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9"/>
  </p:notesMasterIdLst>
  <p:sldIdLst>
    <p:sldId id="584" r:id="rId2"/>
    <p:sldId id="596" r:id="rId3"/>
    <p:sldId id="599" r:id="rId4"/>
    <p:sldId id="597" r:id="rId5"/>
    <p:sldId id="598" r:id="rId6"/>
    <p:sldId id="315" r:id="rId7"/>
    <p:sldId id="595" r:id="rId8"/>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2880">
          <p15:clr>
            <a:srgbClr val="A4A3A4"/>
          </p15:clr>
        </p15:guide>
        <p15:guide id="3" pos="2925" userDrawn="1">
          <p15:clr>
            <a:srgbClr val="A4A3A4"/>
          </p15:clr>
        </p15:guide>
        <p15:guide id="4" orient="horz" pos="100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ne Gifford" initials="JG" lastIdx="54" clrIdx="0">
    <p:extLst>
      <p:ext uri="{19B8F6BF-5375-455C-9EA6-DF929625EA0E}">
        <p15:presenceInfo xmlns:p15="http://schemas.microsoft.com/office/powerpoint/2012/main" userId="Jane Gifford"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6D6FF"/>
    <a:srgbClr val="FFC20E"/>
    <a:srgbClr val="FFD87D"/>
    <a:srgbClr val="F7941D"/>
    <a:srgbClr val="D883FF"/>
    <a:srgbClr val="17314E"/>
    <a:srgbClr val="FFDB87"/>
    <a:srgbClr val="0070C0"/>
    <a:srgbClr val="EBDED3"/>
    <a:srgbClr val="E6E7E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95FA9646-C772-4898-8722-9C7C3AA66207}">
  <a:tblStyle styleId="{95FA9646-C772-4898-8722-9C7C3AA66207}" styleName="AARNet Custom Table">
    <a:wholeTbl>
      <a:tcTxStyle>
        <a:fontRef idx="minor"/>
        <a:srgbClr val="393939"/>
      </a:tcTxStyle>
      <a:tcStyle>
        <a:tcBdr>
          <a:left>
            <a:lnRef idx="0">
              <a:scrgbClr r="0" g="0" b="0"/>
            </a:lnRef>
          </a:left>
          <a:right>
            <a:lnRef idx="0">
              <a:scrgbClr r="0" g="0" b="0"/>
            </a:lnRef>
          </a:right>
          <a:top>
            <a:lnRef idx="0">
              <a:scrgbClr r="0" g="0" b="0"/>
            </a:lnRef>
          </a:top>
          <a:bottom>
            <a:lnRef idx="0">
              <a:scrgbClr r="0" g="0" b="0"/>
            </a:lnRef>
          </a:bottom>
          <a:insideH>
            <a:ln w="6350" cmpd="sng">
              <a:solidFill>
                <a:srgbClr val="B9B9B9"/>
              </a:solidFill>
            </a:ln>
          </a:insideH>
          <a:insideV>
            <a:lnRef idx="0">
              <a:scrgbClr r="0" g="0" b="0"/>
            </a:lnRef>
          </a:insideV>
        </a:tcBdr>
      </a:tcStyle>
    </a:wholeTbl>
    <a:band1H>
      <a:tcStyle>
        <a:tcBdr/>
      </a:tcStyle>
    </a:band1H>
    <a:band2H>
      <a:tcStyle>
        <a:tcBdr/>
      </a:tcStyle>
    </a:band2H>
    <a:band1V>
      <a:tcStyle>
        <a:tcBdr/>
      </a:tcStyle>
    </a:band1V>
    <a:band2V>
      <a:tcStyle>
        <a:tcBdr/>
      </a:tcStyle>
    </a:band2V>
    <a:lastCol>
      <a:tcTxStyle b="on">
        <a:fontRef idx="major"/>
        <a:srgbClr val="000000"/>
      </a:tcTxStyle>
      <a:tcStyle>
        <a:tcBdr>
          <a:top>
            <a:lnRef idx="0">
              <a:scrgbClr r="0" g="0" b="0"/>
            </a:lnRef>
          </a:top>
          <a:bottom>
            <a:lnRef idx="0">
              <a:scrgbClr r="0" g="0" b="0"/>
            </a:lnRef>
          </a:bottom>
        </a:tcBdr>
        <a:fill>
          <a:solidFill>
            <a:srgbClr val="F7F7F7"/>
          </a:solidFill>
        </a:fill>
      </a:tcStyle>
    </a:lastCol>
    <a:firstCol>
      <a:tcTxStyle b="on">
        <a:fontRef idx="major"/>
        <a:srgbClr val="F7941E"/>
      </a:tcTxStyle>
      <a:tcStyle>
        <a:tcBdr>
          <a:top>
            <a:lnRef idx="0">
              <a:scrgbClr r="0" g="0" b="0"/>
            </a:lnRef>
          </a:top>
          <a:bottom>
            <a:lnRef idx="0">
              <a:scrgbClr r="0" g="0" b="0"/>
            </a:lnRef>
          </a:bottom>
        </a:tcBdr>
      </a:tcStyle>
    </a:firstCol>
    <a:lastRow>
      <a:tcTxStyle b="on">
        <a:fontRef idx="major"/>
        <a:srgbClr val="000000"/>
      </a:tcTxStyle>
      <a:tcStyle>
        <a:tcBdr>
          <a:top>
            <a:lnRef idx="0">
              <a:scrgbClr r="0" g="0" b="0"/>
            </a:lnRef>
          </a:top>
          <a:bottom>
            <a:lnRef idx="0">
              <a:scrgbClr r="0" g="0" b="0"/>
            </a:lnRef>
          </a:bottom>
        </a:tcBdr>
        <a:fill>
          <a:solidFill>
            <a:srgbClr val="F7F7F7"/>
          </a:solidFill>
        </a:fill>
      </a:tcStyle>
    </a:lastRow>
    <a:firstRow>
      <a:tcTxStyle b="on">
        <a:fontRef idx="major"/>
        <a:srgbClr val="F7941E"/>
      </a:tcTxStyle>
      <a:tcStyle>
        <a:tcBdr>
          <a:top>
            <a:lnRef idx="0">
              <a:scrgbClr r="0" g="0" b="0"/>
            </a:lnRef>
          </a:top>
          <a:bottom>
            <a:ln w="31750" cmpd="sng">
              <a:solidFill>
                <a:srgbClr val="F7941E"/>
              </a:solidFill>
            </a:ln>
          </a:bottom>
        </a:tcBdr>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782" autoAdjust="0"/>
    <p:restoredTop sz="87294" autoAdjust="0"/>
  </p:normalViewPr>
  <p:slideViewPr>
    <p:cSldViewPr snapToGrid="0" showGuides="1">
      <p:cViewPr varScale="1">
        <p:scale>
          <a:sx n="118" d="100"/>
          <a:sy n="118" d="100"/>
        </p:scale>
        <p:origin x="66" y="738"/>
      </p:cViewPr>
      <p:guideLst>
        <p:guide pos="2880"/>
        <p:guide pos="2925"/>
        <p:guide orient="horz" pos="1008"/>
      </p:guideLst>
    </p:cSldViewPr>
  </p:slideViewPr>
  <p:outlineViewPr>
    <p:cViewPr>
      <p:scale>
        <a:sx n="33" d="100"/>
        <a:sy n="33" d="100"/>
      </p:scale>
      <p:origin x="0" y="-4448"/>
    </p:cViewPr>
  </p:outlineViewPr>
  <p:notesTextViewPr>
    <p:cViewPr>
      <p:scale>
        <a:sx n="3" d="2"/>
        <a:sy n="3" d="2"/>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8A71E8-2635-46BE-8BC5-1241742C432F}" type="datetimeFigureOut">
              <a:rPr lang="en-AU" smtClean="0"/>
              <a:t>25/06/2021</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52534A-A196-4294-87EB-249F689ADE13}" type="slidenum">
              <a:rPr lang="en-AU" smtClean="0"/>
              <a:t>‹#›</a:t>
            </a:fld>
            <a:endParaRPr lang="en-AU"/>
          </a:p>
        </p:txBody>
      </p:sp>
    </p:spTree>
    <p:extLst>
      <p:ext uri="{BB962C8B-B14F-4D97-AF65-F5344CB8AC3E}">
        <p14:creationId xmlns:p14="http://schemas.microsoft.com/office/powerpoint/2010/main" val="2914320072"/>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52534A-A196-4294-87EB-249F689ADE13}" type="slidenum">
              <a:rPr lang="en-AU" smtClean="0"/>
              <a:t>2</a:t>
            </a:fld>
            <a:endParaRPr lang="en-AU"/>
          </a:p>
        </p:txBody>
      </p:sp>
    </p:spTree>
    <p:extLst>
      <p:ext uri="{BB962C8B-B14F-4D97-AF65-F5344CB8AC3E}">
        <p14:creationId xmlns:p14="http://schemas.microsoft.com/office/powerpoint/2010/main" val="35435209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52534A-A196-4294-87EB-249F689ADE13}" type="slidenum">
              <a:rPr lang="en-AU" smtClean="0"/>
              <a:t>3</a:t>
            </a:fld>
            <a:endParaRPr lang="en-AU"/>
          </a:p>
        </p:txBody>
      </p:sp>
    </p:spTree>
    <p:extLst>
      <p:ext uri="{BB962C8B-B14F-4D97-AF65-F5344CB8AC3E}">
        <p14:creationId xmlns:p14="http://schemas.microsoft.com/office/powerpoint/2010/main" val="285514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9852534A-A196-4294-87EB-249F689ADE13}" type="slidenum">
              <a:rPr lang="en-AU" smtClean="0"/>
              <a:t>5</a:t>
            </a:fld>
            <a:endParaRPr lang="en-AU"/>
          </a:p>
        </p:txBody>
      </p:sp>
    </p:spTree>
    <p:extLst>
      <p:ext uri="{BB962C8B-B14F-4D97-AF65-F5344CB8AC3E}">
        <p14:creationId xmlns:p14="http://schemas.microsoft.com/office/powerpoint/2010/main" val="28505472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CloudStor</a:t>
            </a:r>
            <a:r>
              <a:rPr lang="en-AU" baseline="0" dirty="0" smtClean="0"/>
              <a:t> now</a:t>
            </a:r>
          </a:p>
          <a:p>
            <a:r>
              <a:rPr lang="en-AU" baseline="0" dirty="0" err="1" smtClean="0"/>
              <a:t>Datamover</a:t>
            </a:r>
            <a:r>
              <a:rPr lang="en-AU" baseline="0" dirty="0" smtClean="0"/>
              <a:t> – work with the community to support tools to make data movement easy for researchers. We are in discussion with Globus to provide an Australian wide research licence. </a:t>
            </a:r>
          </a:p>
          <a:p>
            <a:r>
              <a:rPr lang="en-AU" baseline="0" dirty="0" smtClean="0"/>
              <a:t>SDS – see next slides. </a:t>
            </a:r>
          </a:p>
          <a:p>
            <a:r>
              <a:rPr lang="en-AU" baseline="0" dirty="0" smtClean="0"/>
              <a:t>Platforms – partnering with the community to deliver sustainable and stable cloud services using modern </a:t>
            </a:r>
            <a:r>
              <a:rPr lang="en-AU" baseline="0" dirty="0" err="1" smtClean="0"/>
              <a:t>devops</a:t>
            </a:r>
            <a:r>
              <a:rPr lang="en-AU" baseline="0" dirty="0" smtClean="0"/>
              <a:t> tech</a:t>
            </a:r>
          </a:p>
          <a:p>
            <a:r>
              <a:rPr lang="en-AU" baseline="0" dirty="0" smtClean="0"/>
              <a:t>CloudStor Infinite – we are closely watching this technology space in improvements in </a:t>
            </a:r>
            <a:r>
              <a:rPr lang="en-AU" baseline="0" dirty="0" err="1" smtClean="0"/>
              <a:t>OwnCloud</a:t>
            </a:r>
            <a:r>
              <a:rPr lang="en-AU" baseline="0" dirty="0" smtClean="0"/>
              <a:t> and other software to determine how to continue to scale and deliver high performance research data services. </a:t>
            </a:r>
          </a:p>
          <a:p>
            <a:r>
              <a:rPr lang="en-AU" baseline="0" dirty="0" smtClean="0"/>
              <a:t>Cold Storage – We see the long term preservation of research data in an affordable infrastructure and important challenge for this community and we are working on our own implementation for internal use first before we offer it externally. </a:t>
            </a:r>
            <a:endParaRPr lang="en-AU" dirty="0"/>
          </a:p>
        </p:txBody>
      </p:sp>
      <p:sp>
        <p:nvSpPr>
          <p:cNvPr id="4" name="Slide Number Placeholder 3"/>
          <p:cNvSpPr>
            <a:spLocks noGrp="1"/>
          </p:cNvSpPr>
          <p:nvPr>
            <p:ph type="sldNum" sz="quarter" idx="10"/>
          </p:nvPr>
        </p:nvSpPr>
        <p:spPr/>
        <p:txBody>
          <a:bodyPr/>
          <a:lstStyle/>
          <a:p>
            <a:pPr>
              <a:defRPr/>
            </a:pPr>
            <a:fld id="{C6245CEB-7C9E-4594-85A1-018AD1E01DB4}" type="slidenum">
              <a:rPr lang="en-AU" smtClean="0"/>
              <a:t>7</a:t>
            </a:fld>
            <a:endParaRPr lang="en-AU"/>
          </a:p>
        </p:txBody>
      </p:sp>
    </p:spTree>
    <p:extLst>
      <p:ext uri="{BB962C8B-B14F-4D97-AF65-F5344CB8AC3E}">
        <p14:creationId xmlns:p14="http://schemas.microsoft.com/office/powerpoint/2010/main" val="37544719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p:cNvSpPr>
            <a:spLocks noGrp="1"/>
          </p:cNvSpPr>
          <p:nvPr>
            <p:ph type="title" hasCustomPrompt="1"/>
          </p:nvPr>
        </p:nvSpPr>
        <p:spPr>
          <a:xfrm>
            <a:off x="1237512" y="2427750"/>
            <a:ext cx="4889689" cy="523220"/>
          </a:xfrm>
        </p:spPr>
        <p:txBody>
          <a:bodyPr anchor="b" anchorCtr="0"/>
          <a:lstStyle>
            <a:lvl1pPr>
              <a:defRPr sz="4000" cap="all" baseline="0">
                <a:solidFill>
                  <a:schemeClr val="bg1"/>
                </a:solidFill>
              </a:defRPr>
            </a:lvl1pPr>
          </a:lstStyle>
          <a:p>
            <a:r>
              <a:rPr lang="en-US" dirty="0"/>
              <a:t>Presentation title</a:t>
            </a:r>
            <a:endParaRPr lang="en-AU" dirty="0"/>
          </a:p>
        </p:txBody>
      </p:sp>
      <p:grpSp>
        <p:nvGrpSpPr>
          <p:cNvPr id="6" name="Group 5"/>
          <p:cNvGrpSpPr/>
          <p:nvPr userDrawn="1"/>
        </p:nvGrpSpPr>
        <p:grpSpPr>
          <a:xfrm>
            <a:off x="0" y="3445970"/>
            <a:ext cx="6127200" cy="98425"/>
            <a:chOff x="2317750" y="2519363"/>
            <a:chExt cx="4511675" cy="98425"/>
          </a:xfrm>
        </p:grpSpPr>
        <p:sp>
          <p:nvSpPr>
            <p:cNvPr id="7" name="Rectangle 15"/>
            <p:cNvSpPr>
              <a:spLocks noChangeArrowheads="1"/>
            </p:cNvSpPr>
            <p:nvPr userDrawn="1"/>
          </p:nvSpPr>
          <p:spPr bwMode="auto">
            <a:xfrm>
              <a:off x="2317750" y="2519363"/>
              <a:ext cx="911225" cy="98425"/>
            </a:xfrm>
            <a:prstGeom prst="rect">
              <a:avLst/>
            </a:prstGeom>
            <a:solidFill>
              <a:srgbClr val="F4792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 name="Rectangle 16"/>
            <p:cNvSpPr>
              <a:spLocks noChangeArrowheads="1"/>
            </p:cNvSpPr>
            <p:nvPr userDrawn="1"/>
          </p:nvSpPr>
          <p:spPr bwMode="auto">
            <a:xfrm>
              <a:off x="5473700" y="2519363"/>
              <a:ext cx="911225" cy="98425"/>
            </a:xfrm>
            <a:prstGeom prst="rect">
              <a:avLst/>
            </a:prstGeom>
            <a:solidFill>
              <a:srgbClr val="FBA91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9" name="Rectangle 17"/>
            <p:cNvSpPr>
              <a:spLocks noChangeArrowheads="1"/>
            </p:cNvSpPr>
            <p:nvPr userDrawn="1"/>
          </p:nvSpPr>
          <p:spPr bwMode="auto">
            <a:xfrm>
              <a:off x="3228975" y="2519363"/>
              <a:ext cx="2244725" cy="98425"/>
            </a:xfrm>
            <a:prstGeom prst="rect">
              <a:avLst/>
            </a:prstGeom>
            <a:solidFill>
              <a:srgbClr val="F7941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0" name="Rectangle 18"/>
            <p:cNvSpPr>
              <a:spLocks noChangeArrowheads="1"/>
            </p:cNvSpPr>
            <p:nvPr userDrawn="1"/>
          </p:nvSpPr>
          <p:spPr bwMode="auto">
            <a:xfrm>
              <a:off x="6384925" y="2519363"/>
              <a:ext cx="444500" cy="98425"/>
            </a:xfrm>
            <a:prstGeom prst="rect">
              <a:avLst/>
            </a:prstGeom>
            <a:solidFill>
              <a:srgbClr val="FFC20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sp>
        <p:nvSpPr>
          <p:cNvPr id="21" name="Text Placeholder 20"/>
          <p:cNvSpPr>
            <a:spLocks noGrp="1"/>
          </p:cNvSpPr>
          <p:nvPr>
            <p:ph type="body" sz="quarter" idx="10" hasCustomPrompt="1"/>
          </p:nvPr>
        </p:nvSpPr>
        <p:spPr>
          <a:xfrm>
            <a:off x="1237511" y="3933825"/>
            <a:ext cx="4889689" cy="520142"/>
          </a:xfrm>
        </p:spPr>
        <p:txBody>
          <a:bodyPr wrap="square">
            <a:spAutoFit/>
          </a:bodyPr>
          <a:lstStyle>
            <a:lvl1pPr>
              <a:defRPr sz="1800" b="0" baseline="0">
                <a:solidFill>
                  <a:schemeClr val="bg1"/>
                </a:solidFill>
              </a:defRPr>
            </a:lvl1pPr>
            <a:lvl2pPr marL="0" indent="0">
              <a:buNone/>
              <a:defRPr>
                <a:solidFill>
                  <a:schemeClr val="bg1"/>
                </a:solidFill>
              </a:defRPr>
            </a:lvl2pPr>
          </a:lstStyle>
          <a:p>
            <a:pPr lvl="0"/>
            <a:r>
              <a:rPr lang="en-US" dirty="0"/>
              <a:t>Subtitle</a:t>
            </a:r>
          </a:p>
          <a:p>
            <a:pPr lvl="1"/>
            <a:r>
              <a:rPr lang="en-US" dirty="0"/>
              <a:t>Date</a:t>
            </a:r>
          </a:p>
        </p:txBody>
      </p:sp>
      <p:grpSp>
        <p:nvGrpSpPr>
          <p:cNvPr id="53" name="Group 52"/>
          <p:cNvGrpSpPr>
            <a:grpSpLocks noChangeAspect="1"/>
          </p:cNvGrpSpPr>
          <p:nvPr userDrawn="1"/>
        </p:nvGrpSpPr>
        <p:grpSpPr bwMode="auto">
          <a:xfrm>
            <a:off x="7164524" y="454383"/>
            <a:ext cx="1585796" cy="515397"/>
            <a:chOff x="-166" y="657"/>
            <a:chExt cx="5926" cy="1926"/>
          </a:xfrm>
          <a:solidFill>
            <a:schemeClr val="bg1"/>
          </a:solidFill>
        </p:grpSpPr>
        <p:sp>
          <p:nvSpPr>
            <p:cNvPr id="54" name="Freeform 5"/>
            <p:cNvSpPr>
              <a:spLocks/>
            </p:cNvSpPr>
            <p:nvPr userDrawn="1"/>
          </p:nvSpPr>
          <p:spPr bwMode="auto">
            <a:xfrm>
              <a:off x="5367" y="1187"/>
              <a:ext cx="393" cy="818"/>
            </a:xfrm>
            <a:custGeom>
              <a:avLst/>
              <a:gdLst>
                <a:gd name="T0" fmla="*/ 2250 w 2250"/>
                <a:gd name="T1" fmla="*/ 4035 h 4678"/>
                <a:gd name="T2" fmla="*/ 2250 w 2250"/>
                <a:gd name="T3" fmla="*/ 4576 h 4678"/>
                <a:gd name="T4" fmla="*/ 1881 w 2250"/>
                <a:gd name="T5" fmla="*/ 4649 h 4678"/>
                <a:gd name="T6" fmla="*/ 1524 w 2250"/>
                <a:gd name="T7" fmla="*/ 4678 h 4678"/>
                <a:gd name="T8" fmla="*/ 692 w 2250"/>
                <a:gd name="T9" fmla="*/ 4384 h 4678"/>
                <a:gd name="T10" fmla="*/ 407 w 2250"/>
                <a:gd name="T11" fmla="*/ 3438 h 4678"/>
                <a:gd name="T12" fmla="*/ 407 w 2250"/>
                <a:gd name="T13" fmla="*/ 1535 h 4678"/>
                <a:gd name="T14" fmla="*/ 0 w 2250"/>
                <a:gd name="T15" fmla="*/ 1535 h 4678"/>
                <a:gd name="T16" fmla="*/ 0 w 2250"/>
                <a:gd name="T17" fmla="*/ 1025 h 4678"/>
                <a:gd name="T18" fmla="*/ 407 w 2250"/>
                <a:gd name="T19" fmla="*/ 1025 h 4678"/>
                <a:gd name="T20" fmla="*/ 407 w 2250"/>
                <a:gd name="T21" fmla="*/ 0 h 4678"/>
                <a:gd name="T22" fmla="*/ 1011 w 2250"/>
                <a:gd name="T23" fmla="*/ 0 h 4678"/>
                <a:gd name="T24" fmla="*/ 1011 w 2250"/>
                <a:gd name="T25" fmla="*/ 1025 h 4678"/>
                <a:gd name="T26" fmla="*/ 2250 w 2250"/>
                <a:gd name="T27" fmla="*/ 1025 h 4678"/>
                <a:gd name="T28" fmla="*/ 2250 w 2250"/>
                <a:gd name="T29" fmla="*/ 1535 h 4678"/>
                <a:gd name="T30" fmla="*/ 1011 w 2250"/>
                <a:gd name="T31" fmla="*/ 1535 h 4678"/>
                <a:gd name="T32" fmla="*/ 1011 w 2250"/>
                <a:gd name="T33" fmla="*/ 3169 h 4678"/>
                <a:gd name="T34" fmla="*/ 1024 w 2250"/>
                <a:gd name="T35" fmla="*/ 3610 h 4678"/>
                <a:gd name="T36" fmla="*/ 1113 w 2250"/>
                <a:gd name="T37" fmla="*/ 3907 h 4678"/>
                <a:gd name="T38" fmla="*/ 1307 w 2250"/>
                <a:gd name="T39" fmla="*/ 4094 h 4678"/>
                <a:gd name="T40" fmla="*/ 1682 w 2250"/>
                <a:gd name="T41" fmla="*/ 4153 h 4678"/>
                <a:gd name="T42" fmla="*/ 1988 w 2250"/>
                <a:gd name="T43" fmla="*/ 4111 h 4678"/>
                <a:gd name="T44" fmla="*/ 2219 w 2250"/>
                <a:gd name="T45" fmla="*/ 4035 h 4678"/>
                <a:gd name="T46" fmla="*/ 2250 w 2250"/>
                <a:gd name="T47" fmla="*/ 4035 h 4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50" h="4678">
                  <a:moveTo>
                    <a:pt x="2250" y="4035"/>
                  </a:moveTo>
                  <a:cubicBezTo>
                    <a:pt x="2250" y="4576"/>
                    <a:pt x="2250" y="4576"/>
                    <a:pt x="2250" y="4576"/>
                  </a:cubicBezTo>
                  <a:cubicBezTo>
                    <a:pt x="2138" y="4606"/>
                    <a:pt x="2015" y="4631"/>
                    <a:pt x="1881" y="4649"/>
                  </a:cubicBezTo>
                  <a:cubicBezTo>
                    <a:pt x="1748" y="4669"/>
                    <a:pt x="1628" y="4678"/>
                    <a:pt x="1524" y="4678"/>
                  </a:cubicBezTo>
                  <a:cubicBezTo>
                    <a:pt x="1159" y="4678"/>
                    <a:pt x="881" y="4580"/>
                    <a:pt x="692" y="4384"/>
                  </a:cubicBezTo>
                  <a:cubicBezTo>
                    <a:pt x="500" y="4186"/>
                    <a:pt x="407" y="3872"/>
                    <a:pt x="407" y="3438"/>
                  </a:cubicBezTo>
                  <a:cubicBezTo>
                    <a:pt x="407" y="1535"/>
                    <a:pt x="407" y="1535"/>
                    <a:pt x="407" y="1535"/>
                  </a:cubicBezTo>
                  <a:cubicBezTo>
                    <a:pt x="0" y="1535"/>
                    <a:pt x="0" y="1535"/>
                    <a:pt x="0" y="1535"/>
                  </a:cubicBezTo>
                  <a:cubicBezTo>
                    <a:pt x="0" y="1025"/>
                    <a:pt x="0" y="1025"/>
                    <a:pt x="0" y="1025"/>
                  </a:cubicBezTo>
                  <a:cubicBezTo>
                    <a:pt x="407" y="1025"/>
                    <a:pt x="407" y="1025"/>
                    <a:pt x="407" y="1025"/>
                  </a:cubicBezTo>
                  <a:cubicBezTo>
                    <a:pt x="407" y="0"/>
                    <a:pt x="407" y="0"/>
                    <a:pt x="407" y="0"/>
                  </a:cubicBezTo>
                  <a:cubicBezTo>
                    <a:pt x="1011" y="0"/>
                    <a:pt x="1011" y="0"/>
                    <a:pt x="1011" y="0"/>
                  </a:cubicBezTo>
                  <a:cubicBezTo>
                    <a:pt x="1011" y="1025"/>
                    <a:pt x="1011" y="1025"/>
                    <a:pt x="1011" y="1025"/>
                  </a:cubicBezTo>
                  <a:cubicBezTo>
                    <a:pt x="2250" y="1025"/>
                    <a:pt x="2250" y="1025"/>
                    <a:pt x="2250" y="1025"/>
                  </a:cubicBezTo>
                  <a:cubicBezTo>
                    <a:pt x="2250" y="1535"/>
                    <a:pt x="2250" y="1535"/>
                    <a:pt x="2250" y="1535"/>
                  </a:cubicBezTo>
                  <a:cubicBezTo>
                    <a:pt x="1011" y="1535"/>
                    <a:pt x="1011" y="1535"/>
                    <a:pt x="1011" y="1535"/>
                  </a:cubicBezTo>
                  <a:cubicBezTo>
                    <a:pt x="1011" y="3169"/>
                    <a:pt x="1011" y="3169"/>
                    <a:pt x="1011" y="3169"/>
                  </a:cubicBezTo>
                  <a:cubicBezTo>
                    <a:pt x="1011" y="3357"/>
                    <a:pt x="1016" y="3503"/>
                    <a:pt x="1024" y="3610"/>
                  </a:cubicBezTo>
                  <a:cubicBezTo>
                    <a:pt x="1032" y="3716"/>
                    <a:pt x="1062" y="3814"/>
                    <a:pt x="1113" y="3907"/>
                  </a:cubicBezTo>
                  <a:cubicBezTo>
                    <a:pt x="1161" y="3992"/>
                    <a:pt x="1225" y="4055"/>
                    <a:pt x="1307" y="4094"/>
                  </a:cubicBezTo>
                  <a:cubicBezTo>
                    <a:pt x="1388" y="4134"/>
                    <a:pt x="1515" y="4153"/>
                    <a:pt x="1682" y="4153"/>
                  </a:cubicBezTo>
                  <a:cubicBezTo>
                    <a:pt x="1779" y="4153"/>
                    <a:pt x="1883" y="4140"/>
                    <a:pt x="1988" y="4111"/>
                  </a:cubicBezTo>
                  <a:cubicBezTo>
                    <a:pt x="2095" y="4081"/>
                    <a:pt x="2173" y="4055"/>
                    <a:pt x="2219" y="4035"/>
                  </a:cubicBezTo>
                  <a:lnTo>
                    <a:pt x="2250" y="40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5" name="Freeform 6"/>
            <p:cNvSpPr>
              <a:spLocks noEditPoints="1"/>
            </p:cNvSpPr>
            <p:nvPr userDrawn="1"/>
          </p:nvSpPr>
          <p:spPr bwMode="auto">
            <a:xfrm>
              <a:off x="4777" y="1350"/>
              <a:ext cx="569" cy="656"/>
            </a:xfrm>
            <a:custGeom>
              <a:avLst/>
              <a:gdLst>
                <a:gd name="T0" fmla="*/ 480 w 3253"/>
                <a:gd name="T1" fmla="*/ 515 h 3755"/>
                <a:gd name="T2" fmla="*/ 1742 w 3253"/>
                <a:gd name="T3" fmla="*/ 0 h 3755"/>
                <a:gd name="T4" fmla="*/ 2862 w 3253"/>
                <a:gd name="T5" fmla="*/ 424 h 3755"/>
                <a:gd name="T6" fmla="*/ 3253 w 3253"/>
                <a:gd name="T7" fmla="*/ 1627 h 3755"/>
                <a:gd name="T8" fmla="*/ 3253 w 3253"/>
                <a:gd name="T9" fmla="*/ 1955 h 3755"/>
                <a:gd name="T10" fmla="*/ 612 w 3253"/>
                <a:gd name="T11" fmla="*/ 1955 h 3755"/>
                <a:gd name="T12" fmla="*/ 712 w 3253"/>
                <a:gd name="T13" fmla="*/ 2527 h 3755"/>
                <a:gd name="T14" fmla="*/ 984 w 3253"/>
                <a:gd name="T15" fmla="*/ 2926 h 3755"/>
                <a:gd name="T16" fmla="*/ 1380 w 3253"/>
                <a:gd name="T17" fmla="*/ 3156 h 3755"/>
                <a:gd name="T18" fmla="*/ 1886 w 3253"/>
                <a:gd name="T19" fmla="*/ 3232 h 3755"/>
                <a:gd name="T20" fmla="*/ 2621 w 3253"/>
                <a:gd name="T21" fmla="*/ 3085 h 3755"/>
                <a:gd name="T22" fmla="*/ 3148 w 3253"/>
                <a:gd name="T23" fmla="*/ 2796 h 3755"/>
                <a:gd name="T24" fmla="*/ 3181 w 3253"/>
                <a:gd name="T25" fmla="*/ 2796 h 3755"/>
                <a:gd name="T26" fmla="*/ 3181 w 3253"/>
                <a:gd name="T27" fmla="*/ 3454 h 3755"/>
                <a:gd name="T28" fmla="*/ 2559 w 3253"/>
                <a:gd name="T29" fmla="*/ 3670 h 3755"/>
                <a:gd name="T30" fmla="*/ 1891 w 3253"/>
                <a:gd name="T31" fmla="*/ 3755 h 3755"/>
                <a:gd name="T32" fmla="*/ 500 w 3253"/>
                <a:gd name="T33" fmla="*/ 3274 h 3755"/>
                <a:gd name="T34" fmla="*/ 0 w 3253"/>
                <a:gd name="T35" fmla="*/ 1907 h 3755"/>
                <a:gd name="T36" fmla="*/ 480 w 3253"/>
                <a:gd name="T37" fmla="*/ 515 h 3755"/>
                <a:gd name="T38" fmla="*/ 2670 w 3253"/>
                <a:gd name="T39" fmla="*/ 1491 h 3755"/>
                <a:gd name="T40" fmla="*/ 2430 w 3253"/>
                <a:gd name="T41" fmla="*/ 755 h 3755"/>
                <a:gd name="T42" fmla="*/ 1713 w 3253"/>
                <a:gd name="T43" fmla="*/ 495 h 3755"/>
                <a:gd name="T44" fmla="*/ 939 w 3253"/>
                <a:gd name="T45" fmla="*/ 780 h 3755"/>
                <a:gd name="T46" fmla="*/ 612 w 3253"/>
                <a:gd name="T47" fmla="*/ 1491 h 3755"/>
                <a:gd name="T48" fmla="*/ 2670 w 3253"/>
                <a:gd name="T49" fmla="*/ 1491 h 3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253" h="3755">
                  <a:moveTo>
                    <a:pt x="480" y="515"/>
                  </a:moveTo>
                  <a:cubicBezTo>
                    <a:pt x="799" y="171"/>
                    <a:pt x="1221" y="0"/>
                    <a:pt x="1742" y="0"/>
                  </a:cubicBezTo>
                  <a:cubicBezTo>
                    <a:pt x="2226" y="0"/>
                    <a:pt x="2598" y="141"/>
                    <a:pt x="2862" y="424"/>
                  </a:cubicBezTo>
                  <a:cubicBezTo>
                    <a:pt x="3123" y="706"/>
                    <a:pt x="3253" y="1107"/>
                    <a:pt x="3253" y="1627"/>
                  </a:cubicBezTo>
                  <a:cubicBezTo>
                    <a:pt x="3253" y="1955"/>
                    <a:pt x="3253" y="1955"/>
                    <a:pt x="3253" y="1955"/>
                  </a:cubicBezTo>
                  <a:cubicBezTo>
                    <a:pt x="612" y="1955"/>
                    <a:pt x="612" y="1955"/>
                    <a:pt x="612" y="1955"/>
                  </a:cubicBezTo>
                  <a:cubicBezTo>
                    <a:pt x="612" y="2173"/>
                    <a:pt x="645" y="2364"/>
                    <a:pt x="712" y="2527"/>
                  </a:cubicBezTo>
                  <a:cubicBezTo>
                    <a:pt x="778" y="2689"/>
                    <a:pt x="869" y="2822"/>
                    <a:pt x="984" y="2926"/>
                  </a:cubicBezTo>
                  <a:cubicBezTo>
                    <a:pt x="1096" y="3028"/>
                    <a:pt x="1227" y="3105"/>
                    <a:pt x="1380" y="3156"/>
                  </a:cubicBezTo>
                  <a:cubicBezTo>
                    <a:pt x="1532" y="3205"/>
                    <a:pt x="1701" y="3232"/>
                    <a:pt x="1886" y="3232"/>
                  </a:cubicBezTo>
                  <a:cubicBezTo>
                    <a:pt x="2129" y="3232"/>
                    <a:pt x="2374" y="3182"/>
                    <a:pt x="2621" y="3085"/>
                  </a:cubicBezTo>
                  <a:cubicBezTo>
                    <a:pt x="2866" y="2986"/>
                    <a:pt x="3042" y="2891"/>
                    <a:pt x="3148" y="2796"/>
                  </a:cubicBezTo>
                  <a:cubicBezTo>
                    <a:pt x="3181" y="2796"/>
                    <a:pt x="3181" y="2796"/>
                    <a:pt x="3181" y="2796"/>
                  </a:cubicBezTo>
                  <a:cubicBezTo>
                    <a:pt x="3181" y="3454"/>
                    <a:pt x="3181" y="3454"/>
                    <a:pt x="3181" y="3454"/>
                  </a:cubicBezTo>
                  <a:cubicBezTo>
                    <a:pt x="2977" y="3539"/>
                    <a:pt x="2769" y="3612"/>
                    <a:pt x="2559" y="3670"/>
                  </a:cubicBezTo>
                  <a:cubicBezTo>
                    <a:pt x="2346" y="3727"/>
                    <a:pt x="2124" y="3755"/>
                    <a:pt x="1891" y="3755"/>
                  </a:cubicBezTo>
                  <a:cubicBezTo>
                    <a:pt x="1296" y="3755"/>
                    <a:pt x="832" y="3595"/>
                    <a:pt x="500" y="3274"/>
                  </a:cubicBezTo>
                  <a:cubicBezTo>
                    <a:pt x="166" y="2954"/>
                    <a:pt x="0" y="2498"/>
                    <a:pt x="0" y="1907"/>
                  </a:cubicBezTo>
                  <a:cubicBezTo>
                    <a:pt x="0" y="1323"/>
                    <a:pt x="159" y="859"/>
                    <a:pt x="480" y="515"/>
                  </a:cubicBezTo>
                  <a:close/>
                  <a:moveTo>
                    <a:pt x="2670" y="1491"/>
                  </a:moveTo>
                  <a:cubicBezTo>
                    <a:pt x="2669" y="1173"/>
                    <a:pt x="2588" y="928"/>
                    <a:pt x="2430" y="755"/>
                  </a:cubicBezTo>
                  <a:cubicBezTo>
                    <a:pt x="2274" y="581"/>
                    <a:pt x="2034" y="495"/>
                    <a:pt x="1713" y="495"/>
                  </a:cubicBezTo>
                  <a:cubicBezTo>
                    <a:pt x="1389" y="495"/>
                    <a:pt x="1130" y="590"/>
                    <a:pt x="939" y="780"/>
                  </a:cubicBezTo>
                  <a:cubicBezTo>
                    <a:pt x="747" y="969"/>
                    <a:pt x="638" y="1207"/>
                    <a:pt x="612" y="1491"/>
                  </a:cubicBezTo>
                  <a:lnTo>
                    <a:pt x="2670" y="14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6" name="Freeform 7"/>
            <p:cNvSpPr>
              <a:spLocks/>
            </p:cNvSpPr>
            <p:nvPr userDrawn="1"/>
          </p:nvSpPr>
          <p:spPr bwMode="auto">
            <a:xfrm>
              <a:off x="4210" y="1350"/>
              <a:ext cx="524" cy="642"/>
            </a:xfrm>
            <a:custGeom>
              <a:avLst/>
              <a:gdLst>
                <a:gd name="T0" fmla="*/ 605 w 2995"/>
                <a:gd name="T1" fmla="*/ 497 h 3674"/>
                <a:gd name="T2" fmla="*/ 1188 w 2995"/>
                <a:gd name="T3" fmla="*/ 131 h 3674"/>
                <a:gd name="T4" fmla="*/ 1807 w 2995"/>
                <a:gd name="T5" fmla="*/ 0 h 3674"/>
                <a:gd name="T6" fmla="*/ 2691 w 2995"/>
                <a:gd name="T7" fmla="*/ 348 h 3674"/>
                <a:gd name="T8" fmla="*/ 2995 w 2995"/>
                <a:gd name="T9" fmla="*/ 1354 h 3674"/>
                <a:gd name="T10" fmla="*/ 2995 w 2995"/>
                <a:gd name="T11" fmla="*/ 3674 h 3674"/>
                <a:gd name="T12" fmla="*/ 2391 w 2995"/>
                <a:gd name="T13" fmla="*/ 3674 h 3674"/>
                <a:gd name="T14" fmla="*/ 2391 w 2995"/>
                <a:gd name="T15" fmla="*/ 1640 h 3674"/>
                <a:gd name="T16" fmla="*/ 2361 w 2995"/>
                <a:gd name="T17" fmla="*/ 1178 h 3674"/>
                <a:gd name="T18" fmla="*/ 2256 w 2995"/>
                <a:gd name="T19" fmla="*/ 841 h 3674"/>
                <a:gd name="T20" fmla="*/ 2026 w 2995"/>
                <a:gd name="T21" fmla="*/ 641 h 3674"/>
                <a:gd name="T22" fmla="*/ 1636 w 2995"/>
                <a:gd name="T23" fmla="*/ 575 h 3674"/>
                <a:gd name="T24" fmla="*/ 1121 w 2995"/>
                <a:gd name="T25" fmla="*/ 697 h 3674"/>
                <a:gd name="T26" fmla="*/ 605 w 2995"/>
                <a:gd name="T27" fmla="*/ 1007 h 3674"/>
                <a:gd name="T28" fmla="*/ 605 w 2995"/>
                <a:gd name="T29" fmla="*/ 3674 h 3674"/>
                <a:gd name="T30" fmla="*/ 0 w 2995"/>
                <a:gd name="T31" fmla="*/ 3674 h 3674"/>
                <a:gd name="T32" fmla="*/ 0 w 2995"/>
                <a:gd name="T33" fmla="*/ 95 h 3674"/>
                <a:gd name="T34" fmla="*/ 605 w 2995"/>
                <a:gd name="T35" fmla="*/ 95 h 3674"/>
                <a:gd name="T36" fmla="*/ 605 w 2995"/>
                <a:gd name="T37" fmla="*/ 497 h 3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95" h="3674">
                  <a:moveTo>
                    <a:pt x="605" y="497"/>
                  </a:moveTo>
                  <a:cubicBezTo>
                    <a:pt x="793" y="340"/>
                    <a:pt x="987" y="218"/>
                    <a:pt x="1188" y="131"/>
                  </a:cubicBezTo>
                  <a:cubicBezTo>
                    <a:pt x="1389" y="44"/>
                    <a:pt x="1595" y="0"/>
                    <a:pt x="1807" y="0"/>
                  </a:cubicBezTo>
                  <a:cubicBezTo>
                    <a:pt x="2193" y="0"/>
                    <a:pt x="2488" y="116"/>
                    <a:pt x="2691" y="348"/>
                  </a:cubicBezTo>
                  <a:cubicBezTo>
                    <a:pt x="2895" y="582"/>
                    <a:pt x="2995" y="916"/>
                    <a:pt x="2995" y="1354"/>
                  </a:cubicBezTo>
                  <a:cubicBezTo>
                    <a:pt x="2995" y="3674"/>
                    <a:pt x="2995" y="3674"/>
                    <a:pt x="2995" y="3674"/>
                  </a:cubicBezTo>
                  <a:cubicBezTo>
                    <a:pt x="2391" y="3674"/>
                    <a:pt x="2391" y="3674"/>
                    <a:pt x="2391" y="3674"/>
                  </a:cubicBezTo>
                  <a:cubicBezTo>
                    <a:pt x="2391" y="1640"/>
                    <a:pt x="2391" y="1640"/>
                    <a:pt x="2391" y="1640"/>
                  </a:cubicBezTo>
                  <a:cubicBezTo>
                    <a:pt x="2391" y="1476"/>
                    <a:pt x="2381" y="1323"/>
                    <a:pt x="2361" y="1178"/>
                  </a:cubicBezTo>
                  <a:cubicBezTo>
                    <a:pt x="2344" y="1035"/>
                    <a:pt x="2307" y="923"/>
                    <a:pt x="2256" y="841"/>
                  </a:cubicBezTo>
                  <a:cubicBezTo>
                    <a:pt x="2204" y="752"/>
                    <a:pt x="2126" y="684"/>
                    <a:pt x="2026" y="641"/>
                  </a:cubicBezTo>
                  <a:cubicBezTo>
                    <a:pt x="1925" y="597"/>
                    <a:pt x="1796" y="575"/>
                    <a:pt x="1636" y="575"/>
                  </a:cubicBezTo>
                  <a:cubicBezTo>
                    <a:pt x="1471" y="575"/>
                    <a:pt x="1298" y="617"/>
                    <a:pt x="1121" y="697"/>
                  </a:cubicBezTo>
                  <a:cubicBezTo>
                    <a:pt x="941" y="778"/>
                    <a:pt x="768" y="882"/>
                    <a:pt x="605" y="1007"/>
                  </a:cubicBezTo>
                  <a:cubicBezTo>
                    <a:pt x="605" y="3674"/>
                    <a:pt x="605" y="3674"/>
                    <a:pt x="605" y="3674"/>
                  </a:cubicBezTo>
                  <a:cubicBezTo>
                    <a:pt x="0" y="3674"/>
                    <a:pt x="0" y="3674"/>
                    <a:pt x="0" y="3674"/>
                  </a:cubicBezTo>
                  <a:cubicBezTo>
                    <a:pt x="0" y="95"/>
                    <a:pt x="0" y="95"/>
                    <a:pt x="0" y="95"/>
                  </a:cubicBezTo>
                  <a:cubicBezTo>
                    <a:pt x="605" y="95"/>
                    <a:pt x="605" y="95"/>
                    <a:pt x="605" y="95"/>
                  </a:cubicBezTo>
                  <a:lnTo>
                    <a:pt x="605" y="49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7" name="Freeform 8"/>
            <p:cNvSpPr>
              <a:spLocks/>
            </p:cNvSpPr>
            <p:nvPr userDrawn="1"/>
          </p:nvSpPr>
          <p:spPr bwMode="auto">
            <a:xfrm>
              <a:off x="3679" y="1361"/>
              <a:ext cx="455" cy="631"/>
            </a:xfrm>
            <a:custGeom>
              <a:avLst/>
              <a:gdLst>
                <a:gd name="T0" fmla="*/ 2604 w 2604"/>
                <a:gd name="T1" fmla="*/ 14 h 3609"/>
                <a:gd name="T2" fmla="*/ 2604 w 2604"/>
                <a:gd name="T3" fmla="*/ 1116 h 3609"/>
                <a:gd name="T4" fmla="*/ 2502 w 2604"/>
                <a:gd name="T5" fmla="*/ 1116 h 3609"/>
                <a:gd name="T6" fmla="*/ 2267 w 2604"/>
                <a:gd name="T7" fmla="*/ 1077 h 3609"/>
                <a:gd name="T8" fmla="*/ 1995 w 2604"/>
                <a:gd name="T9" fmla="*/ 1063 h 3609"/>
                <a:gd name="T10" fmla="*/ 1563 w 2604"/>
                <a:gd name="T11" fmla="*/ 1096 h 3609"/>
                <a:gd name="T12" fmla="*/ 1158 w 2604"/>
                <a:gd name="T13" fmla="*/ 1205 h 3609"/>
                <a:gd name="T14" fmla="*/ 1158 w 2604"/>
                <a:gd name="T15" fmla="*/ 3609 h 3609"/>
                <a:gd name="T16" fmla="*/ 0 w 2604"/>
                <a:gd name="T17" fmla="*/ 3609 h 3609"/>
                <a:gd name="T18" fmla="*/ 0 w 2604"/>
                <a:gd name="T19" fmla="*/ 15 h 3609"/>
                <a:gd name="T20" fmla="*/ 1158 w 2604"/>
                <a:gd name="T21" fmla="*/ 15 h 3609"/>
                <a:gd name="T22" fmla="*/ 1158 w 2604"/>
                <a:gd name="T23" fmla="*/ 545 h 3609"/>
                <a:gd name="T24" fmla="*/ 1817 w 2604"/>
                <a:gd name="T25" fmla="*/ 109 h 3609"/>
                <a:gd name="T26" fmla="*/ 2334 w 2604"/>
                <a:gd name="T27" fmla="*/ 0 h 3609"/>
                <a:gd name="T28" fmla="*/ 2471 w 2604"/>
                <a:gd name="T29" fmla="*/ 4 h 3609"/>
                <a:gd name="T30" fmla="*/ 2604 w 2604"/>
                <a:gd name="T31" fmla="*/ 14 h 3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04" h="3609">
                  <a:moveTo>
                    <a:pt x="2604" y="14"/>
                  </a:moveTo>
                  <a:cubicBezTo>
                    <a:pt x="2604" y="1116"/>
                    <a:pt x="2604" y="1116"/>
                    <a:pt x="2604" y="1116"/>
                  </a:cubicBezTo>
                  <a:cubicBezTo>
                    <a:pt x="2502" y="1116"/>
                    <a:pt x="2502" y="1116"/>
                    <a:pt x="2502" y="1116"/>
                  </a:cubicBezTo>
                  <a:cubicBezTo>
                    <a:pt x="2454" y="1098"/>
                    <a:pt x="2375" y="1085"/>
                    <a:pt x="2267" y="1077"/>
                  </a:cubicBezTo>
                  <a:cubicBezTo>
                    <a:pt x="2158" y="1068"/>
                    <a:pt x="2067" y="1063"/>
                    <a:pt x="1995" y="1063"/>
                  </a:cubicBezTo>
                  <a:cubicBezTo>
                    <a:pt x="1832" y="1063"/>
                    <a:pt x="1687" y="1075"/>
                    <a:pt x="1563" y="1096"/>
                  </a:cubicBezTo>
                  <a:cubicBezTo>
                    <a:pt x="1437" y="1118"/>
                    <a:pt x="1302" y="1152"/>
                    <a:pt x="1158" y="1205"/>
                  </a:cubicBezTo>
                  <a:cubicBezTo>
                    <a:pt x="1158" y="3609"/>
                    <a:pt x="1158" y="3609"/>
                    <a:pt x="1158" y="3609"/>
                  </a:cubicBezTo>
                  <a:cubicBezTo>
                    <a:pt x="0" y="3609"/>
                    <a:pt x="0" y="3609"/>
                    <a:pt x="0" y="3609"/>
                  </a:cubicBezTo>
                  <a:cubicBezTo>
                    <a:pt x="0" y="15"/>
                    <a:pt x="0" y="15"/>
                    <a:pt x="0" y="15"/>
                  </a:cubicBezTo>
                  <a:cubicBezTo>
                    <a:pt x="1158" y="15"/>
                    <a:pt x="1158" y="15"/>
                    <a:pt x="1158" y="15"/>
                  </a:cubicBezTo>
                  <a:cubicBezTo>
                    <a:pt x="1158" y="545"/>
                    <a:pt x="1158" y="545"/>
                    <a:pt x="1158" y="545"/>
                  </a:cubicBezTo>
                  <a:cubicBezTo>
                    <a:pt x="1411" y="326"/>
                    <a:pt x="1632" y="181"/>
                    <a:pt x="1817" y="109"/>
                  </a:cubicBezTo>
                  <a:cubicBezTo>
                    <a:pt x="2005" y="37"/>
                    <a:pt x="2176" y="0"/>
                    <a:pt x="2334" y="0"/>
                  </a:cubicBezTo>
                  <a:cubicBezTo>
                    <a:pt x="2374" y="0"/>
                    <a:pt x="2420" y="2"/>
                    <a:pt x="2471" y="4"/>
                  </a:cubicBezTo>
                  <a:cubicBezTo>
                    <a:pt x="2522" y="7"/>
                    <a:pt x="2566" y="10"/>
                    <a:pt x="2604"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8" name="Freeform 9"/>
            <p:cNvSpPr>
              <a:spLocks noEditPoints="1"/>
            </p:cNvSpPr>
            <p:nvPr userDrawn="1"/>
          </p:nvSpPr>
          <p:spPr bwMode="auto">
            <a:xfrm>
              <a:off x="2981" y="1344"/>
              <a:ext cx="627" cy="665"/>
            </a:xfrm>
            <a:custGeom>
              <a:avLst/>
              <a:gdLst>
                <a:gd name="T0" fmla="*/ 423 w 3586"/>
                <a:gd name="T1" fmla="*/ 1048 h 3800"/>
                <a:gd name="T2" fmla="*/ 318 w 3586"/>
                <a:gd name="T3" fmla="*/ 1048 h 3800"/>
                <a:gd name="T4" fmla="*/ 318 w 3586"/>
                <a:gd name="T5" fmla="*/ 179 h 3800"/>
                <a:gd name="T6" fmla="*/ 910 w 3586"/>
                <a:gd name="T7" fmla="*/ 66 h 3800"/>
                <a:gd name="T8" fmla="*/ 1733 w 3586"/>
                <a:gd name="T9" fmla="*/ 0 h 3800"/>
                <a:gd name="T10" fmla="*/ 3150 w 3586"/>
                <a:gd name="T11" fmla="*/ 303 h 3800"/>
                <a:gd name="T12" fmla="*/ 3586 w 3586"/>
                <a:gd name="T13" fmla="*/ 1254 h 3800"/>
                <a:gd name="T14" fmla="*/ 3586 w 3586"/>
                <a:gd name="T15" fmla="*/ 3704 h 3800"/>
                <a:gd name="T16" fmla="*/ 2444 w 3586"/>
                <a:gd name="T17" fmla="*/ 3704 h 3800"/>
                <a:gd name="T18" fmla="*/ 2444 w 3586"/>
                <a:gd name="T19" fmla="*/ 3323 h 3800"/>
                <a:gd name="T20" fmla="*/ 2214 w 3586"/>
                <a:gd name="T21" fmla="*/ 3494 h 3800"/>
                <a:gd name="T22" fmla="*/ 1954 w 3586"/>
                <a:gd name="T23" fmla="*/ 3650 h 3800"/>
                <a:gd name="T24" fmla="*/ 1603 w 3586"/>
                <a:gd name="T25" fmla="*/ 3764 h 3800"/>
                <a:gd name="T26" fmla="*/ 1203 w 3586"/>
                <a:gd name="T27" fmla="*/ 3800 h 3800"/>
                <a:gd name="T28" fmla="*/ 346 w 3586"/>
                <a:gd name="T29" fmla="*/ 3482 h 3800"/>
                <a:gd name="T30" fmla="*/ 0 w 3586"/>
                <a:gd name="T31" fmla="*/ 2671 h 3800"/>
                <a:gd name="T32" fmla="*/ 176 w 3586"/>
                <a:gd name="T33" fmla="*/ 2026 h 3800"/>
                <a:gd name="T34" fmla="*/ 676 w 3586"/>
                <a:gd name="T35" fmla="*/ 1631 h 3800"/>
                <a:gd name="T36" fmla="*/ 1468 w 3586"/>
                <a:gd name="T37" fmla="*/ 1425 h 3800"/>
                <a:gd name="T38" fmla="*/ 2449 w 3586"/>
                <a:gd name="T39" fmla="*/ 1336 h 3800"/>
                <a:gd name="T40" fmla="*/ 2449 w 3586"/>
                <a:gd name="T41" fmla="*/ 1317 h 3800"/>
                <a:gd name="T42" fmla="*/ 2207 w 3586"/>
                <a:gd name="T43" fmla="*/ 903 h 3800"/>
                <a:gd name="T44" fmla="*/ 1493 w 3586"/>
                <a:gd name="T45" fmla="*/ 790 h 3800"/>
                <a:gd name="T46" fmla="*/ 886 w 3586"/>
                <a:gd name="T47" fmla="*/ 892 h 3800"/>
                <a:gd name="T48" fmla="*/ 423 w 3586"/>
                <a:gd name="T49" fmla="*/ 1048 h 3800"/>
                <a:gd name="T50" fmla="*/ 2444 w 3586"/>
                <a:gd name="T51" fmla="*/ 2763 h 3800"/>
                <a:gd name="T52" fmla="*/ 2444 w 3586"/>
                <a:gd name="T53" fmla="*/ 2014 h 3800"/>
                <a:gd name="T54" fmla="*/ 1939 w 3586"/>
                <a:gd name="T55" fmla="*/ 2067 h 3800"/>
                <a:gd name="T56" fmla="*/ 1527 w 3586"/>
                <a:gd name="T57" fmla="*/ 2146 h 3800"/>
                <a:gd name="T58" fmla="*/ 1264 w 3586"/>
                <a:gd name="T59" fmla="*/ 2304 h 3800"/>
                <a:gd name="T60" fmla="*/ 1173 w 3586"/>
                <a:gd name="T61" fmla="*/ 2577 h 3800"/>
                <a:gd name="T62" fmla="*/ 1193 w 3586"/>
                <a:gd name="T63" fmla="*/ 2760 h 3800"/>
                <a:gd name="T64" fmla="*/ 1289 w 3586"/>
                <a:gd name="T65" fmla="*/ 2893 h 3800"/>
                <a:gd name="T66" fmla="*/ 1465 w 3586"/>
                <a:gd name="T67" fmla="*/ 2987 h 3800"/>
                <a:gd name="T68" fmla="*/ 1784 w 3586"/>
                <a:gd name="T69" fmla="*/ 3018 h 3800"/>
                <a:gd name="T70" fmla="*/ 2133 w 3586"/>
                <a:gd name="T71" fmla="*/ 2947 h 3800"/>
                <a:gd name="T72" fmla="*/ 2444 w 3586"/>
                <a:gd name="T73" fmla="*/ 2763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586" h="3800">
                  <a:moveTo>
                    <a:pt x="423" y="1048"/>
                  </a:moveTo>
                  <a:cubicBezTo>
                    <a:pt x="318" y="1048"/>
                    <a:pt x="318" y="1048"/>
                    <a:pt x="318" y="1048"/>
                  </a:cubicBezTo>
                  <a:cubicBezTo>
                    <a:pt x="318" y="179"/>
                    <a:pt x="318" y="179"/>
                    <a:pt x="318" y="179"/>
                  </a:cubicBezTo>
                  <a:cubicBezTo>
                    <a:pt x="440" y="148"/>
                    <a:pt x="637" y="110"/>
                    <a:pt x="910" y="66"/>
                  </a:cubicBezTo>
                  <a:cubicBezTo>
                    <a:pt x="1185" y="23"/>
                    <a:pt x="1458" y="0"/>
                    <a:pt x="1733" y="0"/>
                  </a:cubicBezTo>
                  <a:cubicBezTo>
                    <a:pt x="2388" y="0"/>
                    <a:pt x="2860" y="102"/>
                    <a:pt x="3150" y="303"/>
                  </a:cubicBezTo>
                  <a:cubicBezTo>
                    <a:pt x="3441" y="505"/>
                    <a:pt x="3586" y="823"/>
                    <a:pt x="3586" y="1254"/>
                  </a:cubicBezTo>
                  <a:cubicBezTo>
                    <a:pt x="3586" y="3704"/>
                    <a:pt x="3586" y="3704"/>
                    <a:pt x="3586" y="3704"/>
                  </a:cubicBezTo>
                  <a:cubicBezTo>
                    <a:pt x="2444" y="3704"/>
                    <a:pt x="2444" y="3704"/>
                    <a:pt x="2444" y="3704"/>
                  </a:cubicBezTo>
                  <a:cubicBezTo>
                    <a:pt x="2444" y="3323"/>
                    <a:pt x="2444" y="3323"/>
                    <a:pt x="2444" y="3323"/>
                  </a:cubicBezTo>
                  <a:cubicBezTo>
                    <a:pt x="2381" y="3370"/>
                    <a:pt x="2304" y="3426"/>
                    <a:pt x="2214" y="3494"/>
                  </a:cubicBezTo>
                  <a:cubicBezTo>
                    <a:pt x="2121" y="3560"/>
                    <a:pt x="2034" y="3612"/>
                    <a:pt x="1954" y="3650"/>
                  </a:cubicBezTo>
                  <a:cubicBezTo>
                    <a:pt x="1842" y="3701"/>
                    <a:pt x="1723" y="3739"/>
                    <a:pt x="1603" y="3764"/>
                  </a:cubicBezTo>
                  <a:cubicBezTo>
                    <a:pt x="1481" y="3788"/>
                    <a:pt x="1348" y="3800"/>
                    <a:pt x="1203" y="3800"/>
                  </a:cubicBezTo>
                  <a:cubicBezTo>
                    <a:pt x="862" y="3800"/>
                    <a:pt x="576" y="3695"/>
                    <a:pt x="346" y="3482"/>
                  </a:cubicBezTo>
                  <a:cubicBezTo>
                    <a:pt x="115" y="3272"/>
                    <a:pt x="0" y="3000"/>
                    <a:pt x="0" y="2671"/>
                  </a:cubicBezTo>
                  <a:cubicBezTo>
                    <a:pt x="0" y="2408"/>
                    <a:pt x="59" y="2192"/>
                    <a:pt x="176" y="2026"/>
                  </a:cubicBezTo>
                  <a:cubicBezTo>
                    <a:pt x="293" y="1859"/>
                    <a:pt x="461" y="1728"/>
                    <a:pt x="676" y="1631"/>
                  </a:cubicBezTo>
                  <a:cubicBezTo>
                    <a:pt x="889" y="1535"/>
                    <a:pt x="1152" y="1466"/>
                    <a:pt x="1468" y="1425"/>
                  </a:cubicBezTo>
                  <a:cubicBezTo>
                    <a:pt x="1784" y="1386"/>
                    <a:pt x="2110" y="1354"/>
                    <a:pt x="2449" y="1336"/>
                  </a:cubicBezTo>
                  <a:cubicBezTo>
                    <a:pt x="2449" y="1317"/>
                    <a:pt x="2449" y="1317"/>
                    <a:pt x="2449" y="1317"/>
                  </a:cubicBezTo>
                  <a:cubicBezTo>
                    <a:pt x="2449" y="1117"/>
                    <a:pt x="2368" y="979"/>
                    <a:pt x="2207" y="903"/>
                  </a:cubicBezTo>
                  <a:cubicBezTo>
                    <a:pt x="2046" y="828"/>
                    <a:pt x="1807" y="790"/>
                    <a:pt x="1493" y="790"/>
                  </a:cubicBezTo>
                  <a:cubicBezTo>
                    <a:pt x="1304" y="790"/>
                    <a:pt x="1101" y="823"/>
                    <a:pt x="886" y="892"/>
                  </a:cubicBezTo>
                  <a:cubicBezTo>
                    <a:pt x="672" y="959"/>
                    <a:pt x="517" y="1012"/>
                    <a:pt x="423" y="1048"/>
                  </a:cubicBezTo>
                  <a:close/>
                  <a:moveTo>
                    <a:pt x="2444" y="2763"/>
                  </a:moveTo>
                  <a:cubicBezTo>
                    <a:pt x="2444" y="2014"/>
                    <a:pt x="2444" y="2014"/>
                    <a:pt x="2444" y="2014"/>
                  </a:cubicBezTo>
                  <a:cubicBezTo>
                    <a:pt x="2288" y="2027"/>
                    <a:pt x="2120" y="2046"/>
                    <a:pt x="1939" y="2067"/>
                  </a:cubicBezTo>
                  <a:cubicBezTo>
                    <a:pt x="1759" y="2090"/>
                    <a:pt x="1621" y="2116"/>
                    <a:pt x="1527" y="2146"/>
                  </a:cubicBezTo>
                  <a:cubicBezTo>
                    <a:pt x="1414" y="2182"/>
                    <a:pt x="1325" y="2235"/>
                    <a:pt x="1264" y="2304"/>
                  </a:cubicBezTo>
                  <a:cubicBezTo>
                    <a:pt x="1205" y="2373"/>
                    <a:pt x="1173" y="2463"/>
                    <a:pt x="1173" y="2577"/>
                  </a:cubicBezTo>
                  <a:cubicBezTo>
                    <a:pt x="1173" y="2651"/>
                    <a:pt x="1180" y="2712"/>
                    <a:pt x="1193" y="2760"/>
                  </a:cubicBezTo>
                  <a:cubicBezTo>
                    <a:pt x="1206" y="2806"/>
                    <a:pt x="1238" y="2850"/>
                    <a:pt x="1289" y="2893"/>
                  </a:cubicBezTo>
                  <a:cubicBezTo>
                    <a:pt x="1338" y="2936"/>
                    <a:pt x="1396" y="2967"/>
                    <a:pt x="1465" y="2987"/>
                  </a:cubicBezTo>
                  <a:cubicBezTo>
                    <a:pt x="1532" y="3008"/>
                    <a:pt x="1638" y="3018"/>
                    <a:pt x="1784" y="3018"/>
                  </a:cubicBezTo>
                  <a:cubicBezTo>
                    <a:pt x="1898" y="3018"/>
                    <a:pt x="2014" y="2995"/>
                    <a:pt x="2133" y="2947"/>
                  </a:cubicBezTo>
                  <a:cubicBezTo>
                    <a:pt x="2250" y="2901"/>
                    <a:pt x="2354" y="2839"/>
                    <a:pt x="2444" y="27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9" name="Freeform 10"/>
            <p:cNvSpPr>
              <a:spLocks noEditPoints="1"/>
            </p:cNvSpPr>
            <p:nvPr userDrawn="1"/>
          </p:nvSpPr>
          <p:spPr bwMode="auto">
            <a:xfrm>
              <a:off x="2307" y="1344"/>
              <a:ext cx="627" cy="665"/>
            </a:xfrm>
            <a:custGeom>
              <a:avLst/>
              <a:gdLst>
                <a:gd name="T0" fmla="*/ 1491 w 3586"/>
                <a:gd name="T1" fmla="*/ 790 h 3800"/>
                <a:gd name="T2" fmla="*/ 886 w 3586"/>
                <a:gd name="T3" fmla="*/ 892 h 3800"/>
                <a:gd name="T4" fmla="*/ 423 w 3586"/>
                <a:gd name="T5" fmla="*/ 1048 h 3800"/>
                <a:gd name="T6" fmla="*/ 318 w 3586"/>
                <a:gd name="T7" fmla="*/ 1048 h 3800"/>
                <a:gd name="T8" fmla="*/ 318 w 3586"/>
                <a:gd name="T9" fmla="*/ 179 h 3800"/>
                <a:gd name="T10" fmla="*/ 910 w 3586"/>
                <a:gd name="T11" fmla="*/ 66 h 3800"/>
                <a:gd name="T12" fmla="*/ 1733 w 3586"/>
                <a:gd name="T13" fmla="*/ 0 h 3800"/>
                <a:gd name="T14" fmla="*/ 3150 w 3586"/>
                <a:gd name="T15" fmla="*/ 303 h 3800"/>
                <a:gd name="T16" fmla="*/ 3586 w 3586"/>
                <a:gd name="T17" fmla="*/ 1254 h 3800"/>
                <a:gd name="T18" fmla="*/ 3586 w 3586"/>
                <a:gd name="T19" fmla="*/ 3704 h 3800"/>
                <a:gd name="T20" fmla="*/ 2442 w 3586"/>
                <a:gd name="T21" fmla="*/ 3704 h 3800"/>
                <a:gd name="T22" fmla="*/ 2442 w 3586"/>
                <a:gd name="T23" fmla="*/ 3323 h 3800"/>
                <a:gd name="T24" fmla="*/ 2212 w 3586"/>
                <a:gd name="T25" fmla="*/ 3494 h 3800"/>
                <a:gd name="T26" fmla="*/ 1954 w 3586"/>
                <a:gd name="T27" fmla="*/ 3650 h 3800"/>
                <a:gd name="T28" fmla="*/ 1601 w 3586"/>
                <a:gd name="T29" fmla="*/ 3764 h 3800"/>
                <a:gd name="T30" fmla="*/ 1202 w 3586"/>
                <a:gd name="T31" fmla="*/ 3800 h 3800"/>
                <a:gd name="T32" fmla="*/ 346 w 3586"/>
                <a:gd name="T33" fmla="*/ 3482 h 3800"/>
                <a:gd name="T34" fmla="*/ 0 w 3586"/>
                <a:gd name="T35" fmla="*/ 2671 h 3800"/>
                <a:gd name="T36" fmla="*/ 176 w 3586"/>
                <a:gd name="T37" fmla="*/ 2026 h 3800"/>
                <a:gd name="T38" fmla="*/ 675 w 3586"/>
                <a:gd name="T39" fmla="*/ 1631 h 3800"/>
                <a:gd name="T40" fmla="*/ 1468 w 3586"/>
                <a:gd name="T41" fmla="*/ 1425 h 3800"/>
                <a:gd name="T42" fmla="*/ 2449 w 3586"/>
                <a:gd name="T43" fmla="*/ 1336 h 3800"/>
                <a:gd name="T44" fmla="*/ 2449 w 3586"/>
                <a:gd name="T45" fmla="*/ 1317 h 3800"/>
                <a:gd name="T46" fmla="*/ 2207 w 3586"/>
                <a:gd name="T47" fmla="*/ 903 h 3800"/>
                <a:gd name="T48" fmla="*/ 1491 w 3586"/>
                <a:gd name="T49" fmla="*/ 790 h 3800"/>
                <a:gd name="T50" fmla="*/ 2442 w 3586"/>
                <a:gd name="T51" fmla="*/ 2763 h 3800"/>
                <a:gd name="T52" fmla="*/ 2442 w 3586"/>
                <a:gd name="T53" fmla="*/ 2014 h 3800"/>
                <a:gd name="T54" fmla="*/ 1939 w 3586"/>
                <a:gd name="T55" fmla="*/ 2067 h 3800"/>
                <a:gd name="T56" fmla="*/ 1527 w 3586"/>
                <a:gd name="T57" fmla="*/ 2146 h 3800"/>
                <a:gd name="T58" fmla="*/ 1264 w 3586"/>
                <a:gd name="T59" fmla="*/ 2304 h 3800"/>
                <a:gd name="T60" fmla="*/ 1174 w 3586"/>
                <a:gd name="T61" fmla="*/ 2577 h 3800"/>
                <a:gd name="T62" fmla="*/ 1193 w 3586"/>
                <a:gd name="T63" fmla="*/ 2760 h 3800"/>
                <a:gd name="T64" fmla="*/ 1289 w 3586"/>
                <a:gd name="T65" fmla="*/ 2893 h 3800"/>
                <a:gd name="T66" fmla="*/ 1463 w 3586"/>
                <a:gd name="T67" fmla="*/ 2987 h 3800"/>
                <a:gd name="T68" fmla="*/ 1783 w 3586"/>
                <a:gd name="T69" fmla="*/ 3018 h 3800"/>
                <a:gd name="T70" fmla="*/ 2131 w 3586"/>
                <a:gd name="T71" fmla="*/ 2947 h 3800"/>
                <a:gd name="T72" fmla="*/ 2442 w 3586"/>
                <a:gd name="T73" fmla="*/ 2763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586" h="3800">
                  <a:moveTo>
                    <a:pt x="1491" y="790"/>
                  </a:moveTo>
                  <a:cubicBezTo>
                    <a:pt x="1302" y="790"/>
                    <a:pt x="1101" y="823"/>
                    <a:pt x="886" y="892"/>
                  </a:cubicBezTo>
                  <a:cubicBezTo>
                    <a:pt x="670" y="959"/>
                    <a:pt x="517" y="1012"/>
                    <a:pt x="423" y="1048"/>
                  </a:cubicBezTo>
                  <a:cubicBezTo>
                    <a:pt x="318" y="1048"/>
                    <a:pt x="318" y="1048"/>
                    <a:pt x="318" y="1048"/>
                  </a:cubicBezTo>
                  <a:cubicBezTo>
                    <a:pt x="318" y="179"/>
                    <a:pt x="318" y="179"/>
                    <a:pt x="318" y="179"/>
                  </a:cubicBezTo>
                  <a:cubicBezTo>
                    <a:pt x="440" y="148"/>
                    <a:pt x="637" y="110"/>
                    <a:pt x="910" y="66"/>
                  </a:cubicBezTo>
                  <a:cubicBezTo>
                    <a:pt x="1183" y="23"/>
                    <a:pt x="1458" y="0"/>
                    <a:pt x="1733" y="0"/>
                  </a:cubicBezTo>
                  <a:cubicBezTo>
                    <a:pt x="2387" y="0"/>
                    <a:pt x="2859" y="102"/>
                    <a:pt x="3150" y="303"/>
                  </a:cubicBezTo>
                  <a:cubicBezTo>
                    <a:pt x="3441" y="505"/>
                    <a:pt x="3586" y="823"/>
                    <a:pt x="3586" y="1254"/>
                  </a:cubicBezTo>
                  <a:cubicBezTo>
                    <a:pt x="3586" y="3704"/>
                    <a:pt x="3586" y="3704"/>
                    <a:pt x="3586" y="3704"/>
                  </a:cubicBezTo>
                  <a:cubicBezTo>
                    <a:pt x="2442" y="3704"/>
                    <a:pt x="2442" y="3704"/>
                    <a:pt x="2442" y="3704"/>
                  </a:cubicBezTo>
                  <a:cubicBezTo>
                    <a:pt x="2442" y="3323"/>
                    <a:pt x="2442" y="3323"/>
                    <a:pt x="2442" y="3323"/>
                  </a:cubicBezTo>
                  <a:cubicBezTo>
                    <a:pt x="2380" y="3370"/>
                    <a:pt x="2304" y="3426"/>
                    <a:pt x="2212" y="3494"/>
                  </a:cubicBezTo>
                  <a:cubicBezTo>
                    <a:pt x="2120" y="3560"/>
                    <a:pt x="2034" y="3612"/>
                    <a:pt x="1954" y="3650"/>
                  </a:cubicBezTo>
                  <a:cubicBezTo>
                    <a:pt x="1840" y="3701"/>
                    <a:pt x="1723" y="3739"/>
                    <a:pt x="1601" y="3764"/>
                  </a:cubicBezTo>
                  <a:cubicBezTo>
                    <a:pt x="1480" y="3788"/>
                    <a:pt x="1348" y="3800"/>
                    <a:pt x="1202" y="3800"/>
                  </a:cubicBezTo>
                  <a:cubicBezTo>
                    <a:pt x="861" y="3800"/>
                    <a:pt x="576" y="3695"/>
                    <a:pt x="346" y="3482"/>
                  </a:cubicBezTo>
                  <a:cubicBezTo>
                    <a:pt x="115" y="3272"/>
                    <a:pt x="0" y="3000"/>
                    <a:pt x="0" y="2671"/>
                  </a:cubicBezTo>
                  <a:cubicBezTo>
                    <a:pt x="0" y="2408"/>
                    <a:pt x="59" y="2192"/>
                    <a:pt x="176" y="2026"/>
                  </a:cubicBezTo>
                  <a:cubicBezTo>
                    <a:pt x="293" y="1859"/>
                    <a:pt x="459" y="1728"/>
                    <a:pt x="675" y="1631"/>
                  </a:cubicBezTo>
                  <a:cubicBezTo>
                    <a:pt x="887" y="1535"/>
                    <a:pt x="1152" y="1466"/>
                    <a:pt x="1468" y="1425"/>
                  </a:cubicBezTo>
                  <a:cubicBezTo>
                    <a:pt x="1783" y="1386"/>
                    <a:pt x="2110" y="1354"/>
                    <a:pt x="2449" y="1336"/>
                  </a:cubicBezTo>
                  <a:cubicBezTo>
                    <a:pt x="2449" y="1317"/>
                    <a:pt x="2449" y="1317"/>
                    <a:pt x="2449" y="1317"/>
                  </a:cubicBezTo>
                  <a:cubicBezTo>
                    <a:pt x="2449" y="1117"/>
                    <a:pt x="2368" y="979"/>
                    <a:pt x="2207" y="903"/>
                  </a:cubicBezTo>
                  <a:cubicBezTo>
                    <a:pt x="2044" y="828"/>
                    <a:pt x="1807" y="790"/>
                    <a:pt x="1491" y="790"/>
                  </a:cubicBezTo>
                  <a:close/>
                  <a:moveTo>
                    <a:pt x="2442" y="2763"/>
                  </a:moveTo>
                  <a:cubicBezTo>
                    <a:pt x="2442" y="2014"/>
                    <a:pt x="2442" y="2014"/>
                    <a:pt x="2442" y="2014"/>
                  </a:cubicBezTo>
                  <a:cubicBezTo>
                    <a:pt x="2288" y="2027"/>
                    <a:pt x="2120" y="2046"/>
                    <a:pt x="1939" y="2067"/>
                  </a:cubicBezTo>
                  <a:cubicBezTo>
                    <a:pt x="1758" y="2090"/>
                    <a:pt x="1621" y="2116"/>
                    <a:pt x="1527" y="2146"/>
                  </a:cubicBezTo>
                  <a:cubicBezTo>
                    <a:pt x="1412" y="2182"/>
                    <a:pt x="1325" y="2235"/>
                    <a:pt x="1264" y="2304"/>
                  </a:cubicBezTo>
                  <a:cubicBezTo>
                    <a:pt x="1203" y="2373"/>
                    <a:pt x="1174" y="2463"/>
                    <a:pt x="1174" y="2577"/>
                  </a:cubicBezTo>
                  <a:cubicBezTo>
                    <a:pt x="1174" y="2651"/>
                    <a:pt x="1180" y="2712"/>
                    <a:pt x="1193" y="2760"/>
                  </a:cubicBezTo>
                  <a:cubicBezTo>
                    <a:pt x="1205" y="2806"/>
                    <a:pt x="1238" y="2850"/>
                    <a:pt x="1289" y="2893"/>
                  </a:cubicBezTo>
                  <a:cubicBezTo>
                    <a:pt x="1337" y="2936"/>
                    <a:pt x="1396" y="2967"/>
                    <a:pt x="1463" y="2987"/>
                  </a:cubicBezTo>
                  <a:cubicBezTo>
                    <a:pt x="1532" y="3008"/>
                    <a:pt x="1638" y="3018"/>
                    <a:pt x="1783" y="3018"/>
                  </a:cubicBezTo>
                  <a:cubicBezTo>
                    <a:pt x="1898" y="3018"/>
                    <a:pt x="2013" y="2995"/>
                    <a:pt x="2131" y="2947"/>
                  </a:cubicBezTo>
                  <a:cubicBezTo>
                    <a:pt x="2250" y="2901"/>
                    <a:pt x="2354" y="2839"/>
                    <a:pt x="2442" y="27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0" name="Freeform 11"/>
            <p:cNvSpPr>
              <a:spLocks noEditPoints="1"/>
            </p:cNvSpPr>
            <p:nvPr userDrawn="1"/>
          </p:nvSpPr>
          <p:spPr bwMode="auto">
            <a:xfrm>
              <a:off x="-166" y="657"/>
              <a:ext cx="2504" cy="1926"/>
            </a:xfrm>
            <a:custGeom>
              <a:avLst/>
              <a:gdLst>
                <a:gd name="T0" fmla="*/ 9239 w 14324"/>
                <a:gd name="T1" fmla="*/ 915 h 11013"/>
                <a:gd name="T2" fmla="*/ 3968 w 14324"/>
                <a:gd name="T3" fmla="*/ 232 h 11013"/>
                <a:gd name="T4" fmla="*/ 3969 w 14324"/>
                <a:gd name="T5" fmla="*/ 234 h 11013"/>
                <a:gd name="T6" fmla="*/ 8294 w 14324"/>
                <a:gd name="T7" fmla="*/ 800 h 11013"/>
                <a:gd name="T8" fmla="*/ 10916 w 14324"/>
                <a:gd name="T9" fmla="*/ 2561 h 11013"/>
                <a:gd name="T10" fmla="*/ 4631 w 14324"/>
                <a:gd name="T11" fmla="*/ 949 h 11013"/>
                <a:gd name="T12" fmla="*/ 5034 w 14324"/>
                <a:gd name="T13" fmla="*/ 1728 h 11013"/>
                <a:gd name="T14" fmla="*/ 1529 w 14324"/>
                <a:gd name="T15" fmla="*/ 3667 h 11013"/>
                <a:gd name="T16" fmla="*/ 5085 w 14324"/>
                <a:gd name="T17" fmla="*/ 10098 h 11013"/>
                <a:gd name="T18" fmla="*/ 10355 w 14324"/>
                <a:gd name="T19" fmla="*/ 10781 h 11013"/>
                <a:gd name="T20" fmla="*/ 10355 w 14324"/>
                <a:gd name="T21" fmla="*/ 10779 h 11013"/>
                <a:gd name="T22" fmla="*/ 6028 w 14324"/>
                <a:gd name="T23" fmla="*/ 10213 h 11013"/>
                <a:gd name="T24" fmla="*/ 3487 w 14324"/>
                <a:gd name="T25" fmla="*/ 8470 h 11013"/>
                <a:gd name="T26" fmla="*/ 9649 w 14324"/>
                <a:gd name="T27" fmla="*/ 10235 h 11013"/>
                <a:gd name="T28" fmla="*/ 9139 w 14324"/>
                <a:gd name="T29" fmla="*/ 9323 h 11013"/>
                <a:gd name="T30" fmla="*/ 12794 w 14324"/>
                <a:gd name="T31" fmla="*/ 7347 h 11013"/>
                <a:gd name="T32" fmla="*/ 9239 w 14324"/>
                <a:gd name="T33" fmla="*/ 915 h 11013"/>
                <a:gd name="T34" fmla="*/ 8989 w 14324"/>
                <a:gd name="T35" fmla="*/ 9152 h 11013"/>
                <a:gd name="T36" fmla="*/ 8398 w 14324"/>
                <a:gd name="T37" fmla="*/ 8001 h 11013"/>
                <a:gd name="T38" fmla="*/ 10169 w 14324"/>
                <a:gd name="T39" fmla="*/ 8001 h 11013"/>
                <a:gd name="T40" fmla="*/ 8989 w 14324"/>
                <a:gd name="T41" fmla="*/ 9152 h 11013"/>
                <a:gd name="T42" fmla="*/ 11293 w 14324"/>
                <a:gd name="T43" fmla="*/ 6150 h 11013"/>
                <a:gd name="T44" fmla="*/ 10950 w 14324"/>
                <a:gd name="T45" fmla="*/ 6535 h 11013"/>
                <a:gd name="T46" fmla="*/ 9529 w 14324"/>
                <a:gd name="T47" fmla="*/ 7437 h 11013"/>
                <a:gd name="T48" fmla="*/ 8355 w 14324"/>
                <a:gd name="T49" fmla="*/ 7822 h 11013"/>
                <a:gd name="T50" fmla="*/ 8347 w 14324"/>
                <a:gd name="T51" fmla="*/ 7824 h 11013"/>
                <a:gd name="T52" fmla="*/ 8303 w 14324"/>
                <a:gd name="T53" fmla="*/ 7834 h 11013"/>
                <a:gd name="T54" fmla="*/ 7822 w 14324"/>
                <a:gd name="T55" fmla="*/ 6950 h 11013"/>
                <a:gd name="T56" fmla="*/ 3418 w 14324"/>
                <a:gd name="T57" fmla="*/ 8235 h 11013"/>
                <a:gd name="T58" fmla="*/ 3262 w 14324"/>
                <a:gd name="T59" fmla="*/ 8281 h 11013"/>
                <a:gd name="T60" fmla="*/ 3237 w 14324"/>
                <a:gd name="T61" fmla="*/ 8248 h 11013"/>
                <a:gd name="T62" fmla="*/ 3043 w 14324"/>
                <a:gd name="T63" fmla="*/ 4863 h 11013"/>
                <a:gd name="T64" fmla="*/ 4725 w 14324"/>
                <a:gd name="T65" fmla="*/ 3604 h 11013"/>
                <a:gd name="T66" fmla="*/ 5852 w 14324"/>
                <a:gd name="T67" fmla="*/ 3235 h 11013"/>
                <a:gd name="T68" fmla="*/ 5895 w 14324"/>
                <a:gd name="T69" fmla="*/ 3227 h 11013"/>
                <a:gd name="T70" fmla="*/ 6430 w 14324"/>
                <a:gd name="T71" fmla="*/ 4154 h 11013"/>
                <a:gd name="T72" fmla="*/ 10977 w 14324"/>
                <a:gd name="T73" fmla="*/ 2761 h 11013"/>
                <a:gd name="T74" fmla="*/ 11076 w 14324"/>
                <a:gd name="T75" fmla="*/ 2732 h 11013"/>
                <a:gd name="T76" fmla="*/ 11100 w 14324"/>
                <a:gd name="T77" fmla="*/ 2766 h 11013"/>
                <a:gd name="T78" fmla="*/ 11293 w 14324"/>
                <a:gd name="T79" fmla="*/ 6150 h 110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324" h="11013">
                  <a:moveTo>
                    <a:pt x="9239" y="915"/>
                  </a:moveTo>
                  <a:cubicBezTo>
                    <a:pt x="7498" y="209"/>
                    <a:pt x="5612" y="0"/>
                    <a:pt x="3968" y="232"/>
                  </a:cubicBezTo>
                  <a:cubicBezTo>
                    <a:pt x="3969" y="234"/>
                    <a:pt x="3969" y="234"/>
                    <a:pt x="3969" y="234"/>
                  </a:cubicBezTo>
                  <a:cubicBezTo>
                    <a:pt x="5130" y="74"/>
                    <a:pt x="6866" y="222"/>
                    <a:pt x="8294" y="800"/>
                  </a:cubicBezTo>
                  <a:cubicBezTo>
                    <a:pt x="9384" y="1242"/>
                    <a:pt x="10248" y="1855"/>
                    <a:pt x="10916" y="2561"/>
                  </a:cubicBezTo>
                  <a:cubicBezTo>
                    <a:pt x="4631" y="949"/>
                    <a:pt x="4631" y="949"/>
                    <a:pt x="4631" y="949"/>
                  </a:cubicBezTo>
                  <a:cubicBezTo>
                    <a:pt x="5034" y="1728"/>
                    <a:pt x="5034" y="1728"/>
                    <a:pt x="5034" y="1728"/>
                  </a:cubicBezTo>
                  <a:cubicBezTo>
                    <a:pt x="3491" y="1995"/>
                    <a:pt x="2258" y="2650"/>
                    <a:pt x="1529" y="3667"/>
                  </a:cubicBezTo>
                  <a:cubicBezTo>
                    <a:pt x="0" y="5803"/>
                    <a:pt x="1591" y="8683"/>
                    <a:pt x="5085" y="10098"/>
                  </a:cubicBezTo>
                  <a:cubicBezTo>
                    <a:pt x="6826" y="10804"/>
                    <a:pt x="8712" y="11013"/>
                    <a:pt x="10355" y="10781"/>
                  </a:cubicBezTo>
                  <a:cubicBezTo>
                    <a:pt x="10355" y="10779"/>
                    <a:pt x="10355" y="10779"/>
                    <a:pt x="10355" y="10779"/>
                  </a:cubicBezTo>
                  <a:cubicBezTo>
                    <a:pt x="9195" y="10939"/>
                    <a:pt x="7458" y="10791"/>
                    <a:pt x="6028" y="10213"/>
                  </a:cubicBezTo>
                  <a:cubicBezTo>
                    <a:pt x="4940" y="9772"/>
                    <a:pt x="4075" y="9158"/>
                    <a:pt x="3487" y="8470"/>
                  </a:cubicBezTo>
                  <a:cubicBezTo>
                    <a:pt x="9649" y="10235"/>
                    <a:pt x="9649" y="10235"/>
                    <a:pt x="9649" y="10235"/>
                  </a:cubicBezTo>
                  <a:cubicBezTo>
                    <a:pt x="9139" y="9323"/>
                    <a:pt x="9139" y="9323"/>
                    <a:pt x="9139" y="9323"/>
                  </a:cubicBezTo>
                  <a:cubicBezTo>
                    <a:pt x="10682" y="9056"/>
                    <a:pt x="12066" y="8363"/>
                    <a:pt x="12794" y="7347"/>
                  </a:cubicBezTo>
                  <a:cubicBezTo>
                    <a:pt x="14324" y="5210"/>
                    <a:pt x="12733" y="2330"/>
                    <a:pt x="9239" y="915"/>
                  </a:cubicBezTo>
                  <a:close/>
                  <a:moveTo>
                    <a:pt x="8989" y="9152"/>
                  </a:moveTo>
                  <a:cubicBezTo>
                    <a:pt x="8398" y="8001"/>
                    <a:pt x="8398" y="8001"/>
                    <a:pt x="8398" y="8001"/>
                  </a:cubicBezTo>
                  <a:cubicBezTo>
                    <a:pt x="10169" y="8001"/>
                    <a:pt x="10169" y="8001"/>
                    <a:pt x="10169" y="8001"/>
                  </a:cubicBezTo>
                  <a:lnTo>
                    <a:pt x="8989" y="9152"/>
                  </a:lnTo>
                  <a:close/>
                  <a:moveTo>
                    <a:pt x="11293" y="6150"/>
                  </a:moveTo>
                  <a:cubicBezTo>
                    <a:pt x="11201" y="6277"/>
                    <a:pt x="11085" y="6407"/>
                    <a:pt x="10950" y="6535"/>
                  </a:cubicBezTo>
                  <a:cubicBezTo>
                    <a:pt x="10580" y="6905"/>
                    <a:pt x="10101" y="7210"/>
                    <a:pt x="9529" y="7437"/>
                  </a:cubicBezTo>
                  <a:cubicBezTo>
                    <a:pt x="9149" y="7603"/>
                    <a:pt x="8742" y="7736"/>
                    <a:pt x="8355" y="7822"/>
                  </a:cubicBezTo>
                  <a:cubicBezTo>
                    <a:pt x="8352" y="7822"/>
                    <a:pt x="8350" y="7824"/>
                    <a:pt x="8347" y="7824"/>
                  </a:cubicBezTo>
                  <a:cubicBezTo>
                    <a:pt x="8303" y="7834"/>
                    <a:pt x="8303" y="7834"/>
                    <a:pt x="8303" y="7834"/>
                  </a:cubicBezTo>
                  <a:cubicBezTo>
                    <a:pt x="7822" y="6950"/>
                    <a:pt x="7822" y="6950"/>
                    <a:pt x="7822" y="6950"/>
                  </a:cubicBezTo>
                  <a:cubicBezTo>
                    <a:pt x="3418" y="8235"/>
                    <a:pt x="3418" y="8235"/>
                    <a:pt x="3418" y="8235"/>
                  </a:cubicBezTo>
                  <a:cubicBezTo>
                    <a:pt x="3262" y="8281"/>
                    <a:pt x="3262" y="8281"/>
                    <a:pt x="3262" y="8281"/>
                  </a:cubicBezTo>
                  <a:cubicBezTo>
                    <a:pt x="3237" y="8248"/>
                    <a:pt x="3237" y="8248"/>
                    <a:pt x="3237" y="8248"/>
                  </a:cubicBezTo>
                  <a:cubicBezTo>
                    <a:pt x="2394" y="7103"/>
                    <a:pt x="2324" y="5869"/>
                    <a:pt x="3043" y="4863"/>
                  </a:cubicBezTo>
                  <a:cubicBezTo>
                    <a:pt x="3418" y="4340"/>
                    <a:pt x="4001" y="3904"/>
                    <a:pt x="4725" y="3604"/>
                  </a:cubicBezTo>
                  <a:cubicBezTo>
                    <a:pt x="5085" y="3444"/>
                    <a:pt x="5464" y="3321"/>
                    <a:pt x="5852" y="3235"/>
                  </a:cubicBezTo>
                  <a:cubicBezTo>
                    <a:pt x="5895" y="3227"/>
                    <a:pt x="5895" y="3227"/>
                    <a:pt x="5895" y="3227"/>
                  </a:cubicBezTo>
                  <a:cubicBezTo>
                    <a:pt x="6430" y="4154"/>
                    <a:pt x="6430" y="4154"/>
                    <a:pt x="6430" y="4154"/>
                  </a:cubicBezTo>
                  <a:cubicBezTo>
                    <a:pt x="10977" y="2761"/>
                    <a:pt x="10977" y="2761"/>
                    <a:pt x="10977" y="2761"/>
                  </a:cubicBezTo>
                  <a:cubicBezTo>
                    <a:pt x="11076" y="2732"/>
                    <a:pt x="11076" y="2732"/>
                    <a:pt x="11076" y="2732"/>
                  </a:cubicBezTo>
                  <a:cubicBezTo>
                    <a:pt x="11100" y="2766"/>
                    <a:pt x="11100" y="2766"/>
                    <a:pt x="11100" y="2766"/>
                  </a:cubicBezTo>
                  <a:cubicBezTo>
                    <a:pt x="11943" y="3912"/>
                    <a:pt x="12012" y="5144"/>
                    <a:pt x="11293" y="61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spTree>
    <p:extLst>
      <p:ext uri="{BB962C8B-B14F-4D97-AF65-F5344CB8AC3E}">
        <p14:creationId xmlns:p14="http://schemas.microsoft.com/office/powerpoint/2010/main" val="272850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trategie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2901B45F-83E6-41DD-81FE-3D61A4139122}" type="slidenum">
              <a:rPr lang="en-AU" smtClean="0"/>
              <a:pPr/>
              <a:t>‹#›</a:t>
            </a:fld>
            <a:endParaRPr lang="en-AU"/>
          </a:p>
        </p:txBody>
      </p:sp>
      <p:sp>
        <p:nvSpPr>
          <p:cNvPr id="5" name="Text Placeholder 4"/>
          <p:cNvSpPr>
            <a:spLocks noGrp="1"/>
          </p:cNvSpPr>
          <p:nvPr>
            <p:ph type="body" sz="quarter" idx="11" hasCustomPrompt="1"/>
          </p:nvPr>
        </p:nvSpPr>
        <p:spPr>
          <a:xfrm>
            <a:off x="403225" y="367886"/>
            <a:ext cx="6789015" cy="587853"/>
          </a:xfrm>
        </p:spPr>
        <p:txBody>
          <a:bodyPr wrap="square">
            <a:spAutoFit/>
          </a:bodyPr>
          <a:lstStyle>
            <a:lvl1pPr algn="l">
              <a:lnSpc>
                <a:spcPct val="85000"/>
              </a:lnSpc>
              <a:spcBef>
                <a:spcPts val="0"/>
              </a:spcBef>
              <a:defRPr sz="2800" b="0" cap="all" baseline="0">
                <a:solidFill>
                  <a:schemeClr val="accent1"/>
                </a:solidFill>
              </a:defRPr>
            </a:lvl1pPr>
            <a:lvl2pPr marL="0" indent="0" algn="l">
              <a:spcBef>
                <a:spcPts val="0"/>
              </a:spcBef>
              <a:buNone/>
              <a:defRPr sz="1600">
                <a:solidFill>
                  <a:schemeClr val="tx1"/>
                </a:solidFill>
              </a:defRPr>
            </a:lvl2pPr>
          </a:lstStyle>
          <a:p>
            <a:pPr lvl="0"/>
            <a:r>
              <a:rPr lang="en-US" dirty="0"/>
              <a:t>Slide title</a:t>
            </a:r>
          </a:p>
          <a:p>
            <a:pPr lvl="1"/>
            <a:r>
              <a:rPr lang="en-US" dirty="0"/>
              <a:t>Subtitle</a:t>
            </a:r>
          </a:p>
        </p:txBody>
      </p:sp>
      <p:sp>
        <p:nvSpPr>
          <p:cNvPr id="6" name="Footer Placeholder 5"/>
          <p:cNvSpPr>
            <a:spLocks noGrp="1"/>
          </p:cNvSpPr>
          <p:nvPr>
            <p:ph type="ftr" sz="quarter" idx="12"/>
          </p:nvPr>
        </p:nvSpPr>
        <p:spPr/>
        <p:txBody>
          <a:bodyPr/>
          <a:lstStyle>
            <a:lvl1pPr>
              <a:defRPr/>
            </a:lvl1pPr>
          </a:lstStyle>
          <a:p>
            <a:r>
              <a:rPr lang="en-AU" dirty="0"/>
              <a:t>aarnet.edu.au </a:t>
            </a:r>
            <a:r>
              <a:rPr lang="en-AU" dirty="0">
                <a:solidFill>
                  <a:schemeClr val="accent1"/>
                </a:solidFill>
              </a:rPr>
              <a:t>|</a:t>
            </a:r>
          </a:p>
        </p:txBody>
      </p:sp>
      <p:sp>
        <p:nvSpPr>
          <p:cNvPr id="10" name="Text Placeholder 9"/>
          <p:cNvSpPr>
            <a:spLocks noGrp="1"/>
          </p:cNvSpPr>
          <p:nvPr>
            <p:ph type="body" sz="quarter" idx="14" hasCustomPrompt="1"/>
          </p:nvPr>
        </p:nvSpPr>
        <p:spPr>
          <a:xfrm>
            <a:off x="403225" y="4443413"/>
            <a:ext cx="312586" cy="110800"/>
          </a:xfrm>
        </p:spPr>
        <p:txBody>
          <a:bodyPr wrap="none">
            <a:spAutoFit/>
          </a:bodyPr>
          <a:lstStyle>
            <a:lvl1pPr>
              <a:defRPr sz="800" b="0"/>
            </a:lvl1pPr>
            <a:lvl2pPr marL="0" indent="0">
              <a:buNone/>
              <a:defRPr/>
            </a:lvl2pPr>
          </a:lstStyle>
          <a:p>
            <a:pPr lvl="0"/>
            <a:r>
              <a:rPr lang="en-US" dirty="0"/>
              <a:t>Source:</a:t>
            </a:r>
          </a:p>
        </p:txBody>
      </p:sp>
      <p:sp>
        <p:nvSpPr>
          <p:cNvPr id="7" name="Text Placeholder 6"/>
          <p:cNvSpPr>
            <a:spLocks noGrp="1"/>
          </p:cNvSpPr>
          <p:nvPr>
            <p:ph type="body" sz="quarter" idx="15" hasCustomPrompt="1"/>
          </p:nvPr>
        </p:nvSpPr>
        <p:spPr>
          <a:xfrm>
            <a:off x="395287" y="1635125"/>
            <a:ext cx="1980000" cy="2232625"/>
          </a:xfrm>
          <a:solidFill>
            <a:schemeClr val="accent2"/>
          </a:solidFill>
        </p:spPr>
        <p:txBody>
          <a:bodyPr lIns="108000" tIns="180000" rIns="108000" anchor="ctr" anchorCtr="0">
            <a:normAutofit/>
          </a:bodyPr>
          <a:lstStyle>
            <a:lvl1pPr algn="ctr">
              <a:defRPr sz="2000">
                <a:solidFill>
                  <a:schemeClr val="tx1"/>
                </a:solidFill>
              </a:defRPr>
            </a:lvl1pPr>
            <a:lvl2pPr marL="0" indent="0" algn="ctr">
              <a:buNone/>
              <a:defRPr sz="1800">
                <a:solidFill>
                  <a:schemeClr val="bg1"/>
                </a:solidFill>
              </a:defRPr>
            </a:lvl2pPr>
          </a:lstStyle>
          <a:p>
            <a:pPr lvl="0"/>
            <a:r>
              <a:rPr lang="en-US" dirty="0"/>
              <a:t>Level 1</a:t>
            </a:r>
          </a:p>
          <a:p>
            <a:pPr lvl="1"/>
            <a:r>
              <a:rPr lang="en-US" dirty="0"/>
              <a:t>Level 2</a:t>
            </a:r>
          </a:p>
        </p:txBody>
      </p:sp>
      <p:sp>
        <p:nvSpPr>
          <p:cNvPr id="13" name="Text Placeholder 6"/>
          <p:cNvSpPr>
            <a:spLocks noGrp="1"/>
          </p:cNvSpPr>
          <p:nvPr>
            <p:ph type="body" sz="quarter" idx="16" hasCustomPrompt="1"/>
          </p:nvPr>
        </p:nvSpPr>
        <p:spPr>
          <a:xfrm>
            <a:off x="2520362" y="1635125"/>
            <a:ext cx="1980000" cy="2232625"/>
          </a:xfrm>
          <a:solidFill>
            <a:schemeClr val="accent2"/>
          </a:solidFill>
        </p:spPr>
        <p:txBody>
          <a:bodyPr lIns="108000" tIns="180000" rIns="108000" anchor="ctr" anchorCtr="0">
            <a:normAutofit/>
          </a:bodyPr>
          <a:lstStyle>
            <a:lvl1pPr algn="ctr">
              <a:defRPr sz="2000" baseline="0">
                <a:solidFill>
                  <a:schemeClr val="tx1"/>
                </a:solidFill>
              </a:defRPr>
            </a:lvl1pPr>
            <a:lvl2pPr marL="0" indent="0" algn="ctr">
              <a:buNone/>
              <a:defRPr sz="1800" baseline="0">
                <a:solidFill>
                  <a:schemeClr val="bg1"/>
                </a:solidFill>
              </a:defRPr>
            </a:lvl2pPr>
          </a:lstStyle>
          <a:p>
            <a:pPr lvl="0"/>
            <a:r>
              <a:rPr lang="en-US" dirty="0"/>
              <a:t>Level 1</a:t>
            </a:r>
          </a:p>
          <a:p>
            <a:pPr lvl="1"/>
            <a:r>
              <a:rPr lang="en-US" dirty="0"/>
              <a:t>Level 2</a:t>
            </a:r>
          </a:p>
        </p:txBody>
      </p:sp>
      <p:sp>
        <p:nvSpPr>
          <p:cNvPr id="14" name="Text Placeholder 6"/>
          <p:cNvSpPr>
            <a:spLocks noGrp="1"/>
          </p:cNvSpPr>
          <p:nvPr>
            <p:ph type="body" sz="quarter" idx="17" hasCustomPrompt="1"/>
          </p:nvPr>
        </p:nvSpPr>
        <p:spPr>
          <a:xfrm>
            <a:off x="4645437" y="1635125"/>
            <a:ext cx="1980000" cy="2232625"/>
          </a:xfrm>
          <a:solidFill>
            <a:schemeClr val="accent2"/>
          </a:solidFill>
        </p:spPr>
        <p:txBody>
          <a:bodyPr lIns="108000" tIns="180000" rIns="108000" anchor="ctr" anchorCtr="0">
            <a:normAutofit/>
          </a:bodyPr>
          <a:lstStyle>
            <a:lvl1pPr algn="ctr">
              <a:defRPr sz="2000">
                <a:solidFill>
                  <a:schemeClr val="tx1"/>
                </a:solidFill>
              </a:defRPr>
            </a:lvl1pPr>
            <a:lvl2pPr marL="0" indent="0" algn="ctr">
              <a:buNone/>
              <a:defRPr sz="1800">
                <a:solidFill>
                  <a:schemeClr val="bg1"/>
                </a:solidFill>
              </a:defRPr>
            </a:lvl2pPr>
          </a:lstStyle>
          <a:p>
            <a:pPr lvl="0"/>
            <a:r>
              <a:rPr lang="en-US" dirty="0"/>
              <a:t>Level 1</a:t>
            </a:r>
          </a:p>
          <a:p>
            <a:pPr lvl="1"/>
            <a:r>
              <a:rPr lang="en-US" dirty="0"/>
              <a:t>Level 2</a:t>
            </a:r>
          </a:p>
        </p:txBody>
      </p:sp>
      <p:sp>
        <p:nvSpPr>
          <p:cNvPr id="15" name="Text Placeholder 6"/>
          <p:cNvSpPr>
            <a:spLocks noGrp="1"/>
          </p:cNvSpPr>
          <p:nvPr>
            <p:ph type="body" sz="quarter" idx="18" hasCustomPrompt="1"/>
          </p:nvPr>
        </p:nvSpPr>
        <p:spPr>
          <a:xfrm>
            <a:off x="6770513" y="1635125"/>
            <a:ext cx="1980000" cy="2232625"/>
          </a:xfrm>
          <a:solidFill>
            <a:schemeClr val="accent2"/>
          </a:solidFill>
        </p:spPr>
        <p:txBody>
          <a:bodyPr lIns="108000" tIns="180000" rIns="108000" anchor="ctr" anchorCtr="0">
            <a:normAutofit/>
          </a:bodyPr>
          <a:lstStyle>
            <a:lvl1pPr algn="ctr">
              <a:defRPr sz="2000">
                <a:solidFill>
                  <a:schemeClr val="tx1"/>
                </a:solidFill>
              </a:defRPr>
            </a:lvl1pPr>
            <a:lvl2pPr marL="0" indent="0" algn="ctr">
              <a:buNone/>
              <a:defRPr sz="1800">
                <a:solidFill>
                  <a:schemeClr val="bg1"/>
                </a:solidFill>
              </a:defRPr>
            </a:lvl2pPr>
          </a:lstStyle>
          <a:p>
            <a:pPr lvl="0"/>
            <a:r>
              <a:rPr lang="en-US" dirty="0"/>
              <a:t>Level 1</a:t>
            </a:r>
          </a:p>
          <a:p>
            <a:pPr lvl="1"/>
            <a:r>
              <a:rPr lang="en-US" dirty="0"/>
              <a:t>Level 2</a:t>
            </a:r>
          </a:p>
        </p:txBody>
      </p:sp>
      <p:sp>
        <p:nvSpPr>
          <p:cNvPr id="16" name="Text Placeholder 15"/>
          <p:cNvSpPr>
            <a:spLocks noGrp="1"/>
          </p:cNvSpPr>
          <p:nvPr>
            <p:ph type="body" sz="quarter" idx="19" hasCustomPrompt="1"/>
          </p:nvPr>
        </p:nvSpPr>
        <p:spPr>
          <a:xfrm>
            <a:off x="395287" y="1635125"/>
            <a:ext cx="1008062" cy="663053"/>
          </a:xfrm>
          <a:blipFill>
            <a:blip r:embed="rId2"/>
            <a:srcRect/>
            <a:stretch>
              <a:fillRect t="-3203" b="86929"/>
            </a:stretch>
          </a:blipFill>
        </p:spPr>
        <p:txBody>
          <a:bodyPr tIns="108000">
            <a:spAutoFit/>
          </a:bodyPr>
          <a:lstStyle>
            <a:lvl1pPr marL="108000" algn="l">
              <a:spcBef>
                <a:spcPts val="0"/>
              </a:spcBef>
              <a:defRPr sz="4000">
                <a:solidFill>
                  <a:schemeClr val="bg1"/>
                </a:solidFill>
              </a:defRPr>
            </a:lvl1pPr>
          </a:lstStyle>
          <a:p>
            <a:pPr lvl="0"/>
            <a:r>
              <a:rPr lang="en-US" dirty="0"/>
              <a:t>#</a:t>
            </a:r>
          </a:p>
        </p:txBody>
      </p:sp>
      <p:sp>
        <p:nvSpPr>
          <p:cNvPr id="17" name="Text Placeholder 15"/>
          <p:cNvSpPr>
            <a:spLocks noGrp="1"/>
          </p:cNvSpPr>
          <p:nvPr>
            <p:ph type="body" sz="quarter" idx="20" hasCustomPrompt="1"/>
          </p:nvPr>
        </p:nvSpPr>
        <p:spPr>
          <a:xfrm>
            <a:off x="2520362" y="1635125"/>
            <a:ext cx="1008062" cy="663053"/>
          </a:xfrm>
          <a:blipFill>
            <a:blip r:embed="rId2"/>
            <a:srcRect/>
            <a:stretch>
              <a:fillRect t="-3203" b="86929"/>
            </a:stretch>
          </a:blipFill>
        </p:spPr>
        <p:txBody>
          <a:bodyPr tIns="108000">
            <a:spAutoFit/>
          </a:bodyPr>
          <a:lstStyle>
            <a:lvl1pPr marL="108000" algn="l">
              <a:spcBef>
                <a:spcPts val="0"/>
              </a:spcBef>
              <a:defRPr sz="4000">
                <a:solidFill>
                  <a:schemeClr val="bg1"/>
                </a:solidFill>
              </a:defRPr>
            </a:lvl1pPr>
          </a:lstStyle>
          <a:p>
            <a:pPr lvl="0"/>
            <a:r>
              <a:rPr lang="en-US" dirty="0"/>
              <a:t>#</a:t>
            </a:r>
          </a:p>
        </p:txBody>
      </p:sp>
      <p:sp>
        <p:nvSpPr>
          <p:cNvPr id="18" name="Text Placeholder 15"/>
          <p:cNvSpPr>
            <a:spLocks noGrp="1"/>
          </p:cNvSpPr>
          <p:nvPr>
            <p:ph type="body" sz="quarter" idx="21" hasCustomPrompt="1"/>
          </p:nvPr>
        </p:nvSpPr>
        <p:spPr>
          <a:xfrm>
            <a:off x="4645437" y="1635125"/>
            <a:ext cx="1008062" cy="663053"/>
          </a:xfrm>
          <a:blipFill>
            <a:blip r:embed="rId2"/>
            <a:srcRect/>
            <a:stretch>
              <a:fillRect t="-3203" b="86929"/>
            </a:stretch>
          </a:blipFill>
        </p:spPr>
        <p:txBody>
          <a:bodyPr tIns="108000">
            <a:spAutoFit/>
          </a:bodyPr>
          <a:lstStyle>
            <a:lvl1pPr marL="108000" algn="l">
              <a:spcBef>
                <a:spcPts val="0"/>
              </a:spcBef>
              <a:defRPr sz="4000">
                <a:solidFill>
                  <a:schemeClr val="bg1"/>
                </a:solidFill>
              </a:defRPr>
            </a:lvl1pPr>
          </a:lstStyle>
          <a:p>
            <a:pPr lvl="0"/>
            <a:r>
              <a:rPr lang="en-US" dirty="0"/>
              <a:t>#</a:t>
            </a:r>
          </a:p>
        </p:txBody>
      </p:sp>
      <p:sp>
        <p:nvSpPr>
          <p:cNvPr id="19" name="Text Placeholder 15"/>
          <p:cNvSpPr>
            <a:spLocks noGrp="1"/>
          </p:cNvSpPr>
          <p:nvPr>
            <p:ph type="body" sz="quarter" idx="22" hasCustomPrompt="1"/>
          </p:nvPr>
        </p:nvSpPr>
        <p:spPr>
          <a:xfrm>
            <a:off x="6770513" y="1635125"/>
            <a:ext cx="1008062" cy="663053"/>
          </a:xfrm>
          <a:blipFill>
            <a:blip r:embed="rId2"/>
            <a:srcRect/>
            <a:stretch>
              <a:fillRect t="-3203" b="86929"/>
            </a:stretch>
          </a:blipFill>
        </p:spPr>
        <p:txBody>
          <a:bodyPr tIns="108000">
            <a:spAutoFit/>
          </a:bodyPr>
          <a:lstStyle>
            <a:lvl1pPr marL="108000" algn="l">
              <a:spcBef>
                <a:spcPts val="0"/>
              </a:spcBef>
              <a:defRPr sz="4000">
                <a:solidFill>
                  <a:schemeClr val="bg1"/>
                </a:solidFill>
              </a:defRPr>
            </a:lvl1pPr>
          </a:lstStyle>
          <a:p>
            <a:pPr lvl="0"/>
            <a:r>
              <a:rPr lang="en-US" dirty="0"/>
              <a:t>#</a:t>
            </a:r>
          </a:p>
        </p:txBody>
      </p:sp>
    </p:spTree>
    <p:extLst>
      <p:ext uri="{BB962C8B-B14F-4D97-AF65-F5344CB8AC3E}">
        <p14:creationId xmlns:p14="http://schemas.microsoft.com/office/powerpoint/2010/main" val="1449229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Strategies">
    <p:spTree>
      <p:nvGrpSpPr>
        <p:cNvPr id="1" name=""/>
        <p:cNvGrpSpPr/>
        <p:nvPr/>
      </p:nvGrpSpPr>
      <p:grpSpPr>
        <a:xfrm>
          <a:off x="0" y="0"/>
          <a:ext cx="0" cy="0"/>
          <a:chOff x="0" y="0"/>
          <a:chExt cx="0" cy="0"/>
        </a:xfrm>
      </p:grpSpPr>
      <p:sp>
        <p:nvSpPr>
          <p:cNvPr id="20" name="Picture Placeholder 9"/>
          <p:cNvSpPr>
            <a:spLocks noGrp="1"/>
          </p:cNvSpPr>
          <p:nvPr>
            <p:ph type="pic" sz="quarter" idx="22" hasCustomPrompt="1"/>
          </p:nvPr>
        </p:nvSpPr>
        <p:spPr>
          <a:xfrm>
            <a:off x="0" y="0"/>
            <a:ext cx="9144000" cy="2787750"/>
          </a:xfrm>
          <a:solidFill>
            <a:schemeClr val="accent4"/>
          </a:solidFill>
        </p:spPr>
        <p:txBody>
          <a:bodyPr lIns="144000" tIns="108000"/>
          <a:lstStyle>
            <a:lvl1pPr>
              <a:defRPr>
                <a:solidFill>
                  <a:schemeClr val="bg1"/>
                </a:solidFill>
              </a:defRPr>
            </a:lvl1pPr>
          </a:lstStyle>
          <a:p>
            <a:r>
              <a:rPr lang="en-AU" dirty="0"/>
              <a:t>Click icon to insert black and white image</a:t>
            </a:r>
          </a:p>
        </p:txBody>
      </p:sp>
      <p:sp>
        <p:nvSpPr>
          <p:cNvPr id="3" name="Slide Number Placeholder 2"/>
          <p:cNvSpPr>
            <a:spLocks noGrp="1"/>
          </p:cNvSpPr>
          <p:nvPr>
            <p:ph type="sldNum" sz="quarter" idx="10"/>
          </p:nvPr>
        </p:nvSpPr>
        <p:spPr/>
        <p:txBody>
          <a:bodyPr/>
          <a:lstStyle/>
          <a:p>
            <a:fld id="{2901B45F-83E6-41DD-81FE-3D61A4139122}" type="slidenum">
              <a:rPr lang="en-AU" smtClean="0"/>
              <a:pPr/>
              <a:t>‹#›</a:t>
            </a:fld>
            <a:endParaRPr lang="en-AU"/>
          </a:p>
        </p:txBody>
      </p:sp>
      <p:sp>
        <p:nvSpPr>
          <p:cNvPr id="5" name="Text Placeholder 4"/>
          <p:cNvSpPr>
            <a:spLocks noGrp="1"/>
          </p:cNvSpPr>
          <p:nvPr>
            <p:ph type="body" sz="quarter" idx="11" hasCustomPrompt="1"/>
          </p:nvPr>
        </p:nvSpPr>
        <p:spPr>
          <a:xfrm>
            <a:off x="403225" y="367886"/>
            <a:ext cx="6789015" cy="587853"/>
          </a:xfrm>
        </p:spPr>
        <p:txBody>
          <a:bodyPr wrap="square">
            <a:spAutoFit/>
          </a:bodyPr>
          <a:lstStyle>
            <a:lvl1pPr algn="l">
              <a:lnSpc>
                <a:spcPct val="85000"/>
              </a:lnSpc>
              <a:spcBef>
                <a:spcPts val="0"/>
              </a:spcBef>
              <a:defRPr sz="2800" b="0" cap="all" baseline="0">
                <a:solidFill>
                  <a:schemeClr val="accent1"/>
                </a:solidFill>
              </a:defRPr>
            </a:lvl1pPr>
            <a:lvl2pPr marL="0" indent="0" algn="l">
              <a:spcBef>
                <a:spcPts val="0"/>
              </a:spcBef>
              <a:buNone/>
              <a:defRPr sz="1600">
                <a:solidFill>
                  <a:schemeClr val="tx1"/>
                </a:solidFill>
              </a:defRPr>
            </a:lvl2pPr>
          </a:lstStyle>
          <a:p>
            <a:pPr lvl="0"/>
            <a:r>
              <a:rPr lang="en-US" dirty="0"/>
              <a:t>Slide title</a:t>
            </a:r>
          </a:p>
          <a:p>
            <a:pPr lvl="1"/>
            <a:r>
              <a:rPr lang="en-US" dirty="0"/>
              <a:t>Subtitle</a:t>
            </a:r>
          </a:p>
        </p:txBody>
      </p:sp>
      <p:sp>
        <p:nvSpPr>
          <p:cNvPr id="6" name="Footer Placeholder 5"/>
          <p:cNvSpPr>
            <a:spLocks noGrp="1"/>
          </p:cNvSpPr>
          <p:nvPr>
            <p:ph type="ftr" sz="quarter" idx="12"/>
          </p:nvPr>
        </p:nvSpPr>
        <p:spPr/>
        <p:txBody>
          <a:bodyPr/>
          <a:lstStyle>
            <a:lvl1pPr>
              <a:defRPr/>
            </a:lvl1pPr>
          </a:lstStyle>
          <a:p>
            <a:r>
              <a:rPr lang="en-AU" dirty="0"/>
              <a:t>aarnet.edu.au </a:t>
            </a:r>
            <a:r>
              <a:rPr lang="en-AU" dirty="0">
                <a:solidFill>
                  <a:schemeClr val="accent1"/>
                </a:solidFill>
              </a:rPr>
              <a:t>|</a:t>
            </a:r>
          </a:p>
        </p:txBody>
      </p:sp>
      <p:sp>
        <p:nvSpPr>
          <p:cNvPr id="10" name="Text Placeholder 9"/>
          <p:cNvSpPr>
            <a:spLocks noGrp="1"/>
          </p:cNvSpPr>
          <p:nvPr>
            <p:ph type="body" sz="quarter" idx="14" hasCustomPrompt="1"/>
          </p:nvPr>
        </p:nvSpPr>
        <p:spPr>
          <a:xfrm>
            <a:off x="403225" y="4443413"/>
            <a:ext cx="312586" cy="110800"/>
          </a:xfrm>
        </p:spPr>
        <p:txBody>
          <a:bodyPr wrap="none">
            <a:spAutoFit/>
          </a:bodyPr>
          <a:lstStyle>
            <a:lvl1pPr>
              <a:defRPr sz="800" b="0"/>
            </a:lvl1pPr>
            <a:lvl2pPr marL="0" indent="0">
              <a:buNone/>
              <a:defRPr/>
            </a:lvl2pPr>
          </a:lstStyle>
          <a:p>
            <a:pPr lvl="0"/>
            <a:r>
              <a:rPr lang="en-US" dirty="0"/>
              <a:t>Source:</a:t>
            </a:r>
          </a:p>
        </p:txBody>
      </p:sp>
      <p:sp>
        <p:nvSpPr>
          <p:cNvPr id="7" name="Text Placeholder 6"/>
          <p:cNvSpPr>
            <a:spLocks noGrp="1"/>
          </p:cNvSpPr>
          <p:nvPr>
            <p:ph type="body" sz="quarter" idx="15" hasCustomPrompt="1"/>
          </p:nvPr>
        </p:nvSpPr>
        <p:spPr>
          <a:xfrm>
            <a:off x="971350" y="1635125"/>
            <a:ext cx="2230819" cy="2232625"/>
          </a:xfrm>
          <a:solidFill>
            <a:schemeClr val="accent2"/>
          </a:solidFill>
        </p:spPr>
        <p:txBody>
          <a:bodyPr lIns="108000" tIns="180000" rIns="108000" anchor="ctr" anchorCtr="0">
            <a:normAutofit/>
          </a:bodyPr>
          <a:lstStyle>
            <a:lvl1pPr algn="ctr">
              <a:defRPr sz="2000">
                <a:solidFill>
                  <a:schemeClr val="tx1"/>
                </a:solidFill>
              </a:defRPr>
            </a:lvl1pPr>
            <a:lvl2pPr marL="0" indent="0" algn="ctr">
              <a:buNone/>
              <a:defRPr sz="1800">
                <a:solidFill>
                  <a:schemeClr val="bg1"/>
                </a:solidFill>
              </a:defRPr>
            </a:lvl2pPr>
          </a:lstStyle>
          <a:p>
            <a:pPr lvl="0"/>
            <a:r>
              <a:rPr lang="en-US" dirty="0"/>
              <a:t>Level 1</a:t>
            </a:r>
          </a:p>
          <a:p>
            <a:pPr lvl="1"/>
            <a:r>
              <a:rPr lang="en-US" dirty="0"/>
              <a:t>Level 2</a:t>
            </a:r>
          </a:p>
        </p:txBody>
      </p:sp>
      <p:sp>
        <p:nvSpPr>
          <p:cNvPr id="13" name="Text Placeholder 6"/>
          <p:cNvSpPr>
            <a:spLocks noGrp="1"/>
          </p:cNvSpPr>
          <p:nvPr>
            <p:ph type="body" sz="quarter" idx="16" hasCustomPrompt="1"/>
          </p:nvPr>
        </p:nvSpPr>
        <p:spPr>
          <a:xfrm>
            <a:off x="3456466" y="1635125"/>
            <a:ext cx="2230819" cy="2232625"/>
          </a:xfrm>
          <a:solidFill>
            <a:schemeClr val="accent2"/>
          </a:solidFill>
        </p:spPr>
        <p:txBody>
          <a:bodyPr lIns="108000" tIns="180000" rIns="108000" anchor="ctr" anchorCtr="0">
            <a:normAutofit/>
          </a:bodyPr>
          <a:lstStyle>
            <a:lvl1pPr algn="ctr">
              <a:defRPr sz="2000" baseline="0">
                <a:solidFill>
                  <a:schemeClr val="tx1"/>
                </a:solidFill>
              </a:defRPr>
            </a:lvl1pPr>
            <a:lvl2pPr marL="0" indent="0" algn="ctr">
              <a:buNone/>
              <a:defRPr sz="1800" baseline="0">
                <a:solidFill>
                  <a:schemeClr val="bg1"/>
                </a:solidFill>
              </a:defRPr>
            </a:lvl2pPr>
          </a:lstStyle>
          <a:p>
            <a:pPr lvl="0"/>
            <a:r>
              <a:rPr lang="en-US" dirty="0"/>
              <a:t>Level 1</a:t>
            </a:r>
          </a:p>
          <a:p>
            <a:pPr lvl="1"/>
            <a:r>
              <a:rPr lang="en-US" dirty="0"/>
              <a:t>Level 2</a:t>
            </a:r>
          </a:p>
        </p:txBody>
      </p:sp>
      <p:sp>
        <p:nvSpPr>
          <p:cNvPr id="14" name="Text Placeholder 6"/>
          <p:cNvSpPr>
            <a:spLocks noGrp="1"/>
          </p:cNvSpPr>
          <p:nvPr>
            <p:ph type="body" sz="quarter" idx="17" hasCustomPrompt="1"/>
          </p:nvPr>
        </p:nvSpPr>
        <p:spPr>
          <a:xfrm>
            <a:off x="5941581" y="1635125"/>
            <a:ext cx="2230819" cy="2232625"/>
          </a:xfrm>
          <a:solidFill>
            <a:schemeClr val="accent2"/>
          </a:solidFill>
        </p:spPr>
        <p:txBody>
          <a:bodyPr lIns="108000" tIns="180000" rIns="108000" anchor="ctr" anchorCtr="0">
            <a:normAutofit/>
          </a:bodyPr>
          <a:lstStyle>
            <a:lvl1pPr algn="ctr">
              <a:defRPr sz="2000">
                <a:solidFill>
                  <a:schemeClr val="tx1"/>
                </a:solidFill>
              </a:defRPr>
            </a:lvl1pPr>
            <a:lvl2pPr marL="0" indent="0" algn="ctr">
              <a:buNone/>
              <a:defRPr sz="1800">
                <a:solidFill>
                  <a:schemeClr val="bg1"/>
                </a:solidFill>
              </a:defRPr>
            </a:lvl2pPr>
          </a:lstStyle>
          <a:p>
            <a:pPr lvl="0"/>
            <a:r>
              <a:rPr lang="en-US" dirty="0"/>
              <a:t>Level 1</a:t>
            </a:r>
          </a:p>
          <a:p>
            <a:pPr lvl="1"/>
            <a:r>
              <a:rPr lang="en-US" dirty="0"/>
              <a:t>Level 2</a:t>
            </a:r>
          </a:p>
        </p:txBody>
      </p:sp>
      <p:sp>
        <p:nvSpPr>
          <p:cNvPr id="16" name="Text Placeholder 15"/>
          <p:cNvSpPr>
            <a:spLocks noGrp="1"/>
          </p:cNvSpPr>
          <p:nvPr>
            <p:ph type="body" sz="quarter" idx="19" hasCustomPrompt="1"/>
          </p:nvPr>
        </p:nvSpPr>
        <p:spPr>
          <a:xfrm>
            <a:off x="971351" y="1635125"/>
            <a:ext cx="1008062" cy="663053"/>
          </a:xfrm>
          <a:blipFill>
            <a:blip r:embed="rId2"/>
            <a:srcRect/>
            <a:stretch>
              <a:fillRect t="-3203" b="86929"/>
            </a:stretch>
          </a:blipFill>
        </p:spPr>
        <p:txBody>
          <a:bodyPr tIns="108000">
            <a:spAutoFit/>
          </a:bodyPr>
          <a:lstStyle>
            <a:lvl1pPr marL="108000" algn="l">
              <a:spcBef>
                <a:spcPts val="0"/>
              </a:spcBef>
              <a:defRPr sz="4000">
                <a:solidFill>
                  <a:schemeClr val="bg1"/>
                </a:solidFill>
              </a:defRPr>
            </a:lvl1pPr>
          </a:lstStyle>
          <a:p>
            <a:pPr lvl="0"/>
            <a:r>
              <a:rPr lang="en-US" dirty="0"/>
              <a:t>#</a:t>
            </a:r>
          </a:p>
        </p:txBody>
      </p:sp>
      <p:sp>
        <p:nvSpPr>
          <p:cNvPr id="17" name="Text Placeholder 15"/>
          <p:cNvSpPr>
            <a:spLocks noGrp="1"/>
          </p:cNvSpPr>
          <p:nvPr>
            <p:ph type="body" sz="quarter" idx="20" hasCustomPrompt="1"/>
          </p:nvPr>
        </p:nvSpPr>
        <p:spPr>
          <a:xfrm>
            <a:off x="3456467" y="1635125"/>
            <a:ext cx="1008062" cy="663053"/>
          </a:xfrm>
          <a:blipFill>
            <a:blip r:embed="rId2"/>
            <a:srcRect/>
            <a:stretch>
              <a:fillRect t="-3203" b="86929"/>
            </a:stretch>
          </a:blipFill>
        </p:spPr>
        <p:txBody>
          <a:bodyPr tIns="108000">
            <a:spAutoFit/>
          </a:bodyPr>
          <a:lstStyle>
            <a:lvl1pPr marL="108000" algn="l">
              <a:spcBef>
                <a:spcPts val="0"/>
              </a:spcBef>
              <a:defRPr sz="4000">
                <a:solidFill>
                  <a:schemeClr val="bg1"/>
                </a:solidFill>
              </a:defRPr>
            </a:lvl1pPr>
          </a:lstStyle>
          <a:p>
            <a:pPr lvl="0"/>
            <a:r>
              <a:rPr lang="en-US" dirty="0"/>
              <a:t>#</a:t>
            </a:r>
          </a:p>
        </p:txBody>
      </p:sp>
      <p:sp>
        <p:nvSpPr>
          <p:cNvPr id="18" name="Text Placeholder 15"/>
          <p:cNvSpPr>
            <a:spLocks noGrp="1"/>
          </p:cNvSpPr>
          <p:nvPr>
            <p:ph type="body" sz="quarter" idx="21" hasCustomPrompt="1"/>
          </p:nvPr>
        </p:nvSpPr>
        <p:spPr>
          <a:xfrm>
            <a:off x="5941582" y="1635125"/>
            <a:ext cx="1008062" cy="663053"/>
          </a:xfrm>
          <a:blipFill>
            <a:blip r:embed="rId2"/>
            <a:srcRect/>
            <a:stretch>
              <a:fillRect t="-3203" b="86929"/>
            </a:stretch>
          </a:blipFill>
        </p:spPr>
        <p:txBody>
          <a:bodyPr tIns="108000">
            <a:spAutoFit/>
          </a:bodyPr>
          <a:lstStyle>
            <a:lvl1pPr marL="108000" algn="l">
              <a:spcBef>
                <a:spcPts val="0"/>
              </a:spcBef>
              <a:defRPr sz="4000">
                <a:solidFill>
                  <a:schemeClr val="bg1"/>
                </a:solidFill>
              </a:defRPr>
            </a:lvl1pPr>
          </a:lstStyle>
          <a:p>
            <a:pPr lvl="0"/>
            <a:r>
              <a:rPr lang="en-US" dirty="0"/>
              <a:t>#</a:t>
            </a:r>
          </a:p>
        </p:txBody>
      </p:sp>
    </p:spTree>
    <p:extLst>
      <p:ext uri="{BB962C8B-B14F-4D97-AF65-F5344CB8AC3E}">
        <p14:creationId xmlns:p14="http://schemas.microsoft.com/office/powerpoint/2010/main" val="3071759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solidFill>
          <a:schemeClr val="accent3"/>
        </a:solidFill>
        <a:effectLst/>
      </p:bgPr>
    </p:bg>
    <p:spTree>
      <p:nvGrpSpPr>
        <p:cNvPr id="1" name=""/>
        <p:cNvGrpSpPr/>
        <p:nvPr/>
      </p:nvGrpSpPr>
      <p:grpSpPr>
        <a:xfrm>
          <a:off x="0" y="0"/>
          <a:ext cx="0" cy="0"/>
          <a:chOff x="0" y="0"/>
          <a:chExt cx="0" cy="0"/>
        </a:xfrm>
      </p:grpSpPr>
      <p:pic>
        <p:nvPicPr>
          <p:cNvPr id="28" name="Picture 27"/>
          <p:cNvPicPr>
            <a:picLocks noChangeAspect="1"/>
          </p:cNvPicPr>
          <p:nvPr userDrawn="1"/>
        </p:nvPicPr>
        <p:blipFill>
          <a:blip r:embed="rId2"/>
          <a:stretch>
            <a:fillRect/>
          </a:stretch>
        </p:blipFill>
        <p:spPr>
          <a:xfrm>
            <a:off x="1338" y="-570"/>
            <a:ext cx="9144018" cy="5143510"/>
          </a:xfrm>
          <a:prstGeom prst="rect">
            <a:avLst/>
          </a:prstGeom>
        </p:spPr>
      </p:pic>
      <p:sp>
        <p:nvSpPr>
          <p:cNvPr id="2" name="Title 1"/>
          <p:cNvSpPr>
            <a:spLocks noGrp="1"/>
          </p:cNvSpPr>
          <p:nvPr>
            <p:ph type="title" hasCustomPrompt="1"/>
          </p:nvPr>
        </p:nvSpPr>
        <p:spPr>
          <a:xfrm>
            <a:off x="1262208" y="2426400"/>
            <a:ext cx="2480936" cy="523220"/>
          </a:xfrm>
        </p:spPr>
        <p:txBody>
          <a:bodyPr wrap="none"/>
          <a:lstStyle>
            <a:lvl1pPr>
              <a:defRPr sz="4000">
                <a:solidFill>
                  <a:schemeClr val="accent1"/>
                </a:solidFill>
              </a:defRPr>
            </a:lvl1pPr>
          </a:lstStyle>
          <a:p>
            <a:r>
              <a:rPr lang="en-US" dirty="0"/>
              <a:t>Thank you</a:t>
            </a:r>
            <a:endParaRPr lang="en-AU" dirty="0"/>
          </a:p>
        </p:txBody>
      </p:sp>
      <p:grpSp>
        <p:nvGrpSpPr>
          <p:cNvPr id="7" name="Group 6"/>
          <p:cNvGrpSpPr/>
          <p:nvPr userDrawn="1"/>
        </p:nvGrpSpPr>
        <p:grpSpPr>
          <a:xfrm>
            <a:off x="0" y="3445970"/>
            <a:ext cx="6127200" cy="98425"/>
            <a:chOff x="2317750" y="2519363"/>
            <a:chExt cx="4511675" cy="98425"/>
          </a:xfrm>
        </p:grpSpPr>
        <p:sp>
          <p:nvSpPr>
            <p:cNvPr id="8" name="Rectangle 15"/>
            <p:cNvSpPr>
              <a:spLocks noChangeArrowheads="1"/>
            </p:cNvSpPr>
            <p:nvPr userDrawn="1"/>
          </p:nvSpPr>
          <p:spPr bwMode="auto">
            <a:xfrm>
              <a:off x="2317750" y="2519363"/>
              <a:ext cx="911225" cy="98425"/>
            </a:xfrm>
            <a:prstGeom prst="rect">
              <a:avLst/>
            </a:prstGeom>
            <a:solidFill>
              <a:srgbClr val="F4792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9" name="Rectangle 16"/>
            <p:cNvSpPr>
              <a:spLocks noChangeArrowheads="1"/>
            </p:cNvSpPr>
            <p:nvPr userDrawn="1"/>
          </p:nvSpPr>
          <p:spPr bwMode="auto">
            <a:xfrm>
              <a:off x="5473700" y="2519363"/>
              <a:ext cx="911225" cy="98425"/>
            </a:xfrm>
            <a:prstGeom prst="rect">
              <a:avLst/>
            </a:prstGeom>
            <a:solidFill>
              <a:srgbClr val="FBA91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0" name="Rectangle 17"/>
            <p:cNvSpPr>
              <a:spLocks noChangeArrowheads="1"/>
            </p:cNvSpPr>
            <p:nvPr userDrawn="1"/>
          </p:nvSpPr>
          <p:spPr bwMode="auto">
            <a:xfrm>
              <a:off x="3228975" y="2519363"/>
              <a:ext cx="2244725" cy="98425"/>
            </a:xfrm>
            <a:prstGeom prst="rect">
              <a:avLst/>
            </a:prstGeom>
            <a:solidFill>
              <a:srgbClr val="F7941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1" name="Rectangle 18"/>
            <p:cNvSpPr>
              <a:spLocks noChangeArrowheads="1"/>
            </p:cNvSpPr>
            <p:nvPr userDrawn="1"/>
          </p:nvSpPr>
          <p:spPr bwMode="auto">
            <a:xfrm>
              <a:off x="6384925" y="2519363"/>
              <a:ext cx="444500" cy="98425"/>
            </a:xfrm>
            <a:prstGeom prst="rect">
              <a:avLst/>
            </a:prstGeom>
            <a:solidFill>
              <a:srgbClr val="FFC20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grpSp>
        <p:nvGrpSpPr>
          <p:cNvPr id="20" name="Group 19"/>
          <p:cNvGrpSpPr>
            <a:grpSpLocks noChangeAspect="1"/>
          </p:cNvGrpSpPr>
          <p:nvPr userDrawn="1"/>
        </p:nvGrpSpPr>
        <p:grpSpPr bwMode="auto">
          <a:xfrm>
            <a:off x="7164524" y="454383"/>
            <a:ext cx="1585796" cy="515397"/>
            <a:chOff x="-166" y="657"/>
            <a:chExt cx="5926" cy="1926"/>
          </a:xfrm>
          <a:solidFill>
            <a:schemeClr val="bg1"/>
          </a:solidFill>
        </p:grpSpPr>
        <p:sp>
          <p:nvSpPr>
            <p:cNvPr id="21" name="Freeform 5"/>
            <p:cNvSpPr>
              <a:spLocks/>
            </p:cNvSpPr>
            <p:nvPr userDrawn="1"/>
          </p:nvSpPr>
          <p:spPr bwMode="auto">
            <a:xfrm>
              <a:off x="5367" y="1187"/>
              <a:ext cx="393" cy="818"/>
            </a:xfrm>
            <a:custGeom>
              <a:avLst/>
              <a:gdLst>
                <a:gd name="T0" fmla="*/ 2250 w 2250"/>
                <a:gd name="T1" fmla="*/ 4035 h 4678"/>
                <a:gd name="T2" fmla="*/ 2250 w 2250"/>
                <a:gd name="T3" fmla="*/ 4576 h 4678"/>
                <a:gd name="T4" fmla="*/ 1881 w 2250"/>
                <a:gd name="T5" fmla="*/ 4649 h 4678"/>
                <a:gd name="T6" fmla="*/ 1524 w 2250"/>
                <a:gd name="T7" fmla="*/ 4678 h 4678"/>
                <a:gd name="T8" fmla="*/ 692 w 2250"/>
                <a:gd name="T9" fmla="*/ 4384 h 4678"/>
                <a:gd name="T10" fmla="*/ 407 w 2250"/>
                <a:gd name="T11" fmla="*/ 3438 h 4678"/>
                <a:gd name="T12" fmla="*/ 407 w 2250"/>
                <a:gd name="T13" fmla="*/ 1535 h 4678"/>
                <a:gd name="T14" fmla="*/ 0 w 2250"/>
                <a:gd name="T15" fmla="*/ 1535 h 4678"/>
                <a:gd name="T16" fmla="*/ 0 w 2250"/>
                <a:gd name="T17" fmla="*/ 1025 h 4678"/>
                <a:gd name="T18" fmla="*/ 407 w 2250"/>
                <a:gd name="T19" fmla="*/ 1025 h 4678"/>
                <a:gd name="T20" fmla="*/ 407 w 2250"/>
                <a:gd name="T21" fmla="*/ 0 h 4678"/>
                <a:gd name="T22" fmla="*/ 1011 w 2250"/>
                <a:gd name="T23" fmla="*/ 0 h 4678"/>
                <a:gd name="T24" fmla="*/ 1011 w 2250"/>
                <a:gd name="T25" fmla="*/ 1025 h 4678"/>
                <a:gd name="T26" fmla="*/ 2250 w 2250"/>
                <a:gd name="T27" fmla="*/ 1025 h 4678"/>
                <a:gd name="T28" fmla="*/ 2250 w 2250"/>
                <a:gd name="T29" fmla="*/ 1535 h 4678"/>
                <a:gd name="T30" fmla="*/ 1011 w 2250"/>
                <a:gd name="T31" fmla="*/ 1535 h 4678"/>
                <a:gd name="T32" fmla="*/ 1011 w 2250"/>
                <a:gd name="T33" fmla="*/ 3169 h 4678"/>
                <a:gd name="T34" fmla="*/ 1024 w 2250"/>
                <a:gd name="T35" fmla="*/ 3610 h 4678"/>
                <a:gd name="T36" fmla="*/ 1113 w 2250"/>
                <a:gd name="T37" fmla="*/ 3907 h 4678"/>
                <a:gd name="T38" fmla="*/ 1307 w 2250"/>
                <a:gd name="T39" fmla="*/ 4094 h 4678"/>
                <a:gd name="T40" fmla="*/ 1682 w 2250"/>
                <a:gd name="T41" fmla="*/ 4153 h 4678"/>
                <a:gd name="T42" fmla="*/ 1988 w 2250"/>
                <a:gd name="T43" fmla="*/ 4111 h 4678"/>
                <a:gd name="T44" fmla="*/ 2219 w 2250"/>
                <a:gd name="T45" fmla="*/ 4035 h 4678"/>
                <a:gd name="T46" fmla="*/ 2250 w 2250"/>
                <a:gd name="T47" fmla="*/ 4035 h 4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50" h="4678">
                  <a:moveTo>
                    <a:pt x="2250" y="4035"/>
                  </a:moveTo>
                  <a:cubicBezTo>
                    <a:pt x="2250" y="4576"/>
                    <a:pt x="2250" y="4576"/>
                    <a:pt x="2250" y="4576"/>
                  </a:cubicBezTo>
                  <a:cubicBezTo>
                    <a:pt x="2138" y="4606"/>
                    <a:pt x="2015" y="4631"/>
                    <a:pt x="1881" y="4649"/>
                  </a:cubicBezTo>
                  <a:cubicBezTo>
                    <a:pt x="1748" y="4669"/>
                    <a:pt x="1628" y="4678"/>
                    <a:pt x="1524" y="4678"/>
                  </a:cubicBezTo>
                  <a:cubicBezTo>
                    <a:pt x="1159" y="4678"/>
                    <a:pt x="881" y="4580"/>
                    <a:pt x="692" y="4384"/>
                  </a:cubicBezTo>
                  <a:cubicBezTo>
                    <a:pt x="500" y="4186"/>
                    <a:pt x="407" y="3872"/>
                    <a:pt x="407" y="3438"/>
                  </a:cubicBezTo>
                  <a:cubicBezTo>
                    <a:pt x="407" y="1535"/>
                    <a:pt x="407" y="1535"/>
                    <a:pt x="407" y="1535"/>
                  </a:cubicBezTo>
                  <a:cubicBezTo>
                    <a:pt x="0" y="1535"/>
                    <a:pt x="0" y="1535"/>
                    <a:pt x="0" y="1535"/>
                  </a:cubicBezTo>
                  <a:cubicBezTo>
                    <a:pt x="0" y="1025"/>
                    <a:pt x="0" y="1025"/>
                    <a:pt x="0" y="1025"/>
                  </a:cubicBezTo>
                  <a:cubicBezTo>
                    <a:pt x="407" y="1025"/>
                    <a:pt x="407" y="1025"/>
                    <a:pt x="407" y="1025"/>
                  </a:cubicBezTo>
                  <a:cubicBezTo>
                    <a:pt x="407" y="0"/>
                    <a:pt x="407" y="0"/>
                    <a:pt x="407" y="0"/>
                  </a:cubicBezTo>
                  <a:cubicBezTo>
                    <a:pt x="1011" y="0"/>
                    <a:pt x="1011" y="0"/>
                    <a:pt x="1011" y="0"/>
                  </a:cubicBezTo>
                  <a:cubicBezTo>
                    <a:pt x="1011" y="1025"/>
                    <a:pt x="1011" y="1025"/>
                    <a:pt x="1011" y="1025"/>
                  </a:cubicBezTo>
                  <a:cubicBezTo>
                    <a:pt x="2250" y="1025"/>
                    <a:pt x="2250" y="1025"/>
                    <a:pt x="2250" y="1025"/>
                  </a:cubicBezTo>
                  <a:cubicBezTo>
                    <a:pt x="2250" y="1535"/>
                    <a:pt x="2250" y="1535"/>
                    <a:pt x="2250" y="1535"/>
                  </a:cubicBezTo>
                  <a:cubicBezTo>
                    <a:pt x="1011" y="1535"/>
                    <a:pt x="1011" y="1535"/>
                    <a:pt x="1011" y="1535"/>
                  </a:cubicBezTo>
                  <a:cubicBezTo>
                    <a:pt x="1011" y="3169"/>
                    <a:pt x="1011" y="3169"/>
                    <a:pt x="1011" y="3169"/>
                  </a:cubicBezTo>
                  <a:cubicBezTo>
                    <a:pt x="1011" y="3357"/>
                    <a:pt x="1016" y="3503"/>
                    <a:pt x="1024" y="3610"/>
                  </a:cubicBezTo>
                  <a:cubicBezTo>
                    <a:pt x="1032" y="3716"/>
                    <a:pt x="1062" y="3814"/>
                    <a:pt x="1113" y="3907"/>
                  </a:cubicBezTo>
                  <a:cubicBezTo>
                    <a:pt x="1161" y="3992"/>
                    <a:pt x="1225" y="4055"/>
                    <a:pt x="1307" y="4094"/>
                  </a:cubicBezTo>
                  <a:cubicBezTo>
                    <a:pt x="1388" y="4134"/>
                    <a:pt x="1515" y="4153"/>
                    <a:pt x="1682" y="4153"/>
                  </a:cubicBezTo>
                  <a:cubicBezTo>
                    <a:pt x="1779" y="4153"/>
                    <a:pt x="1883" y="4140"/>
                    <a:pt x="1988" y="4111"/>
                  </a:cubicBezTo>
                  <a:cubicBezTo>
                    <a:pt x="2095" y="4081"/>
                    <a:pt x="2173" y="4055"/>
                    <a:pt x="2219" y="4035"/>
                  </a:cubicBezTo>
                  <a:lnTo>
                    <a:pt x="2250" y="40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2" name="Freeform 6"/>
            <p:cNvSpPr>
              <a:spLocks noEditPoints="1"/>
            </p:cNvSpPr>
            <p:nvPr userDrawn="1"/>
          </p:nvSpPr>
          <p:spPr bwMode="auto">
            <a:xfrm>
              <a:off x="4777" y="1350"/>
              <a:ext cx="569" cy="656"/>
            </a:xfrm>
            <a:custGeom>
              <a:avLst/>
              <a:gdLst>
                <a:gd name="T0" fmla="*/ 480 w 3253"/>
                <a:gd name="T1" fmla="*/ 515 h 3755"/>
                <a:gd name="T2" fmla="*/ 1742 w 3253"/>
                <a:gd name="T3" fmla="*/ 0 h 3755"/>
                <a:gd name="T4" fmla="*/ 2862 w 3253"/>
                <a:gd name="T5" fmla="*/ 424 h 3755"/>
                <a:gd name="T6" fmla="*/ 3253 w 3253"/>
                <a:gd name="T7" fmla="*/ 1627 h 3755"/>
                <a:gd name="T8" fmla="*/ 3253 w 3253"/>
                <a:gd name="T9" fmla="*/ 1955 h 3755"/>
                <a:gd name="T10" fmla="*/ 612 w 3253"/>
                <a:gd name="T11" fmla="*/ 1955 h 3755"/>
                <a:gd name="T12" fmla="*/ 712 w 3253"/>
                <a:gd name="T13" fmla="*/ 2527 h 3755"/>
                <a:gd name="T14" fmla="*/ 984 w 3253"/>
                <a:gd name="T15" fmla="*/ 2926 h 3755"/>
                <a:gd name="T16" fmla="*/ 1380 w 3253"/>
                <a:gd name="T17" fmla="*/ 3156 h 3755"/>
                <a:gd name="T18" fmla="*/ 1886 w 3253"/>
                <a:gd name="T19" fmla="*/ 3232 h 3755"/>
                <a:gd name="T20" fmla="*/ 2621 w 3253"/>
                <a:gd name="T21" fmla="*/ 3085 h 3755"/>
                <a:gd name="T22" fmla="*/ 3148 w 3253"/>
                <a:gd name="T23" fmla="*/ 2796 h 3755"/>
                <a:gd name="T24" fmla="*/ 3181 w 3253"/>
                <a:gd name="T25" fmla="*/ 2796 h 3755"/>
                <a:gd name="T26" fmla="*/ 3181 w 3253"/>
                <a:gd name="T27" fmla="*/ 3454 h 3755"/>
                <a:gd name="T28" fmla="*/ 2559 w 3253"/>
                <a:gd name="T29" fmla="*/ 3670 h 3755"/>
                <a:gd name="T30" fmla="*/ 1891 w 3253"/>
                <a:gd name="T31" fmla="*/ 3755 h 3755"/>
                <a:gd name="T32" fmla="*/ 500 w 3253"/>
                <a:gd name="T33" fmla="*/ 3274 h 3755"/>
                <a:gd name="T34" fmla="*/ 0 w 3253"/>
                <a:gd name="T35" fmla="*/ 1907 h 3755"/>
                <a:gd name="T36" fmla="*/ 480 w 3253"/>
                <a:gd name="T37" fmla="*/ 515 h 3755"/>
                <a:gd name="T38" fmla="*/ 2670 w 3253"/>
                <a:gd name="T39" fmla="*/ 1491 h 3755"/>
                <a:gd name="T40" fmla="*/ 2430 w 3253"/>
                <a:gd name="T41" fmla="*/ 755 h 3755"/>
                <a:gd name="T42" fmla="*/ 1713 w 3253"/>
                <a:gd name="T43" fmla="*/ 495 h 3755"/>
                <a:gd name="T44" fmla="*/ 939 w 3253"/>
                <a:gd name="T45" fmla="*/ 780 h 3755"/>
                <a:gd name="T46" fmla="*/ 612 w 3253"/>
                <a:gd name="T47" fmla="*/ 1491 h 3755"/>
                <a:gd name="T48" fmla="*/ 2670 w 3253"/>
                <a:gd name="T49" fmla="*/ 1491 h 3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253" h="3755">
                  <a:moveTo>
                    <a:pt x="480" y="515"/>
                  </a:moveTo>
                  <a:cubicBezTo>
                    <a:pt x="799" y="171"/>
                    <a:pt x="1221" y="0"/>
                    <a:pt x="1742" y="0"/>
                  </a:cubicBezTo>
                  <a:cubicBezTo>
                    <a:pt x="2226" y="0"/>
                    <a:pt x="2598" y="141"/>
                    <a:pt x="2862" y="424"/>
                  </a:cubicBezTo>
                  <a:cubicBezTo>
                    <a:pt x="3123" y="706"/>
                    <a:pt x="3253" y="1107"/>
                    <a:pt x="3253" y="1627"/>
                  </a:cubicBezTo>
                  <a:cubicBezTo>
                    <a:pt x="3253" y="1955"/>
                    <a:pt x="3253" y="1955"/>
                    <a:pt x="3253" y="1955"/>
                  </a:cubicBezTo>
                  <a:cubicBezTo>
                    <a:pt x="612" y="1955"/>
                    <a:pt x="612" y="1955"/>
                    <a:pt x="612" y="1955"/>
                  </a:cubicBezTo>
                  <a:cubicBezTo>
                    <a:pt x="612" y="2173"/>
                    <a:pt x="645" y="2364"/>
                    <a:pt x="712" y="2527"/>
                  </a:cubicBezTo>
                  <a:cubicBezTo>
                    <a:pt x="778" y="2689"/>
                    <a:pt x="869" y="2822"/>
                    <a:pt x="984" y="2926"/>
                  </a:cubicBezTo>
                  <a:cubicBezTo>
                    <a:pt x="1096" y="3028"/>
                    <a:pt x="1227" y="3105"/>
                    <a:pt x="1380" y="3156"/>
                  </a:cubicBezTo>
                  <a:cubicBezTo>
                    <a:pt x="1532" y="3205"/>
                    <a:pt x="1701" y="3232"/>
                    <a:pt x="1886" y="3232"/>
                  </a:cubicBezTo>
                  <a:cubicBezTo>
                    <a:pt x="2129" y="3232"/>
                    <a:pt x="2374" y="3182"/>
                    <a:pt x="2621" y="3085"/>
                  </a:cubicBezTo>
                  <a:cubicBezTo>
                    <a:pt x="2866" y="2986"/>
                    <a:pt x="3042" y="2891"/>
                    <a:pt x="3148" y="2796"/>
                  </a:cubicBezTo>
                  <a:cubicBezTo>
                    <a:pt x="3181" y="2796"/>
                    <a:pt x="3181" y="2796"/>
                    <a:pt x="3181" y="2796"/>
                  </a:cubicBezTo>
                  <a:cubicBezTo>
                    <a:pt x="3181" y="3454"/>
                    <a:pt x="3181" y="3454"/>
                    <a:pt x="3181" y="3454"/>
                  </a:cubicBezTo>
                  <a:cubicBezTo>
                    <a:pt x="2977" y="3539"/>
                    <a:pt x="2769" y="3612"/>
                    <a:pt x="2559" y="3670"/>
                  </a:cubicBezTo>
                  <a:cubicBezTo>
                    <a:pt x="2346" y="3727"/>
                    <a:pt x="2124" y="3755"/>
                    <a:pt x="1891" y="3755"/>
                  </a:cubicBezTo>
                  <a:cubicBezTo>
                    <a:pt x="1296" y="3755"/>
                    <a:pt x="832" y="3595"/>
                    <a:pt x="500" y="3274"/>
                  </a:cubicBezTo>
                  <a:cubicBezTo>
                    <a:pt x="166" y="2954"/>
                    <a:pt x="0" y="2498"/>
                    <a:pt x="0" y="1907"/>
                  </a:cubicBezTo>
                  <a:cubicBezTo>
                    <a:pt x="0" y="1323"/>
                    <a:pt x="159" y="859"/>
                    <a:pt x="480" y="515"/>
                  </a:cubicBezTo>
                  <a:close/>
                  <a:moveTo>
                    <a:pt x="2670" y="1491"/>
                  </a:moveTo>
                  <a:cubicBezTo>
                    <a:pt x="2669" y="1173"/>
                    <a:pt x="2588" y="928"/>
                    <a:pt x="2430" y="755"/>
                  </a:cubicBezTo>
                  <a:cubicBezTo>
                    <a:pt x="2274" y="581"/>
                    <a:pt x="2034" y="495"/>
                    <a:pt x="1713" y="495"/>
                  </a:cubicBezTo>
                  <a:cubicBezTo>
                    <a:pt x="1389" y="495"/>
                    <a:pt x="1130" y="590"/>
                    <a:pt x="939" y="780"/>
                  </a:cubicBezTo>
                  <a:cubicBezTo>
                    <a:pt x="747" y="969"/>
                    <a:pt x="638" y="1207"/>
                    <a:pt x="612" y="1491"/>
                  </a:cubicBezTo>
                  <a:lnTo>
                    <a:pt x="2670" y="14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3" name="Freeform 7"/>
            <p:cNvSpPr>
              <a:spLocks/>
            </p:cNvSpPr>
            <p:nvPr userDrawn="1"/>
          </p:nvSpPr>
          <p:spPr bwMode="auto">
            <a:xfrm>
              <a:off x="4210" y="1350"/>
              <a:ext cx="524" cy="642"/>
            </a:xfrm>
            <a:custGeom>
              <a:avLst/>
              <a:gdLst>
                <a:gd name="T0" fmla="*/ 605 w 2995"/>
                <a:gd name="T1" fmla="*/ 497 h 3674"/>
                <a:gd name="T2" fmla="*/ 1188 w 2995"/>
                <a:gd name="T3" fmla="*/ 131 h 3674"/>
                <a:gd name="T4" fmla="*/ 1807 w 2995"/>
                <a:gd name="T5" fmla="*/ 0 h 3674"/>
                <a:gd name="T6" fmla="*/ 2691 w 2995"/>
                <a:gd name="T7" fmla="*/ 348 h 3674"/>
                <a:gd name="T8" fmla="*/ 2995 w 2995"/>
                <a:gd name="T9" fmla="*/ 1354 h 3674"/>
                <a:gd name="T10" fmla="*/ 2995 w 2995"/>
                <a:gd name="T11" fmla="*/ 3674 h 3674"/>
                <a:gd name="T12" fmla="*/ 2391 w 2995"/>
                <a:gd name="T13" fmla="*/ 3674 h 3674"/>
                <a:gd name="T14" fmla="*/ 2391 w 2995"/>
                <a:gd name="T15" fmla="*/ 1640 h 3674"/>
                <a:gd name="T16" fmla="*/ 2361 w 2995"/>
                <a:gd name="T17" fmla="*/ 1178 h 3674"/>
                <a:gd name="T18" fmla="*/ 2256 w 2995"/>
                <a:gd name="T19" fmla="*/ 841 h 3674"/>
                <a:gd name="T20" fmla="*/ 2026 w 2995"/>
                <a:gd name="T21" fmla="*/ 641 h 3674"/>
                <a:gd name="T22" fmla="*/ 1636 w 2995"/>
                <a:gd name="T23" fmla="*/ 575 h 3674"/>
                <a:gd name="T24" fmla="*/ 1121 w 2995"/>
                <a:gd name="T25" fmla="*/ 697 h 3674"/>
                <a:gd name="T26" fmla="*/ 605 w 2995"/>
                <a:gd name="T27" fmla="*/ 1007 h 3674"/>
                <a:gd name="T28" fmla="*/ 605 w 2995"/>
                <a:gd name="T29" fmla="*/ 3674 h 3674"/>
                <a:gd name="T30" fmla="*/ 0 w 2995"/>
                <a:gd name="T31" fmla="*/ 3674 h 3674"/>
                <a:gd name="T32" fmla="*/ 0 w 2995"/>
                <a:gd name="T33" fmla="*/ 95 h 3674"/>
                <a:gd name="T34" fmla="*/ 605 w 2995"/>
                <a:gd name="T35" fmla="*/ 95 h 3674"/>
                <a:gd name="T36" fmla="*/ 605 w 2995"/>
                <a:gd name="T37" fmla="*/ 497 h 3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95" h="3674">
                  <a:moveTo>
                    <a:pt x="605" y="497"/>
                  </a:moveTo>
                  <a:cubicBezTo>
                    <a:pt x="793" y="340"/>
                    <a:pt x="987" y="218"/>
                    <a:pt x="1188" y="131"/>
                  </a:cubicBezTo>
                  <a:cubicBezTo>
                    <a:pt x="1389" y="44"/>
                    <a:pt x="1595" y="0"/>
                    <a:pt x="1807" y="0"/>
                  </a:cubicBezTo>
                  <a:cubicBezTo>
                    <a:pt x="2193" y="0"/>
                    <a:pt x="2488" y="116"/>
                    <a:pt x="2691" y="348"/>
                  </a:cubicBezTo>
                  <a:cubicBezTo>
                    <a:pt x="2895" y="582"/>
                    <a:pt x="2995" y="916"/>
                    <a:pt x="2995" y="1354"/>
                  </a:cubicBezTo>
                  <a:cubicBezTo>
                    <a:pt x="2995" y="3674"/>
                    <a:pt x="2995" y="3674"/>
                    <a:pt x="2995" y="3674"/>
                  </a:cubicBezTo>
                  <a:cubicBezTo>
                    <a:pt x="2391" y="3674"/>
                    <a:pt x="2391" y="3674"/>
                    <a:pt x="2391" y="3674"/>
                  </a:cubicBezTo>
                  <a:cubicBezTo>
                    <a:pt x="2391" y="1640"/>
                    <a:pt x="2391" y="1640"/>
                    <a:pt x="2391" y="1640"/>
                  </a:cubicBezTo>
                  <a:cubicBezTo>
                    <a:pt x="2391" y="1476"/>
                    <a:pt x="2381" y="1323"/>
                    <a:pt x="2361" y="1178"/>
                  </a:cubicBezTo>
                  <a:cubicBezTo>
                    <a:pt x="2344" y="1035"/>
                    <a:pt x="2307" y="923"/>
                    <a:pt x="2256" y="841"/>
                  </a:cubicBezTo>
                  <a:cubicBezTo>
                    <a:pt x="2204" y="752"/>
                    <a:pt x="2126" y="684"/>
                    <a:pt x="2026" y="641"/>
                  </a:cubicBezTo>
                  <a:cubicBezTo>
                    <a:pt x="1925" y="597"/>
                    <a:pt x="1796" y="575"/>
                    <a:pt x="1636" y="575"/>
                  </a:cubicBezTo>
                  <a:cubicBezTo>
                    <a:pt x="1471" y="575"/>
                    <a:pt x="1298" y="617"/>
                    <a:pt x="1121" y="697"/>
                  </a:cubicBezTo>
                  <a:cubicBezTo>
                    <a:pt x="941" y="778"/>
                    <a:pt x="768" y="882"/>
                    <a:pt x="605" y="1007"/>
                  </a:cubicBezTo>
                  <a:cubicBezTo>
                    <a:pt x="605" y="3674"/>
                    <a:pt x="605" y="3674"/>
                    <a:pt x="605" y="3674"/>
                  </a:cubicBezTo>
                  <a:cubicBezTo>
                    <a:pt x="0" y="3674"/>
                    <a:pt x="0" y="3674"/>
                    <a:pt x="0" y="3674"/>
                  </a:cubicBezTo>
                  <a:cubicBezTo>
                    <a:pt x="0" y="95"/>
                    <a:pt x="0" y="95"/>
                    <a:pt x="0" y="95"/>
                  </a:cubicBezTo>
                  <a:cubicBezTo>
                    <a:pt x="605" y="95"/>
                    <a:pt x="605" y="95"/>
                    <a:pt x="605" y="95"/>
                  </a:cubicBezTo>
                  <a:lnTo>
                    <a:pt x="605" y="49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4" name="Freeform 8"/>
            <p:cNvSpPr>
              <a:spLocks/>
            </p:cNvSpPr>
            <p:nvPr userDrawn="1"/>
          </p:nvSpPr>
          <p:spPr bwMode="auto">
            <a:xfrm>
              <a:off x="3679" y="1361"/>
              <a:ext cx="455" cy="631"/>
            </a:xfrm>
            <a:custGeom>
              <a:avLst/>
              <a:gdLst>
                <a:gd name="T0" fmla="*/ 2604 w 2604"/>
                <a:gd name="T1" fmla="*/ 14 h 3609"/>
                <a:gd name="T2" fmla="*/ 2604 w 2604"/>
                <a:gd name="T3" fmla="*/ 1116 h 3609"/>
                <a:gd name="T4" fmla="*/ 2502 w 2604"/>
                <a:gd name="T5" fmla="*/ 1116 h 3609"/>
                <a:gd name="T6" fmla="*/ 2267 w 2604"/>
                <a:gd name="T7" fmla="*/ 1077 h 3609"/>
                <a:gd name="T8" fmla="*/ 1995 w 2604"/>
                <a:gd name="T9" fmla="*/ 1063 h 3609"/>
                <a:gd name="T10" fmla="*/ 1563 w 2604"/>
                <a:gd name="T11" fmla="*/ 1096 h 3609"/>
                <a:gd name="T12" fmla="*/ 1158 w 2604"/>
                <a:gd name="T13" fmla="*/ 1205 h 3609"/>
                <a:gd name="T14" fmla="*/ 1158 w 2604"/>
                <a:gd name="T15" fmla="*/ 3609 h 3609"/>
                <a:gd name="T16" fmla="*/ 0 w 2604"/>
                <a:gd name="T17" fmla="*/ 3609 h 3609"/>
                <a:gd name="T18" fmla="*/ 0 w 2604"/>
                <a:gd name="T19" fmla="*/ 15 h 3609"/>
                <a:gd name="T20" fmla="*/ 1158 w 2604"/>
                <a:gd name="T21" fmla="*/ 15 h 3609"/>
                <a:gd name="T22" fmla="*/ 1158 w 2604"/>
                <a:gd name="T23" fmla="*/ 545 h 3609"/>
                <a:gd name="T24" fmla="*/ 1817 w 2604"/>
                <a:gd name="T25" fmla="*/ 109 h 3609"/>
                <a:gd name="T26" fmla="*/ 2334 w 2604"/>
                <a:gd name="T27" fmla="*/ 0 h 3609"/>
                <a:gd name="T28" fmla="*/ 2471 w 2604"/>
                <a:gd name="T29" fmla="*/ 4 h 3609"/>
                <a:gd name="T30" fmla="*/ 2604 w 2604"/>
                <a:gd name="T31" fmla="*/ 14 h 3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04" h="3609">
                  <a:moveTo>
                    <a:pt x="2604" y="14"/>
                  </a:moveTo>
                  <a:cubicBezTo>
                    <a:pt x="2604" y="1116"/>
                    <a:pt x="2604" y="1116"/>
                    <a:pt x="2604" y="1116"/>
                  </a:cubicBezTo>
                  <a:cubicBezTo>
                    <a:pt x="2502" y="1116"/>
                    <a:pt x="2502" y="1116"/>
                    <a:pt x="2502" y="1116"/>
                  </a:cubicBezTo>
                  <a:cubicBezTo>
                    <a:pt x="2454" y="1098"/>
                    <a:pt x="2375" y="1085"/>
                    <a:pt x="2267" y="1077"/>
                  </a:cubicBezTo>
                  <a:cubicBezTo>
                    <a:pt x="2158" y="1068"/>
                    <a:pt x="2067" y="1063"/>
                    <a:pt x="1995" y="1063"/>
                  </a:cubicBezTo>
                  <a:cubicBezTo>
                    <a:pt x="1832" y="1063"/>
                    <a:pt x="1687" y="1075"/>
                    <a:pt x="1563" y="1096"/>
                  </a:cubicBezTo>
                  <a:cubicBezTo>
                    <a:pt x="1437" y="1118"/>
                    <a:pt x="1302" y="1152"/>
                    <a:pt x="1158" y="1205"/>
                  </a:cubicBezTo>
                  <a:cubicBezTo>
                    <a:pt x="1158" y="3609"/>
                    <a:pt x="1158" y="3609"/>
                    <a:pt x="1158" y="3609"/>
                  </a:cubicBezTo>
                  <a:cubicBezTo>
                    <a:pt x="0" y="3609"/>
                    <a:pt x="0" y="3609"/>
                    <a:pt x="0" y="3609"/>
                  </a:cubicBezTo>
                  <a:cubicBezTo>
                    <a:pt x="0" y="15"/>
                    <a:pt x="0" y="15"/>
                    <a:pt x="0" y="15"/>
                  </a:cubicBezTo>
                  <a:cubicBezTo>
                    <a:pt x="1158" y="15"/>
                    <a:pt x="1158" y="15"/>
                    <a:pt x="1158" y="15"/>
                  </a:cubicBezTo>
                  <a:cubicBezTo>
                    <a:pt x="1158" y="545"/>
                    <a:pt x="1158" y="545"/>
                    <a:pt x="1158" y="545"/>
                  </a:cubicBezTo>
                  <a:cubicBezTo>
                    <a:pt x="1411" y="326"/>
                    <a:pt x="1632" y="181"/>
                    <a:pt x="1817" y="109"/>
                  </a:cubicBezTo>
                  <a:cubicBezTo>
                    <a:pt x="2005" y="37"/>
                    <a:pt x="2176" y="0"/>
                    <a:pt x="2334" y="0"/>
                  </a:cubicBezTo>
                  <a:cubicBezTo>
                    <a:pt x="2374" y="0"/>
                    <a:pt x="2420" y="2"/>
                    <a:pt x="2471" y="4"/>
                  </a:cubicBezTo>
                  <a:cubicBezTo>
                    <a:pt x="2522" y="7"/>
                    <a:pt x="2566" y="10"/>
                    <a:pt x="2604"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5" name="Freeform 9"/>
            <p:cNvSpPr>
              <a:spLocks noEditPoints="1"/>
            </p:cNvSpPr>
            <p:nvPr userDrawn="1"/>
          </p:nvSpPr>
          <p:spPr bwMode="auto">
            <a:xfrm>
              <a:off x="2981" y="1344"/>
              <a:ext cx="627" cy="665"/>
            </a:xfrm>
            <a:custGeom>
              <a:avLst/>
              <a:gdLst>
                <a:gd name="T0" fmla="*/ 423 w 3586"/>
                <a:gd name="T1" fmla="*/ 1048 h 3800"/>
                <a:gd name="T2" fmla="*/ 318 w 3586"/>
                <a:gd name="T3" fmla="*/ 1048 h 3800"/>
                <a:gd name="T4" fmla="*/ 318 w 3586"/>
                <a:gd name="T5" fmla="*/ 179 h 3800"/>
                <a:gd name="T6" fmla="*/ 910 w 3586"/>
                <a:gd name="T7" fmla="*/ 66 h 3800"/>
                <a:gd name="T8" fmla="*/ 1733 w 3586"/>
                <a:gd name="T9" fmla="*/ 0 h 3800"/>
                <a:gd name="T10" fmla="*/ 3150 w 3586"/>
                <a:gd name="T11" fmla="*/ 303 h 3800"/>
                <a:gd name="T12" fmla="*/ 3586 w 3586"/>
                <a:gd name="T13" fmla="*/ 1254 h 3800"/>
                <a:gd name="T14" fmla="*/ 3586 w 3586"/>
                <a:gd name="T15" fmla="*/ 3704 h 3800"/>
                <a:gd name="T16" fmla="*/ 2444 w 3586"/>
                <a:gd name="T17" fmla="*/ 3704 h 3800"/>
                <a:gd name="T18" fmla="*/ 2444 w 3586"/>
                <a:gd name="T19" fmla="*/ 3323 h 3800"/>
                <a:gd name="T20" fmla="*/ 2214 w 3586"/>
                <a:gd name="T21" fmla="*/ 3494 h 3800"/>
                <a:gd name="T22" fmla="*/ 1954 w 3586"/>
                <a:gd name="T23" fmla="*/ 3650 h 3800"/>
                <a:gd name="T24" fmla="*/ 1603 w 3586"/>
                <a:gd name="T25" fmla="*/ 3764 h 3800"/>
                <a:gd name="T26" fmla="*/ 1203 w 3586"/>
                <a:gd name="T27" fmla="*/ 3800 h 3800"/>
                <a:gd name="T28" fmla="*/ 346 w 3586"/>
                <a:gd name="T29" fmla="*/ 3482 h 3800"/>
                <a:gd name="T30" fmla="*/ 0 w 3586"/>
                <a:gd name="T31" fmla="*/ 2671 h 3800"/>
                <a:gd name="T32" fmla="*/ 176 w 3586"/>
                <a:gd name="T33" fmla="*/ 2026 h 3800"/>
                <a:gd name="T34" fmla="*/ 676 w 3586"/>
                <a:gd name="T35" fmla="*/ 1631 h 3800"/>
                <a:gd name="T36" fmla="*/ 1468 w 3586"/>
                <a:gd name="T37" fmla="*/ 1425 h 3800"/>
                <a:gd name="T38" fmla="*/ 2449 w 3586"/>
                <a:gd name="T39" fmla="*/ 1336 h 3800"/>
                <a:gd name="T40" fmla="*/ 2449 w 3586"/>
                <a:gd name="T41" fmla="*/ 1317 h 3800"/>
                <a:gd name="T42" fmla="*/ 2207 w 3586"/>
                <a:gd name="T43" fmla="*/ 903 h 3800"/>
                <a:gd name="T44" fmla="*/ 1493 w 3586"/>
                <a:gd name="T45" fmla="*/ 790 h 3800"/>
                <a:gd name="T46" fmla="*/ 886 w 3586"/>
                <a:gd name="T47" fmla="*/ 892 h 3800"/>
                <a:gd name="T48" fmla="*/ 423 w 3586"/>
                <a:gd name="T49" fmla="*/ 1048 h 3800"/>
                <a:gd name="T50" fmla="*/ 2444 w 3586"/>
                <a:gd name="T51" fmla="*/ 2763 h 3800"/>
                <a:gd name="T52" fmla="*/ 2444 w 3586"/>
                <a:gd name="T53" fmla="*/ 2014 h 3800"/>
                <a:gd name="T54" fmla="*/ 1939 w 3586"/>
                <a:gd name="T55" fmla="*/ 2067 h 3800"/>
                <a:gd name="T56" fmla="*/ 1527 w 3586"/>
                <a:gd name="T57" fmla="*/ 2146 h 3800"/>
                <a:gd name="T58" fmla="*/ 1264 w 3586"/>
                <a:gd name="T59" fmla="*/ 2304 h 3800"/>
                <a:gd name="T60" fmla="*/ 1173 w 3586"/>
                <a:gd name="T61" fmla="*/ 2577 h 3800"/>
                <a:gd name="T62" fmla="*/ 1193 w 3586"/>
                <a:gd name="T63" fmla="*/ 2760 h 3800"/>
                <a:gd name="T64" fmla="*/ 1289 w 3586"/>
                <a:gd name="T65" fmla="*/ 2893 h 3800"/>
                <a:gd name="T66" fmla="*/ 1465 w 3586"/>
                <a:gd name="T67" fmla="*/ 2987 h 3800"/>
                <a:gd name="T68" fmla="*/ 1784 w 3586"/>
                <a:gd name="T69" fmla="*/ 3018 h 3800"/>
                <a:gd name="T70" fmla="*/ 2133 w 3586"/>
                <a:gd name="T71" fmla="*/ 2947 h 3800"/>
                <a:gd name="T72" fmla="*/ 2444 w 3586"/>
                <a:gd name="T73" fmla="*/ 2763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586" h="3800">
                  <a:moveTo>
                    <a:pt x="423" y="1048"/>
                  </a:moveTo>
                  <a:cubicBezTo>
                    <a:pt x="318" y="1048"/>
                    <a:pt x="318" y="1048"/>
                    <a:pt x="318" y="1048"/>
                  </a:cubicBezTo>
                  <a:cubicBezTo>
                    <a:pt x="318" y="179"/>
                    <a:pt x="318" y="179"/>
                    <a:pt x="318" y="179"/>
                  </a:cubicBezTo>
                  <a:cubicBezTo>
                    <a:pt x="440" y="148"/>
                    <a:pt x="637" y="110"/>
                    <a:pt x="910" y="66"/>
                  </a:cubicBezTo>
                  <a:cubicBezTo>
                    <a:pt x="1185" y="23"/>
                    <a:pt x="1458" y="0"/>
                    <a:pt x="1733" y="0"/>
                  </a:cubicBezTo>
                  <a:cubicBezTo>
                    <a:pt x="2388" y="0"/>
                    <a:pt x="2860" y="102"/>
                    <a:pt x="3150" y="303"/>
                  </a:cubicBezTo>
                  <a:cubicBezTo>
                    <a:pt x="3441" y="505"/>
                    <a:pt x="3586" y="823"/>
                    <a:pt x="3586" y="1254"/>
                  </a:cubicBezTo>
                  <a:cubicBezTo>
                    <a:pt x="3586" y="3704"/>
                    <a:pt x="3586" y="3704"/>
                    <a:pt x="3586" y="3704"/>
                  </a:cubicBezTo>
                  <a:cubicBezTo>
                    <a:pt x="2444" y="3704"/>
                    <a:pt x="2444" y="3704"/>
                    <a:pt x="2444" y="3704"/>
                  </a:cubicBezTo>
                  <a:cubicBezTo>
                    <a:pt x="2444" y="3323"/>
                    <a:pt x="2444" y="3323"/>
                    <a:pt x="2444" y="3323"/>
                  </a:cubicBezTo>
                  <a:cubicBezTo>
                    <a:pt x="2381" y="3370"/>
                    <a:pt x="2304" y="3426"/>
                    <a:pt x="2214" y="3494"/>
                  </a:cubicBezTo>
                  <a:cubicBezTo>
                    <a:pt x="2121" y="3560"/>
                    <a:pt x="2034" y="3612"/>
                    <a:pt x="1954" y="3650"/>
                  </a:cubicBezTo>
                  <a:cubicBezTo>
                    <a:pt x="1842" y="3701"/>
                    <a:pt x="1723" y="3739"/>
                    <a:pt x="1603" y="3764"/>
                  </a:cubicBezTo>
                  <a:cubicBezTo>
                    <a:pt x="1481" y="3788"/>
                    <a:pt x="1348" y="3800"/>
                    <a:pt x="1203" y="3800"/>
                  </a:cubicBezTo>
                  <a:cubicBezTo>
                    <a:pt x="862" y="3800"/>
                    <a:pt x="576" y="3695"/>
                    <a:pt x="346" y="3482"/>
                  </a:cubicBezTo>
                  <a:cubicBezTo>
                    <a:pt x="115" y="3272"/>
                    <a:pt x="0" y="3000"/>
                    <a:pt x="0" y="2671"/>
                  </a:cubicBezTo>
                  <a:cubicBezTo>
                    <a:pt x="0" y="2408"/>
                    <a:pt x="59" y="2192"/>
                    <a:pt x="176" y="2026"/>
                  </a:cubicBezTo>
                  <a:cubicBezTo>
                    <a:pt x="293" y="1859"/>
                    <a:pt x="461" y="1728"/>
                    <a:pt x="676" y="1631"/>
                  </a:cubicBezTo>
                  <a:cubicBezTo>
                    <a:pt x="889" y="1535"/>
                    <a:pt x="1152" y="1466"/>
                    <a:pt x="1468" y="1425"/>
                  </a:cubicBezTo>
                  <a:cubicBezTo>
                    <a:pt x="1784" y="1386"/>
                    <a:pt x="2110" y="1354"/>
                    <a:pt x="2449" y="1336"/>
                  </a:cubicBezTo>
                  <a:cubicBezTo>
                    <a:pt x="2449" y="1317"/>
                    <a:pt x="2449" y="1317"/>
                    <a:pt x="2449" y="1317"/>
                  </a:cubicBezTo>
                  <a:cubicBezTo>
                    <a:pt x="2449" y="1117"/>
                    <a:pt x="2368" y="979"/>
                    <a:pt x="2207" y="903"/>
                  </a:cubicBezTo>
                  <a:cubicBezTo>
                    <a:pt x="2046" y="828"/>
                    <a:pt x="1807" y="790"/>
                    <a:pt x="1493" y="790"/>
                  </a:cubicBezTo>
                  <a:cubicBezTo>
                    <a:pt x="1304" y="790"/>
                    <a:pt x="1101" y="823"/>
                    <a:pt x="886" y="892"/>
                  </a:cubicBezTo>
                  <a:cubicBezTo>
                    <a:pt x="672" y="959"/>
                    <a:pt x="517" y="1012"/>
                    <a:pt x="423" y="1048"/>
                  </a:cubicBezTo>
                  <a:close/>
                  <a:moveTo>
                    <a:pt x="2444" y="2763"/>
                  </a:moveTo>
                  <a:cubicBezTo>
                    <a:pt x="2444" y="2014"/>
                    <a:pt x="2444" y="2014"/>
                    <a:pt x="2444" y="2014"/>
                  </a:cubicBezTo>
                  <a:cubicBezTo>
                    <a:pt x="2288" y="2027"/>
                    <a:pt x="2120" y="2046"/>
                    <a:pt x="1939" y="2067"/>
                  </a:cubicBezTo>
                  <a:cubicBezTo>
                    <a:pt x="1759" y="2090"/>
                    <a:pt x="1621" y="2116"/>
                    <a:pt x="1527" y="2146"/>
                  </a:cubicBezTo>
                  <a:cubicBezTo>
                    <a:pt x="1414" y="2182"/>
                    <a:pt x="1325" y="2235"/>
                    <a:pt x="1264" y="2304"/>
                  </a:cubicBezTo>
                  <a:cubicBezTo>
                    <a:pt x="1205" y="2373"/>
                    <a:pt x="1173" y="2463"/>
                    <a:pt x="1173" y="2577"/>
                  </a:cubicBezTo>
                  <a:cubicBezTo>
                    <a:pt x="1173" y="2651"/>
                    <a:pt x="1180" y="2712"/>
                    <a:pt x="1193" y="2760"/>
                  </a:cubicBezTo>
                  <a:cubicBezTo>
                    <a:pt x="1206" y="2806"/>
                    <a:pt x="1238" y="2850"/>
                    <a:pt x="1289" y="2893"/>
                  </a:cubicBezTo>
                  <a:cubicBezTo>
                    <a:pt x="1338" y="2936"/>
                    <a:pt x="1396" y="2967"/>
                    <a:pt x="1465" y="2987"/>
                  </a:cubicBezTo>
                  <a:cubicBezTo>
                    <a:pt x="1532" y="3008"/>
                    <a:pt x="1638" y="3018"/>
                    <a:pt x="1784" y="3018"/>
                  </a:cubicBezTo>
                  <a:cubicBezTo>
                    <a:pt x="1898" y="3018"/>
                    <a:pt x="2014" y="2995"/>
                    <a:pt x="2133" y="2947"/>
                  </a:cubicBezTo>
                  <a:cubicBezTo>
                    <a:pt x="2250" y="2901"/>
                    <a:pt x="2354" y="2839"/>
                    <a:pt x="2444" y="27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6" name="Freeform 10"/>
            <p:cNvSpPr>
              <a:spLocks noEditPoints="1"/>
            </p:cNvSpPr>
            <p:nvPr userDrawn="1"/>
          </p:nvSpPr>
          <p:spPr bwMode="auto">
            <a:xfrm>
              <a:off x="2307" y="1344"/>
              <a:ext cx="627" cy="665"/>
            </a:xfrm>
            <a:custGeom>
              <a:avLst/>
              <a:gdLst>
                <a:gd name="T0" fmla="*/ 1491 w 3586"/>
                <a:gd name="T1" fmla="*/ 790 h 3800"/>
                <a:gd name="T2" fmla="*/ 886 w 3586"/>
                <a:gd name="T3" fmla="*/ 892 h 3800"/>
                <a:gd name="T4" fmla="*/ 423 w 3586"/>
                <a:gd name="T5" fmla="*/ 1048 h 3800"/>
                <a:gd name="T6" fmla="*/ 318 w 3586"/>
                <a:gd name="T7" fmla="*/ 1048 h 3800"/>
                <a:gd name="T8" fmla="*/ 318 w 3586"/>
                <a:gd name="T9" fmla="*/ 179 h 3800"/>
                <a:gd name="T10" fmla="*/ 910 w 3586"/>
                <a:gd name="T11" fmla="*/ 66 h 3800"/>
                <a:gd name="T12" fmla="*/ 1733 w 3586"/>
                <a:gd name="T13" fmla="*/ 0 h 3800"/>
                <a:gd name="T14" fmla="*/ 3150 w 3586"/>
                <a:gd name="T15" fmla="*/ 303 h 3800"/>
                <a:gd name="T16" fmla="*/ 3586 w 3586"/>
                <a:gd name="T17" fmla="*/ 1254 h 3800"/>
                <a:gd name="T18" fmla="*/ 3586 w 3586"/>
                <a:gd name="T19" fmla="*/ 3704 h 3800"/>
                <a:gd name="T20" fmla="*/ 2442 w 3586"/>
                <a:gd name="T21" fmla="*/ 3704 h 3800"/>
                <a:gd name="T22" fmla="*/ 2442 w 3586"/>
                <a:gd name="T23" fmla="*/ 3323 h 3800"/>
                <a:gd name="T24" fmla="*/ 2212 w 3586"/>
                <a:gd name="T25" fmla="*/ 3494 h 3800"/>
                <a:gd name="T26" fmla="*/ 1954 w 3586"/>
                <a:gd name="T27" fmla="*/ 3650 h 3800"/>
                <a:gd name="T28" fmla="*/ 1601 w 3586"/>
                <a:gd name="T29" fmla="*/ 3764 h 3800"/>
                <a:gd name="T30" fmla="*/ 1202 w 3586"/>
                <a:gd name="T31" fmla="*/ 3800 h 3800"/>
                <a:gd name="T32" fmla="*/ 346 w 3586"/>
                <a:gd name="T33" fmla="*/ 3482 h 3800"/>
                <a:gd name="T34" fmla="*/ 0 w 3586"/>
                <a:gd name="T35" fmla="*/ 2671 h 3800"/>
                <a:gd name="T36" fmla="*/ 176 w 3586"/>
                <a:gd name="T37" fmla="*/ 2026 h 3800"/>
                <a:gd name="T38" fmla="*/ 675 w 3586"/>
                <a:gd name="T39" fmla="*/ 1631 h 3800"/>
                <a:gd name="T40" fmla="*/ 1468 w 3586"/>
                <a:gd name="T41" fmla="*/ 1425 h 3800"/>
                <a:gd name="T42" fmla="*/ 2449 w 3586"/>
                <a:gd name="T43" fmla="*/ 1336 h 3800"/>
                <a:gd name="T44" fmla="*/ 2449 w 3586"/>
                <a:gd name="T45" fmla="*/ 1317 h 3800"/>
                <a:gd name="T46" fmla="*/ 2207 w 3586"/>
                <a:gd name="T47" fmla="*/ 903 h 3800"/>
                <a:gd name="T48" fmla="*/ 1491 w 3586"/>
                <a:gd name="T49" fmla="*/ 790 h 3800"/>
                <a:gd name="T50" fmla="*/ 2442 w 3586"/>
                <a:gd name="T51" fmla="*/ 2763 h 3800"/>
                <a:gd name="T52" fmla="*/ 2442 w 3586"/>
                <a:gd name="T53" fmla="*/ 2014 h 3800"/>
                <a:gd name="T54" fmla="*/ 1939 w 3586"/>
                <a:gd name="T55" fmla="*/ 2067 h 3800"/>
                <a:gd name="T56" fmla="*/ 1527 w 3586"/>
                <a:gd name="T57" fmla="*/ 2146 h 3800"/>
                <a:gd name="T58" fmla="*/ 1264 w 3586"/>
                <a:gd name="T59" fmla="*/ 2304 h 3800"/>
                <a:gd name="T60" fmla="*/ 1174 w 3586"/>
                <a:gd name="T61" fmla="*/ 2577 h 3800"/>
                <a:gd name="T62" fmla="*/ 1193 w 3586"/>
                <a:gd name="T63" fmla="*/ 2760 h 3800"/>
                <a:gd name="T64" fmla="*/ 1289 w 3586"/>
                <a:gd name="T65" fmla="*/ 2893 h 3800"/>
                <a:gd name="T66" fmla="*/ 1463 w 3586"/>
                <a:gd name="T67" fmla="*/ 2987 h 3800"/>
                <a:gd name="T68" fmla="*/ 1783 w 3586"/>
                <a:gd name="T69" fmla="*/ 3018 h 3800"/>
                <a:gd name="T70" fmla="*/ 2131 w 3586"/>
                <a:gd name="T71" fmla="*/ 2947 h 3800"/>
                <a:gd name="T72" fmla="*/ 2442 w 3586"/>
                <a:gd name="T73" fmla="*/ 2763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586" h="3800">
                  <a:moveTo>
                    <a:pt x="1491" y="790"/>
                  </a:moveTo>
                  <a:cubicBezTo>
                    <a:pt x="1302" y="790"/>
                    <a:pt x="1101" y="823"/>
                    <a:pt x="886" y="892"/>
                  </a:cubicBezTo>
                  <a:cubicBezTo>
                    <a:pt x="670" y="959"/>
                    <a:pt x="517" y="1012"/>
                    <a:pt x="423" y="1048"/>
                  </a:cubicBezTo>
                  <a:cubicBezTo>
                    <a:pt x="318" y="1048"/>
                    <a:pt x="318" y="1048"/>
                    <a:pt x="318" y="1048"/>
                  </a:cubicBezTo>
                  <a:cubicBezTo>
                    <a:pt x="318" y="179"/>
                    <a:pt x="318" y="179"/>
                    <a:pt x="318" y="179"/>
                  </a:cubicBezTo>
                  <a:cubicBezTo>
                    <a:pt x="440" y="148"/>
                    <a:pt x="637" y="110"/>
                    <a:pt x="910" y="66"/>
                  </a:cubicBezTo>
                  <a:cubicBezTo>
                    <a:pt x="1183" y="23"/>
                    <a:pt x="1458" y="0"/>
                    <a:pt x="1733" y="0"/>
                  </a:cubicBezTo>
                  <a:cubicBezTo>
                    <a:pt x="2387" y="0"/>
                    <a:pt x="2859" y="102"/>
                    <a:pt x="3150" y="303"/>
                  </a:cubicBezTo>
                  <a:cubicBezTo>
                    <a:pt x="3441" y="505"/>
                    <a:pt x="3586" y="823"/>
                    <a:pt x="3586" y="1254"/>
                  </a:cubicBezTo>
                  <a:cubicBezTo>
                    <a:pt x="3586" y="3704"/>
                    <a:pt x="3586" y="3704"/>
                    <a:pt x="3586" y="3704"/>
                  </a:cubicBezTo>
                  <a:cubicBezTo>
                    <a:pt x="2442" y="3704"/>
                    <a:pt x="2442" y="3704"/>
                    <a:pt x="2442" y="3704"/>
                  </a:cubicBezTo>
                  <a:cubicBezTo>
                    <a:pt x="2442" y="3323"/>
                    <a:pt x="2442" y="3323"/>
                    <a:pt x="2442" y="3323"/>
                  </a:cubicBezTo>
                  <a:cubicBezTo>
                    <a:pt x="2380" y="3370"/>
                    <a:pt x="2304" y="3426"/>
                    <a:pt x="2212" y="3494"/>
                  </a:cubicBezTo>
                  <a:cubicBezTo>
                    <a:pt x="2120" y="3560"/>
                    <a:pt x="2034" y="3612"/>
                    <a:pt x="1954" y="3650"/>
                  </a:cubicBezTo>
                  <a:cubicBezTo>
                    <a:pt x="1840" y="3701"/>
                    <a:pt x="1723" y="3739"/>
                    <a:pt x="1601" y="3764"/>
                  </a:cubicBezTo>
                  <a:cubicBezTo>
                    <a:pt x="1480" y="3788"/>
                    <a:pt x="1348" y="3800"/>
                    <a:pt x="1202" y="3800"/>
                  </a:cubicBezTo>
                  <a:cubicBezTo>
                    <a:pt x="861" y="3800"/>
                    <a:pt x="576" y="3695"/>
                    <a:pt x="346" y="3482"/>
                  </a:cubicBezTo>
                  <a:cubicBezTo>
                    <a:pt x="115" y="3272"/>
                    <a:pt x="0" y="3000"/>
                    <a:pt x="0" y="2671"/>
                  </a:cubicBezTo>
                  <a:cubicBezTo>
                    <a:pt x="0" y="2408"/>
                    <a:pt x="59" y="2192"/>
                    <a:pt x="176" y="2026"/>
                  </a:cubicBezTo>
                  <a:cubicBezTo>
                    <a:pt x="293" y="1859"/>
                    <a:pt x="459" y="1728"/>
                    <a:pt x="675" y="1631"/>
                  </a:cubicBezTo>
                  <a:cubicBezTo>
                    <a:pt x="887" y="1535"/>
                    <a:pt x="1152" y="1466"/>
                    <a:pt x="1468" y="1425"/>
                  </a:cubicBezTo>
                  <a:cubicBezTo>
                    <a:pt x="1783" y="1386"/>
                    <a:pt x="2110" y="1354"/>
                    <a:pt x="2449" y="1336"/>
                  </a:cubicBezTo>
                  <a:cubicBezTo>
                    <a:pt x="2449" y="1317"/>
                    <a:pt x="2449" y="1317"/>
                    <a:pt x="2449" y="1317"/>
                  </a:cubicBezTo>
                  <a:cubicBezTo>
                    <a:pt x="2449" y="1117"/>
                    <a:pt x="2368" y="979"/>
                    <a:pt x="2207" y="903"/>
                  </a:cubicBezTo>
                  <a:cubicBezTo>
                    <a:pt x="2044" y="828"/>
                    <a:pt x="1807" y="790"/>
                    <a:pt x="1491" y="790"/>
                  </a:cubicBezTo>
                  <a:close/>
                  <a:moveTo>
                    <a:pt x="2442" y="2763"/>
                  </a:moveTo>
                  <a:cubicBezTo>
                    <a:pt x="2442" y="2014"/>
                    <a:pt x="2442" y="2014"/>
                    <a:pt x="2442" y="2014"/>
                  </a:cubicBezTo>
                  <a:cubicBezTo>
                    <a:pt x="2288" y="2027"/>
                    <a:pt x="2120" y="2046"/>
                    <a:pt x="1939" y="2067"/>
                  </a:cubicBezTo>
                  <a:cubicBezTo>
                    <a:pt x="1758" y="2090"/>
                    <a:pt x="1621" y="2116"/>
                    <a:pt x="1527" y="2146"/>
                  </a:cubicBezTo>
                  <a:cubicBezTo>
                    <a:pt x="1412" y="2182"/>
                    <a:pt x="1325" y="2235"/>
                    <a:pt x="1264" y="2304"/>
                  </a:cubicBezTo>
                  <a:cubicBezTo>
                    <a:pt x="1203" y="2373"/>
                    <a:pt x="1174" y="2463"/>
                    <a:pt x="1174" y="2577"/>
                  </a:cubicBezTo>
                  <a:cubicBezTo>
                    <a:pt x="1174" y="2651"/>
                    <a:pt x="1180" y="2712"/>
                    <a:pt x="1193" y="2760"/>
                  </a:cubicBezTo>
                  <a:cubicBezTo>
                    <a:pt x="1205" y="2806"/>
                    <a:pt x="1238" y="2850"/>
                    <a:pt x="1289" y="2893"/>
                  </a:cubicBezTo>
                  <a:cubicBezTo>
                    <a:pt x="1337" y="2936"/>
                    <a:pt x="1396" y="2967"/>
                    <a:pt x="1463" y="2987"/>
                  </a:cubicBezTo>
                  <a:cubicBezTo>
                    <a:pt x="1532" y="3008"/>
                    <a:pt x="1638" y="3018"/>
                    <a:pt x="1783" y="3018"/>
                  </a:cubicBezTo>
                  <a:cubicBezTo>
                    <a:pt x="1898" y="3018"/>
                    <a:pt x="2013" y="2995"/>
                    <a:pt x="2131" y="2947"/>
                  </a:cubicBezTo>
                  <a:cubicBezTo>
                    <a:pt x="2250" y="2901"/>
                    <a:pt x="2354" y="2839"/>
                    <a:pt x="2442" y="27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7" name="Freeform 11"/>
            <p:cNvSpPr>
              <a:spLocks noEditPoints="1"/>
            </p:cNvSpPr>
            <p:nvPr userDrawn="1"/>
          </p:nvSpPr>
          <p:spPr bwMode="auto">
            <a:xfrm>
              <a:off x="-166" y="657"/>
              <a:ext cx="2504" cy="1926"/>
            </a:xfrm>
            <a:custGeom>
              <a:avLst/>
              <a:gdLst>
                <a:gd name="T0" fmla="*/ 9239 w 14324"/>
                <a:gd name="T1" fmla="*/ 915 h 11013"/>
                <a:gd name="T2" fmla="*/ 3968 w 14324"/>
                <a:gd name="T3" fmla="*/ 232 h 11013"/>
                <a:gd name="T4" fmla="*/ 3969 w 14324"/>
                <a:gd name="T5" fmla="*/ 234 h 11013"/>
                <a:gd name="T6" fmla="*/ 8294 w 14324"/>
                <a:gd name="T7" fmla="*/ 800 h 11013"/>
                <a:gd name="T8" fmla="*/ 10916 w 14324"/>
                <a:gd name="T9" fmla="*/ 2561 h 11013"/>
                <a:gd name="T10" fmla="*/ 4631 w 14324"/>
                <a:gd name="T11" fmla="*/ 949 h 11013"/>
                <a:gd name="T12" fmla="*/ 5034 w 14324"/>
                <a:gd name="T13" fmla="*/ 1728 h 11013"/>
                <a:gd name="T14" fmla="*/ 1529 w 14324"/>
                <a:gd name="T15" fmla="*/ 3667 h 11013"/>
                <a:gd name="T16" fmla="*/ 5085 w 14324"/>
                <a:gd name="T17" fmla="*/ 10098 h 11013"/>
                <a:gd name="T18" fmla="*/ 10355 w 14324"/>
                <a:gd name="T19" fmla="*/ 10781 h 11013"/>
                <a:gd name="T20" fmla="*/ 10355 w 14324"/>
                <a:gd name="T21" fmla="*/ 10779 h 11013"/>
                <a:gd name="T22" fmla="*/ 6028 w 14324"/>
                <a:gd name="T23" fmla="*/ 10213 h 11013"/>
                <a:gd name="T24" fmla="*/ 3487 w 14324"/>
                <a:gd name="T25" fmla="*/ 8470 h 11013"/>
                <a:gd name="T26" fmla="*/ 9649 w 14324"/>
                <a:gd name="T27" fmla="*/ 10235 h 11013"/>
                <a:gd name="T28" fmla="*/ 9139 w 14324"/>
                <a:gd name="T29" fmla="*/ 9323 h 11013"/>
                <a:gd name="T30" fmla="*/ 12794 w 14324"/>
                <a:gd name="T31" fmla="*/ 7347 h 11013"/>
                <a:gd name="T32" fmla="*/ 9239 w 14324"/>
                <a:gd name="T33" fmla="*/ 915 h 11013"/>
                <a:gd name="T34" fmla="*/ 8989 w 14324"/>
                <a:gd name="T35" fmla="*/ 9152 h 11013"/>
                <a:gd name="T36" fmla="*/ 8398 w 14324"/>
                <a:gd name="T37" fmla="*/ 8001 h 11013"/>
                <a:gd name="T38" fmla="*/ 10169 w 14324"/>
                <a:gd name="T39" fmla="*/ 8001 h 11013"/>
                <a:gd name="T40" fmla="*/ 8989 w 14324"/>
                <a:gd name="T41" fmla="*/ 9152 h 11013"/>
                <a:gd name="T42" fmla="*/ 11293 w 14324"/>
                <a:gd name="T43" fmla="*/ 6150 h 11013"/>
                <a:gd name="T44" fmla="*/ 10950 w 14324"/>
                <a:gd name="T45" fmla="*/ 6535 h 11013"/>
                <a:gd name="T46" fmla="*/ 9529 w 14324"/>
                <a:gd name="T47" fmla="*/ 7437 h 11013"/>
                <a:gd name="T48" fmla="*/ 8355 w 14324"/>
                <a:gd name="T49" fmla="*/ 7822 h 11013"/>
                <a:gd name="T50" fmla="*/ 8347 w 14324"/>
                <a:gd name="T51" fmla="*/ 7824 h 11013"/>
                <a:gd name="T52" fmla="*/ 8303 w 14324"/>
                <a:gd name="T53" fmla="*/ 7834 h 11013"/>
                <a:gd name="T54" fmla="*/ 7822 w 14324"/>
                <a:gd name="T55" fmla="*/ 6950 h 11013"/>
                <a:gd name="T56" fmla="*/ 3418 w 14324"/>
                <a:gd name="T57" fmla="*/ 8235 h 11013"/>
                <a:gd name="T58" fmla="*/ 3262 w 14324"/>
                <a:gd name="T59" fmla="*/ 8281 h 11013"/>
                <a:gd name="T60" fmla="*/ 3237 w 14324"/>
                <a:gd name="T61" fmla="*/ 8248 h 11013"/>
                <a:gd name="T62" fmla="*/ 3043 w 14324"/>
                <a:gd name="T63" fmla="*/ 4863 h 11013"/>
                <a:gd name="T64" fmla="*/ 4725 w 14324"/>
                <a:gd name="T65" fmla="*/ 3604 h 11013"/>
                <a:gd name="T66" fmla="*/ 5852 w 14324"/>
                <a:gd name="T67" fmla="*/ 3235 h 11013"/>
                <a:gd name="T68" fmla="*/ 5895 w 14324"/>
                <a:gd name="T69" fmla="*/ 3227 h 11013"/>
                <a:gd name="T70" fmla="*/ 6430 w 14324"/>
                <a:gd name="T71" fmla="*/ 4154 h 11013"/>
                <a:gd name="T72" fmla="*/ 10977 w 14324"/>
                <a:gd name="T73" fmla="*/ 2761 h 11013"/>
                <a:gd name="T74" fmla="*/ 11076 w 14324"/>
                <a:gd name="T75" fmla="*/ 2732 h 11013"/>
                <a:gd name="T76" fmla="*/ 11100 w 14324"/>
                <a:gd name="T77" fmla="*/ 2766 h 11013"/>
                <a:gd name="T78" fmla="*/ 11293 w 14324"/>
                <a:gd name="T79" fmla="*/ 6150 h 110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324" h="11013">
                  <a:moveTo>
                    <a:pt x="9239" y="915"/>
                  </a:moveTo>
                  <a:cubicBezTo>
                    <a:pt x="7498" y="209"/>
                    <a:pt x="5612" y="0"/>
                    <a:pt x="3968" y="232"/>
                  </a:cubicBezTo>
                  <a:cubicBezTo>
                    <a:pt x="3969" y="234"/>
                    <a:pt x="3969" y="234"/>
                    <a:pt x="3969" y="234"/>
                  </a:cubicBezTo>
                  <a:cubicBezTo>
                    <a:pt x="5130" y="74"/>
                    <a:pt x="6866" y="222"/>
                    <a:pt x="8294" y="800"/>
                  </a:cubicBezTo>
                  <a:cubicBezTo>
                    <a:pt x="9384" y="1242"/>
                    <a:pt x="10248" y="1855"/>
                    <a:pt x="10916" y="2561"/>
                  </a:cubicBezTo>
                  <a:cubicBezTo>
                    <a:pt x="4631" y="949"/>
                    <a:pt x="4631" y="949"/>
                    <a:pt x="4631" y="949"/>
                  </a:cubicBezTo>
                  <a:cubicBezTo>
                    <a:pt x="5034" y="1728"/>
                    <a:pt x="5034" y="1728"/>
                    <a:pt x="5034" y="1728"/>
                  </a:cubicBezTo>
                  <a:cubicBezTo>
                    <a:pt x="3491" y="1995"/>
                    <a:pt x="2258" y="2650"/>
                    <a:pt x="1529" y="3667"/>
                  </a:cubicBezTo>
                  <a:cubicBezTo>
                    <a:pt x="0" y="5803"/>
                    <a:pt x="1591" y="8683"/>
                    <a:pt x="5085" y="10098"/>
                  </a:cubicBezTo>
                  <a:cubicBezTo>
                    <a:pt x="6826" y="10804"/>
                    <a:pt x="8712" y="11013"/>
                    <a:pt x="10355" y="10781"/>
                  </a:cubicBezTo>
                  <a:cubicBezTo>
                    <a:pt x="10355" y="10779"/>
                    <a:pt x="10355" y="10779"/>
                    <a:pt x="10355" y="10779"/>
                  </a:cubicBezTo>
                  <a:cubicBezTo>
                    <a:pt x="9195" y="10939"/>
                    <a:pt x="7458" y="10791"/>
                    <a:pt x="6028" y="10213"/>
                  </a:cubicBezTo>
                  <a:cubicBezTo>
                    <a:pt x="4940" y="9772"/>
                    <a:pt x="4075" y="9158"/>
                    <a:pt x="3487" y="8470"/>
                  </a:cubicBezTo>
                  <a:cubicBezTo>
                    <a:pt x="9649" y="10235"/>
                    <a:pt x="9649" y="10235"/>
                    <a:pt x="9649" y="10235"/>
                  </a:cubicBezTo>
                  <a:cubicBezTo>
                    <a:pt x="9139" y="9323"/>
                    <a:pt x="9139" y="9323"/>
                    <a:pt x="9139" y="9323"/>
                  </a:cubicBezTo>
                  <a:cubicBezTo>
                    <a:pt x="10682" y="9056"/>
                    <a:pt x="12066" y="8363"/>
                    <a:pt x="12794" y="7347"/>
                  </a:cubicBezTo>
                  <a:cubicBezTo>
                    <a:pt x="14324" y="5210"/>
                    <a:pt x="12733" y="2330"/>
                    <a:pt x="9239" y="915"/>
                  </a:cubicBezTo>
                  <a:close/>
                  <a:moveTo>
                    <a:pt x="8989" y="9152"/>
                  </a:moveTo>
                  <a:cubicBezTo>
                    <a:pt x="8398" y="8001"/>
                    <a:pt x="8398" y="8001"/>
                    <a:pt x="8398" y="8001"/>
                  </a:cubicBezTo>
                  <a:cubicBezTo>
                    <a:pt x="10169" y="8001"/>
                    <a:pt x="10169" y="8001"/>
                    <a:pt x="10169" y="8001"/>
                  </a:cubicBezTo>
                  <a:lnTo>
                    <a:pt x="8989" y="9152"/>
                  </a:lnTo>
                  <a:close/>
                  <a:moveTo>
                    <a:pt x="11293" y="6150"/>
                  </a:moveTo>
                  <a:cubicBezTo>
                    <a:pt x="11201" y="6277"/>
                    <a:pt x="11085" y="6407"/>
                    <a:pt x="10950" y="6535"/>
                  </a:cubicBezTo>
                  <a:cubicBezTo>
                    <a:pt x="10580" y="6905"/>
                    <a:pt x="10101" y="7210"/>
                    <a:pt x="9529" y="7437"/>
                  </a:cubicBezTo>
                  <a:cubicBezTo>
                    <a:pt x="9149" y="7603"/>
                    <a:pt x="8742" y="7736"/>
                    <a:pt x="8355" y="7822"/>
                  </a:cubicBezTo>
                  <a:cubicBezTo>
                    <a:pt x="8352" y="7822"/>
                    <a:pt x="8350" y="7824"/>
                    <a:pt x="8347" y="7824"/>
                  </a:cubicBezTo>
                  <a:cubicBezTo>
                    <a:pt x="8303" y="7834"/>
                    <a:pt x="8303" y="7834"/>
                    <a:pt x="8303" y="7834"/>
                  </a:cubicBezTo>
                  <a:cubicBezTo>
                    <a:pt x="7822" y="6950"/>
                    <a:pt x="7822" y="6950"/>
                    <a:pt x="7822" y="6950"/>
                  </a:cubicBezTo>
                  <a:cubicBezTo>
                    <a:pt x="3418" y="8235"/>
                    <a:pt x="3418" y="8235"/>
                    <a:pt x="3418" y="8235"/>
                  </a:cubicBezTo>
                  <a:cubicBezTo>
                    <a:pt x="3262" y="8281"/>
                    <a:pt x="3262" y="8281"/>
                    <a:pt x="3262" y="8281"/>
                  </a:cubicBezTo>
                  <a:cubicBezTo>
                    <a:pt x="3237" y="8248"/>
                    <a:pt x="3237" y="8248"/>
                    <a:pt x="3237" y="8248"/>
                  </a:cubicBezTo>
                  <a:cubicBezTo>
                    <a:pt x="2394" y="7103"/>
                    <a:pt x="2324" y="5869"/>
                    <a:pt x="3043" y="4863"/>
                  </a:cubicBezTo>
                  <a:cubicBezTo>
                    <a:pt x="3418" y="4340"/>
                    <a:pt x="4001" y="3904"/>
                    <a:pt x="4725" y="3604"/>
                  </a:cubicBezTo>
                  <a:cubicBezTo>
                    <a:pt x="5085" y="3444"/>
                    <a:pt x="5464" y="3321"/>
                    <a:pt x="5852" y="3235"/>
                  </a:cubicBezTo>
                  <a:cubicBezTo>
                    <a:pt x="5895" y="3227"/>
                    <a:pt x="5895" y="3227"/>
                    <a:pt x="5895" y="3227"/>
                  </a:cubicBezTo>
                  <a:cubicBezTo>
                    <a:pt x="6430" y="4154"/>
                    <a:pt x="6430" y="4154"/>
                    <a:pt x="6430" y="4154"/>
                  </a:cubicBezTo>
                  <a:cubicBezTo>
                    <a:pt x="10977" y="2761"/>
                    <a:pt x="10977" y="2761"/>
                    <a:pt x="10977" y="2761"/>
                  </a:cubicBezTo>
                  <a:cubicBezTo>
                    <a:pt x="11076" y="2732"/>
                    <a:pt x="11076" y="2732"/>
                    <a:pt x="11076" y="2732"/>
                  </a:cubicBezTo>
                  <a:cubicBezTo>
                    <a:pt x="11100" y="2766"/>
                    <a:pt x="11100" y="2766"/>
                    <a:pt x="11100" y="2766"/>
                  </a:cubicBezTo>
                  <a:cubicBezTo>
                    <a:pt x="11943" y="3912"/>
                    <a:pt x="12012" y="5144"/>
                    <a:pt x="11293" y="61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spTree>
    <p:extLst>
      <p:ext uri="{BB962C8B-B14F-4D97-AF65-F5344CB8AC3E}">
        <p14:creationId xmlns:p14="http://schemas.microsoft.com/office/powerpoint/2010/main" val="3556207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2901B45F-83E6-41DD-81FE-3D61A4139122}" type="slidenum">
              <a:rPr lang="en-AU" smtClean="0"/>
              <a:pPr/>
              <a:t>‹#›</a:t>
            </a:fld>
            <a:endParaRPr lang="en-AU"/>
          </a:p>
        </p:txBody>
      </p:sp>
      <p:sp>
        <p:nvSpPr>
          <p:cNvPr id="4" name="Footer Placeholder 3"/>
          <p:cNvSpPr>
            <a:spLocks noGrp="1"/>
          </p:cNvSpPr>
          <p:nvPr>
            <p:ph type="ftr" sz="quarter" idx="11"/>
          </p:nvPr>
        </p:nvSpPr>
        <p:spPr/>
        <p:txBody>
          <a:bodyPr/>
          <a:lstStyle>
            <a:lvl1pPr>
              <a:defRPr/>
            </a:lvl1pPr>
          </a:lstStyle>
          <a:p>
            <a:r>
              <a:rPr lang="en-AU" dirty="0"/>
              <a:t>aarnet.edu.au </a:t>
            </a:r>
            <a:r>
              <a:rPr lang="en-AU" dirty="0">
                <a:solidFill>
                  <a:schemeClr val="accent1"/>
                </a:solidFill>
              </a:rPr>
              <a:t>|</a:t>
            </a:r>
          </a:p>
        </p:txBody>
      </p:sp>
      <p:sp>
        <p:nvSpPr>
          <p:cNvPr id="5" name="Text Placeholder 4"/>
          <p:cNvSpPr>
            <a:spLocks noGrp="1"/>
          </p:cNvSpPr>
          <p:nvPr>
            <p:ph type="body" sz="quarter" idx="12" hasCustomPrompt="1"/>
          </p:nvPr>
        </p:nvSpPr>
        <p:spPr>
          <a:xfrm>
            <a:off x="403225" y="367886"/>
            <a:ext cx="6789015" cy="587853"/>
          </a:xfrm>
        </p:spPr>
        <p:txBody>
          <a:bodyPr wrap="square">
            <a:spAutoFit/>
          </a:bodyPr>
          <a:lstStyle>
            <a:lvl1pPr algn="l">
              <a:lnSpc>
                <a:spcPct val="85000"/>
              </a:lnSpc>
              <a:spcBef>
                <a:spcPts val="0"/>
              </a:spcBef>
              <a:defRPr sz="2800" b="0" cap="all" baseline="0">
                <a:solidFill>
                  <a:schemeClr val="accent1"/>
                </a:solidFill>
              </a:defRPr>
            </a:lvl1pPr>
            <a:lvl2pPr marL="0" indent="0" algn="l">
              <a:spcBef>
                <a:spcPts val="0"/>
              </a:spcBef>
              <a:buNone/>
              <a:defRPr sz="1600">
                <a:solidFill>
                  <a:schemeClr val="tx1"/>
                </a:solidFill>
              </a:defRPr>
            </a:lvl2pPr>
          </a:lstStyle>
          <a:p>
            <a:pPr lvl="0"/>
            <a:r>
              <a:rPr lang="en-US" dirty="0"/>
              <a:t>Slide title</a:t>
            </a:r>
          </a:p>
          <a:p>
            <a:pPr lvl="1"/>
            <a:r>
              <a:rPr lang="en-US" dirty="0"/>
              <a:t>Subtitle</a:t>
            </a:r>
          </a:p>
        </p:txBody>
      </p:sp>
    </p:spTree>
    <p:extLst>
      <p:ext uri="{BB962C8B-B14F-4D97-AF65-F5344CB8AC3E}">
        <p14:creationId xmlns:p14="http://schemas.microsoft.com/office/powerpoint/2010/main" val="3398552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Title Only">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a:off x="403225" y="367886"/>
            <a:ext cx="6789015" cy="587853"/>
          </a:xfrm>
        </p:spPr>
        <p:txBody>
          <a:bodyPr wrap="square">
            <a:spAutoFit/>
          </a:bodyPr>
          <a:lstStyle>
            <a:lvl1pPr algn="l">
              <a:lnSpc>
                <a:spcPct val="85000"/>
              </a:lnSpc>
              <a:spcBef>
                <a:spcPts val="0"/>
              </a:spcBef>
              <a:defRPr sz="2800" b="0" cap="all" baseline="0">
                <a:solidFill>
                  <a:schemeClr val="accent1"/>
                </a:solidFill>
              </a:defRPr>
            </a:lvl1pPr>
            <a:lvl2pPr marL="0" indent="0" algn="l">
              <a:spcBef>
                <a:spcPts val="0"/>
              </a:spcBef>
              <a:buNone/>
              <a:defRPr sz="1600">
                <a:solidFill>
                  <a:schemeClr val="tx1"/>
                </a:solidFill>
              </a:defRPr>
            </a:lvl2pPr>
          </a:lstStyle>
          <a:p>
            <a:pPr lvl="0"/>
            <a:r>
              <a:rPr lang="en-US" dirty="0"/>
              <a:t>Slide title</a:t>
            </a:r>
          </a:p>
          <a:p>
            <a:pPr lvl="1"/>
            <a:r>
              <a:rPr lang="en-US" dirty="0"/>
              <a:t>Subtitle</a:t>
            </a:r>
          </a:p>
        </p:txBody>
      </p:sp>
      <p:grpSp>
        <p:nvGrpSpPr>
          <p:cNvPr id="6" name="Group 5"/>
          <p:cNvGrpSpPr>
            <a:grpSpLocks noChangeAspect="1"/>
          </p:cNvGrpSpPr>
          <p:nvPr userDrawn="1"/>
        </p:nvGrpSpPr>
        <p:grpSpPr>
          <a:xfrm>
            <a:off x="8089386" y="4675625"/>
            <a:ext cx="661789" cy="216000"/>
            <a:chOff x="8231188" y="4478338"/>
            <a:chExt cx="457201" cy="149225"/>
          </a:xfrm>
        </p:grpSpPr>
        <p:sp>
          <p:nvSpPr>
            <p:cNvPr id="7" name="Freeform 5"/>
            <p:cNvSpPr>
              <a:spLocks/>
            </p:cNvSpPr>
            <p:nvPr userDrawn="1"/>
          </p:nvSpPr>
          <p:spPr bwMode="auto">
            <a:xfrm>
              <a:off x="8658226" y="4519613"/>
              <a:ext cx="30163" cy="63500"/>
            </a:xfrm>
            <a:custGeom>
              <a:avLst/>
              <a:gdLst>
                <a:gd name="T0" fmla="*/ 70 w 70"/>
                <a:gd name="T1" fmla="*/ 125 h 145"/>
                <a:gd name="T2" fmla="*/ 70 w 70"/>
                <a:gd name="T3" fmla="*/ 142 h 145"/>
                <a:gd name="T4" fmla="*/ 59 w 70"/>
                <a:gd name="T5" fmla="*/ 144 h 145"/>
                <a:gd name="T6" fmla="*/ 48 w 70"/>
                <a:gd name="T7" fmla="*/ 145 h 145"/>
                <a:gd name="T8" fmla="*/ 22 w 70"/>
                <a:gd name="T9" fmla="*/ 136 h 145"/>
                <a:gd name="T10" fmla="*/ 13 w 70"/>
                <a:gd name="T11" fmla="*/ 107 h 145"/>
                <a:gd name="T12" fmla="*/ 13 w 70"/>
                <a:gd name="T13" fmla="*/ 48 h 145"/>
                <a:gd name="T14" fmla="*/ 0 w 70"/>
                <a:gd name="T15" fmla="*/ 48 h 145"/>
                <a:gd name="T16" fmla="*/ 0 w 70"/>
                <a:gd name="T17" fmla="*/ 32 h 145"/>
                <a:gd name="T18" fmla="*/ 13 w 70"/>
                <a:gd name="T19" fmla="*/ 32 h 145"/>
                <a:gd name="T20" fmla="*/ 13 w 70"/>
                <a:gd name="T21" fmla="*/ 0 h 145"/>
                <a:gd name="T22" fmla="*/ 32 w 70"/>
                <a:gd name="T23" fmla="*/ 0 h 145"/>
                <a:gd name="T24" fmla="*/ 32 w 70"/>
                <a:gd name="T25" fmla="*/ 32 h 145"/>
                <a:gd name="T26" fmla="*/ 70 w 70"/>
                <a:gd name="T27" fmla="*/ 32 h 145"/>
                <a:gd name="T28" fmla="*/ 70 w 70"/>
                <a:gd name="T29" fmla="*/ 48 h 145"/>
                <a:gd name="T30" fmla="*/ 32 w 70"/>
                <a:gd name="T31" fmla="*/ 48 h 145"/>
                <a:gd name="T32" fmla="*/ 32 w 70"/>
                <a:gd name="T33" fmla="*/ 98 h 145"/>
                <a:gd name="T34" fmla="*/ 32 w 70"/>
                <a:gd name="T35" fmla="*/ 112 h 145"/>
                <a:gd name="T36" fmla="*/ 35 w 70"/>
                <a:gd name="T37" fmla="*/ 121 h 145"/>
                <a:gd name="T38" fmla="*/ 41 w 70"/>
                <a:gd name="T39" fmla="*/ 127 h 145"/>
                <a:gd name="T40" fmla="*/ 53 w 70"/>
                <a:gd name="T41" fmla="*/ 129 h 145"/>
                <a:gd name="T42" fmla="*/ 62 w 70"/>
                <a:gd name="T43" fmla="*/ 128 h 145"/>
                <a:gd name="T44" fmla="*/ 69 w 70"/>
                <a:gd name="T45" fmla="*/ 125 h 145"/>
                <a:gd name="T46" fmla="*/ 70 w 70"/>
                <a:gd name="T47" fmla="*/ 12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0" h="145">
                  <a:moveTo>
                    <a:pt x="70" y="125"/>
                  </a:moveTo>
                  <a:cubicBezTo>
                    <a:pt x="70" y="142"/>
                    <a:pt x="70" y="142"/>
                    <a:pt x="70" y="142"/>
                  </a:cubicBezTo>
                  <a:cubicBezTo>
                    <a:pt x="67" y="143"/>
                    <a:pt x="63" y="144"/>
                    <a:pt x="59" y="144"/>
                  </a:cubicBezTo>
                  <a:cubicBezTo>
                    <a:pt x="55" y="145"/>
                    <a:pt x="51" y="145"/>
                    <a:pt x="48" y="145"/>
                  </a:cubicBezTo>
                  <a:cubicBezTo>
                    <a:pt x="36" y="145"/>
                    <a:pt x="28" y="142"/>
                    <a:pt x="22" y="136"/>
                  </a:cubicBezTo>
                  <a:cubicBezTo>
                    <a:pt x="16" y="130"/>
                    <a:pt x="13" y="120"/>
                    <a:pt x="13" y="107"/>
                  </a:cubicBezTo>
                  <a:cubicBezTo>
                    <a:pt x="13" y="48"/>
                    <a:pt x="13" y="48"/>
                    <a:pt x="13" y="48"/>
                  </a:cubicBezTo>
                  <a:cubicBezTo>
                    <a:pt x="0" y="48"/>
                    <a:pt x="0" y="48"/>
                    <a:pt x="0" y="48"/>
                  </a:cubicBezTo>
                  <a:cubicBezTo>
                    <a:pt x="0" y="32"/>
                    <a:pt x="0" y="32"/>
                    <a:pt x="0" y="32"/>
                  </a:cubicBezTo>
                  <a:cubicBezTo>
                    <a:pt x="13" y="32"/>
                    <a:pt x="13" y="32"/>
                    <a:pt x="13" y="32"/>
                  </a:cubicBezTo>
                  <a:cubicBezTo>
                    <a:pt x="13" y="0"/>
                    <a:pt x="13" y="0"/>
                    <a:pt x="13" y="0"/>
                  </a:cubicBezTo>
                  <a:cubicBezTo>
                    <a:pt x="32" y="0"/>
                    <a:pt x="32" y="0"/>
                    <a:pt x="32" y="0"/>
                  </a:cubicBezTo>
                  <a:cubicBezTo>
                    <a:pt x="32" y="32"/>
                    <a:pt x="32" y="32"/>
                    <a:pt x="32" y="32"/>
                  </a:cubicBezTo>
                  <a:cubicBezTo>
                    <a:pt x="70" y="32"/>
                    <a:pt x="70" y="32"/>
                    <a:pt x="70" y="32"/>
                  </a:cubicBezTo>
                  <a:cubicBezTo>
                    <a:pt x="70" y="48"/>
                    <a:pt x="70" y="48"/>
                    <a:pt x="70" y="48"/>
                  </a:cubicBezTo>
                  <a:cubicBezTo>
                    <a:pt x="32" y="48"/>
                    <a:pt x="32" y="48"/>
                    <a:pt x="32" y="48"/>
                  </a:cubicBezTo>
                  <a:cubicBezTo>
                    <a:pt x="32" y="98"/>
                    <a:pt x="32" y="98"/>
                    <a:pt x="32" y="98"/>
                  </a:cubicBezTo>
                  <a:cubicBezTo>
                    <a:pt x="32" y="104"/>
                    <a:pt x="32" y="109"/>
                    <a:pt x="32" y="112"/>
                  </a:cubicBezTo>
                  <a:cubicBezTo>
                    <a:pt x="32" y="115"/>
                    <a:pt x="33" y="119"/>
                    <a:pt x="35" y="121"/>
                  </a:cubicBezTo>
                  <a:cubicBezTo>
                    <a:pt x="36" y="124"/>
                    <a:pt x="38" y="126"/>
                    <a:pt x="41" y="127"/>
                  </a:cubicBezTo>
                  <a:cubicBezTo>
                    <a:pt x="43" y="128"/>
                    <a:pt x="47" y="129"/>
                    <a:pt x="53" y="129"/>
                  </a:cubicBezTo>
                  <a:cubicBezTo>
                    <a:pt x="56" y="129"/>
                    <a:pt x="59" y="129"/>
                    <a:pt x="62" y="128"/>
                  </a:cubicBezTo>
                  <a:cubicBezTo>
                    <a:pt x="65" y="127"/>
                    <a:pt x="68" y="126"/>
                    <a:pt x="69" y="125"/>
                  </a:cubicBezTo>
                  <a:lnTo>
                    <a:pt x="70" y="125"/>
                  </a:lnTo>
                  <a:close/>
                </a:path>
              </a:pathLst>
            </a:custGeom>
            <a:solidFill>
              <a:srgbClr val="8A8C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8" name="Freeform 6"/>
            <p:cNvSpPr>
              <a:spLocks noEditPoints="1"/>
            </p:cNvSpPr>
            <p:nvPr userDrawn="1"/>
          </p:nvSpPr>
          <p:spPr bwMode="auto">
            <a:xfrm>
              <a:off x="8613776" y="4532313"/>
              <a:ext cx="42863" cy="50800"/>
            </a:xfrm>
            <a:custGeom>
              <a:avLst/>
              <a:gdLst>
                <a:gd name="T0" fmla="*/ 15 w 101"/>
                <a:gd name="T1" fmla="*/ 16 h 117"/>
                <a:gd name="T2" fmla="*/ 54 w 101"/>
                <a:gd name="T3" fmla="*/ 0 h 117"/>
                <a:gd name="T4" fmla="*/ 89 w 101"/>
                <a:gd name="T5" fmla="*/ 13 h 117"/>
                <a:gd name="T6" fmla="*/ 101 w 101"/>
                <a:gd name="T7" fmla="*/ 50 h 117"/>
                <a:gd name="T8" fmla="*/ 101 w 101"/>
                <a:gd name="T9" fmla="*/ 61 h 117"/>
                <a:gd name="T10" fmla="*/ 19 w 101"/>
                <a:gd name="T11" fmla="*/ 61 h 117"/>
                <a:gd name="T12" fmla="*/ 22 w 101"/>
                <a:gd name="T13" fmla="*/ 78 h 117"/>
                <a:gd name="T14" fmla="*/ 31 w 101"/>
                <a:gd name="T15" fmla="*/ 91 h 117"/>
                <a:gd name="T16" fmla="*/ 43 w 101"/>
                <a:gd name="T17" fmla="*/ 98 h 117"/>
                <a:gd name="T18" fmla="*/ 59 w 101"/>
                <a:gd name="T19" fmla="*/ 100 h 117"/>
                <a:gd name="T20" fmla="*/ 82 w 101"/>
                <a:gd name="T21" fmla="*/ 96 h 117"/>
                <a:gd name="T22" fmla="*/ 98 w 101"/>
                <a:gd name="T23" fmla="*/ 87 h 117"/>
                <a:gd name="T24" fmla="*/ 99 w 101"/>
                <a:gd name="T25" fmla="*/ 87 h 117"/>
                <a:gd name="T26" fmla="*/ 99 w 101"/>
                <a:gd name="T27" fmla="*/ 107 h 117"/>
                <a:gd name="T28" fmla="*/ 80 w 101"/>
                <a:gd name="T29" fmla="*/ 114 h 117"/>
                <a:gd name="T30" fmla="*/ 59 w 101"/>
                <a:gd name="T31" fmla="*/ 117 h 117"/>
                <a:gd name="T32" fmla="*/ 16 w 101"/>
                <a:gd name="T33" fmla="*/ 102 h 117"/>
                <a:gd name="T34" fmla="*/ 0 w 101"/>
                <a:gd name="T35" fmla="*/ 59 h 117"/>
                <a:gd name="T36" fmla="*/ 15 w 101"/>
                <a:gd name="T37" fmla="*/ 16 h 117"/>
                <a:gd name="T38" fmla="*/ 83 w 101"/>
                <a:gd name="T39" fmla="*/ 46 h 117"/>
                <a:gd name="T40" fmla="*/ 76 w 101"/>
                <a:gd name="T41" fmla="*/ 23 h 117"/>
                <a:gd name="T42" fmla="*/ 54 w 101"/>
                <a:gd name="T43" fmla="*/ 15 h 117"/>
                <a:gd name="T44" fmla="*/ 29 w 101"/>
                <a:gd name="T45" fmla="*/ 24 h 117"/>
                <a:gd name="T46" fmla="*/ 19 w 101"/>
                <a:gd name="T47" fmla="*/ 46 h 117"/>
                <a:gd name="T48" fmla="*/ 83 w 101"/>
                <a:gd name="T49" fmla="*/ 4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 h="117">
                  <a:moveTo>
                    <a:pt x="15" y="16"/>
                  </a:moveTo>
                  <a:cubicBezTo>
                    <a:pt x="25" y="5"/>
                    <a:pt x="38" y="0"/>
                    <a:pt x="54" y="0"/>
                  </a:cubicBezTo>
                  <a:cubicBezTo>
                    <a:pt x="69" y="0"/>
                    <a:pt x="81" y="4"/>
                    <a:pt x="89" y="13"/>
                  </a:cubicBezTo>
                  <a:cubicBezTo>
                    <a:pt x="97" y="22"/>
                    <a:pt x="101" y="34"/>
                    <a:pt x="101" y="50"/>
                  </a:cubicBezTo>
                  <a:cubicBezTo>
                    <a:pt x="101" y="61"/>
                    <a:pt x="101" y="61"/>
                    <a:pt x="101" y="61"/>
                  </a:cubicBezTo>
                  <a:cubicBezTo>
                    <a:pt x="19" y="61"/>
                    <a:pt x="19" y="61"/>
                    <a:pt x="19" y="61"/>
                  </a:cubicBezTo>
                  <a:cubicBezTo>
                    <a:pt x="19" y="67"/>
                    <a:pt x="20" y="73"/>
                    <a:pt x="22" y="78"/>
                  </a:cubicBezTo>
                  <a:cubicBezTo>
                    <a:pt x="24" y="83"/>
                    <a:pt x="27" y="88"/>
                    <a:pt x="31" y="91"/>
                  </a:cubicBezTo>
                  <a:cubicBezTo>
                    <a:pt x="34" y="94"/>
                    <a:pt x="38" y="96"/>
                    <a:pt x="43" y="98"/>
                  </a:cubicBezTo>
                  <a:cubicBezTo>
                    <a:pt x="48" y="100"/>
                    <a:pt x="53" y="100"/>
                    <a:pt x="59" y="100"/>
                  </a:cubicBezTo>
                  <a:cubicBezTo>
                    <a:pt x="66" y="100"/>
                    <a:pt x="74" y="99"/>
                    <a:pt x="82" y="96"/>
                  </a:cubicBezTo>
                  <a:cubicBezTo>
                    <a:pt x="89" y="93"/>
                    <a:pt x="95" y="90"/>
                    <a:pt x="98" y="87"/>
                  </a:cubicBezTo>
                  <a:cubicBezTo>
                    <a:pt x="99" y="87"/>
                    <a:pt x="99" y="87"/>
                    <a:pt x="99" y="87"/>
                  </a:cubicBezTo>
                  <a:cubicBezTo>
                    <a:pt x="99" y="107"/>
                    <a:pt x="99" y="107"/>
                    <a:pt x="99" y="107"/>
                  </a:cubicBezTo>
                  <a:cubicBezTo>
                    <a:pt x="93" y="110"/>
                    <a:pt x="86" y="112"/>
                    <a:pt x="80" y="114"/>
                  </a:cubicBezTo>
                  <a:cubicBezTo>
                    <a:pt x="73" y="116"/>
                    <a:pt x="66" y="117"/>
                    <a:pt x="59" y="117"/>
                  </a:cubicBezTo>
                  <a:cubicBezTo>
                    <a:pt x="41" y="117"/>
                    <a:pt x="26" y="112"/>
                    <a:pt x="16" y="102"/>
                  </a:cubicBezTo>
                  <a:cubicBezTo>
                    <a:pt x="5" y="92"/>
                    <a:pt x="0" y="77"/>
                    <a:pt x="0" y="59"/>
                  </a:cubicBezTo>
                  <a:cubicBezTo>
                    <a:pt x="0" y="41"/>
                    <a:pt x="5" y="26"/>
                    <a:pt x="15" y="16"/>
                  </a:cubicBezTo>
                  <a:moveTo>
                    <a:pt x="83" y="46"/>
                  </a:moveTo>
                  <a:cubicBezTo>
                    <a:pt x="83" y="36"/>
                    <a:pt x="81" y="29"/>
                    <a:pt x="76" y="23"/>
                  </a:cubicBezTo>
                  <a:cubicBezTo>
                    <a:pt x="71" y="18"/>
                    <a:pt x="64" y="15"/>
                    <a:pt x="54" y="15"/>
                  </a:cubicBezTo>
                  <a:cubicBezTo>
                    <a:pt x="43" y="15"/>
                    <a:pt x="35" y="18"/>
                    <a:pt x="29" y="24"/>
                  </a:cubicBezTo>
                  <a:cubicBezTo>
                    <a:pt x="23" y="30"/>
                    <a:pt x="20" y="37"/>
                    <a:pt x="19" y="46"/>
                  </a:cubicBezTo>
                  <a:lnTo>
                    <a:pt x="83" y="46"/>
                  </a:lnTo>
                  <a:close/>
                </a:path>
              </a:pathLst>
            </a:custGeom>
            <a:solidFill>
              <a:srgbClr val="8A8C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9" name="Freeform 7"/>
            <p:cNvSpPr>
              <a:spLocks/>
            </p:cNvSpPr>
            <p:nvPr userDrawn="1"/>
          </p:nvSpPr>
          <p:spPr bwMode="auto">
            <a:xfrm>
              <a:off x="8569326" y="4532313"/>
              <a:ext cx="39688" cy="49213"/>
            </a:xfrm>
            <a:custGeom>
              <a:avLst/>
              <a:gdLst>
                <a:gd name="T0" fmla="*/ 19 w 93"/>
                <a:gd name="T1" fmla="*/ 15 h 114"/>
                <a:gd name="T2" fmla="*/ 37 w 93"/>
                <a:gd name="T3" fmla="*/ 4 h 114"/>
                <a:gd name="T4" fmla="*/ 56 w 93"/>
                <a:gd name="T5" fmla="*/ 0 h 114"/>
                <a:gd name="T6" fmla="*/ 84 w 93"/>
                <a:gd name="T7" fmla="*/ 11 h 114"/>
                <a:gd name="T8" fmla="*/ 93 w 93"/>
                <a:gd name="T9" fmla="*/ 42 h 114"/>
                <a:gd name="T10" fmla="*/ 93 w 93"/>
                <a:gd name="T11" fmla="*/ 114 h 114"/>
                <a:gd name="T12" fmla="*/ 75 w 93"/>
                <a:gd name="T13" fmla="*/ 114 h 114"/>
                <a:gd name="T14" fmla="*/ 75 w 93"/>
                <a:gd name="T15" fmla="*/ 51 h 114"/>
                <a:gd name="T16" fmla="*/ 74 w 93"/>
                <a:gd name="T17" fmla="*/ 36 h 114"/>
                <a:gd name="T18" fmla="*/ 70 w 93"/>
                <a:gd name="T19" fmla="*/ 26 h 114"/>
                <a:gd name="T20" fmla="*/ 63 w 93"/>
                <a:gd name="T21" fmla="*/ 20 h 114"/>
                <a:gd name="T22" fmla="*/ 51 w 93"/>
                <a:gd name="T23" fmla="*/ 18 h 114"/>
                <a:gd name="T24" fmla="*/ 35 w 93"/>
                <a:gd name="T25" fmla="*/ 21 h 114"/>
                <a:gd name="T26" fmla="*/ 19 w 93"/>
                <a:gd name="T27" fmla="*/ 31 h 114"/>
                <a:gd name="T28" fmla="*/ 19 w 93"/>
                <a:gd name="T29" fmla="*/ 114 h 114"/>
                <a:gd name="T30" fmla="*/ 0 w 93"/>
                <a:gd name="T31" fmla="*/ 114 h 114"/>
                <a:gd name="T32" fmla="*/ 0 w 93"/>
                <a:gd name="T33" fmla="*/ 3 h 114"/>
                <a:gd name="T34" fmla="*/ 19 w 93"/>
                <a:gd name="T35" fmla="*/ 3 h 114"/>
                <a:gd name="T36" fmla="*/ 19 w 93"/>
                <a:gd name="T37" fmla="*/ 15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3" h="114">
                  <a:moveTo>
                    <a:pt x="19" y="15"/>
                  </a:moveTo>
                  <a:cubicBezTo>
                    <a:pt x="25" y="10"/>
                    <a:pt x="31" y="7"/>
                    <a:pt x="37" y="4"/>
                  </a:cubicBezTo>
                  <a:cubicBezTo>
                    <a:pt x="43" y="1"/>
                    <a:pt x="50" y="0"/>
                    <a:pt x="56" y="0"/>
                  </a:cubicBezTo>
                  <a:cubicBezTo>
                    <a:pt x="69" y="0"/>
                    <a:pt x="78" y="3"/>
                    <a:pt x="84" y="11"/>
                  </a:cubicBezTo>
                  <a:cubicBezTo>
                    <a:pt x="90" y="18"/>
                    <a:pt x="93" y="28"/>
                    <a:pt x="93" y="42"/>
                  </a:cubicBezTo>
                  <a:cubicBezTo>
                    <a:pt x="93" y="114"/>
                    <a:pt x="93" y="114"/>
                    <a:pt x="93" y="114"/>
                  </a:cubicBezTo>
                  <a:cubicBezTo>
                    <a:pt x="75" y="114"/>
                    <a:pt x="75" y="114"/>
                    <a:pt x="75" y="114"/>
                  </a:cubicBezTo>
                  <a:cubicBezTo>
                    <a:pt x="75" y="51"/>
                    <a:pt x="75" y="51"/>
                    <a:pt x="75" y="51"/>
                  </a:cubicBezTo>
                  <a:cubicBezTo>
                    <a:pt x="75" y="46"/>
                    <a:pt x="74" y="41"/>
                    <a:pt x="74" y="36"/>
                  </a:cubicBezTo>
                  <a:cubicBezTo>
                    <a:pt x="73" y="32"/>
                    <a:pt x="72" y="28"/>
                    <a:pt x="70" y="26"/>
                  </a:cubicBezTo>
                  <a:cubicBezTo>
                    <a:pt x="69" y="23"/>
                    <a:pt x="66" y="21"/>
                    <a:pt x="63" y="20"/>
                  </a:cubicBezTo>
                  <a:cubicBezTo>
                    <a:pt x="60" y="18"/>
                    <a:pt x="56" y="18"/>
                    <a:pt x="51" y="18"/>
                  </a:cubicBezTo>
                  <a:cubicBezTo>
                    <a:pt x="46" y="18"/>
                    <a:pt x="41" y="19"/>
                    <a:pt x="35" y="21"/>
                  </a:cubicBezTo>
                  <a:cubicBezTo>
                    <a:pt x="30" y="24"/>
                    <a:pt x="24" y="27"/>
                    <a:pt x="19" y="31"/>
                  </a:cubicBezTo>
                  <a:cubicBezTo>
                    <a:pt x="19" y="114"/>
                    <a:pt x="19" y="114"/>
                    <a:pt x="19" y="114"/>
                  </a:cubicBezTo>
                  <a:cubicBezTo>
                    <a:pt x="0" y="114"/>
                    <a:pt x="0" y="114"/>
                    <a:pt x="0" y="114"/>
                  </a:cubicBezTo>
                  <a:cubicBezTo>
                    <a:pt x="0" y="3"/>
                    <a:pt x="0" y="3"/>
                    <a:pt x="0" y="3"/>
                  </a:cubicBezTo>
                  <a:cubicBezTo>
                    <a:pt x="19" y="3"/>
                    <a:pt x="19" y="3"/>
                    <a:pt x="19" y="3"/>
                  </a:cubicBezTo>
                  <a:lnTo>
                    <a:pt x="19" y="15"/>
                  </a:lnTo>
                  <a:close/>
                </a:path>
              </a:pathLst>
            </a:custGeom>
            <a:solidFill>
              <a:srgbClr val="8A8C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0" name="Freeform 8"/>
            <p:cNvSpPr>
              <a:spLocks/>
            </p:cNvSpPr>
            <p:nvPr userDrawn="1"/>
          </p:nvSpPr>
          <p:spPr bwMode="auto">
            <a:xfrm>
              <a:off x="8528051" y="4533900"/>
              <a:ext cx="34925" cy="47625"/>
            </a:xfrm>
            <a:custGeom>
              <a:avLst/>
              <a:gdLst>
                <a:gd name="T0" fmla="*/ 81 w 81"/>
                <a:gd name="T1" fmla="*/ 0 h 112"/>
                <a:gd name="T2" fmla="*/ 81 w 81"/>
                <a:gd name="T3" fmla="*/ 35 h 112"/>
                <a:gd name="T4" fmla="*/ 77 w 81"/>
                <a:gd name="T5" fmla="*/ 35 h 112"/>
                <a:gd name="T6" fmla="*/ 70 w 81"/>
                <a:gd name="T7" fmla="*/ 33 h 112"/>
                <a:gd name="T8" fmla="*/ 62 w 81"/>
                <a:gd name="T9" fmla="*/ 33 h 112"/>
                <a:gd name="T10" fmla="*/ 48 w 81"/>
                <a:gd name="T11" fmla="*/ 34 h 112"/>
                <a:gd name="T12" fmla="*/ 36 w 81"/>
                <a:gd name="T13" fmla="*/ 37 h 112"/>
                <a:gd name="T14" fmla="*/ 36 w 81"/>
                <a:gd name="T15" fmla="*/ 112 h 112"/>
                <a:gd name="T16" fmla="*/ 0 w 81"/>
                <a:gd name="T17" fmla="*/ 112 h 112"/>
                <a:gd name="T18" fmla="*/ 0 w 81"/>
                <a:gd name="T19" fmla="*/ 0 h 112"/>
                <a:gd name="T20" fmla="*/ 36 w 81"/>
                <a:gd name="T21" fmla="*/ 0 h 112"/>
                <a:gd name="T22" fmla="*/ 36 w 81"/>
                <a:gd name="T23" fmla="*/ 17 h 112"/>
                <a:gd name="T24" fmla="*/ 56 w 81"/>
                <a:gd name="T25" fmla="*/ 3 h 112"/>
                <a:gd name="T26" fmla="*/ 72 w 81"/>
                <a:gd name="T27" fmla="*/ 0 h 112"/>
                <a:gd name="T28" fmla="*/ 76 w 81"/>
                <a:gd name="T29" fmla="*/ 0 h 112"/>
                <a:gd name="T30" fmla="*/ 81 w 81"/>
                <a:gd name="T31" fmla="*/ 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1" h="112">
                  <a:moveTo>
                    <a:pt x="81" y="0"/>
                  </a:moveTo>
                  <a:cubicBezTo>
                    <a:pt x="81" y="35"/>
                    <a:pt x="81" y="35"/>
                    <a:pt x="81" y="35"/>
                  </a:cubicBezTo>
                  <a:cubicBezTo>
                    <a:pt x="77" y="35"/>
                    <a:pt x="77" y="35"/>
                    <a:pt x="77" y="35"/>
                  </a:cubicBezTo>
                  <a:cubicBezTo>
                    <a:pt x="76" y="34"/>
                    <a:pt x="73" y="34"/>
                    <a:pt x="70" y="33"/>
                  </a:cubicBezTo>
                  <a:cubicBezTo>
                    <a:pt x="67" y="33"/>
                    <a:pt x="64" y="33"/>
                    <a:pt x="62" y="33"/>
                  </a:cubicBezTo>
                  <a:cubicBezTo>
                    <a:pt x="57" y="33"/>
                    <a:pt x="52" y="33"/>
                    <a:pt x="48" y="34"/>
                  </a:cubicBezTo>
                  <a:cubicBezTo>
                    <a:pt x="44" y="35"/>
                    <a:pt x="40" y="36"/>
                    <a:pt x="36" y="37"/>
                  </a:cubicBezTo>
                  <a:cubicBezTo>
                    <a:pt x="36" y="112"/>
                    <a:pt x="36" y="112"/>
                    <a:pt x="36" y="112"/>
                  </a:cubicBezTo>
                  <a:cubicBezTo>
                    <a:pt x="0" y="112"/>
                    <a:pt x="0" y="112"/>
                    <a:pt x="0" y="112"/>
                  </a:cubicBezTo>
                  <a:cubicBezTo>
                    <a:pt x="0" y="0"/>
                    <a:pt x="0" y="0"/>
                    <a:pt x="0" y="0"/>
                  </a:cubicBezTo>
                  <a:cubicBezTo>
                    <a:pt x="36" y="0"/>
                    <a:pt x="36" y="0"/>
                    <a:pt x="36" y="0"/>
                  </a:cubicBezTo>
                  <a:cubicBezTo>
                    <a:pt x="36" y="17"/>
                    <a:pt x="36" y="17"/>
                    <a:pt x="36" y="17"/>
                  </a:cubicBezTo>
                  <a:cubicBezTo>
                    <a:pt x="43" y="10"/>
                    <a:pt x="50" y="5"/>
                    <a:pt x="56" y="3"/>
                  </a:cubicBezTo>
                  <a:cubicBezTo>
                    <a:pt x="62" y="1"/>
                    <a:pt x="67" y="0"/>
                    <a:pt x="72" y="0"/>
                  </a:cubicBezTo>
                  <a:cubicBezTo>
                    <a:pt x="73" y="0"/>
                    <a:pt x="75" y="0"/>
                    <a:pt x="76" y="0"/>
                  </a:cubicBezTo>
                  <a:cubicBezTo>
                    <a:pt x="78" y="0"/>
                    <a:pt x="79" y="0"/>
                    <a:pt x="81" y="0"/>
                  </a:cubicBezTo>
                </a:path>
              </a:pathLst>
            </a:custGeom>
            <a:solidFill>
              <a:srgbClr val="8A8C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1" name="Freeform 9"/>
            <p:cNvSpPr>
              <a:spLocks noEditPoints="1"/>
            </p:cNvSpPr>
            <p:nvPr userDrawn="1"/>
          </p:nvSpPr>
          <p:spPr bwMode="auto">
            <a:xfrm>
              <a:off x="8474076" y="4532313"/>
              <a:ext cx="49213" cy="50800"/>
            </a:xfrm>
            <a:custGeom>
              <a:avLst/>
              <a:gdLst>
                <a:gd name="T0" fmla="*/ 13 w 112"/>
                <a:gd name="T1" fmla="*/ 32 h 118"/>
                <a:gd name="T2" fmla="*/ 10 w 112"/>
                <a:gd name="T3" fmla="*/ 32 h 118"/>
                <a:gd name="T4" fmla="*/ 10 w 112"/>
                <a:gd name="T5" fmla="*/ 5 h 118"/>
                <a:gd name="T6" fmla="*/ 29 w 112"/>
                <a:gd name="T7" fmla="*/ 2 h 118"/>
                <a:gd name="T8" fmla="*/ 54 w 112"/>
                <a:gd name="T9" fmla="*/ 0 h 118"/>
                <a:gd name="T10" fmla="*/ 98 w 112"/>
                <a:gd name="T11" fmla="*/ 9 h 118"/>
                <a:gd name="T12" fmla="*/ 112 w 112"/>
                <a:gd name="T13" fmla="*/ 39 h 118"/>
                <a:gd name="T14" fmla="*/ 112 w 112"/>
                <a:gd name="T15" fmla="*/ 115 h 118"/>
                <a:gd name="T16" fmla="*/ 76 w 112"/>
                <a:gd name="T17" fmla="*/ 115 h 118"/>
                <a:gd name="T18" fmla="*/ 76 w 112"/>
                <a:gd name="T19" fmla="*/ 103 h 118"/>
                <a:gd name="T20" fmla="*/ 69 w 112"/>
                <a:gd name="T21" fmla="*/ 109 h 118"/>
                <a:gd name="T22" fmla="*/ 61 w 112"/>
                <a:gd name="T23" fmla="*/ 113 h 118"/>
                <a:gd name="T24" fmla="*/ 50 w 112"/>
                <a:gd name="T25" fmla="*/ 117 h 118"/>
                <a:gd name="T26" fmla="*/ 38 w 112"/>
                <a:gd name="T27" fmla="*/ 118 h 118"/>
                <a:gd name="T28" fmla="*/ 11 w 112"/>
                <a:gd name="T29" fmla="*/ 108 h 118"/>
                <a:gd name="T30" fmla="*/ 0 w 112"/>
                <a:gd name="T31" fmla="*/ 83 h 118"/>
                <a:gd name="T32" fmla="*/ 6 w 112"/>
                <a:gd name="T33" fmla="*/ 63 h 118"/>
                <a:gd name="T34" fmla="*/ 21 w 112"/>
                <a:gd name="T35" fmla="*/ 51 h 118"/>
                <a:gd name="T36" fmla="*/ 46 w 112"/>
                <a:gd name="T37" fmla="*/ 44 h 118"/>
                <a:gd name="T38" fmla="*/ 77 w 112"/>
                <a:gd name="T39" fmla="*/ 41 h 118"/>
                <a:gd name="T40" fmla="*/ 77 w 112"/>
                <a:gd name="T41" fmla="*/ 41 h 118"/>
                <a:gd name="T42" fmla="*/ 69 w 112"/>
                <a:gd name="T43" fmla="*/ 28 h 118"/>
                <a:gd name="T44" fmla="*/ 47 w 112"/>
                <a:gd name="T45" fmla="*/ 24 h 118"/>
                <a:gd name="T46" fmla="*/ 28 w 112"/>
                <a:gd name="T47" fmla="*/ 28 h 118"/>
                <a:gd name="T48" fmla="*/ 13 w 112"/>
                <a:gd name="T49" fmla="*/ 32 h 118"/>
                <a:gd name="T50" fmla="*/ 76 w 112"/>
                <a:gd name="T51" fmla="*/ 86 h 118"/>
                <a:gd name="T52" fmla="*/ 76 w 112"/>
                <a:gd name="T53" fmla="*/ 63 h 118"/>
                <a:gd name="T54" fmla="*/ 61 w 112"/>
                <a:gd name="T55" fmla="*/ 64 h 118"/>
                <a:gd name="T56" fmla="*/ 48 w 112"/>
                <a:gd name="T57" fmla="*/ 67 h 118"/>
                <a:gd name="T58" fmla="*/ 40 w 112"/>
                <a:gd name="T59" fmla="*/ 72 h 118"/>
                <a:gd name="T60" fmla="*/ 37 w 112"/>
                <a:gd name="T61" fmla="*/ 80 h 118"/>
                <a:gd name="T62" fmla="*/ 37 w 112"/>
                <a:gd name="T63" fmla="*/ 86 h 118"/>
                <a:gd name="T64" fmla="*/ 40 w 112"/>
                <a:gd name="T65" fmla="*/ 90 h 118"/>
                <a:gd name="T66" fmla="*/ 46 w 112"/>
                <a:gd name="T67" fmla="*/ 93 h 118"/>
                <a:gd name="T68" fmla="*/ 56 w 112"/>
                <a:gd name="T69" fmla="*/ 94 h 118"/>
                <a:gd name="T70" fmla="*/ 67 w 112"/>
                <a:gd name="T71" fmla="*/ 92 h 118"/>
                <a:gd name="T72" fmla="*/ 76 w 112"/>
                <a:gd name="T73" fmla="*/ 86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2" h="118">
                  <a:moveTo>
                    <a:pt x="13" y="32"/>
                  </a:moveTo>
                  <a:cubicBezTo>
                    <a:pt x="10" y="32"/>
                    <a:pt x="10" y="32"/>
                    <a:pt x="10" y="32"/>
                  </a:cubicBezTo>
                  <a:cubicBezTo>
                    <a:pt x="10" y="5"/>
                    <a:pt x="10" y="5"/>
                    <a:pt x="10" y="5"/>
                  </a:cubicBezTo>
                  <a:cubicBezTo>
                    <a:pt x="14" y="4"/>
                    <a:pt x="20" y="3"/>
                    <a:pt x="29" y="2"/>
                  </a:cubicBezTo>
                  <a:cubicBezTo>
                    <a:pt x="37" y="1"/>
                    <a:pt x="46" y="0"/>
                    <a:pt x="54" y="0"/>
                  </a:cubicBezTo>
                  <a:cubicBezTo>
                    <a:pt x="75" y="0"/>
                    <a:pt x="89" y="3"/>
                    <a:pt x="98" y="9"/>
                  </a:cubicBezTo>
                  <a:cubicBezTo>
                    <a:pt x="107" y="16"/>
                    <a:pt x="112" y="25"/>
                    <a:pt x="112" y="39"/>
                  </a:cubicBezTo>
                  <a:cubicBezTo>
                    <a:pt x="112" y="115"/>
                    <a:pt x="112" y="115"/>
                    <a:pt x="112" y="115"/>
                  </a:cubicBezTo>
                  <a:cubicBezTo>
                    <a:pt x="76" y="115"/>
                    <a:pt x="76" y="115"/>
                    <a:pt x="76" y="115"/>
                  </a:cubicBezTo>
                  <a:cubicBezTo>
                    <a:pt x="76" y="103"/>
                    <a:pt x="76" y="103"/>
                    <a:pt x="76" y="103"/>
                  </a:cubicBezTo>
                  <a:cubicBezTo>
                    <a:pt x="74" y="105"/>
                    <a:pt x="72" y="106"/>
                    <a:pt x="69" y="109"/>
                  </a:cubicBezTo>
                  <a:cubicBezTo>
                    <a:pt x="66" y="111"/>
                    <a:pt x="64" y="112"/>
                    <a:pt x="61" y="113"/>
                  </a:cubicBezTo>
                  <a:cubicBezTo>
                    <a:pt x="58" y="115"/>
                    <a:pt x="54" y="116"/>
                    <a:pt x="50" y="117"/>
                  </a:cubicBezTo>
                  <a:cubicBezTo>
                    <a:pt x="46" y="118"/>
                    <a:pt x="42" y="118"/>
                    <a:pt x="38" y="118"/>
                  </a:cubicBezTo>
                  <a:cubicBezTo>
                    <a:pt x="27" y="118"/>
                    <a:pt x="18" y="115"/>
                    <a:pt x="11" y="108"/>
                  </a:cubicBezTo>
                  <a:cubicBezTo>
                    <a:pt x="4" y="102"/>
                    <a:pt x="0" y="93"/>
                    <a:pt x="0" y="83"/>
                  </a:cubicBezTo>
                  <a:cubicBezTo>
                    <a:pt x="0" y="75"/>
                    <a:pt x="2" y="68"/>
                    <a:pt x="6" y="63"/>
                  </a:cubicBezTo>
                  <a:cubicBezTo>
                    <a:pt x="9" y="58"/>
                    <a:pt x="15" y="54"/>
                    <a:pt x="21" y="51"/>
                  </a:cubicBezTo>
                  <a:cubicBezTo>
                    <a:pt x="28" y="48"/>
                    <a:pt x="36" y="45"/>
                    <a:pt x="46" y="44"/>
                  </a:cubicBezTo>
                  <a:cubicBezTo>
                    <a:pt x="56" y="43"/>
                    <a:pt x="66" y="42"/>
                    <a:pt x="77" y="41"/>
                  </a:cubicBezTo>
                  <a:cubicBezTo>
                    <a:pt x="77" y="41"/>
                    <a:pt x="77" y="41"/>
                    <a:pt x="77" y="41"/>
                  </a:cubicBezTo>
                  <a:cubicBezTo>
                    <a:pt x="77" y="35"/>
                    <a:pt x="74" y="30"/>
                    <a:pt x="69" y="28"/>
                  </a:cubicBezTo>
                  <a:cubicBezTo>
                    <a:pt x="64" y="26"/>
                    <a:pt x="57" y="24"/>
                    <a:pt x="47" y="24"/>
                  </a:cubicBezTo>
                  <a:cubicBezTo>
                    <a:pt x="41" y="24"/>
                    <a:pt x="35" y="25"/>
                    <a:pt x="28" y="28"/>
                  </a:cubicBezTo>
                  <a:cubicBezTo>
                    <a:pt x="21" y="30"/>
                    <a:pt x="16" y="31"/>
                    <a:pt x="13" y="32"/>
                  </a:cubicBezTo>
                  <a:moveTo>
                    <a:pt x="76" y="86"/>
                  </a:moveTo>
                  <a:cubicBezTo>
                    <a:pt x="76" y="63"/>
                    <a:pt x="76" y="63"/>
                    <a:pt x="76" y="63"/>
                  </a:cubicBezTo>
                  <a:cubicBezTo>
                    <a:pt x="72" y="63"/>
                    <a:pt x="66" y="63"/>
                    <a:pt x="61" y="64"/>
                  </a:cubicBezTo>
                  <a:cubicBezTo>
                    <a:pt x="55" y="65"/>
                    <a:pt x="51" y="66"/>
                    <a:pt x="48" y="67"/>
                  </a:cubicBezTo>
                  <a:cubicBezTo>
                    <a:pt x="44" y="68"/>
                    <a:pt x="42" y="69"/>
                    <a:pt x="40" y="72"/>
                  </a:cubicBezTo>
                  <a:cubicBezTo>
                    <a:pt x="38" y="74"/>
                    <a:pt x="37" y="76"/>
                    <a:pt x="37" y="80"/>
                  </a:cubicBezTo>
                  <a:cubicBezTo>
                    <a:pt x="37" y="82"/>
                    <a:pt x="37" y="84"/>
                    <a:pt x="37" y="86"/>
                  </a:cubicBezTo>
                  <a:cubicBezTo>
                    <a:pt x="38" y="87"/>
                    <a:pt x="39" y="89"/>
                    <a:pt x="40" y="90"/>
                  </a:cubicBezTo>
                  <a:cubicBezTo>
                    <a:pt x="42" y="91"/>
                    <a:pt x="44" y="92"/>
                    <a:pt x="46" y="93"/>
                  </a:cubicBezTo>
                  <a:cubicBezTo>
                    <a:pt x="48" y="93"/>
                    <a:pt x="51" y="94"/>
                    <a:pt x="56" y="94"/>
                  </a:cubicBezTo>
                  <a:cubicBezTo>
                    <a:pt x="59" y="94"/>
                    <a:pt x="63" y="93"/>
                    <a:pt x="67" y="92"/>
                  </a:cubicBezTo>
                  <a:cubicBezTo>
                    <a:pt x="70" y="90"/>
                    <a:pt x="74" y="88"/>
                    <a:pt x="76" y="86"/>
                  </a:cubicBezTo>
                </a:path>
              </a:pathLst>
            </a:custGeom>
            <a:solidFill>
              <a:srgbClr val="8A8C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2" name="Freeform 10"/>
            <p:cNvSpPr>
              <a:spLocks noEditPoints="1"/>
            </p:cNvSpPr>
            <p:nvPr userDrawn="1"/>
          </p:nvSpPr>
          <p:spPr bwMode="auto">
            <a:xfrm>
              <a:off x="8421688" y="4532313"/>
              <a:ext cx="49213" cy="50800"/>
            </a:xfrm>
            <a:custGeom>
              <a:avLst/>
              <a:gdLst>
                <a:gd name="T0" fmla="*/ 47 w 112"/>
                <a:gd name="T1" fmla="*/ 24 h 118"/>
                <a:gd name="T2" fmla="*/ 28 w 112"/>
                <a:gd name="T3" fmla="*/ 28 h 118"/>
                <a:gd name="T4" fmla="*/ 13 w 112"/>
                <a:gd name="T5" fmla="*/ 32 h 118"/>
                <a:gd name="T6" fmla="*/ 10 w 112"/>
                <a:gd name="T7" fmla="*/ 32 h 118"/>
                <a:gd name="T8" fmla="*/ 10 w 112"/>
                <a:gd name="T9" fmla="*/ 5 h 118"/>
                <a:gd name="T10" fmla="*/ 29 w 112"/>
                <a:gd name="T11" fmla="*/ 2 h 118"/>
                <a:gd name="T12" fmla="*/ 54 w 112"/>
                <a:gd name="T13" fmla="*/ 0 h 118"/>
                <a:gd name="T14" fmla="*/ 98 w 112"/>
                <a:gd name="T15" fmla="*/ 9 h 118"/>
                <a:gd name="T16" fmla="*/ 112 w 112"/>
                <a:gd name="T17" fmla="*/ 39 h 118"/>
                <a:gd name="T18" fmla="*/ 112 w 112"/>
                <a:gd name="T19" fmla="*/ 115 h 118"/>
                <a:gd name="T20" fmla="*/ 76 w 112"/>
                <a:gd name="T21" fmla="*/ 115 h 118"/>
                <a:gd name="T22" fmla="*/ 76 w 112"/>
                <a:gd name="T23" fmla="*/ 103 h 118"/>
                <a:gd name="T24" fmla="*/ 69 w 112"/>
                <a:gd name="T25" fmla="*/ 109 h 118"/>
                <a:gd name="T26" fmla="*/ 61 w 112"/>
                <a:gd name="T27" fmla="*/ 113 h 118"/>
                <a:gd name="T28" fmla="*/ 50 w 112"/>
                <a:gd name="T29" fmla="*/ 117 h 118"/>
                <a:gd name="T30" fmla="*/ 38 w 112"/>
                <a:gd name="T31" fmla="*/ 118 h 118"/>
                <a:gd name="T32" fmla="*/ 11 w 112"/>
                <a:gd name="T33" fmla="*/ 108 h 118"/>
                <a:gd name="T34" fmla="*/ 0 w 112"/>
                <a:gd name="T35" fmla="*/ 83 h 118"/>
                <a:gd name="T36" fmla="*/ 6 w 112"/>
                <a:gd name="T37" fmla="*/ 63 h 118"/>
                <a:gd name="T38" fmla="*/ 21 w 112"/>
                <a:gd name="T39" fmla="*/ 51 h 118"/>
                <a:gd name="T40" fmla="*/ 46 w 112"/>
                <a:gd name="T41" fmla="*/ 44 h 118"/>
                <a:gd name="T42" fmla="*/ 77 w 112"/>
                <a:gd name="T43" fmla="*/ 41 h 118"/>
                <a:gd name="T44" fmla="*/ 77 w 112"/>
                <a:gd name="T45" fmla="*/ 41 h 118"/>
                <a:gd name="T46" fmla="*/ 69 w 112"/>
                <a:gd name="T47" fmla="*/ 28 h 118"/>
                <a:gd name="T48" fmla="*/ 47 w 112"/>
                <a:gd name="T49" fmla="*/ 24 h 118"/>
                <a:gd name="T50" fmla="*/ 76 w 112"/>
                <a:gd name="T51" fmla="*/ 86 h 118"/>
                <a:gd name="T52" fmla="*/ 76 w 112"/>
                <a:gd name="T53" fmla="*/ 63 h 118"/>
                <a:gd name="T54" fmla="*/ 61 w 112"/>
                <a:gd name="T55" fmla="*/ 64 h 118"/>
                <a:gd name="T56" fmla="*/ 48 w 112"/>
                <a:gd name="T57" fmla="*/ 67 h 118"/>
                <a:gd name="T58" fmla="*/ 40 w 112"/>
                <a:gd name="T59" fmla="*/ 72 h 118"/>
                <a:gd name="T60" fmla="*/ 37 w 112"/>
                <a:gd name="T61" fmla="*/ 80 h 118"/>
                <a:gd name="T62" fmla="*/ 37 w 112"/>
                <a:gd name="T63" fmla="*/ 86 h 118"/>
                <a:gd name="T64" fmla="*/ 40 w 112"/>
                <a:gd name="T65" fmla="*/ 90 h 118"/>
                <a:gd name="T66" fmla="*/ 46 w 112"/>
                <a:gd name="T67" fmla="*/ 93 h 118"/>
                <a:gd name="T68" fmla="*/ 56 w 112"/>
                <a:gd name="T69" fmla="*/ 94 h 118"/>
                <a:gd name="T70" fmla="*/ 67 w 112"/>
                <a:gd name="T71" fmla="*/ 92 h 118"/>
                <a:gd name="T72" fmla="*/ 76 w 112"/>
                <a:gd name="T73" fmla="*/ 86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2" h="118">
                  <a:moveTo>
                    <a:pt x="47" y="24"/>
                  </a:moveTo>
                  <a:cubicBezTo>
                    <a:pt x="41" y="24"/>
                    <a:pt x="35" y="25"/>
                    <a:pt x="28" y="28"/>
                  </a:cubicBezTo>
                  <a:cubicBezTo>
                    <a:pt x="21" y="30"/>
                    <a:pt x="16" y="31"/>
                    <a:pt x="13" y="32"/>
                  </a:cubicBezTo>
                  <a:cubicBezTo>
                    <a:pt x="10" y="32"/>
                    <a:pt x="10" y="32"/>
                    <a:pt x="10" y="32"/>
                  </a:cubicBezTo>
                  <a:cubicBezTo>
                    <a:pt x="10" y="5"/>
                    <a:pt x="10" y="5"/>
                    <a:pt x="10" y="5"/>
                  </a:cubicBezTo>
                  <a:cubicBezTo>
                    <a:pt x="14" y="4"/>
                    <a:pt x="20" y="3"/>
                    <a:pt x="29" y="2"/>
                  </a:cubicBezTo>
                  <a:cubicBezTo>
                    <a:pt x="37" y="1"/>
                    <a:pt x="46" y="0"/>
                    <a:pt x="54" y="0"/>
                  </a:cubicBezTo>
                  <a:cubicBezTo>
                    <a:pt x="75" y="0"/>
                    <a:pt x="89" y="3"/>
                    <a:pt x="98" y="9"/>
                  </a:cubicBezTo>
                  <a:cubicBezTo>
                    <a:pt x="107" y="16"/>
                    <a:pt x="112" y="25"/>
                    <a:pt x="112" y="39"/>
                  </a:cubicBezTo>
                  <a:cubicBezTo>
                    <a:pt x="112" y="115"/>
                    <a:pt x="112" y="115"/>
                    <a:pt x="112" y="115"/>
                  </a:cubicBezTo>
                  <a:cubicBezTo>
                    <a:pt x="76" y="115"/>
                    <a:pt x="76" y="115"/>
                    <a:pt x="76" y="115"/>
                  </a:cubicBezTo>
                  <a:cubicBezTo>
                    <a:pt x="76" y="103"/>
                    <a:pt x="76" y="103"/>
                    <a:pt x="76" y="103"/>
                  </a:cubicBezTo>
                  <a:cubicBezTo>
                    <a:pt x="74" y="105"/>
                    <a:pt x="72" y="106"/>
                    <a:pt x="69" y="109"/>
                  </a:cubicBezTo>
                  <a:cubicBezTo>
                    <a:pt x="66" y="111"/>
                    <a:pt x="64" y="112"/>
                    <a:pt x="61" y="113"/>
                  </a:cubicBezTo>
                  <a:cubicBezTo>
                    <a:pt x="58" y="115"/>
                    <a:pt x="54" y="116"/>
                    <a:pt x="50" y="117"/>
                  </a:cubicBezTo>
                  <a:cubicBezTo>
                    <a:pt x="46" y="118"/>
                    <a:pt x="42" y="118"/>
                    <a:pt x="38" y="118"/>
                  </a:cubicBezTo>
                  <a:cubicBezTo>
                    <a:pt x="27" y="118"/>
                    <a:pt x="18" y="115"/>
                    <a:pt x="11" y="108"/>
                  </a:cubicBezTo>
                  <a:cubicBezTo>
                    <a:pt x="4" y="102"/>
                    <a:pt x="0" y="93"/>
                    <a:pt x="0" y="83"/>
                  </a:cubicBezTo>
                  <a:cubicBezTo>
                    <a:pt x="0" y="75"/>
                    <a:pt x="2" y="68"/>
                    <a:pt x="6" y="63"/>
                  </a:cubicBezTo>
                  <a:cubicBezTo>
                    <a:pt x="9" y="58"/>
                    <a:pt x="15" y="54"/>
                    <a:pt x="21" y="51"/>
                  </a:cubicBezTo>
                  <a:cubicBezTo>
                    <a:pt x="28" y="48"/>
                    <a:pt x="36" y="45"/>
                    <a:pt x="46" y="44"/>
                  </a:cubicBezTo>
                  <a:cubicBezTo>
                    <a:pt x="56" y="43"/>
                    <a:pt x="66" y="42"/>
                    <a:pt x="77" y="41"/>
                  </a:cubicBezTo>
                  <a:cubicBezTo>
                    <a:pt x="77" y="41"/>
                    <a:pt x="77" y="41"/>
                    <a:pt x="77" y="41"/>
                  </a:cubicBezTo>
                  <a:cubicBezTo>
                    <a:pt x="77" y="35"/>
                    <a:pt x="74" y="30"/>
                    <a:pt x="69" y="28"/>
                  </a:cubicBezTo>
                  <a:cubicBezTo>
                    <a:pt x="64" y="26"/>
                    <a:pt x="57" y="24"/>
                    <a:pt x="47" y="24"/>
                  </a:cubicBezTo>
                  <a:moveTo>
                    <a:pt x="76" y="86"/>
                  </a:moveTo>
                  <a:cubicBezTo>
                    <a:pt x="76" y="63"/>
                    <a:pt x="76" y="63"/>
                    <a:pt x="76" y="63"/>
                  </a:cubicBezTo>
                  <a:cubicBezTo>
                    <a:pt x="72" y="63"/>
                    <a:pt x="66" y="63"/>
                    <a:pt x="61" y="64"/>
                  </a:cubicBezTo>
                  <a:cubicBezTo>
                    <a:pt x="55" y="65"/>
                    <a:pt x="51" y="66"/>
                    <a:pt x="48" y="67"/>
                  </a:cubicBezTo>
                  <a:cubicBezTo>
                    <a:pt x="44" y="68"/>
                    <a:pt x="42" y="69"/>
                    <a:pt x="40" y="72"/>
                  </a:cubicBezTo>
                  <a:cubicBezTo>
                    <a:pt x="38" y="74"/>
                    <a:pt x="37" y="76"/>
                    <a:pt x="37" y="80"/>
                  </a:cubicBezTo>
                  <a:cubicBezTo>
                    <a:pt x="37" y="82"/>
                    <a:pt x="37" y="84"/>
                    <a:pt x="37" y="86"/>
                  </a:cubicBezTo>
                  <a:cubicBezTo>
                    <a:pt x="38" y="87"/>
                    <a:pt x="39" y="89"/>
                    <a:pt x="40" y="90"/>
                  </a:cubicBezTo>
                  <a:cubicBezTo>
                    <a:pt x="42" y="91"/>
                    <a:pt x="44" y="92"/>
                    <a:pt x="46" y="93"/>
                  </a:cubicBezTo>
                  <a:cubicBezTo>
                    <a:pt x="48" y="93"/>
                    <a:pt x="51" y="94"/>
                    <a:pt x="56" y="94"/>
                  </a:cubicBezTo>
                  <a:cubicBezTo>
                    <a:pt x="59" y="94"/>
                    <a:pt x="63" y="93"/>
                    <a:pt x="67" y="92"/>
                  </a:cubicBezTo>
                  <a:cubicBezTo>
                    <a:pt x="70" y="90"/>
                    <a:pt x="74" y="88"/>
                    <a:pt x="76" y="86"/>
                  </a:cubicBezTo>
                </a:path>
              </a:pathLst>
            </a:custGeom>
            <a:solidFill>
              <a:srgbClr val="8A8C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3" name="Freeform 11"/>
            <p:cNvSpPr>
              <a:spLocks noEditPoints="1"/>
            </p:cNvSpPr>
            <p:nvPr userDrawn="1"/>
          </p:nvSpPr>
          <p:spPr bwMode="auto">
            <a:xfrm>
              <a:off x="8231188" y="4478338"/>
              <a:ext cx="193675" cy="149225"/>
            </a:xfrm>
            <a:custGeom>
              <a:avLst/>
              <a:gdLst>
                <a:gd name="T0" fmla="*/ 288 w 446"/>
                <a:gd name="T1" fmla="*/ 28 h 342"/>
                <a:gd name="T2" fmla="*/ 123 w 446"/>
                <a:gd name="T3" fmla="*/ 7 h 342"/>
                <a:gd name="T4" fmla="*/ 124 w 446"/>
                <a:gd name="T5" fmla="*/ 7 h 342"/>
                <a:gd name="T6" fmla="*/ 258 w 446"/>
                <a:gd name="T7" fmla="*/ 24 h 342"/>
                <a:gd name="T8" fmla="*/ 340 w 446"/>
                <a:gd name="T9" fmla="*/ 79 h 342"/>
                <a:gd name="T10" fmla="*/ 144 w 446"/>
                <a:gd name="T11" fmla="*/ 29 h 342"/>
                <a:gd name="T12" fmla="*/ 157 w 446"/>
                <a:gd name="T13" fmla="*/ 53 h 342"/>
                <a:gd name="T14" fmla="*/ 48 w 446"/>
                <a:gd name="T15" fmla="*/ 114 h 342"/>
                <a:gd name="T16" fmla="*/ 158 w 446"/>
                <a:gd name="T17" fmla="*/ 314 h 342"/>
                <a:gd name="T18" fmla="*/ 322 w 446"/>
                <a:gd name="T19" fmla="*/ 335 h 342"/>
                <a:gd name="T20" fmla="*/ 322 w 446"/>
                <a:gd name="T21" fmla="*/ 335 h 342"/>
                <a:gd name="T22" fmla="*/ 188 w 446"/>
                <a:gd name="T23" fmla="*/ 317 h 342"/>
                <a:gd name="T24" fmla="*/ 109 w 446"/>
                <a:gd name="T25" fmla="*/ 263 h 342"/>
                <a:gd name="T26" fmla="*/ 300 w 446"/>
                <a:gd name="T27" fmla="*/ 318 h 342"/>
                <a:gd name="T28" fmla="*/ 284 w 446"/>
                <a:gd name="T29" fmla="*/ 290 h 342"/>
                <a:gd name="T30" fmla="*/ 398 w 446"/>
                <a:gd name="T31" fmla="*/ 228 h 342"/>
                <a:gd name="T32" fmla="*/ 288 w 446"/>
                <a:gd name="T33" fmla="*/ 28 h 342"/>
                <a:gd name="T34" fmla="*/ 280 w 446"/>
                <a:gd name="T35" fmla="*/ 284 h 342"/>
                <a:gd name="T36" fmla="*/ 261 w 446"/>
                <a:gd name="T37" fmla="*/ 249 h 342"/>
                <a:gd name="T38" fmla="*/ 316 w 446"/>
                <a:gd name="T39" fmla="*/ 249 h 342"/>
                <a:gd name="T40" fmla="*/ 280 w 446"/>
                <a:gd name="T41" fmla="*/ 284 h 342"/>
                <a:gd name="T42" fmla="*/ 351 w 446"/>
                <a:gd name="T43" fmla="*/ 191 h 342"/>
                <a:gd name="T44" fmla="*/ 341 w 446"/>
                <a:gd name="T45" fmla="*/ 203 h 342"/>
                <a:gd name="T46" fmla="*/ 297 w 446"/>
                <a:gd name="T47" fmla="*/ 231 h 342"/>
                <a:gd name="T48" fmla="*/ 260 w 446"/>
                <a:gd name="T49" fmla="*/ 243 h 342"/>
                <a:gd name="T50" fmla="*/ 260 w 446"/>
                <a:gd name="T51" fmla="*/ 243 h 342"/>
                <a:gd name="T52" fmla="*/ 258 w 446"/>
                <a:gd name="T53" fmla="*/ 243 h 342"/>
                <a:gd name="T54" fmla="*/ 243 w 446"/>
                <a:gd name="T55" fmla="*/ 216 h 342"/>
                <a:gd name="T56" fmla="*/ 106 w 446"/>
                <a:gd name="T57" fmla="*/ 256 h 342"/>
                <a:gd name="T58" fmla="*/ 102 w 446"/>
                <a:gd name="T59" fmla="*/ 257 h 342"/>
                <a:gd name="T60" fmla="*/ 101 w 446"/>
                <a:gd name="T61" fmla="*/ 256 h 342"/>
                <a:gd name="T62" fmla="*/ 95 w 446"/>
                <a:gd name="T63" fmla="*/ 151 h 342"/>
                <a:gd name="T64" fmla="*/ 147 w 446"/>
                <a:gd name="T65" fmla="*/ 112 h 342"/>
                <a:gd name="T66" fmla="*/ 182 w 446"/>
                <a:gd name="T67" fmla="*/ 100 h 342"/>
                <a:gd name="T68" fmla="*/ 183 w 446"/>
                <a:gd name="T69" fmla="*/ 100 h 342"/>
                <a:gd name="T70" fmla="*/ 200 w 446"/>
                <a:gd name="T71" fmla="*/ 129 h 342"/>
                <a:gd name="T72" fmla="*/ 342 w 446"/>
                <a:gd name="T73" fmla="*/ 85 h 342"/>
                <a:gd name="T74" fmla="*/ 345 w 446"/>
                <a:gd name="T75" fmla="*/ 85 h 342"/>
                <a:gd name="T76" fmla="*/ 345 w 446"/>
                <a:gd name="T77" fmla="*/ 86 h 342"/>
                <a:gd name="T78" fmla="*/ 351 w 446"/>
                <a:gd name="T79" fmla="*/ 191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46" h="342">
                  <a:moveTo>
                    <a:pt x="288" y="28"/>
                  </a:moveTo>
                  <a:cubicBezTo>
                    <a:pt x="233" y="6"/>
                    <a:pt x="175" y="0"/>
                    <a:pt x="123" y="7"/>
                  </a:cubicBezTo>
                  <a:cubicBezTo>
                    <a:pt x="124" y="7"/>
                    <a:pt x="124" y="7"/>
                    <a:pt x="124" y="7"/>
                  </a:cubicBezTo>
                  <a:cubicBezTo>
                    <a:pt x="160" y="2"/>
                    <a:pt x="214" y="6"/>
                    <a:pt x="258" y="24"/>
                  </a:cubicBezTo>
                  <a:cubicBezTo>
                    <a:pt x="292" y="38"/>
                    <a:pt x="319" y="57"/>
                    <a:pt x="340" y="79"/>
                  </a:cubicBezTo>
                  <a:cubicBezTo>
                    <a:pt x="144" y="29"/>
                    <a:pt x="144" y="29"/>
                    <a:pt x="144" y="29"/>
                  </a:cubicBezTo>
                  <a:cubicBezTo>
                    <a:pt x="157" y="53"/>
                    <a:pt x="157" y="53"/>
                    <a:pt x="157" y="53"/>
                  </a:cubicBezTo>
                  <a:cubicBezTo>
                    <a:pt x="109" y="62"/>
                    <a:pt x="70" y="82"/>
                    <a:pt x="48" y="114"/>
                  </a:cubicBezTo>
                  <a:cubicBezTo>
                    <a:pt x="0" y="180"/>
                    <a:pt x="50" y="270"/>
                    <a:pt x="158" y="314"/>
                  </a:cubicBezTo>
                  <a:cubicBezTo>
                    <a:pt x="212" y="336"/>
                    <a:pt x="271" y="342"/>
                    <a:pt x="322" y="335"/>
                  </a:cubicBezTo>
                  <a:cubicBezTo>
                    <a:pt x="322" y="335"/>
                    <a:pt x="322" y="335"/>
                    <a:pt x="322" y="335"/>
                  </a:cubicBezTo>
                  <a:cubicBezTo>
                    <a:pt x="286" y="340"/>
                    <a:pt x="232" y="335"/>
                    <a:pt x="188" y="317"/>
                  </a:cubicBezTo>
                  <a:cubicBezTo>
                    <a:pt x="154" y="304"/>
                    <a:pt x="127" y="285"/>
                    <a:pt x="109" y="263"/>
                  </a:cubicBezTo>
                  <a:cubicBezTo>
                    <a:pt x="300" y="318"/>
                    <a:pt x="300" y="318"/>
                    <a:pt x="300" y="318"/>
                  </a:cubicBezTo>
                  <a:cubicBezTo>
                    <a:pt x="284" y="290"/>
                    <a:pt x="284" y="290"/>
                    <a:pt x="284" y="290"/>
                  </a:cubicBezTo>
                  <a:cubicBezTo>
                    <a:pt x="332" y="281"/>
                    <a:pt x="376" y="260"/>
                    <a:pt x="398" y="228"/>
                  </a:cubicBezTo>
                  <a:cubicBezTo>
                    <a:pt x="446" y="162"/>
                    <a:pt x="396" y="72"/>
                    <a:pt x="288" y="28"/>
                  </a:cubicBezTo>
                  <a:moveTo>
                    <a:pt x="280" y="284"/>
                  </a:moveTo>
                  <a:cubicBezTo>
                    <a:pt x="261" y="249"/>
                    <a:pt x="261" y="249"/>
                    <a:pt x="261" y="249"/>
                  </a:cubicBezTo>
                  <a:cubicBezTo>
                    <a:pt x="316" y="249"/>
                    <a:pt x="316" y="249"/>
                    <a:pt x="316" y="249"/>
                  </a:cubicBezTo>
                  <a:lnTo>
                    <a:pt x="280" y="284"/>
                  </a:lnTo>
                  <a:close/>
                  <a:moveTo>
                    <a:pt x="351" y="191"/>
                  </a:moveTo>
                  <a:cubicBezTo>
                    <a:pt x="349" y="195"/>
                    <a:pt x="345" y="199"/>
                    <a:pt x="341" y="203"/>
                  </a:cubicBezTo>
                  <a:cubicBezTo>
                    <a:pt x="329" y="214"/>
                    <a:pt x="314" y="224"/>
                    <a:pt x="297" y="231"/>
                  </a:cubicBezTo>
                  <a:cubicBezTo>
                    <a:pt x="285" y="236"/>
                    <a:pt x="272" y="240"/>
                    <a:pt x="260" y="243"/>
                  </a:cubicBezTo>
                  <a:cubicBezTo>
                    <a:pt x="260" y="243"/>
                    <a:pt x="260" y="243"/>
                    <a:pt x="260" y="243"/>
                  </a:cubicBezTo>
                  <a:cubicBezTo>
                    <a:pt x="258" y="243"/>
                    <a:pt x="258" y="243"/>
                    <a:pt x="258" y="243"/>
                  </a:cubicBezTo>
                  <a:cubicBezTo>
                    <a:pt x="243" y="216"/>
                    <a:pt x="243" y="216"/>
                    <a:pt x="243" y="216"/>
                  </a:cubicBezTo>
                  <a:cubicBezTo>
                    <a:pt x="106" y="256"/>
                    <a:pt x="106" y="256"/>
                    <a:pt x="106" y="256"/>
                  </a:cubicBezTo>
                  <a:cubicBezTo>
                    <a:pt x="102" y="257"/>
                    <a:pt x="102" y="257"/>
                    <a:pt x="102" y="257"/>
                  </a:cubicBezTo>
                  <a:cubicBezTo>
                    <a:pt x="101" y="256"/>
                    <a:pt x="101" y="256"/>
                    <a:pt x="101" y="256"/>
                  </a:cubicBezTo>
                  <a:cubicBezTo>
                    <a:pt x="75" y="221"/>
                    <a:pt x="72" y="182"/>
                    <a:pt x="95" y="151"/>
                  </a:cubicBezTo>
                  <a:cubicBezTo>
                    <a:pt x="106" y="135"/>
                    <a:pt x="125" y="121"/>
                    <a:pt x="147" y="112"/>
                  </a:cubicBezTo>
                  <a:cubicBezTo>
                    <a:pt x="158" y="107"/>
                    <a:pt x="170" y="103"/>
                    <a:pt x="182" y="100"/>
                  </a:cubicBezTo>
                  <a:cubicBezTo>
                    <a:pt x="183" y="100"/>
                    <a:pt x="183" y="100"/>
                    <a:pt x="183" y="100"/>
                  </a:cubicBezTo>
                  <a:cubicBezTo>
                    <a:pt x="200" y="129"/>
                    <a:pt x="200" y="129"/>
                    <a:pt x="200" y="129"/>
                  </a:cubicBezTo>
                  <a:cubicBezTo>
                    <a:pt x="342" y="85"/>
                    <a:pt x="342" y="85"/>
                    <a:pt x="342" y="85"/>
                  </a:cubicBezTo>
                  <a:cubicBezTo>
                    <a:pt x="345" y="85"/>
                    <a:pt x="345" y="85"/>
                    <a:pt x="345" y="85"/>
                  </a:cubicBezTo>
                  <a:cubicBezTo>
                    <a:pt x="345" y="86"/>
                    <a:pt x="345" y="86"/>
                    <a:pt x="345" y="86"/>
                  </a:cubicBezTo>
                  <a:cubicBezTo>
                    <a:pt x="372" y="121"/>
                    <a:pt x="374" y="160"/>
                    <a:pt x="351" y="191"/>
                  </a:cubicBezTo>
                </a:path>
              </a:pathLst>
            </a:custGeom>
            <a:solidFill>
              <a:srgbClr val="8A8C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spTree>
    <p:extLst>
      <p:ext uri="{BB962C8B-B14F-4D97-AF65-F5344CB8AC3E}">
        <p14:creationId xmlns:p14="http://schemas.microsoft.com/office/powerpoint/2010/main" val="600414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ivider">
    <p:spTree>
      <p:nvGrpSpPr>
        <p:cNvPr id="1" name=""/>
        <p:cNvGrpSpPr/>
        <p:nvPr/>
      </p:nvGrpSpPr>
      <p:grpSpPr>
        <a:xfrm>
          <a:off x="0" y="0"/>
          <a:ext cx="0" cy="0"/>
          <a:chOff x="0" y="0"/>
          <a:chExt cx="0" cy="0"/>
        </a:xfrm>
      </p:grpSpPr>
      <p:sp>
        <p:nvSpPr>
          <p:cNvPr id="10" name="Picture Placeholder 9"/>
          <p:cNvSpPr>
            <a:spLocks noGrp="1"/>
          </p:cNvSpPr>
          <p:nvPr>
            <p:ph type="pic" sz="quarter" idx="10" hasCustomPrompt="1"/>
          </p:nvPr>
        </p:nvSpPr>
        <p:spPr>
          <a:xfrm>
            <a:off x="0" y="0"/>
            <a:ext cx="9144000" cy="3543300"/>
          </a:xfrm>
        </p:spPr>
        <p:txBody>
          <a:bodyPr lIns="144000" tIns="108000"/>
          <a:lstStyle>
            <a:lvl1pPr>
              <a:defRPr/>
            </a:lvl1pPr>
          </a:lstStyle>
          <a:p>
            <a:r>
              <a:rPr lang="en-AU" dirty="0"/>
              <a:t>Click icon to insert black and white image</a:t>
            </a:r>
          </a:p>
        </p:txBody>
      </p:sp>
      <p:sp>
        <p:nvSpPr>
          <p:cNvPr id="2" name="Title 1"/>
          <p:cNvSpPr>
            <a:spLocks noGrp="1"/>
          </p:cNvSpPr>
          <p:nvPr>
            <p:ph type="title" hasCustomPrompt="1"/>
          </p:nvPr>
        </p:nvSpPr>
        <p:spPr>
          <a:xfrm>
            <a:off x="1237513" y="3841405"/>
            <a:ext cx="4889687" cy="422295"/>
          </a:xfrm>
        </p:spPr>
        <p:txBody>
          <a:bodyPr anchor="t" anchorCtr="0"/>
          <a:lstStyle>
            <a:lvl1pPr algn="l">
              <a:defRPr sz="3200" cap="all" baseline="0">
                <a:solidFill>
                  <a:schemeClr val="accent2"/>
                </a:solidFill>
              </a:defRPr>
            </a:lvl1pPr>
          </a:lstStyle>
          <a:p>
            <a:r>
              <a:rPr lang="en-US" dirty="0"/>
              <a:t>Divider title</a:t>
            </a:r>
            <a:endParaRPr lang="en-AU" dirty="0"/>
          </a:p>
        </p:txBody>
      </p:sp>
      <p:sp>
        <p:nvSpPr>
          <p:cNvPr id="21" name="Text Placeholder 20"/>
          <p:cNvSpPr>
            <a:spLocks noGrp="1"/>
          </p:cNvSpPr>
          <p:nvPr>
            <p:ph type="body" sz="quarter" idx="11"/>
          </p:nvPr>
        </p:nvSpPr>
        <p:spPr>
          <a:xfrm flipV="1">
            <a:off x="0" y="3446100"/>
            <a:ext cx="6127200" cy="97200"/>
          </a:xfrm>
          <a:blipFill>
            <a:blip r:embed="rId2"/>
            <a:stretch>
              <a:fillRect/>
            </a:stretch>
          </a:blipFill>
        </p:spPr>
        <p:txBody>
          <a:bodyPr>
            <a:normAutofit/>
          </a:bodyPr>
          <a:lstStyle>
            <a:lvl1pPr>
              <a:defRPr sz="600" b="0">
                <a:noFill/>
              </a:defRPr>
            </a:lvl1pPr>
          </a:lstStyle>
          <a:p>
            <a:pPr lvl="0"/>
            <a:r>
              <a:rPr lang="en-US"/>
              <a:t>Edit Master text styles</a:t>
            </a:r>
          </a:p>
        </p:txBody>
      </p:sp>
      <p:grpSp>
        <p:nvGrpSpPr>
          <p:cNvPr id="19" name="Group 18"/>
          <p:cNvGrpSpPr>
            <a:grpSpLocks noChangeAspect="1"/>
          </p:cNvGrpSpPr>
          <p:nvPr userDrawn="1"/>
        </p:nvGrpSpPr>
        <p:grpSpPr bwMode="auto">
          <a:xfrm>
            <a:off x="7164524" y="4376113"/>
            <a:ext cx="1585796" cy="515397"/>
            <a:chOff x="-166" y="657"/>
            <a:chExt cx="5926" cy="1926"/>
          </a:xfrm>
          <a:solidFill>
            <a:schemeClr val="accent2"/>
          </a:solidFill>
        </p:grpSpPr>
        <p:sp>
          <p:nvSpPr>
            <p:cNvPr id="20" name="Freeform 5"/>
            <p:cNvSpPr>
              <a:spLocks/>
            </p:cNvSpPr>
            <p:nvPr userDrawn="1"/>
          </p:nvSpPr>
          <p:spPr bwMode="auto">
            <a:xfrm>
              <a:off x="5367" y="1187"/>
              <a:ext cx="393" cy="818"/>
            </a:xfrm>
            <a:custGeom>
              <a:avLst/>
              <a:gdLst>
                <a:gd name="T0" fmla="*/ 2250 w 2250"/>
                <a:gd name="T1" fmla="*/ 4035 h 4678"/>
                <a:gd name="T2" fmla="*/ 2250 w 2250"/>
                <a:gd name="T3" fmla="*/ 4576 h 4678"/>
                <a:gd name="T4" fmla="*/ 1881 w 2250"/>
                <a:gd name="T5" fmla="*/ 4649 h 4678"/>
                <a:gd name="T6" fmla="*/ 1524 w 2250"/>
                <a:gd name="T7" fmla="*/ 4678 h 4678"/>
                <a:gd name="T8" fmla="*/ 692 w 2250"/>
                <a:gd name="T9" fmla="*/ 4384 h 4678"/>
                <a:gd name="T10" fmla="*/ 407 w 2250"/>
                <a:gd name="T11" fmla="*/ 3438 h 4678"/>
                <a:gd name="T12" fmla="*/ 407 w 2250"/>
                <a:gd name="T13" fmla="*/ 1535 h 4678"/>
                <a:gd name="T14" fmla="*/ 0 w 2250"/>
                <a:gd name="T15" fmla="*/ 1535 h 4678"/>
                <a:gd name="T16" fmla="*/ 0 w 2250"/>
                <a:gd name="T17" fmla="*/ 1025 h 4678"/>
                <a:gd name="T18" fmla="*/ 407 w 2250"/>
                <a:gd name="T19" fmla="*/ 1025 h 4678"/>
                <a:gd name="T20" fmla="*/ 407 w 2250"/>
                <a:gd name="T21" fmla="*/ 0 h 4678"/>
                <a:gd name="T22" fmla="*/ 1011 w 2250"/>
                <a:gd name="T23" fmla="*/ 0 h 4678"/>
                <a:gd name="T24" fmla="*/ 1011 w 2250"/>
                <a:gd name="T25" fmla="*/ 1025 h 4678"/>
                <a:gd name="T26" fmla="*/ 2250 w 2250"/>
                <a:gd name="T27" fmla="*/ 1025 h 4678"/>
                <a:gd name="T28" fmla="*/ 2250 w 2250"/>
                <a:gd name="T29" fmla="*/ 1535 h 4678"/>
                <a:gd name="T30" fmla="*/ 1011 w 2250"/>
                <a:gd name="T31" fmla="*/ 1535 h 4678"/>
                <a:gd name="T32" fmla="*/ 1011 w 2250"/>
                <a:gd name="T33" fmla="*/ 3169 h 4678"/>
                <a:gd name="T34" fmla="*/ 1024 w 2250"/>
                <a:gd name="T35" fmla="*/ 3610 h 4678"/>
                <a:gd name="T36" fmla="*/ 1113 w 2250"/>
                <a:gd name="T37" fmla="*/ 3907 h 4678"/>
                <a:gd name="T38" fmla="*/ 1307 w 2250"/>
                <a:gd name="T39" fmla="*/ 4094 h 4678"/>
                <a:gd name="T40" fmla="*/ 1682 w 2250"/>
                <a:gd name="T41" fmla="*/ 4153 h 4678"/>
                <a:gd name="T42" fmla="*/ 1988 w 2250"/>
                <a:gd name="T43" fmla="*/ 4111 h 4678"/>
                <a:gd name="T44" fmla="*/ 2219 w 2250"/>
                <a:gd name="T45" fmla="*/ 4035 h 4678"/>
                <a:gd name="T46" fmla="*/ 2250 w 2250"/>
                <a:gd name="T47" fmla="*/ 4035 h 4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50" h="4678">
                  <a:moveTo>
                    <a:pt x="2250" y="4035"/>
                  </a:moveTo>
                  <a:cubicBezTo>
                    <a:pt x="2250" y="4576"/>
                    <a:pt x="2250" y="4576"/>
                    <a:pt x="2250" y="4576"/>
                  </a:cubicBezTo>
                  <a:cubicBezTo>
                    <a:pt x="2138" y="4606"/>
                    <a:pt x="2015" y="4631"/>
                    <a:pt x="1881" y="4649"/>
                  </a:cubicBezTo>
                  <a:cubicBezTo>
                    <a:pt x="1748" y="4669"/>
                    <a:pt x="1628" y="4678"/>
                    <a:pt x="1524" y="4678"/>
                  </a:cubicBezTo>
                  <a:cubicBezTo>
                    <a:pt x="1159" y="4678"/>
                    <a:pt x="881" y="4580"/>
                    <a:pt x="692" y="4384"/>
                  </a:cubicBezTo>
                  <a:cubicBezTo>
                    <a:pt x="500" y="4186"/>
                    <a:pt x="407" y="3872"/>
                    <a:pt x="407" y="3438"/>
                  </a:cubicBezTo>
                  <a:cubicBezTo>
                    <a:pt x="407" y="1535"/>
                    <a:pt x="407" y="1535"/>
                    <a:pt x="407" y="1535"/>
                  </a:cubicBezTo>
                  <a:cubicBezTo>
                    <a:pt x="0" y="1535"/>
                    <a:pt x="0" y="1535"/>
                    <a:pt x="0" y="1535"/>
                  </a:cubicBezTo>
                  <a:cubicBezTo>
                    <a:pt x="0" y="1025"/>
                    <a:pt x="0" y="1025"/>
                    <a:pt x="0" y="1025"/>
                  </a:cubicBezTo>
                  <a:cubicBezTo>
                    <a:pt x="407" y="1025"/>
                    <a:pt x="407" y="1025"/>
                    <a:pt x="407" y="1025"/>
                  </a:cubicBezTo>
                  <a:cubicBezTo>
                    <a:pt x="407" y="0"/>
                    <a:pt x="407" y="0"/>
                    <a:pt x="407" y="0"/>
                  </a:cubicBezTo>
                  <a:cubicBezTo>
                    <a:pt x="1011" y="0"/>
                    <a:pt x="1011" y="0"/>
                    <a:pt x="1011" y="0"/>
                  </a:cubicBezTo>
                  <a:cubicBezTo>
                    <a:pt x="1011" y="1025"/>
                    <a:pt x="1011" y="1025"/>
                    <a:pt x="1011" y="1025"/>
                  </a:cubicBezTo>
                  <a:cubicBezTo>
                    <a:pt x="2250" y="1025"/>
                    <a:pt x="2250" y="1025"/>
                    <a:pt x="2250" y="1025"/>
                  </a:cubicBezTo>
                  <a:cubicBezTo>
                    <a:pt x="2250" y="1535"/>
                    <a:pt x="2250" y="1535"/>
                    <a:pt x="2250" y="1535"/>
                  </a:cubicBezTo>
                  <a:cubicBezTo>
                    <a:pt x="1011" y="1535"/>
                    <a:pt x="1011" y="1535"/>
                    <a:pt x="1011" y="1535"/>
                  </a:cubicBezTo>
                  <a:cubicBezTo>
                    <a:pt x="1011" y="3169"/>
                    <a:pt x="1011" y="3169"/>
                    <a:pt x="1011" y="3169"/>
                  </a:cubicBezTo>
                  <a:cubicBezTo>
                    <a:pt x="1011" y="3357"/>
                    <a:pt x="1016" y="3503"/>
                    <a:pt x="1024" y="3610"/>
                  </a:cubicBezTo>
                  <a:cubicBezTo>
                    <a:pt x="1032" y="3716"/>
                    <a:pt x="1062" y="3814"/>
                    <a:pt x="1113" y="3907"/>
                  </a:cubicBezTo>
                  <a:cubicBezTo>
                    <a:pt x="1161" y="3992"/>
                    <a:pt x="1225" y="4055"/>
                    <a:pt x="1307" y="4094"/>
                  </a:cubicBezTo>
                  <a:cubicBezTo>
                    <a:pt x="1388" y="4134"/>
                    <a:pt x="1515" y="4153"/>
                    <a:pt x="1682" y="4153"/>
                  </a:cubicBezTo>
                  <a:cubicBezTo>
                    <a:pt x="1779" y="4153"/>
                    <a:pt x="1883" y="4140"/>
                    <a:pt x="1988" y="4111"/>
                  </a:cubicBezTo>
                  <a:cubicBezTo>
                    <a:pt x="2095" y="4081"/>
                    <a:pt x="2173" y="4055"/>
                    <a:pt x="2219" y="4035"/>
                  </a:cubicBezTo>
                  <a:lnTo>
                    <a:pt x="2250" y="40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2" name="Freeform 6"/>
            <p:cNvSpPr>
              <a:spLocks noEditPoints="1"/>
            </p:cNvSpPr>
            <p:nvPr userDrawn="1"/>
          </p:nvSpPr>
          <p:spPr bwMode="auto">
            <a:xfrm>
              <a:off x="4777" y="1350"/>
              <a:ext cx="569" cy="656"/>
            </a:xfrm>
            <a:custGeom>
              <a:avLst/>
              <a:gdLst>
                <a:gd name="T0" fmla="*/ 480 w 3253"/>
                <a:gd name="T1" fmla="*/ 515 h 3755"/>
                <a:gd name="T2" fmla="*/ 1742 w 3253"/>
                <a:gd name="T3" fmla="*/ 0 h 3755"/>
                <a:gd name="T4" fmla="*/ 2862 w 3253"/>
                <a:gd name="T5" fmla="*/ 424 h 3755"/>
                <a:gd name="T6" fmla="*/ 3253 w 3253"/>
                <a:gd name="T7" fmla="*/ 1627 h 3755"/>
                <a:gd name="T8" fmla="*/ 3253 w 3253"/>
                <a:gd name="T9" fmla="*/ 1955 h 3755"/>
                <a:gd name="T10" fmla="*/ 612 w 3253"/>
                <a:gd name="T11" fmla="*/ 1955 h 3755"/>
                <a:gd name="T12" fmla="*/ 712 w 3253"/>
                <a:gd name="T13" fmla="*/ 2527 h 3755"/>
                <a:gd name="T14" fmla="*/ 984 w 3253"/>
                <a:gd name="T15" fmla="*/ 2926 h 3755"/>
                <a:gd name="T16" fmla="*/ 1380 w 3253"/>
                <a:gd name="T17" fmla="*/ 3156 h 3755"/>
                <a:gd name="T18" fmla="*/ 1886 w 3253"/>
                <a:gd name="T19" fmla="*/ 3232 h 3755"/>
                <a:gd name="T20" fmla="*/ 2621 w 3253"/>
                <a:gd name="T21" fmla="*/ 3085 h 3755"/>
                <a:gd name="T22" fmla="*/ 3148 w 3253"/>
                <a:gd name="T23" fmla="*/ 2796 h 3755"/>
                <a:gd name="T24" fmla="*/ 3181 w 3253"/>
                <a:gd name="T25" fmla="*/ 2796 h 3755"/>
                <a:gd name="T26" fmla="*/ 3181 w 3253"/>
                <a:gd name="T27" fmla="*/ 3454 h 3755"/>
                <a:gd name="T28" fmla="*/ 2559 w 3253"/>
                <a:gd name="T29" fmla="*/ 3670 h 3755"/>
                <a:gd name="T30" fmla="*/ 1891 w 3253"/>
                <a:gd name="T31" fmla="*/ 3755 h 3755"/>
                <a:gd name="T32" fmla="*/ 500 w 3253"/>
                <a:gd name="T33" fmla="*/ 3274 h 3755"/>
                <a:gd name="T34" fmla="*/ 0 w 3253"/>
                <a:gd name="T35" fmla="*/ 1907 h 3755"/>
                <a:gd name="T36" fmla="*/ 480 w 3253"/>
                <a:gd name="T37" fmla="*/ 515 h 3755"/>
                <a:gd name="T38" fmla="*/ 2670 w 3253"/>
                <a:gd name="T39" fmla="*/ 1491 h 3755"/>
                <a:gd name="T40" fmla="*/ 2430 w 3253"/>
                <a:gd name="T41" fmla="*/ 755 h 3755"/>
                <a:gd name="T42" fmla="*/ 1713 w 3253"/>
                <a:gd name="T43" fmla="*/ 495 h 3755"/>
                <a:gd name="T44" fmla="*/ 939 w 3253"/>
                <a:gd name="T45" fmla="*/ 780 h 3755"/>
                <a:gd name="T46" fmla="*/ 612 w 3253"/>
                <a:gd name="T47" fmla="*/ 1491 h 3755"/>
                <a:gd name="T48" fmla="*/ 2670 w 3253"/>
                <a:gd name="T49" fmla="*/ 1491 h 3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253" h="3755">
                  <a:moveTo>
                    <a:pt x="480" y="515"/>
                  </a:moveTo>
                  <a:cubicBezTo>
                    <a:pt x="799" y="171"/>
                    <a:pt x="1221" y="0"/>
                    <a:pt x="1742" y="0"/>
                  </a:cubicBezTo>
                  <a:cubicBezTo>
                    <a:pt x="2226" y="0"/>
                    <a:pt x="2598" y="141"/>
                    <a:pt x="2862" y="424"/>
                  </a:cubicBezTo>
                  <a:cubicBezTo>
                    <a:pt x="3123" y="706"/>
                    <a:pt x="3253" y="1107"/>
                    <a:pt x="3253" y="1627"/>
                  </a:cubicBezTo>
                  <a:cubicBezTo>
                    <a:pt x="3253" y="1955"/>
                    <a:pt x="3253" y="1955"/>
                    <a:pt x="3253" y="1955"/>
                  </a:cubicBezTo>
                  <a:cubicBezTo>
                    <a:pt x="612" y="1955"/>
                    <a:pt x="612" y="1955"/>
                    <a:pt x="612" y="1955"/>
                  </a:cubicBezTo>
                  <a:cubicBezTo>
                    <a:pt x="612" y="2173"/>
                    <a:pt x="645" y="2364"/>
                    <a:pt x="712" y="2527"/>
                  </a:cubicBezTo>
                  <a:cubicBezTo>
                    <a:pt x="778" y="2689"/>
                    <a:pt x="869" y="2822"/>
                    <a:pt x="984" y="2926"/>
                  </a:cubicBezTo>
                  <a:cubicBezTo>
                    <a:pt x="1096" y="3028"/>
                    <a:pt x="1227" y="3105"/>
                    <a:pt x="1380" y="3156"/>
                  </a:cubicBezTo>
                  <a:cubicBezTo>
                    <a:pt x="1532" y="3205"/>
                    <a:pt x="1701" y="3232"/>
                    <a:pt x="1886" y="3232"/>
                  </a:cubicBezTo>
                  <a:cubicBezTo>
                    <a:pt x="2129" y="3232"/>
                    <a:pt x="2374" y="3182"/>
                    <a:pt x="2621" y="3085"/>
                  </a:cubicBezTo>
                  <a:cubicBezTo>
                    <a:pt x="2866" y="2986"/>
                    <a:pt x="3042" y="2891"/>
                    <a:pt x="3148" y="2796"/>
                  </a:cubicBezTo>
                  <a:cubicBezTo>
                    <a:pt x="3181" y="2796"/>
                    <a:pt x="3181" y="2796"/>
                    <a:pt x="3181" y="2796"/>
                  </a:cubicBezTo>
                  <a:cubicBezTo>
                    <a:pt x="3181" y="3454"/>
                    <a:pt x="3181" y="3454"/>
                    <a:pt x="3181" y="3454"/>
                  </a:cubicBezTo>
                  <a:cubicBezTo>
                    <a:pt x="2977" y="3539"/>
                    <a:pt x="2769" y="3612"/>
                    <a:pt x="2559" y="3670"/>
                  </a:cubicBezTo>
                  <a:cubicBezTo>
                    <a:pt x="2346" y="3727"/>
                    <a:pt x="2124" y="3755"/>
                    <a:pt x="1891" y="3755"/>
                  </a:cubicBezTo>
                  <a:cubicBezTo>
                    <a:pt x="1296" y="3755"/>
                    <a:pt x="832" y="3595"/>
                    <a:pt x="500" y="3274"/>
                  </a:cubicBezTo>
                  <a:cubicBezTo>
                    <a:pt x="166" y="2954"/>
                    <a:pt x="0" y="2498"/>
                    <a:pt x="0" y="1907"/>
                  </a:cubicBezTo>
                  <a:cubicBezTo>
                    <a:pt x="0" y="1323"/>
                    <a:pt x="159" y="859"/>
                    <a:pt x="480" y="515"/>
                  </a:cubicBezTo>
                  <a:close/>
                  <a:moveTo>
                    <a:pt x="2670" y="1491"/>
                  </a:moveTo>
                  <a:cubicBezTo>
                    <a:pt x="2669" y="1173"/>
                    <a:pt x="2588" y="928"/>
                    <a:pt x="2430" y="755"/>
                  </a:cubicBezTo>
                  <a:cubicBezTo>
                    <a:pt x="2274" y="581"/>
                    <a:pt x="2034" y="495"/>
                    <a:pt x="1713" y="495"/>
                  </a:cubicBezTo>
                  <a:cubicBezTo>
                    <a:pt x="1389" y="495"/>
                    <a:pt x="1130" y="590"/>
                    <a:pt x="939" y="780"/>
                  </a:cubicBezTo>
                  <a:cubicBezTo>
                    <a:pt x="747" y="969"/>
                    <a:pt x="638" y="1207"/>
                    <a:pt x="612" y="1491"/>
                  </a:cubicBezTo>
                  <a:lnTo>
                    <a:pt x="2670" y="14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3" name="Freeform 7"/>
            <p:cNvSpPr>
              <a:spLocks/>
            </p:cNvSpPr>
            <p:nvPr userDrawn="1"/>
          </p:nvSpPr>
          <p:spPr bwMode="auto">
            <a:xfrm>
              <a:off x="4210" y="1350"/>
              <a:ext cx="524" cy="642"/>
            </a:xfrm>
            <a:custGeom>
              <a:avLst/>
              <a:gdLst>
                <a:gd name="T0" fmla="*/ 605 w 2995"/>
                <a:gd name="T1" fmla="*/ 497 h 3674"/>
                <a:gd name="T2" fmla="*/ 1188 w 2995"/>
                <a:gd name="T3" fmla="*/ 131 h 3674"/>
                <a:gd name="T4" fmla="*/ 1807 w 2995"/>
                <a:gd name="T5" fmla="*/ 0 h 3674"/>
                <a:gd name="T6" fmla="*/ 2691 w 2995"/>
                <a:gd name="T7" fmla="*/ 348 h 3674"/>
                <a:gd name="T8" fmla="*/ 2995 w 2995"/>
                <a:gd name="T9" fmla="*/ 1354 h 3674"/>
                <a:gd name="T10" fmla="*/ 2995 w 2995"/>
                <a:gd name="T11" fmla="*/ 3674 h 3674"/>
                <a:gd name="T12" fmla="*/ 2391 w 2995"/>
                <a:gd name="T13" fmla="*/ 3674 h 3674"/>
                <a:gd name="T14" fmla="*/ 2391 w 2995"/>
                <a:gd name="T15" fmla="*/ 1640 h 3674"/>
                <a:gd name="T16" fmla="*/ 2361 w 2995"/>
                <a:gd name="T17" fmla="*/ 1178 h 3674"/>
                <a:gd name="T18" fmla="*/ 2256 w 2995"/>
                <a:gd name="T19" fmla="*/ 841 h 3674"/>
                <a:gd name="T20" fmla="*/ 2026 w 2995"/>
                <a:gd name="T21" fmla="*/ 641 h 3674"/>
                <a:gd name="T22" fmla="*/ 1636 w 2995"/>
                <a:gd name="T23" fmla="*/ 575 h 3674"/>
                <a:gd name="T24" fmla="*/ 1121 w 2995"/>
                <a:gd name="T25" fmla="*/ 697 h 3674"/>
                <a:gd name="T26" fmla="*/ 605 w 2995"/>
                <a:gd name="T27" fmla="*/ 1007 h 3674"/>
                <a:gd name="T28" fmla="*/ 605 w 2995"/>
                <a:gd name="T29" fmla="*/ 3674 h 3674"/>
                <a:gd name="T30" fmla="*/ 0 w 2995"/>
                <a:gd name="T31" fmla="*/ 3674 h 3674"/>
                <a:gd name="T32" fmla="*/ 0 w 2995"/>
                <a:gd name="T33" fmla="*/ 95 h 3674"/>
                <a:gd name="T34" fmla="*/ 605 w 2995"/>
                <a:gd name="T35" fmla="*/ 95 h 3674"/>
                <a:gd name="T36" fmla="*/ 605 w 2995"/>
                <a:gd name="T37" fmla="*/ 497 h 3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95" h="3674">
                  <a:moveTo>
                    <a:pt x="605" y="497"/>
                  </a:moveTo>
                  <a:cubicBezTo>
                    <a:pt x="793" y="340"/>
                    <a:pt x="987" y="218"/>
                    <a:pt x="1188" y="131"/>
                  </a:cubicBezTo>
                  <a:cubicBezTo>
                    <a:pt x="1389" y="44"/>
                    <a:pt x="1595" y="0"/>
                    <a:pt x="1807" y="0"/>
                  </a:cubicBezTo>
                  <a:cubicBezTo>
                    <a:pt x="2193" y="0"/>
                    <a:pt x="2488" y="116"/>
                    <a:pt x="2691" y="348"/>
                  </a:cubicBezTo>
                  <a:cubicBezTo>
                    <a:pt x="2895" y="582"/>
                    <a:pt x="2995" y="916"/>
                    <a:pt x="2995" y="1354"/>
                  </a:cubicBezTo>
                  <a:cubicBezTo>
                    <a:pt x="2995" y="3674"/>
                    <a:pt x="2995" y="3674"/>
                    <a:pt x="2995" y="3674"/>
                  </a:cubicBezTo>
                  <a:cubicBezTo>
                    <a:pt x="2391" y="3674"/>
                    <a:pt x="2391" y="3674"/>
                    <a:pt x="2391" y="3674"/>
                  </a:cubicBezTo>
                  <a:cubicBezTo>
                    <a:pt x="2391" y="1640"/>
                    <a:pt x="2391" y="1640"/>
                    <a:pt x="2391" y="1640"/>
                  </a:cubicBezTo>
                  <a:cubicBezTo>
                    <a:pt x="2391" y="1476"/>
                    <a:pt x="2381" y="1323"/>
                    <a:pt x="2361" y="1178"/>
                  </a:cubicBezTo>
                  <a:cubicBezTo>
                    <a:pt x="2344" y="1035"/>
                    <a:pt x="2307" y="923"/>
                    <a:pt x="2256" y="841"/>
                  </a:cubicBezTo>
                  <a:cubicBezTo>
                    <a:pt x="2204" y="752"/>
                    <a:pt x="2126" y="684"/>
                    <a:pt x="2026" y="641"/>
                  </a:cubicBezTo>
                  <a:cubicBezTo>
                    <a:pt x="1925" y="597"/>
                    <a:pt x="1796" y="575"/>
                    <a:pt x="1636" y="575"/>
                  </a:cubicBezTo>
                  <a:cubicBezTo>
                    <a:pt x="1471" y="575"/>
                    <a:pt x="1298" y="617"/>
                    <a:pt x="1121" y="697"/>
                  </a:cubicBezTo>
                  <a:cubicBezTo>
                    <a:pt x="941" y="778"/>
                    <a:pt x="768" y="882"/>
                    <a:pt x="605" y="1007"/>
                  </a:cubicBezTo>
                  <a:cubicBezTo>
                    <a:pt x="605" y="3674"/>
                    <a:pt x="605" y="3674"/>
                    <a:pt x="605" y="3674"/>
                  </a:cubicBezTo>
                  <a:cubicBezTo>
                    <a:pt x="0" y="3674"/>
                    <a:pt x="0" y="3674"/>
                    <a:pt x="0" y="3674"/>
                  </a:cubicBezTo>
                  <a:cubicBezTo>
                    <a:pt x="0" y="95"/>
                    <a:pt x="0" y="95"/>
                    <a:pt x="0" y="95"/>
                  </a:cubicBezTo>
                  <a:cubicBezTo>
                    <a:pt x="605" y="95"/>
                    <a:pt x="605" y="95"/>
                    <a:pt x="605" y="95"/>
                  </a:cubicBezTo>
                  <a:lnTo>
                    <a:pt x="605" y="49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4" name="Freeform 8"/>
            <p:cNvSpPr>
              <a:spLocks/>
            </p:cNvSpPr>
            <p:nvPr userDrawn="1"/>
          </p:nvSpPr>
          <p:spPr bwMode="auto">
            <a:xfrm>
              <a:off x="3679" y="1361"/>
              <a:ext cx="455" cy="631"/>
            </a:xfrm>
            <a:custGeom>
              <a:avLst/>
              <a:gdLst>
                <a:gd name="T0" fmla="*/ 2604 w 2604"/>
                <a:gd name="T1" fmla="*/ 14 h 3609"/>
                <a:gd name="T2" fmla="*/ 2604 w 2604"/>
                <a:gd name="T3" fmla="*/ 1116 h 3609"/>
                <a:gd name="T4" fmla="*/ 2502 w 2604"/>
                <a:gd name="T5" fmla="*/ 1116 h 3609"/>
                <a:gd name="T6" fmla="*/ 2267 w 2604"/>
                <a:gd name="T7" fmla="*/ 1077 h 3609"/>
                <a:gd name="T8" fmla="*/ 1995 w 2604"/>
                <a:gd name="T9" fmla="*/ 1063 h 3609"/>
                <a:gd name="T10" fmla="*/ 1563 w 2604"/>
                <a:gd name="T11" fmla="*/ 1096 h 3609"/>
                <a:gd name="T12" fmla="*/ 1158 w 2604"/>
                <a:gd name="T13" fmla="*/ 1205 h 3609"/>
                <a:gd name="T14" fmla="*/ 1158 w 2604"/>
                <a:gd name="T15" fmla="*/ 3609 h 3609"/>
                <a:gd name="T16" fmla="*/ 0 w 2604"/>
                <a:gd name="T17" fmla="*/ 3609 h 3609"/>
                <a:gd name="T18" fmla="*/ 0 w 2604"/>
                <a:gd name="T19" fmla="*/ 15 h 3609"/>
                <a:gd name="T20" fmla="*/ 1158 w 2604"/>
                <a:gd name="T21" fmla="*/ 15 h 3609"/>
                <a:gd name="T22" fmla="*/ 1158 w 2604"/>
                <a:gd name="T23" fmla="*/ 545 h 3609"/>
                <a:gd name="T24" fmla="*/ 1817 w 2604"/>
                <a:gd name="T25" fmla="*/ 109 h 3609"/>
                <a:gd name="T26" fmla="*/ 2334 w 2604"/>
                <a:gd name="T27" fmla="*/ 0 h 3609"/>
                <a:gd name="T28" fmla="*/ 2471 w 2604"/>
                <a:gd name="T29" fmla="*/ 4 h 3609"/>
                <a:gd name="T30" fmla="*/ 2604 w 2604"/>
                <a:gd name="T31" fmla="*/ 14 h 3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04" h="3609">
                  <a:moveTo>
                    <a:pt x="2604" y="14"/>
                  </a:moveTo>
                  <a:cubicBezTo>
                    <a:pt x="2604" y="1116"/>
                    <a:pt x="2604" y="1116"/>
                    <a:pt x="2604" y="1116"/>
                  </a:cubicBezTo>
                  <a:cubicBezTo>
                    <a:pt x="2502" y="1116"/>
                    <a:pt x="2502" y="1116"/>
                    <a:pt x="2502" y="1116"/>
                  </a:cubicBezTo>
                  <a:cubicBezTo>
                    <a:pt x="2454" y="1098"/>
                    <a:pt x="2375" y="1085"/>
                    <a:pt x="2267" y="1077"/>
                  </a:cubicBezTo>
                  <a:cubicBezTo>
                    <a:pt x="2158" y="1068"/>
                    <a:pt x="2067" y="1063"/>
                    <a:pt x="1995" y="1063"/>
                  </a:cubicBezTo>
                  <a:cubicBezTo>
                    <a:pt x="1832" y="1063"/>
                    <a:pt x="1687" y="1075"/>
                    <a:pt x="1563" y="1096"/>
                  </a:cubicBezTo>
                  <a:cubicBezTo>
                    <a:pt x="1437" y="1118"/>
                    <a:pt x="1302" y="1152"/>
                    <a:pt x="1158" y="1205"/>
                  </a:cubicBezTo>
                  <a:cubicBezTo>
                    <a:pt x="1158" y="3609"/>
                    <a:pt x="1158" y="3609"/>
                    <a:pt x="1158" y="3609"/>
                  </a:cubicBezTo>
                  <a:cubicBezTo>
                    <a:pt x="0" y="3609"/>
                    <a:pt x="0" y="3609"/>
                    <a:pt x="0" y="3609"/>
                  </a:cubicBezTo>
                  <a:cubicBezTo>
                    <a:pt x="0" y="15"/>
                    <a:pt x="0" y="15"/>
                    <a:pt x="0" y="15"/>
                  </a:cubicBezTo>
                  <a:cubicBezTo>
                    <a:pt x="1158" y="15"/>
                    <a:pt x="1158" y="15"/>
                    <a:pt x="1158" y="15"/>
                  </a:cubicBezTo>
                  <a:cubicBezTo>
                    <a:pt x="1158" y="545"/>
                    <a:pt x="1158" y="545"/>
                    <a:pt x="1158" y="545"/>
                  </a:cubicBezTo>
                  <a:cubicBezTo>
                    <a:pt x="1411" y="326"/>
                    <a:pt x="1632" y="181"/>
                    <a:pt x="1817" y="109"/>
                  </a:cubicBezTo>
                  <a:cubicBezTo>
                    <a:pt x="2005" y="37"/>
                    <a:pt x="2176" y="0"/>
                    <a:pt x="2334" y="0"/>
                  </a:cubicBezTo>
                  <a:cubicBezTo>
                    <a:pt x="2374" y="0"/>
                    <a:pt x="2420" y="2"/>
                    <a:pt x="2471" y="4"/>
                  </a:cubicBezTo>
                  <a:cubicBezTo>
                    <a:pt x="2522" y="7"/>
                    <a:pt x="2566" y="10"/>
                    <a:pt x="2604"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5" name="Freeform 9"/>
            <p:cNvSpPr>
              <a:spLocks noEditPoints="1"/>
            </p:cNvSpPr>
            <p:nvPr userDrawn="1"/>
          </p:nvSpPr>
          <p:spPr bwMode="auto">
            <a:xfrm>
              <a:off x="2981" y="1344"/>
              <a:ext cx="627" cy="665"/>
            </a:xfrm>
            <a:custGeom>
              <a:avLst/>
              <a:gdLst>
                <a:gd name="T0" fmla="*/ 423 w 3586"/>
                <a:gd name="T1" fmla="*/ 1048 h 3800"/>
                <a:gd name="T2" fmla="*/ 318 w 3586"/>
                <a:gd name="T3" fmla="*/ 1048 h 3800"/>
                <a:gd name="T4" fmla="*/ 318 w 3586"/>
                <a:gd name="T5" fmla="*/ 179 h 3800"/>
                <a:gd name="T6" fmla="*/ 910 w 3586"/>
                <a:gd name="T7" fmla="*/ 66 h 3800"/>
                <a:gd name="T8" fmla="*/ 1733 w 3586"/>
                <a:gd name="T9" fmla="*/ 0 h 3800"/>
                <a:gd name="T10" fmla="*/ 3150 w 3586"/>
                <a:gd name="T11" fmla="*/ 303 h 3800"/>
                <a:gd name="T12" fmla="*/ 3586 w 3586"/>
                <a:gd name="T13" fmla="*/ 1254 h 3800"/>
                <a:gd name="T14" fmla="*/ 3586 w 3586"/>
                <a:gd name="T15" fmla="*/ 3704 h 3800"/>
                <a:gd name="T16" fmla="*/ 2444 w 3586"/>
                <a:gd name="T17" fmla="*/ 3704 h 3800"/>
                <a:gd name="T18" fmla="*/ 2444 w 3586"/>
                <a:gd name="T19" fmla="*/ 3323 h 3800"/>
                <a:gd name="T20" fmla="*/ 2214 w 3586"/>
                <a:gd name="T21" fmla="*/ 3494 h 3800"/>
                <a:gd name="T22" fmla="*/ 1954 w 3586"/>
                <a:gd name="T23" fmla="*/ 3650 h 3800"/>
                <a:gd name="T24" fmla="*/ 1603 w 3586"/>
                <a:gd name="T25" fmla="*/ 3764 h 3800"/>
                <a:gd name="T26" fmla="*/ 1203 w 3586"/>
                <a:gd name="T27" fmla="*/ 3800 h 3800"/>
                <a:gd name="T28" fmla="*/ 346 w 3586"/>
                <a:gd name="T29" fmla="*/ 3482 h 3800"/>
                <a:gd name="T30" fmla="*/ 0 w 3586"/>
                <a:gd name="T31" fmla="*/ 2671 h 3800"/>
                <a:gd name="T32" fmla="*/ 176 w 3586"/>
                <a:gd name="T33" fmla="*/ 2026 h 3800"/>
                <a:gd name="T34" fmla="*/ 676 w 3586"/>
                <a:gd name="T35" fmla="*/ 1631 h 3800"/>
                <a:gd name="T36" fmla="*/ 1468 w 3586"/>
                <a:gd name="T37" fmla="*/ 1425 h 3800"/>
                <a:gd name="T38" fmla="*/ 2449 w 3586"/>
                <a:gd name="T39" fmla="*/ 1336 h 3800"/>
                <a:gd name="T40" fmla="*/ 2449 w 3586"/>
                <a:gd name="T41" fmla="*/ 1317 h 3800"/>
                <a:gd name="T42" fmla="*/ 2207 w 3586"/>
                <a:gd name="T43" fmla="*/ 903 h 3800"/>
                <a:gd name="T44" fmla="*/ 1493 w 3586"/>
                <a:gd name="T45" fmla="*/ 790 h 3800"/>
                <a:gd name="T46" fmla="*/ 886 w 3586"/>
                <a:gd name="T47" fmla="*/ 892 h 3800"/>
                <a:gd name="T48" fmla="*/ 423 w 3586"/>
                <a:gd name="T49" fmla="*/ 1048 h 3800"/>
                <a:gd name="T50" fmla="*/ 2444 w 3586"/>
                <a:gd name="T51" fmla="*/ 2763 h 3800"/>
                <a:gd name="T52" fmla="*/ 2444 w 3586"/>
                <a:gd name="T53" fmla="*/ 2014 h 3800"/>
                <a:gd name="T54" fmla="*/ 1939 w 3586"/>
                <a:gd name="T55" fmla="*/ 2067 h 3800"/>
                <a:gd name="T56" fmla="*/ 1527 w 3586"/>
                <a:gd name="T57" fmla="*/ 2146 h 3800"/>
                <a:gd name="T58" fmla="*/ 1264 w 3586"/>
                <a:gd name="T59" fmla="*/ 2304 h 3800"/>
                <a:gd name="T60" fmla="*/ 1173 w 3586"/>
                <a:gd name="T61" fmla="*/ 2577 h 3800"/>
                <a:gd name="T62" fmla="*/ 1193 w 3586"/>
                <a:gd name="T63" fmla="*/ 2760 h 3800"/>
                <a:gd name="T64" fmla="*/ 1289 w 3586"/>
                <a:gd name="T65" fmla="*/ 2893 h 3800"/>
                <a:gd name="T66" fmla="*/ 1465 w 3586"/>
                <a:gd name="T67" fmla="*/ 2987 h 3800"/>
                <a:gd name="T68" fmla="*/ 1784 w 3586"/>
                <a:gd name="T69" fmla="*/ 3018 h 3800"/>
                <a:gd name="T70" fmla="*/ 2133 w 3586"/>
                <a:gd name="T71" fmla="*/ 2947 h 3800"/>
                <a:gd name="T72" fmla="*/ 2444 w 3586"/>
                <a:gd name="T73" fmla="*/ 2763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586" h="3800">
                  <a:moveTo>
                    <a:pt x="423" y="1048"/>
                  </a:moveTo>
                  <a:cubicBezTo>
                    <a:pt x="318" y="1048"/>
                    <a:pt x="318" y="1048"/>
                    <a:pt x="318" y="1048"/>
                  </a:cubicBezTo>
                  <a:cubicBezTo>
                    <a:pt x="318" y="179"/>
                    <a:pt x="318" y="179"/>
                    <a:pt x="318" y="179"/>
                  </a:cubicBezTo>
                  <a:cubicBezTo>
                    <a:pt x="440" y="148"/>
                    <a:pt x="637" y="110"/>
                    <a:pt x="910" y="66"/>
                  </a:cubicBezTo>
                  <a:cubicBezTo>
                    <a:pt x="1185" y="23"/>
                    <a:pt x="1458" y="0"/>
                    <a:pt x="1733" y="0"/>
                  </a:cubicBezTo>
                  <a:cubicBezTo>
                    <a:pt x="2388" y="0"/>
                    <a:pt x="2860" y="102"/>
                    <a:pt x="3150" y="303"/>
                  </a:cubicBezTo>
                  <a:cubicBezTo>
                    <a:pt x="3441" y="505"/>
                    <a:pt x="3586" y="823"/>
                    <a:pt x="3586" y="1254"/>
                  </a:cubicBezTo>
                  <a:cubicBezTo>
                    <a:pt x="3586" y="3704"/>
                    <a:pt x="3586" y="3704"/>
                    <a:pt x="3586" y="3704"/>
                  </a:cubicBezTo>
                  <a:cubicBezTo>
                    <a:pt x="2444" y="3704"/>
                    <a:pt x="2444" y="3704"/>
                    <a:pt x="2444" y="3704"/>
                  </a:cubicBezTo>
                  <a:cubicBezTo>
                    <a:pt x="2444" y="3323"/>
                    <a:pt x="2444" y="3323"/>
                    <a:pt x="2444" y="3323"/>
                  </a:cubicBezTo>
                  <a:cubicBezTo>
                    <a:pt x="2381" y="3370"/>
                    <a:pt x="2304" y="3426"/>
                    <a:pt x="2214" y="3494"/>
                  </a:cubicBezTo>
                  <a:cubicBezTo>
                    <a:pt x="2121" y="3560"/>
                    <a:pt x="2034" y="3612"/>
                    <a:pt x="1954" y="3650"/>
                  </a:cubicBezTo>
                  <a:cubicBezTo>
                    <a:pt x="1842" y="3701"/>
                    <a:pt x="1723" y="3739"/>
                    <a:pt x="1603" y="3764"/>
                  </a:cubicBezTo>
                  <a:cubicBezTo>
                    <a:pt x="1481" y="3788"/>
                    <a:pt x="1348" y="3800"/>
                    <a:pt x="1203" y="3800"/>
                  </a:cubicBezTo>
                  <a:cubicBezTo>
                    <a:pt x="862" y="3800"/>
                    <a:pt x="576" y="3695"/>
                    <a:pt x="346" y="3482"/>
                  </a:cubicBezTo>
                  <a:cubicBezTo>
                    <a:pt x="115" y="3272"/>
                    <a:pt x="0" y="3000"/>
                    <a:pt x="0" y="2671"/>
                  </a:cubicBezTo>
                  <a:cubicBezTo>
                    <a:pt x="0" y="2408"/>
                    <a:pt x="59" y="2192"/>
                    <a:pt x="176" y="2026"/>
                  </a:cubicBezTo>
                  <a:cubicBezTo>
                    <a:pt x="293" y="1859"/>
                    <a:pt x="461" y="1728"/>
                    <a:pt x="676" y="1631"/>
                  </a:cubicBezTo>
                  <a:cubicBezTo>
                    <a:pt x="889" y="1535"/>
                    <a:pt x="1152" y="1466"/>
                    <a:pt x="1468" y="1425"/>
                  </a:cubicBezTo>
                  <a:cubicBezTo>
                    <a:pt x="1784" y="1386"/>
                    <a:pt x="2110" y="1354"/>
                    <a:pt x="2449" y="1336"/>
                  </a:cubicBezTo>
                  <a:cubicBezTo>
                    <a:pt x="2449" y="1317"/>
                    <a:pt x="2449" y="1317"/>
                    <a:pt x="2449" y="1317"/>
                  </a:cubicBezTo>
                  <a:cubicBezTo>
                    <a:pt x="2449" y="1117"/>
                    <a:pt x="2368" y="979"/>
                    <a:pt x="2207" y="903"/>
                  </a:cubicBezTo>
                  <a:cubicBezTo>
                    <a:pt x="2046" y="828"/>
                    <a:pt x="1807" y="790"/>
                    <a:pt x="1493" y="790"/>
                  </a:cubicBezTo>
                  <a:cubicBezTo>
                    <a:pt x="1304" y="790"/>
                    <a:pt x="1101" y="823"/>
                    <a:pt x="886" y="892"/>
                  </a:cubicBezTo>
                  <a:cubicBezTo>
                    <a:pt x="672" y="959"/>
                    <a:pt x="517" y="1012"/>
                    <a:pt x="423" y="1048"/>
                  </a:cubicBezTo>
                  <a:close/>
                  <a:moveTo>
                    <a:pt x="2444" y="2763"/>
                  </a:moveTo>
                  <a:cubicBezTo>
                    <a:pt x="2444" y="2014"/>
                    <a:pt x="2444" y="2014"/>
                    <a:pt x="2444" y="2014"/>
                  </a:cubicBezTo>
                  <a:cubicBezTo>
                    <a:pt x="2288" y="2027"/>
                    <a:pt x="2120" y="2046"/>
                    <a:pt x="1939" y="2067"/>
                  </a:cubicBezTo>
                  <a:cubicBezTo>
                    <a:pt x="1759" y="2090"/>
                    <a:pt x="1621" y="2116"/>
                    <a:pt x="1527" y="2146"/>
                  </a:cubicBezTo>
                  <a:cubicBezTo>
                    <a:pt x="1414" y="2182"/>
                    <a:pt x="1325" y="2235"/>
                    <a:pt x="1264" y="2304"/>
                  </a:cubicBezTo>
                  <a:cubicBezTo>
                    <a:pt x="1205" y="2373"/>
                    <a:pt x="1173" y="2463"/>
                    <a:pt x="1173" y="2577"/>
                  </a:cubicBezTo>
                  <a:cubicBezTo>
                    <a:pt x="1173" y="2651"/>
                    <a:pt x="1180" y="2712"/>
                    <a:pt x="1193" y="2760"/>
                  </a:cubicBezTo>
                  <a:cubicBezTo>
                    <a:pt x="1206" y="2806"/>
                    <a:pt x="1238" y="2850"/>
                    <a:pt x="1289" y="2893"/>
                  </a:cubicBezTo>
                  <a:cubicBezTo>
                    <a:pt x="1338" y="2936"/>
                    <a:pt x="1396" y="2967"/>
                    <a:pt x="1465" y="2987"/>
                  </a:cubicBezTo>
                  <a:cubicBezTo>
                    <a:pt x="1532" y="3008"/>
                    <a:pt x="1638" y="3018"/>
                    <a:pt x="1784" y="3018"/>
                  </a:cubicBezTo>
                  <a:cubicBezTo>
                    <a:pt x="1898" y="3018"/>
                    <a:pt x="2014" y="2995"/>
                    <a:pt x="2133" y="2947"/>
                  </a:cubicBezTo>
                  <a:cubicBezTo>
                    <a:pt x="2250" y="2901"/>
                    <a:pt x="2354" y="2839"/>
                    <a:pt x="2444" y="27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6" name="Freeform 10"/>
            <p:cNvSpPr>
              <a:spLocks noEditPoints="1"/>
            </p:cNvSpPr>
            <p:nvPr userDrawn="1"/>
          </p:nvSpPr>
          <p:spPr bwMode="auto">
            <a:xfrm>
              <a:off x="2307" y="1344"/>
              <a:ext cx="627" cy="665"/>
            </a:xfrm>
            <a:custGeom>
              <a:avLst/>
              <a:gdLst>
                <a:gd name="T0" fmla="*/ 1491 w 3586"/>
                <a:gd name="T1" fmla="*/ 790 h 3800"/>
                <a:gd name="T2" fmla="*/ 886 w 3586"/>
                <a:gd name="T3" fmla="*/ 892 h 3800"/>
                <a:gd name="T4" fmla="*/ 423 w 3586"/>
                <a:gd name="T5" fmla="*/ 1048 h 3800"/>
                <a:gd name="T6" fmla="*/ 318 w 3586"/>
                <a:gd name="T7" fmla="*/ 1048 h 3800"/>
                <a:gd name="T8" fmla="*/ 318 w 3586"/>
                <a:gd name="T9" fmla="*/ 179 h 3800"/>
                <a:gd name="T10" fmla="*/ 910 w 3586"/>
                <a:gd name="T11" fmla="*/ 66 h 3800"/>
                <a:gd name="T12" fmla="*/ 1733 w 3586"/>
                <a:gd name="T13" fmla="*/ 0 h 3800"/>
                <a:gd name="T14" fmla="*/ 3150 w 3586"/>
                <a:gd name="T15" fmla="*/ 303 h 3800"/>
                <a:gd name="T16" fmla="*/ 3586 w 3586"/>
                <a:gd name="T17" fmla="*/ 1254 h 3800"/>
                <a:gd name="T18" fmla="*/ 3586 w 3586"/>
                <a:gd name="T19" fmla="*/ 3704 h 3800"/>
                <a:gd name="T20" fmla="*/ 2442 w 3586"/>
                <a:gd name="T21" fmla="*/ 3704 h 3800"/>
                <a:gd name="T22" fmla="*/ 2442 w 3586"/>
                <a:gd name="T23" fmla="*/ 3323 h 3800"/>
                <a:gd name="T24" fmla="*/ 2212 w 3586"/>
                <a:gd name="T25" fmla="*/ 3494 h 3800"/>
                <a:gd name="T26" fmla="*/ 1954 w 3586"/>
                <a:gd name="T27" fmla="*/ 3650 h 3800"/>
                <a:gd name="T28" fmla="*/ 1601 w 3586"/>
                <a:gd name="T29" fmla="*/ 3764 h 3800"/>
                <a:gd name="T30" fmla="*/ 1202 w 3586"/>
                <a:gd name="T31" fmla="*/ 3800 h 3800"/>
                <a:gd name="T32" fmla="*/ 346 w 3586"/>
                <a:gd name="T33" fmla="*/ 3482 h 3800"/>
                <a:gd name="T34" fmla="*/ 0 w 3586"/>
                <a:gd name="T35" fmla="*/ 2671 h 3800"/>
                <a:gd name="T36" fmla="*/ 176 w 3586"/>
                <a:gd name="T37" fmla="*/ 2026 h 3800"/>
                <a:gd name="T38" fmla="*/ 675 w 3586"/>
                <a:gd name="T39" fmla="*/ 1631 h 3800"/>
                <a:gd name="T40" fmla="*/ 1468 w 3586"/>
                <a:gd name="T41" fmla="*/ 1425 h 3800"/>
                <a:gd name="T42" fmla="*/ 2449 w 3586"/>
                <a:gd name="T43" fmla="*/ 1336 h 3800"/>
                <a:gd name="T44" fmla="*/ 2449 w 3586"/>
                <a:gd name="T45" fmla="*/ 1317 h 3800"/>
                <a:gd name="T46" fmla="*/ 2207 w 3586"/>
                <a:gd name="T47" fmla="*/ 903 h 3800"/>
                <a:gd name="T48" fmla="*/ 1491 w 3586"/>
                <a:gd name="T49" fmla="*/ 790 h 3800"/>
                <a:gd name="T50" fmla="*/ 2442 w 3586"/>
                <a:gd name="T51" fmla="*/ 2763 h 3800"/>
                <a:gd name="T52" fmla="*/ 2442 w 3586"/>
                <a:gd name="T53" fmla="*/ 2014 h 3800"/>
                <a:gd name="T54" fmla="*/ 1939 w 3586"/>
                <a:gd name="T55" fmla="*/ 2067 h 3800"/>
                <a:gd name="T56" fmla="*/ 1527 w 3586"/>
                <a:gd name="T57" fmla="*/ 2146 h 3800"/>
                <a:gd name="T58" fmla="*/ 1264 w 3586"/>
                <a:gd name="T59" fmla="*/ 2304 h 3800"/>
                <a:gd name="T60" fmla="*/ 1174 w 3586"/>
                <a:gd name="T61" fmla="*/ 2577 h 3800"/>
                <a:gd name="T62" fmla="*/ 1193 w 3586"/>
                <a:gd name="T63" fmla="*/ 2760 h 3800"/>
                <a:gd name="T64" fmla="*/ 1289 w 3586"/>
                <a:gd name="T65" fmla="*/ 2893 h 3800"/>
                <a:gd name="T66" fmla="*/ 1463 w 3586"/>
                <a:gd name="T67" fmla="*/ 2987 h 3800"/>
                <a:gd name="T68" fmla="*/ 1783 w 3586"/>
                <a:gd name="T69" fmla="*/ 3018 h 3800"/>
                <a:gd name="T70" fmla="*/ 2131 w 3586"/>
                <a:gd name="T71" fmla="*/ 2947 h 3800"/>
                <a:gd name="T72" fmla="*/ 2442 w 3586"/>
                <a:gd name="T73" fmla="*/ 2763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586" h="3800">
                  <a:moveTo>
                    <a:pt x="1491" y="790"/>
                  </a:moveTo>
                  <a:cubicBezTo>
                    <a:pt x="1302" y="790"/>
                    <a:pt x="1101" y="823"/>
                    <a:pt x="886" y="892"/>
                  </a:cubicBezTo>
                  <a:cubicBezTo>
                    <a:pt x="670" y="959"/>
                    <a:pt x="517" y="1012"/>
                    <a:pt x="423" y="1048"/>
                  </a:cubicBezTo>
                  <a:cubicBezTo>
                    <a:pt x="318" y="1048"/>
                    <a:pt x="318" y="1048"/>
                    <a:pt x="318" y="1048"/>
                  </a:cubicBezTo>
                  <a:cubicBezTo>
                    <a:pt x="318" y="179"/>
                    <a:pt x="318" y="179"/>
                    <a:pt x="318" y="179"/>
                  </a:cubicBezTo>
                  <a:cubicBezTo>
                    <a:pt x="440" y="148"/>
                    <a:pt x="637" y="110"/>
                    <a:pt x="910" y="66"/>
                  </a:cubicBezTo>
                  <a:cubicBezTo>
                    <a:pt x="1183" y="23"/>
                    <a:pt x="1458" y="0"/>
                    <a:pt x="1733" y="0"/>
                  </a:cubicBezTo>
                  <a:cubicBezTo>
                    <a:pt x="2387" y="0"/>
                    <a:pt x="2859" y="102"/>
                    <a:pt x="3150" y="303"/>
                  </a:cubicBezTo>
                  <a:cubicBezTo>
                    <a:pt x="3441" y="505"/>
                    <a:pt x="3586" y="823"/>
                    <a:pt x="3586" y="1254"/>
                  </a:cubicBezTo>
                  <a:cubicBezTo>
                    <a:pt x="3586" y="3704"/>
                    <a:pt x="3586" y="3704"/>
                    <a:pt x="3586" y="3704"/>
                  </a:cubicBezTo>
                  <a:cubicBezTo>
                    <a:pt x="2442" y="3704"/>
                    <a:pt x="2442" y="3704"/>
                    <a:pt x="2442" y="3704"/>
                  </a:cubicBezTo>
                  <a:cubicBezTo>
                    <a:pt x="2442" y="3323"/>
                    <a:pt x="2442" y="3323"/>
                    <a:pt x="2442" y="3323"/>
                  </a:cubicBezTo>
                  <a:cubicBezTo>
                    <a:pt x="2380" y="3370"/>
                    <a:pt x="2304" y="3426"/>
                    <a:pt x="2212" y="3494"/>
                  </a:cubicBezTo>
                  <a:cubicBezTo>
                    <a:pt x="2120" y="3560"/>
                    <a:pt x="2034" y="3612"/>
                    <a:pt x="1954" y="3650"/>
                  </a:cubicBezTo>
                  <a:cubicBezTo>
                    <a:pt x="1840" y="3701"/>
                    <a:pt x="1723" y="3739"/>
                    <a:pt x="1601" y="3764"/>
                  </a:cubicBezTo>
                  <a:cubicBezTo>
                    <a:pt x="1480" y="3788"/>
                    <a:pt x="1348" y="3800"/>
                    <a:pt x="1202" y="3800"/>
                  </a:cubicBezTo>
                  <a:cubicBezTo>
                    <a:pt x="861" y="3800"/>
                    <a:pt x="576" y="3695"/>
                    <a:pt x="346" y="3482"/>
                  </a:cubicBezTo>
                  <a:cubicBezTo>
                    <a:pt x="115" y="3272"/>
                    <a:pt x="0" y="3000"/>
                    <a:pt x="0" y="2671"/>
                  </a:cubicBezTo>
                  <a:cubicBezTo>
                    <a:pt x="0" y="2408"/>
                    <a:pt x="59" y="2192"/>
                    <a:pt x="176" y="2026"/>
                  </a:cubicBezTo>
                  <a:cubicBezTo>
                    <a:pt x="293" y="1859"/>
                    <a:pt x="459" y="1728"/>
                    <a:pt x="675" y="1631"/>
                  </a:cubicBezTo>
                  <a:cubicBezTo>
                    <a:pt x="887" y="1535"/>
                    <a:pt x="1152" y="1466"/>
                    <a:pt x="1468" y="1425"/>
                  </a:cubicBezTo>
                  <a:cubicBezTo>
                    <a:pt x="1783" y="1386"/>
                    <a:pt x="2110" y="1354"/>
                    <a:pt x="2449" y="1336"/>
                  </a:cubicBezTo>
                  <a:cubicBezTo>
                    <a:pt x="2449" y="1317"/>
                    <a:pt x="2449" y="1317"/>
                    <a:pt x="2449" y="1317"/>
                  </a:cubicBezTo>
                  <a:cubicBezTo>
                    <a:pt x="2449" y="1117"/>
                    <a:pt x="2368" y="979"/>
                    <a:pt x="2207" y="903"/>
                  </a:cubicBezTo>
                  <a:cubicBezTo>
                    <a:pt x="2044" y="828"/>
                    <a:pt x="1807" y="790"/>
                    <a:pt x="1491" y="790"/>
                  </a:cubicBezTo>
                  <a:close/>
                  <a:moveTo>
                    <a:pt x="2442" y="2763"/>
                  </a:moveTo>
                  <a:cubicBezTo>
                    <a:pt x="2442" y="2014"/>
                    <a:pt x="2442" y="2014"/>
                    <a:pt x="2442" y="2014"/>
                  </a:cubicBezTo>
                  <a:cubicBezTo>
                    <a:pt x="2288" y="2027"/>
                    <a:pt x="2120" y="2046"/>
                    <a:pt x="1939" y="2067"/>
                  </a:cubicBezTo>
                  <a:cubicBezTo>
                    <a:pt x="1758" y="2090"/>
                    <a:pt x="1621" y="2116"/>
                    <a:pt x="1527" y="2146"/>
                  </a:cubicBezTo>
                  <a:cubicBezTo>
                    <a:pt x="1412" y="2182"/>
                    <a:pt x="1325" y="2235"/>
                    <a:pt x="1264" y="2304"/>
                  </a:cubicBezTo>
                  <a:cubicBezTo>
                    <a:pt x="1203" y="2373"/>
                    <a:pt x="1174" y="2463"/>
                    <a:pt x="1174" y="2577"/>
                  </a:cubicBezTo>
                  <a:cubicBezTo>
                    <a:pt x="1174" y="2651"/>
                    <a:pt x="1180" y="2712"/>
                    <a:pt x="1193" y="2760"/>
                  </a:cubicBezTo>
                  <a:cubicBezTo>
                    <a:pt x="1205" y="2806"/>
                    <a:pt x="1238" y="2850"/>
                    <a:pt x="1289" y="2893"/>
                  </a:cubicBezTo>
                  <a:cubicBezTo>
                    <a:pt x="1337" y="2936"/>
                    <a:pt x="1396" y="2967"/>
                    <a:pt x="1463" y="2987"/>
                  </a:cubicBezTo>
                  <a:cubicBezTo>
                    <a:pt x="1532" y="3008"/>
                    <a:pt x="1638" y="3018"/>
                    <a:pt x="1783" y="3018"/>
                  </a:cubicBezTo>
                  <a:cubicBezTo>
                    <a:pt x="1898" y="3018"/>
                    <a:pt x="2013" y="2995"/>
                    <a:pt x="2131" y="2947"/>
                  </a:cubicBezTo>
                  <a:cubicBezTo>
                    <a:pt x="2250" y="2901"/>
                    <a:pt x="2354" y="2839"/>
                    <a:pt x="2442" y="27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7" name="Freeform 11"/>
            <p:cNvSpPr>
              <a:spLocks noEditPoints="1"/>
            </p:cNvSpPr>
            <p:nvPr userDrawn="1"/>
          </p:nvSpPr>
          <p:spPr bwMode="auto">
            <a:xfrm>
              <a:off x="-166" y="657"/>
              <a:ext cx="2504" cy="1926"/>
            </a:xfrm>
            <a:custGeom>
              <a:avLst/>
              <a:gdLst>
                <a:gd name="T0" fmla="*/ 9239 w 14324"/>
                <a:gd name="T1" fmla="*/ 915 h 11013"/>
                <a:gd name="T2" fmla="*/ 3968 w 14324"/>
                <a:gd name="T3" fmla="*/ 232 h 11013"/>
                <a:gd name="T4" fmla="*/ 3969 w 14324"/>
                <a:gd name="T5" fmla="*/ 234 h 11013"/>
                <a:gd name="T6" fmla="*/ 8294 w 14324"/>
                <a:gd name="T7" fmla="*/ 800 h 11013"/>
                <a:gd name="T8" fmla="*/ 10916 w 14324"/>
                <a:gd name="T9" fmla="*/ 2561 h 11013"/>
                <a:gd name="T10" fmla="*/ 4631 w 14324"/>
                <a:gd name="T11" fmla="*/ 949 h 11013"/>
                <a:gd name="T12" fmla="*/ 5034 w 14324"/>
                <a:gd name="T13" fmla="*/ 1728 h 11013"/>
                <a:gd name="T14" fmla="*/ 1529 w 14324"/>
                <a:gd name="T15" fmla="*/ 3667 h 11013"/>
                <a:gd name="T16" fmla="*/ 5085 w 14324"/>
                <a:gd name="T17" fmla="*/ 10098 h 11013"/>
                <a:gd name="T18" fmla="*/ 10355 w 14324"/>
                <a:gd name="T19" fmla="*/ 10781 h 11013"/>
                <a:gd name="T20" fmla="*/ 10355 w 14324"/>
                <a:gd name="T21" fmla="*/ 10779 h 11013"/>
                <a:gd name="T22" fmla="*/ 6028 w 14324"/>
                <a:gd name="T23" fmla="*/ 10213 h 11013"/>
                <a:gd name="T24" fmla="*/ 3487 w 14324"/>
                <a:gd name="T25" fmla="*/ 8470 h 11013"/>
                <a:gd name="T26" fmla="*/ 9649 w 14324"/>
                <a:gd name="T27" fmla="*/ 10235 h 11013"/>
                <a:gd name="T28" fmla="*/ 9139 w 14324"/>
                <a:gd name="T29" fmla="*/ 9323 h 11013"/>
                <a:gd name="T30" fmla="*/ 12794 w 14324"/>
                <a:gd name="T31" fmla="*/ 7347 h 11013"/>
                <a:gd name="T32" fmla="*/ 9239 w 14324"/>
                <a:gd name="T33" fmla="*/ 915 h 11013"/>
                <a:gd name="T34" fmla="*/ 8989 w 14324"/>
                <a:gd name="T35" fmla="*/ 9152 h 11013"/>
                <a:gd name="T36" fmla="*/ 8398 w 14324"/>
                <a:gd name="T37" fmla="*/ 8001 h 11013"/>
                <a:gd name="T38" fmla="*/ 10169 w 14324"/>
                <a:gd name="T39" fmla="*/ 8001 h 11013"/>
                <a:gd name="T40" fmla="*/ 8989 w 14324"/>
                <a:gd name="T41" fmla="*/ 9152 h 11013"/>
                <a:gd name="T42" fmla="*/ 11293 w 14324"/>
                <a:gd name="T43" fmla="*/ 6150 h 11013"/>
                <a:gd name="T44" fmla="*/ 10950 w 14324"/>
                <a:gd name="T45" fmla="*/ 6535 h 11013"/>
                <a:gd name="T46" fmla="*/ 9529 w 14324"/>
                <a:gd name="T47" fmla="*/ 7437 h 11013"/>
                <a:gd name="T48" fmla="*/ 8355 w 14324"/>
                <a:gd name="T49" fmla="*/ 7822 h 11013"/>
                <a:gd name="T50" fmla="*/ 8347 w 14324"/>
                <a:gd name="T51" fmla="*/ 7824 h 11013"/>
                <a:gd name="T52" fmla="*/ 8303 w 14324"/>
                <a:gd name="T53" fmla="*/ 7834 h 11013"/>
                <a:gd name="T54" fmla="*/ 7822 w 14324"/>
                <a:gd name="T55" fmla="*/ 6950 h 11013"/>
                <a:gd name="T56" fmla="*/ 3418 w 14324"/>
                <a:gd name="T57" fmla="*/ 8235 h 11013"/>
                <a:gd name="T58" fmla="*/ 3262 w 14324"/>
                <a:gd name="T59" fmla="*/ 8281 h 11013"/>
                <a:gd name="T60" fmla="*/ 3237 w 14324"/>
                <a:gd name="T61" fmla="*/ 8248 h 11013"/>
                <a:gd name="T62" fmla="*/ 3043 w 14324"/>
                <a:gd name="T63" fmla="*/ 4863 h 11013"/>
                <a:gd name="T64" fmla="*/ 4725 w 14324"/>
                <a:gd name="T65" fmla="*/ 3604 h 11013"/>
                <a:gd name="T66" fmla="*/ 5852 w 14324"/>
                <a:gd name="T67" fmla="*/ 3235 h 11013"/>
                <a:gd name="T68" fmla="*/ 5895 w 14324"/>
                <a:gd name="T69" fmla="*/ 3227 h 11013"/>
                <a:gd name="T70" fmla="*/ 6430 w 14324"/>
                <a:gd name="T71" fmla="*/ 4154 h 11013"/>
                <a:gd name="T72" fmla="*/ 10977 w 14324"/>
                <a:gd name="T73" fmla="*/ 2761 h 11013"/>
                <a:gd name="T74" fmla="*/ 11076 w 14324"/>
                <a:gd name="T75" fmla="*/ 2732 h 11013"/>
                <a:gd name="T76" fmla="*/ 11100 w 14324"/>
                <a:gd name="T77" fmla="*/ 2766 h 11013"/>
                <a:gd name="T78" fmla="*/ 11293 w 14324"/>
                <a:gd name="T79" fmla="*/ 6150 h 110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324" h="11013">
                  <a:moveTo>
                    <a:pt x="9239" y="915"/>
                  </a:moveTo>
                  <a:cubicBezTo>
                    <a:pt x="7498" y="209"/>
                    <a:pt x="5612" y="0"/>
                    <a:pt x="3968" y="232"/>
                  </a:cubicBezTo>
                  <a:cubicBezTo>
                    <a:pt x="3969" y="234"/>
                    <a:pt x="3969" y="234"/>
                    <a:pt x="3969" y="234"/>
                  </a:cubicBezTo>
                  <a:cubicBezTo>
                    <a:pt x="5130" y="74"/>
                    <a:pt x="6866" y="222"/>
                    <a:pt x="8294" y="800"/>
                  </a:cubicBezTo>
                  <a:cubicBezTo>
                    <a:pt x="9384" y="1242"/>
                    <a:pt x="10248" y="1855"/>
                    <a:pt x="10916" y="2561"/>
                  </a:cubicBezTo>
                  <a:cubicBezTo>
                    <a:pt x="4631" y="949"/>
                    <a:pt x="4631" y="949"/>
                    <a:pt x="4631" y="949"/>
                  </a:cubicBezTo>
                  <a:cubicBezTo>
                    <a:pt x="5034" y="1728"/>
                    <a:pt x="5034" y="1728"/>
                    <a:pt x="5034" y="1728"/>
                  </a:cubicBezTo>
                  <a:cubicBezTo>
                    <a:pt x="3491" y="1995"/>
                    <a:pt x="2258" y="2650"/>
                    <a:pt x="1529" y="3667"/>
                  </a:cubicBezTo>
                  <a:cubicBezTo>
                    <a:pt x="0" y="5803"/>
                    <a:pt x="1591" y="8683"/>
                    <a:pt x="5085" y="10098"/>
                  </a:cubicBezTo>
                  <a:cubicBezTo>
                    <a:pt x="6826" y="10804"/>
                    <a:pt x="8712" y="11013"/>
                    <a:pt x="10355" y="10781"/>
                  </a:cubicBezTo>
                  <a:cubicBezTo>
                    <a:pt x="10355" y="10779"/>
                    <a:pt x="10355" y="10779"/>
                    <a:pt x="10355" y="10779"/>
                  </a:cubicBezTo>
                  <a:cubicBezTo>
                    <a:pt x="9195" y="10939"/>
                    <a:pt x="7458" y="10791"/>
                    <a:pt x="6028" y="10213"/>
                  </a:cubicBezTo>
                  <a:cubicBezTo>
                    <a:pt x="4940" y="9772"/>
                    <a:pt x="4075" y="9158"/>
                    <a:pt x="3487" y="8470"/>
                  </a:cubicBezTo>
                  <a:cubicBezTo>
                    <a:pt x="9649" y="10235"/>
                    <a:pt x="9649" y="10235"/>
                    <a:pt x="9649" y="10235"/>
                  </a:cubicBezTo>
                  <a:cubicBezTo>
                    <a:pt x="9139" y="9323"/>
                    <a:pt x="9139" y="9323"/>
                    <a:pt x="9139" y="9323"/>
                  </a:cubicBezTo>
                  <a:cubicBezTo>
                    <a:pt x="10682" y="9056"/>
                    <a:pt x="12066" y="8363"/>
                    <a:pt x="12794" y="7347"/>
                  </a:cubicBezTo>
                  <a:cubicBezTo>
                    <a:pt x="14324" y="5210"/>
                    <a:pt x="12733" y="2330"/>
                    <a:pt x="9239" y="915"/>
                  </a:cubicBezTo>
                  <a:close/>
                  <a:moveTo>
                    <a:pt x="8989" y="9152"/>
                  </a:moveTo>
                  <a:cubicBezTo>
                    <a:pt x="8398" y="8001"/>
                    <a:pt x="8398" y="8001"/>
                    <a:pt x="8398" y="8001"/>
                  </a:cubicBezTo>
                  <a:cubicBezTo>
                    <a:pt x="10169" y="8001"/>
                    <a:pt x="10169" y="8001"/>
                    <a:pt x="10169" y="8001"/>
                  </a:cubicBezTo>
                  <a:lnTo>
                    <a:pt x="8989" y="9152"/>
                  </a:lnTo>
                  <a:close/>
                  <a:moveTo>
                    <a:pt x="11293" y="6150"/>
                  </a:moveTo>
                  <a:cubicBezTo>
                    <a:pt x="11201" y="6277"/>
                    <a:pt x="11085" y="6407"/>
                    <a:pt x="10950" y="6535"/>
                  </a:cubicBezTo>
                  <a:cubicBezTo>
                    <a:pt x="10580" y="6905"/>
                    <a:pt x="10101" y="7210"/>
                    <a:pt x="9529" y="7437"/>
                  </a:cubicBezTo>
                  <a:cubicBezTo>
                    <a:pt x="9149" y="7603"/>
                    <a:pt x="8742" y="7736"/>
                    <a:pt x="8355" y="7822"/>
                  </a:cubicBezTo>
                  <a:cubicBezTo>
                    <a:pt x="8352" y="7822"/>
                    <a:pt x="8350" y="7824"/>
                    <a:pt x="8347" y="7824"/>
                  </a:cubicBezTo>
                  <a:cubicBezTo>
                    <a:pt x="8303" y="7834"/>
                    <a:pt x="8303" y="7834"/>
                    <a:pt x="8303" y="7834"/>
                  </a:cubicBezTo>
                  <a:cubicBezTo>
                    <a:pt x="7822" y="6950"/>
                    <a:pt x="7822" y="6950"/>
                    <a:pt x="7822" y="6950"/>
                  </a:cubicBezTo>
                  <a:cubicBezTo>
                    <a:pt x="3418" y="8235"/>
                    <a:pt x="3418" y="8235"/>
                    <a:pt x="3418" y="8235"/>
                  </a:cubicBezTo>
                  <a:cubicBezTo>
                    <a:pt x="3262" y="8281"/>
                    <a:pt x="3262" y="8281"/>
                    <a:pt x="3262" y="8281"/>
                  </a:cubicBezTo>
                  <a:cubicBezTo>
                    <a:pt x="3237" y="8248"/>
                    <a:pt x="3237" y="8248"/>
                    <a:pt x="3237" y="8248"/>
                  </a:cubicBezTo>
                  <a:cubicBezTo>
                    <a:pt x="2394" y="7103"/>
                    <a:pt x="2324" y="5869"/>
                    <a:pt x="3043" y="4863"/>
                  </a:cubicBezTo>
                  <a:cubicBezTo>
                    <a:pt x="3418" y="4340"/>
                    <a:pt x="4001" y="3904"/>
                    <a:pt x="4725" y="3604"/>
                  </a:cubicBezTo>
                  <a:cubicBezTo>
                    <a:pt x="5085" y="3444"/>
                    <a:pt x="5464" y="3321"/>
                    <a:pt x="5852" y="3235"/>
                  </a:cubicBezTo>
                  <a:cubicBezTo>
                    <a:pt x="5895" y="3227"/>
                    <a:pt x="5895" y="3227"/>
                    <a:pt x="5895" y="3227"/>
                  </a:cubicBezTo>
                  <a:cubicBezTo>
                    <a:pt x="6430" y="4154"/>
                    <a:pt x="6430" y="4154"/>
                    <a:pt x="6430" y="4154"/>
                  </a:cubicBezTo>
                  <a:cubicBezTo>
                    <a:pt x="10977" y="2761"/>
                    <a:pt x="10977" y="2761"/>
                    <a:pt x="10977" y="2761"/>
                  </a:cubicBezTo>
                  <a:cubicBezTo>
                    <a:pt x="11076" y="2732"/>
                    <a:pt x="11076" y="2732"/>
                    <a:pt x="11076" y="2732"/>
                  </a:cubicBezTo>
                  <a:cubicBezTo>
                    <a:pt x="11100" y="2766"/>
                    <a:pt x="11100" y="2766"/>
                    <a:pt x="11100" y="2766"/>
                  </a:cubicBezTo>
                  <a:cubicBezTo>
                    <a:pt x="11943" y="3912"/>
                    <a:pt x="12012" y="5144"/>
                    <a:pt x="11293" y="61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spTree>
    <p:extLst>
      <p:ext uri="{BB962C8B-B14F-4D97-AF65-F5344CB8AC3E}">
        <p14:creationId xmlns:p14="http://schemas.microsoft.com/office/powerpoint/2010/main" val="4064903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16" name="Freeform 5"/>
          <p:cNvSpPr>
            <a:spLocks/>
          </p:cNvSpPr>
          <p:nvPr userDrawn="1"/>
        </p:nvSpPr>
        <p:spPr bwMode="auto">
          <a:xfrm>
            <a:off x="411396" y="539627"/>
            <a:ext cx="3795872" cy="3794556"/>
          </a:xfrm>
          <a:prstGeom prst="ellipse">
            <a:avLst/>
          </a:prstGeom>
          <a:solidFill>
            <a:schemeClr val="accent6">
              <a:lumMod val="40000"/>
              <a:lumOff val="60000"/>
              <a:alpha val="22000"/>
            </a:schemeClr>
          </a:solidFill>
          <a:ln>
            <a:noFill/>
          </a:ln>
        </p:spPr>
        <p:txBody>
          <a:bodyPr vert="horz" wrap="square" lIns="68580" tIns="34290" rIns="68580" bIns="34290" numCol="1" anchor="t" anchorCtr="0" compatLnSpc="1">
            <a:prstTxWarp prst="textNoShape">
              <a:avLst/>
            </a:prstTxWarp>
          </a:bodyPr>
          <a:lstStyle/>
          <a:p>
            <a:pPr defTabSz="685800"/>
            <a:endParaRPr lang="en-AU" sz="1350" kern="0" dirty="0">
              <a:solidFill>
                <a:sysClr val="windowText" lastClr="000000"/>
              </a:solidFill>
            </a:endParaRPr>
          </a:p>
        </p:txBody>
      </p:sp>
      <p:sp>
        <p:nvSpPr>
          <p:cNvPr id="17" name="Freeform 5"/>
          <p:cNvSpPr>
            <a:spLocks/>
          </p:cNvSpPr>
          <p:nvPr userDrawn="1"/>
        </p:nvSpPr>
        <p:spPr bwMode="auto">
          <a:xfrm>
            <a:off x="411396" y="539627"/>
            <a:ext cx="3795872" cy="3794556"/>
          </a:xfrm>
          <a:prstGeom prst="ellipse">
            <a:avLst/>
          </a:prstGeom>
          <a:solidFill>
            <a:schemeClr val="bg1">
              <a:lumMod val="85000"/>
              <a:alpha val="22000"/>
            </a:schemeClr>
          </a:solidFill>
          <a:ln>
            <a:noFill/>
          </a:ln>
        </p:spPr>
        <p:txBody>
          <a:bodyPr vert="horz" wrap="square" lIns="68580" tIns="34290" rIns="68580" bIns="34290" numCol="1" anchor="t" anchorCtr="0" compatLnSpc="1">
            <a:prstTxWarp prst="textNoShape">
              <a:avLst/>
            </a:prstTxWarp>
          </a:bodyPr>
          <a:lstStyle/>
          <a:p>
            <a:pPr defTabSz="685800"/>
            <a:endParaRPr lang="en-AU" sz="1350" kern="0">
              <a:solidFill>
                <a:sysClr val="windowText" lastClr="000000"/>
              </a:solidFill>
            </a:endParaRPr>
          </a:p>
        </p:txBody>
      </p:sp>
      <p:sp>
        <p:nvSpPr>
          <p:cNvPr id="18" name="Freeform 5"/>
          <p:cNvSpPr>
            <a:spLocks/>
          </p:cNvSpPr>
          <p:nvPr userDrawn="1"/>
        </p:nvSpPr>
        <p:spPr bwMode="auto">
          <a:xfrm>
            <a:off x="411396" y="539627"/>
            <a:ext cx="3795872" cy="3794556"/>
          </a:xfrm>
          <a:prstGeom prst="ellipse">
            <a:avLst/>
          </a:prstGeom>
          <a:solidFill>
            <a:schemeClr val="accent6">
              <a:alpha val="22000"/>
            </a:schemeClr>
          </a:solidFill>
          <a:ln>
            <a:noFill/>
          </a:ln>
        </p:spPr>
        <p:txBody>
          <a:bodyPr vert="horz" wrap="square" lIns="68580" tIns="34290" rIns="68580" bIns="34290" numCol="1" anchor="t" anchorCtr="0" compatLnSpc="1">
            <a:prstTxWarp prst="textNoShape">
              <a:avLst/>
            </a:prstTxWarp>
          </a:bodyPr>
          <a:lstStyle/>
          <a:p>
            <a:pPr defTabSz="685800"/>
            <a:endParaRPr lang="en-AU" sz="1350" kern="0">
              <a:solidFill>
                <a:sysClr val="windowText" lastClr="000000"/>
              </a:solidFill>
            </a:endParaRPr>
          </a:p>
        </p:txBody>
      </p:sp>
      <p:sp>
        <p:nvSpPr>
          <p:cNvPr id="19" name="Freeform 5"/>
          <p:cNvSpPr>
            <a:spLocks/>
          </p:cNvSpPr>
          <p:nvPr userDrawn="1"/>
        </p:nvSpPr>
        <p:spPr bwMode="auto">
          <a:xfrm>
            <a:off x="683336" y="817470"/>
            <a:ext cx="3251992" cy="3250862"/>
          </a:xfrm>
          <a:prstGeom prst="ellipse">
            <a:avLst/>
          </a:prstGeom>
          <a:solidFill>
            <a:schemeClr val="bg1"/>
          </a:solidFill>
          <a:ln w="12700">
            <a:noFill/>
          </a:ln>
        </p:spPr>
        <p:txBody>
          <a:bodyPr vert="horz" wrap="square" lIns="68580" tIns="34290" rIns="68580" bIns="34290" numCol="1" anchor="ctr" anchorCtr="0" compatLnSpc="1">
            <a:prstTxWarp prst="textNoShape">
              <a:avLst/>
            </a:prstTxWarp>
          </a:bodyPr>
          <a:lstStyle/>
          <a:p>
            <a:pPr algn="ctr" defTabSz="685800"/>
            <a:endParaRPr lang="en-AU" sz="2100" kern="0" dirty="0">
              <a:solidFill>
                <a:schemeClr val="tx1">
                  <a:lumMod val="95000"/>
                  <a:lumOff val="5000"/>
                </a:schemeClr>
              </a:solidFill>
              <a:latin typeface="Helvetica" panose="020B0500000000000000" pitchFamily="34" charset="0"/>
            </a:endParaRPr>
          </a:p>
        </p:txBody>
      </p:sp>
      <p:sp>
        <p:nvSpPr>
          <p:cNvPr id="3" name="Slide Number Placeholder 2"/>
          <p:cNvSpPr>
            <a:spLocks noGrp="1"/>
          </p:cNvSpPr>
          <p:nvPr>
            <p:ph type="sldNum" sz="quarter" idx="10"/>
          </p:nvPr>
        </p:nvSpPr>
        <p:spPr/>
        <p:txBody>
          <a:bodyPr/>
          <a:lstStyle/>
          <a:p>
            <a:fld id="{2901B45F-83E6-41DD-81FE-3D61A4139122}" type="slidenum">
              <a:rPr lang="en-AU" smtClean="0"/>
              <a:pPr/>
              <a:t>‹#›</a:t>
            </a:fld>
            <a:endParaRPr lang="en-AU"/>
          </a:p>
        </p:txBody>
      </p:sp>
      <p:sp>
        <p:nvSpPr>
          <p:cNvPr id="4" name="Footer Placeholder 3"/>
          <p:cNvSpPr>
            <a:spLocks noGrp="1"/>
          </p:cNvSpPr>
          <p:nvPr>
            <p:ph type="ftr" sz="quarter" idx="11"/>
          </p:nvPr>
        </p:nvSpPr>
        <p:spPr/>
        <p:txBody>
          <a:bodyPr/>
          <a:lstStyle/>
          <a:p>
            <a:r>
              <a:rPr lang="en-AU" dirty="0"/>
              <a:t>aarnet.edu.au </a:t>
            </a:r>
            <a:r>
              <a:rPr lang="en-AU" dirty="0">
                <a:solidFill>
                  <a:schemeClr val="accent1"/>
                </a:solidFill>
              </a:rPr>
              <a:t>|</a:t>
            </a:r>
          </a:p>
        </p:txBody>
      </p:sp>
      <p:sp>
        <p:nvSpPr>
          <p:cNvPr id="21" name="Text Placeholder 20"/>
          <p:cNvSpPr>
            <a:spLocks noGrp="1"/>
          </p:cNvSpPr>
          <p:nvPr>
            <p:ph type="body" sz="quarter" idx="12" hasCustomPrompt="1"/>
          </p:nvPr>
        </p:nvSpPr>
        <p:spPr>
          <a:xfrm>
            <a:off x="5364000" y="808460"/>
            <a:ext cx="3095625" cy="276999"/>
          </a:xfrm>
        </p:spPr>
        <p:txBody>
          <a:bodyPr anchor="ctr" anchorCtr="0">
            <a:spAutoFit/>
          </a:bodyPr>
          <a:lstStyle>
            <a:lvl1pPr>
              <a:spcBef>
                <a:spcPts val="0"/>
              </a:spcBef>
              <a:defRPr sz="2000" b="0">
                <a:solidFill>
                  <a:schemeClr val="tx1"/>
                </a:solidFill>
              </a:defRPr>
            </a:lvl1pPr>
          </a:lstStyle>
          <a:p>
            <a:pPr lvl="0"/>
            <a:r>
              <a:rPr lang="en-US" dirty="0"/>
              <a:t>Agenda item 1</a:t>
            </a:r>
          </a:p>
        </p:txBody>
      </p:sp>
      <p:sp>
        <p:nvSpPr>
          <p:cNvPr id="24" name="Text Placeholder 20"/>
          <p:cNvSpPr>
            <a:spLocks noGrp="1"/>
          </p:cNvSpPr>
          <p:nvPr>
            <p:ph type="body" sz="quarter" idx="15" hasCustomPrompt="1"/>
          </p:nvPr>
        </p:nvSpPr>
        <p:spPr>
          <a:xfrm>
            <a:off x="5364000" y="2793900"/>
            <a:ext cx="3095625" cy="276999"/>
          </a:xfrm>
        </p:spPr>
        <p:txBody>
          <a:bodyPr anchor="ctr" anchorCtr="0">
            <a:spAutoFit/>
          </a:bodyPr>
          <a:lstStyle>
            <a:lvl1pPr>
              <a:spcBef>
                <a:spcPts val="0"/>
              </a:spcBef>
              <a:defRPr sz="2000" b="0">
                <a:solidFill>
                  <a:schemeClr val="tx1"/>
                </a:solidFill>
              </a:defRPr>
            </a:lvl1pPr>
          </a:lstStyle>
          <a:p>
            <a:pPr lvl="0"/>
            <a:r>
              <a:rPr lang="en-US" dirty="0"/>
              <a:t>Agenda item 3</a:t>
            </a:r>
          </a:p>
        </p:txBody>
      </p:sp>
      <p:sp>
        <p:nvSpPr>
          <p:cNvPr id="25" name="Text Placeholder 20"/>
          <p:cNvSpPr>
            <a:spLocks noGrp="1"/>
          </p:cNvSpPr>
          <p:nvPr>
            <p:ph type="body" sz="quarter" idx="16" hasCustomPrompt="1"/>
          </p:nvPr>
        </p:nvSpPr>
        <p:spPr>
          <a:xfrm>
            <a:off x="5364000" y="3786620"/>
            <a:ext cx="3095625" cy="276999"/>
          </a:xfrm>
        </p:spPr>
        <p:txBody>
          <a:bodyPr anchor="ctr" anchorCtr="0">
            <a:spAutoFit/>
          </a:bodyPr>
          <a:lstStyle>
            <a:lvl1pPr>
              <a:spcBef>
                <a:spcPts val="0"/>
              </a:spcBef>
              <a:defRPr sz="2000" b="0">
                <a:solidFill>
                  <a:schemeClr val="tx1"/>
                </a:solidFill>
              </a:defRPr>
            </a:lvl1pPr>
          </a:lstStyle>
          <a:p>
            <a:pPr lvl="0"/>
            <a:r>
              <a:rPr lang="en-US" dirty="0"/>
              <a:t>Agenda item 4</a:t>
            </a:r>
          </a:p>
        </p:txBody>
      </p:sp>
      <p:sp>
        <p:nvSpPr>
          <p:cNvPr id="26" name="Text Placeholder 20"/>
          <p:cNvSpPr>
            <a:spLocks noGrp="1"/>
          </p:cNvSpPr>
          <p:nvPr>
            <p:ph type="body" sz="quarter" idx="17" hasCustomPrompt="1"/>
          </p:nvPr>
        </p:nvSpPr>
        <p:spPr>
          <a:xfrm>
            <a:off x="5364000" y="1801180"/>
            <a:ext cx="3095625" cy="276999"/>
          </a:xfrm>
        </p:spPr>
        <p:txBody>
          <a:bodyPr anchor="ctr" anchorCtr="0">
            <a:spAutoFit/>
          </a:bodyPr>
          <a:lstStyle>
            <a:lvl1pPr>
              <a:spcBef>
                <a:spcPts val="0"/>
              </a:spcBef>
              <a:defRPr sz="2000" b="0">
                <a:solidFill>
                  <a:schemeClr val="tx1"/>
                </a:solidFill>
              </a:defRPr>
            </a:lvl1pPr>
          </a:lstStyle>
          <a:p>
            <a:pPr lvl="0"/>
            <a:r>
              <a:rPr lang="en-US" dirty="0"/>
              <a:t>Agenda item 2</a:t>
            </a:r>
          </a:p>
        </p:txBody>
      </p:sp>
      <p:sp>
        <p:nvSpPr>
          <p:cNvPr id="28" name="Text Placeholder 20"/>
          <p:cNvSpPr>
            <a:spLocks noGrp="1"/>
          </p:cNvSpPr>
          <p:nvPr>
            <p:ph type="body" sz="quarter" idx="18"/>
          </p:nvPr>
        </p:nvSpPr>
        <p:spPr>
          <a:xfrm>
            <a:off x="5363999" y="1433373"/>
            <a:ext cx="3095626" cy="19893"/>
          </a:xfrm>
          <a:solidFill>
            <a:schemeClr val="accent1"/>
          </a:solidFill>
          <a:ln w="3175">
            <a:solidFill>
              <a:schemeClr val="accent1"/>
            </a:solidFill>
          </a:ln>
        </p:spPr>
        <p:txBody>
          <a:bodyPr anchor="ctr" anchorCtr="0">
            <a:noAutofit/>
          </a:bodyPr>
          <a:lstStyle>
            <a:lvl1pPr>
              <a:spcBef>
                <a:spcPts val="0"/>
              </a:spcBef>
              <a:defRPr sz="600" b="0">
                <a:noFill/>
              </a:defRPr>
            </a:lvl1pPr>
          </a:lstStyle>
          <a:p>
            <a:pPr lvl="0"/>
            <a:r>
              <a:rPr lang="en-US"/>
              <a:t>Edit Master text styles</a:t>
            </a:r>
          </a:p>
        </p:txBody>
      </p:sp>
      <p:sp>
        <p:nvSpPr>
          <p:cNvPr id="65" name="Text Placeholder 20"/>
          <p:cNvSpPr>
            <a:spLocks noGrp="1"/>
          </p:cNvSpPr>
          <p:nvPr>
            <p:ph type="body" sz="quarter" idx="19"/>
          </p:nvPr>
        </p:nvSpPr>
        <p:spPr>
          <a:xfrm>
            <a:off x="5363999" y="2426093"/>
            <a:ext cx="3095626" cy="19893"/>
          </a:xfrm>
          <a:solidFill>
            <a:schemeClr val="accent1"/>
          </a:solidFill>
          <a:ln w="3175">
            <a:solidFill>
              <a:schemeClr val="accent1"/>
            </a:solidFill>
          </a:ln>
        </p:spPr>
        <p:txBody>
          <a:bodyPr anchor="ctr" anchorCtr="0">
            <a:noAutofit/>
          </a:bodyPr>
          <a:lstStyle>
            <a:lvl1pPr>
              <a:spcBef>
                <a:spcPts val="0"/>
              </a:spcBef>
              <a:defRPr sz="600" b="0">
                <a:noFill/>
              </a:defRPr>
            </a:lvl1pPr>
          </a:lstStyle>
          <a:p>
            <a:pPr lvl="0"/>
            <a:r>
              <a:rPr lang="en-US"/>
              <a:t>Edit Master text styles</a:t>
            </a:r>
          </a:p>
        </p:txBody>
      </p:sp>
      <p:sp>
        <p:nvSpPr>
          <p:cNvPr id="66" name="Text Placeholder 20"/>
          <p:cNvSpPr>
            <a:spLocks noGrp="1"/>
          </p:cNvSpPr>
          <p:nvPr>
            <p:ph type="body" sz="quarter" idx="20"/>
          </p:nvPr>
        </p:nvSpPr>
        <p:spPr>
          <a:xfrm>
            <a:off x="5363999" y="3418813"/>
            <a:ext cx="3095626" cy="19893"/>
          </a:xfrm>
          <a:solidFill>
            <a:schemeClr val="accent1"/>
          </a:solidFill>
          <a:ln w="3175">
            <a:solidFill>
              <a:schemeClr val="accent1"/>
            </a:solidFill>
          </a:ln>
        </p:spPr>
        <p:txBody>
          <a:bodyPr anchor="ctr" anchorCtr="0">
            <a:noAutofit/>
          </a:bodyPr>
          <a:lstStyle>
            <a:lvl1pPr>
              <a:spcBef>
                <a:spcPts val="0"/>
              </a:spcBef>
              <a:defRPr sz="600" b="0">
                <a:noFill/>
              </a:defRPr>
            </a:lvl1pPr>
          </a:lstStyle>
          <a:p>
            <a:pPr lvl="0"/>
            <a:r>
              <a:rPr lang="en-US"/>
              <a:t>Edit Master text styles</a:t>
            </a:r>
          </a:p>
        </p:txBody>
      </p:sp>
      <p:grpSp>
        <p:nvGrpSpPr>
          <p:cNvPr id="43" name="Group 42"/>
          <p:cNvGrpSpPr>
            <a:grpSpLocks noChangeAspect="1"/>
          </p:cNvGrpSpPr>
          <p:nvPr userDrawn="1"/>
        </p:nvGrpSpPr>
        <p:grpSpPr bwMode="auto">
          <a:xfrm>
            <a:off x="1007276" y="2022306"/>
            <a:ext cx="2588210" cy="841190"/>
            <a:chOff x="-166" y="657"/>
            <a:chExt cx="5926" cy="1926"/>
          </a:xfrm>
          <a:solidFill>
            <a:schemeClr val="tx1"/>
          </a:solidFill>
        </p:grpSpPr>
        <p:sp>
          <p:nvSpPr>
            <p:cNvPr id="44" name="Freeform 5"/>
            <p:cNvSpPr>
              <a:spLocks/>
            </p:cNvSpPr>
            <p:nvPr userDrawn="1"/>
          </p:nvSpPr>
          <p:spPr bwMode="auto">
            <a:xfrm>
              <a:off x="5367" y="1187"/>
              <a:ext cx="393" cy="818"/>
            </a:xfrm>
            <a:custGeom>
              <a:avLst/>
              <a:gdLst>
                <a:gd name="T0" fmla="*/ 2250 w 2250"/>
                <a:gd name="T1" fmla="*/ 4035 h 4678"/>
                <a:gd name="T2" fmla="*/ 2250 w 2250"/>
                <a:gd name="T3" fmla="*/ 4576 h 4678"/>
                <a:gd name="T4" fmla="*/ 1881 w 2250"/>
                <a:gd name="T5" fmla="*/ 4649 h 4678"/>
                <a:gd name="T6" fmla="*/ 1524 w 2250"/>
                <a:gd name="T7" fmla="*/ 4678 h 4678"/>
                <a:gd name="T8" fmla="*/ 692 w 2250"/>
                <a:gd name="T9" fmla="*/ 4384 h 4678"/>
                <a:gd name="T10" fmla="*/ 407 w 2250"/>
                <a:gd name="T11" fmla="*/ 3438 h 4678"/>
                <a:gd name="T12" fmla="*/ 407 w 2250"/>
                <a:gd name="T13" fmla="*/ 1535 h 4678"/>
                <a:gd name="T14" fmla="*/ 0 w 2250"/>
                <a:gd name="T15" fmla="*/ 1535 h 4678"/>
                <a:gd name="T16" fmla="*/ 0 w 2250"/>
                <a:gd name="T17" fmla="*/ 1025 h 4678"/>
                <a:gd name="T18" fmla="*/ 407 w 2250"/>
                <a:gd name="T19" fmla="*/ 1025 h 4678"/>
                <a:gd name="T20" fmla="*/ 407 w 2250"/>
                <a:gd name="T21" fmla="*/ 0 h 4678"/>
                <a:gd name="T22" fmla="*/ 1011 w 2250"/>
                <a:gd name="T23" fmla="*/ 0 h 4678"/>
                <a:gd name="T24" fmla="*/ 1011 w 2250"/>
                <a:gd name="T25" fmla="*/ 1025 h 4678"/>
                <a:gd name="T26" fmla="*/ 2250 w 2250"/>
                <a:gd name="T27" fmla="*/ 1025 h 4678"/>
                <a:gd name="T28" fmla="*/ 2250 w 2250"/>
                <a:gd name="T29" fmla="*/ 1535 h 4678"/>
                <a:gd name="T30" fmla="*/ 1011 w 2250"/>
                <a:gd name="T31" fmla="*/ 1535 h 4678"/>
                <a:gd name="T32" fmla="*/ 1011 w 2250"/>
                <a:gd name="T33" fmla="*/ 3169 h 4678"/>
                <a:gd name="T34" fmla="*/ 1024 w 2250"/>
                <a:gd name="T35" fmla="*/ 3610 h 4678"/>
                <a:gd name="T36" fmla="*/ 1113 w 2250"/>
                <a:gd name="T37" fmla="*/ 3907 h 4678"/>
                <a:gd name="T38" fmla="*/ 1307 w 2250"/>
                <a:gd name="T39" fmla="*/ 4094 h 4678"/>
                <a:gd name="T40" fmla="*/ 1682 w 2250"/>
                <a:gd name="T41" fmla="*/ 4153 h 4678"/>
                <a:gd name="T42" fmla="*/ 1988 w 2250"/>
                <a:gd name="T43" fmla="*/ 4111 h 4678"/>
                <a:gd name="T44" fmla="*/ 2219 w 2250"/>
                <a:gd name="T45" fmla="*/ 4035 h 4678"/>
                <a:gd name="T46" fmla="*/ 2250 w 2250"/>
                <a:gd name="T47" fmla="*/ 4035 h 4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50" h="4678">
                  <a:moveTo>
                    <a:pt x="2250" y="4035"/>
                  </a:moveTo>
                  <a:cubicBezTo>
                    <a:pt x="2250" y="4576"/>
                    <a:pt x="2250" y="4576"/>
                    <a:pt x="2250" y="4576"/>
                  </a:cubicBezTo>
                  <a:cubicBezTo>
                    <a:pt x="2138" y="4606"/>
                    <a:pt x="2015" y="4631"/>
                    <a:pt x="1881" y="4649"/>
                  </a:cubicBezTo>
                  <a:cubicBezTo>
                    <a:pt x="1748" y="4669"/>
                    <a:pt x="1628" y="4678"/>
                    <a:pt x="1524" y="4678"/>
                  </a:cubicBezTo>
                  <a:cubicBezTo>
                    <a:pt x="1159" y="4678"/>
                    <a:pt x="881" y="4580"/>
                    <a:pt x="692" y="4384"/>
                  </a:cubicBezTo>
                  <a:cubicBezTo>
                    <a:pt x="500" y="4186"/>
                    <a:pt x="407" y="3872"/>
                    <a:pt x="407" y="3438"/>
                  </a:cubicBezTo>
                  <a:cubicBezTo>
                    <a:pt x="407" y="1535"/>
                    <a:pt x="407" y="1535"/>
                    <a:pt x="407" y="1535"/>
                  </a:cubicBezTo>
                  <a:cubicBezTo>
                    <a:pt x="0" y="1535"/>
                    <a:pt x="0" y="1535"/>
                    <a:pt x="0" y="1535"/>
                  </a:cubicBezTo>
                  <a:cubicBezTo>
                    <a:pt x="0" y="1025"/>
                    <a:pt x="0" y="1025"/>
                    <a:pt x="0" y="1025"/>
                  </a:cubicBezTo>
                  <a:cubicBezTo>
                    <a:pt x="407" y="1025"/>
                    <a:pt x="407" y="1025"/>
                    <a:pt x="407" y="1025"/>
                  </a:cubicBezTo>
                  <a:cubicBezTo>
                    <a:pt x="407" y="0"/>
                    <a:pt x="407" y="0"/>
                    <a:pt x="407" y="0"/>
                  </a:cubicBezTo>
                  <a:cubicBezTo>
                    <a:pt x="1011" y="0"/>
                    <a:pt x="1011" y="0"/>
                    <a:pt x="1011" y="0"/>
                  </a:cubicBezTo>
                  <a:cubicBezTo>
                    <a:pt x="1011" y="1025"/>
                    <a:pt x="1011" y="1025"/>
                    <a:pt x="1011" y="1025"/>
                  </a:cubicBezTo>
                  <a:cubicBezTo>
                    <a:pt x="2250" y="1025"/>
                    <a:pt x="2250" y="1025"/>
                    <a:pt x="2250" y="1025"/>
                  </a:cubicBezTo>
                  <a:cubicBezTo>
                    <a:pt x="2250" y="1535"/>
                    <a:pt x="2250" y="1535"/>
                    <a:pt x="2250" y="1535"/>
                  </a:cubicBezTo>
                  <a:cubicBezTo>
                    <a:pt x="1011" y="1535"/>
                    <a:pt x="1011" y="1535"/>
                    <a:pt x="1011" y="1535"/>
                  </a:cubicBezTo>
                  <a:cubicBezTo>
                    <a:pt x="1011" y="3169"/>
                    <a:pt x="1011" y="3169"/>
                    <a:pt x="1011" y="3169"/>
                  </a:cubicBezTo>
                  <a:cubicBezTo>
                    <a:pt x="1011" y="3357"/>
                    <a:pt x="1016" y="3503"/>
                    <a:pt x="1024" y="3610"/>
                  </a:cubicBezTo>
                  <a:cubicBezTo>
                    <a:pt x="1032" y="3716"/>
                    <a:pt x="1062" y="3814"/>
                    <a:pt x="1113" y="3907"/>
                  </a:cubicBezTo>
                  <a:cubicBezTo>
                    <a:pt x="1161" y="3992"/>
                    <a:pt x="1225" y="4055"/>
                    <a:pt x="1307" y="4094"/>
                  </a:cubicBezTo>
                  <a:cubicBezTo>
                    <a:pt x="1388" y="4134"/>
                    <a:pt x="1515" y="4153"/>
                    <a:pt x="1682" y="4153"/>
                  </a:cubicBezTo>
                  <a:cubicBezTo>
                    <a:pt x="1779" y="4153"/>
                    <a:pt x="1883" y="4140"/>
                    <a:pt x="1988" y="4111"/>
                  </a:cubicBezTo>
                  <a:cubicBezTo>
                    <a:pt x="2095" y="4081"/>
                    <a:pt x="2173" y="4055"/>
                    <a:pt x="2219" y="4035"/>
                  </a:cubicBezTo>
                  <a:lnTo>
                    <a:pt x="2250" y="40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45" name="Freeform 6"/>
            <p:cNvSpPr>
              <a:spLocks noEditPoints="1"/>
            </p:cNvSpPr>
            <p:nvPr userDrawn="1"/>
          </p:nvSpPr>
          <p:spPr bwMode="auto">
            <a:xfrm>
              <a:off x="4777" y="1350"/>
              <a:ext cx="569" cy="656"/>
            </a:xfrm>
            <a:custGeom>
              <a:avLst/>
              <a:gdLst>
                <a:gd name="T0" fmla="*/ 480 w 3253"/>
                <a:gd name="T1" fmla="*/ 515 h 3755"/>
                <a:gd name="T2" fmla="*/ 1742 w 3253"/>
                <a:gd name="T3" fmla="*/ 0 h 3755"/>
                <a:gd name="T4" fmla="*/ 2862 w 3253"/>
                <a:gd name="T5" fmla="*/ 424 h 3755"/>
                <a:gd name="T6" fmla="*/ 3253 w 3253"/>
                <a:gd name="T7" fmla="*/ 1627 h 3755"/>
                <a:gd name="T8" fmla="*/ 3253 w 3253"/>
                <a:gd name="T9" fmla="*/ 1955 h 3755"/>
                <a:gd name="T10" fmla="*/ 612 w 3253"/>
                <a:gd name="T11" fmla="*/ 1955 h 3755"/>
                <a:gd name="T12" fmla="*/ 712 w 3253"/>
                <a:gd name="T13" fmla="*/ 2527 h 3755"/>
                <a:gd name="T14" fmla="*/ 984 w 3253"/>
                <a:gd name="T15" fmla="*/ 2926 h 3755"/>
                <a:gd name="T16" fmla="*/ 1380 w 3253"/>
                <a:gd name="T17" fmla="*/ 3156 h 3755"/>
                <a:gd name="T18" fmla="*/ 1886 w 3253"/>
                <a:gd name="T19" fmla="*/ 3232 h 3755"/>
                <a:gd name="T20" fmla="*/ 2621 w 3253"/>
                <a:gd name="T21" fmla="*/ 3085 h 3755"/>
                <a:gd name="T22" fmla="*/ 3148 w 3253"/>
                <a:gd name="T23" fmla="*/ 2796 h 3755"/>
                <a:gd name="T24" fmla="*/ 3181 w 3253"/>
                <a:gd name="T25" fmla="*/ 2796 h 3755"/>
                <a:gd name="T26" fmla="*/ 3181 w 3253"/>
                <a:gd name="T27" fmla="*/ 3454 h 3755"/>
                <a:gd name="T28" fmla="*/ 2559 w 3253"/>
                <a:gd name="T29" fmla="*/ 3670 h 3755"/>
                <a:gd name="T30" fmla="*/ 1891 w 3253"/>
                <a:gd name="T31" fmla="*/ 3755 h 3755"/>
                <a:gd name="T32" fmla="*/ 500 w 3253"/>
                <a:gd name="T33" fmla="*/ 3274 h 3755"/>
                <a:gd name="T34" fmla="*/ 0 w 3253"/>
                <a:gd name="T35" fmla="*/ 1907 h 3755"/>
                <a:gd name="T36" fmla="*/ 480 w 3253"/>
                <a:gd name="T37" fmla="*/ 515 h 3755"/>
                <a:gd name="T38" fmla="*/ 2670 w 3253"/>
                <a:gd name="T39" fmla="*/ 1491 h 3755"/>
                <a:gd name="T40" fmla="*/ 2430 w 3253"/>
                <a:gd name="T41" fmla="*/ 755 h 3755"/>
                <a:gd name="T42" fmla="*/ 1713 w 3253"/>
                <a:gd name="T43" fmla="*/ 495 h 3755"/>
                <a:gd name="T44" fmla="*/ 939 w 3253"/>
                <a:gd name="T45" fmla="*/ 780 h 3755"/>
                <a:gd name="T46" fmla="*/ 612 w 3253"/>
                <a:gd name="T47" fmla="*/ 1491 h 3755"/>
                <a:gd name="T48" fmla="*/ 2670 w 3253"/>
                <a:gd name="T49" fmla="*/ 1491 h 3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253" h="3755">
                  <a:moveTo>
                    <a:pt x="480" y="515"/>
                  </a:moveTo>
                  <a:cubicBezTo>
                    <a:pt x="799" y="171"/>
                    <a:pt x="1221" y="0"/>
                    <a:pt x="1742" y="0"/>
                  </a:cubicBezTo>
                  <a:cubicBezTo>
                    <a:pt x="2226" y="0"/>
                    <a:pt x="2598" y="141"/>
                    <a:pt x="2862" y="424"/>
                  </a:cubicBezTo>
                  <a:cubicBezTo>
                    <a:pt x="3123" y="706"/>
                    <a:pt x="3253" y="1107"/>
                    <a:pt x="3253" y="1627"/>
                  </a:cubicBezTo>
                  <a:cubicBezTo>
                    <a:pt x="3253" y="1955"/>
                    <a:pt x="3253" y="1955"/>
                    <a:pt x="3253" y="1955"/>
                  </a:cubicBezTo>
                  <a:cubicBezTo>
                    <a:pt x="612" y="1955"/>
                    <a:pt x="612" y="1955"/>
                    <a:pt x="612" y="1955"/>
                  </a:cubicBezTo>
                  <a:cubicBezTo>
                    <a:pt x="612" y="2173"/>
                    <a:pt x="645" y="2364"/>
                    <a:pt x="712" y="2527"/>
                  </a:cubicBezTo>
                  <a:cubicBezTo>
                    <a:pt x="778" y="2689"/>
                    <a:pt x="869" y="2822"/>
                    <a:pt x="984" y="2926"/>
                  </a:cubicBezTo>
                  <a:cubicBezTo>
                    <a:pt x="1096" y="3028"/>
                    <a:pt x="1227" y="3105"/>
                    <a:pt x="1380" y="3156"/>
                  </a:cubicBezTo>
                  <a:cubicBezTo>
                    <a:pt x="1532" y="3205"/>
                    <a:pt x="1701" y="3232"/>
                    <a:pt x="1886" y="3232"/>
                  </a:cubicBezTo>
                  <a:cubicBezTo>
                    <a:pt x="2129" y="3232"/>
                    <a:pt x="2374" y="3182"/>
                    <a:pt x="2621" y="3085"/>
                  </a:cubicBezTo>
                  <a:cubicBezTo>
                    <a:pt x="2866" y="2986"/>
                    <a:pt x="3042" y="2891"/>
                    <a:pt x="3148" y="2796"/>
                  </a:cubicBezTo>
                  <a:cubicBezTo>
                    <a:pt x="3181" y="2796"/>
                    <a:pt x="3181" y="2796"/>
                    <a:pt x="3181" y="2796"/>
                  </a:cubicBezTo>
                  <a:cubicBezTo>
                    <a:pt x="3181" y="3454"/>
                    <a:pt x="3181" y="3454"/>
                    <a:pt x="3181" y="3454"/>
                  </a:cubicBezTo>
                  <a:cubicBezTo>
                    <a:pt x="2977" y="3539"/>
                    <a:pt x="2769" y="3612"/>
                    <a:pt x="2559" y="3670"/>
                  </a:cubicBezTo>
                  <a:cubicBezTo>
                    <a:pt x="2346" y="3727"/>
                    <a:pt x="2124" y="3755"/>
                    <a:pt x="1891" y="3755"/>
                  </a:cubicBezTo>
                  <a:cubicBezTo>
                    <a:pt x="1296" y="3755"/>
                    <a:pt x="832" y="3595"/>
                    <a:pt x="500" y="3274"/>
                  </a:cubicBezTo>
                  <a:cubicBezTo>
                    <a:pt x="166" y="2954"/>
                    <a:pt x="0" y="2498"/>
                    <a:pt x="0" y="1907"/>
                  </a:cubicBezTo>
                  <a:cubicBezTo>
                    <a:pt x="0" y="1323"/>
                    <a:pt x="159" y="859"/>
                    <a:pt x="480" y="515"/>
                  </a:cubicBezTo>
                  <a:close/>
                  <a:moveTo>
                    <a:pt x="2670" y="1491"/>
                  </a:moveTo>
                  <a:cubicBezTo>
                    <a:pt x="2669" y="1173"/>
                    <a:pt x="2588" y="928"/>
                    <a:pt x="2430" y="755"/>
                  </a:cubicBezTo>
                  <a:cubicBezTo>
                    <a:pt x="2274" y="581"/>
                    <a:pt x="2034" y="495"/>
                    <a:pt x="1713" y="495"/>
                  </a:cubicBezTo>
                  <a:cubicBezTo>
                    <a:pt x="1389" y="495"/>
                    <a:pt x="1130" y="590"/>
                    <a:pt x="939" y="780"/>
                  </a:cubicBezTo>
                  <a:cubicBezTo>
                    <a:pt x="747" y="969"/>
                    <a:pt x="638" y="1207"/>
                    <a:pt x="612" y="1491"/>
                  </a:cubicBezTo>
                  <a:lnTo>
                    <a:pt x="2670" y="14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46" name="Freeform 7"/>
            <p:cNvSpPr>
              <a:spLocks/>
            </p:cNvSpPr>
            <p:nvPr userDrawn="1"/>
          </p:nvSpPr>
          <p:spPr bwMode="auto">
            <a:xfrm>
              <a:off x="4210" y="1350"/>
              <a:ext cx="524" cy="642"/>
            </a:xfrm>
            <a:custGeom>
              <a:avLst/>
              <a:gdLst>
                <a:gd name="T0" fmla="*/ 605 w 2995"/>
                <a:gd name="T1" fmla="*/ 497 h 3674"/>
                <a:gd name="T2" fmla="*/ 1188 w 2995"/>
                <a:gd name="T3" fmla="*/ 131 h 3674"/>
                <a:gd name="T4" fmla="*/ 1807 w 2995"/>
                <a:gd name="T5" fmla="*/ 0 h 3674"/>
                <a:gd name="T6" fmla="*/ 2691 w 2995"/>
                <a:gd name="T7" fmla="*/ 348 h 3674"/>
                <a:gd name="T8" fmla="*/ 2995 w 2995"/>
                <a:gd name="T9" fmla="*/ 1354 h 3674"/>
                <a:gd name="T10" fmla="*/ 2995 w 2995"/>
                <a:gd name="T11" fmla="*/ 3674 h 3674"/>
                <a:gd name="T12" fmla="*/ 2391 w 2995"/>
                <a:gd name="T13" fmla="*/ 3674 h 3674"/>
                <a:gd name="T14" fmla="*/ 2391 w 2995"/>
                <a:gd name="T15" fmla="*/ 1640 h 3674"/>
                <a:gd name="T16" fmla="*/ 2361 w 2995"/>
                <a:gd name="T17" fmla="*/ 1178 h 3674"/>
                <a:gd name="T18" fmla="*/ 2256 w 2995"/>
                <a:gd name="T19" fmla="*/ 841 h 3674"/>
                <a:gd name="T20" fmla="*/ 2026 w 2995"/>
                <a:gd name="T21" fmla="*/ 641 h 3674"/>
                <a:gd name="T22" fmla="*/ 1636 w 2995"/>
                <a:gd name="T23" fmla="*/ 575 h 3674"/>
                <a:gd name="T24" fmla="*/ 1121 w 2995"/>
                <a:gd name="T25" fmla="*/ 697 h 3674"/>
                <a:gd name="T26" fmla="*/ 605 w 2995"/>
                <a:gd name="T27" fmla="*/ 1007 h 3674"/>
                <a:gd name="T28" fmla="*/ 605 w 2995"/>
                <a:gd name="T29" fmla="*/ 3674 h 3674"/>
                <a:gd name="T30" fmla="*/ 0 w 2995"/>
                <a:gd name="T31" fmla="*/ 3674 h 3674"/>
                <a:gd name="T32" fmla="*/ 0 w 2995"/>
                <a:gd name="T33" fmla="*/ 95 h 3674"/>
                <a:gd name="T34" fmla="*/ 605 w 2995"/>
                <a:gd name="T35" fmla="*/ 95 h 3674"/>
                <a:gd name="T36" fmla="*/ 605 w 2995"/>
                <a:gd name="T37" fmla="*/ 497 h 3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95" h="3674">
                  <a:moveTo>
                    <a:pt x="605" y="497"/>
                  </a:moveTo>
                  <a:cubicBezTo>
                    <a:pt x="793" y="340"/>
                    <a:pt x="987" y="218"/>
                    <a:pt x="1188" y="131"/>
                  </a:cubicBezTo>
                  <a:cubicBezTo>
                    <a:pt x="1389" y="44"/>
                    <a:pt x="1595" y="0"/>
                    <a:pt x="1807" y="0"/>
                  </a:cubicBezTo>
                  <a:cubicBezTo>
                    <a:pt x="2193" y="0"/>
                    <a:pt x="2488" y="116"/>
                    <a:pt x="2691" y="348"/>
                  </a:cubicBezTo>
                  <a:cubicBezTo>
                    <a:pt x="2895" y="582"/>
                    <a:pt x="2995" y="916"/>
                    <a:pt x="2995" y="1354"/>
                  </a:cubicBezTo>
                  <a:cubicBezTo>
                    <a:pt x="2995" y="3674"/>
                    <a:pt x="2995" y="3674"/>
                    <a:pt x="2995" y="3674"/>
                  </a:cubicBezTo>
                  <a:cubicBezTo>
                    <a:pt x="2391" y="3674"/>
                    <a:pt x="2391" y="3674"/>
                    <a:pt x="2391" y="3674"/>
                  </a:cubicBezTo>
                  <a:cubicBezTo>
                    <a:pt x="2391" y="1640"/>
                    <a:pt x="2391" y="1640"/>
                    <a:pt x="2391" y="1640"/>
                  </a:cubicBezTo>
                  <a:cubicBezTo>
                    <a:pt x="2391" y="1476"/>
                    <a:pt x="2381" y="1323"/>
                    <a:pt x="2361" y="1178"/>
                  </a:cubicBezTo>
                  <a:cubicBezTo>
                    <a:pt x="2344" y="1035"/>
                    <a:pt x="2307" y="923"/>
                    <a:pt x="2256" y="841"/>
                  </a:cubicBezTo>
                  <a:cubicBezTo>
                    <a:pt x="2204" y="752"/>
                    <a:pt x="2126" y="684"/>
                    <a:pt x="2026" y="641"/>
                  </a:cubicBezTo>
                  <a:cubicBezTo>
                    <a:pt x="1925" y="597"/>
                    <a:pt x="1796" y="575"/>
                    <a:pt x="1636" y="575"/>
                  </a:cubicBezTo>
                  <a:cubicBezTo>
                    <a:pt x="1471" y="575"/>
                    <a:pt x="1298" y="617"/>
                    <a:pt x="1121" y="697"/>
                  </a:cubicBezTo>
                  <a:cubicBezTo>
                    <a:pt x="941" y="778"/>
                    <a:pt x="768" y="882"/>
                    <a:pt x="605" y="1007"/>
                  </a:cubicBezTo>
                  <a:cubicBezTo>
                    <a:pt x="605" y="3674"/>
                    <a:pt x="605" y="3674"/>
                    <a:pt x="605" y="3674"/>
                  </a:cubicBezTo>
                  <a:cubicBezTo>
                    <a:pt x="0" y="3674"/>
                    <a:pt x="0" y="3674"/>
                    <a:pt x="0" y="3674"/>
                  </a:cubicBezTo>
                  <a:cubicBezTo>
                    <a:pt x="0" y="95"/>
                    <a:pt x="0" y="95"/>
                    <a:pt x="0" y="95"/>
                  </a:cubicBezTo>
                  <a:cubicBezTo>
                    <a:pt x="605" y="95"/>
                    <a:pt x="605" y="95"/>
                    <a:pt x="605" y="95"/>
                  </a:cubicBezTo>
                  <a:lnTo>
                    <a:pt x="605" y="49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47" name="Freeform 8"/>
            <p:cNvSpPr>
              <a:spLocks/>
            </p:cNvSpPr>
            <p:nvPr userDrawn="1"/>
          </p:nvSpPr>
          <p:spPr bwMode="auto">
            <a:xfrm>
              <a:off x="3679" y="1361"/>
              <a:ext cx="455" cy="631"/>
            </a:xfrm>
            <a:custGeom>
              <a:avLst/>
              <a:gdLst>
                <a:gd name="T0" fmla="*/ 2604 w 2604"/>
                <a:gd name="T1" fmla="*/ 14 h 3609"/>
                <a:gd name="T2" fmla="*/ 2604 w 2604"/>
                <a:gd name="T3" fmla="*/ 1116 h 3609"/>
                <a:gd name="T4" fmla="*/ 2502 w 2604"/>
                <a:gd name="T5" fmla="*/ 1116 h 3609"/>
                <a:gd name="T6" fmla="*/ 2267 w 2604"/>
                <a:gd name="T7" fmla="*/ 1077 h 3609"/>
                <a:gd name="T8" fmla="*/ 1995 w 2604"/>
                <a:gd name="T9" fmla="*/ 1063 h 3609"/>
                <a:gd name="T10" fmla="*/ 1563 w 2604"/>
                <a:gd name="T11" fmla="*/ 1096 h 3609"/>
                <a:gd name="T12" fmla="*/ 1158 w 2604"/>
                <a:gd name="T13" fmla="*/ 1205 h 3609"/>
                <a:gd name="T14" fmla="*/ 1158 w 2604"/>
                <a:gd name="T15" fmla="*/ 3609 h 3609"/>
                <a:gd name="T16" fmla="*/ 0 w 2604"/>
                <a:gd name="T17" fmla="*/ 3609 h 3609"/>
                <a:gd name="T18" fmla="*/ 0 w 2604"/>
                <a:gd name="T19" fmla="*/ 15 h 3609"/>
                <a:gd name="T20" fmla="*/ 1158 w 2604"/>
                <a:gd name="T21" fmla="*/ 15 h 3609"/>
                <a:gd name="T22" fmla="*/ 1158 w 2604"/>
                <a:gd name="T23" fmla="*/ 545 h 3609"/>
                <a:gd name="T24" fmla="*/ 1817 w 2604"/>
                <a:gd name="T25" fmla="*/ 109 h 3609"/>
                <a:gd name="T26" fmla="*/ 2334 w 2604"/>
                <a:gd name="T27" fmla="*/ 0 h 3609"/>
                <a:gd name="T28" fmla="*/ 2471 w 2604"/>
                <a:gd name="T29" fmla="*/ 4 h 3609"/>
                <a:gd name="T30" fmla="*/ 2604 w 2604"/>
                <a:gd name="T31" fmla="*/ 14 h 3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04" h="3609">
                  <a:moveTo>
                    <a:pt x="2604" y="14"/>
                  </a:moveTo>
                  <a:cubicBezTo>
                    <a:pt x="2604" y="1116"/>
                    <a:pt x="2604" y="1116"/>
                    <a:pt x="2604" y="1116"/>
                  </a:cubicBezTo>
                  <a:cubicBezTo>
                    <a:pt x="2502" y="1116"/>
                    <a:pt x="2502" y="1116"/>
                    <a:pt x="2502" y="1116"/>
                  </a:cubicBezTo>
                  <a:cubicBezTo>
                    <a:pt x="2454" y="1098"/>
                    <a:pt x="2375" y="1085"/>
                    <a:pt x="2267" y="1077"/>
                  </a:cubicBezTo>
                  <a:cubicBezTo>
                    <a:pt x="2158" y="1068"/>
                    <a:pt x="2067" y="1063"/>
                    <a:pt x="1995" y="1063"/>
                  </a:cubicBezTo>
                  <a:cubicBezTo>
                    <a:pt x="1832" y="1063"/>
                    <a:pt x="1687" y="1075"/>
                    <a:pt x="1563" y="1096"/>
                  </a:cubicBezTo>
                  <a:cubicBezTo>
                    <a:pt x="1437" y="1118"/>
                    <a:pt x="1302" y="1152"/>
                    <a:pt x="1158" y="1205"/>
                  </a:cubicBezTo>
                  <a:cubicBezTo>
                    <a:pt x="1158" y="3609"/>
                    <a:pt x="1158" y="3609"/>
                    <a:pt x="1158" y="3609"/>
                  </a:cubicBezTo>
                  <a:cubicBezTo>
                    <a:pt x="0" y="3609"/>
                    <a:pt x="0" y="3609"/>
                    <a:pt x="0" y="3609"/>
                  </a:cubicBezTo>
                  <a:cubicBezTo>
                    <a:pt x="0" y="15"/>
                    <a:pt x="0" y="15"/>
                    <a:pt x="0" y="15"/>
                  </a:cubicBezTo>
                  <a:cubicBezTo>
                    <a:pt x="1158" y="15"/>
                    <a:pt x="1158" y="15"/>
                    <a:pt x="1158" y="15"/>
                  </a:cubicBezTo>
                  <a:cubicBezTo>
                    <a:pt x="1158" y="545"/>
                    <a:pt x="1158" y="545"/>
                    <a:pt x="1158" y="545"/>
                  </a:cubicBezTo>
                  <a:cubicBezTo>
                    <a:pt x="1411" y="326"/>
                    <a:pt x="1632" y="181"/>
                    <a:pt x="1817" y="109"/>
                  </a:cubicBezTo>
                  <a:cubicBezTo>
                    <a:pt x="2005" y="37"/>
                    <a:pt x="2176" y="0"/>
                    <a:pt x="2334" y="0"/>
                  </a:cubicBezTo>
                  <a:cubicBezTo>
                    <a:pt x="2374" y="0"/>
                    <a:pt x="2420" y="2"/>
                    <a:pt x="2471" y="4"/>
                  </a:cubicBezTo>
                  <a:cubicBezTo>
                    <a:pt x="2522" y="7"/>
                    <a:pt x="2566" y="10"/>
                    <a:pt x="2604"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48" name="Freeform 9"/>
            <p:cNvSpPr>
              <a:spLocks noEditPoints="1"/>
            </p:cNvSpPr>
            <p:nvPr userDrawn="1"/>
          </p:nvSpPr>
          <p:spPr bwMode="auto">
            <a:xfrm>
              <a:off x="2981" y="1344"/>
              <a:ext cx="627" cy="665"/>
            </a:xfrm>
            <a:custGeom>
              <a:avLst/>
              <a:gdLst>
                <a:gd name="T0" fmla="*/ 423 w 3586"/>
                <a:gd name="T1" fmla="*/ 1048 h 3800"/>
                <a:gd name="T2" fmla="*/ 318 w 3586"/>
                <a:gd name="T3" fmla="*/ 1048 h 3800"/>
                <a:gd name="T4" fmla="*/ 318 w 3586"/>
                <a:gd name="T5" fmla="*/ 179 h 3800"/>
                <a:gd name="T6" fmla="*/ 910 w 3586"/>
                <a:gd name="T7" fmla="*/ 66 h 3800"/>
                <a:gd name="T8" fmla="*/ 1733 w 3586"/>
                <a:gd name="T9" fmla="*/ 0 h 3800"/>
                <a:gd name="T10" fmla="*/ 3150 w 3586"/>
                <a:gd name="T11" fmla="*/ 303 h 3800"/>
                <a:gd name="T12" fmla="*/ 3586 w 3586"/>
                <a:gd name="T13" fmla="*/ 1254 h 3800"/>
                <a:gd name="T14" fmla="*/ 3586 w 3586"/>
                <a:gd name="T15" fmla="*/ 3704 h 3800"/>
                <a:gd name="T16" fmla="*/ 2444 w 3586"/>
                <a:gd name="T17" fmla="*/ 3704 h 3800"/>
                <a:gd name="T18" fmla="*/ 2444 w 3586"/>
                <a:gd name="T19" fmla="*/ 3323 h 3800"/>
                <a:gd name="T20" fmla="*/ 2214 w 3586"/>
                <a:gd name="T21" fmla="*/ 3494 h 3800"/>
                <a:gd name="T22" fmla="*/ 1954 w 3586"/>
                <a:gd name="T23" fmla="*/ 3650 h 3800"/>
                <a:gd name="T24" fmla="*/ 1603 w 3586"/>
                <a:gd name="T25" fmla="*/ 3764 h 3800"/>
                <a:gd name="T26" fmla="*/ 1203 w 3586"/>
                <a:gd name="T27" fmla="*/ 3800 h 3800"/>
                <a:gd name="T28" fmla="*/ 346 w 3586"/>
                <a:gd name="T29" fmla="*/ 3482 h 3800"/>
                <a:gd name="T30" fmla="*/ 0 w 3586"/>
                <a:gd name="T31" fmla="*/ 2671 h 3800"/>
                <a:gd name="T32" fmla="*/ 176 w 3586"/>
                <a:gd name="T33" fmla="*/ 2026 h 3800"/>
                <a:gd name="T34" fmla="*/ 676 w 3586"/>
                <a:gd name="T35" fmla="*/ 1631 h 3800"/>
                <a:gd name="T36" fmla="*/ 1468 w 3586"/>
                <a:gd name="T37" fmla="*/ 1425 h 3800"/>
                <a:gd name="T38" fmla="*/ 2449 w 3586"/>
                <a:gd name="T39" fmla="*/ 1336 h 3800"/>
                <a:gd name="T40" fmla="*/ 2449 w 3586"/>
                <a:gd name="T41" fmla="*/ 1317 h 3800"/>
                <a:gd name="T42" fmla="*/ 2207 w 3586"/>
                <a:gd name="T43" fmla="*/ 903 h 3800"/>
                <a:gd name="T44" fmla="*/ 1493 w 3586"/>
                <a:gd name="T45" fmla="*/ 790 h 3800"/>
                <a:gd name="T46" fmla="*/ 886 w 3586"/>
                <a:gd name="T47" fmla="*/ 892 h 3800"/>
                <a:gd name="T48" fmla="*/ 423 w 3586"/>
                <a:gd name="T49" fmla="*/ 1048 h 3800"/>
                <a:gd name="T50" fmla="*/ 2444 w 3586"/>
                <a:gd name="T51" fmla="*/ 2763 h 3800"/>
                <a:gd name="T52" fmla="*/ 2444 w 3586"/>
                <a:gd name="T53" fmla="*/ 2014 h 3800"/>
                <a:gd name="T54" fmla="*/ 1939 w 3586"/>
                <a:gd name="T55" fmla="*/ 2067 h 3800"/>
                <a:gd name="T56" fmla="*/ 1527 w 3586"/>
                <a:gd name="T57" fmla="*/ 2146 h 3800"/>
                <a:gd name="T58" fmla="*/ 1264 w 3586"/>
                <a:gd name="T59" fmla="*/ 2304 h 3800"/>
                <a:gd name="T60" fmla="*/ 1173 w 3586"/>
                <a:gd name="T61" fmla="*/ 2577 h 3800"/>
                <a:gd name="T62" fmla="*/ 1193 w 3586"/>
                <a:gd name="T63" fmla="*/ 2760 h 3800"/>
                <a:gd name="T64" fmla="*/ 1289 w 3586"/>
                <a:gd name="T65" fmla="*/ 2893 h 3800"/>
                <a:gd name="T66" fmla="*/ 1465 w 3586"/>
                <a:gd name="T67" fmla="*/ 2987 h 3800"/>
                <a:gd name="T68" fmla="*/ 1784 w 3586"/>
                <a:gd name="T69" fmla="*/ 3018 h 3800"/>
                <a:gd name="T70" fmla="*/ 2133 w 3586"/>
                <a:gd name="T71" fmla="*/ 2947 h 3800"/>
                <a:gd name="T72" fmla="*/ 2444 w 3586"/>
                <a:gd name="T73" fmla="*/ 2763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586" h="3800">
                  <a:moveTo>
                    <a:pt x="423" y="1048"/>
                  </a:moveTo>
                  <a:cubicBezTo>
                    <a:pt x="318" y="1048"/>
                    <a:pt x="318" y="1048"/>
                    <a:pt x="318" y="1048"/>
                  </a:cubicBezTo>
                  <a:cubicBezTo>
                    <a:pt x="318" y="179"/>
                    <a:pt x="318" y="179"/>
                    <a:pt x="318" y="179"/>
                  </a:cubicBezTo>
                  <a:cubicBezTo>
                    <a:pt x="440" y="148"/>
                    <a:pt x="637" y="110"/>
                    <a:pt x="910" y="66"/>
                  </a:cubicBezTo>
                  <a:cubicBezTo>
                    <a:pt x="1185" y="23"/>
                    <a:pt x="1458" y="0"/>
                    <a:pt x="1733" y="0"/>
                  </a:cubicBezTo>
                  <a:cubicBezTo>
                    <a:pt x="2388" y="0"/>
                    <a:pt x="2860" y="102"/>
                    <a:pt x="3150" y="303"/>
                  </a:cubicBezTo>
                  <a:cubicBezTo>
                    <a:pt x="3441" y="505"/>
                    <a:pt x="3586" y="823"/>
                    <a:pt x="3586" y="1254"/>
                  </a:cubicBezTo>
                  <a:cubicBezTo>
                    <a:pt x="3586" y="3704"/>
                    <a:pt x="3586" y="3704"/>
                    <a:pt x="3586" y="3704"/>
                  </a:cubicBezTo>
                  <a:cubicBezTo>
                    <a:pt x="2444" y="3704"/>
                    <a:pt x="2444" y="3704"/>
                    <a:pt x="2444" y="3704"/>
                  </a:cubicBezTo>
                  <a:cubicBezTo>
                    <a:pt x="2444" y="3323"/>
                    <a:pt x="2444" y="3323"/>
                    <a:pt x="2444" y="3323"/>
                  </a:cubicBezTo>
                  <a:cubicBezTo>
                    <a:pt x="2381" y="3370"/>
                    <a:pt x="2304" y="3426"/>
                    <a:pt x="2214" y="3494"/>
                  </a:cubicBezTo>
                  <a:cubicBezTo>
                    <a:pt x="2121" y="3560"/>
                    <a:pt x="2034" y="3612"/>
                    <a:pt x="1954" y="3650"/>
                  </a:cubicBezTo>
                  <a:cubicBezTo>
                    <a:pt x="1842" y="3701"/>
                    <a:pt x="1723" y="3739"/>
                    <a:pt x="1603" y="3764"/>
                  </a:cubicBezTo>
                  <a:cubicBezTo>
                    <a:pt x="1481" y="3788"/>
                    <a:pt x="1348" y="3800"/>
                    <a:pt x="1203" y="3800"/>
                  </a:cubicBezTo>
                  <a:cubicBezTo>
                    <a:pt x="862" y="3800"/>
                    <a:pt x="576" y="3695"/>
                    <a:pt x="346" y="3482"/>
                  </a:cubicBezTo>
                  <a:cubicBezTo>
                    <a:pt x="115" y="3272"/>
                    <a:pt x="0" y="3000"/>
                    <a:pt x="0" y="2671"/>
                  </a:cubicBezTo>
                  <a:cubicBezTo>
                    <a:pt x="0" y="2408"/>
                    <a:pt x="59" y="2192"/>
                    <a:pt x="176" y="2026"/>
                  </a:cubicBezTo>
                  <a:cubicBezTo>
                    <a:pt x="293" y="1859"/>
                    <a:pt x="461" y="1728"/>
                    <a:pt x="676" y="1631"/>
                  </a:cubicBezTo>
                  <a:cubicBezTo>
                    <a:pt x="889" y="1535"/>
                    <a:pt x="1152" y="1466"/>
                    <a:pt x="1468" y="1425"/>
                  </a:cubicBezTo>
                  <a:cubicBezTo>
                    <a:pt x="1784" y="1386"/>
                    <a:pt x="2110" y="1354"/>
                    <a:pt x="2449" y="1336"/>
                  </a:cubicBezTo>
                  <a:cubicBezTo>
                    <a:pt x="2449" y="1317"/>
                    <a:pt x="2449" y="1317"/>
                    <a:pt x="2449" y="1317"/>
                  </a:cubicBezTo>
                  <a:cubicBezTo>
                    <a:pt x="2449" y="1117"/>
                    <a:pt x="2368" y="979"/>
                    <a:pt x="2207" y="903"/>
                  </a:cubicBezTo>
                  <a:cubicBezTo>
                    <a:pt x="2046" y="828"/>
                    <a:pt x="1807" y="790"/>
                    <a:pt x="1493" y="790"/>
                  </a:cubicBezTo>
                  <a:cubicBezTo>
                    <a:pt x="1304" y="790"/>
                    <a:pt x="1101" y="823"/>
                    <a:pt x="886" y="892"/>
                  </a:cubicBezTo>
                  <a:cubicBezTo>
                    <a:pt x="672" y="959"/>
                    <a:pt x="517" y="1012"/>
                    <a:pt x="423" y="1048"/>
                  </a:cubicBezTo>
                  <a:close/>
                  <a:moveTo>
                    <a:pt x="2444" y="2763"/>
                  </a:moveTo>
                  <a:cubicBezTo>
                    <a:pt x="2444" y="2014"/>
                    <a:pt x="2444" y="2014"/>
                    <a:pt x="2444" y="2014"/>
                  </a:cubicBezTo>
                  <a:cubicBezTo>
                    <a:pt x="2288" y="2027"/>
                    <a:pt x="2120" y="2046"/>
                    <a:pt x="1939" y="2067"/>
                  </a:cubicBezTo>
                  <a:cubicBezTo>
                    <a:pt x="1759" y="2090"/>
                    <a:pt x="1621" y="2116"/>
                    <a:pt x="1527" y="2146"/>
                  </a:cubicBezTo>
                  <a:cubicBezTo>
                    <a:pt x="1414" y="2182"/>
                    <a:pt x="1325" y="2235"/>
                    <a:pt x="1264" y="2304"/>
                  </a:cubicBezTo>
                  <a:cubicBezTo>
                    <a:pt x="1205" y="2373"/>
                    <a:pt x="1173" y="2463"/>
                    <a:pt x="1173" y="2577"/>
                  </a:cubicBezTo>
                  <a:cubicBezTo>
                    <a:pt x="1173" y="2651"/>
                    <a:pt x="1180" y="2712"/>
                    <a:pt x="1193" y="2760"/>
                  </a:cubicBezTo>
                  <a:cubicBezTo>
                    <a:pt x="1206" y="2806"/>
                    <a:pt x="1238" y="2850"/>
                    <a:pt x="1289" y="2893"/>
                  </a:cubicBezTo>
                  <a:cubicBezTo>
                    <a:pt x="1338" y="2936"/>
                    <a:pt x="1396" y="2967"/>
                    <a:pt x="1465" y="2987"/>
                  </a:cubicBezTo>
                  <a:cubicBezTo>
                    <a:pt x="1532" y="3008"/>
                    <a:pt x="1638" y="3018"/>
                    <a:pt x="1784" y="3018"/>
                  </a:cubicBezTo>
                  <a:cubicBezTo>
                    <a:pt x="1898" y="3018"/>
                    <a:pt x="2014" y="2995"/>
                    <a:pt x="2133" y="2947"/>
                  </a:cubicBezTo>
                  <a:cubicBezTo>
                    <a:pt x="2250" y="2901"/>
                    <a:pt x="2354" y="2839"/>
                    <a:pt x="2444" y="27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49" name="Freeform 10"/>
            <p:cNvSpPr>
              <a:spLocks noEditPoints="1"/>
            </p:cNvSpPr>
            <p:nvPr userDrawn="1"/>
          </p:nvSpPr>
          <p:spPr bwMode="auto">
            <a:xfrm>
              <a:off x="2307" y="1344"/>
              <a:ext cx="627" cy="665"/>
            </a:xfrm>
            <a:custGeom>
              <a:avLst/>
              <a:gdLst>
                <a:gd name="T0" fmla="*/ 1491 w 3586"/>
                <a:gd name="T1" fmla="*/ 790 h 3800"/>
                <a:gd name="T2" fmla="*/ 886 w 3586"/>
                <a:gd name="T3" fmla="*/ 892 h 3800"/>
                <a:gd name="T4" fmla="*/ 423 w 3586"/>
                <a:gd name="T5" fmla="*/ 1048 h 3800"/>
                <a:gd name="T6" fmla="*/ 318 w 3586"/>
                <a:gd name="T7" fmla="*/ 1048 h 3800"/>
                <a:gd name="T8" fmla="*/ 318 w 3586"/>
                <a:gd name="T9" fmla="*/ 179 h 3800"/>
                <a:gd name="T10" fmla="*/ 910 w 3586"/>
                <a:gd name="T11" fmla="*/ 66 h 3800"/>
                <a:gd name="T12" fmla="*/ 1733 w 3586"/>
                <a:gd name="T13" fmla="*/ 0 h 3800"/>
                <a:gd name="T14" fmla="*/ 3150 w 3586"/>
                <a:gd name="T15" fmla="*/ 303 h 3800"/>
                <a:gd name="T16" fmla="*/ 3586 w 3586"/>
                <a:gd name="T17" fmla="*/ 1254 h 3800"/>
                <a:gd name="T18" fmla="*/ 3586 w 3586"/>
                <a:gd name="T19" fmla="*/ 3704 h 3800"/>
                <a:gd name="T20" fmla="*/ 2442 w 3586"/>
                <a:gd name="T21" fmla="*/ 3704 h 3800"/>
                <a:gd name="T22" fmla="*/ 2442 w 3586"/>
                <a:gd name="T23" fmla="*/ 3323 h 3800"/>
                <a:gd name="T24" fmla="*/ 2212 w 3586"/>
                <a:gd name="T25" fmla="*/ 3494 h 3800"/>
                <a:gd name="T26" fmla="*/ 1954 w 3586"/>
                <a:gd name="T27" fmla="*/ 3650 h 3800"/>
                <a:gd name="T28" fmla="*/ 1601 w 3586"/>
                <a:gd name="T29" fmla="*/ 3764 h 3800"/>
                <a:gd name="T30" fmla="*/ 1202 w 3586"/>
                <a:gd name="T31" fmla="*/ 3800 h 3800"/>
                <a:gd name="T32" fmla="*/ 346 w 3586"/>
                <a:gd name="T33" fmla="*/ 3482 h 3800"/>
                <a:gd name="T34" fmla="*/ 0 w 3586"/>
                <a:gd name="T35" fmla="*/ 2671 h 3800"/>
                <a:gd name="T36" fmla="*/ 176 w 3586"/>
                <a:gd name="T37" fmla="*/ 2026 h 3800"/>
                <a:gd name="T38" fmla="*/ 675 w 3586"/>
                <a:gd name="T39" fmla="*/ 1631 h 3800"/>
                <a:gd name="T40" fmla="*/ 1468 w 3586"/>
                <a:gd name="T41" fmla="*/ 1425 h 3800"/>
                <a:gd name="T42" fmla="*/ 2449 w 3586"/>
                <a:gd name="T43" fmla="*/ 1336 h 3800"/>
                <a:gd name="T44" fmla="*/ 2449 w 3586"/>
                <a:gd name="T45" fmla="*/ 1317 h 3800"/>
                <a:gd name="T46" fmla="*/ 2207 w 3586"/>
                <a:gd name="T47" fmla="*/ 903 h 3800"/>
                <a:gd name="T48" fmla="*/ 1491 w 3586"/>
                <a:gd name="T49" fmla="*/ 790 h 3800"/>
                <a:gd name="T50" fmla="*/ 2442 w 3586"/>
                <a:gd name="T51" fmla="*/ 2763 h 3800"/>
                <a:gd name="T52" fmla="*/ 2442 w 3586"/>
                <a:gd name="T53" fmla="*/ 2014 h 3800"/>
                <a:gd name="T54" fmla="*/ 1939 w 3586"/>
                <a:gd name="T55" fmla="*/ 2067 h 3800"/>
                <a:gd name="T56" fmla="*/ 1527 w 3586"/>
                <a:gd name="T57" fmla="*/ 2146 h 3800"/>
                <a:gd name="T58" fmla="*/ 1264 w 3586"/>
                <a:gd name="T59" fmla="*/ 2304 h 3800"/>
                <a:gd name="T60" fmla="*/ 1174 w 3586"/>
                <a:gd name="T61" fmla="*/ 2577 h 3800"/>
                <a:gd name="T62" fmla="*/ 1193 w 3586"/>
                <a:gd name="T63" fmla="*/ 2760 h 3800"/>
                <a:gd name="T64" fmla="*/ 1289 w 3586"/>
                <a:gd name="T65" fmla="*/ 2893 h 3800"/>
                <a:gd name="T66" fmla="*/ 1463 w 3586"/>
                <a:gd name="T67" fmla="*/ 2987 h 3800"/>
                <a:gd name="T68" fmla="*/ 1783 w 3586"/>
                <a:gd name="T69" fmla="*/ 3018 h 3800"/>
                <a:gd name="T70" fmla="*/ 2131 w 3586"/>
                <a:gd name="T71" fmla="*/ 2947 h 3800"/>
                <a:gd name="T72" fmla="*/ 2442 w 3586"/>
                <a:gd name="T73" fmla="*/ 2763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586" h="3800">
                  <a:moveTo>
                    <a:pt x="1491" y="790"/>
                  </a:moveTo>
                  <a:cubicBezTo>
                    <a:pt x="1302" y="790"/>
                    <a:pt x="1101" y="823"/>
                    <a:pt x="886" y="892"/>
                  </a:cubicBezTo>
                  <a:cubicBezTo>
                    <a:pt x="670" y="959"/>
                    <a:pt x="517" y="1012"/>
                    <a:pt x="423" y="1048"/>
                  </a:cubicBezTo>
                  <a:cubicBezTo>
                    <a:pt x="318" y="1048"/>
                    <a:pt x="318" y="1048"/>
                    <a:pt x="318" y="1048"/>
                  </a:cubicBezTo>
                  <a:cubicBezTo>
                    <a:pt x="318" y="179"/>
                    <a:pt x="318" y="179"/>
                    <a:pt x="318" y="179"/>
                  </a:cubicBezTo>
                  <a:cubicBezTo>
                    <a:pt x="440" y="148"/>
                    <a:pt x="637" y="110"/>
                    <a:pt x="910" y="66"/>
                  </a:cubicBezTo>
                  <a:cubicBezTo>
                    <a:pt x="1183" y="23"/>
                    <a:pt x="1458" y="0"/>
                    <a:pt x="1733" y="0"/>
                  </a:cubicBezTo>
                  <a:cubicBezTo>
                    <a:pt x="2387" y="0"/>
                    <a:pt x="2859" y="102"/>
                    <a:pt x="3150" y="303"/>
                  </a:cubicBezTo>
                  <a:cubicBezTo>
                    <a:pt x="3441" y="505"/>
                    <a:pt x="3586" y="823"/>
                    <a:pt x="3586" y="1254"/>
                  </a:cubicBezTo>
                  <a:cubicBezTo>
                    <a:pt x="3586" y="3704"/>
                    <a:pt x="3586" y="3704"/>
                    <a:pt x="3586" y="3704"/>
                  </a:cubicBezTo>
                  <a:cubicBezTo>
                    <a:pt x="2442" y="3704"/>
                    <a:pt x="2442" y="3704"/>
                    <a:pt x="2442" y="3704"/>
                  </a:cubicBezTo>
                  <a:cubicBezTo>
                    <a:pt x="2442" y="3323"/>
                    <a:pt x="2442" y="3323"/>
                    <a:pt x="2442" y="3323"/>
                  </a:cubicBezTo>
                  <a:cubicBezTo>
                    <a:pt x="2380" y="3370"/>
                    <a:pt x="2304" y="3426"/>
                    <a:pt x="2212" y="3494"/>
                  </a:cubicBezTo>
                  <a:cubicBezTo>
                    <a:pt x="2120" y="3560"/>
                    <a:pt x="2034" y="3612"/>
                    <a:pt x="1954" y="3650"/>
                  </a:cubicBezTo>
                  <a:cubicBezTo>
                    <a:pt x="1840" y="3701"/>
                    <a:pt x="1723" y="3739"/>
                    <a:pt x="1601" y="3764"/>
                  </a:cubicBezTo>
                  <a:cubicBezTo>
                    <a:pt x="1480" y="3788"/>
                    <a:pt x="1348" y="3800"/>
                    <a:pt x="1202" y="3800"/>
                  </a:cubicBezTo>
                  <a:cubicBezTo>
                    <a:pt x="861" y="3800"/>
                    <a:pt x="576" y="3695"/>
                    <a:pt x="346" y="3482"/>
                  </a:cubicBezTo>
                  <a:cubicBezTo>
                    <a:pt x="115" y="3272"/>
                    <a:pt x="0" y="3000"/>
                    <a:pt x="0" y="2671"/>
                  </a:cubicBezTo>
                  <a:cubicBezTo>
                    <a:pt x="0" y="2408"/>
                    <a:pt x="59" y="2192"/>
                    <a:pt x="176" y="2026"/>
                  </a:cubicBezTo>
                  <a:cubicBezTo>
                    <a:pt x="293" y="1859"/>
                    <a:pt x="459" y="1728"/>
                    <a:pt x="675" y="1631"/>
                  </a:cubicBezTo>
                  <a:cubicBezTo>
                    <a:pt x="887" y="1535"/>
                    <a:pt x="1152" y="1466"/>
                    <a:pt x="1468" y="1425"/>
                  </a:cubicBezTo>
                  <a:cubicBezTo>
                    <a:pt x="1783" y="1386"/>
                    <a:pt x="2110" y="1354"/>
                    <a:pt x="2449" y="1336"/>
                  </a:cubicBezTo>
                  <a:cubicBezTo>
                    <a:pt x="2449" y="1317"/>
                    <a:pt x="2449" y="1317"/>
                    <a:pt x="2449" y="1317"/>
                  </a:cubicBezTo>
                  <a:cubicBezTo>
                    <a:pt x="2449" y="1117"/>
                    <a:pt x="2368" y="979"/>
                    <a:pt x="2207" y="903"/>
                  </a:cubicBezTo>
                  <a:cubicBezTo>
                    <a:pt x="2044" y="828"/>
                    <a:pt x="1807" y="790"/>
                    <a:pt x="1491" y="790"/>
                  </a:cubicBezTo>
                  <a:close/>
                  <a:moveTo>
                    <a:pt x="2442" y="2763"/>
                  </a:moveTo>
                  <a:cubicBezTo>
                    <a:pt x="2442" y="2014"/>
                    <a:pt x="2442" y="2014"/>
                    <a:pt x="2442" y="2014"/>
                  </a:cubicBezTo>
                  <a:cubicBezTo>
                    <a:pt x="2288" y="2027"/>
                    <a:pt x="2120" y="2046"/>
                    <a:pt x="1939" y="2067"/>
                  </a:cubicBezTo>
                  <a:cubicBezTo>
                    <a:pt x="1758" y="2090"/>
                    <a:pt x="1621" y="2116"/>
                    <a:pt x="1527" y="2146"/>
                  </a:cubicBezTo>
                  <a:cubicBezTo>
                    <a:pt x="1412" y="2182"/>
                    <a:pt x="1325" y="2235"/>
                    <a:pt x="1264" y="2304"/>
                  </a:cubicBezTo>
                  <a:cubicBezTo>
                    <a:pt x="1203" y="2373"/>
                    <a:pt x="1174" y="2463"/>
                    <a:pt x="1174" y="2577"/>
                  </a:cubicBezTo>
                  <a:cubicBezTo>
                    <a:pt x="1174" y="2651"/>
                    <a:pt x="1180" y="2712"/>
                    <a:pt x="1193" y="2760"/>
                  </a:cubicBezTo>
                  <a:cubicBezTo>
                    <a:pt x="1205" y="2806"/>
                    <a:pt x="1238" y="2850"/>
                    <a:pt x="1289" y="2893"/>
                  </a:cubicBezTo>
                  <a:cubicBezTo>
                    <a:pt x="1337" y="2936"/>
                    <a:pt x="1396" y="2967"/>
                    <a:pt x="1463" y="2987"/>
                  </a:cubicBezTo>
                  <a:cubicBezTo>
                    <a:pt x="1532" y="3008"/>
                    <a:pt x="1638" y="3018"/>
                    <a:pt x="1783" y="3018"/>
                  </a:cubicBezTo>
                  <a:cubicBezTo>
                    <a:pt x="1898" y="3018"/>
                    <a:pt x="2013" y="2995"/>
                    <a:pt x="2131" y="2947"/>
                  </a:cubicBezTo>
                  <a:cubicBezTo>
                    <a:pt x="2250" y="2901"/>
                    <a:pt x="2354" y="2839"/>
                    <a:pt x="2442" y="27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0" name="Freeform 11"/>
            <p:cNvSpPr>
              <a:spLocks noEditPoints="1"/>
            </p:cNvSpPr>
            <p:nvPr userDrawn="1"/>
          </p:nvSpPr>
          <p:spPr bwMode="auto">
            <a:xfrm>
              <a:off x="-166" y="657"/>
              <a:ext cx="2504" cy="1926"/>
            </a:xfrm>
            <a:custGeom>
              <a:avLst/>
              <a:gdLst>
                <a:gd name="T0" fmla="*/ 9239 w 14324"/>
                <a:gd name="T1" fmla="*/ 915 h 11013"/>
                <a:gd name="T2" fmla="*/ 3968 w 14324"/>
                <a:gd name="T3" fmla="*/ 232 h 11013"/>
                <a:gd name="T4" fmla="*/ 3969 w 14324"/>
                <a:gd name="T5" fmla="*/ 234 h 11013"/>
                <a:gd name="T6" fmla="*/ 8294 w 14324"/>
                <a:gd name="T7" fmla="*/ 800 h 11013"/>
                <a:gd name="T8" fmla="*/ 10916 w 14324"/>
                <a:gd name="T9" fmla="*/ 2561 h 11013"/>
                <a:gd name="T10" fmla="*/ 4631 w 14324"/>
                <a:gd name="T11" fmla="*/ 949 h 11013"/>
                <a:gd name="T12" fmla="*/ 5034 w 14324"/>
                <a:gd name="T13" fmla="*/ 1728 h 11013"/>
                <a:gd name="T14" fmla="*/ 1529 w 14324"/>
                <a:gd name="T15" fmla="*/ 3667 h 11013"/>
                <a:gd name="T16" fmla="*/ 5085 w 14324"/>
                <a:gd name="T17" fmla="*/ 10098 h 11013"/>
                <a:gd name="T18" fmla="*/ 10355 w 14324"/>
                <a:gd name="T19" fmla="*/ 10781 h 11013"/>
                <a:gd name="T20" fmla="*/ 10355 w 14324"/>
                <a:gd name="T21" fmla="*/ 10779 h 11013"/>
                <a:gd name="T22" fmla="*/ 6028 w 14324"/>
                <a:gd name="T23" fmla="*/ 10213 h 11013"/>
                <a:gd name="T24" fmla="*/ 3487 w 14324"/>
                <a:gd name="T25" fmla="*/ 8470 h 11013"/>
                <a:gd name="T26" fmla="*/ 9649 w 14324"/>
                <a:gd name="T27" fmla="*/ 10235 h 11013"/>
                <a:gd name="T28" fmla="*/ 9139 w 14324"/>
                <a:gd name="T29" fmla="*/ 9323 h 11013"/>
                <a:gd name="T30" fmla="*/ 12794 w 14324"/>
                <a:gd name="T31" fmla="*/ 7347 h 11013"/>
                <a:gd name="T32" fmla="*/ 9239 w 14324"/>
                <a:gd name="T33" fmla="*/ 915 h 11013"/>
                <a:gd name="T34" fmla="*/ 8989 w 14324"/>
                <a:gd name="T35" fmla="*/ 9152 h 11013"/>
                <a:gd name="T36" fmla="*/ 8398 w 14324"/>
                <a:gd name="T37" fmla="*/ 8001 h 11013"/>
                <a:gd name="T38" fmla="*/ 10169 w 14324"/>
                <a:gd name="T39" fmla="*/ 8001 h 11013"/>
                <a:gd name="T40" fmla="*/ 8989 w 14324"/>
                <a:gd name="T41" fmla="*/ 9152 h 11013"/>
                <a:gd name="T42" fmla="*/ 11293 w 14324"/>
                <a:gd name="T43" fmla="*/ 6150 h 11013"/>
                <a:gd name="T44" fmla="*/ 10950 w 14324"/>
                <a:gd name="T45" fmla="*/ 6535 h 11013"/>
                <a:gd name="T46" fmla="*/ 9529 w 14324"/>
                <a:gd name="T47" fmla="*/ 7437 h 11013"/>
                <a:gd name="T48" fmla="*/ 8355 w 14324"/>
                <a:gd name="T49" fmla="*/ 7822 h 11013"/>
                <a:gd name="T50" fmla="*/ 8347 w 14324"/>
                <a:gd name="T51" fmla="*/ 7824 h 11013"/>
                <a:gd name="T52" fmla="*/ 8303 w 14324"/>
                <a:gd name="T53" fmla="*/ 7834 h 11013"/>
                <a:gd name="T54" fmla="*/ 7822 w 14324"/>
                <a:gd name="T55" fmla="*/ 6950 h 11013"/>
                <a:gd name="T56" fmla="*/ 3418 w 14324"/>
                <a:gd name="T57" fmla="*/ 8235 h 11013"/>
                <a:gd name="T58" fmla="*/ 3262 w 14324"/>
                <a:gd name="T59" fmla="*/ 8281 h 11013"/>
                <a:gd name="T60" fmla="*/ 3237 w 14324"/>
                <a:gd name="T61" fmla="*/ 8248 h 11013"/>
                <a:gd name="T62" fmla="*/ 3043 w 14324"/>
                <a:gd name="T63" fmla="*/ 4863 h 11013"/>
                <a:gd name="T64" fmla="*/ 4725 w 14324"/>
                <a:gd name="T65" fmla="*/ 3604 h 11013"/>
                <a:gd name="T66" fmla="*/ 5852 w 14324"/>
                <a:gd name="T67" fmla="*/ 3235 h 11013"/>
                <a:gd name="T68" fmla="*/ 5895 w 14324"/>
                <a:gd name="T69" fmla="*/ 3227 h 11013"/>
                <a:gd name="T70" fmla="*/ 6430 w 14324"/>
                <a:gd name="T71" fmla="*/ 4154 h 11013"/>
                <a:gd name="T72" fmla="*/ 10977 w 14324"/>
                <a:gd name="T73" fmla="*/ 2761 h 11013"/>
                <a:gd name="T74" fmla="*/ 11076 w 14324"/>
                <a:gd name="T75" fmla="*/ 2732 h 11013"/>
                <a:gd name="T76" fmla="*/ 11100 w 14324"/>
                <a:gd name="T77" fmla="*/ 2766 h 11013"/>
                <a:gd name="T78" fmla="*/ 11293 w 14324"/>
                <a:gd name="T79" fmla="*/ 6150 h 110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324" h="11013">
                  <a:moveTo>
                    <a:pt x="9239" y="915"/>
                  </a:moveTo>
                  <a:cubicBezTo>
                    <a:pt x="7498" y="209"/>
                    <a:pt x="5612" y="0"/>
                    <a:pt x="3968" y="232"/>
                  </a:cubicBezTo>
                  <a:cubicBezTo>
                    <a:pt x="3969" y="234"/>
                    <a:pt x="3969" y="234"/>
                    <a:pt x="3969" y="234"/>
                  </a:cubicBezTo>
                  <a:cubicBezTo>
                    <a:pt x="5130" y="74"/>
                    <a:pt x="6866" y="222"/>
                    <a:pt x="8294" y="800"/>
                  </a:cubicBezTo>
                  <a:cubicBezTo>
                    <a:pt x="9384" y="1242"/>
                    <a:pt x="10248" y="1855"/>
                    <a:pt x="10916" y="2561"/>
                  </a:cubicBezTo>
                  <a:cubicBezTo>
                    <a:pt x="4631" y="949"/>
                    <a:pt x="4631" y="949"/>
                    <a:pt x="4631" y="949"/>
                  </a:cubicBezTo>
                  <a:cubicBezTo>
                    <a:pt x="5034" y="1728"/>
                    <a:pt x="5034" y="1728"/>
                    <a:pt x="5034" y="1728"/>
                  </a:cubicBezTo>
                  <a:cubicBezTo>
                    <a:pt x="3491" y="1995"/>
                    <a:pt x="2258" y="2650"/>
                    <a:pt x="1529" y="3667"/>
                  </a:cubicBezTo>
                  <a:cubicBezTo>
                    <a:pt x="0" y="5803"/>
                    <a:pt x="1591" y="8683"/>
                    <a:pt x="5085" y="10098"/>
                  </a:cubicBezTo>
                  <a:cubicBezTo>
                    <a:pt x="6826" y="10804"/>
                    <a:pt x="8712" y="11013"/>
                    <a:pt x="10355" y="10781"/>
                  </a:cubicBezTo>
                  <a:cubicBezTo>
                    <a:pt x="10355" y="10779"/>
                    <a:pt x="10355" y="10779"/>
                    <a:pt x="10355" y="10779"/>
                  </a:cubicBezTo>
                  <a:cubicBezTo>
                    <a:pt x="9195" y="10939"/>
                    <a:pt x="7458" y="10791"/>
                    <a:pt x="6028" y="10213"/>
                  </a:cubicBezTo>
                  <a:cubicBezTo>
                    <a:pt x="4940" y="9772"/>
                    <a:pt x="4075" y="9158"/>
                    <a:pt x="3487" y="8470"/>
                  </a:cubicBezTo>
                  <a:cubicBezTo>
                    <a:pt x="9649" y="10235"/>
                    <a:pt x="9649" y="10235"/>
                    <a:pt x="9649" y="10235"/>
                  </a:cubicBezTo>
                  <a:cubicBezTo>
                    <a:pt x="9139" y="9323"/>
                    <a:pt x="9139" y="9323"/>
                    <a:pt x="9139" y="9323"/>
                  </a:cubicBezTo>
                  <a:cubicBezTo>
                    <a:pt x="10682" y="9056"/>
                    <a:pt x="12066" y="8363"/>
                    <a:pt x="12794" y="7347"/>
                  </a:cubicBezTo>
                  <a:cubicBezTo>
                    <a:pt x="14324" y="5210"/>
                    <a:pt x="12733" y="2330"/>
                    <a:pt x="9239" y="915"/>
                  </a:cubicBezTo>
                  <a:close/>
                  <a:moveTo>
                    <a:pt x="8989" y="9152"/>
                  </a:moveTo>
                  <a:cubicBezTo>
                    <a:pt x="8398" y="8001"/>
                    <a:pt x="8398" y="8001"/>
                    <a:pt x="8398" y="8001"/>
                  </a:cubicBezTo>
                  <a:cubicBezTo>
                    <a:pt x="10169" y="8001"/>
                    <a:pt x="10169" y="8001"/>
                    <a:pt x="10169" y="8001"/>
                  </a:cubicBezTo>
                  <a:lnTo>
                    <a:pt x="8989" y="9152"/>
                  </a:lnTo>
                  <a:close/>
                  <a:moveTo>
                    <a:pt x="11293" y="6150"/>
                  </a:moveTo>
                  <a:cubicBezTo>
                    <a:pt x="11201" y="6277"/>
                    <a:pt x="11085" y="6407"/>
                    <a:pt x="10950" y="6535"/>
                  </a:cubicBezTo>
                  <a:cubicBezTo>
                    <a:pt x="10580" y="6905"/>
                    <a:pt x="10101" y="7210"/>
                    <a:pt x="9529" y="7437"/>
                  </a:cubicBezTo>
                  <a:cubicBezTo>
                    <a:pt x="9149" y="7603"/>
                    <a:pt x="8742" y="7736"/>
                    <a:pt x="8355" y="7822"/>
                  </a:cubicBezTo>
                  <a:cubicBezTo>
                    <a:pt x="8352" y="7822"/>
                    <a:pt x="8350" y="7824"/>
                    <a:pt x="8347" y="7824"/>
                  </a:cubicBezTo>
                  <a:cubicBezTo>
                    <a:pt x="8303" y="7834"/>
                    <a:pt x="8303" y="7834"/>
                    <a:pt x="8303" y="7834"/>
                  </a:cubicBezTo>
                  <a:cubicBezTo>
                    <a:pt x="7822" y="6950"/>
                    <a:pt x="7822" y="6950"/>
                    <a:pt x="7822" y="6950"/>
                  </a:cubicBezTo>
                  <a:cubicBezTo>
                    <a:pt x="3418" y="8235"/>
                    <a:pt x="3418" y="8235"/>
                    <a:pt x="3418" y="8235"/>
                  </a:cubicBezTo>
                  <a:cubicBezTo>
                    <a:pt x="3262" y="8281"/>
                    <a:pt x="3262" y="8281"/>
                    <a:pt x="3262" y="8281"/>
                  </a:cubicBezTo>
                  <a:cubicBezTo>
                    <a:pt x="3237" y="8248"/>
                    <a:pt x="3237" y="8248"/>
                    <a:pt x="3237" y="8248"/>
                  </a:cubicBezTo>
                  <a:cubicBezTo>
                    <a:pt x="2394" y="7103"/>
                    <a:pt x="2324" y="5869"/>
                    <a:pt x="3043" y="4863"/>
                  </a:cubicBezTo>
                  <a:cubicBezTo>
                    <a:pt x="3418" y="4340"/>
                    <a:pt x="4001" y="3904"/>
                    <a:pt x="4725" y="3604"/>
                  </a:cubicBezTo>
                  <a:cubicBezTo>
                    <a:pt x="5085" y="3444"/>
                    <a:pt x="5464" y="3321"/>
                    <a:pt x="5852" y="3235"/>
                  </a:cubicBezTo>
                  <a:cubicBezTo>
                    <a:pt x="5895" y="3227"/>
                    <a:pt x="5895" y="3227"/>
                    <a:pt x="5895" y="3227"/>
                  </a:cubicBezTo>
                  <a:cubicBezTo>
                    <a:pt x="6430" y="4154"/>
                    <a:pt x="6430" y="4154"/>
                    <a:pt x="6430" y="4154"/>
                  </a:cubicBezTo>
                  <a:cubicBezTo>
                    <a:pt x="10977" y="2761"/>
                    <a:pt x="10977" y="2761"/>
                    <a:pt x="10977" y="2761"/>
                  </a:cubicBezTo>
                  <a:cubicBezTo>
                    <a:pt x="11076" y="2732"/>
                    <a:pt x="11076" y="2732"/>
                    <a:pt x="11076" y="2732"/>
                  </a:cubicBezTo>
                  <a:cubicBezTo>
                    <a:pt x="11100" y="2766"/>
                    <a:pt x="11100" y="2766"/>
                    <a:pt x="11100" y="2766"/>
                  </a:cubicBezTo>
                  <a:cubicBezTo>
                    <a:pt x="11943" y="3912"/>
                    <a:pt x="12012" y="5144"/>
                    <a:pt x="11293" y="61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spTree>
    <p:extLst>
      <p:ext uri="{BB962C8B-B14F-4D97-AF65-F5344CB8AC3E}">
        <p14:creationId xmlns:p14="http://schemas.microsoft.com/office/powerpoint/2010/main" val="751045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1000" fill="hold"/>
                                        <p:tgtEl>
                                          <p:spTgt spid="18"/>
                                        </p:tgtEl>
                                        <p:attrNameLst>
                                          <p:attrName>ppt_w</p:attrName>
                                        </p:attrNameLst>
                                      </p:cBhvr>
                                      <p:tavLst>
                                        <p:tav tm="0">
                                          <p:val>
                                            <p:fltVal val="0"/>
                                          </p:val>
                                        </p:tav>
                                        <p:tav tm="100000">
                                          <p:val>
                                            <p:strVal val="#ppt_w"/>
                                          </p:val>
                                        </p:tav>
                                      </p:tavLst>
                                    </p:anim>
                                    <p:anim calcmode="lin" valueType="num">
                                      <p:cBhvr>
                                        <p:cTn id="8" dur="1000" fill="hold"/>
                                        <p:tgtEl>
                                          <p:spTgt spid="18"/>
                                        </p:tgtEl>
                                        <p:attrNameLst>
                                          <p:attrName>ppt_h</p:attrName>
                                        </p:attrNameLst>
                                      </p:cBhvr>
                                      <p:tavLst>
                                        <p:tav tm="0">
                                          <p:val>
                                            <p:fltVal val="0"/>
                                          </p:val>
                                        </p:tav>
                                        <p:tav tm="100000">
                                          <p:val>
                                            <p:strVal val="#ppt_h"/>
                                          </p:val>
                                        </p:tav>
                                      </p:tavLst>
                                    </p:anim>
                                    <p:anim calcmode="lin" valueType="num">
                                      <p:cBhvr>
                                        <p:cTn id="9" dur="1000" fill="hold"/>
                                        <p:tgtEl>
                                          <p:spTgt spid="18"/>
                                        </p:tgtEl>
                                        <p:attrNameLst>
                                          <p:attrName>style.rotation</p:attrName>
                                        </p:attrNameLst>
                                      </p:cBhvr>
                                      <p:tavLst>
                                        <p:tav tm="0">
                                          <p:val>
                                            <p:fltVal val="360"/>
                                          </p:val>
                                        </p:tav>
                                        <p:tav tm="100000">
                                          <p:val>
                                            <p:fltVal val="0"/>
                                          </p:val>
                                        </p:tav>
                                      </p:tavLst>
                                    </p:anim>
                                    <p:animEffect transition="in" filter="fade">
                                      <p:cBhvr>
                                        <p:cTn id="10" dur="1000"/>
                                        <p:tgtEl>
                                          <p:spTgt spid="18"/>
                                        </p:tgtEl>
                                      </p:cBhvr>
                                    </p:animEffect>
                                  </p:childTnLst>
                                </p:cTn>
                              </p:par>
                              <p:par>
                                <p:cTn id="11" presetID="49" presetClass="entr" presetSubtype="0" decel="100000" fill="hold" grpId="0" nodeType="withEffect">
                                  <p:stCondLst>
                                    <p:cond delay="150"/>
                                  </p:stCondLst>
                                  <p:childTnLst>
                                    <p:set>
                                      <p:cBhvr>
                                        <p:cTn id="12" dur="1" fill="hold">
                                          <p:stCondLst>
                                            <p:cond delay="0"/>
                                          </p:stCondLst>
                                        </p:cTn>
                                        <p:tgtEl>
                                          <p:spTgt spid="16"/>
                                        </p:tgtEl>
                                        <p:attrNameLst>
                                          <p:attrName>style.visibility</p:attrName>
                                        </p:attrNameLst>
                                      </p:cBhvr>
                                      <p:to>
                                        <p:strVal val="visible"/>
                                      </p:to>
                                    </p:set>
                                    <p:anim calcmode="lin" valueType="num">
                                      <p:cBhvr>
                                        <p:cTn id="13" dur="1000" fill="hold"/>
                                        <p:tgtEl>
                                          <p:spTgt spid="16"/>
                                        </p:tgtEl>
                                        <p:attrNameLst>
                                          <p:attrName>ppt_w</p:attrName>
                                        </p:attrNameLst>
                                      </p:cBhvr>
                                      <p:tavLst>
                                        <p:tav tm="0">
                                          <p:val>
                                            <p:fltVal val="0"/>
                                          </p:val>
                                        </p:tav>
                                        <p:tav tm="100000">
                                          <p:val>
                                            <p:strVal val="#ppt_w"/>
                                          </p:val>
                                        </p:tav>
                                      </p:tavLst>
                                    </p:anim>
                                    <p:anim calcmode="lin" valueType="num">
                                      <p:cBhvr>
                                        <p:cTn id="14" dur="1000" fill="hold"/>
                                        <p:tgtEl>
                                          <p:spTgt spid="16"/>
                                        </p:tgtEl>
                                        <p:attrNameLst>
                                          <p:attrName>ppt_h</p:attrName>
                                        </p:attrNameLst>
                                      </p:cBhvr>
                                      <p:tavLst>
                                        <p:tav tm="0">
                                          <p:val>
                                            <p:fltVal val="0"/>
                                          </p:val>
                                        </p:tav>
                                        <p:tav tm="100000">
                                          <p:val>
                                            <p:strVal val="#ppt_h"/>
                                          </p:val>
                                        </p:tav>
                                      </p:tavLst>
                                    </p:anim>
                                    <p:anim calcmode="lin" valueType="num">
                                      <p:cBhvr>
                                        <p:cTn id="15" dur="1000" fill="hold"/>
                                        <p:tgtEl>
                                          <p:spTgt spid="16"/>
                                        </p:tgtEl>
                                        <p:attrNameLst>
                                          <p:attrName>style.rotation</p:attrName>
                                        </p:attrNameLst>
                                      </p:cBhvr>
                                      <p:tavLst>
                                        <p:tav tm="0">
                                          <p:val>
                                            <p:fltVal val="360"/>
                                          </p:val>
                                        </p:tav>
                                        <p:tav tm="100000">
                                          <p:val>
                                            <p:fltVal val="0"/>
                                          </p:val>
                                        </p:tav>
                                      </p:tavLst>
                                    </p:anim>
                                    <p:animEffect transition="in" filter="fade">
                                      <p:cBhvr>
                                        <p:cTn id="16" dur="1000"/>
                                        <p:tgtEl>
                                          <p:spTgt spid="16"/>
                                        </p:tgtEl>
                                      </p:cBhvr>
                                    </p:animEffect>
                                  </p:childTnLst>
                                </p:cTn>
                              </p:par>
                              <p:par>
                                <p:cTn id="17" presetID="49" presetClass="entr" presetSubtype="0" decel="100000" fill="hold" grpId="0" nodeType="withEffect">
                                  <p:stCondLst>
                                    <p:cond delay="300"/>
                                  </p:stCondLst>
                                  <p:childTnLst>
                                    <p:set>
                                      <p:cBhvr>
                                        <p:cTn id="18" dur="1" fill="hold">
                                          <p:stCondLst>
                                            <p:cond delay="0"/>
                                          </p:stCondLst>
                                        </p:cTn>
                                        <p:tgtEl>
                                          <p:spTgt spid="17"/>
                                        </p:tgtEl>
                                        <p:attrNameLst>
                                          <p:attrName>style.visibility</p:attrName>
                                        </p:attrNameLst>
                                      </p:cBhvr>
                                      <p:to>
                                        <p:strVal val="visible"/>
                                      </p:to>
                                    </p:set>
                                    <p:anim calcmode="lin" valueType="num">
                                      <p:cBhvr>
                                        <p:cTn id="19" dur="1000" fill="hold"/>
                                        <p:tgtEl>
                                          <p:spTgt spid="17"/>
                                        </p:tgtEl>
                                        <p:attrNameLst>
                                          <p:attrName>ppt_w</p:attrName>
                                        </p:attrNameLst>
                                      </p:cBhvr>
                                      <p:tavLst>
                                        <p:tav tm="0">
                                          <p:val>
                                            <p:fltVal val="0"/>
                                          </p:val>
                                        </p:tav>
                                        <p:tav tm="100000">
                                          <p:val>
                                            <p:strVal val="#ppt_w"/>
                                          </p:val>
                                        </p:tav>
                                      </p:tavLst>
                                    </p:anim>
                                    <p:anim calcmode="lin" valueType="num">
                                      <p:cBhvr>
                                        <p:cTn id="20" dur="1000" fill="hold"/>
                                        <p:tgtEl>
                                          <p:spTgt spid="17"/>
                                        </p:tgtEl>
                                        <p:attrNameLst>
                                          <p:attrName>ppt_h</p:attrName>
                                        </p:attrNameLst>
                                      </p:cBhvr>
                                      <p:tavLst>
                                        <p:tav tm="0">
                                          <p:val>
                                            <p:fltVal val="0"/>
                                          </p:val>
                                        </p:tav>
                                        <p:tav tm="100000">
                                          <p:val>
                                            <p:strVal val="#ppt_h"/>
                                          </p:val>
                                        </p:tav>
                                      </p:tavLst>
                                    </p:anim>
                                    <p:anim calcmode="lin" valueType="num">
                                      <p:cBhvr>
                                        <p:cTn id="21" dur="1000" fill="hold"/>
                                        <p:tgtEl>
                                          <p:spTgt spid="17"/>
                                        </p:tgtEl>
                                        <p:attrNameLst>
                                          <p:attrName>style.rotation</p:attrName>
                                        </p:attrNameLst>
                                      </p:cBhvr>
                                      <p:tavLst>
                                        <p:tav tm="0">
                                          <p:val>
                                            <p:fltVal val="360"/>
                                          </p:val>
                                        </p:tav>
                                        <p:tav tm="100000">
                                          <p:val>
                                            <p:fltVal val="0"/>
                                          </p:val>
                                        </p:tav>
                                      </p:tavLst>
                                    </p:anim>
                                    <p:animEffect transition="in" filter="fade">
                                      <p:cBhvr>
                                        <p:cTn id="22" dur="1000"/>
                                        <p:tgtEl>
                                          <p:spTgt spid="17"/>
                                        </p:tgtEl>
                                      </p:cBhvr>
                                    </p:animEffect>
                                  </p:childTnLst>
                                </p:cTn>
                              </p:par>
                              <p:par>
                                <p:cTn id="23" presetID="10" presetClass="entr" presetSubtype="0" fill="hold" grpId="0" nodeType="withEffect">
                                  <p:stCondLst>
                                    <p:cond delay="50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750"/>
                                        <p:tgtEl>
                                          <p:spTgt spid="19"/>
                                        </p:tgtEl>
                                      </p:cBhvr>
                                    </p:animEffect>
                                  </p:childTnLst>
                                </p:cTn>
                              </p:par>
                              <p:par>
                                <p:cTn id="26" presetID="10" presetClass="entr" presetSubtype="0" fill="hold" nodeType="withEffect">
                                  <p:stCondLst>
                                    <p:cond delay="750"/>
                                  </p:stCondLst>
                                  <p:childTnLst>
                                    <p:set>
                                      <p:cBhvr>
                                        <p:cTn id="27" dur="1" fill="hold">
                                          <p:stCondLst>
                                            <p:cond delay="0"/>
                                          </p:stCondLst>
                                        </p:cTn>
                                        <p:tgtEl>
                                          <p:spTgt spid="43"/>
                                        </p:tgtEl>
                                        <p:attrNameLst>
                                          <p:attrName>style.visibility</p:attrName>
                                        </p:attrNameLst>
                                      </p:cBhvr>
                                      <p:to>
                                        <p:strVal val="visible"/>
                                      </p:to>
                                    </p:set>
                                    <p:animEffect transition="in" filter="fade">
                                      <p:cBhvr>
                                        <p:cTn id="28" dur="75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Conten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2901B45F-83E6-41DD-81FE-3D61A4139122}" type="slidenum">
              <a:rPr lang="en-AU" smtClean="0"/>
              <a:pPr/>
              <a:t>‹#›</a:t>
            </a:fld>
            <a:endParaRPr lang="en-AU"/>
          </a:p>
        </p:txBody>
      </p:sp>
      <p:sp>
        <p:nvSpPr>
          <p:cNvPr id="5" name="Text Placeholder 4"/>
          <p:cNvSpPr>
            <a:spLocks noGrp="1"/>
          </p:cNvSpPr>
          <p:nvPr>
            <p:ph type="body" sz="quarter" idx="11" hasCustomPrompt="1"/>
          </p:nvPr>
        </p:nvSpPr>
        <p:spPr>
          <a:xfrm>
            <a:off x="403225" y="367886"/>
            <a:ext cx="6789015" cy="587853"/>
          </a:xfrm>
        </p:spPr>
        <p:txBody>
          <a:bodyPr wrap="square">
            <a:spAutoFit/>
          </a:bodyPr>
          <a:lstStyle>
            <a:lvl1pPr algn="l">
              <a:lnSpc>
                <a:spcPct val="85000"/>
              </a:lnSpc>
              <a:spcBef>
                <a:spcPts val="0"/>
              </a:spcBef>
              <a:defRPr sz="2800" b="0" cap="all" baseline="0">
                <a:solidFill>
                  <a:schemeClr val="accent1"/>
                </a:solidFill>
              </a:defRPr>
            </a:lvl1pPr>
            <a:lvl2pPr marL="0" indent="0" algn="l">
              <a:spcBef>
                <a:spcPts val="0"/>
              </a:spcBef>
              <a:buNone/>
              <a:defRPr sz="1600">
                <a:solidFill>
                  <a:schemeClr val="tx1"/>
                </a:solidFill>
              </a:defRPr>
            </a:lvl2pPr>
          </a:lstStyle>
          <a:p>
            <a:pPr lvl="0"/>
            <a:r>
              <a:rPr lang="en-US" dirty="0"/>
              <a:t>Slide title</a:t>
            </a:r>
          </a:p>
          <a:p>
            <a:pPr lvl="1"/>
            <a:r>
              <a:rPr lang="en-US" dirty="0"/>
              <a:t>Subtitle</a:t>
            </a:r>
          </a:p>
        </p:txBody>
      </p:sp>
      <p:sp>
        <p:nvSpPr>
          <p:cNvPr id="6" name="Footer Placeholder 5"/>
          <p:cNvSpPr>
            <a:spLocks noGrp="1"/>
          </p:cNvSpPr>
          <p:nvPr>
            <p:ph type="ftr" sz="quarter" idx="12"/>
          </p:nvPr>
        </p:nvSpPr>
        <p:spPr/>
        <p:txBody>
          <a:bodyPr/>
          <a:lstStyle>
            <a:lvl1pPr>
              <a:defRPr/>
            </a:lvl1pPr>
          </a:lstStyle>
          <a:p>
            <a:r>
              <a:rPr lang="en-AU" dirty="0"/>
              <a:t>aarnet.edu.au </a:t>
            </a:r>
            <a:r>
              <a:rPr lang="en-AU" dirty="0">
                <a:solidFill>
                  <a:schemeClr val="accent1"/>
                </a:solidFill>
              </a:rPr>
              <a:t>|</a:t>
            </a:r>
          </a:p>
        </p:txBody>
      </p:sp>
      <p:sp>
        <p:nvSpPr>
          <p:cNvPr id="8" name="Content Placeholder 7"/>
          <p:cNvSpPr>
            <a:spLocks noGrp="1"/>
          </p:cNvSpPr>
          <p:nvPr>
            <p:ph sz="quarter" idx="13"/>
          </p:nvPr>
        </p:nvSpPr>
        <p:spPr>
          <a:xfrm>
            <a:off x="403225" y="1203325"/>
            <a:ext cx="8345488" cy="3096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0" name="Text Placeholder 9"/>
          <p:cNvSpPr>
            <a:spLocks noGrp="1"/>
          </p:cNvSpPr>
          <p:nvPr>
            <p:ph type="body" sz="quarter" idx="14" hasCustomPrompt="1"/>
          </p:nvPr>
        </p:nvSpPr>
        <p:spPr>
          <a:xfrm>
            <a:off x="403225" y="4443413"/>
            <a:ext cx="312586" cy="110800"/>
          </a:xfrm>
        </p:spPr>
        <p:txBody>
          <a:bodyPr wrap="none">
            <a:spAutoFit/>
          </a:bodyPr>
          <a:lstStyle>
            <a:lvl1pPr>
              <a:defRPr sz="800" b="0"/>
            </a:lvl1pPr>
            <a:lvl2pPr marL="0" indent="0">
              <a:buNone/>
              <a:defRPr/>
            </a:lvl2pPr>
          </a:lstStyle>
          <a:p>
            <a:pPr lvl="0"/>
            <a:r>
              <a:rPr lang="en-US" dirty="0"/>
              <a:t>Source:</a:t>
            </a:r>
          </a:p>
        </p:txBody>
      </p:sp>
    </p:spTree>
    <p:extLst>
      <p:ext uri="{BB962C8B-B14F-4D97-AF65-F5344CB8AC3E}">
        <p14:creationId xmlns:p14="http://schemas.microsoft.com/office/powerpoint/2010/main" val="1879094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 2 Column Conten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2901B45F-83E6-41DD-81FE-3D61A4139122}" type="slidenum">
              <a:rPr lang="en-AU" smtClean="0"/>
              <a:pPr/>
              <a:t>‹#›</a:t>
            </a:fld>
            <a:endParaRPr lang="en-AU"/>
          </a:p>
        </p:txBody>
      </p:sp>
      <p:sp>
        <p:nvSpPr>
          <p:cNvPr id="5" name="Text Placeholder 4"/>
          <p:cNvSpPr>
            <a:spLocks noGrp="1"/>
          </p:cNvSpPr>
          <p:nvPr>
            <p:ph type="body" sz="quarter" idx="11" hasCustomPrompt="1"/>
          </p:nvPr>
        </p:nvSpPr>
        <p:spPr>
          <a:xfrm>
            <a:off x="403225" y="367886"/>
            <a:ext cx="6789015" cy="587853"/>
          </a:xfrm>
        </p:spPr>
        <p:txBody>
          <a:bodyPr wrap="square">
            <a:spAutoFit/>
          </a:bodyPr>
          <a:lstStyle>
            <a:lvl1pPr algn="l">
              <a:lnSpc>
                <a:spcPct val="85000"/>
              </a:lnSpc>
              <a:spcBef>
                <a:spcPts val="0"/>
              </a:spcBef>
              <a:defRPr sz="2800" b="0" cap="all" baseline="0">
                <a:solidFill>
                  <a:schemeClr val="accent1"/>
                </a:solidFill>
              </a:defRPr>
            </a:lvl1pPr>
            <a:lvl2pPr marL="0" indent="0" algn="l">
              <a:spcBef>
                <a:spcPts val="0"/>
              </a:spcBef>
              <a:buNone/>
              <a:defRPr sz="1600">
                <a:solidFill>
                  <a:schemeClr val="tx1"/>
                </a:solidFill>
              </a:defRPr>
            </a:lvl2pPr>
          </a:lstStyle>
          <a:p>
            <a:pPr lvl="0"/>
            <a:r>
              <a:rPr lang="en-US" dirty="0"/>
              <a:t>Slide title</a:t>
            </a:r>
          </a:p>
          <a:p>
            <a:pPr lvl="1"/>
            <a:r>
              <a:rPr lang="en-US" dirty="0"/>
              <a:t>Subtitle</a:t>
            </a:r>
          </a:p>
        </p:txBody>
      </p:sp>
      <p:sp>
        <p:nvSpPr>
          <p:cNvPr id="6" name="Footer Placeholder 5"/>
          <p:cNvSpPr>
            <a:spLocks noGrp="1"/>
          </p:cNvSpPr>
          <p:nvPr>
            <p:ph type="ftr" sz="quarter" idx="12"/>
          </p:nvPr>
        </p:nvSpPr>
        <p:spPr/>
        <p:txBody>
          <a:bodyPr/>
          <a:lstStyle>
            <a:lvl1pPr>
              <a:defRPr/>
            </a:lvl1pPr>
          </a:lstStyle>
          <a:p>
            <a:r>
              <a:rPr lang="en-AU" dirty="0"/>
              <a:t>aarnet.edu.au </a:t>
            </a:r>
            <a:r>
              <a:rPr lang="en-AU" dirty="0">
                <a:solidFill>
                  <a:schemeClr val="accent1"/>
                </a:solidFill>
              </a:rPr>
              <a:t>|</a:t>
            </a:r>
          </a:p>
        </p:txBody>
      </p:sp>
      <p:sp>
        <p:nvSpPr>
          <p:cNvPr id="8" name="Content Placeholder 7"/>
          <p:cNvSpPr>
            <a:spLocks noGrp="1"/>
          </p:cNvSpPr>
          <p:nvPr>
            <p:ph sz="quarter" idx="13"/>
          </p:nvPr>
        </p:nvSpPr>
        <p:spPr>
          <a:xfrm>
            <a:off x="403225" y="1203325"/>
            <a:ext cx="3960000" cy="3096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0" name="Text Placeholder 9"/>
          <p:cNvSpPr>
            <a:spLocks noGrp="1"/>
          </p:cNvSpPr>
          <p:nvPr>
            <p:ph type="body" sz="quarter" idx="14" hasCustomPrompt="1"/>
          </p:nvPr>
        </p:nvSpPr>
        <p:spPr>
          <a:xfrm>
            <a:off x="403225" y="4443413"/>
            <a:ext cx="312586" cy="110800"/>
          </a:xfrm>
        </p:spPr>
        <p:txBody>
          <a:bodyPr wrap="none">
            <a:spAutoFit/>
          </a:bodyPr>
          <a:lstStyle>
            <a:lvl1pPr>
              <a:defRPr sz="800" b="0"/>
            </a:lvl1pPr>
            <a:lvl2pPr marL="0" indent="0">
              <a:buNone/>
              <a:defRPr/>
            </a:lvl2pPr>
          </a:lstStyle>
          <a:p>
            <a:pPr lvl="0"/>
            <a:r>
              <a:rPr lang="en-US" dirty="0"/>
              <a:t>Source:</a:t>
            </a:r>
          </a:p>
        </p:txBody>
      </p:sp>
      <p:sp>
        <p:nvSpPr>
          <p:cNvPr id="7" name="Content Placeholder 7"/>
          <p:cNvSpPr>
            <a:spLocks noGrp="1"/>
          </p:cNvSpPr>
          <p:nvPr>
            <p:ph sz="quarter" idx="15"/>
          </p:nvPr>
        </p:nvSpPr>
        <p:spPr>
          <a:xfrm>
            <a:off x="4788713" y="1203325"/>
            <a:ext cx="3960000" cy="3096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4268309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 3 Column Conten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2901B45F-83E6-41DD-81FE-3D61A4139122}" type="slidenum">
              <a:rPr lang="en-AU" smtClean="0"/>
              <a:pPr/>
              <a:t>‹#›</a:t>
            </a:fld>
            <a:endParaRPr lang="en-AU"/>
          </a:p>
        </p:txBody>
      </p:sp>
      <p:sp>
        <p:nvSpPr>
          <p:cNvPr id="5" name="Text Placeholder 4"/>
          <p:cNvSpPr>
            <a:spLocks noGrp="1"/>
          </p:cNvSpPr>
          <p:nvPr>
            <p:ph type="body" sz="quarter" idx="11" hasCustomPrompt="1"/>
          </p:nvPr>
        </p:nvSpPr>
        <p:spPr>
          <a:xfrm>
            <a:off x="403225" y="367886"/>
            <a:ext cx="6789015" cy="587853"/>
          </a:xfrm>
        </p:spPr>
        <p:txBody>
          <a:bodyPr wrap="square">
            <a:spAutoFit/>
          </a:bodyPr>
          <a:lstStyle>
            <a:lvl1pPr algn="l">
              <a:lnSpc>
                <a:spcPct val="85000"/>
              </a:lnSpc>
              <a:spcBef>
                <a:spcPts val="0"/>
              </a:spcBef>
              <a:defRPr sz="2800" b="0" cap="all" baseline="0">
                <a:solidFill>
                  <a:schemeClr val="accent1"/>
                </a:solidFill>
              </a:defRPr>
            </a:lvl1pPr>
            <a:lvl2pPr marL="0" indent="0" algn="l">
              <a:spcBef>
                <a:spcPts val="0"/>
              </a:spcBef>
              <a:buNone/>
              <a:defRPr sz="1600">
                <a:solidFill>
                  <a:schemeClr val="tx1"/>
                </a:solidFill>
              </a:defRPr>
            </a:lvl2pPr>
          </a:lstStyle>
          <a:p>
            <a:pPr lvl="0"/>
            <a:r>
              <a:rPr lang="en-US" dirty="0"/>
              <a:t>Slide title</a:t>
            </a:r>
          </a:p>
          <a:p>
            <a:pPr lvl="1"/>
            <a:r>
              <a:rPr lang="en-US" dirty="0"/>
              <a:t>Subtitle</a:t>
            </a:r>
          </a:p>
        </p:txBody>
      </p:sp>
      <p:sp>
        <p:nvSpPr>
          <p:cNvPr id="6" name="Footer Placeholder 5"/>
          <p:cNvSpPr>
            <a:spLocks noGrp="1"/>
          </p:cNvSpPr>
          <p:nvPr>
            <p:ph type="ftr" sz="quarter" idx="12"/>
          </p:nvPr>
        </p:nvSpPr>
        <p:spPr/>
        <p:txBody>
          <a:bodyPr/>
          <a:lstStyle>
            <a:lvl1pPr>
              <a:defRPr/>
            </a:lvl1pPr>
          </a:lstStyle>
          <a:p>
            <a:r>
              <a:rPr lang="en-AU" dirty="0"/>
              <a:t>aarnet.edu.au </a:t>
            </a:r>
            <a:r>
              <a:rPr lang="en-AU" dirty="0">
                <a:solidFill>
                  <a:schemeClr val="accent1"/>
                </a:solidFill>
              </a:rPr>
              <a:t>|</a:t>
            </a:r>
          </a:p>
        </p:txBody>
      </p:sp>
      <p:sp>
        <p:nvSpPr>
          <p:cNvPr id="8" name="Content Placeholder 7"/>
          <p:cNvSpPr>
            <a:spLocks noGrp="1"/>
          </p:cNvSpPr>
          <p:nvPr>
            <p:ph sz="quarter" idx="13"/>
          </p:nvPr>
        </p:nvSpPr>
        <p:spPr>
          <a:xfrm>
            <a:off x="403225" y="1203325"/>
            <a:ext cx="2592000" cy="3096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10" name="Text Placeholder 9"/>
          <p:cNvSpPr>
            <a:spLocks noGrp="1"/>
          </p:cNvSpPr>
          <p:nvPr>
            <p:ph type="body" sz="quarter" idx="14" hasCustomPrompt="1"/>
          </p:nvPr>
        </p:nvSpPr>
        <p:spPr>
          <a:xfrm>
            <a:off x="403225" y="4443413"/>
            <a:ext cx="312586" cy="110800"/>
          </a:xfrm>
        </p:spPr>
        <p:txBody>
          <a:bodyPr wrap="none">
            <a:spAutoFit/>
          </a:bodyPr>
          <a:lstStyle>
            <a:lvl1pPr>
              <a:defRPr sz="800" b="0"/>
            </a:lvl1pPr>
            <a:lvl2pPr marL="0" indent="0">
              <a:buNone/>
              <a:defRPr/>
            </a:lvl2pPr>
          </a:lstStyle>
          <a:p>
            <a:pPr lvl="0"/>
            <a:r>
              <a:rPr lang="en-US" dirty="0"/>
              <a:t>Source:</a:t>
            </a:r>
          </a:p>
        </p:txBody>
      </p:sp>
      <p:sp>
        <p:nvSpPr>
          <p:cNvPr id="7" name="Content Placeholder 7"/>
          <p:cNvSpPr>
            <a:spLocks noGrp="1"/>
          </p:cNvSpPr>
          <p:nvPr>
            <p:ph sz="quarter" idx="15"/>
          </p:nvPr>
        </p:nvSpPr>
        <p:spPr>
          <a:xfrm>
            <a:off x="3279969" y="1203325"/>
            <a:ext cx="2592000" cy="3096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
        <p:nvSpPr>
          <p:cNvPr id="9" name="Content Placeholder 7"/>
          <p:cNvSpPr>
            <a:spLocks noGrp="1"/>
          </p:cNvSpPr>
          <p:nvPr>
            <p:ph sz="quarter" idx="16"/>
          </p:nvPr>
        </p:nvSpPr>
        <p:spPr>
          <a:xfrm>
            <a:off x="6156713" y="1203325"/>
            <a:ext cx="2592000" cy="30960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dirty="0"/>
          </a:p>
        </p:txBody>
      </p:sp>
    </p:spTree>
    <p:extLst>
      <p:ext uri="{BB962C8B-B14F-4D97-AF65-F5344CB8AC3E}">
        <p14:creationId xmlns:p14="http://schemas.microsoft.com/office/powerpoint/2010/main" val="607176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Full Bleed Image">
    <p:spTree>
      <p:nvGrpSpPr>
        <p:cNvPr id="1" name=""/>
        <p:cNvGrpSpPr/>
        <p:nvPr/>
      </p:nvGrpSpPr>
      <p:grpSpPr>
        <a:xfrm>
          <a:off x="0" y="0"/>
          <a:ext cx="0" cy="0"/>
          <a:chOff x="0" y="0"/>
          <a:chExt cx="0" cy="0"/>
        </a:xfrm>
      </p:grpSpPr>
      <p:sp>
        <p:nvSpPr>
          <p:cNvPr id="6" name="Picture Placeholder 5"/>
          <p:cNvSpPr>
            <a:spLocks noGrp="1"/>
          </p:cNvSpPr>
          <p:nvPr>
            <p:ph type="pic" sz="quarter" idx="12" hasCustomPrompt="1"/>
          </p:nvPr>
        </p:nvSpPr>
        <p:spPr>
          <a:xfrm>
            <a:off x="0" y="0"/>
            <a:ext cx="9144000" cy="5143500"/>
          </a:xfrm>
          <a:solidFill>
            <a:schemeClr val="accent4"/>
          </a:solidFill>
        </p:spPr>
        <p:txBody>
          <a:bodyPr lIns="144000" tIns="144000" rIns="0"/>
          <a:lstStyle>
            <a:lvl1pPr>
              <a:defRPr baseline="0">
                <a:solidFill>
                  <a:schemeClr val="tx1"/>
                </a:solidFill>
              </a:defRPr>
            </a:lvl1pPr>
          </a:lstStyle>
          <a:p>
            <a:r>
              <a:rPr lang="en-US" sz="1600" dirty="0">
                <a:solidFill>
                  <a:schemeClr val="tx1"/>
                </a:solidFill>
              </a:rPr>
              <a:t>Click icon to insert image</a:t>
            </a:r>
            <a:endParaRPr lang="en-AU" dirty="0"/>
          </a:p>
        </p:txBody>
      </p:sp>
      <p:sp>
        <p:nvSpPr>
          <p:cNvPr id="7" name="Text Placeholder 3"/>
          <p:cNvSpPr>
            <a:spLocks noGrp="1"/>
          </p:cNvSpPr>
          <p:nvPr>
            <p:ph type="body" sz="quarter" idx="17"/>
          </p:nvPr>
        </p:nvSpPr>
        <p:spPr>
          <a:xfrm>
            <a:off x="8103393" y="4667250"/>
            <a:ext cx="652463" cy="227526"/>
          </a:xfrm>
          <a:blipFill>
            <a:blip r:embed="rId2"/>
            <a:srcRect/>
            <a:stretch>
              <a:fillRect l="-2413" t="3268" r="1" b="1014"/>
            </a:stretch>
          </a:blipFill>
        </p:spPr>
        <p:txBody>
          <a:bodyPr>
            <a:normAutofit/>
          </a:bodyPr>
          <a:lstStyle>
            <a:lvl1pPr>
              <a:defRPr sz="600" b="0">
                <a:noFill/>
              </a:defRPr>
            </a:lvl1pPr>
          </a:lstStyle>
          <a:p>
            <a:pPr lvl="0"/>
            <a:r>
              <a:rPr lang="en-US"/>
              <a:t>Edit Master text styles</a:t>
            </a:r>
          </a:p>
        </p:txBody>
      </p:sp>
      <p:sp>
        <p:nvSpPr>
          <p:cNvPr id="3" name="Slide Number Placeholder 2"/>
          <p:cNvSpPr>
            <a:spLocks noGrp="1"/>
          </p:cNvSpPr>
          <p:nvPr>
            <p:ph type="sldNum" sz="quarter" idx="10"/>
          </p:nvPr>
        </p:nvSpPr>
        <p:spPr/>
        <p:txBody>
          <a:bodyPr/>
          <a:lstStyle>
            <a:lvl1pPr>
              <a:defRPr>
                <a:solidFill>
                  <a:schemeClr val="bg1"/>
                </a:solidFill>
              </a:defRPr>
            </a:lvl1pPr>
          </a:lstStyle>
          <a:p>
            <a:fld id="{2901B45F-83E6-41DD-81FE-3D61A4139122}" type="slidenum">
              <a:rPr lang="en-AU" smtClean="0"/>
              <a:pPr/>
              <a:t>‹#›</a:t>
            </a:fld>
            <a:endParaRPr lang="en-AU"/>
          </a:p>
        </p:txBody>
      </p:sp>
      <p:sp>
        <p:nvSpPr>
          <p:cNvPr id="4" name="Footer Placeholder 3"/>
          <p:cNvSpPr>
            <a:spLocks noGrp="1"/>
          </p:cNvSpPr>
          <p:nvPr>
            <p:ph type="ftr" sz="quarter" idx="11"/>
          </p:nvPr>
        </p:nvSpPr>
        <p:spPr/>
        <p:txBody>
          <a:bodyPr/>
          <a:lstStyle>
            <a:lvl1pPr>
              <a:defRPr>
                <a:solidFill>
                  <a:schemeClr val="bg1"/>
                </a:solidFill>
              </a:defRPr>
            </a:lvl1pPr>
          </a:lstStyle>
          <a:p>
            <a:r>
              <a:rPr lang="en-AU" dirty="0"/>
              <a:t>aarnet.edu.au |</a:t>
            </a:r>
          </a:p>
        </p:txBody>
      </p:sp>
      <p:sp>
        <p:nvSpPr>
          <p:cNvPr id="10" name="Text Placeholder 8"/>
          <p:cNvSpPr>
            <a:spLocks noGrp="1"/>
          </p:cNvSpPr>
          <p:nvPr>
            <p:ph type="body" sz="quarter" idx="23" hasCustomPrompt="1"/>
          </p:nvPr>
        </p:nvSpPr>
        <p:spPr>
          <a:xfrm>
            <a:off x="395288" y="2569900"/>
            <a:ext cx="3024712" cy="1873513"/>
          </a:xfrm>
          <a:blipFill>
            <a:blip r:embed="rId3"/>
            <a:srcRect/>
            <a:stretch>
              <a:fillRect t="1" r="63400" b="95157"/>
            </a:stretch>
          </a:blipFill>
        </p:spPr>
        <p:txBody>
          <a:bodyPr tIns="216000">
            <a:noAutofit/>
          </a:bodyPr>
          <a:lstStyle>
            <a:lvl1pPr>
              <a:defRPr sz="2000" baseline="0">
                <a:solidFill>
                  <a:schemeClr val="bg1"/>
                </a:solidFill>
              </a:defRPr>
            </a:lvl1pPr>
            <a:lvl2pPr>
              <a:defRPr sz="1600">
                <a:solidFill>
                  <a:schemeClr val="bg1"/>
                </a:solidFill>
              </a:defRPr>
            </a:lvl2pPr>
          </a:lstStyle>
          <a:p>
            <a:pPr lvl="0"/>
            <a:r>
              <a:rPr lang="en-US" dirty="0"/>
              <a:t>Insert text</a:t>
            </a:r>
          </a:p>
          <a:p>
            <a:pPr lvl="1"/>
            <a:r>
              <a:rPr lang="en-US" dirty="0"/>
              <a:t>Second level</a:t>
            </a:r>
          </a:p>
        </p:txBody>
      </p:sp>
    </p:spTree>
    <p:extLst>
      <p:ext uri="{BB962C8B-B14F-4D97-AF65-F5344CB8AC3E}">
        <p14:creationId xmlns:p14="http://schemas.microsoft.com/office/powerpoint/2010/main" val="3911875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 3 Text with Image">
    <p:spTree>
      <p:nvGrpSpPr>
        <p:cNvPr id="1" name=""/>
        <p:cNvGrpSpPr/>
        <p:nvPr/>
      </p:nvGrpSpPr>
      <p:grpSpPr>
        <a:xfrm>
          <a:off x="0" y="0"/>
          <a:ext cx="0" cy="0"/>
          <a:chOff x="0" y="0"/>
          <a:chExt cx="0" cy="0"/>
        </a:xfrm>
      </p:grpSpPr>
      <p:sp>
        <p:nvSpPr>
          <p:cNvPr id="11" name="Picture Placeholder 9"/>
          <p:cNvSpPr>
            <a:spLocks noGrp="1"/>
          </p:cNvSpPr>
          <p:nvPr>
            <p:ph type="pic" sz="quarter" idx="17" hasCustomPrompt="1"/>
          </p:nvPr>
        </p:nvSpPr>
        <p:spPr>
          <a:xfrm>
            <a:off x="0" y="0"/>
            <a:ext cx="9144000" cy="2787750"/>
          </a:xfrm>
          <a:solidFill>
            <a:schemeClr val="accent2"/>
          </a:solidFill>
        </p:spPr>
        <p:txBody>
          <a:bodyPr lIns="144000" tIns="108000"/>
          <a:lstStyle>
            <a:lvl1pPr>
              <a:defRPr>
                <a:solidFill>
                  <a:schemeClr val="bg1"/>
                </a:solidFill>
              </a:defRPr>
            </a:lvl1pPr>
          </a:lstStyle>
          <a:p>
            <a:r>
              <a:rPr lang="en-AU" dirty="0"/>
              <a:t>Click icon to insert black and white image</a:t>
            </a:r>
          </a:p>
        </p:txBody>
      </p:sp>
      <p:sp>
        <p:nvSpPr>
          <p:cNvPr id="4" name="Text Placeholder 3"/>
          <p:cNvSpPr>
            <a:spLocks noGrp="1"/>
          </p:cNvSpPr>
          <p:nvPr>
            <p:ph type="body" sz="quarter" idx="18" hasCustomPrompt="1"/>
          </p:nvPr>
        </p:nvSpPr>
        <p:spPr>
          <a:xfrm>
            <a:off x="395288" y="1851671"/>
            <a:ext cx="2592387" cy="2447279"/>
          </a:xfrm>
          <a:solidFill>
            <a:schemeClr val="accent1"/>
          </a:solidFill>
        </p:spPr>
        <p:txBody>
          <a:bodyPr lIns="324000" tIns="144000" rIns="144000" bIns="252000">
            <a:noAutofit/>
          </a:bodyPr>
          <a:lstStyle>
            <a:lvl1pPr>
              <a:lnSpc>
                <a:spcPct val="85000"/>
              </a:lnSpc>
              <a:spcBef>
                <a:spcPts val="0"/>
              </a:spcBef>
              <a:defRPr sz="3200">
                <a:solidFill>
                  <a:schemeClr val="bg1"/>
                </a:solidFill>
              </a:defRPr>
            </a:lvl1pPr>
            <a:lvl2pPr>
              <a:defRPr sz="1800">
                <a:solidFill>
                  <a:schemeClr val="tx1"/>
                </a:solidFill>
              </a:defRPr>
            </a:lvl2pPr>
            <a:lvl3pPr>
              <a:buClr>
                <a:schemeClr val="tx1"/>
              </a:buClr>
              <a:defRPr sz="1600">
                <a:solidFill>
                  <a:schemeClr val="tx1"/>
                </a:solidFill>
              </a:defRPr>
            </a:lvl3pPr>
          </a:lstStyle>
          <a:p>
            <a:pPr lvl="0"/>
            <a:r>
              <a:rPr lang="en-US" dirty="0"/>
              <a:t>Heading/ # 2 lines max</a:t>
            </a:r>
          </a:p>
          <a:p>
            <a:pPr lvl="1"/>
            <a:r>
              <a:rPr lang="en-US" dirty="0"/>
              <a:t>Second level</a:t>
            </a:r>
          </a:p>
          <a:p>
            <a:pPr lvl="2"/>
            <a:r>
              <a:rPr lang="en-US" dirty="0"/>
              <a:t>Third level</a:t>
            </a:r>
          </a:p>
        </p:txBody>
      </p:sp>
      <p:sp>
        <p:nvSpPr>
          <p:cNvPr id="3" name="Slide Number Placeholder 2"/>
          <p:cNvSpPr>
            <a:spLocks noGrp="1"/>
          </p:cNvSpPr>
          <p:nvPr>
            <p:ph type="sldNum" sz="quarter" idx="10"/>
          </p:nvPr>
        </p:nvSpPr>
        <p:spPr/>
        <p:txBody>
          <a:bodyPr/>
          <a:lstStyle/>
          <a:p>
            <a:fld id="{2901B45F-83E6-41DD-81FE-3D61A4139122}" type="slidenum">
              <a:rPr lang="en-AU" smtClean="0"/>
              <a:pPr/>
              <a:t>‹#›</a:t>
            </a:fld>
            <a:endParaRPr lang="en-AU"/>
          </a:p>
        </p:txBody>
      </p:sp>
      <p:sp>
        <p:nvSpPr>
          <p:cNvPr id="5" name="Text Placeholder 4"/>
          <p:cNvSpPr>
            <a:spLocks noGrp="1"/>
          </p:cNvSpPr>
          <p:nvPr>
            <p:ph type="body" sz="quarter" idx="11" hasCustomPrompt="1"/>
          </p:nvPr>
        </p:nvSpPr>
        <p:spPr>
          <a:xfrm>
            <a:off x="403225" y="367886"/>
            <a:ext cx="6789015" cy="587853"/>
          </a:xfrm>
        </p:spPr>
        <p:txBody>
          <a:bodyPr wrap="square">
            <a:spAutoFit/>
          </a:bodyPr>
          <a:lstStyle>
            <a:lvl1pPr algn="l">
              <a:lnSpc>
                <a:spcPct val="85000"/>
              </a:lnSpc>
              <a:spcBef>
                <a:spcPts val="0"/>
              </a:spcBef>
              <a:defRPr sz="2800" b="0" cap="all" baseline="0">
                <a:solidFill>
                  <a:schemeClr val="bg1"/>
                </a:solidFill>
              </a:defRPr>
            </a:lvl1pPr>
            <a:lvl2pPr marL="0" indent="0" algn="l">
              <a:spcBef>
                <a:spcPts val="0"/>
              </a:spcBef>
              <a:buNone/>
              <a:defRPr sz="1600">
                <a:solidFill>
                  <a:schemeClr val="bg1"/>
                </a:solidFill>
              </a:defRPr>
            </a:lvl2pPr>
          </a:lstStyle>
          <a:p>
            <a:pPr lvl="0"/>
            <a:r>
              <a:rPr lang="en-US" dirty="0"/>
              <a:t>Slide title</a:t>
            </a:r>
          </a:p>
          <a:p>
            <a:pPr lvl="1"/>
            <a:r>
              <a:rPr lang="en-US" dirty="0"/>
              <a:t>Subtitle</a:t>
            </a:r>
          </a:p>
        </p:txBody>
      </p:sp>
      <p:sp>
        <p:nvSpPr>
          <p:cNvPr id="6" name="Footer Placeholder 5"/>
          <p:cNvSpPr>
            <a:spLocks noGrp="1"/>
          </p:cNvSpPr>
          <p:nvPr>
            <p:ph type="ftr" sz="quarter" idx="12"/>
          </p:nvPr>
        </p:nvSpPr>
        <p:spPr/>
        <p:txBody>
          <a:bodyPr/>
          <a:lstStyle>
            <a:lvl1pPr>
              <a:defRPr/>
            </a:lvl1pPr>
          </a:lstStyle>
          <a:p>
            <a:r>
              <a:rPr lang="en-AU" dirty="0"/>
              <a:t>aarnet.edu.au </a:t>
            </a:r>
            <a:r>
              <a:rPr lang="en-AU" dirty="0">
                <a:solidFill>
                  <a:schemeClr val="accent1"/>
                </a:solidFill>
              </a:rPr>
              <a:t>|</a:t>
            </a:r>
          </a:p>
        </p:txBody>
      </p:sp>
      <p:sp>
        <p:nvSpPr>
          <p:cNvPr id="10" name="Text Placeholder 9"/>
          <p:cNvSpPr>
            <a:spLocks noGrp="1"/>
          </p:cNvSpPr>
          <p:nvPr>
            <p:ph type="body" sz="quarter" idx="14" hasCustomPrompt="1"/>
          </p:nvPr>
        </p:nvSpPr>
        <p:spPr>
          <a:xfrm>
            <a:off x="403225" y="4443413"/>
            <a:ext cx="312586" cy="110800"/>
          </a:xfrm>
        </p:spPr>
        <p:txBody>
          <a:bodyPr wrap="none">
            <a:spAutoFit/>
          </a:bodyPr>
          <a:lstStyle>
            <a:lvl1pPr>
              <a:defRPr sz="800" b="0"/>
            </a:lvl1pPr>
            <a:lvl2pPr marL="0" indent="0">
              <a:buNone/>
              <a:defRPr/>
            </a:lvl2pPr>
          </a:lstStyle>
          <a:p>
            <a:pPr lvl="0"/>
            <a:r>
              <a:rPr lang="en-US" dirty="0"/>
              <a:t>Source:</a:t>
            </a:r>
          </a:p>
        </p:txBody>
      </p:sp>
      <p:sp>
        <p:nvSpPr>
          <p:cNvPr id="14" name="Text Placeholder 11"/>
          <p:cNvSpPr>
            <a:spLocks noGrp="1"/>
          </p:cNvSpPr>
          <p:nvPr>
            <p:ph type="body" sz="quarter" idx="21"/>
          </p:nvPr>
        </p:nvSpPr>
        <p:spPr>
          <a:xfrm rot="5400000" flipH="1">
            <a:off x="368430" y="2058047"/>
            <a:ext cx="305511" cy="251795"/>
          </a:xfrm>
          <a:prstGeom prst="triangle">
            <a:avLst/>
          </a:prstGeom>
          <a:solidFill>
            <a:schemeClr val="tx1"/>
          </a:solidFill>
          <a:ln>
            <a:solidFill>
              <a:schemeClr val="tx1"/>
            </a:solidFill>
          </a:ln>
        </p:spPr>
        <p:txBody>
          <a:bodyPr>
            <a:normAutofit/>
          </a:bodyPr>
          <a:lstStyle>
            <a:lvl1pPr>
              <a:defRPr sz="600" b="0">
                <a:noFill/>
              </a:defRPr>
            </a:lvl1pPr>
          </a:lstStyle>
          <a:p>
            <a:pPr lvl="0"/>
            <a:r>
              <a:rPr lang="en-US"/>
              <a:t>Edit Master text styles</a:t>
            </a:r>
          </a:p>
        </p:txBody>
      </p:sp>
      <p:sp>
        <p:nvSpPr>
          <p:cNvPr id="15" name="Text Placeholder 3"/>
          <p:cNvSpPr>
            <a:spLocks noGrp="1"/>
          </p:cNvSpPr>
          <p:nvPr>
            <p:ph type="body" sz="quarter" idx="22" hasCustomPrompt="1"/>
          </p:nvPr>
        </p:nvSpPr>
        <p:spPr>
          <a:xfrm>
            <a:off x="3271368" y="1851671"/>
            <a:ext cx="2592387" cy="2447279"/>
          </a:xfrm>
          <a:solidFill>
            <a:schemeClr val="accent1"/>
          </a:solidFill>
        </p:spPr>
        <p:txBody>
          <a:bodyPr lIns="324000" tIns="144000" rIns="144000" bIns="252000">
            <a:noAutofit/>
          </a:bodyPr>
          <a:lstStyle>
            <a:lvl1pPr>
              <a:lnSpc>
                <a:spcPct val="85000"/>
              </a:lnSpc>
              <a:spcBef>
                <a:spcPts val="0"/>
              </a:spcBef>
              <a:defRPr sz="3200">
                <a:solidFill>
                  <a:schemeClr val="bg1"/>
                </a:solidFill>
              </a:defRPr>
            </a:lvl1pPr>
            <a:lvl2pPr>
              <a:defRPr sz="1800">
                <a:solidFill>
                  <a:schemeClr val="tx1"/>
                </a:solidFill>
              </a:defRPr>
            </a:lvl2pPr>
            <a:lvl3pPr>
              <a:buClr>
                <a:schemeClr val="tx1"/>
              </a:buClr>
              <a:defRPr sz="1600">
                <a:solidFill>
                  <a:schemeClr val="tx1"/>
                </a:solidFill>
              </a:defRPr>
            </a:lvl3pPr>
          </a:lstStyle>
          <a:p>
            <a:pPr lvl="0"/>
            <a:r>
              <a:rPr lang="en-US" dirty="0"/>
              <a:t>Heading/ # 2 lines max</a:t>
            </a:r>
          </a:p>
          <a:p>
            <a:pPr lvl="1"/>
            <a:r>
              <a:rPr lang="en-US" dirty="0"/>
              <a:t>Second level</a:t>
            </a:r>
          </a:p>
          <a:p>
            <a:pPr lvl="2"/>
            <a:r>
              <a:rPr lang="en-US" dirty="0"/>
              <a:t>Third level</a:t>
            </a:r>
          </a:p>
        </p:txBody>
      </p:sp>
      <p:sp>
        <p:nvSpPr>
          <p:cNvPr id="16" name="Text Placeholder 11"/>
          <p:cNvSpPr>
            <a:spLocks noGrp="1"/>
          </p:cNvSpPr>
          <p:nvPr>
            <p:ph type="body" sz="quarter" idx="23"/>
          </p:nvPr>
        </p:nvSpPr>
        <p:spPr>
          <a:xfrm rot="5400000" flipH="1">
            <a:off x="3244510" y="2058047"/>
            <a:ext cx="305511" cy="251795"/>
          </a:xfrm>
          <a:prstGeom prst="triangle">
            <a:avLst/>
          </a:prstGeom>
          <a:solidFill>
            <a:schemeClr val="tx1"/>
          </a:solidFill>
          <a:ln>
            <a:solidFill>
              <a:schemeClr val="tx1"/>
            </a:solidFill>
          </a:ln>
        </p:spPr>
        <p:txBody>
          <a:bodyPr>
            <a:normAutofit/>
          </a:bodyPr>
          <a:lstStyle>
            <a:lvl1pPr>
              <a:defRPr sz="600" b="0">
                <a:noFill/>
              </a:defRPr>
            </a:lvl1pPr>
          </a:lstStyle>
          <a:p>
            <a:pPr lvl="0"/>
            <a:r>
              <a:rPr lang="en-US"/>
              <a:t>Edit Master text styles</a:t>
            </a:r>
          </a:p>
        </p:txBody>
      </p:sp>
      <p:sp>
        <p:nvSpPr>
          <p:cNvPr id="17" name="Text Placeholder 3"/>
          <p:cNvSpPr>
            <a:spLocks noGrp="1"/>
          </p:cNvSpPr>
          <p:nvPr>
            <p:ph type="body" sz="quarter" idx="24" hasCustomPrompt="1"/>
          </p:nvPr>
        </p:nvSpPr>
        <p:spPr>
          <a:xfrm>
            <a:off x="6147448" y="1851671"/>
            <a:ext cx="2592387" cy="2447279"/>
          </a:xfrm>
          <a:solidFill>
            <a:schemeClr val="accent1"/>
          </a:solidFill>
        </p:spPr>
        <p:txBody>
          <a:bodyPr lIns="324000" tIns="144000" rIns="144000" bIns="252000">
            <a:noAutofit/>
          </a:bodyPr>
          <a:lstStyle>
            <a:lvl1pPr>
              <a:lnSpc>
                <a:spcPct val="85000"/>
              </a:lnSpc>
              <a:spcBef>
                <a:spcPts val="0"/>
              </a:spcBef>
              <a:defRPr sz="3200">
                <a:solidFill>
                  <a:schemeClr val="bg1"/>
                </a:solidFill>
              </a:defRPr>
            </a:lvl1pPr>
            <a:lvl2pPr>
              <a:defRPr sz="1800">
                <a:solidFill>
                  <a:schemeClr val="tx1"/>
                </a:solidFill>
              </a:defRPr>
            </a:lvl2pPr>
            <a:lvl3pPr>
              <a:buClr>
                <a:schemeClr val="tx1"/>
              </a:buClr>
              <a:defRPr sz="1600">
                <a:solidFill>
                  <a:schemeClr val="tx1"/>
                </a:solidFill>
              </a:defRPr>
            </a:lvl3pPr>
          </a:lstStyle>
          <a:p>
            <a:pPr lvl="0"/>
            <a:r>
              <a:rPr lang="en-US" dirty="0"/>
              <a:t>Heading/ # 2 lines max</a:t>
            </a:r>
          </a:p>
          <a:p>
            <a:pPr lvl="1"/>
            <a:r>
              <a:rPr lang="en-US" dirty="0"/>
              <a:t>Second level</a:t>
            </a:r>
          </a:p>
          <a:p>
            <a:pPr lvl="2"/>
            <a:r>
              <a:rPr lang="en-US" dirty="0"/>
              <a:t>Third level</a:t>
            </a:r>
          </a:p>
        </p:txBody>
      </p:sp>
      <p:sp>
        <p:nvSpPr>
          <p:cNvPr id="18" name="Text Placeholder 11"/>
          <p:cNvSpPr>
            <a:spLocks noGrp="1"/>
          </p:cNvSpPr>
          <p:nvPr>
            <p:ph type="body" sz="quarter" idx="25"/>
          </p:nvPr>
        </p:nvSpPr>
        <p:spPr>
          <a:xfrm rot="5400000" flipH="1">
            <a:off x="6120590" y="2058047"/>
            <a:ext cx="305511" cy="251795"/>
          </a:xfrm>
          <a:prstGeom prst="triangle">
            <a:avLst/>
          </a:prstGeom>
          <a:solidFill>
            <a:schemeClr val="tx1"/>
          </a:solidFill>
          <a:ln>
            <a:solidFill>
              <a:schemeClr val="tx1"/>
            </a:solidFill>
          </a:ln>
        </p:spPr>
        <p:txBody>
          <a:bodyPr>
            <a:normAutofit/>
          </a:bodyPr>
          <a:lstStyle>
            <a:lvl1pPr>
              <a:defRPr sz="600" b="0">
                <a:noFill/>
              </a:defRPr>
            </a:lvl1pPr>
          </a:lstStyle>
          <a:p>
            <a:pPr lvl="0"/>
            <a:r>
              <a:rPr lang="en-US"/>
              <a:t>Edit Master text styles</a:t>
            </a:r>
          </a:p>
        </p:txBody>
      </p:sp>
    </p:spTree>
    <p:extLst>
      <p:ext uri="{BB962C8B-B14F-4D97-AF65-F5344CB8AC3E}">
        <p14:creationId xmlns:p14="http://schemas.microsoft.com/office/powerpoint/2010/main" val="3823225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 2 Boxes">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2901B45F-83E6-41DD-81FE-3D61A4139122}" type="slidenum">
              <a:rPr lang="en-AU" smtClean="0"/>
              <a:pPr/>
              <a:t>‹#›</a:t>
            </a:fld>
            <a:endParaRPr lang="en-AU"/>
          </a:p>
        </p:txBody>
      </p:sp>
      <p:sp>
        <p:nvSpPr>
          <p:cNvPr id="5" name="Text Placeholder 4"/>
          <p:cNvSpPr>
            <a:spLocks noGrp="1"/>
          </p:cNvSpPr>
          <p:nvPr>
            <p:ph type="body" sz="quarter" idx="11" hasCustomPrompt="1"/>
          </p:nvPr>
        </p:nvSpPr>
        <p:spPr>
          <a:xfrm>
            <a:off x="403225" y="367886"/>
            <a:ext cx="6789015" cy="587853"/>
          </a:xfrm>
        </p:spPr>
        <p:txBody>
          <a:bodyPr wrap="square">
            <a:spAutoFit/>
          </a:bodyPr>
          <a:lstStyle>
            <a:lvl1pPr algn="l">
              <a:lnSpc>
                <a:spcPct val="85000"/>
              </a:lnSpc>
              <a:spcBef>
                <a:spcPts val="0"/>
              </a:spcBef>
              <a:defRPr sz="2800" b="0" cap="all" baseline="0">
                <a:solidFill>
                  <a:schemeClr val="accent1"/>
                </a:solidFill>
              </a:defRPr>
            </a:lvl1pPr>
            <a:lvl2pPr marL="0" indent="0" algn="l">
              <a:spcBef>
                <a:spcPts val="0"/>
              </a:spcBef>
              <a:buNone/>
              <a:defRPr sz="1600">
                <a:solidFill>
                  <a:schemeClr val="tx1"/>
                </a:solidFill>
              </a:defRPr>
            </a:lvl2pPr>
          </a:lstStyle>
          <a:p>
            <a:pPr lvl="0"/>
            <a:r>
              <a:rPr lang="en-US" dirty="0"/>
              <a:t>Slide title</a:t>
            </a:r>
          </a:p>
          <a:p>
            <a:pPr lvl="1"/>
            <a:r>
              <a:rPr lang="en-US" dirty="0"/>
              <a:t>Subtitle</a:t>
            </a:r>
          </a:p>
        </p:txBody>
      </p:sp>
      <p:sp>
        <p:nvSpPr>
          <p:cNvPr id="6" name="Footer Placeholder 5"/>
          <p:cNvSpPr>
            <a:spLocks noGrp="1"/>
          </p:cNvSpPr>
          <p:nvPr>
            <p:ph type="ftr" sz="quarter" idx="12"/>
          </p:nvPr>
        </p:nvSpPr>
        <p:spPr/>
        <p:txBody>
          <a:bodyPr/>
          <a:lstStyle>
            <a:lvl1pPr>
              <a:defRPr/>
            </a:lvl1pPr>
          </a:lstStyle>
          <a:p>
            <a:r>
              <a:rPr lang="en-AU" dirty="0"/>
              <a:t>aarnet.edu.au </a:t>
            </a:r>
            <a:r>
              <a:rPr lang="en-AU" dirty="0">
                <a:solidFill>
                  <a:schemeClr val="accent1"/>
                </a:solidFill>
              </a:rPr>
              <a:t>|</a:t>
            </a:r>
          </a:p>
        </p:txBody>
      </p:sp>
      <p:sp>
        <p:nvSpPr>
          <p:cNvPr id="10" name="Text Placeholder 9"/>
          <p:cNvSpPr>
            <a:spLocks noGrp="1"/>
          </p:cNvSpPr>
          <p:nvPr>
            <p:ph type="body" sz="quarter" idx="14" hasCustomPrompt="1"/>
          </p:nvPr>
        </p:nvSpPr>
        <p:spPr>
          <a:xfrm>
            <a:off x="403225" y="4443413"/>
            <a:ext cx="312586" cy="110800"/>
          </a:xfrm>
        </p:spPr>
        <p:txBody>
          <a:bodyPr wrap="none">
            <a:spAutoFit/>
          </a:bodyPr>
          <a:lstStyle>
            <a:lvl1pPr>
              <a:defRPr sz="800" b="0"/>
            </a:lvl1pPr>
            <a:lvl2pPr marL="0" indent="0">
              <a:buNone/>
              <a:defRPr/>
            </a:lvl2pPr>
          </a:lstStyle>
          <a:p>
            <a:pPr lvl="0"/>
            <a:r>
              <a:rPr lang="en-US" dirty="0"/>
              <a:t>Source:</a:t>
            </a:r>
          </a:p>
        </p:txBody>
      </p:sp>
      <p:sp>
        <p:nvSpPr>
          <p:cNvPr id="4" name="Text Placeholder 3"/>
          <p:cNvSpPr>
            <a:spLocks noGrp="1"/>
          </p:cNvSpPr>
          <p:nvPr>
            <p:ph type="body" sz="quarter" idx="15" hasCustomPrompt="1"/>
          </p:nvPr>
        </p:nvSpPr>
        <p:spPr>
          <a:xfrm>
            <a:off x="395288" y="1203325"/>
            <a:ext cx="3960000" cy="3096000"/>
          </a:xfrm>
          <a:solidFill>
            <a:schemeClr val="accent5"/>
          </a:solidFill>
        </p:spPr>
        <p:txBody>
          <a:bodyPr lIns="252000" tIns="1224000" rIns="252000" bIns="360000"/>
          <a:lstStyle>
            <a:lvl1pPr algn="ctr">
              <a:defRPr sz="2400">
                <a:solidFill>
                  <a:schemeClr val="accent1"/>
                </a:solidFill>
              </a:defRPr>
            </a:lvl1pPr>
            <a:lvl2pPr>
              <a:buClr>
                <a:schemeClr val="bg1"/>
              </a:buClr>
              <a:defRPr sz="1600">
                <a:solidFill>
                  <a:schemeClr val="bg1"/>
                </a:solidFill>
              </a:defRPr>
            </a:lvl2pPr>
            <a:lvl3pPr>
              <a:buClr>
                <a:schemeClr val="bg1"/>
              </a:buClr>
              <a:defRPr sz="1400">
                <a:solidFill>
                  <a:schemeClr val="bg1"/>
                </a:solidFill>
              </a:defRPr>
            </a:lvl3pPr>
            <a:lvl4pPr>
              <a:buClr>
                <a:schemeClr val="bg1"/>
              </a:buClr>
              <a:defRPr sz="1400">
                <a:solidFill>
                  <a:schemeClr val="bg1"/>
                </a:solidFill>
              </a:defRPr>
            </a:lvl4pPr>
            <a:lvl5pPr>
              <a:buClr>
                <a:schemeClr val="bg1"/>
              </a:buClr>
              <a:defRPr sz="1400">
                <a:solidFill>
                  <a:schemeClr val="bg1"/>
                </a:solidFill>
              </a:defRPr>
            </a:lvl5pPr>
          </a:lstStyle>
          <a:p>
            <a:pPr lvl="0"/>
            <a:r>
              <a:rPr lang="en-US" dirty="0"/>
              <a:t>Heading</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9" name="Text Placeholder 3"/>
          <p:cNvSpPr>
            <a:spLocks noGrp="1"/>
          </p:cNvSpPr>
          <p:nvPr>
            <p:ph type="body" sz="quarter" idx="16" hasCustomPrompt="1"/>
          </p:nvPr>
        </p:nvSpPr>
        <p:spPr>
          <a:xfrm>
            <a:off x="4793288" y="1203325"/>
            <a:ext cx="3960000" cy="3096000"/>
          </a:xfrm>
          <a:solidFill>
            <a:schemeClr val="accent1"/>
          </a:solidFill>
        </p:spPr>
        <p:txBody>
          <a:bodyPr lIns="252000" tIns="1224000" rIns="252000" bIns="360000"/>
          <a:lstStyle>
            <a:lvl1pPr algn="ctr">
              <a:defRPr sz="2400">
                <a:solidFill>
                  <a:schemeClr val="bg1"/>
                </a:solidFill>
              </a:defRPr>
            </a:lvl1pPr>
            <a:lvl2pPr>
              <a:buClr>
                <a:schemeClr val="tx1"/>
              </a:buClr>
              <a:defRPr sz="1600">
                <a:solidFill>
                  <a:schemeClr val="tx1"/>
                </a:solidFill>
              </a:defRPr>
            </a:lvl2pPr>
            <a:lvl3pPr>
              <a:buClr>
                <a:schemeClr val="tx1"/>
              </a:buClr>
              <a:defRPr sz="1400">
                <a:solidFill>
                  <a:schemeClr val="tx1"/>
                </a:solidFill>
              </a:defRPr>
            </a:lvl3pPr>
            <a:lvl4pPr>
              <a:buClr>
                <a:schemeClr val="tx1"/>
              </a:buClr>
              <a:defRPr sz="1400">
                <a:solidFill>
                  <a:schemeClr val="tx1"/>
                </a:solidFill>
              </a:defRPr>
            </a:lvl4pPr>
            <a:lvl5pPr>
              <a:buClr>
                <a:schemeClr val="tx1"/>
              </a:buClr>
              <a:defRPr sz="1400">
                <a:solidFill>
                  <a:schemeClr val="tx1"/>
                </a:solidFill>
              </a:defRPr>
            </a:lvl5pPr>
          </a:lstStyle>
          <a:p>
            <a:pPr lvl="0"/>
            <a:r>
              <a:rPr lang="en-US" dirty="0"/>
              <a:t>Heading</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12" name="Text Placeholder 11"/>
          <p:cNvSpPr>
            <a:spLocks noGrp="1"/>
          </p:cNvSpPr>
          <p:nvPr>
            <p:ph type="body" sz="quarter" idx="17"/>
          </p:nvPr>
        </p:nvSpPr>
        <p:spPr>
          <a:xfrm rot="5400000">
            <a:off x="4421533" y="2625428"/>
            <a:ext cx="305511" cy="251795"/>
          </a:xfrm>
          <a:prstGeom prst="triangle">
            <a:avLst/>
          </a:prstGeom>
          <a:solidFill>
            <a:schemeClr val="accent1"/>
          </a:solidFill>
          <a:ln w="3175">
            <a:solidFill>
              <a:schemeClr val="accent1"/>
            </a:solidFill>
          </a:ln>
        </p:spPr>
        <p:txBody>
          <a:bodyPr>
            <a:normAutofit/>
          </a:bodyPr>
          <a:lstStyle>
            <a:lvl1pPr>
              <a:defRPr sz="600" b="0">
                <a:noFill/>
              </a:defRPr>
            </a:lvl1pPr>
          </a:lstStyle>
          <a:p>
            <a:pPr lvl="0"/>
            <a:r>
              <a:rPr lang="en-US"/>
              <a:t>Edit Master text styles</a:t>
            </a:r>
          </a:p>
        </p:txBody>
      </p:sp>
    </p:spTree>
    <p:extLst>
      <p:ext uri="{BB962C8B-B14F-4D97-AF65-F5344CB8AC3E}">
        <p14:creationId xmlns:p14="http://schemas.microsoft.com/office/powerpoint/2010/main" val="2810277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03035" y="367886"/>
            <a:ext cx="6119687" cy="366254"/>
          </a:xfrm>
          <a:prstGeom prst="rect">
            <a:avLst/>
          </a:prstGeom>
        </p:spPr>
        <p:txBody>
          <a:bodyPr vert="horz" wrap="square" lIns="0" tIns="0" rIns="0" bIns="0" rtlCol="0" anchor="t" anchorCtr="0">
            <a:spAutoFit/>
          </a:bodyPr>
          <a:lstStyle/>
          <a:p>
            <a:r>
              <a:rPr lang="en-US"/>
              <a:t>Click to edit Master title style</a:t>
            </a:r>
            <a:endParaRPr lang="en-US" dirty="0"/>
          </a:p>
        </p:txBody>
      </p:sp>
      <p:sp>
        <p:nvSpPr>
          <p:cNvPr id="3" name="Text Placeholder 2"/>
          <p:cNvSpPr>
            <a:spLocks noGrp="1"/>
          </p:cNvSpPr>
          <p:nvPr>
            <p:ph type="body" idx="1"/>
          </p:nvPr>
        </p:nvSpPr>
        <p:spPr>
          <a:xfrm>
            <a:off x="403034" y="1203326"/>
            <a:ext cx="8345679" cy="3096424"/>
          </a:xfrm>
          <a:prstGeom prst="rect">
            <a:avLst/>
          </a:prstGeom>
        </p:spPr>
        <p:txBody>
          <a:bodyPr vert="horz" lIns="0" tIns="0" rIns="0" bIns="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928037" y="4722070"/>
            <a:ext cx="121828" cy="123111"/>
          </a:xfrm>
          <a:prstGeom prst="rect">
            <a:avLst/>
          </a:prstGeom>
        </p:spPr>
        <p:txBody>
          <a:bodyPr vert="horz" wrap="none" lIns="0" tIns="0" rIns="0" bIns="0" rtlCol="0" anchor="ctr">
            <a:spAutoFit/>
          </a:bodyPr>
          <a:lstStyle>
            <a:lvl1pPr algn="l">
              <a:defRPr sz="800">
                <a:solidFill>
                  <a:schemeClr val="accent2"/>
                </a:solidFill>
              </a:defRPr>
            </a:lvl1pPr>
          </a:lstStyle>
          <a:p>
            <a:fld id="{2901B45F-83E6-41DD-81FE-3D61A4139122}" type="slidenum">
              <a:rPr lang="en-AU" smtClean="0"/>
              <a:pPr/>
              <a:t>‹#›</a:t>
            </a:fld>
            <a:endParaRPr lang="en-AU" dirty="0"/>
          </a:p>
        </p:txBody>
      </p:sp>
      <p:grpSp>
        <p:nvGrpSpPr>
          <p:cNvPr id="26" name="Group 25"/>
          <p:cNvGrpSpPr/>
          <p:nvPr userDrawn="1"/>
        </p:nvGrpSpPr>
        <p:grpSpPr>
          <a:xfrm>
            <a:off x="0" y="4734413"/>
            <a:ext cx="6127200" cy="98425"/>
            <a:chOff x="2317750" y="2519363"/>
            <a:chExt cx="4511675" cy="98425"/>
          </a:xfrm>
        </p:grpSpPr>
        <p:sp>
          <p:nvSpPr>
            <p:cNvPr id="22" name="Rectangle 15"/>
            <p:cNvSpPr>
              <a:spLocks noChangeArrowheads="1"/>
            </p:cNvSpPr>
            <p:nvPr userDrawn="1"/>
          </p:nvSpPr>
          <p:spPr bwMode="auto">
            <a:xfrm>
              <a:off x="2317750" y="2519363"/>
              <a:ext cx="911225" cy="98425"/>
            </a:xfrm>
            <a:prstGeom prst="rect">
              <a:avLst/>
            </a:prstGeom>
            <a:solidFill>
              <a:srgbClr val="F4792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3" name="Rectangle 16"/>
            <p:cNvSpPr>
              <a:spLocks noChangeArrowheads="1"/>
            </p:cNvSpPr>
            <p:nvPr userDrawn="1"/>
          </p:nvSpPr>
          <p:spPr bwMode="auto">
            <a:xfrm>
              <a:off x="5473700" y="2519363"/>
              <a:ext cx="911225" cy="98425"/>
            </a:xfrm>
            <a:prstGeom prst="rect">
              <a:avLst/>
            </a:prstGeom>
            <a:solidFill>
              <a:srgbClr val="FBA91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4" name="Rectangle 17"/>
            <p:cNvSpPr>
              <a:spLocks noChangeArrowheads="1"/>
            </p:cNvSpPr>
            <p:nvPr userDrawn="1"/>
          </p:nvSpPr>
          <p:spPr bwMode="auto">
            <a:xfrm>
              <a:off x="3228975" y="2519363"/>
              <a:ext cx="2244725" cy="98425"/>
            </a:xfrm>
            <a:prstGeom prst="rect">
              <a:avLst/>
            </a:prstGeom>
            <a:solidFill>
              <a:srgbClr val="F7941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5" name="Rectangle 18"/>
            <p:cNvSpPr>
              <a:spLocks noChangeArrowheads="1"/>
            </p:cNvSpPr>
            <p:nvPr userDrawn="1"/>
          </p:nvSpPr>
          <p:spPr bwMode="auto">
            <a:xfrm>
              <a:off x="6384925" y="2519363"/>
              <a:ext cx="444500" cy="98425"/>
            </a:xfrm>
            <a:prstGeom prst="rect">
              <a:avLst/>
            </a:prstGeom>
            <a:solidFill>
              <a:srgbClr val="FFC20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sp>
        <p:nvSpPr>
          <p:cNvPr id="32" name="Footer Placeholder 31"/>
          <p:cNvSpPr>
            <a:spLocks noGrp="1"/>
          </p:cNvSpPr>
          <p:nvPr>
            <p:ph type="ftr" sz="quarter" idx="3"/>
          </p:nvPr>
        </p:nvSpPr>
        <p:spPr>
          <a:xfrm flipH="1">
            <a:off x="6251262" y="4722070"/>
            <a:ext cx="658835" cy="123111"/>
          </a:xfrm>
          <a:prstGeom prst="rect">
            <a:avLst/>
          </a:prstGeom>
        </p:spPr>
        <p:txBody>
          <a:bodyPr vert="horz" wrap="none" lIns="0" tIns="0" rIns="0" bIns="0" rtlCol="0" anchor="ctr">
            <a:spAutoFit/>
          </a:bodyPr>
          <a:lstStyle>
            <a:lvl1pPr algn="l">
              <a:defRPr sz="800" u="none">
                <a:solidFill>
                  <a:schemeClr val="tx1">
                    <a:tint val="75000"/>
                  </a:schemeClr>
                </a:solidFill>
              </a:defRPr>
            </a:lvl1pPr>
          </a:lstStyle>
          <a:p>
            <a:r>
              <a:rPr lang="en-AU" dirty="0"/>
              <a:t>aarnet.edu.au </a:t>
            </a:r>
            <a:r>
              <a:rPr lang="en-AU" dirty="0">
                <a:solidFill>
                  <a:schemeClr val="accent1"/>
                </a:solidFill>
              </a:rPr>
              <a:t>|</a:t>
            </a:r>
          </a:p>
        </p:txBody>
      </p:sp>
      <p:grpSp>
        <p:nvGrpSpPr>
          <p:cNvPr id="19" name="Group 18"/>
          <p:cNvGrpSpPr>
            <a:grpSpLocks noChangeAspect="1"/>
          </p:cNvGrpSpPr>
          <p:nvPr userDrawn="1"/>
        </p:nvGrpSpPr>
        <p:grpSpPr bwMode="auto">
          <a:xfrm>
            <a:off x="8089386" y="4675625"/>
            <a:ext cx="664598" cy="216000"/>
            <a:chOff x="-166" y="657"/>
            <a:chExt cx="5926" cy="1926"/>
          </a:xfrm>
        </p:grpSpPr>
        <p:sp>
          <p:nvSpPr>
            <p:cNvPr id="20" name="Freeform 5"/>
            <p:cNvSpPr>
              <a:spLocks/>
            </p:cNvSpPr>
            <p:nvPr userDrawn="1"/>
          </p:nvSpPr>
          <p:spPr bwMode="auto">
            <a:xfrm>
              <a:off x="5367" y="1187"/>
              <a:ext cx="393" cy="818"/>
            </a:xfrm>
            <a:custGeom>
              <a:avLst/>
              <a:gdLst>
                <a:gd name="T0" fmla="*/ 2250 w 2250"/>
                <a:gd name="T1" fmla="*/ 4035 h 4678"/>
                <a:gd name="T2" fmla="*/ 2250 w 2250"/>
                <a:gd name="T3" fmla="*/ 4576 h 4678"/>
                <a:gd name="T4" fmla="*/ 1881 w 2250"/>
                <a:gd name="T5" fmla="*/ 4649 h 4678"/>
                <a:gd name="T6" fmla="*/ 1524 w 2250"/>
                <a:gd name="T7" fmla="*/ 4678 h 4678"/>
                <a:gd name="T8" fmla="*/ 692 w 2250"/>
                <a:gd name="T9" fmla="*/ 4384 h 4678"/>
                <a:gd name="T10" fmla="*/ 407 w 2250"/>
                <a:gd name="T11" fmla="*/ 3438 h 4678"/>
                <a:gd name="T12" fmla="*/ 407 w 2250"/>
                <a:gd name="T13" fmla="*/ 1535 h 4678"/>
                <a:gd name="T14" fmla="*/ 0 w 2250"/>
                <a:gd name="T15" fmla="*/ 1535 h 4678"/>
                <a:gd name="T16" fmla="*/ 0 w 2250"/>
                <a:gd name="T17" fmla="*/ 1025 h 4678"/>
                <a:gd name="T18" fmla="*/ 407 w 2250"/>
                <a:gd name="T19" fmla="*/ 1025 h 4678"/>
                <a:gd name="T20" fmla="*/ 407 w 2250"/>
                <a:gd name="T21" fmla="*/ 0 h 4678"/>
                <a:gd name="T22" fmla="*/ 1011 w 2250"/>
                <a:gd name="T23" fmla="*/ 0 h 4678"/>
                <a:gd name="T24" fmla="*/ 1011 w 2250"/>
                <a:gd name="T25" fmla="*/ 1025 h 4678"/>
                <a:gd name="T26" fmla="*/ 2250 w 2250"/>
                <a:gd name="T27" fmla="*/ 1025 h 4678"/>
                <a:gd name="T28" fmla="*/ 2250 w 2250"/>
                <a:gd name="T29" fmla="*/ 1535 h 4678"/>
                <a:gd name="T30" fmla="*/ 1011 w 2250"/>
                <a:gd name="T31" fmla="*/ 1535 h 4678"/>
                <a:gd name="T32" fmla="*/ 1011 w 2250"/>
                <a:gd name="T33" fmla="*/ 3169 h 4678"/>
                <a:gd name="T34" fmla="*/ 1024 w 2250"/>
                <a:gd name="T35" fmla="*/ 3610 h 4678"/>
                <a:gd name="T36" fmla="*/ 1113 w 2250"/>
                <a:gd name="T37" fmla="*/ 3907 h 4678"/>
                <a:gd name="T38" fmla="*/ 1307 w 2250"/>
                <a:gd name="T39" fmla="*/ 4094 h 4678"/>
                <a:gd name="T40" fmla="*/ 1682 w 2250"/>
                <a:gd name="T41" fmla="*/ 4153 h 4678"/>
                <a:gd name="T42" fmla="*/ 1988 w 2250"/>
                <a:gd name="T43" fmla="*/ 4111 h 4678"/>
                <a:gd name="T44" fmla="*/ 2219 w 2250"/>
                <a:gd name="T45" fmla="*/ 4035 h 4678"/>
                <a:gd name="T46" fmla="*/ 2250 w 2250"/>
                <a:gd name="T47" fmla="*/ 4035 h 4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50" h="4678">
                  <a:moveTo>
                    <a:pt x="2250" y="4035"/>
                  </a:moveTo>
                  <a:cubicBezTo>
                    <a:pt x="2250" y="4576"/>
                    <a:pt x="2250" y="4576"/>
                    <a:pt x="2250" y="4576"/>
                  </a:cubicBezTo>
                  <a:cubicBezTo>
                    <a:pt x="2138" y="4606"/>
                    <a:pt x="2015" y="4631"/>
                    <a:pt x="1881" y="4649"/>
                  </a:cubicBezTo>
                  <a:cubicBezTo>
                    <a:pt x="1748" y="4669"/>
                    <a:pt x="1628" y="4678"/>
                    <a:pt x="1524" y="4678"/>
                  </a:cubicBezTo>
                  <a:cubicBezTo>
                    <a:pt x="1159" y="4678"/>
                    <a:pt x="881" y="4580"/>
                    <a:pt x="692" y="4384"/>
                  </a:cubicBezTo>
                  <a:cubicBezTo>
                    <a:pt x="500" y="4186"/>
                    <a:pt x="407" y="3872"/>
                    <a:pt x="407" y="3438"/>
                  </a:cubicBezTo>
                  <a:cubicBezTo>
                    <a:pt x="407" y="1535"/>
                    <a:pt x="407" y="1535"/>
                    <a:pt x="407" y="1535"/>
                  </a:cubicBezTo>
                  <a:cubicBezTo>
                    <a:pt x="0" y="1535"/>
                    <a:pt x="0" y="1535"/>
                    <a:pt x="0" y="1535"/>
                  </a:cubicBezTo>
                  <a:cubicBezTo>
                    <a:pt x="0" y="1025"/>
                    <a:pt x="0" y="1025"/>
                    <a:pt x="0" y="1025"/>
                  </a:cubicBezTo>
                  <a:cubicBezTo>
                    <a:pt x="407" y="1025"/>
                    <a:pt x="407" y="1025"/>
                    <a:pt x="407" y="1025"/>
                  </a:cubicBezTo>
                  <a:cubicBezTo>
                    <a:pt x="407" y="0"/>
                    <a:pt x="407" y="0"/>
                    <a:pt x="407" y="0"/>
                  </a:cubicBezTo>
                  <a:cubicBezTo>
                    <a:pt x="1011" y="0"/>
                    <a:pt x="1011" y="0"/>
                    <a:pt x="1011" y="0"/>
                  </a:cubicBezTo>
                  <a:cubicBezTo>
                    <a:pt x="1011" y="1025"/>
                    <a:pt x="1011" y="1025"/>
                    <a:pt x="1011" y="1025"/>
                  </a:cubicBezTo>
                  <a:cubicBezTo>
                    <a:pt x="2250" y="1025"/>
                    <a:pt x="2250" y="1025"/>
                    <a:pt x="2250" y="1025"/>
                  </a:cubicBezTo>
                  <a:cubicBezTo>
                    <a:pt x="2250" y="1535"/>
                    <a:pt x="2250" y="1535"/>
                    <a:pt x="2250" y="1535"/>
                  </a:cubicBezTo>
                  <a:cubicBezTo>
                    <a:pt x="1011" y="1535"/>
                    <a:pt x="1011" y="1535"/>
                    <a:pt x="1011" y="1535"/>
                  </a:cubicBezTo>
                  <a:cubicBezTo>
                    <a:pt x="1011" y="3169"/>
                    <a:pt x="1011" y="3169"/>
                    <a:pt x="1011" y="3169"/>
                  </a:cubicBezTo>
                  <a:cubicBezTo>
                    <a:pt x="1011" y="3357"/>
                    <a:pt x="1016" y="3503"/>
                    <a:pt x="1024" y="3610"/>
                  </a:cubicBezTo>
                  <a:cubicBezTo>
                    <a:pt x="1032" y="3716"/>
                    <a:pt x="1062" y="3814"/>
                    <a:pt x="1113" y="3907"/>
                  </a:cubicBezTo>
                  <a:cubicBezTo>
                    <a:pt x="1161" y="3992"/>
                    <a:pt x="1225" y="4055"/>
                    <a:pt x="1307" y="4094"/>
                  </a:cubicBezTo>
                  <a:cubicBezTo>
                    <a:pt x="1388" y="4134"/>
                    <a:pt x="1515" y="4153"/>
                    <a:pt x="1682" y="4153"/>
                  </a:cubicBezTo>
                  <a:cubicBezTo>
                    <a:pt x="1779" y="4153"/>
                    <a:pt x="1883" y="4140"/>
                    <a:pt x="1988" y="4111"/>
                  </a:cubicBezTo>
                  <a:cubicBezTo>
                    <a:pt x="2095" y="4081"/>
                    <a:pt x="2173" y="4055"/>
                    <a:pt x="2219" y="4035"/>
                  </a:cubicBezTo>
                  <a:lnTo>
                    <a:pt x="2250" y="4035"/>
                  </a:lnTo>
                  <a:close/>
                </a:path>
              </a:pathLst>
            </a:custGeom>
            <a:solidFill>
              <a:srgbClr val="8A8C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1" name="Freeform 6"/>
            <p:cNvSpPr>
              <a:spLocks noEditPoints="1"/>
            </p:cNvSpPr>
            <p:nvPr userDrawn="1"/>
          </p:nvSpPr>
          <p:spPr bwMode="auto">
            <a:xfrm>
              <a:off x="4777" y="1350"/>
              <a:ext cx="569" cy="656"/>
            </a:xfrm>
            <a:custGeom>
              <a:avLst/>
              <a:gdLst>
                <a:gd name="T0" fmla="*/ 480 w 3253"/>
                <a:gd name="T1" fmla="*/ 515 h 3755"/>
                <a:gd name="T2" fmla="*/ 1742 w 3253"/>
                <a:gd name="T3" fmla="*/ 0 h 3755"/>
                <a:gd name="T4" fmla="*/ 2862 w 3253"/>
                <a:gd name="T5" fmla="*/ 424 h 3755"/>
                <a:gd name="T6" fmla="*/ 3253 w 3253"/>
                <a:gd name="T7" fmla="*/ 1627 h 3755"/>
                <a:gd name="T8" fmla="*/ 3253 w 3253"/>
                <a:gd name="T9" fmla="*/ 1955 h 3755"/>
                <a:gd name="T10" fmla="*/ 612 w 3253"/>
                <a:gd name="T11" fmla="*/ 1955 h 3755"/>
                <a:gd name="T12" fmla="*/ 712 w 3253"/>
                <a:gd name="T13" fmla="*/ 2527 h 3755"/>
                <a:gd name="T14" fmla="*/ 984 w 3253"/>
                <a:gd name="T15" fmla="*/ 2926 h 3755"/>
                <a:gd name="T16" fmla="*/ 1380 w 3253"/>
                <a:gd name="T17" fmla="*/ 3156 h 3755"/>
                <a:gd name="T18" fmla="*/ 1886 w 3253"/>
                <a:gd name="T19" fmla="*/ 3232 h 3755"/>
                <a:gd name="T20" fmla="*/ 2621 w 3253"/>
                <a:gd name="T21" fmla="*/ 3085 h 3755"/>
                <a:gd name="T22" fmla="*/ 3148 w 3253"/>
                <a:gd name="T23" fmla="*/ 2796 h 3755"/>
                <a:gd name="T24" fmla="*/ 3181 w 3253"/>
                <a:gd name="T25" fmla="*/ 2796 h 3755"/>
                <a:gd name="T26" fmla="*/ 3181 w 3253"/>
                <a:gd name="T27" fmla="*/ 3454 h 3755"/>
                <a:gd name="T28" fmla="*/ 2559 w 3253"/>
                <a:gd name="T29" fmla="*/ 3670 h 3755"/>
                <a:gd name="T30" fmla="*/ 1891 w 3253"/>
                <a:gd name="T31" fmla="*/ 3755 h 3755"/>
                <a:gd name="T32" fmla="*/ 500 w 3253"/>
                <a:gd name="T33" fmla="*/ 3274 h 3755"/>
                <a:gd name="T34" fmla="*/ 0 w 3253"/>
                <a:gd name="T35" fmla="*/ 1907 h 3755"/>
                <a:gd name="T36" fmla="*/ 480 w 3253"/>
                <a:gd name="T37" fmla="*/ 515 h 3755"/>
                <a:gd name="T38" fmla="*/ 2670 w 3253"/>
                <a:gd name="T39" fmla="*/ 1491 h 3755"/>
                <a:gd name="T40" fmla="*/ 2430 w 3253"/>
                <a:gd name="T41" fmla="*/ 755 h 3755"/>
                <a:gd name="T42" fmla="*/ 1713 w 3253"/>
                <a:gd name="T43" fmla="*/ 495 h 3755"/>
                <a:gd name="T44" fmla="*/ 939 w 3253"/>
                <a:gd name="T45" fmla="*/ 780 h 3755"/>
                <a:gd name="T46" fmla="*/ 612 w 3253"/>
                <a:gd name="T47" fmla="*/ 1491 h 3755"/>
                <a:gd name="T48" fmla="*/ 2670 w 3253"/>
                <a:gd name="T49" fmla="*/ 1491 h 3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253" h="3755">
                  <a:moveTo>
                    <a:pt x="480" y="515"/>
                  </a:moveTo>
                  <a:cubicBezTo>
                    <a:pt x="799" y="171"/>
                    <a:pt x="1221" y="0"/>
                    <a:pt x="1742" y="0"/>
                  </a:cubicBezTo>
                  <a:cubicBezTo>
                    <a:pt x="2226" y="0"/>
                    <a:pt x="2598" y="141"/>
                    <a:pt x="2862" y="424"/>
                  </a:cubicBezTo>
                  <a:cubicBezTo>
                    <a:pt x="3123" y="706"/>
                    <a:pt x="3253" y="1107"/>
                    <a:pt x="3253" y="1627"/>
                  </a:cubicBezTo>
                  <a:cubicBezTo>
                    <a:pt x="3253" y="1955"/>
                    <a:pt x="3253" y="1955"/>
                    <a:pt x="3253" y="1955"/>
                  </a:cubicBezTo>
                  <a:cubicBezTo>
                    <a:pt x="612" y="1955"/>
                    <a:pt x="612" y="1955"/>
                    <a:pt x="612" y="1955"/>
                  </a:cubicBezTo>
                  <a:cubicBezTo>
                    <a:pt x="612" y="2173"/>
                    <a:pt x="645" y="2364"/>
                    <a:pt x="712" y="2527"/>
                  </a:cubicBezTo>
                  <a:cubicBezTo>
                    <a:pt x="778" y="2689"/>
                    <a:pt x="869" y="2822"/>
                    <a:pt x="984" y="2926"/>
                  </a:cubicBezTo>
                  <a:cubicBezTo>
                    <a:pt x="1096" y="3028"/>
                    <a:pt x="1227" y="3105"/>
                    <a:pt x="1380" y="3156"/>
                  </a:cubicBezTo>
                  <a:cubicBezTo>
                    <a:pt x="1532" y="3205"/>
                    <a:pt x="1701" y="3232"/>
                    <a:pt x="1886" y="3232"/>
                  </a:cubicBezTo>
                  <a:cubicBezTo>
                    <a:pt x="2129" y="3232"/>
                    <a:pt x="2374" y="3182"/>
                    <a:pt x="2621" y="3085"/>
                  </a:cubicBezTo>
                  <a:cubicBezTo>
                    <a:pt x="2866" y="2986"/>
                    <a:pt x="3042" y="2891"/>
                    <a:pt x="3148" y="2796"/>
                  </a:cubicBezTo>
                  <a:cubicBezTo>
                    <a:pt x="3181" y="2796"/>
                    <a:pt x="3181" y="2796"/>
                    <a:pt x="3181" y="2796"/>
                  </a:cubicBezTo>
                  <a:cubicBezTo>
                    <a:pt x="3181" y="3454"/>
                    <a:pt x="3181" y="3454"/>
                    <a:pt x="3181" y="3454"/>
                  </a:cubicBezTo>
                  <a:cubicBezTo>
                    <a:pt x="2977" y="3539"/>
                    <a:pt x="2769" y="3612"/>
                    <a:pt x="2559" y="3670"/>
                  </a:cubicBezTo>
                  <a:cubicBezTo>
                    <a:pt x="2346" y="3727"/>
                    <a:pt x="2124" y="3755"/>
                    <a:pt x="1891" y="3755"/>
                  </a:cubicBezTo>
                  <a:cubicBezTo>
                    <a:pt x="1296" y="3755"/>
                    <a:pt x="832" y="3595"/>
                    <a:pt x="500" y="3274"/>
                  </a:cubicBezTo>
                  <a:cubicBezTo>
                    <a:pt x="166" y="2954"/>
                    <a:pt x="0" y="2498"/>
                    <a:pt x="0" y="1907"/>
                  </a:cubicBezTo>
                  <a:cubicBezTo>
                    <a:pt x="0" y="1323"/>
                    <a:pt x="159" y="859"/>
                    <a:pt x="480" y="515"/>
                  </a:cubicBezTo>
                  <a:close/>
                  <a:moveTo>
                    <a:pt x="2670" y="1491"/>
                  </a:moveTo>
                  <a:cubicBezTo>
                    <a:pt x="2669" y="1173"/>
                    <a:pt x="2588" y="928"/>
                    <a:pt x="2430" y="755"/>
                  </a:cubicBezTo>
                  <a:cubicBezTo>
                    <a:pt x="2274" y="581"/>
                    <a:pt x="2034" y="495"/>
                    <a:pt x="1713" y="495"/>
                  </a:cubicBezTo>
                  <a:cubicBezTo>
                    <a:pt x="1389" y="495"/>
                    <a:pt x="1130" y="590"/>
                    <a:pt x="939" y="780"/>
                  </a:cubicBezTo>
                  <a:cubicBezTo>
                    <a:pt x="747" y="969"/>
                    <a:pt x="638" y="1207"/>
                    <a:pt x="612" y="1491"/>
                  </a:cubicBezTo>
                  <a:lnTo>
                    <a:pt x="2670" y="1491"/>
                  </a:lnTo>
                  <a:close/>
                </a:path>
              </a:pathLst>
            </a:custGeom>
            <a:solidFill>
              <a:srgbClr val="8A8C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7" name="Freeform 7"/>
            <p:cNvSpPr>
              <a:spLocks/>
            </p:cNvSpPr>
            <p:nvPr userDrawn="1"/>
          </p:nvSpPr>
          <p:spPr bwMode="auto">
            <a:xfrm>
              <a:off x="4210" y="1350"/>
              <a:ext cx="524" cy="642"/>
            </a:xfrm>
            <a:custGeom>
              <a:avLst/>
              <a:gdLst>
                <a:gd name="T0" fmla="*/ 605 w 2995"/>
                <a:gd name="T1" fmla="*/ 497 h 3674"/>
                <a:gd name="T2" fmla="*/ 1188 w 2995"/>
                <a:gd name="T3" fmla="*/ 131 h 3674"/>
                <a:gd name="T4" fmla="*/ 1807 w 2995"/>
                <a:gd name="T5" fmla="*/ 0 h 3674"/>
                <a:gd name="T6" fmla="*/ 2691 w 2995"/>
                <a:gd name="T7" fmla="*/ 348 h 3674"/>
                <a:gd name="T8" fmla="*/ 2995 w 2995"/>
                <a:gd name="T9" fmla="*/ 1354 h 3674"/>
                <a:gd name="T10" fmla="*/ 2995 w 2995"/>
                <a:gd name="T11" fmla="*/ 3674 h 3674"/>
                <a:gd name="T12" fmla="*/ 2391 w 2995"/>
                <a:gd name="T13" fmla="*/ 3674 h 3674"/>
                <a:gd name="T14" fmla="*/ 2391 w 2995"/>
                <a:gd name="T15" fmla="*/ 1640 h 3674"/>
                <a:gd name="T16" fmla="*/ 2361 w 2995"/>
                <a:gd name="T17" fmla="*/ 1178 h 3674"/>
                <a:gd name="T18" fmla="*/ 2256 w 2995"/>
                <a:gd name="T19" fmla="*/ 841 h 3674"/>
                <a:gd name="T20" fmla="*/ 2026 w 2995"/>
                <a:gd name="T21" fmla="*/ 641 h 3674"/>
                <a:gd name="T22" fmla="*/ 1636 w 2995"/>
                <a:gd name="T23" fmla="*/ 575 h 3674"/>
                <a:gd name="T24" fmla="*/ 1121 w 2995"/>
                <a:gd name="T25" fmla="*/ 697 h 3674"/>
                <a:gd name="T26" fmla="*/ 605 w 2995"/>
                <a:gd name="T27" fmla="*/ 1007 h 3674"/>
                <a:gd name="T28" fmla="*/ 605 w 2995"/>
                <a:gd name="T29" fmla="*/ 3674 h 3674"/>
                <a:gd name="T30" fmla="*/ 0 w 2995"/>
                <a:gd name="T31" fmla="*/ 3674 h 3674"/>
                <a:gd name="T32" fmla="*/ 0 w 2995"/>
                <a:gd name="T33" fmla="*/ 95 h 3674"/>
                <a:gd name="T34" fmla="*/ 605 w 2995"/>
                <a:gd name="T35" fmla="*/ 95 h 3674"/>
                <a:gd name="T36" fmla="*/ 605 w 2995"/>
                <a:gd name="T37" fmla="*/ 497 h 36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95" h="3674">
                  <a:moveTo>
                    <a:pt x="605" y="497"/>
                  </a:moveTo>
                  <a:cubicBezTo>
                    <a:pt x="793" y="340"/>
                    <a:pt x="987" y="218"/>
                    <a:pt x="1188" y="131"/>
                  </a:cubicBezTo>
                  <a:cubicBezTo>
                    <a:pt x="1389" y="44"/>
                    <a:pt x="1595" y="0"/>
                    <a:pt x="1807" y="0"/>
                  </a:cubicBezTo>
                  <a:cubicBezTo>
                    <a:pt x="2193" y="0"/>
                    <a:pt x="2488" y="116"/>
                    <a:pt x="2691" y="348"/>
                  </a:cubicBezTo>
                  <a:cubicBezTo>
                    <a:pt x="2895" y="582"/>
                    <a:pt x="2995" y="916"/>
                    <a:pt x="2995" y="1354"/>
                  </a:cubicBezTo>
                  <a:cubicBezTo>
                    <a:pt x="2995" y="3674"/>
                    <a:pt x="2995" y="3674"/>
                    <a:pt x="2995" y="3674"/>
                  </a:cubicBezTo>
                  <a:cubicBezTo>
                    <a:pt x="2391" y="3674"/>
                    <a:pt x="2391" y="3674"/>
                    <a:pt x="2391" y="3674"/>
                  </a:cubicBezTo>
                  <a:cubicBezTo>
                    <a:pt x="2391" y="1640"/>
                    <a:pt x="2391" y="1640"/>
                    <a:pt x="2391" y="1640"/>
                  </a:cubicBezTo>
                  <a:cubicBezTo>
                    <a:pt x="2391" y="1476"/>
                    <a:pt x="2381" y="1323"/>
                    <a:pt x="2361" y="1178"/>
                  </a:cubicBezTo>
                  <a:cubicBezTo>
                    <a:pt x="2344" y="1035"/>
                    <a:pt x="2307" y="923"/>
                    <a:pt x="2256" y="841"/>
                  </a:cubicBezTo>
                  <a:cubicBezTo>
                    <a:pt x="2204" y="752"/>
                    <a:pt x="2126" y="684"/>
                    <a:pt x="2026" y="641"/>
                  </a:cubicBezTo>
                  <a:cubicBezTo>
                    <a:pt x="1925" y="597"/>
                    <a:pt x="1796" y="575"/>
                    <a:pt x="1636" y="575"/>
                  </a:cubicBezTo>
                  <a:cubicBezTo>
                    <a:pt x="1471" y="575"/>
                    <a:pt x="1298" y="617"/>
                    <a:pt x="1121" y="697"/>
                  </a:cubicBezTo>
                  <a:cubicBezTo>
                    <a:pt x="941" y="778"/>
                    <a:pt x="768" y="882"/>
                    <a:pt x="605" y="1007"/>
                  </a:cubicBezTo>
                  <a:cubicBezTo>
                    <a:pt x="605" y="3674"/>
                    <a:pt x="605" y="3674"/>
                    <a:pt x="605" y="3674"/>
                  </a:cubicBezTo>
                  <a:cubicBezTo>
                    <a:pt x="0" y="3674"/>
                    <a:pt x="0" y="3674"/>
                    <a:pt x="0" y="3674"/>
                  </a:cubicBezTo>
                  <a:cubicBezTo>
                    <a:pt x="0" y="95"/>
                    <a:pt x="0" y="95"/>
                    <a:pt x="0" y="95"/>
                  </a:cubicBezTo>
                  <a:cubicBezTo>
                    <a:pt x="605" y="95"/>
                    <a:pt x="605" y="95"/>
                    <a:pt x="605" y="95"/>
                  </a:cubicBezTo>
                  <a:lnTo>
                    <a:pt x="605" y="497"/>
                  </a:lnTo>
                  <a:close/>
                </a:path>
              </a:pathLst>
            </a:custGeom>
            <a:solidFill>
              <a:srgbClr val="8A8C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8" name="Freeform 8"/>
            <p:cNvSpPr>
              <a:spLocks/>
            </p:cNvSpPr>
            <p:nvPr userDrawn="1"/>
          </p:nvSpPr>
          <p:spPr bwMode="auto">
            <a:xfrm>
              <a:off x="3679" y="1361"/>
              <a:ext cx="455" cy="631"/>
            </a:xfrm>
            <a:custGeom>
              <a:avLst/>
              <a:gdLst>
                <a:gd name="T0" fmla="*/ 2604 w 2604"/>
                <a:gd name="T1" fmla="*/ 14 h 3609"/>
                <a:gd name="T2" fmla="*/ 2604 w 2604"/>
                <a:gd name="T3" fmla="*/ 1116 h 3609"/>
                <a:gd name="T4" fmla="*/ 2502 w 2604"/>
                <a:gd name="T5" fmla="*/ 1116 h 3609"/>
                <a:gd name="T6" fmla="*/ 2267 w 2604"/>
                <a:gd name="T7" fmla="*/ 1077 h 3609"/>
                <a:gd name="T8" fmla="*/ 1995 w 2604"/>
                <a:gd name="T9" fmla="*/ 1063 h 3609"/>
                <a:gd name="T10" fmla="*/ 1563 w 2604"/>
                <a:gd name="T11" fmla="*/ 1096 h 3609"/>
                <a:gd name="T12" fmla="*/ 1158 w 2604"/>
                <a:gd name="T13" fmla="*/ 1205 h 3609"/>
                <a:gd name="T14" fmla="*/ 1158 w 2604"/>
                <a:gd name="T15" fmla="*/ 3609 h 3609"/>
                <a:gd name="T16" fmla="*/ 0 w 2604"/>
                <a:gd name="T17" fmla="*/ 3609 h 3609"/>
                <a:gd name="T18" fmla="*/ 0 w 2604"/>
                <a:gd name="T19" fmla="*/ 15 h 3609"/>
                <a:gd name="T20" fmla="*/ 1158 w 2604"/>
                <a:gd name="T21" fmla="*/ 15 h 3609"/>
                <a:gd name="T22" fmla="*/ 1158 w 2604"/>
                <a:gd name="T23" fmla="*/ 545 h 3609"/>
                <a:gd name="T24" fmla="*/ 1817 w 2604"/>
                <a:gd name="T25" fmla="*/ 109 h 3609"/>
                <a:gd name="T26" fmla="*/ 2334 w 2604"/>
                <a:gd name="T27" fmla="*/ 0 h 3609"/>
                <a:gd name="T28" fmla="*/ 2471 w 2604"/>
                <a:gd name="T29" fmla="*/ 4 h 3609"/>
                <a:gd name="T30" fmla="*/ 2604 w 2604"/>
                <a:gd name="T31" fmla="*/ 14 h 36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604" h="3609">
                  <a:moveTo>
                    <a:pt x="2604" y="14"/>
                  </a:moveTo>
                  <a:cubicBezTo>
                    <a:pt x="2604" y="1116"/>
                    <a:pt x="2604" y="1116"/>
                    <a:pt x="2604" y="1116"/>
                  </a:cubicBezTo>
                  <a:cubicBezTo>
                    <a:pt x="2502" y="1116"/>
                    <a:pt x="2502" y="1116"/>
                    <a:pt x="2502" y="1116"/>
                  </a:cubicBezTo>
                  <a:cubicBezTo>
                    <a:pt x="2454" y="1098"/>
                    <a:pt x="2375" y="1085"/>
                    <a:pt x="2267" y="1077"/>
                  </a:cubicBezTo>
                  <a:cubicBezTo>
                    <a:pt x="2158" y="1068"/>
                    <a:pt x="2067" y="1063"/>
                    <a:pt x="1995" y="1063"/>
                  </a:cubicBezTo>
                  <a:cubicBezTo>
                    <a:pt x="1832" y="1063"/>
                    <a:pt x="1687" y="1075"/>
                    <a:pt x="1563" y="1096"/>
                  </a:cubicBezTo>
                  <a:cubicBezTo>
                    <a:pt x="1437" y="1118"/>
                    <a:pt x="1302" y="1152"/>
                    <a:pt x="1158" y="1205"/>
                  </a:cubicBezTo>
                  <a:cubicBezTo>
                    <a:pt x="1158" y="3609"/>
                    <a:pt x="1158" y="3609"/>
                    <a:pt x="1158" y="3609"/>
                  </a:cubicBezTo>
                  <a:cubicBezTo>
                    <a:pt x="0" y="3609"/>
                    <a:pt x="0" y="3609"/>
                    <a:pt x="0" y="3609"/>
                  </a:cubicBezTo>
                  <a:cubicBezTo>
                    <a:pt x="0" y="15"/>
                    <a:pt x="0" y="15"/>
                    <a:pt x="0" y="15"/>
                  </a:cubicBezTo>
                  <a:cubicBezTo>
                    <a:pt x="1158" y="15"/>
                    <a:pt x="1158" y="15"/>
                    <a:pt x="1158" y="15"/>
                  </a:cubicBezTo>
                  <a:cubicBezTo>
                    <a:pt x="1158" y="545"/>
                    <a:pt x="1158" y="545"/>
                    <a:pt x="1158" y="545"/>
                  </a:cubicBezTo>
                  <a:cubicBezTo>
                    <a:pt x="1411" y="326"/>
                    <a:pt x="1632" y="181"/>
                    <a:pt x="1817" y="109"/>
                  </a:cubicBezTo>
                  <a:cubicBezTo>
                    <a:pt x="2005" y="37"/>
                    <a:pt x="2176" y="0"/>
                    <a:pt x="2334" y="0"/>
                  </a:cubicBezTo>
                  <a:cubicBezTo>
                    <a:pt x="2374" y="0"/>
                    <a:pt x="2420" y="2"/>
                    <a:pt x="2471" y="4"/>
                  </a:cubicBezTo>
                  <a:cubicBezTo>
                    <a:pt x="2522" y="7"/>
                    <a:pt x="2566" y="10"/>
                    <a:pt x="2604" y="14"/>
                  </a:cubicBezTo>
                  <a:close/>
                </a:path>
              </a:pathLst>
            </a:custGeom>
            <a:solidFill>
              <a:srgbClr val="8A8C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29" name="Freeform 9"/>
            <p:cNvSpPr>
              <a:spLocks noEditPoints="1"/>
            </p:cNvSpPr>
            <p:nvPr userDrawn="1"/>
          </p:nvSpPr>
          <p:spPr bwMode="auto">
            <a:xfrm>
              <a:off x="2981" y="1344"/>
              <a:ext cx="627" cy="665"/>
            </a:xfrm>
            <a:custGeom>
              <a:avLst/>
              <a:gdLst>
                <a:gd name="T0" fmla="*/ 423 w 3586"/>
                <a:gd name="T1" fmla="*/ 1048 h 3800"/>
                <a:gd name="T2" fmla="*/ 318 w 3586"/>
                <a:gd name="T3" fmla="*/ 1048 h 3800"/>
                <a:gd name="T4" fmla="*/ 318 w 3586"/>
                <a:gd name="T5" fmla="*/ 179 h 3800"/>
                <a:gd name="T6" fmla="*/ 910 w 3586"/>
                <a:gd name="T7" fmla="*/ 66 h 3800"/>
                <a:gd name="T8" fmla="*/ 1733 w 3586"/>
                <a:gd name="T9" fmla="*/ 0 h 3800"/>
                <a:gd name="T10" fmla="*/ 3150 w 3586"/>
                <a:gd name="T11" fmla="*/ 303 h 3800"/>
                <a:gd name="T12" fmla="*/ 3586 w 3586"/>
                <a:gd name="T13" fmla="*/ 1254 h 3800"/>
                <a:gd name="T14" fmla="*/ 3586 w 3586"/>
                <a:gd name="T15" fmla="*/ 3704 h 3800"/>
                <a:gd name="T16" fmla="*/ 2444 w 3586"/>
                <a:gd name="T17" fmla="*/ 3704 h 3800"/>
                <a:gd name="T18" fmla="*/ 2444 w 3586"/>
                <a:gd name="T19" fmla="*/ 3323 h 3800"/>
                <a:gd name="T20" fmla="*/ 2214 w 3586"/>
                <a:gd name="T21" fmla="*/ 3494 h 3800"/>
                <a:gd name="T22" fmla="*/ 1954 w 3586"/>
                <a:gd name="T23" fmla="*/ 3650 h 3800"/>
                <a:gd name="T24" fmla="*/ 1603 w 3586"/>
                <a:gd name="T25" fmla="*/ 3764 h 3800"/>
                <a:gd name="T26" fmla="*/ 1203 w 3586"/>
                <a:gd name="T27" fmla="*/ 3800 h 3800"/>
                <a:gd name="T28" fmla="*/ 346 w 3586"/>
                <a:gd name="T29" fmla="*/ 3482 h 3800"/>
                <a:gd name="T30" fmla="*/ 0 w 3586"/>
                <a:gd name="T31" fmla="*/ 2671 h 3800"/>
                <a:gd name="T32" fmla="*/ 176 w 3586"/>
                <a:gd name="T33" fmla="*/ 2026 h 3800"/>
                <a:gd name="T34" fmla="*/ 676 w 3586"/>
                <a:gd name="T35" fmla="*/ 1631 h 3800"/>
                <a:gd name="T36" fmla="*/ 1468 w 3586"/>
                <a:gd name="T37" fmla="*/ 1425 h 3800"/>
                <a:gd name="T38" fmla="*/ 2449 w 3586"/>
                <a:gd name="T39" fmla="*/ 1336 h 3800"/>
                <a:gd name="T40" fmla="*/ 2449 w 3586"/>
                <a:gd name="T41" fmla="*/ 1317 h 3800"/>
                <a:gd name="T42" fmla="*/ 2207 w 3586"/>
                <a:gd name="T43" fmla="*/ 903 h 3800"/>
                <a:gd name="T44" fmla="*/ 1493 w 3586"/>
                <a:gd name="T45" fmla="*/ 790 h 3800"/>
                <a:gd name="T46" fmla="*/ 886 w 3586"/>
                <a:gd name="T47" fmla="*/ 892 h 3800"/>
                <a:gd name="T48" fmla="*/ 423 w 3586"/>
                <a:gd name="T49" fmla="*/ 1048 h 3800"/>
                <a:gd name="T50" fmla="*/ 2444 w 3586"/>
                <a:gd name="T51" fmla="*/ 2763 h 3800"/>
                <a:gd name="T52" fmla="*/ 2444 w 3586"/>
                <a:gd name="T53" fmla="*/ 2014 h 3800"/>
                <a:gd name="T54" fmla="*/ 1939 w 3586"/>
                <a:gd name="T55" fmla="*/ 2067 h 3800"/>
                <a:gd name="T56" fmla="*/ 1527 w 3586"/>
                <a:gd name="T57" fmla="*/ 2146 h 3800"/>
                <a:gd name="T58" fmla="*/ 1264 w 3586"/>
                <a:gd name="T59" fmla="*/ 2304 h 3800"/>
                <a:gd name="T60" fmla="*/ 1173 w 3586"/>
                <a:gd name="T61" fmla="*/ 2577 h 3800"/>
                <a:gd name="T62" fmla="*/ 1193 w 3586"/>
                <a:gd name="T63" fmla="*/ 2760 h 3800"/>
                <a:gd name="T64" fmla="*/ 1289 w 3586"/>
                <a:gd name="T65" fmla="*/ 2893 h 3800"/>
                <a:gd name="T66" fmla="*/ 1465 w 3586"/>
                <a:gd name="T67" fmla="*/ 2987 h 3800"/>
                <a:gd name="T68" fmla="*/ 1784 w 3586"/>
                <a:gd name="T69" fmla="*/ 3018 h 3800"/>
                <a:gd name="T70" fmla="*/ 2133 w 3586"/>
                <a:gd name="T71" fmla="*/ 2947 h 3800"/>
                <a:gd name="T72" fmla="*/ 2444 w 3586"/>
                <a:gd name="T73" fmla="*/ 2763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586" h="3800">
                  <a:moveTo>
                    <a:pt x="423" y="1048"/>
                  </a:moveTo>
                  <a:cubicBezTo>
                    <a:pt x="318" y="1048"/>
                    <a:pt x="318" y="1048"/>
                    <a:pt x="318" y="1048"/>
                  </a:cubicBezTo>
                  <a:cubicBezTo>
                    <a:pt x="318" y="179"/>
                    <a:pt x="318" y="179"/>
                    <a:pt x="318" y="179"/>
                  </a:cubicBezTo>
                  <a:cubicBezTo>
                    <a:pt x="440" y="148"/>
                    <a:pt x="637" y="110"/>
                    <a:pt x="910" y="66"/>
                  </a:cubicBezTo>
                  <a:cubicBezTo>
                    <a:pt x="1185" y="23"/>
                    <a:pt x="1458" y="0"/>
                    <a:pt x="1733" y="0"/>
                  </a:cubicBezTo>
                  <a:cubicBezTo>
                    <a:pt x="2388" y="0"/>
                    <a:pt x="2860" y="102"/>
                    <a:pt x="3150" y="303"/>
                  </a:cubicBezTo>
                  <a:cubicBezTo>
                    <a:pt x="3441" y="505"/>
                    <a:pt x="3586" y="823"/>
                    <a:pt x="3586" y="1254"/>
                  </a:cubicBezTo>
                  <a:cubicBezTo>
                    <a:pt x="3586" y="3704"/>
                    <a:pt x="3586" y="3704"/>
                    <a:pt x="3586" y="3704"/>
                  </a:cubicBezTo>
                  <a:cubicBezTo>
                    <a:pt x="2444" y="3704"/>
                    <a:pt x="2444" y="3704"/>
                    <a:pt x="2444" y="3704"/>
                  </a:cubicBezTo>
                  <a:cubicBezTo>
                    <a:pt x="2444" y="3323"/>
                    <a:pt x="2444" y="3323"/>
                    <a:pt x="2444" y="3323"/>
                  </a:cubicBezTo>
                  <a:cubicBezTo>
                    <a:pt x="2381" y="3370"/>
                    <a:pt x="2304" y="3426"/>
                    <a:pt x="2214" y="3494"/>
                  </a:cubicBezTo>
                  <a:cubicBezTo>
                    <a:pt x="2121" y="3560"/>
                    <a:pt x="2034" y="3612"/>
                    <a:pt x="1954" y="3650"/>
                  </a:cubicBezTo>
                  <a:cubicBezTo>
                    <a:pt x="1842" y="3701"/>
                    <a:pt x="1723" y="3739"/>
                    <a:pt x="1603" y="3764"/>
                  </a:cubicBezTo>
                  <a:cubicBezTo>
                    <a:pt x="1481" y="3788"/>
                    <a:pt x="1348" y="3800"/>
                    <a:pt x="1203" y="3800"/>
                  </a:cubicBezTo>
                  <a:cubicBezTo>
                    <a:pt x="862" y="3800"/>
                    <a:pt x="576" y="3695"/>
                    <a:pt x="346" y="3482"/>
                  </a:cubicBezTo>
                  <a:cubicBezTo>
                    <a:pt x="115" y="3272"/>
                    <a:pt x="0" y="3000"/>
                    <a:pt x="0" y="2671"/>
                  </a:cubicBezTo>
                  <a:cubicBezTo>
                    <a:pt x="0" y="2408"/>
                    <a:pt x="59" y="2192"/>
                    <a:pt x="176" y="2026"/>
                  </a:cubicBezTo>
                  <a:cubicBezTo>
                    <a:pt x="293" y="1859"/>
                    <a:pt x="461" y="1728"/>
                    <a:pt x="676" y="1631"/>
                  </a:cubicBezTo>
                  <a:cubicBezTo>
                    <a:pt x="889" y="1535"/>
                    <a:pt x="1152" y="1466"/>
                    <a:pt x="1468" y="1425"/>
                  </a:cubicBezTo>
                  <a:cubicBezTo>
                    <a:pt x="1784" y="1386"/>
                    <a:pt x="2110" y="1354"/>
                    <a:pt x="2449" y="1336"/>
                  </a:cubicBezTo>
                  <a:cubicBezTo>
                    <a:pt x="2449" y="1317"/>
                    <a:pt x="2449" y="1317"/>
                    <a:pt x="2449" y="1317"/>
                  </a:cubicBezTo>
                  <a:cubicBezTo>
                    <a:pt x="2449" y="1117"/>
                    <a:pt x="2368" y="979"/>
                    <a:pt x="2207" y="903"/>
                  </a:cubicBezTo>
                  <a:cubicBezTo>
                    <a:pt x="2046" y="828"/>
                    <a:pt x="1807" y="790"/>
                    <a:pt x="1493" y="790"/>
                  </a:cubicBezTo>
                  <a:cubicBezTo>
                    <a:pt x="1304" y="790"/>
                    <a:pt x="1101" y="823"/>
                    <a:pt x="886" y="892"/>
                  </a:cubicBezTo>
                  <a:cubicBezTo>
                    <a:pt x="672" y="959"/>
                    <a:pt x="517" y="1012"/>
                    <a:pt x="423" y="1048"/>
                  </a:cubicBezTo>
                  <a:close/>
                  <a:moveTo>
                    <a:pt x="2444" y="2763"/>
                  </a:moveTo>
                  <a:cubicBezTo>
                    <a:pt x="2444" y="2014"/>
                    <a:pt x="2444" y="2014"/>
                    <a:pt x="2444" y="2014"/>
                  </a:cubicBezTo>
                  <a:cubicBezTo>
                    <a:pt x="2288" y="2027"/>
                    <a:pt x="2120" y="2046"/>
                    <a:pt x="1939" y="2067"/>
                  </a:cubicBezTo>
                  <a:cubicBezTo>
                    <a:pt x="1759" y="2090"/>
                    <a:pt x="1621" y="2116"/>
                    <a:pt x="1527" y="2146"/>
                  </a:cubicBezTo>
                  <a:cubicBezTo>
                    <a:pt x="1414" y="2182"/>
                    <a:pt x="1325" y="2235"/>
                    <a:pt x="1264" y="2304"/>
                  </a:cubicBezTo>
                  <a:cubicBezTo>
                    <a:pt x="1205" y="2373"/>
                    <a:pt x="1173" y="2463"/>
                    <a:pt x="1173" y="2577"/>
                  </a:cubicBezTo>
                  <a:cubicBezTo>
                    <a:pt x="1173" y="2651"/>
                    <a:pt x="1180" y="2712"/>
                    <a:pt x="1193" y="2760"/>
                  </a:cubicBezTo>
                  <a:cubicBezTo>
                    <a:pt x="1206" y="2806"/>
                    <a:pt x="1238" y="2850"/>
                    <a:pt x="1289" y="2893"/>
                  </a:cubicBezTo>
                  <a:cubicBezTo>
                    <a:pt x="1338" y="2936"/>
                    <a:pt x="1396" y="2967"/>
                    <a:pt x="1465" y="2987"/>
                  </a:cubicBezTo>
                  <a:cubicBezTo>
                    <a:pt x="1532" y="3008"/>
                    <a:pt x="1638" y="3018"/>
                    <a:pt x="1784" y="3018"/>
                  </a:cubicBezTo>
                  <a:cubicBezTo>
                    <a:pt x="1898" y="3018"/>
                    <a:pt x="2014" y="2995"/>
                    <a:pt x="2133" y="2947"/>
                  </a:cubicBezTo>
                  <a:cubicBezTo>
                    <a:pt x="2250" y="2901"/>
                    <a:pt x="2354" y="2839"/>
                    <a:pt x="2444" y="2763"/>
                  </a:cubicBezTo>
                  <a:close/>
                </a:path>
              </a:pathLst>
            </a:custGeom>
            <a:solidFill>
              <a:srgbClr val="8A8C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0" name="Freeform 10"/>
            <p:cNvSpPr>
              <a:spLocks noEditPoints="1"/>
            </p:cNvSpPr>
            <p:nvPr userDrawn="1"/>
          </p:nvSpPr>
          <p:spPr bwMode="auto">
            <a:xfrm>
              <a:off x="2307" y="1344"/>
              <a:ext cx="627" cy="665"/>
            </a:xfrm>
            <a:custGeom>
              <a:avLst/>
              <a:gdLst>
                <a:gd name="T0" fmla="*/ 1491 w 3586"/>
                <a:gd name="T1" fmla="*/ 790 h 3800"/>
                <a:gd name="T2" fmla="*/ 886 w 3586"/>
                <a:gd name="T3" fmla="*/ 892 h 3800"/>
                <a:gd name="T4" fmla="*/ 423 w 3586"/>
                <a:gd name="T5" fmla="*/ 1048 h 3800"/>
                <a:gd name="T6" fmla="*/ 318 w 3586"/>
                <a:gd name="T7" fmla="*/ 1048 h 3800"/>
                <a:gd name="T8" fmla="*/ 318 w 3586"/>
                <a:gd name="T9" fmla="*/ 179 h 3800"/>
                <a:gd name="T10" fmla="*/ 910 w 3586"/>
                <a:gd name="T11" fmla="*/ 66 h 3800"/>
                <a:gd name="T12" fmla="*/ 1733 w 3586"/>
                <a:gd name="T13" fmla="*/ 0 h 3800"/>
                <a:gd name="T14" fmla="*/ 3150 w 3586"/>
                <a:gd name="T15" fmla="*/ 303 h 3800"/>
                <a:gd name="T16" fmla="*/ 3586 w 3586"/>
                <a:gd name="T17" fmla="*/ 1254 h 3800"/>
                <a:gd name="T18" fmla="*/ 3586 w 3586"/>
                <a:gd name="T19" fmla="*/ 3704 h 3800"/>
                <a:gd name="T20" fmla="*/ 2442 w 3586"/>
                <a:gd name="T21" fmla="*/ 3704 h 3800"/>
                <a:gd name="T22" fmla="*/ 2442 w 3586"/>
                <a:gd name="T23" fmla="*/ 3323 h 3800"/>
                <a:gd name="T24" fmla="*/ 2212 w 3586"/>
                <a:gd name="T25" fmla="*/ 3494 h 3800"/>
                <a:gd name="T26" fmla="*/ 1954 w 3586"/>
                <a:gd name="T27" fmla="*/ 3650 h 3800"/>
                <a:gd name="T28" fmla="*/ 1601 w 3586"/>
                <a:gd name="T29" fmla="*/ 3764 h 3800"/>
                <a:gd name="T30" fmla="*/ 1202 w 3586"/>
                <a:gd name="T31" fmla="*/ 3800 h 3800"/>
                <a:gd name="T32" fmla="*/ 346 w 3586"/>
                <a:gd name="T33" fmla="*/ 3482 h 3800"/>
                <a:gd name="T34" fmla="*/ 0 w 3586"/>
                <a:gd name="T35" fmla="*/ 2671 h 3800"/>
                <a:gd name="T36" fmla="*/ 176 w 3586"/>
                <a:gd name="T37" fmla="*/ 2026 h 3800"/>
                <a:gd name="T38" fmla="*/ 675 w 3586"/>
                <a:gd name="T39" fmla="*/ 1631 h 3800"/>
                <a:gd name="T40" fmla="*/ 1468 w 3586"/>
                <a:gd name="T41" fmla="*/ 1425 h 3800"/>
                <a:gd name="T42" fmla="*/ 2449 w 3586"/>
                <a:gd name="T43" fmla="*/ 1336 h 3800"/>
                <a:gd name="T44" fmla="*/ 2449 w 3586"/>
                <a:gd name="T45" fmla="*/ 1317 h 3800"/>
                <a:gd name="T46" fmla="*/ 2207 w 3586"/>
                <a:gd name="T47" fmla="*/ 903 h 3800"/>
                <a:gd name="T48" fmla="*/ 1491 w 3586"/>
                <a:gd name="T49" fmla="*/ 790 h 3800"/>
                <a:gd name="T50" fmla="*/ 2442 w 3586"/>
                <a:gd name="T51" fmla="*/ 2763 h 3800"/>
                <a:gd name="T52" fmla="*/ 2442 w 3586"/>
                <a:gd name="T53" fmla="*/ 2014 h 3800"/>
                <a:gd name="T54" fmla="*/ 1939 w 3586"/>
                <a:gd name="T55" fmla="*/ 2067 h 3800"/>
                <a:gd name="T56" fmla="*/ 1527 w 3586"/>
                <a:gd name="T57" fmla="*/ 2146 h 3800"/>
                <a:gd name="T58" fmla="*/ 1264 w 3586"/>
                <a:gd name="T59" fmla="*/ 2304 h 3800"/>
                <a:gd name="T60" fmla="*/ 1174 w 3586"/>
                <a:gd name="T61" fmla="*/ 2577 h 3800"/>
                <a:gd name="T62" fmla="*/ 1193 w 3586"/>
                <a:gd name="T63" fmla="*/ 2760 h 3800"/>
                <a:gd name="T64" fmla="*/ 1289 w 3586"/>
                <a:gd name="T65" fmla="*/ 2893 h 3800"/>
                <a:gd name="T66" fmla="*/ 1463 w 3586"/>
                <a:gd name="T67" fmla="*/ 2987 h 3800"/>
                <a:gd name="T68" fmla="*/ 1783 w 3586"/>
                <a:gd name="T69" fmla="*/ 3018 h 3800"/>
                <a:gd name="T70" fmla="*/ 2131 w 3586"/>
                <a:gd name="T71" fmla="*/ 2947 h 3800"/>
                <a:gd name="T72" fmla="*/ 2442 w 3586"/>
                <a:gd name="T73" fmla="*/ 2763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586" h="3800">
                  <a:moveTo>
                    <a:pt x="1491" y="790"/>
                  </a:moveTo>
                  <a:cubicBezTo>
                    <a:pt x="1302" y="790"/>
                    <a:pt x="1101" y="823"/>
                    <a:pt x="886" y="892"/>
                  </a:cubicBezTo>
                  <a:cubicBezTo>
                    <a:pt x="670" y="959"/>
                    <a:pt x="517" y="1012"/>
                    <a:pt x="423" y="1048"/>
                  </a:cubicBezTo>
                  <a:cubicBezTo>
                    <a:pt x="318" y="1048"/>
                    <a:pt x="318" y="1048"/>
                    <a:pt x="318" y="1048"/>
                  </a:cubicBezTo>
                  <a:cubicBezTo>
                    <a:pt x="318" y="179"/>
                    <a:pt x="318" y="179"/>
                    <a:pt x="318" y="179"/>
                  </a:cubicBezTo>
                  <a:cubicBezTo>
                    <a:pt x="440" y="148"/>
                    <a:pt x="637" y="110"/>
                    <a:pt x="910" y="66"/>
                  </a:cubicBezTo>
                  <a:cubicBezTo>
                    <a:pt x="1183" y="23"/>
                    <a:pt x="1458" y="0"/>
                    <a:pt x="1733" y="0"/>
                  </a:cubicBezTo>
                  <a:cubicBezTo>
                    <a:pt x="2387" y="0"/>
                    <a:pt x="2859" y="102"/>
                    <a:pt x="3150" y="303"/>
                  </a:cubicBezTo>
                  <a:cubicBezTo>
                    <a:pt x="3441" y="505"/>
                    <a:pt x="3586" y="823"/>
                    <a:pt x="3586" y="1254"/>
                  </a:cubicBezTo>
                  <a:cubicBezTo>
                    <a:pt x="3586" y="3704"/>
                    <a:pt x="3586" y="3704"/>
                    <a:pt x="3586" y="3704"/>
                  </a:cubicBezTo>
                  <a:cubicBezTo>
                    <a:pt x="2442" y="3704"/>
                    <a:pt x="2442" y="3704"/>
                    <a:pt x="2442" y="3704"/>
                  </a:cubicBezTo>
                  <a:cubicBezTo>
                    <a:pt x="2442" y="3323"/>
                    <a:pt x="2442" y="3323"/>
                    <a:pt x="2442" y="3323"/>
                  </a:cubicBezTo>
                  <a:cubicBezTo>
                    <a:pt x="2380" y="3370"/>
                    <a:pt x="2304" y="3426"/>
                    <a:pt x="2212" y="3494"/>
                  </a:cubicBezTo>
                  <a:cubicBezTo>
                    <a:pt x="2120" y="3560"/>
                    <a:pt x="2034" y="3612"/>
                    <a:pt x="1954" y="3650"/>
                  </a:cubicBezTo>
                  <a:cubicBezTo>
                    <a:pt x="1840" y="3701"/>
                    <a:pt x="1723" y="3739"/>
                    <a:pt x="1601" y="3764"/>
                  </a:cubicBezTo>
                  <a:cubicBezTo>
                    <a:pt x="1480" y="3788"/>
                    <a:pt x="1348" y="3800"/>
                    <a:pt x="1202" y="3800"/>
                  </a:cubicBezTo>
                  <a:cubicBezTo>
                    <a:pt x="861" y="3800"/>
                    <a:pt x="576" y="3695"/>
                    <a:pt x="346" y="3482"/>
                  </a:cubicBezTo>
                  <a:cubicBezTo>
                    <a:pt x="115" y="3272"/>
                    <a:pt x="0" y="3000"/>
                    <a:pt x="0" y="2671"/>
                  </a:cubicBezTo>
                  <a:cubicBezTo>
                    <a:pt x="0" y="2408"/>
                    <a:pt x="59" y="2192"/>
                    <a:pt x="176" y="2026"/>
                  </a:cubicBezTo>
                  <a:cubicBezTo>
                    <a:pt x="293" y="1859"/>
                    <a:pt x="459" y="1728"/>
                    <a:pt x="675" y="1631"/>
                  </a:cubicBezTo>
                  <a:cubicBezTo>
                    <a:pt x="887" y="1535"/>
                    <a:pt x="1152" y="1466"/>
                    <a:pt x="1468" y="1425"/>
                  </a:cubicBezTo>
                  <a:cubicBezTo>
                    <a:pt x="1783" y="1386"/>
                    <a:pt x="2110" y="1354"/>
                    <a:pt x="2449" y="1336"/>
                  </a:cubicBezTo>
                  <a:cubicBezTo>
                    <a:pt x="2449" y="1317"/>
                    <a:pt x="2449" y="1317"/>
                    <a:pt x="2449" y="1317"/>
                  </a:cubicBezTo>
                  <a:cubicBezTo>
                    <a:pt x="2449" y="1117"/>
                    <a:pt x="2368" y="979"/>
                    <a:pt x="2207" y="903"/>
                  </a:cubicBezTo>
                  <a:cubicBezTo>
                    <a:pt x="2044" y="828"/>
                    <a:pt x="1807" y="790"/>
                    <a:pt x="1491" y="790"/>
                  </a:cubicBezTo>
                  <a:close/>
                  <a:moveTo>
                    <a:pt x="2442" y="2763"/>
                  </a:moveTo>
                  <a:cubicBezTo>
                    <a:pt x="2442" y="2014"/>
                    <a:pt x="2442" y="2014"/>
                    <a:pt x="2442" y="2014"/>
                  </a:cubicBezTo>
                  <a:cubicBezTo>
                    <a:pt x="2288" y="2027"/>
                    <a:pt x="2120" y="2046"/>
                    <a:pt x="1939" y="2067"/>
                  </a:cubicBezTo>
                  <a:cubicBezTo>
                    <a:pt x="1758" y="2090"/>
                    <a:pt x="1621" y="2116"/>
                    <a:pt x="1527" y="2146"/>
                  </a:cubicBezTo>
                  <a:cubicBezTo>
                    <a:pt x="1412" y="2182"/>
                    <a:pt x="1325" y="2235"/>
                    <a:pt x="1264" y="2304"/>
                  </a:cubicBezTo>
                  <a:cubicBezTo>
                    <a:pt x="1203" y="2373"/>
                    <a:pt x="1174" y="2463"/>
                    <a:pt x="1174" y="2577"/>
                  </a:cubicBezTo>
                  <a:cubicBezTo>
                    <a:pt x="1174" y="2651"/>
                    <a:pt x="1180" y="2712"/>
                    <a:pt x="1193" y="2760"/>
                  </a:cubicBezTo>
                  <a:cubicBezTo>
                    <a:pt x="1205" y="2806"/>
                    <a:pt x="1238" y="2850"/>
                    <a:pt x="1289" y="2893"/>
                  </a:cubicBezTo>
                  <a:cubicBezTo>
                    <a:pt x="1337" y="2936"/>
                    <a:pt x="1396" y="2967"/>
                    <a:pt x="1463" y="2987"/>
                  </a:cubicBezTo>
                  <a:cubicBezTo>
                    <a:pt x="1532" y="3008"/>
                    <a:pt x="1638" y="3018"/>
                    <a:pt x="1783" y="3018"/>
                  </a:cubicBezTo>
                  <a:cubicBezTo>
                    <a:pt x="1898" y="3018"/>
                    <a:pt x="2013" y="2995"/>
                    <a:pt x="2131" y="2947"/>
                  </a:cubicBezTo>
                  <a:cubicBezTo>
                    <a:pt x="2250" y="2901"/>
                    <a:pt x="2354" y="2839"/>
                    <a:pt x="2442" y="2763"/>
                  </a:cubicBezTo>
                  <a:close/>
                </a:path>
              </a:pathLst>
            </a:custGeom>
            <a:solidFill>
              <a:srgbClr val="8A8C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31" name="Freeform 11"/>
            <p:cNvSpPr>
              <a:spLocks noEditPoints="1"/>
            </p:cNvSpPr>
            <p:nvPr userDrawn="1"/>
          </p:nvSpPr>
          <p:spPr bwMode="auto">
            <a:xfrm>
              <a:off x="-166" y="657"/>
              <a:ext cx="2504" cy="1926"/>
            </a:xfrm>
            <a:custGeom>
              <a:avLst/>
              <a:gdLst>
                <a:gd name="T0" fmla="*/ 9239 w 14324"/>
                <a:gd name="T1" fmla="*/ 915 h 11013"/>
                <a:gd name="T2" fmla="*/ 3968 w 14324"/>
                <a:gd name="T3" fmla="*/ 232 h 11013"/>
                <a:gd name="T4" fmla="*/ 3969 w 14324"/>
                <a:gd name="T5" fmla="*/ 234 h 11013"/>
                <a:gd name="T6" fmla="*/ 8294 w 14324"/>
                <a:gd name="T7" fmla="*/ 800 h 11013"/>
                <a:gd name="T8" fmla="*/ 10916 w 14324"/>
                <a:gd name="T9" fmla="*/ 2561 h 11013"/>
                <a:gd name="T10" fmla="*/ 4631 w 14324"/>
                <a:gd name="T11" fmla="*/ 949 h 11013"/>
                <a:gd name="T12" fmla="*/ 5034 w 14324"/>
                <a:gd name="T13" fmla="*/ 1728 h 11013"/>
                <a:gd name="T14" fmla="*/ 1529 w 14324"/>
                <a:gd name="T15" fmla="*/ 3667 h 11013"/>
                <a:gd name="T16" fmla="*/ 5085 w 14324"/>
                <a:gd name="T17" fmla="*/ 10098 h 11013"/>
                <a:gd name="T18" fmla="*/ 10355 w 14324"/>
                <a:gd name="T19" fmla="*/ 10781 h 11013"/>
                <a:gd name="T20" fmla="*/ 10355 w 14324"/>
                <a:gd name="T21" fmla="*/ 10779 h 11013"/>
                <a:gd name="T22" fmla="*/ 6028 w 14324"/>
                <a:gd name="T23" fmla="*/ 10213 h 11013"/>
                <a:gd name="T24" fmla="*/ 3487 w 14324"/>
                <a:gd name="T25" fmla="*/ 8470 h 11013"/>
                <a:gd name="T26" fmla="*/ 9649 w 14324"/>
                <a:gd name="T27" fmla="*/ 10235 h 11013"/>
                <a:gd name="T28" fmla="*/ 9139 w 14324"/>
                <a:gd name="T29" fmla="*/ 9323 h 11013"/>
                <a:gd name="T30" fmla="*/ 12794 w 14324"/>
                <a:gd name="T31" fmla="*/ 7347 h 11013"/>
                <a:gd name="T32" fmla="*/ 9239 w 14324"/>
                <a:gd name="T33" fmla="*/ 915 h 11013"/>
                <a:gd name="T34" fmla="*/ 8989 w 14324"/>
                <a:gd name="T35" fmla="*/ 9152 h 11013"/>
                <a:gd name="T36" fmla="*/ 8398 w 14324"/>
                <a:gd name="T37" fmla="*/ 8001 h 11013"/>
                <a:gd name="T38" fmla="*/ 10169 w 14324"/>
                <a:gd name="T39" fmla="*/ 8001 h 11013"/>
                <a:gd name="T40" fmla="*/ 8989 w 14324"/>
                <a:gd name="T41" fmla="*/ 9152 h 11013"/>
                <a:gd name="T42" fmla="*/ 11293 w 14324"/>
                <a:gd name="T43" fmla="*/ 6150 h 11013"/>
                <a:gd name="T44" fmla="*/ 10950 w 14324"/>
                <a:gd name="T45" fmla="*/ 6535 h 11013"/>
                <a:gd name="T46" fmla="*/ 9529 w 14324"/>
                <a:gd name="T47" fmla="*/ 7437 h 11013"/>
                <a:gd name="T48" fmla="*/ 8355 w 14324"/>
                <a:gd name="T49" fmla="*/ 7822 h 11013"/>
                <a:gd name="T50" fmla="*/ 8347 w 14324"/>
                <a:gd name="T51" fmla="*/ 7824 h 11013"/>
                <a:gd name="T52" fmla="*/ 8303 w 14324"/>
                <a:gd name="T53" fmla="*/ 7834 h 11013"/>
                <a:gd name="T54" fmla="*/ 7822 w 14324"/>
                <a:gd name="T55" fmla="*/ 6950 h 11013"/>
                <a:gd name="T56" fmla="*/ 3418 w 14324"/>
                <a:gd name="T57" fmla="*/ 8235 h 11013"/>
                <a:gd name="T58" fmla="*/ 3262 w 14324"/>
                <a:gd name="T59" fmla="*/ 8281 h 11013"/>
                <a:gd name="T60" fmla="*/ 3237 w 14324"/>
                <a:gd name="T61" fmla="*/ 8248 h 11013"/>
                <a:gd name="T62" fmla="*/ 3043 w 14324"/>
                <a:gd name="T63" fmla="*/ 4863 h 11013"/>
                <a:gd name="T64" fmla="*/ 4725 w 14324"/>
                <a:gd name="T65" fmla="*/ 3604 h 11013"/>
                <a:gd name="T66" fmla="*/ 5852 w 14324"/>
                <a:gd name="T67" fmla="*/ 3235 h 11013"/>
                <a:gd name="T68" fmla="*/ 5895 w 14324"/>
                <a:gd name="T69" fmla="*/ 3227 h 11013"/>
                <a:gd name="T70" fmla="*/ 6430 w 14324"/>
                <a:gd name="T71" fmla="*/ 4154 h 11013"/>
                <a:gd name="T72" fmla="*/ 10977 w 14324"/>
                <a:gd name="T73" fmla="*/ 2761 h 11013"/>
                <a:gd name="T74" fmla="*/ 11076 w 14324"/>
                <a:gd name="T75" fmla="*/ 2732 h 11013"/>
                <a:gd name="T76" fmla="*/ 11100 w 14324"/>
                <a:gd name="T77" fmla="*/ 2766 h 11013"/>
                <a:gd name="T78" fmla="*/ 11293 w 14324"/>
                <a:gd name="T79" fmla="*/ 6150 h 110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324" h="11013">
                  <a:moveTo>
                    <a:pt x="9239" y="915"/>
                  </a:moveTo>
                  <a:cubicBezTo>
                    <a:pt x="7498" y="209"/>
                    <a:pt x="5612" y="0"/>
                    <a:pt x="3968" y="232"/>
                  </a:cubicBezTo>
                  <a:cubicBezTo>
                    <a:pt x="3969" y="234"/>
                    <a:pt x="3969" y="234"/>
                    <a:pt x="3969" y="234"/>
                  </a:cubicBezTo>
                  <a:cubicBezTo>
                    <a:pt x="5130" y="74"/>
                    <a:pt x="6866" y="222"/>
                    <a:pt x="8294" y="800"/>
                  </a:cubicBezTo>
                  <a:cubicBezTo>
                    <a:pt x="9384" y="1242"/>
                    <a:pt x="10248" y="1855"/>
                    <a:pt x="10916" y="2561"/>
                  </a:cubicBezTo>
                  <a:cubicBezTo>
                    <a:pt x="4631" y="949"/>
                    <a:pt x="4631" y="949"/>
                    <a:pt x="4631" y="949"/>
                  </a:cubicBezTo>
                  <a:cubicBezTo>
                    <a:pt x="5034" y="1728"/>
                    <a:pt x="5034" y="1728"/>
                    <a:pt x="5034" y="1728"/>
                  </a:cubicBezTo>
                  <a:cubicBezTo>
                    <a:pt x="3491" y="1995"/>
                    <a:pt x="2258" y="2650"/>
                    <a:pt x="1529" y="3667"/>
                  </a:cubicBezTo>
                  <a:cubicBezTo>
                    <a:pt x="0" y="5803"/>
                    <a:pt x="1591" y="8683"/>
                    <a:pt x="5085" y="10098"/>
                  </a:cubicBezTo>
                  <a:cubicBezTo>
                    <a:pt x="6826" y="10804"/>
                    <a:pt x="8712" y="11013"/>
                    <a:pt x="10355" y="10781"/>
                  </a:cubicBezTo>
                  <a:cubicBezTo>
                    <a:pt x="10355" y="10779"/>
                    <a:pt x="10355" y="10779"/>
                    <a:pt x="10355" y="10779"/>
                  </a:cubicBezTo>
                  <a:cubicBezTo>
                    <a:pt x="9195" y="10939"/>
                    <a:pt x="7458" y="10791"/>
                    <a:pt x="6028" y="10213"/>
                  </a:cubicBezTo>
                  <a:cubicBezTo>
                    <a:pt x="4940" y="9772"/>
                    <a:pt x="4075" y="9158"/>
                    <a:pt x="3487" y="8470"/>
                  </a:cubicBezTo>
                  <a:cubicBezTo>
                    <a:pt x="9649" y="10235"/>
                    <a:pt x="9649" y="10235"/>
                    <a:pt x="9649" y="10235"/>
                  </a:cubicBezTo>
                  <a:cubicBezTo>
                    <a:pt x="9139" y="9323"/>
                    <a:pt x="9139" y="9323"/>
                    <a:pt x="9139" y="9323"/>
                  </a:cubicBezTo>
                  <a:cubicBezTo>
                    <a:pt x="10682" y="9056"/>
                    <a:pt x="12066" y="8363"/>
                    <a:pt x="12794" y="7347"/>
                  </a:cubicBezTo>
                  <a:cubicBezTo>
                    <a:pt x="14324" y="5210"/>
                    <a:pt x="12733" y="2330"/>
                    <a:pt x="9239" y="915"/>
                  </a:cubicBezTo>
                  <a:close/>
                  <a:moveTo>
                    <a:pt x="8989" y="9152"/>
                  </a:moveTo>
                  <a:cubicBezTo>
                    <a:pt x="8398" y="8001"/>
                    <a:pt x="8398" y="8001"/>
                    <a:pt x="8398" y="8001"/>
                  </a:cubicBezTo>
                  <a:cubicBezTo>
                    <a:pt x="10169" y="8001"/>
                    <a:pt x="10169" y="8001"/>
                    <a:pt x="10169" y="8001"/>
                  </a:cubicBezTo>
                  <a:lnTo>
                    <a:pt x="8989" y="9152"/>
                  </a:lnTo>
                  <a:close/>
                  <a:moveTo>
                    <a:pt x="11293" y="6150"/>
                  </a:moveTo>
                  <a:cubicBezTo>
                    <a:pt x="11201" y="6277"/>
                    <a:pt x="11085" y="6407"/>
                    <a:pt x="10950" y="6535"/>
                  </a:cubicBezTo>
                  <a:cubicBezTo>
                    <a:pt x="10580" y="6905"/>
                    <a:pt x="10101" y="7210"/>
                    <a:pt x="9529" y="7437"/>
                  </a:cubicBezTo>
                  <a:cubicBezTo>
                    <a:pt x="9149" y="7603"/>
                    <a:pt x="8742" y="7736"/>
                    <a:pt x="8355" y="7822"/>
                  </a:cubicBezTo>
                  <a:cubicBezTo>
                    <a:pt x="8352" y="7822"/>
                    <a:pt x="8350" y="7824"/>
                    <a:pt x="8347" y="7824"/>
                  </a:cubicBezTo>
                  <a:cubicBezTo>
                    <a:pt x="8303" y="7834"/>
                    <a:pt x="8303" y="7834"/>
                    <a:pt x="8303" y="7834"/>
                  </a:cubicBezTo>
                  <a:cubicBezTo>
                    <a:pt x="7822" y="6950"/>
                    <a:pt x="7822" y="6950"/>
                    <a:pt x="7822" y="6950"/>
                  </a:cubicBezTo>
                  <a:cubicBezTo>
                    <a:pt x="3418" y="8235"/>
                    <a:pt x="3418" y="8235"/>
                    <a:pt x="3418" y="8235"/>
                  </a:cubicBezTo>
                  <a:cubicBezTo>
                    <a:pt x="3262" y="8281"/>
                    <a:pt x="3262" y="8281"/>
                    <a:pt x="3262" y="8281"/>
                  </a:cubicBezTo>
                  <a:cubicBezTo>
                    <a:pt x="3237" y="8248"/>
                    <a:pt x="3237" y="8248"/>
                    <a:pt x="3237" y="8248"/>
                  </a:cubicBezTo>
                  <a:cubicBezTo>
                    <a:pt x="2394" y="7103"/>
                    <a:pt x="2324" y="5869"/>
                    <a:pt x="3043" y="4863"/>
                  </a:cubicBezTo>
                  <a:cubicBezTo>
                    <a:pt x="3418" y="4340"/>
                    <a:pt x="4001" y="3904"/>
                    <a:pt x="4725" y="3604"/>
                  </a:cubicBezTo>
                  <a:cubicBezTo>
                    <a:pt x="5085" y="3444"/>
                    <a:pt x="5464" y="3321"/>
                    <a:pt x="5852" y="3235"/>
                  </a:cubicBezTo>
                  <a:cubicBezTo>
                    <a:pt x="5895" y="3227"/>
                    <a:pt x="5895" y="3227"/>
                    <a:pt x="5895" y="3227"/>
                  </a:cubicBezTo>
                  <a:cubicBezTo>
                    <a:pt x="6430" y="4154"/>
                    <a:pt x="6430" y="4154"/>
                    <a:pt x="6430" y="4154"/>
                  </a:cubicBezTo>
                  <a:cubicBezTo>
                    <a:pt x="10977" y="2761"/>
                    <a:pt x="10977" y="2761"/>
                    <a:pt x="10977" y="2761"/>
                  </a:cubicBezTo>
                  <a:cubicBezTo>
                    <a:pt x="11076" y="2732"/>
                    <a:pt x="11076" y="2732"/>
                    <a:pt x="11076" y="2732"/>
                  </a:cubicBezTo>
                  <a:cubicBezTo>
                    <a:pt x="11100" y="2766"/>
                    <a:pt x="11100" y="2766"/>
                    <a:pt x="11100" y="2766"/>
                  </a:cubicBezTo>
                  <a:cubicBezTo>
                    <a:pt x="11943" y="3912"/>
                    <a:pt x="12012" y="5144"/>
                    <a:pt x="11293" y="6150"/>
                  </a:cubicBezTo>
                  <a:close/>
                </a:path>
              </a:pathLst>
            </a:custGeom>
            <a:solidFill>
              <a:srgbClr val="8A8C8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spTree>
    <p:extLst>
      <p:ext uri="{BB962C8B-B14F-4D97-AF65-F5344CB8AC3E}">
        <p14:creationId xmlns:p14="http://schemas.microsoft.com/office/powerpoint/2010/main" val="987922102"/>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685800" rtl="0" eaLnBrk="1" latinLnBrk="0" hangingPunct="1">
        <a:lnSpc>
          <a:spcPct val="85000"/>
        </a:lnSpc>
        <a:spcBef>
          <a:spcPct val="0"/>
        </a:spcBef>
        <a:buNone/>
        <a:defRPr sz="2800" b="0" kern="1200" cap="all" normalizeH="0" baseline="0">
          <a:solidFill>
            <a:schemeClr val="accent1"/>
          </a:solidFill>
          <a:latin typeface="+mj-lt"/>
          <a:ea typeface="+mj-ea"/>
          <a:cs typeface="+mj-cs"/>
        </a:defRPr>
      </a:lvl1pPr>
    </p:titleStyle>
    <p:bodyStyle>
      <a:lvl1pPr marL="0" indent="0" algn="l" defTabSz="685800" rtl="0" eaLnBrk="1" latinLnBrk="0" hangingPunct="1">
        <a:lnSpc>
          <a:spcPct val="90000"/>
        </a:lnSpc>
        <a:spcBef>
          <a:spcPts val="750"/>
        </a:spcBef>
        <a:buFont typeface="Arial" panose="020B0604020202020204" pitchFamily="34" charset="0"/>
        <a:buNone/>
        <a:defRPr sz="1600" b="1" kern="1200">
          <a:solidFill>
            <a:schemeClr val="accent2"/>
          </a:solidFill>
          <a:latin typeface="+mn-lt"/>
          <a:ea typeface="+mn-ea"/>
          <a:cs typeface="+mn-cs"/>
        </a:defRPr>
      </a:lvl1pPr>
      <a:lvl2pPr marL="0" indent="0" algn="l" defTabSz="685800" rtl="0" eaLnBrk="1" latinLnBrk="0" hangingPunct="1">
        <a:lnSpc>
          <a:spcPct val="90000"/>
        </a:lnSpc>
        <a:spcBef>
          <a:spcPts val="600"/>
        </a:spcBef>
        <a:buClr>
          <a:schemeClr val="accent1"/>
        </a:buClr>
        <a:buFont typeface="Arial" panose="020B0604020202020204" pitchFamily="34" charset="0"/>
        <a:buNone/>
        <a:defRPr sz="1400" kern="1200">
          <a:solidFill>
            <a:schemeClr val="tx2"/>
          </a:solidFill>
          <a:latin typeface="+mn-lt"/>
          <a:ea typeface="+mn-ea"/>
          <a:cs typeface="+mn-cs"/>
        </a:defRPr>
      </a:lvl2pPr>
      <a:lvl3pPr marL="180000" indent="-180000" algn="l" defTabSz="685800" rtl="0" eaLnBrk="1" latinLnBrk="0" hangingPunct="1">
        <a:lnSpc>
          <a:spcPct val="90000"/>
        </a:lnSpc>
        <a:spcBef>
          <a:spcPts val="600"/>
        </a:spcBef>
        <a:buClr>
          <a:schemeClr val="accent1"/>
        </a:buClr>
        <a:buFont typeface="Arial" panose="020B0604020202020204" pitchFamily="34" charset="0"/>
        <a:buChar char="•"/>
        <a:defRPr sz="1400" kern="1200">
          <a:solidFill>
            <a:schemeClr val="tx2"/>
          </a:solidFill>
          <a:latin typeface="+mn-lt"/>
          <a:ea typeface="+mn-ea"/>
          <a:cs typeface="+mn-cs"/>
        </a:defRPr>
      </a:lvl3pPr>
      <a:lvl4pPr marL="360000" indent="-180000" algn="l" defTabSz="685800" rtl="0" eaLnBrk="1" latinLnBrk="0" hangingPunct="1">
        <a:lnSpc>
          <a:spcPct val="90000"/>
        </a:lnSpc>
        <a:spcBef>
          <a:spcPts val="600"/>
        </a:spcBef>
        <a:buClr>
          <a:schemeClr val="accent1"/>
        </a:buClr>
        <a:buFont typeface="Arial" panose="020B0604020202020204" pitchFamily="34" charset="0"/>
        <a:buChar char="•"/>
        <a:defRPr sz="1200" kern="1200">
          <a:solidFill>
            <a:schemeClr val="tx2"/>
          </a:solidFill>
          <a:latin typeface="+mn-lt"/>
          <a:ea typeface="+mn-ea"/>
          <a:cs typeface="+mn-cs"/>
        </a:defRPr>
      </a:lvl4pPr>
      <a:lvl5pPr marL="540000" indent="-180000" algn="l" defTabSz="685800" rtl="0" eaLnBrk="1" latinLnBrk="0" hangingPunct="1">
        <a:lnSpc>
          <a:spcPct val="90000"/>
        </a:lnSpc>
        <a:spcBef>
          <a:spcPts val="600"/>
        </a:spcBef>
        <a:buClr>
          <a:schemeClr val="accent1"/>
        </a:buClr>
        <a:buFont typeface="Arial" panose="020B0604020202020204" pitchFamily="34" charset="0"/>
        <a:buChar char="•"/>
        <a:defRPr sz="1200"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5" orient="horz" pos="259">
          <p15:clr>
            <a:srgbClr val="F26B43"/>
          </p15:clr>
        </p15:guide>
        <p15:guide id="6" pos="249">
          <p15:clr>
            <a:srgbClr val="F26B43"/>
          </p15:clr>
        </p15:guide>
        <p15:guide id="7" orient="horz" pos="2981">
          <p15:clr>
            <a:srgbClr val="F26B43"/>
          </p15:clr>
        </p15:guide>
        <p15:guide id="8" pos="5511">
          <p15:clr>
            <a:srgbClr val="F26B43"/>
          </p15:clr>
        </p15:guide>
        <p15:guide id="9" orient="horz" pos="2799">
          <p15:clr>
            <a:srgbClr val="F26B43"/>
          </p15:clr>
        </p15:guide>
        <p15:guide id="10" orient="horz" pos="564">
          <p15:clr>
            <a:srgbClr val="F26B43"/>
          </p15:clr>
        </p15:guide>
        <p15:guide id="11" orient="horz" pos="75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7512" y="853473"/>
            <a:ext cx="4889689" cy="2097497"/>
          </a:xfrm>
        </p:spPr>
        <p:txBody>
          <a:bodyPr/>
          <a:lstStyle/>
          <a:p>
            <a:r>
              <a:rPr lang="en-AU" dirty="0" smtClean="0"/>
              <a:t>Connecting data to support open science – </a:t>
            </a:r>
            <a:r>
              <a:rPr lang="en-AU" dirty="0" err="1" smtClean="0"/>
              <a:t>AARNet’s</a:t>
            </a:r>
            <a:r>
              <a:rPr lang="en-AU" dirty="0" smtClean="0"/>
              <a:t> </a:t>
            </a:r>
            <a:r>
              <a:rPr lang="en-AU" dirty="0" err="1" smtClean="0"/>
              <a:t>journet</a:t>
            </a:r>
            <a:endParaRPr lang="en-AU" dirty="0"/>
          </a:p>
        </p:txBody>
      </p:sp>
      <p:sp>
        <p:nvSpPr>
          <p:cNvPr id="3" name="Text Placeholder 2"/>
          <p:cNvSpPr>
            <a:spLocks noGrp="1"/>
          </p:cNvSpPr>
          <p:nvPr>
            <p:ph type="body" sz="quarter" idx="10"/>
          </p:nvPr>
        </p:nvSpPr>
        <p:spPr>
          <a:xfrm>
            <a:off x="1237512" y="3079583"/>
            <a:ext cx="4889689" cy="1304973"/>
          </a:xfrm>
        </p:spPr>
        <p:txBody>
          <a:bodyPr/>
          <a:lstStyle/>
          <a:p>
            <a:r>
              <a:rPr lang="en-AU" dirty="0" smtClean="0"/>
              <a:t>June </a:t>
            </a:r>
            <a:r>
              <a:rPr lang="en-AU" dirty="0" smtClean="0"/>
              <a:t>2021</a:t>
            </a:r>
          </a:p>
          <a:p>
            <a:r>
              <a:rPr lang="en-AU" dirty="0" smtClean="0"/>
              <a:t> </a:t>
            </a:r>
          </a:p>
          <a:p>
            <a:r>
              <a:rPr lang="en-AU" dirty="0" smtClean="0"/>
              <a:t>Dr Carina Kemp, Director of </a:t>
            </a:r>
            <a:r>
              <a:rPr lang="en-AU" dirty="0" err="1" smtClean="0"/>
              <a:t>eResearch</a:t>
            </a:r>
            <a:endParaRPr lang="en-AU" dirty="0" smtClean="0"/>
          </a:p>
          <a:p>
            <a:endParaRPr lang="en-AU" dirty="0"/>
          </a:p>
        </p:txBody>
      </p:sp>
    </p:spTree>
    <p:extLst>
      <p:ext uri="{BB962C8B-B14F-4D97-AF65-F5344CB8AC3E}">
        <p14:creationId xmlns:p14="http://schemas.microsoft.com/office/powerpoint/2010/main" val="925332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4C6BFB75-7C0C-4475-94E3-5FC160C66454}"/>
              </a:ext>
            </a:extLst>
          </p:cNvPr>
          <p:cNvSpPr/>
          <p:nvPr/>
        </p:nvSpPr>
        <p:spPr>
          <a:xfrm>
            <a:off x="3000385" y="995919"/>
            <a:ext cx="3151662" cy="3151662"/>
          </a:xfrm>
          <a:prstGeom prst="ellipse">
            <a:avLst/>
          </a:prstGeom>
          <a:noFill/>
          <a:ln w="47625" cap="rnd">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dirty="0" err="1">
              <a:solidFill>
                <a:schemeClr val="bg1"/>
              </a:solidFill>
            </a:endParaRPr>
          </a:p>
        </p:txBody>
      </p:sp>
      <p:sp>
        <p:nvSpPr>
          <p:cNvPr id="50" name="Text Placeholder 49">
            <a:extLst>
              <a:ext uri="{FF2B5EF4-FFF2-40B4-BE49-F238E27FC236}">
                <a16:creationId xmlns:a16="http://schemas.microsoft.com/office/drawing/2014/main" id="{D9E20818-4FD6-44F4-B995-278186E3815E}"/>
              </a:ext>
            </a:extLst>
          </p:cNvPr>
          <p:cNvSpPr>
            <a:spLocks noGrp="1"/>
          </p:cNvSpPr>
          <p:nvPr>
            <p:ph type="body" sz="quarter" idx="12"/>
          </p:nvPr>
        </p:nvSpPr>
        <p:spPr>
          <a:xfrm>
            <a:off x="6133332" y="220434"/>
            <a:ext cx="2872631" cy="369460"/>
          </a:xfrm>
        </p:spPr>
        <p:txBody>
          <a:bodyPr/>
          <a:lstStyle/>
          <a:p>
            <a:r>
              <a:rPr lang="en-AU" dirty="0"/>
              <a:t>AARNet </a:t>
            </a:r>
            <a:r>
              <a:rPr lang="en-AU" dirty="0" smtClean="0"/>
              <a:t>Connects</a:t>
            </a:r>
            <a:endParaRPr lang="en-AU" dirty="0"/>
          </a:p>
        </p:txBody>
      </p:sp>
      <p:sp>
        <p:nvSpPr>
          <p:cNvPr id="46" name="TextBox 45">
            <a:extLst>
              <a:ext uri="{FF2B5EF4-FFF2-40B4-BE49-F238E27FC236}">
                <a16:creationId xmlns:a16="http://schemas.microsoft.com/office/drawing/2014/main" id="{81FDE139-08EE-4A6E-97FC-3AC7CC9B6B2E}"/>
              </a:ext>
            </a:extLst>
          </p:cNvPr>
          <p:cNvSpPr txBox="1"/>
          <p:nvPr/>
        </p:nvSpPr>
        <p:spPr>
          <a:xfrm>
            <a:off x="4252343" y="319427"/>
            <a:ext cx="639313" cy="176651"/>
          </a:xfrm>
          <a:prstGeom prst="rect">
            <a:avLst/>
          </a:prstGeom>
          <a:noFill/>
        </p:spPr>
        <p:txBody>
          <a:bodyPr wrap="square" lIns="0" tIns="0" rIns="0" bIns="0" rtlCol="0" anchor="ctr">
            <a:spAutoFit/>
          </a:bodyPr>
          <a:lstStyle/>
          <a:p>
            <a:pPr marL="0" lvl="2" algn="ctr">
              <a:lnSpc>
                <a:spcPct val="80000"/>
              </a:lnSpc>
              <a:spcBef>
                <a:spcPts val="900"/>
              </a:spcBef>
              <a:spcAft>
                <a:spcPts val="225"/>
              </a:spcAft>
              <a:defRPr/>
            </a:pPr>
            <a:r>
              <a:rPr lang="en-US" sz="1400" b="1" dirty="0">
                <a:solidFill>
                  <a:schemeClr val="tx2"/>
                </a:solidFill>
                <a:latin typeface="+mj-lt"/>
              </a:rPr>
              <a:t>USER</a:t>
            </a:r>
          </a:p>
        </p:txBody>
      </p:sp>
      <p:grpSp>
        <p:nvGrpSpPr>
          <p:cNvPr id="113" name="Group 112">
            <a:extLst>
              <a:ext uri="{FF2B5EF4-FFF2-40B4-BE49-F238E27FC236}">
                <a16:creationId xmlns:a16="http://schemas.microsoft.com/office/drawing/2014/main" id="{0A6362F8-DF87-46EE-BDC7-BC5AAA36CD61}"/>
              </a:ext>
            </a:extLst>
          </p:cNvPr>
          <p:cNvGrpSpPr/>
          <p:nvPr/>
        </p:nvGrpSpPr>
        <p:grpSpPr>
          <a:xfrm>
            <a:off x="4152131" y="534318"/>
            <a:ext cx="839736" cy="839736"/>
            <a:chOff x="4152131" y="534318"/>
            <a:chExt cx="839736" cy="839736"/>
          </a:xfrm>
        </p:grpSpPr>
        <p:sp>
          <p:nvSpPr>
            <p:cNvPr id="10" name="Freeform: Shape 9">
              <a:extLst>
                <a:ext uri="{FF2B5EF4-FFF2-40B4-BE49-F238E27FC236}">
                  <a16:creationId xmlns:a16="http://schemas.microsoft.com/office/drawing/2014/main" id="{7B23ECD6-9EB6-48AD-AA8B-4C7EBFA8FA52}"/>
                </a:ext>
              </a:extLst>
            </p:cNvPr>
            <p:cNvSpPr/>
            <p:nvPr/>
          </p:nvSpPr>
          <p:spPr>
            <a:xfrm>
              <a:off x="4152131" y="534318"/>
              <a:ext cx="839736" cy="839736"/>
            </a:xfrm>
            <a:custGeom>
              <a:avLst/>
              <a:gdLst>
                <a:gd name="connsiteX0" fmla="*/ 0 w 1283828"/>
                <a:gd name="connsiteY0" fmla="*/ 641914 h 1283828"/>
                <a:gd name="connsiteX1" fmla="*/ 641914 w 1283828"/>
                <a:gd name="connsiteY1" fmla="*/ 0 h 1283828"/>
                <a:gd name="connsiteX2" fmla="*/ 1283828 w 1283828"/>
                <a:gd name="connsiteY2" fmla="*/ 641914 h 1283828"/>
                <a:gd name="connsiteX3" fmla="*/ 641914 w 1283828"/>
                <a:gd name="connsiteY3" fmla="*/ 1283828 h 1283828"/>
                <a:gd name="connsiteX4" fmla="*/ 0 w 1283828"/>
                <a:gd name="connsiteY4" fmla="*/ 641914 h 12838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3828" h="1283828">
                  <a:moveTo>
                    <a:pt x="0" y="641914"/>
                  </a:moveTo>
                  <a:cubicBezTo>
                    <a:pt x="0" y="287395"/>
                    <a:pt x="287395" y="0"/>
                    <a:pt x="641914" y="0"/>
                  </a:cubicBezTo>
                  <a:cubicBezTo>
                    <a:pt x="996433" y="0"/>
                    <a:pt x="1283828" y="287395"/>
                    <a:pt x="1283828" y="641914"/>
                  </a:cubicBezTo>
                  <a:cubicBezTo>
                    <a:pt x="1283828" y="996433"/>
                    <a:pt x="996433" y="1283828"/>
                    <a:pt x="641914" y="1283828"/>
                  </a:cubicBezTo>
                  <a:cubicBezTo>
                    <a:pt x="287395" y="1283828"/>
                    <a:pt x="0" y="996433"/>
                    <a:pt x="0" y="641914"/>
                  </a:cubicBezTo>
                  <a:close/>
                </a:path>
              </a:pathLst>
            </a:cu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23572" tIns="223572" rIns="223572" bIns="223572" numCol="1" spcCol="1270" anchor="ctr" anchorCtr="0">
              <a:noAutofit/>
            </a:bodyPr>
            <a:lstStyle/>
            <a:p>
              <a:pPr marL="0" lvl="0" indent="0" algn="ctr" defTabSz="1244600">
                <a:lnSpc>
                  <a:spcPct val="90000"/>
                </a:lnSpc>
                <a:spcBef>
                  <a:spcPct val="0"/>
                </a:spcBef>
                <a:spcAft>
                  <a:spcPct val="35000"/>
                </a:spcAft>
                <a:buNone/>
              </a:pPr>
              <a:endParaRPr lang="en-US" sz="2800" kern="1200"/>
            </a:p>
          </p:txBody>
        </p:sp>
        <p:grpSp>
          <p:nvGrpSpPr>
            <p:cNvPr id="37" name="Group 36">
              <a:extLst>
                <a:ext uri="{FF2B5EF4-FFF2-40B4-BE49-F238E27FC236}">
                  <a16:creationId xmlns:a16="http://schemas.microsoft.com/office/drawing/2014/main" id="{353A662D-D24D-4327-ADD3-DB29E4DD49CA}"/>
                </a:ext>
              </a:extLst>
            </p:cNvPr>
            <p:cNvGrpSpPr/>
            <p:nvPr/>
          </p:nvGrpSpPr>
          <p:grpSpPr>
            <a:xfrm>
              <a:off x="4422378" y="765547"/>
              <a:ext cx="299252" cy="374650"/>
              <a:chOff x="2765426" y="4578351"/>
              <a:chExt cx="201613" cy="252413"/>
            </a:xfrm>
          </p:grpSpPr>
          <p:sp>
            <p:nvSpPr>
              <p:cNvPr id="39" name="Freeform 797">
                <a:extLst>
                  <a:ext uri="{FF2B5EF4-FFF2-40B4-BE49-F238E27FC236}">
                    <a16:creationId xmlns:a16="http://schemas.microsoft.com/office/drawing/2014/main" id="{59B450FF-A6FB-4B5F-A83C-6170FDE861CA}"/>
                  </a:ext>
                </a:extLst>
              </p:cNvPr>
              <p:cNvSpPr>
                <a:spLocks/>
              </p:cNvSpPr>
              <p:nvPr/>
            </p:nvSpPr>
            <p:spPr bwMode="auto">
              <a:xfrm>
                <a:off x="2814638" y="4578351"/>
                <a:ext cx="101600" cy="127000"/>
              </a:xfrm>
              <a:custGeom>
                <a:avLst/>
                <a:gdLst>
                  <a:gd name="T0" fmla="*/ 24 w 48"/>
                  <a:gd name="T1" fmla="*/ 60 h 60"/>
                  <a:gd name="T2" fmla="*/ 48 w 48"/>
                  <a:gd name="T3" fmla="*/ 36 h 60"/>
                  <a:gd name="T4" fmla="*/ 48 w 48"/>
                  <a:gd name="T5" fmla="*/ 24 h 60"/>
                  <a:gd name="T6" fmla="*/ 24 w 48"/>
                  <a:gd name="T7" fmla="*/ 0 h 60"/>
                  <a:gd name="T8" fmla="*/ 0 w 48"/>
                  <a:gd name="T9" fmla="*/ 24 h 60"/>
                  <a:gd name="T10" fmla="*/ 0 w 48"/>
                  <a:gd name="T11" fmla="*/ 36 h 60"/>
                  <a:gd name="T12" fmla="*/ 24 w 48"/>
                  <a:gd name="T13" fmla="*/ 60 h 60"/>
                </a:gdLst>
                <a:ahLst/>
                <a:cxnLst>
                  <a:cxn ang="0">
                    <a:pos x="T0" y="T1"/>
                  </a:cxn>
                  <a:cxn ang="0">
                    <a:pos x="T2" y="T3"/>
                  </a:cxn>
                  <a:cxn ang="0">
                    <a:pos x="T4" y="T5"/>
                  </a:cxn>
                  <a:cxn ang="0">
                    <a:pos x="T6" y="T7"/>
                  </a:cxn>
                  <a:cxn ang="0">
                    <a:pos x="T8" y="T9"/>
                  </a:cxn>
                  <a:cxn ang="0">
                    <a:pos x="T10" y="T11"/>
                  </a:cxn>
                  <a:cxn ang="0">
                    <a:pos x="T12" y="T13"/>
                  </a:cxn>
                </a:cxnLst>
                <a:rect l="0" t="0" r="r" b="b"/>
                <a:pathLst>
                  <a:path w="48" h="60">
                    <a:moveTo>
                      <a:pt x="24" y="60"/>
                    </a:moveTo>
                    <a:cubicBezTo>
                      <a:pt x="37" y="60"/>
                      <a:pt x="48" y="50"/>
                      <a:pt x="48" y="36"/>
                    </a:cubicBezTo>
                    <a:cubicBezTo>
                      <a:pt x="48" y="24"/>
                      <a:pt x="48" y="24"/>
                      <a:pt x="48" y="24"/>
                    </a:cubicBezTo>
                    <a:cubicBezTo>
                      <a:pt x="48" y="10"/>
                      <a:pt x="37" y="0"/>
                      <a:pt x="24" y="0"/>
                    </a:cubicBezTo>
                    <a:cubicBezTo>
                      <a:pt x="11" y="0"/>
                      <a:pt x="0" y="10"/>
                      <a:pt x="0" y="24"/>
                    </a:cubicBezTo>
                    <a:cubicBezTo>
                      <a:pt x="0" y="36"/>
                      <a:pt x="0" y="36"/>
                      <a:pt x="0" y="36"/>
                    </a:cubicBezTo>
                    <a:cubicBezTo>
                      <a:pt x="0" y="50"/>
                      <a:pt x="11" y="60"/>
                      <a:pt x="24" y="60"/>
                    </a:cubicBezTo>
                    <a:close/>
                  </a:path>
                </a:pathLst>
              </a:custGeom>
              <a:noFill/>
              <a:ln w="15875"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44" name="Freeform 798">
                <a:extLst>
                  <a:ext uri="{FF2B5EF4-FFF2-40B4-BE49-F238E27FC236}">
                    <a16:creationId xmlns:a16="http://schemas.microsoft.com/office/drawing/2014/main" id="{C1F6B248-03BF-4E2E-BFE1-0F4A02A51947}"/>
                  </a:ext>
                </a:extLst>
              </p:cNvPr>
              <p:cNvSpPr>
                <a:spLocks/>
              </p:cNvSpPr>
              <p:nvPr/>
            </p:nvSpPr>
            <p:spPr bwMode="auto">
              <a:xfrm>
                <a:off x="2765426" y="4730751"/>
                <a:ext cx="201613" cy="100013"/>
              </a:xfrm>
              <a:custGeom>
                <a:avLst/>
                <a:gdLst>
                  <a:gd name="T0" fmla="*/ 96 w 96"/>
                  <a:gd name="T1" fmla="*/ 48 h 48"/>
                  <a:gd name="T2" fmla="*/ 96 w 96"/>
                  <a:gd name="T3" fmla="*/ 28 h 48"/>
                  <a:gd name="T4" fmla="*/ 48 w 96"/>
                  <a:gd name="T5" fmla="*/ 0 h 48"/>
                  <a:gd name="T6" fmla="*/ 0 w 96"/>
                  <a:gd name="T7" fmla="*/ 28 h 48"/>
                  <a:gd name="T8" fmla="*/ 0 w 96"/>
                  <a:gd name="T9" fmla="*/ 48 h 48"/>
                </a:gdLst>
                <a:ahLst/>
                <a:cxnLst>
                  <a:cxn ang="0">
                    <a:pos x="T0" y="T1"/>
                  </a:cxn>
                  <a:cxn ang="0">
                    <a:pos x="T2" y="T3"/>
                  </a:cxn>
                  <a:cxn ang="0">
                    <a:pos x="T4" y="T5"/>
                  </a:cxn>
                  <a:cxn ang="0">
                    <a:pos x="T6" y="T7"/>
                  </a:cxn>
                  <a:cxn ang="0">
                    <a:pos x="T8" y="T9"/>
                  </a:cxn>
                </a:cxnLst>
                <a:rect l="0" t="0" r="r" b="b"/>
                <a:pathLst>
                  <a:path w="96" h="48">
                    <a:moveTo>
                      <a:pt x="96" y="48"/>
                    </a:moveTo>
                    <a:cubicBezTo>
                      <a:pt x="96" y="28"/>
                      <a:pt x="96" y="28"/>
                      <a:pt x="96" y="28"/>
                    </a:cubicBezTo>
                    <a:cubicBezTo>
                      <a:pt x="96" y="10"/>
                      <a:pt x="64" y="0"/>
                      <a:pt x="48" y="0"/>
                    </a:cubicBezTo>
                    <a:cubicBezTo>
                      <a:pt x="32" y="0"/>
                      <a:pt x="0" y="10"/>
                      <a:pt x="0" y="28"/>
                    </a:cubicBezTo>
                    <a:cubicBezTo>
                      <a:pt x="0" y="48"/>
                      <a:pt x="0" y="48"/>
                      <a:pt x="0" y="48"/>
                    </a:cubicBezTo>
                  </a:path>
                </a:pathLst>
              </a:custGeom>
              <a:noFill/>
              <a:ln w="15875"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grpSp>
      </p:grpSp>
      <p:sp>
        <p:nvSpPr>
          <p:cNvPr id="60" name="TextBox 59">
            <a:extLst>
              <a:ext uri="{FF2B5EF4-FFF2-40B4-BE49-F238E27FC236}">
                <a16:creationId xmlns:a16="http://schemas.microsoft.com/office/drawing/2014/main" id="{68170009-F311-4C3A-84F8-96EAFFE95160}"/>
              </a:ext>
            </a:extLst>
          </p:cNvPr>
          <p:cNvSpPr txBox="1"/>
          <p:nvPr/>
        </p:nvSpPr>
        <p:spPr>
          <a:xfrm>
            <a:off x="778285" y="1671171"/>
            <a:ext cx="1522991" cy="834780"/>
          </a:xfrm>
          <a:prstGeom prst="rect">
            <a:avLst/>
          </a:prstGeom>
          <a:noFill/>
        </p:spPr>
        <p:txBody>
          <a:bodyPr wrap="square" lIns="0" tIns="0" rIns="0" bIns="0" rtlCol="0" anchor="ctr">
            <a:spAutoFit/>
          </a:bodyPr>
          <a:lstStyle/>
          <a:p>
            <a:pPr marL="0" lvl="2" algn="r">
              <a:lnSpc>
                <a:spcPct val="80000"/>
              </a:lnSpc>
              <a:spcBef>
                <a:spcPts val="900"/>
              </a:spcBef>
              <a:spcAft>
                <a:spcPts val="225"/>
              </a:spcAft>
              <a:defRPr/>
            </a:pPr>
            <a:r>
              <a:rPr lang="en-US" sz="1400" b="1" dirty="0">
                <a:solidFill>
                  <a:schemeClr val="tx2"/>
                </a:solidFill>
                <a:latin typeface="+mj-lt"/>
              </a:rPr>
              <a:t>RESEARCH CLOUD</a:t>
            </a:r>
          </a:p>
          <a:p>
            <a:pPr marL="0" lvl="2" algn="r">
              <a:lnSpc>
                <a:spcPct val="80000"/>
              </a:lnSpc>
              <a:spcBef>
                <a:spcPts val="900"/>
              </a:spcBef>
              <a:spcAft>
                <a:spcPts val="225"/>
              </a:spcAft>
              <a:defRPr/>
            </a:pPr>
            <a:r>
              <a:rPr lang="en-US" sz="1400" b="1" dirty="0">
                <a:solidFill>
                  <a:schemeClr val="tx2"/>
                </a:solidFill>
                <a:latin typeface="+mj-lt"/>
              </a:rPr>
              <a:t>PUBLIC CLOUD</a:t>
            </a:r>
          </a:p>
          <a:p>
            <a:pPr marL="0" lvl="2" algn="r">
              <a:lnSpc>
                <a:spcPct val="80000"/>
              </a:lnSpc>
              <a:spcBef>
                <a:spcPts val="900"/>
              </a:spcBef>
              <a:spcAft>
                <a:spcPts val="225"/>
              </a:spcAft>
              <a:defRPr/>
            </a:pPr>
            <a:r>
              <a:rPr lang="en-US" sz="1400" b="1" dirty="0">
                <a:solidFill>
                  <a:schemeClr val="tx2"/>
                </a:solidFill>
                <a:latin typeface="+mj-lt"/>
              </a:rPr>
              <a:t>SECURE CLOUD</a:t>
            </a:r>
          </a:p>
        </p:txBody>
      </p:sp>
      <p:grpSp>
        <p:nvGrpSpPr>
          <p:cNvPr id="114" name="Group 113">
            <a:extLst>
              <a:ext uri="{FF2B5EF4-FFF2-40B4-BE49-F238E27FC236}">
                <a16:creationId xmlns:a16="http://schemas.microsoft.com/office/drawing/2014/main" id="{A83F40B3-DC93-4651-BD6E-B7ACD3DA8B2E}"/>
              </a:ext>
            </a:extLst>
          </p:cNvPr>
          <p:cNvGrpSpPr/>
          <p:nvPr/>
        </p:nvGrpSpPr>
        <p:grpSpPr>
          <a:xfrm>
            <a:off x="2590798" y="1668693"/>
            <a:ext cx="839736" cy="839736"/>
            <a:chOff x="2590798" y="1668693"/>
            <a:chExt cx="839736" cy="839736"/>
          </a:xfrm>
        </p:grpSpPr>
        <p:sp>
          <p:nvSpPr>
            <p:cNvPr id="75" name="Freeform: Shape 74">
              <a:extLst>
                <a:ext uri="{FF2B5EF4-FFF2-40B4-BE49-F238E27FC236}">
                  <a16:creationId xmlns:a16="http://schemas.microsoft.com/office/drawing/2014/main" id="{71EDA33F-878B-4637-83FC-387964C54773}"/>
                </a:ext>
              </a:extLst>
            </p:cNvPr>
            <p:cNvSpPr/>
            <p:nvPr/>
          </p:nvSpPr>
          <p:spPr>
            <a:xfrm>
              <a:off x="2590798" y="1668693"/>
              <a:ext cx="839736" cy="839736"/>
            </a:xfrm>
            <a:custGeom>
              <a:avLst/>
              <a:gdLst>
                <a:gd name="connsiteX0" fmla="*/ 0 w 1283828"/>
                <a:gd name="connsiteY0" fmla="*/ 641914 h 1283828"/>
                <a:gd name="connsiteX1" fmla="*/ 641914 w 1283828"/>
                <a:gd name="connsiteY1" fmla="*/ 0 h 1283828"/>
                <a:gd name="connsiteX2" fmla="*/ 1283828 w 1283828"/>
                <a:gd name="connsiteY2" fmla="*/ 641914 h 1283828"/>
                <a:gd name="connsiteX3" fmla="*/ 641914 w 1283828"/>
                <a:gd name="connsiteY3" fmla="*/ 1283828 h 1283828"/>
                <a:gd name="connsiteX4" fmla="*/ 0 w 1283828"/>
                <a:gd name="connsiteY4" fmla="*/ 641914 h 12838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3828" h="1283828">
                  <a:moveTo>
                    <a:pt x="0" y="641914"/>
                  </a:moveTo>
                  <a:cubicBezTo>
                    <a:pt x="0" y="287395"/>
                    <a:pt x="287395" y="0"/>
                    <a:pt x="641914" y="0"/>
                  </a:cubicBezTo>
                  <a:cubicBezTo>
                    <a:pt x="996433" y="0"/>
                    <a:pt x="1283828" y="287395"/>
                    <a:pt x="1283828" y="641914"/>
                  </a:cubicBezTo>
                  <a:cubicBezTo>
                    <a:pt x="1283828" y="996433"/>
                    <a:pt x="996433" y="1283828"/>
                    <a:pt x="641914" y="1283828"/>
                  </a:cubicBezTo>
                  <a:cubicBezTo>
                    <a:pt x="287395" y="1283828"/>
                    <a:pt x="0" y="996433"/>
                    <a:pt x="0" y="641914"/>
                  </a:cubicBezTo>
                  <a:close/>
                </a:path>
              </a:pathLst>
            </a:cu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23572" tIns="223572" rIns="223572" bIns="223572" numCol="1" spcCol="1270" anchor="ctr" anchorCtr="0">
              <a:noAutofit/>
            </a:bodyPr>
            <a:lstStyle/>
            <a:p>
              <a:pPr marL="0" lvl="0" indent="0" algn="ctr" defTabSz="1244600">
                <a:lnSpc>
                  <a:spcPct val="90000"/>
                </a:lnSpc>
                <a:spcBef>
                  <a:spcPct val="0"/>
                </a:spcBef>
                <a:spcAft>
                  <a:spcPct val="35000"/>
                </a:spcAft>
                <a:buNone/>
              </a:pPr>
              <a:endParaRPr lang="en-US" sz="2800" kern="1200"/>
            </a:p>
          </p:txBody>
        </p:sp>
        <p:grpSp>
          <p:nvGrpSpPr>
            <p:cNvPr id="94" name="Group 93">
              <a:extLst>
                <a:ext uri="{FF2B5EF4-FFF2-40B4-BE49-F238E27FC236}">
                  <a16:creationId xmlns:a16="http://schemas.microsoft.com/office/drawing/2014/main" id="{9A00749C-811F-41DB-8DD6-6A17E049139C}"/>
                </a:ext>
              </a:extLst>
            </p:cNvPr>
            <p:cNvGrpSpPr/>
            <p:nvPr/>
          </p:nvGrpSpPr>
          <p:grpSpPr>
            <a:xfrm>
              <a:off x="2796007" y="1895569"/>
              <a:ext cx="429338" cy="286224"/>
              <a:chOff x="6283595" y="1546406"/>
              <a:chExt cx="347123" cy="231416"/>
            </a:xfrm>
          </p:grpSpPr>
          <p:sp>
            <p:nvSpPr>
              <p:cNvPr id="95" name="Freeform 186">
                <a:extLst>
                  <a:ext uri="{FF2B5EF4-FFF2-40B4-BE49-F238E27FC236}">
                    <a16:creationId xmlns:a16="http://schemas.microsoft.com/office/drawing/2014/main" id="{48628CFD-FCBC-4D71-911F-E378E67FE83C}"/>
                  </a:ext>
                </a:extLst>
              </p:cNvPr>
              <p:cNvSpPr>
                <a:spLocks/>
              </p:cNvSpPr>
              <p:nvPr/>
            </p:nvSpPr>
            <p:spPr bwMode="auto">
              <a:xfrm>
                <a:off x="6283595" y="1546406"/>
                <a:ext cx="347123" cy="231416"/>
              </a:xfrm>
              <a:custGeom>
                <a:avLst/>
                <a:gdLst>
                  <a:gd name="T0" fmla="*/ 493 w 580"/>
                  <a:gd name="T1" fmla="*/ 211 h 387"/>
                  <a:gd name="T2" fmla="*/ 466 w 580"/>
                  <a:gd name="T3" fmla="*/ 215 h 387"/>
                  <a:gd name="T4" fmla="*/ 468 w 580"/>
                  <a:gd name="T5" fmla="*/ 198 h 387"/>
                  <a:gd name="T6" fmla="*/ 323 w 580"/>
                  <a:gd name="T7" fmla="*/ 132 h 387"/>
                  <a:gd name="T8" fmla="*/ 80 w 580"/>
                  <a:gd name="T9" fmla="*/ 173 h 387"/>
                  <a:gd name="T10" fmla="*/ 86 w 580"/>
                  <a:gd name="T11" fmla="*/ 211 h 387"/>
                  <a:gd name="T12" fmla="*/ 2 w 580"/>
                  <a:gd name="T13" fmla="*/ 301 h 387"/>
                  <a:gd name="T14" fmla="*/ 93 w 580"/>
                  <a:gd name="T15" fmla="*/ 386 h 387"/>
                  <a:gd name="T16" fmla="*/ 493 w 580"/>
                  <a:gd name="T17" fmla="*/ 386 h 387"/>
                  <a:gd name="T18" fmla="*/ 580 w 580"/>
                  <a:gd name="T19" fmla="*/ 298 h 387"/>
                  <a:gd name="T20" fmla="*/ 493 w 580"/>
                  <a:gd name="T21" fmla="*/ 211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0" h="387">
                    <a:moveTo>
                      <a:pt x="493" y="211"/>
                    </a:moveTo>
                    <a:cubicBezTo>
                      <a:pt x="483" y="211"/>
                      <a:pt x="474" y="212"/>
                      <a:pt x="466" y="215"/>
                    </a:cubicBezTo>
                    <a:cubicBezTo>
                      <a:pt x="467" y="209"/>
                      <a:pt x="467" y="204"/>
                      <a:pt x="468" y="198"/>
                    </a:cubicBezTo>
                    <a:cubicBezTo>
                      <a:pt x="467" y="123"/>
                      <a:pt x="380" y="83"/>
                      <a:pt x="323" y="132"/>
                    </a:cubicBezTo>
                    <a:cubicBezTo>
                      <a:pt x="276" y="0"/>
                      <a:pt x="81" y="33"/>
                      <a:pt x="80" y="173"/>
                    </a:cubicBezTo>
                    <a:cubicBezTo>
                      <a:pt x="80" y="186"/>
                      <a:pt x="82" y="198"/>
                      <a:pt x="86" y="211"/>
                    </a:cubicBezTo>
                    <a:cubicBezTo>
                      <a:pt x="38" y="212"/>
                      <a:pt x="0" y="253"/>
                      <a:pt x="2" y="301"/>
                    </a:cubicBezTo>
                    <a:cubicBezTo>
                      <a:pt x="4" y="350"/>
                      <a:pt x="44" y="387"/>
                      <a:pt x="93" y="386"/>
                    </a:cubicBezTo>
                    <a:lnTo>
                      <a:pt x="493" y="386"/>
                    </a:lnTo>
                    <a:cubicBezTo>
                      <a:pt x="541" y="386"/>
                      <a:pt x="580" y="346"/>
                      <a:pt x="580" y="298"/>
                    </a:cubicBezTo>
                    <a:cubicBezTo>
                      <a:pt x="580" y="250"/>
                      <a:pt x="541" y="211"/>
                      <a:pt x="493" y="211"/>
                    </a:cubicBezTo>
                    <a:close/>
                  </a:path>
                </a:pathLst>
              </a:custGeom>
              <a:noFill/>
              <a:ln w="22225"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96" name="Freeform 187">
                <a:extLst>
                  <a:ext uri="{FF2B5EF4-FFF2-40B4-BE49-F238E27FC236}">
                    <a16:creationId xmlns:a16="http://schemas.microsoft.com/office/drawing/2014/main" id="{332E9686-E0A9-4458-A090-9FB43A30FDC6}"/>
                  </a:ext>
                </a:extLst>
              </p:cNvPr>
              <p:cNvSpPr>
                <a:spLocks/>
              </p:cNvSpPr>
              <p:nvPr/>
            </p:nvSpPr>
            <p:spPr bwMode="auto">
              <a:xfrm>
                <a:off x="6311901" y="1674814"/>
                <a:ext cx="36513" cy="9525"/>
              </a:xfrm>
              <a:custGeom>
                <a:avLst/>
                <a:gdLst>
                  <a:gd name="T0" fmla="*/ 0 w 53"/>
                  <a:gd name="T1" fmla="*/ 0 h 13"/>
                  <a:gd name="T2" fmla="*/ 7 w 53"/>
                  <a:gd name="T3" fmla="*/ 0 h 13"/>
                  <a:gd name="T4" fmla="*/ 53 w 53"/>
                  <a:gd name="T5" fmla="*/ 13 h 13"/>
                </a:gdLst>
                <a:ahLst/>
                <a:cxnLst>
                  <a:cxn ang="0">
                    <a:pos x="T0" y="T1"/>
                  </a:cxn>
                  <a:cxn ang="0">
                    <a:pos x="T2" y="T3"/>
                  </a:cxn>
                  <a:cxn ang="0">
                    <a:pos x="T4" y="T5"/>
                  </a:cxn>
                </a:cxnLst>
                <a:rect l="0" t="0" r="r" b="b"/>
                <a:pathLst>
                  <a:path w="53" h="13">
                    <a:moveTo>
                      <a:pt x="0" y="0"/>
                    </a:moveTo>
                    <a:lnTo>
                      <a:pt x="7" y="0"/>
                    </a:lnTo>
                    <a:cubicBezTo>
                      <a:pt x="23" y="0"/>
                      <a:pt x="39" y="4"/>
                      <a:pt x="53" y="13"/>
                    </a:cubicBezTo>
                  </a:path>
                </a:pathLst>
              </a:custGeom>
              <a:noFill/>
              <a:ln w="22225"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97" name="Freeform 188">
                <a:extLst>
                  <a:ext uri="{FF2B5EF4-FFF2-40B4-BE49-F238E27FC236}">
                    <a16:creationId xmlns:a16="http://schemas.microsoft.com/office/drawing/2014/main" id="{7B9C38A9-D364-4C18-93DF-5B18A99099C2}"/>
                  </a:ext>
                </a:extLst>
              </p:cNvPr>
              <p:cNvSpPr>
                <a:spLocks/>
              </p:cNvSpPr>
              <p:nvPr/>
            </p:nvSpPr>
            <p:spPr bwMode="auto">
              <a:xfrm>
                <a:off x="6480176" y="1617664"/>
                <a:ext cx="6350" cy="20638"/>
              </a:xfrm>
              <a:custGeom>
                <a:avLst/>
                <a:gdLst>
                  <a:gd name="T0" fmla="*/ 0 w 7"/>
                  <a:gd name="T1" fmla="*/ 0 h 29"/>
                  <a:gd name="T2" fmla="*/ 7 w 7"/>
                  <a:gd name="T3" fmla="*/ 29 h 29"/>
                </a:gdLst>
                <a:ahLst/>
                <a:cxnLst>
                  <a:cxn ang="0">
                    <a:pos x="T0" y="T1"/>
                  </a:cxn>
                  <a:cxn ang="0">
                    <a:pos x="T2" y="T3"/>
                  </a:cxn>
                </a:cxnLst>
                <a:rect l="0" t="0" r="r" b="b"/>
                <a:pathLst>
                  <a:path w="7" h="29">
                    <a:moveTo>
                      <a:pt x="0" y="0"/>
                    </a:moveTo>
                    <a:cubicBezTo>
                      <a:pt x="4" y="9"/>
                      <a:pt x="6" y="19"/>
                      <a:pt x="7" y="29"/>
                    </a:cubicBezTo>
                  </a:path>
                </a:pathLst>
              </a:custGeom>
              <a:noFill/>
              <a:ln w="22225"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98" name="Freeform 189">
                <a:extLst>
                  <a:ext uri="{FF2B5EF4-FFF2-40B4-BE49-F238E27FC236}">
                    <a16:creationId xmlns:a16="http://schemas.microsoft.com/office/drawing/2014/main" id="{F3E5AEBF-1FD5-4DA4-9E02-22C60C71AC95}"/>
                  </a:ext>
                </a:extLst>
              </p:cNvPr>
              <p:cNvSpPr>
                <a:spLocks/>
              </p:cNvSpPr>
              <p:nvPr/>
            </p:nvSpPr>
            <p:spPr bwMode="auto">
              <a:xfrm>
                <a:off x="6575426" y="1677989"/>
                <a:ext cx="7938" cy="19050"/>
              </a:xfrm>
              <a:custGeom>
                <a:avLst/>
                <a:gdLst>
                  <a:gd name="T0" fmla="*/ 11 w 11"/>
                  <a:gd name="T1" fmla="*/ 0 h 28"/>
                  <a:gd name="T2" fmla="*/ 0 w 11"/>
                  <a:gd name="T3" fmla="*/ 28 h 28"/>
                </a:gdLst>
                <a:ahLst/>
                <a:cxnLst>
                  <a:cxn ang="0">
                    <a:pos x="T0" y="T1"/>
                  </a:cxn>
                  <a:cxn ang="0">
                    <a:pos x="T2" y="T3"/>
                  </a:cxn>
                </a:cxnLst>
                <a:rect l="0" t="0" r="r" b="b"/>
                <a:pathLst>
                  <a:path w="11" h="28">
                    <a:moveTo>
                      <a:pt x="11" y="0"/>
                    </a:moveTo>
                    <a:cubicBezTo>
                      <a:pt x="9" y="10"/>
                      <a:pt x="5" y="19"/>
                      <a:pt x="0" y="28"/>
                    </a:cubicBezTo>
                  </a:path>
                </a:pathLst>
              </a:custGeom>
              <a:noFill/>
              <a:ln w="22225"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grpSp>
      </p:grpSp>
      <p:sp>
        <p:nvSpPr>
          <p:cNvPr id="57" name="TextBox 56">
            <a:extLst>
              <a:ext uri="{FF2B5EF4-FFF2-40B4-BE49-F238E27FC236}">
                <a16:creationId xmlns:a16="http://schemas.microsoft.com/office/drawing/2014/main" id="{1CB899AF-AB31-49A3-909A-E402AC932267}"/>
              </a:ext>
            </a:extLst>
          </p:cNvPr>
          <p:cNvSpPr txBox="1"/>
          <p:nvPr/>
        </p:nvSpPr>
        <p:spPr>
          <a:xfrm>
            <a:off x="6262253" y="3137632"/>
            <a:ext cx="1584176" cy="1320554"/>
          </a:xfrm>
          <a:prstGeom prst="rect">
            <a:avLst/>
          </a:prstGeom>
          <a:noFill/>
        </p:spPr>
        <p:txBody>
          <a:bodyPr wrap="square" lIns="0" tIns="0" rIns="0" bIns="0" rtlCol="0" anchor="ctr">
            <a:spAutoFit/>
          </a:bodyPr>
          <a:lstStyle/>
          <a:p>
            <a:pPr marL="0" lvl="2">
              <a:lnSpc>
                <a:spcPct val="80000"/>
              </a:lnSpc>
              <a:spcBef>
                <a:spcPts val="900"/>
              </a:spcBef>
              <a:spcAft>
                <a:spcPts val="225"/>
              </a:spcAft>
              <a:defRPr/>
            </a:pPr>
            <a:r>
              <a:rPr lang="en-US" sz="1400" b="1" dirty="0">
                <a:solidFill>
                  <a:schemeClr val="tx2"/>
                </a:solidFill>
                <a:latin typeface="+mj-lt"/>
              </a:rPr>
              <a:t>DOMAIN REPOSITORIES</a:t>
            </a:r>
          </a:p>
          <a:p>
            <a:pPr marL="0" lvl="2">
              <a:lnSpc>
                <a:spcPct val="80000"/>
              </a:lnSpc>
              <a:spcBef>
                <a:spcPts val="900"/>
              </a:spcBef>
              <a:spcAft>
                <a:spcPts val="225"/>
              </a:spcAft>
              <a:defRPr/>
            </a:pPr>
            <a:r>
              <a:rPr lang="en-US" sz="1400" b="1" dirty="0">
                <a:solidFill>
                  <a:schemeClr val="tx2"/>
                </a:solidFill>
              </a:rPr>
              <a:t>INSTITUTION REPOSITORIES</a:t>
            </a:r>
          </a:p>
          <a:p>
            <a:pPr marL="0" lvl="2">
              <a:lnSpc>
                <a:spcPct val="80000"/>
              </a:lnSpc>
              <a:spcBef>
                <a:spcPts val="900"/>
              </a:spcBef>
              <a:spcAft>
                <a:spcPts val="225"/>
              </a:spcAft>
              <a:defRPr/>
            </a:pPr>
            <a:r>
              <a:rPr lang="en-US" sz="1400" b="1" dirty="0">
                <a:solidFill>
                  <a:schemeClr val="tx2"/>
                </a:solidFill>
              </a:rPr>
              <a:t>GOVERNMENT REPOSITORIES</a:t>
            </a:r>
          </a:p>
        </p:txBody>
      </p:sp>
      <p:grpSp>
        <p:nvGrpSpPr>
          <p:cNvPr id="112" name="Group 111">
            <a:extLst>
              <a:ext uri="{FF2B5EF4-FFF2-40B4-BE49-F238E27FC236}">
                <a16:creationId xmlns:a16="http://schemas.microsoft.com/office/drawing/2014/main" id="{FB52DF7E-3508-4823-ABF3-01938BAF425C}"/>
              </a:ext>
            </a:extLst>
          </p:cNvPr>
          <p:cNvGrpSpPr/>
          <p:nvPr/>
        </p:nvGrpSpPr>
        <p:grpSpPr>
          <a:xfrm>
            <a:off x="5117088" y="3504150"/>
            <a:ext cx="839736" cy="839736"/>
            <a:chOff x="5117088" y="3504150"/>
            <a:chExt cx="839736" cy="839736"/>
          </a:xfrm>
        </p:grpSpPr>
        <p:sp>
          <p:nvSpPr>
            <p:cNvPr id="14" name="Freeform: Shape 13">
              <a:extLst>
                <a:ext uri="{FF2B5EF4-FFF2-40B4-BE49-F238E27FC236}">
                  <a16:creationId xmlns:a16="http://schemas.microsoft.com/office/drawing/2014/main" id="{6A2361E6-8839-49BF-936F-81BB110CDAB3}"/>
                </a:ext>
              </a:extLst>
            </p:cNvPr>
            <p:cNvSpPr/>
            <p:nvPr/>
          </p:nvSpPr>
          <p:spPr>
            <a:xfrm>
              <a:off x="5117088" y="3504150"/>
              <a:ext cx="839736" cy="839736"/>
            </a:xfrm>
            <a:custGeom>
              <a:avLst/>
              <a:gdLst>
                <a:gd name="connsiteX0" fmla="*/ 0 w 1283828"/>
                <a:gd name="connsiteY0" fmla="*/ 641914 h 1283828"/>
                <a:gd name="connsiteX1" fmla="*/ 641914 w 1283828"/>
                <a:gd name="connsiteY1" fmla="*/ 0 h 1283828"/>
                <a:gd name="connsiteX2" fmla="*/ 1283828 w 1283828"/>
                <a:gd name="connsiteY2" fmla="*/ 641914 h 1283828"/>
                <a:gd name="connsiteX3" fmla="*/ 641914 w 1283828"/>
                <a:gd name="connsiteY3" fmla="*/ 1283828 h 1283828"/>
                <a:gd name="connsiteX4" fmla="*/ 0 w 1283828"/>
                <a:gd name="connsiteY4" fmla="*/ 641914 h 12838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3828" h="1283828">
                  <a:moveTo>
                    <a:pt x="0" y="641914"/>
                  </a:moveTo>
                  <a:cubicBezTo>
                    <a:pt x="0" y="287395"/>
                    <a:pt x="287395" y="0"/>
                    <a:pt x="641914" y="0"/>
                  </a:cubicBezTo>
                  <a:cubicBezTo>
                    <a:pt x="996433" y="0"/>
                    <a:pt x="1283828" y="287395"/>
                    <a:pt x="1283828" y="641914"/>
                  </a:cubicBezTo>
                  <a:cubicBezTo>
                    <a:pt x="1283828" y="996433"/>
                    <a:pt x="996433" y="1283828"/>
                    <a:pt x="641914" y="1283828"/>
                  </a:cubicBezTo>
                  <a:cubicBezTo>
                    <a:pt x="287395" y="1283828"/>
                    <a:pt x="0" y="996433"/>
                    <a:pt x="0" y="641914"/>
                  </a:cubicBezTo>
                  <a:close/>
                </a:path>
              </a:pathLst>
            </a:cu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23572" tIns="223572" rIns="223572" bIns="223572" numCol="1" spcCol="1270" anchor="ctr" anchorCtr="0">
              <a:noAutofit/>
            </a:bodyPr>
            <a:lstStyle/>
            <a:p>
              <a:pPr marL="0" lvl="0" indent="0" algn="ctr" defTabSz="1244600">
                <a:lnSpc>
                  <a:spcPct val="90000"/>
                </a:lnSpc>
                <a:spcBef>
                  <a:spcPct val="0"/>
                </a:spcBef>
                <a:spcAft>
                  <a:spcPct val="35000"/>
                </a:spcAft>
                <a:buNone/>
              </a:pPr>
              <a:endParaRPr lang="en-US" sz="2800" kern="1200"/>
            </a:p>
          </p:txBody>
        </p:sp>
        <p:grpSp>
          <p:nvGrpSpPr>
            <p:cNvPr id="99" name="Group 98">
              <a:extLst>
                <a:ext uri="{FF2B5EF4-FFF2-40B4-BE49-F238E27FC236}">
                  <a16:creationId xmlns:a16="http://schemas.microsoft.com/office/drawing/2014/main" id="{5AD26581-EF77-491B-8855-92673ECC4DDF}"/>
                </a:ext>
              </a:extLst>
            </p:cNvPr>
            <p:cNvGrpSpPr/>
            <p:nvPr/>
          </p:nvGrpSpPr>
          <p:grpSpPr>
            <a:xfrm>
              <a:off x="5361537" y="3721612"/>
              <a:ext cx="350837" cy="404813"/>
              <a:chOff x="7723437" y="1709738"/>
              <a:chExt cx="350837" cy="404813"/>
            </a:xfrm>
          </p:grpSpPr>
          <p:sp>
            <p:nvSpPr>
              <p:cNvPr id="100" name="Freeform 417">
                <a:extLst>
                  <a:ext uri="{FF2B5EF4-FFF2-40B4-BE49-F238E27FC236}">
                    <a16:creationId xmlns:a16="http://schemas.microsoft.com/office/drawing/2014/main" id="{DAE5DBD5-EA87-4747-9226-0D9EE24037E9}"/>
                  </a:ext>
                </a:extLst>
              </p:cNvPr>
              <p:cNvSpPr>
                <a:spLocks/>
              </p:cNvSpPr>
              <p:nvPr/>
            </p:nvSpPr>
            <p:spPr bwMode="auto">
              <a:xfrm>
                <a:off x="7858374" y="1879601"/>
                <a:ext cx="215900" cy="46038"/>
              </a:xfrm>
              <a:custGeom>
                <a:avLst/>
                <a:gdLst>
                  <a:gd name="T0" fmla="*/ 0 w 300"/>
                  <a:gd name="T1" fmla="*/ 0 h 63"/>
                  <a:gd name="T2" fmla="*/ 150 w 300"/>
                  <a:gd name="T3" fmla="*/ 63 h 63"/>
                  <a:gd name="T4" fmla="*/ 300 w 300"/>
                  <a:gd name="T5" fmla="*/ 0 h 63"/>
                </a:gdLst>
                <a:ahLst/>
                <a:cxnLst>
                  <a:cxn ang="0">
                    <a:pos x="T0" y="T1"/>
                  </a:cxn>
                  <a:cxn ang="0">
                    <a:pos x="T2" y="T3"/>
                  </a:cxn>
                  <a:cxn ang="0">
                    <a:pos x="T4" y="T5"/>
                  </a:cxn>
                </a:cxnLst>
                <a:rect l="0" t="0" r="r" b="b"/>
                <a:pathLst>
                  <a:path w="300" h="63">
                    <a:moveTo>
                      <a:pt x="0" y="0"/>
                    </a:moveTo>
                    <a:cubicBezTo>
                      <a:pt x="0" y="35"/>
                      <a:pt x="67" y="63"/>
                      <a:pt x="150" y="63"/>
                    </a:cubicBezTo>
                    <a:cubicBezTo>
                      <a:pt x="233" y="63"/>
                      <a:pt x="300" y="35"/>
                      <a:pt x="300" y="0"/>
                    </a:cubicBezTo>
                  </a:path>
                </a:pathLst>
              </a:custGeom>
              <a:noFill/>
              <a:ln w="15875"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01" name="Freeform 418">
                <a:extLst>
                  <a:ext uri="{FF2B5EF4-FFF2-40B4-BE49-F238E27FC236}">
                    <a16:creationId xmlns:a16="http://schemas.microsoft.com/office/drawing/2014/main" id="{FC293EB5-0E81-48F7-994B-82B7FFF9FA3A}"/>
                  </a:ext>
                </a:extLst>
              </p:cNvPr>
              <p:cNvSpPr>
                <a:spLocks/>
              </p:cNvSpPr>
              <p:nvPr/>
            </p:nvSpPr>
            <p:spPr bwMode="auto">
              <a:xfrm>
                <a:off x="7858374" y="1835151"/>
                <a:ext cx="215900" cy="152400"/>
              </a:xfrm>
              <a:custGeom>
                <a:avLst/>
                <a:gdLst>
                  <a:gd name="T0" fmla="*/ 150 w 300"/>
                  <a:gd name="T1" fmla="*/ 0 h 212"/>
                  <a:gd name="T2" fmla="*/ 0 w 300"/>
                  <a:gd name="T3" fmla="*/ 62 h 212"/>
                  <a:gd name="T4" fmla="*/ 0 w 300"/>
                  <a:gd name="T5" fmla="*/ 150 h 212"/>
                  <a:gd name="T6" fmla="*/ 150 w 300"/>
                  <a:gd name="T7" fmla="*/ 212 h 212"/>
                  <a:gd name="T8" fmla="*/ 300 w 300"/>
                  <a:gd name="T9" fmla="*/ 150 h 212"/>
                  <a:gd name="T10" fmla="*/ 300 w 300"/>
                  <a:gd name="T11" fmla="*/ 62 h 212"/>
                  <a:gd name="T12" fmla="*/ 150 w 300"/>
                  <a:gd name="T13" fmla="*/ 0 h 212"/>
                </a:gdLst>
                <a:ahLst/>
                <a:cxnLst>
                  <a:cxn ang="0">
                    <a:pos x="T0" y="T1"/>
                  </a:cxn>
                  <a:cxn ang="0">
                    <a:pos x="T2" y="T3"/>
                  </a:cxn>
                  <a:cxn ang="0">
                    <a:pos x="T4" y="T5"/>
                  </a:cxn>
                  <a:cxn ang="0">
                    <a:pos x="T6" y="T7"/>
                  </a:cxn>
                  <a:cxn ang="0">
                    <a:pos x="T8" y="T9"/>
                  </a:cxn>
                  <a:cxn ang="0">
                    <a:pos x="T10" y="T11"/>
                  </a:cxn>
                  <a:cxn ang="0">
                    <a:pos x="T12" y="T13"/>
                  </a:cxn>
                </a:cxnLst>
                <a:rect l="0" t="0" r="r" b="b"/>
                <a:pathLst>
                  <a:path w="300" h="212">
                    <a:moveTo>
                      <a:pt x="150" y="0"/>
                    </a:moveTo>
                    <a:cubicBezTo>
                      <a:pt x="67" y="0"/>
                      <a:pt x="0" y="28"/>
                      <a:pt x="0" y="62"/>
                    </a:cubicBezTo>
                    <a:lnTo>
                      <a:pt x="0" y="150"/>
                    </a:lnTo>
                    <a:cubicBezTo>
                      <a:pt x="0" y="184"/>
                      <a:pt x="67" y="212"/>
                      <a:pt x="150" y="212"/>
                    </a:cubicBezTo>
                    <a:cubicBezTo>
                      <a:pt x="233" y="212"/>
                      <a:pt x="300" y="184"/>
                      <a:pt x="300" y="150"/>
                    </a:cubicBezTo>
                    <a:lnTo>
                      <a:pt x="300" y="62"/>
                    </a:lnTo>
                    <a:cubicBezTo>
                      <a:pt x="300" y="27"/>
                      <a:pt x="233" y="0"/>
                      <a:pt x="150" y="0"/>
                    </a:cubicBezTo>
                    <a:close/>
                  </a:path>
                </a:pathLst>
              </a:custGeom>
              <a:noFill/>
              <a:ln w="15875"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02" name="Freeform 419">
                <a:extLst>
                  <a:ext uri="{FF2B5EF4-FFF2-40B4-BE49-F238E27FC236}">
                    <a16:creationId xmlns:a16="http://schemas.microsoft.com/office/drawing/2014/main" id="{C7DF759D-9FBD-438D-89DF-A5FA9ABD77C5}"/>
                  </a:ext>
                </a:extLst>
              </p:cNvPr>
              <p:cNvSpPr>
                <a:spLocks/>
              </p:cNvSpPr>
              <p:nvPr/>
            </p:nvSpPr>
            <p:spPr bwMode="auto">
              <a:xfrm>
                <a:off x="7858374" y="1943101"/>
                <a:ext cx="215900" cy="107950"/>
              </a:xfrm>
              <a:custGeom>
                <a:avLst/>
                <a:gdLst>
                  <a:gd name="T0" fmla="*/ 0 w 300"/>
                  <a:gd name="T1" fmla="*/ 0 h 150"/>
                  <a:gd name="T2" fmla="*/ 0 w 300"/>
                  <a:gd name="T3" fmla="*/ 87 h 150"/>
                  <a:gd name="T4" fmla="*/ 150 w 300"/>
                  <a:gd name="T5" fmla="*/ 150 h 150"/>
                  <a:gd name="T6" fmla="*/ 300 w 300"/>
                  <a:gd name="T7" fmla="*/ 87 h 150"/>
                  <a:gd name="T8" fmla="*/ 300 w 300"/>
                  <a:gd name="T9" fmla="*/ 0 h 150"/>
                </a:gdLst>
                <a:ahLst/>
                <a:cxnLst>
                  <a:cxn ang="0">
                    <a:pos x="T0" y="T1"/>
                  </a:cxn>
                  <a:cxn ang="0">
                    <a:pos x="T2" y="T3"/>
                  </a:cxn>
                  <a:cxn ang="0">
                    <a:pos x="T4" y="T5"/>
                  </a:cxn>
                  <a:cxn ang="0">
                    <a:pos x="T6" y="T7"/>
                  </a:cxn>
                  <a:cxn ang="0">
                    <a:pos x="T8" y="T9"/>
                  </a:cxn>
                </a:cxnLst>
                <a:rect l="0" t="0" r="r" b="b"/>
                <a:pathLst>
                  <a:path w="300" h="150">
                    <a:moveTo>
                      <a:pt x="0" y="0"/>
                    </a:moveTo>
                    <a:lnTo>
                      <a:pt x="0" y="87"/>
                    </a:lnTo>
                    <a:cubicBezTo>
                      <a:pt x="0" y="122"/>
                      <a:pt x="67" y="150"/>
                      <a:pt x="150" y="150"/>
                    </a:cubicBezTo>
                    <a:cubicBezTo>
                      <a:pt x="233" y="150"/>
                      <a:pt x="300" y="122"/>
                      <a:pt x="300" y="87"/>
                    </a:cubicBezTo>
                    <a:lnTo>
                      <a:pt x="300" y="0"/>
                    </a:lnTo>
                  </a:path>
                </a:pathLst>
              </a:custGeom>
              <a:noFill/>
              <a:ln w="15875"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03" name="Freeform 420">
                <a:extLst>
                  <a:ext uri="{FF2B5EF4-FFF2-40B4-BE49-F238E27FC236}">
                    <a16:creationId xmlns:a16="http://schemas.microsoft.com/office/drawing/2014/main" id="{7BDC46B1-24CB-4310-B154-52797334D549}"/>
                  </a:ext>
                </a:extLst>
              </p:cNvPr>
              <p:cNvSpPr>
                <a:spLocks/>
              </p:cNvSpPr>
              <p:nvPr/>
            </p:nvSpPr>
            <p:spPr bwMode="auto">
              <a:xfrm>
                <a:off x="7858374" y="2006601"/>
                <a:ext cx="215900" cy="107950"/>
              </a:xfrm>
              <a:custGeom>
                <a:avLst/>
                <a:gdLst>
                  <a:gd name="T0" fmla="*/ 0 w 300"/>
                  <a:gd name="T1" fmla="*/ 0 h 150"/>
                  <a:gd name="T2" fmla="*/ 0 w 300"/>
                  <a:gd name="T3" fmla="*/ 88 h 150"/>
                  <a:gd name="T4" fmla="*/ 150 w 300"/>
                  <a:gd name="T5" fmla="*/ 150 h 150"/>
                  <a:gd name="T6" fmla="*/ 300 w 300"/>
                  <a:gd name="T7" fmla="*/ 88 h 150"/>
                  <a:gd name="T8" fmla="*/ 300 w 300"/>
                  <a:gd name="T9" fmla="*/ 0 h 150"/>
                </a:gdLst>
                <a:ahLst/>
                <a:cxnLst>
                  <a:cxn ang="0">
                    <a:pos x="T0" y="T1"/>
                  </a:cxn>
                  <a:cxn ang="0">
                    <a:pos x="T2" y="T3"/>
                  </a:cxn>
                  <a:cxn ang="0">
                    <a:pos x="T4" y="T5"/>
                  </a:cxn>
                  <a:cxn ang="0">
                    <a:pos x="T6" y="T7"/>
                  </a:cxn>
                  <a:cxn ang="0">
                    <a:pos x="T8" y="T9"/>
                  </a:cxn>
                </a:cxnLst>
                <a:rect l="0" t="0" r="r" b="b"/>
                <a:pathLst>
                  <a:path w="300" h="150">
                    <a:moveTo>
                      <a:pt x="0" y="0"/>
                    </a:moveTo>
                    <a:lnTo>
                      <a:pt x="0" y="88"/>
                    </a:lnTo>
                    <a:cubicBezTo>
                      <a:pt x="0" y="122"/>
                      <a:pt x="67" y="150"/>
                      <a:pt x="150" y="150"/>
                    </a:cubicBezTo>
                    <a:cubicBezTo>
                      <a:pt x="233" y="150"/>
                      <a:pt x="300" y="122"/>
                      <a:pt x="300" y="88"/>
                    </a:cubicBezTo>
                    <a:lnTo>
                      <a:pt x="300" y="0"/>
                    </a:lnTo>
                  </a:path>
                </a:pathLst>
              </a:custGeom>
              <a:noFill/>
              <a:ln w="15875"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04" name="Freeform 421">
                <a:extLst>
                  <a:ext uri="{FF2B5EF4-FFF2-40B4-BE49-F238E27FC236}">
                    <a16:creationId xmlns:a16="http://schemas.microsoft.com/office/drawing/2014/main" id="{7DDD28F5-F2CE-48F8-BCF8-6E7C55821609}"/>
                  </a:ext>
                </a:extLst>
              </p:cNvPr>
              <p:cNvSpPr>
                <a:spLocks/>
              </p:cNvSpPr>
              <p:nvPr/>
            </p:nvSpPr>
            <p:spPr bwMode="auto">
              <a:xfrm>
                <a:off x="7723437" y="1754188"/>
                <a:ext cx="215900" cy="46038"/>
              </a:xfrm>
              <a:custGeom>
                <a:avLst/>
                <a:gdLst>
                  <a:gd name="T0" fmla="*/ 0 w 300"/>
                  <a:gd name="T1" fmla="*/ 0 h 63"/>
                  <a:gd name="T2" fmla="*/ 150 w 300"/>
                  <a:gd name="T3" fmla="*/ 63 h 63"/>
                  <a:gd name="T4" fmla="*/ 300 w 300"/>
                  <a:gd name="T5" fmla="*/ 0 h 63"/>
                </a:gdLst>
                <a:ahLst/>
                <a:cxnLst>
                  <a:cxn ang="0">
                    <a:pos x="T0" y="T1"/>
                  </a:cxn>
                  <a:cxn ang="0">
                    <a:pos x="T2" y="T3"/>
                  </a:cxn>
                  <a:cxn ang="0">
                    <a:pos x="T4" y="T5"/>
                  </a:cxn>
                </a:cxnLst>
                <a:rect l="0" t="0" r="r" b="b"/>
                <a:pathLst>
                  <a:path w="300" h="63">
                    <a:moveTo>
                      <a:pt x="0" y="0"/>
                    </a:moveTo>
                    <a:cubicBezTo>
                      <a:pt x="0" y="35"/>
                      <a:pt x="67" y="63"/>
                      <a:pt x="150" y="63"/>
                    </a:cubicBezTo>
                    <a:cubicBezTo>
                      <a:pt x="232" y="63"/>
                      <a:pt x="300" y="35"/>
                      <a:pt x="300" y="0"/>
                    </a:cubicBezTo>
                  </a:path>
                </a:pathLst>
              </a:custGeom>
              <a:noFill/>
              <a:ln w="15875"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05" name="Freeform 422">
                <a:extLst>
                  <a:ext uri="{FF2B5EF4-FFF2-40B4-BE49-F238E27FC236}">
                    <a16:creationId xmlns:a16="http://schemas.microsoft.com/office/drawing/2014/main" id="{D79197E1-ED16-43C6-A5FA-D4CEBCF7551F}"/>
                  </a:ext>
                </a:extLst>
              </p:cNvPr>
              <p:cNvSpPr>
                <a:spLocks/>
              </p:cNvSpPr>
              <p:nvPr/>
            </p:nvSpPr>
            <p:spPr bwMode="auto">
              <a:xfrm>
                <a:off x="7723437" y="1709738"/>
                <a:ext cx="215900" cy="152400"/>
              </a:xfrm>
              <a:custGeom>
                <a:avLst/>
                <a:gdLst>
                  <a:gd name="T0" fmla="*/ 300 w 300"/>
                  <a:gd name="T1" fmla="*/ 137 h 212"/>
                  <a:gd name="T2" fmla="*/ 300 w 300"/>
                  <a:gd name="T3" fmla="*/ 62 h 212"/>
                  <a:gd name="T4" fmla="*/ 150 w 300"/>
                  <a:gd name="T5" fmla="*/ 0 h 212"/>
                  <a:gd name="T6" fmla="*/ 0 w 300"/>
                  <a:gd name="T7" fmla="*/ 62 h 212"/>
                  <a:gd name="T8" fmla="*/ 0 w 300"/>
                  <a:gd name="T9" fmla="*/ 150 h 212"/>
                  <a:gd name="T10" fmla="*/ 150 w 300"/>
                  <a:gd name="T11" fmla="*/ 212 h 212"/>
                </a:gdLst>
                <a:ahLst/>
                <a:cxnLst>
                  <a:cxn ang="0">
                    <a:pos x="T0" y="T1"/>
                  </a:cxn>
                  <a:cxn ang="0">
                    <a:pos x="T2" y="T3"/>
                  </a:cxn>
                  <a:cxn ang="0">
                    <a:pos x="T4" y="T5"/>
                  </a:cxn>
                  <a:cxn ang="0">
                    <a:pos x="T6" y="T7"/>
                  </a:cxn>
                  <a:cxn ang="0">
                    <a:pos x="T8" y="T9"/>
                  </a:cxn>
                  <a:cxn ang="0">
                    <a:pos x="T10" y="T11"/>
                  </a:cxn>
                </a:cxnLst>
                <a:rect l="0" t="0" r="r" b="b"/>
                <a:pathLst>
                  <a:path w="300" h="212">
                    <a:moveTo>
                      <a:pt x="300" y="137"/>
                    </a:moveTo>
                    <a:lnTo>
                      <a:pt x="300" y="62"/>
                    </a:lnTo>
                    <a:cubicBezTo>
                      <a:pt x="300" y="28"/>
                      <a:pt x="232" y="0"/>
                      <a:pt x="150" y="0"/>
                    </a:cubicBezTo>
                    <a:cubicBezTo>
                      <a:pt x="67" y="0"/>
                      <a:pt x="0" y="28"/>
                      <a:pt x="0" y="62"/>
                    </a:cubicBezTo>
                    <a:lnTo>
                      <a:pt x="0" y="150"/>
                    </a:lnTo>
                    <a:cubicBezTo>
                      <a:pt x="0" y="184"/>
                      <a:pt x="67" y="212"/>
                      <a:pt x="150" y="212"/>
                    </a:cubicBezTo>
                  </a:path>
                </a:pathLst>
              </a:custGeom>
              <a:noFill/>
              <a:ln w="15875"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06" name="Freeform 423">
                <a:extLst>
                  <a:ext uri="{FF2B5EF4-FFF2-40B4-BE49-F238E27FC236}">
                    <a16:creationId xmlns:a16="http://schemas.microsoft.com/office/drawing/2014/main" id="{EDE70DB2-7818-430D-95E0-E79E7A1BD6D5}"/>
                  </a:ext>
                </a:extLst>
              </p:cNvPr>
              <p:cNvSpPr>
                <a:spLocks/>
              </p:cNvSpPr>
              <p:nvPr/>
            </p:nvSpPr>
            <p:spPr bwMode="auto">
              <a:xfrm>
                <a:off x="7723437" y="1817688"/>
                <a:ext cx="107950" cy="107950"/>
              </a:xfrm>
              <a:custGeom>
                <a:avLst/>
                <a:gdLst>
                  <a:gd name="T0" fmla="*/ 0 w 150"/>
                  <a:gd name="T1" fmla="*/ 0 h 150"/>
                  <a:gd name="T2" fmla="*/ 0 w 150"/>
                  <a:gd name="T3" fmla="*/ 87 h 150"/>
                  <a:gd name="T4" fmla="*/ 150 w 150"/>
                  <a:gd name="T5" fmla="*/ 150 h 150"/>
                </a:gdLst>
                <a:ahLst/>
                <a:cxnLst>
                  <a:cxn ang="0">
                    <a:pos x="T0" y="T1"/>
                  </a:cxn>
                  <a:cxn ang="0">
                    <a:pos x="T2" y="T3"/>
                  </a:cxn>
                  <a:cxn ang="0">
                    <a:pos x="T4" y="T5"/>
                  </a:cxn>
                </a:cxnLst>
                <a:rect l="0" t="0" r="r" b="b"/>
                <a:pathLst>
                  <a:path w="150" h="150">
                    <a:moveTo>
                      <a:pt x="0" y="0"/>
                    </a:moveTo>
                    <a:lnTo>
                      <a:pt x="0" y="87"/>
                    </a:lnTo>
                    <a:cubicBezTo>
                      <a:pt x="0" y="122"/>
                      <a:pt x="67" y="150"/>
                      <a:pt x="150" y="150"/>
                    </a:cubicBezTo>
                  </a:path>
                </a:pathLst>
              </a:custGeom>
              <a:noFill/>
              <a:ln w="15875"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07" name="Freeform 424">
                <a:extLst>
                  <a:ext uri="{FF2B5EF4-FFF2-40B4-BE49-F238E27FC236}">
                    <a16:creationId xmlns:a16="http://schemas.microsoft.com/office/drawing/2014/main" id="{1DFE1314-0039-4DAA-AC4D-C0F4B5FCB99B}"/>
                  </a:ext>
                </a:extLst>
              </p:cNvPr>
              <p:cNvSpPr>
                <a:spLocks/>
              </p:cNvSpPr>
              <p:nvPr/>
            </p:nvSpPr>
            <p:spPr bwMode="auto">
              <a:xfrm>
                <a:off x="7723437" y="1879601"/>
                <a:ext cx="107950" cy="107950"/>
              </a:xfrm>
              <a:custGeom>
                <a:avLst/>
                <a:gdLst>
                  <a:gd name="T0" fmla="*/ 0 w 150"/>
                  <a:gd name="T1" fmla="*/ 0 h 150"/>
                  <a:gd name="T2" fmla="*/ 0 w 150"/>
                  <a:gd name="T3" fmla="*/ 88 h 150"/>
                  <a:gd name="T4" fmla="*/ 150 w 150"/>
                  <a:gd name="T5" fmla="*/ 150 h 150"/>
                </a:gdLst>
                <a:ahLst/>
                <a:cxnLst>
                  <a:cxn ang="0">
                    <a:pos x="T0" y="T1"/>
                  </a:cxn>
                  <a:cxn ang="0">
                    <a:pos x="T2" y="T3"/>
                  </a:cxn>
                  <a:cxn ang="0">
                    <a:pos x="T4" y="T5"/>
                  </a:cxn>
                </a:cxnLst>
                <a:rect l="0" t="0" r="r" b="b"/>
                <a:pathLst>
                  <a:path w="150" h="150">
                    <a:moveTo>
                      <a:pt x="0" y="0"/>
                    </a:moveTo>
                    <a:lnTo>
                      <a:pt x="0" y="88"/>
                    </a:lnTo>
                    <a:cubicBezTo>
                      <a:pt x="0" y="122"/>
                      <a:pt x="67" y="150"/>
                      <a:pt x="150" y="150"/>
                    </a:cubicBezTo>
                  </a:path>
                </a:pathLst>
              </a:custGeom>
              <a:noFill/>
              <a:ln w="15875"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grpSp>
      </p:grpSp>
      <p:sp>
        <p:nvSpPr>
          <p:cNvPr id="59" name="TextBox 58">
            <a:extLst>
              <a:ext uri="{FF2B5EF4-FFF2-40B4-BE49-F238E27FC236}">
                <a16:creationId xmlns:a16="http://schemas.microsoft.com/office/drawing/2014/main" id="{53C9AB22-528F-445E-AAF3-A7FD6A8D5BE0}"/>
              </a:ext>
            </a:extLst>
          </p:cNvPr>
          <p:cNvSpPr txBox="1"/>
          <p:nvPr/>
        </p:nvSpPr>
        <p:spPr>
          <a:xfrm>
            <a:off x="1385565" y="3749515"/>
            <a:ext cx="1522991" cy="349006"/>
          </a:xfrm>
          <a:prstGeom prst="rect">
            <a:avLst/>
          </a:prstGeom>
          <a:noFill/>
        </p:spPr>
        <p:txBody>
          <a:bodyPr wrap="square" lIns="0" tIns="0" rIns="0" bIns="0" rtlCol="0" anchor="ctr">
            <a:spAutoFit/>
          </a:bodyPr>
          <a:lstStyle/>
          <a:p>
            <a:pPr marL="0" lvl="2" algn="r">
              <a:lnSpc>
                <a:spcPct val="80000"/>
              </a:lnSpc>
              <a:spcBef>
                <a:spcPts val="900"/>
              </a:spcBef>
              <a:spcAft>
                <a:spcPts val="225"/>
              </a:spcAft>
              <a:defRPr/>
            </a:pPr>
            <a:r>
              <a:rPr lang="en-US" sz="1400" b="1" dirty="0">
                <a:solidFill>
                  <a:schemeClr val="tx2"/>
                </a:solidFill>
                <a:latin typeface="+mj-lt"/>
              </a:rPr>
              <a:t>UNIVERSITY RESEARCH STORAGE</a:t>
            </a:r>
          </a:p>
        </p:txBody>
      </p:sp>
      <p:grpSp>
        <p:nvGrpSpPr>
          <p:cNvPr id="93" name="Group 92">
            <a:extLst>
              <a:ext uri="{FF2B5EF4-FFF2-40B4-BE49-F238E27FC236}">
                <a16:creationId xmlns:a16="http://schemas.microsoft.com/office/drawing/2014/main" id="{03E3C68F-A429-4C99-B0BD-90E0878ECC1B}"/>
              </a:ext>
            </a:extLst>
          </p:cNvPr>
          <p:cNvGrpSpPr/>
          <p:nvPr/>
        </p:nvGrpSpPr>
        <p:grpSpPr>
          <a:xfrm>
            <a:off x="3187174" y="3504150"/>
            <a:ext cx="839736" cy="839736"/>
            <a:chOff x="3187174" y="3504150"/>
            <a:chExt cx="839736" cy="839736"/>
          </a:xfrm>
        </p:grpSpPr>
        <p:sp>
          <p:nvSpPr>
            <p:cNvPr id="28" name="Freeform: Shape 27">
              <a:extLst>
                <a:ext uri="{FF2B5EF4-FFF2-40B4-BE49-F238E27FC236}">
                  <a16:creationId xmlns:a16="http://schemas.microsoft.com/office/drawing/2014/main" id="{3A0B3A3C-BE7A-4CDE-9322-949BB7A5CEEA}"/>
                </a:ext>
              </a:extLst>
            </p:cNvPr>
            <p:cNvSpPr/>
            <p:nvPr/>
          </p:nvSpPr>
          <p:spPr>
            <a:xfrm>
              <a:off x="3187174" y="3504150"/>
              <a:ext cx="839736" cy="839736"/>
            </a:xfrm>
            <a:custGeom>
              <a:avLst/>
              <a:gdLst>
                <a:gd name="connsiteX0" fmla="*/ 0 w 1283828"/>
                <a:gd name="connsiteY0" fmla="*/ 641914 h 1283828"/>
                <a:gd name="connsiteX1" fmla="*/ 641914 w 1283828"/>
                <a:gd name="connsiteY1" fmla="*/ 0 h 1283828"/>
                <a:gd name="connsiteX2" fmla="*/ 1283828 w 1283828"/>
                <a:gd name="connsiteY2" fmla="*/ 641914 h 1283828"/>
                <a:gd name="connsiteX3" fmla="*/ 641914 w 1283828"/>
                <a:gd name="connsiteY3" fmla="*/ 1283828 h 1283828"/>
                <a:gd name="connsiteX4" fmla="*/ 0 w 1283828"/>
                <a:gd name="connsiteY4" fmla="*/ 641914 h 12838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3828" h="1283828">
                  <a:moveTo>
                    <a:pt x="0" y="641914"/>
                  </a:moveTo>
                  <a:cubicBezTo>
                    <a:pt x="0" y="287395"/>
                    <a:pt x="287395" y="0"/>
                    <a:pt x="641914" y="0"/>
                  </a:cubicBezTo>
                  <a:cubicBezTo>
                    <a:pt x="996433" y="0"/>
                    <a:pt x="1283828" y="287395"/>
                    <a:pt x="1283828" y="641914"/>
                  </a:cubicBezTo>
                  <a:cubicBezTo>
                    <a:pt x="1283828" y="996433"/>
                    <a:pt x="996433" y="1283828"/>
                    <a:pt x="641914" y="1283828"/>
                  </a:cubicBezTo>
                  <a:cubicBezTo>
                    <a:pt x="287395" y="1283828"/>
                    <a:pt x="0" y="996433"/>
                    <a:pt x="0" y="641914"/>
                  </a:cubicBezTo>
                  <a:close/>
                </a:path>
              </a:pathLst>
            </a:cu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23572" tIns="223572" rIns="223572" bIns="223572" numCol="1" spcCol="1270" anchor="ctr" anchorCtr="0">
              <a:noAutofit/>
            </a:bodyPr>
            <a:lstStyle/>
            <a:p>
              <a:pPr marL="0" lvl="0" indent="0" algn="ctr" defTabSz="1244600">
                <a:lnSpc>
                  <a:spcPct val="90000"/>
                </a:lnSpc>
                <a:spcBef>
                  <a:spcPct val="0"/>
                </a:spcBef>
                <a:spcAft>
                  <a:spcPct val="35000"/>
                </a:spcAft>
                <a:buNone/>
              </a:pPr>
              <a:endParaRPr lang="en-US" sz="2800" kern="1200"/>
            </a:p>
          </p:txBody>
        </p:sp>
        <p:grpSp>
          <p:nvGrpSpPr>
            <p:cNvPr id="108" name="Group 107">
              <a:extLst>
                <a:ext uri="{FF2B5EF4-FFF2-40B4-BE49-F238E27FC236}">
                  <a16:creationId xmlns:a16="http://schemas.microsoft.com/office/drawing/2014/main" id="{ECE690E6-54EB-4C12-95CF-AC17D98462E5}"/>
                </a:ext>
              </a:extLst>
            </p:cNvPr>
            <p:cNvGrpSpPr/>
            <p:nvPr/>
          </p:nvGrpSpPr>
          <p:grpSpPr>
            <a:xfrm>
              <a:off x="3401461" y="3800987"/>
              <a:ext cx="411163" cy="246063"/>
              <a:chOff x="8961438" y="2052639"/>
              <a:chExt cx="411163" cy="246063"/>
            </a:xfrm>
          </p:grpSpPr>
          <p:sp>
            <p:nvSpPr>
              <p:cNvPr id="109" name="Freeform 2492">
                <a:extLst>
                  <a:ext uri="{FF2B5EF4-FFF2-40B4-BE49-F238E27FC236}">
                    <a16:creationId xmlns:a16="http://schemas.microsoft.com/office/drawing/2014/main" id="{B3EAB725-C3BF-4A66-9E6D-15C7487F284B}"/>
                  </a:ext>
                </a:extLst>
              </p:cNvPr>
              <p:cNvSpPr>
                <a:spLocks/>
              </p:cNvSpPr>
              <p:nvPr/>
            </p:nvSpPr>
            <p:spPr bwMode="auto">
              <a:xfrm>
                <a:off x="8961438" y="2052639"/>
                <a:ext cx="411163" cy="161925"/>
              </a:xfrm>
              <a:custGeom>
                <a:avLst/>
                <a:gdLst>
                  <a:gd name="T0" fmla="*/ 533 w 576"/>
                  <a:gd name="T1" fmla="*/ 144 h 226"/>
                  <a:gd name="T2" fmla="*/ 576 w 576"/>
                  <a:gd name="T3" fmla="*/ 127 h 226"/>
                  <a:gd name="T4" fmla="*/ 576 w 576"/>
                  <a:gd name="T5" fmla="*/ 95 h 226"/>
                  <a:gd name="T6" fmla="*/ 307 w 576"/>
                  <a:gd name="T7" fmla="*/ 4 h 226"/>
                  <a:gd name="T8" fmla="*/ 278 w 576"/>
                  <a:gd name="T9" fmla="*/ 4 h 226"/>
                  <a:gd name="T10" fmla="*/ 0 w 576"/>
                  <a:gd name="T11" fmla="*/ 95 h 226"/>
                  <a:gd name="T12" fmla="*/ 0 w 576"/>
                  <a:gd name="T13" fmla="*/ 127 h 226"/>
                  <a:gd name="T14" fmla="*/ 282 w 576"/>
                  <a:gd name="T15" fmla="*/ 224 h 226"/>
                  <a:gd name="T16" fmla="*/ 307 w 576"/>
                  <a:gd name="T17" fmla="*/ 224 h 226"/>
                  <a:gd name="T18" fmla="*/ 494 w 576"/>
                  <a:gd name="T19" fmla="*/ 157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6" h="226">
                    <a:moveTo>
                      <a:pt x="533" y="144"/>
                    </a:moveTo>
                    <a:lnTo>
                      <a:pt x="576" y="127"/>
                    </a:lnTo>
                    <a:lnTo>
                      <a:pt x="576" y="95"/>
                    </a:lnTo>
                    <a:lnTo>
                      <a:pt x="307" y="4"/>
                    </a:lnTo>
                    <a:cubicBezTo>
                      <a:pt x="298" y="0"/>
                      <a:pt x="287" y="0"/>
                      <a:pt x="278" y="4"/>
                    </a:cubicBezTo>
                    <a:lnTo>
                      <a:pt x="0" y="95"/>
                    </a:lnTo>
                    <a:lnTo>
                      <a:pt x="0" y="127"/>
                    </a:lnTo>
                    <a:lnTo>
                      <a:pt x="282" y="224"/>
                    </a:lnTo>
                    <a:cubicBezTo>
                      <a:pt x="290" y="226"/>
                      <a:pt x="299" y="226"/>
                      <a:pt x="307" y="224"/>
                    </a:cubicBezTo>
                    <a:lnTo>
                      <a:pt x="494" y="157"/>
                    </a:lnTo>
                  </a:path>
                </a:pathLst>
              </a:custGeom>
              <a:noFill/>
              <a:ln w="15875"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10" name="Freeform 2493">
                <a:extLst>
                  <a:ext uri="{FF2B5EF4-FFF2-40B4-BE49-F238E27FC236}">
                    <a16:creationId xmlns:a16="http://schemas.microsoft.com/office/drawing/2014/main" id="{18088AB5-0C1E-4A13-B42B-FF8AB460E430}"/>
                  </a:ext>
                </a:extLst>
              </p:cNvPr>
              <p:cNvSpPr>
                <a:spLocks/>
              </p:cNvSpPr>
              <p:nvPr/>
            </p:nvSpPr>
            <p:spPr bwMode="auto">
              <a:xfrm>
                <a:off x="9174163" y="2120901"/>
                <a:ext cx="152400" cy="177800"/>
              </a:xfrm>
              <a:custGeom>
                <a:avLst/>
                <a:gdLst>
                  <a:gd name="T0" fmla="*/ 0 w 213"/>
                  <a:gd name="T1" fmla="*/ 0 h 250"/>
                  <a:gd name="T2" fmla="*/ 190 w 213"/>
                  <a:gd name="T3" fmla="*/ 61 h 250"/>
                  <a:gd name="T4" fmla="*/ 213 w 213"/>
                  <a:gd name="T5" fmla="*/ 100 h 250"/>
                  <a:gd name="T6" fmla="*/ 213 w 213"/>
                  <a:gd name="T7" fmla="*/ 250 h 250"/>
                </a:gdLst>
                <a:ahLst/>
                <a:cxnLst>
                  <a:cxn ang="0">
                    <a:pos x="T0" y="T1"/>
                  </a:cxn>
                  <a:cxn ang="0">
                    <a:pos x="T2" y="T3"/>
                  </a:cxn>
                  <a:cxn ang="0">
                    <a:pos x="T4" y="T5"/>
                  </a:cxn>
                  <a:cxn ang="0">
                    <a:pos x="T6" y="T7"/>
                  </a:cxn>
                </a:cxnLst>
                <a:rect l="0" t="0" r="r" b="b"/>
                <a:pathLst>
                  <a:path w="213" h="250">
                    <a:moveTo>
                      <a:pt x="0" y="0"/>
                    </a:moveTo>
                    <a:lnTo>
                      <a:pt x="190" y="61"/>
                    </a:lnTo>
                    <a:cubicBezTo>
                      <a:pt x="203" y="65"/>
                      <a:pt x="213" y="75"/>
                      <a:pt x="213" y="100"/>
                    </a:cubicBezTo>
                    <a:lnTo>
                      <a:pt x="213" y="250"/>
                    </a:lnTo>
                  </a:path>
                </a:pathLst>
              </a:custGeom>
              <a:noFill/>
              <a:ln w="15875"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11" name="Freeform 2494">
                <a:extLst>
                  <a:ext uri="{FF2B5EF4-FFF2-40B4-BE49-F238E27FC236}">
                    <a16:creationId xmlns:a16="http://schemas.microsoft.com/office/drawing/2014/main" id="{66780191-8E1A-4BB0-BD50-F01A0356E70C}"/>
                  </a:ext>
                </a:extLst>
              </p:cNvPr>
              <p:cNvSpPr>
                <a:spLocks/>
              </p:cNvSpPr>
              <p:nvPr/>
            </p:nvSpPr>
            <p:spPr bwMode="auto">
              <a:xfrm>
                <a:off x="9058276" y="2182814"/>
                <a:ext cx="215900" cy="115888"/>
              </a:xfrm>
              <a:custGeom>
                <a:avLst/>
                <a:gdLst>
                  <a:gd name="T0" fmla="*/ 0 w 300"/>
                  <a:gd name="T1" fmla="*/ 0 h 162"/>
                  <a:gd name="T2" fmla="*/ 0 w 300"/>
                  <a:gd name="T3" fmla="*/ 112 h 162"/>
                  <a:gd name="T4" fmla="*/ 150 w 300"/>
                  <a:gd name="T5" fmla="*/ 162 h 162"/>
                  <a:gd name="T6" fmla="*/ 300 w 300"/>
                  <a:gd name="T7" fmla="*/ 112 h 162"/>
                  <a:gd name="T8" fmla="*/ 300 w 300"/>
                  <a:gd name="T9" fmla="*/ 0 h 162"/>
                </a:gdLst>
                <a:ahLst/>
                <a:cxnLst>
                  <a:cxn ang="0">
                    <a:pos x="T0" y="T1"/>
                  </a:cxn>
                  <a:cxn ang="0">
                    <a:pos x="T2" y="T3"/>
                  </a:cxn>
                  <a:cxn ang="0">
                    <a:pos x="T4" y="T5"/>
                  </a:cxn>
                  <a:cxn ang="0">
                    <a:pos x="T6" y="T7"/>
                  </a:cxn>
                  <a:cxn ang="0">
                    <a:pos x="T8" y="T9"/>
                  </a:cxn>
                </a:cxnLst>
                <a:rect l="0" t="0" r="r" b="b"/>
                <a:pathLst>
                  <a:path w="300" h="162">
                    <a:moveTo>
                      <a:pt x="0" y="0"/>
                    </a:moveTo>
                    <a:lnTo>
                      <a:pt x="0" y="112"/>
                    </a:lnTo>
                    <a:cubicBezTo>
                      <a:pt x="0" y="140"/>
                      <a:pt x="67" y="162"/>
                      <a:pt x="150" y="162"/>
                    </a:cubicBezTo>
                    <a:cubicBezTo>
                      <a:pt x="232" y="162"/>
                      <a:pt x="300" y="140"/>
                      <a:pt x="300" y="112"/>
                    </a:cubicBezTo>
                    <a:lnTo>
                      <a:pt x="300" y="0"/>
                    </a:lnTo>
                  </a:path>
                </a:pathLst>
              </a:custGeom>
              <a:noFill/>
              <a:ln w="15875"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grpSp>
      </p:grpSp>
      <p:sp>
        <p:nvSpPr>
          <p:cNvPr id="51" name="TextBox 50">
            <a:extLst>
              <a:ext uri="{FF2B5EF4-FFF2-40B4-BE49-F238E27FC236}">
                <a16:creationId xmlns:a16="http://schemas.microsoft.com/office/drawing/2014/main" id="{C67B73FF-DF46-4396-8432-31BD06D98EF2}"/>
              </a:ext>
            </a:extLst>
          </p:cNvPr>
          <p:cNvSpPr txBox="1"/>
          <p:nvPr/>
        </p:nvSpPr>
        <p:spPr>
          <a:xfrm>
            <a:off x="6715134" y="2000235"/>
            <a:ext cx="639313" cy="176651"/>
          </a:xfrm>
          <a:prstGeom prst="rect">
            <a:avLst/>
          </a:prstGeom>
          <a:noFill/>
        </p:spPr>
        <p:txBody>
          <a:bodyPr wrap="square" lIns="0" tIns="0" rIns="0" bIns="0" rtlCol="0" anchor="ctr">
            <a:spAutoFit/>
          </a:bodyPr>
          <a:lstStyle/>
          <a:p>
            <a:pPr marL="0" lvl="2">
              <a:lnSpc>
                <a:spcPct val="80000"/>
              </a:lnSpc>
              <a:spcBef>
                <a:spcPts val="900"/>
              </a:spcBef>
              <a:spcAft>
                <a:spcPts val="225"/>
              </a:spcAft>
              <a:defRPr/>
            </a:pPr>
            <a:r>
              <a:rPr lang="en-US" sz="1400" b="1" dirty="0">
                <a:solidFill>
                  <a:schemeClr val="tx2"/>
                </a:solidFill>
                <a:latin typeface="+mj-lt"/>
              </a:rPr>
              <a:t>HPC</a:t>
            </a:r>
          </a:p>
        </p:txBody>
      </p:sp>
      <p:grpSp>
        <p:nvGrpSpPr>
          <p:cNvPr id="115" name="Group 114">
            <a:extLst>
              <a:ext uri="{FF2B5EF4-FFF2-40B4-BE49-F238E27FC236}">
                <a16:creationId xmlns:a16="http://schemas.microsoft.com/office/drawing/2014/main" id="{658B1ECD-A71A-491F-82FE-B584AE6E8DD3}"/>
              </a:ext>
            </a:extLst>
          </p:cNvPr>
          <p:cNvGrpSpPr/>
          <p:nvPr/>
        </p:nvGrpSpPr>
        <p:grpSpPr>
          <a:xfrm>
            <a:off x="5713464" y="1668693"/>
            <a:ext cx="839736" cy="839736"/>
            <a:chOff x="5713464" y="1668693"/>
            <a:chExt cx="839736" cy="839736"/>
          </a:xfrm>
        </p:grpSpPr>
        <p:sp>
          <p:nvSpPr>
            <p:cNvPr id="12" name="Freeform: Shape 11">
              <a:extLst>
                <a:ext uri="{FF2B5EF4-FFF2-40B4-BE49-F238E27FC236}">
                  <a16:creationId xmlns:a16="http://schemas.microsoft.com/office/drawing/2014/main" id="{6C9D20B4-4CAB-449F-860C-C9AB45464F67}"/>
                </a:ext>
              </a:extLst>
            </p:cNvPr>
            <p:cNvSpPr/>
            <p:nvPr/>
          </p:nvSpPr>
          <p:spPr>
            <a:xfrm>
              <a:off x="5713464" y="1668693"/>
              <a:ext cx="839736" cy="839736"/>
            </a:xfrm>
            <a:custGeom>
              <a:avLst/>
              <a:gdLst>
                <a:gd name="connsiteX0" fmla="*/ 0 w 1283828"/>
                <a:gd name="connsiteY0" fmla="*/ 641914 h 1283828"/>
                <a:gd name="connsiteX1" fmla="*/ 641914 w 1283828"/>
                <a:gd name="connsiteY1" fmla="*/ 0 h 1283828"/>
                <a:gd name="connsiteX2" fmla="*/ 1283828 w 1283828"/>
                <a:gd name="connsiteY2" fmla="*/ 641914 h 1283828"/>
                <a:gd name="connsiteX3" fmla="*/ 641914 w 1283828"/>
                <a:gd name="connsiteY3" fmla="*/ 1283828 h 1283828"/>
                <a:gd name="connsiteX4" fmla="*/ 0 w 1283828"/>
                <a:gd name="connsiteY4" fmla="*/ 641914 h 12838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3828" h="1283828">
                  <a:moveTo>
                    <a:pt x="0" y="641914"/>
                  </a:moveTo>
                  <a:cubicBezTo>
                    <a:pt x="0" y="287395"/>
                    <a:pt x="287395" y="0"/>
                    <a:pt x="641914" y="0"/>
                  </a:cubicBezTo>
                  <a:cubicBezTo>
                    <a:pt x="996433" y="0"/>
                    <a:pt x="1283828" y="287395"/>
                    <a:pt x="1283828" y="641914"/>
                  </a:cubicBezTo>
                  <a:cubicBezTo>
                    <a:pt x="1283828" y="996433"/>
                    <a:pt x="996433" y="1283828"/>
                    <a:pt x="641914" y="1283828"/>
                  </a:cubicBezTo>
                  <a:cubicBezTo>
                    <a:pt x="287395" y="1283828"/>
                    <a:pt x="0" y="996433"/>
                    <a:pt x="0" y="641914"/>
                  </a:cubicBezTo>
                  <a:close/>
                </a:path>
              </a:pathLst>
            </a:cu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23572" tIns="223572" rIns="223572" bIns="223572" numCol="1" spcCol="1270" anchor="ctr" anchorCtr="0">
              <a:noAutofit/>
            </a:bodyPr>
            <a:lstStyle/>
            <a:p>
              <a:pPr marL="0" lvl="0" indent="0" algn="ctr" defTabSz="1244600">
                <a:lnSpc>
                  <a:spcPct val="90000"/>
                </a:lnSpc>
                <a:spcBef>
                  <a:spcPct val="0"/>
                </a:spcBef>
                <a:spcAft>
                  <a:spcPct val="35000"/>
                </a:spcAft>
                <a:buNone/>
              </a:pPr>
              <a:endParaRPr lang="en-US" sz="2800" kern="1200"/>
            </a:p>
          </p:txBody>
        </p:sp>
        <p:grpSp>
          <p:nvGrpSpPr>
            <p:cNvPr id="116" name="Group 115">
              <a:extLst>
                <a:ext uri="{FF2B5EF4-FFF2-40B4-BE49-F238E27FC236}">
                  <a16:creationId xmlns:a16="http://schemas.microsoft.com/office/drawing/2014/main" id="{42D093D4-FAEB-4F3C-8383-C4DCE0F3EE9B}"/>
                </a:ext>
              </a:extLst>
            </p:cNvPr>
            <p:cNvGrpSpPr/>
            <p:nvPr/>
          </p:nvGrpSpPr>
          <p:grpSpPr>
            <a:xfrm>
              <a:off x="5986588" y="1921932"/>
              <a:ext cx="293488" cy="333258"/>
              <a:chOff x="7913689" y="3862388"/>
              <a:chExt cx="339725" cy="385762"/>
            </a:xfrm>
            <a:noFill/>
          </p:grpSpPr>
          <p:sp>
            <p:nvSpPr>
              <p:cNvPr id="117" name="Freeform 128">
                <a:extLst>
                  <a:ext uri="{FF2B5EF4-FFF2-40B4-BE49-F238E27FC236}">
                    <a16:creationId xmlns:a16="http://schemas.microsoft.com/office/drawing/2014/main" id="{D0FB1531-A5D0-4C59-95E1-ED9E088F18D8}"/>
                  </a:ext>
                </a:extLst>
              </p:cNvPr>
              <p:cNvSpPr>
                <a:spLocks/>
              </p:cNvSpPr>
              <p:nvPr/>
            </p:nvSpPr>
            <p:spPr bwMode="auto">
              <a:xfrm>
                <a:off x="7913689" y="3862388"/>
                <a:ext cx="339725" cy="385762"/>
              </a:xfrm>
              <a:custGeom>
                <a:avLst/>
                <a:gdLst>
                  <a:gd name="T0" fmla="*/ 450 w 475"/>
                  <a:gd name="T1" fmla="*/ 537 h 537"/>
                  <a:gd name="T2" fmla="*/ 25 w 475"/>
                  <a:gd name="T3" fmla="*/ 537 h 537"/>
                  <a:gd name="T4" fmla="*/ 0 w 475"/>
                  <a:gd name="T5" fmla="*/ 512 h 537"/>
                  <a:gd name="T6" fmla="*/ 0 w 475"/>
                  <a:gd name="T7" fmla="*/ 111 h 537"/>
                  <a:gd name="T8" fmla="*/ 8 w 475"/>
                  <a:gd name="T9" fmla="*/ 92 h 537"/>
                  <a:gd name="T10" fmla="*/ 105 w 475"/>
                  <a:gd name="T11" fmla="*/ 6 h 537"/>
                  <a:gd name="T12" fmla="*/ 122 w 475"/>
                  <a:gd name="T13" fmla="*/ 0 h 537"/>
                  <a:gd name="T14" fmla="*/ 353 w 475"/>
                  <a:gd name="T15" fmla="*/ 0 h 537"/>
                  <a:gd name="T16" fmla="*/ 370 w 475"/>
                  <a:gd name="T17" fmla="*/ 6 h 537"/>
                  <a:gd name="T18" fmla="*/ 467 w 475"/>
                  <a:gd name="T19" fmla="*/ 92 h 537"/>
                  <a:gd name="T20" fmla="*/ 475 w 475"/>
                  <a:gd name="T21" fmla="*/ 111 h 537"/>
                  <a:gd name="T22" fmla="*/ 475 w 475"/>
                  <a:gd name="T23" fmla="*/ 512 h 537"/>
                  <a:gd name="T24" fmla="*/ 450 w 475"/>
                  <a:gd name="T25" fmla="*/ 537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5" h="537">
                    <a:moveTo>
                      <a:pt x="450" y="537"/>
                    </a:moveTo>
                    <a:lnTo>
                      <a:pt x="25" y="537"/>
                    </a:lnTo>
                    <a:cubicBezTo>
                      <a:pt x="11" y="537"/>
                      <a:pt x="0" y="526"/>
                      <a:pt x="0" y="512"/>
                    </a:cubicBezTo>
                    <a:lnTo>
                      <a:pt x="0" y="111"/>
                    </a:lnTo>
                    <a:cubicBezTo>
                      <a:pt x="0" y="104"/>
                      <a:pt x="3" y="97"/>
                      <a:pt x="8" y="92"/>
                    </a:cubicBezTo>
                    <a:lnTo>
                      <a:pt x="105" y="6"/>
                    </a:lnTo>
                    <a:cubicBezTo>
                      <a:pt x="110" y="2"/>
                      <a:pt x="116" y="0"/>
                      <a:pt x="122" y="0"/>
                    </a:cubicBezTo>
                    <a:lnTo>
                      <a:pt x="353" y="0"/>
                    </a:lnTo>
                    <a:cubicBezTo>
                      <a:pt x="359" y="0"/>
                      <a:pt x="365" y="2"/>
                      <a:pt x="370" y="6"/>
                    </a:cubicBezTo>
                    <a:lnTo>
                      <a:pt x="467" y="92"/>
                    </a:lnTo>
                    <a:cubicBezTo>
                      <a:pt x="472" y="97"/>
                      <a:pt x="475" y="104"/>
                      <a:pt x="475" y="111"/>
                    </a:cubicBezTo>
                    <a:lnTo>
                      <a:pt x="475" y="512"/>
                    </a:lnTo>
                    <a:cubicBezTo>
                      <a:pt x="475" y="526"/>
                      <a:pt x="464" y="537"/>
                      <a:pt x="450" y="537"/>
                    </a:cubicBezTo>
                    <a:close/>
                  </a:path>
                </a:pathLst>
              </a:custGeom>
              <a:grpFill/>
              <a:ln w="15875" cap="flat">
                <a:solidFill>
                  <a:schemeClr val="bg1"/>
                </a:solidFill>
                <a:prstDash val="solid"/>
                <a:round/>
                <a:headEnd/>
                <a:tailEnd/>
              </a:ln>
              <a:extLst/>
            </p:spPr>
            <p:txBody>
              <a:bodyPr vert="horz" wrap="square" lIns="91440" tIns="45720" rIns="91440" bIns="45720" numCol="1" anchor="t" anchorCtr="0" compatLnSpc="1">
                <a:prstTxWarp prst="textNoShape">
                  <a:avLst/>
                </a:prstTxWarp>
              </a:bodyPr>
              <a:lstStyle/>
              <a:p>
                <a:endParaRPr lang="en-AU"/>
              </a:p>
            </p:txBody>
          </p:sp>
          <p:sp>
            <p:nvSpPr>
              <p:cNvPr id="118" name="Line 129">
                <a:extLst>
                  <a:ext uri="{FF2B5EF4-FFF2-40B4-BE49-F238E27FC236}">
                    <a16:creationId xmlns:a16="http://schemas.microsoft.com/office/drawing/2014/main" id="{462D7A78-C186-4BCB-8499-E2C9AC404654}"/>
                  </a:ext>
                </a:extLst>
              </p:cNvPr>
              <p:cNvSpPr>
                <a:spLocks noChangeShapeType="1"/>
              </p:cNvSpPr>
              <p:nvPr/>
            </p:nvSpPr>
            <p:spPr bwMode="auto">
              <a:xfrm>
                <a:off x="7913689" y="3952876"/>
                <a:ext cx="339725" cy="0"/>
              </a:xfrm>
              <a:prstGeom prst="line">
                <a:avLst/>
              </a:prstGeom>
              <a:grpFill/>
              <a:ln w="15875" cap="flat">
                <a:solidFill>
                  <a:schemeClr val="bg1"/>
                </a:solidFill>
                <a:prstDash val="solid"/>
                <a:round/>
                <a:headEnd/>
                <a:tailEnd/>
              </a:ln>
              <a:extLst/>
            </p:spPr>
            <p:txBody>
              <a:bodyPr vert="horz" wrap="square" lIns="91440" tIns="45720" rIns="91440" bIns="45720" numCol="1" anchor="t" anchorCtr="0" compatLnSpc="1">
                <a:prstTxWarp prst="textNoShape">
                  <a:avLst/>
                </a:prstTxWarp>
              </a:bodyPr>
              <a:lstStyle/>
              <a:p>
                <a:endParaRPr lang="en-AU"/>
              </a:p>
            </p:txBody>
          </p:sp>
          <p:sp>
            <p:nvSpPr>
              <p:cNvPr id="119" name="Line 130">
                <a:extLst>
                  <a:ext uri="{FF2B5EF4-FFF2-40B4-BE49-F238E27FC236}">
                    <a16:creationId xmlns:a16="http://schemas.microsoft.com/office/drawing/2014/main" id="{F056D54D-ED9B-42A1-8A8E-1FC1F3E09304}"/>
                  </a:ext>
                </a:extLst>
              </p:cNvPr>
              <p:cNvSpPr>
                <a:spLocks noChangeShapeType="1"/>
              </p:cNvSpPr>
              <p:nvPr/>
            </p:nvSpPr>
            <p:spPr bwMode="auto">
              <a:xfrm>
                <a:off x="7913689" y="4051301"/>
                <a:ext cx="339725" cy="0"/>
              </a:xfrm>
              <a:prstGeom prst="line">
                <a:avLst/>
              </a:prstGeom>
              <a:grpFill/>
              <a:ln w="15875" cap="flat">
                <a:solidFill>
                  <a:schemeClr val="bg1"/>
                </a:solidFill>
                <a:prstDash val="solid"/>
                <a:round/>
                <a:headEnd/>
                <a:tailEnd/>
              </a:ln>
              <a:extLst/>
            </p:spPr>
            <p:txBody>
              <a:bodyPr vert="horz" wrap="square" lIns="91440" tIns="45720" rIns="91440" bIns="45720" numCol="1" anchor="t" anchorCtr="0" compatLnSpc="1">
                <a:prstTxWarp prst="textNoShape">
                  <a:avLst/>
                </a:prstTxWarp>
              </a:bodyPr>
              <a:lstStyle/>
              <a:p>
                <a:endParaRPr lang="en-AU"/>
              </a:p>
            </p:txBody>
          </p:sp>
          <p:sp>
            <p:nvSpPr>
              <p:cNvPr id="120" name="Line 131">
                <a:extLst>
                  <a:ext uri="{FF2B5EF4-FFF2-40B4-BE49-F238E27FC236}">
                    <a16:creationId xmlns:a16="http://schemas.microsoft.com/office/drawing/2014/main" id="{D784303B-F7CF-4D3C-BBC4-37CE7744D240}"/>
                  </a:ext>
                </a:extLst>
              </p:cNvPr>
              <p:cNvSpPr>
                <a:spLocks noChangeShapeType="1"/>
              </p:cNvSpPr>
              <p:nvPr/>
            </p:nvSpPr>
            <p:spPr bwMode="auto">
              <a:xfrm>
                <a:off x="7913689" y="4149726"/>
                <a:ext cx="339725" cy="0"/>
              </a:xfrm>
              <a:prstGeom prst="line">
                <a:avLst/>
              </a:prstGeom>
              <a:grpFill/>
              <a:ln w="15875" cap="flat">
                <a:solidFill>
                  <a:schemeClr val="bg1"/>
                </a:solidFill>
                <a:prstDash val="solid"/>
                <a:round/>
                <a:headEnd/>
                <a:tailEnd/>
              </a:ln>
              <a:extLst/>
            </p:spPr>
            <p:txBody>
              <a:bodyPr vert="horz" wrap="square" lIns="91440" tIns="45720" rIns="91440" bIns="45720" numCol="1" anchor="t" anchorCtr="0" compatLnSpc="1">
                <a:prstTxWarp prst="textNoShape">
                  <a:avLst/>
                </a:prstTxWarp>
              </a:bodyPr>
              <a:lstStyle/>
              <a:p>
                <a:endParaRPr lang="en-AU"/>
              </a:p>
            </p:txBody>
          </p:sp>
          <p:sp>
            <p:nvSpPr>
              <p:cNvPr id="121" name="Line 132">
                <a:extLst>
                  <a:ext uri="{FF2B5EF4-FFF2-40B4-BE49-F238E27FC236}">
                    <a16:creationId xmlns:a16="http://schemas.microsoft.com/office/drawing/2014/main" id="{B08CAECB-6034-4AF2-AF6C-B5D058C3443D}"/>
                  </a:ext>
                </a:extLst>
              </p:cNvPr>
              <p:cNvSpPr>
                <a:spLocks noChangeShapeType="1"/>
              </p:cNvSpPr>
              <p:nvPr/>
            </p:nvSpPr>
            <p:spPr bwMode="auto">
              <a:xfrm flipH="1">
                <a:off x="8164514" y="4006851"/>
                <a:ext cx="53975" cy="0"/>
              </a:xfrm>
              <a:prstGeom prst="line">
                <a:avLst/>
              </a:prstGeom>
              <a:grpFill/>
              <a:ln w="15875" cap="flat">
                <a:solidFill>
                  <a:schemeClr val="bg1"/>
                </a:solidFill>
                <a:prstDash val="solid"/>
                <a:round/>
                <a:headEnd/>
                <a:tailEnd/>
              </a:ln>
              <a:extLst/>
            </p:spPr>
            <p:txBody>
              <a:bodyPr vert="horz" wrap="square" lIns="91440" tIns="45720" rIns="91440" bIns="45720" numCol="1" anchor="t" anchorCtr="0" compatLnSpc="1">
                <a:prstTxWarp prst="textNoShape">
                  <a:avLst/>
                </a:prstTxWarp>
              </a:bodyPr>
              <a:lstStyle/>
              <a:p>
                <a:endParaRPr lang="en-AU"/>
              </a:p>
            </p:txBody>
          </p:sp>
          <p:sp>
            <p:nvSpPr>
              <p:cNvPr id="122" name="Line 133">
                <a:extLst>
                  <a:ext uri="{FF2B5EF4-FFF2-40B4-BE49-F238E27FC236}">
                    <a16:creationId xmlns:a16="http://schemas.microsoft.com/office/drawing/2014/main" id="{58BBA331-6E3D-4850-9D9E-7C61F07E5283}"/>
                  </a:ext>
                </a:extLst>
              </p:cNvPr>
              <p:cNvSpPr>
                <a:spLocks noChangeShapeType="1"/>
              </p:cNvSpPr>
              <p:nvPr/>
            </p:nvSpPr>
            <p:spPr bwMode="auto">
              <a:xfrm flipH="1">
                <a:off x="8164514" y="4103688"/>
                <a:ext cx="53975" cy="0"/>
              </a:xfrm>
              <a:prstGeom prst="line">
                <a:avLst/>
              </a:prstGeom>
              <a:grpFill/>
              <a:ln w="15875" cap="flat">
                <a:solidFill>
                  <a:schemeClr val="bg1"/>
                </a:solidFill>
                <a:prstDash val="solid"/>
                <a:round/>
                <a:headEnd/>
                <a:tailEnd/>
              </a:ln>
              <a:extLst/>
            </p:spPr>
            <p:txBody>
              <a:bodyPr vert="horz" wrap="square" lIns="91440" tIns="45720" rIns="91440" bIns="45720" numCol="1" anchor="t" anchorCtr="0" compatLnSpc="1">
                <a:prstTxWarp prst="textNoShape">
                  <a:avLst/>
                </a:prstTxWarp>
              </a:bodyPr>
              <a:lstStyle/>
              <a:p>
                <a:endParaRPr lang="en-AU"/>
              </a:p>
            </p:txBody>
          </p:sp>
          <p:sp>
            <p:nvSpPr>
              <p:cNvPr id="123" name="Line 134">
                <a:extLst>
                  <a:ext uri="{FF2B5EF4-FFF2-40B4-BE49-F238E27FC236}">
                    <a16:creationId xmlns:a16="http://schemas.microsoft.com/office/drawing/2014/main" id="{282AA910-B702-47F9-9C5C-934F9C1DAD11}"/>
                  </a:ext>
                </a:extLst>
              </p:cNvPr>
              <p:cNvSpPr>
                <a:spLocks noChangeShapeType="1"/>
              </p:cNvSpPr>
              <p:nvPr/>
            </p:nvSpPr>
            <p:spPr bwMode="auto">
              <a:xfrm flipH="1">
                <a:off x="8164514" y="4203701"/>
                <a:ext cx="53975" cy="0"/>
              </a:xfrm>
              <a:prstGeom prst="line">
                <a:avLst/>
              </a:prstGeom>
              <a:grpFill/>
              <a:ln w="15875" cap="flat">
                <a:solidFill>
                  <a:schemeClr val="bg1"/>
                </a:solidFill>
                <a:prstDash val="solid"/>
                <a:round/>
                <a:headEnd/>
                <a:tailEnd/>
              </a:ln>
              <a:extLst/>
            </p:spPr>
            <p:txBody>
              <a:bodyPr vert="horz" wrap="square" lIns="91440" tIns="45720" rIns="91440" bIns="45720" numCol="1" anchor="t" anchorCtr="0" compatLnSpc="1">
                <a:prstTxWarp prst="textNoShape">
                  <a:avLst/>
                </a:prstTxWarp>
              </a:bodyPr>
              <a:lstStyle/>
              <a:p>
                <a:endParaRPr lang="en-AU"/>
              </a:p>
            </p:txBody>
          </p:sp>
          <p:sp>
            <p:nvSpPr>
              <p:cNvPr id="124" name="Line 135">
                <a:extLst>
                  <a:ext uri="{FF2B5EF4-FFF2-40B4-BE49-F238E27FC236}">
                    <a16:creationId xmlns:a16="http://schemas.microsoft.com/office/drawing/2014/main" id="{85941D79-921F-458B-B246-1A234DB4BCDF}"/>
                  </a:ext>
                </a:extLst>
              </p:cNvPr>
              <p:cNvSpPr>
                <a:spLocks noChangeShapeType="1"/>
              </p:cNvSpPr>
              <p:nvPr/>
            </p:nvSpPr>
            <p:spPr bwMode="auto">
              <a:xfrm flipH="1">
                <a:off x="7948614" y="4006851"/>
                <a:ext cx="17463" cy="0"/>
              </a:xfrm>
              <a:prstGeom prst="line">
                <a:avLst/>
              </a:prstGeom>
              <a:grpFill/>
              <a:ln w="15875" cap="flat">
                <a:solidFill>
                  <a:schemeClr val="bg1"/>
                </a:solidFill>
                <a:prstDash val="solid"/>
                <a:round/>
                <a:headEnd/>
                <a:tailEnd/>
              </a:ln>
              <a:extLst/>
            </p:spPr>
            <p:txBody>
              <a:bodyPr vert="horz" wrap="square" lIns="91440" tIns="45720" rIns="91440" bIns="45720" numCol="1" anchor="t" anchorCtr="0" compatLnSpc="1">
                <a:prstTxWarp prst="textNoShape">
                  <a:avLst/>
                </a:prstTxWarp>
              </a:bodyPr>
              <a:lstStyle/>
              <a:p>
                <a:endParaRPr lang="en-AU"/>
              </a:p>
            </p:txBody>
          </p:sp>
          <p:sp>
            <p:nvSpPr>
              <p:cNvPr id="125" name="Line 136">
                <a:extLst>
                  <a:ext uri="{FF2B5EF4-FFF2-40B4-BE49-F238E27FC236}">
                    <a16:creationId xmlns:a16="http://schemas.microsoft.com/office/drawing/2014/main" id="{8B95EA38-BE6C-4B84-A1F9-BED35292B867}"/>
                  </a:ext>
                </a:extLst>
              </p:cNvPr>
              <p:cNvSpPr>
                <a:spLocks noChangeShapeType="1"/>
              </p:cNvSpPr>
              <p:nvPr/>
            </p:nvSpPr>
            <p:spPr bwMode="auto">
              <a:xfrm flipH="1">
                <a:off x="7948614" y="4103688"/>
                <a:ext cx="17463" cy="0"/>
              </a:xfrm>
              <a:prstGeom prst="line">
                <a:avLst/>
              </a:prstGeom>
              <a:grpFill/>
              <a:ln w="15875" cap="flat">
                <a:solidFill>
                  <a:schemeClr val="bg1"/>
                </a:solidFill>
                <a:prstDash val="solid"/>
                <a:round/>
                <a:headEnd/>
                <a:tailEnd/>
              </a:ln>
              <a:extLst/>
            </p:spPr>
            <p:txBody>
              <a:bodyPr vert="horz" wrap="square" lIns="91440" tIns="45720" rIns="91440" bIns="45720" numCol="1" anchor="t" anchorCtr="0" compatLnSpc="1">
                <a:prstTxWarp prst="textNoShape">
                  <a:avLst/>
                </a:prstTxWarp>
              </a:bodyPr>
              <a:lstStyle/>
              <a:p>
                <a:endParaRPr lang="en-AU"/>
              </a:p>
            </p:txBody>
          </p:sp>
          <p:sp>
            <p:nvSpPr>
              <p:cNvPr id="126" name="Line 137">
                <a:extLst>
                  <a:ext uri="{FF2B5EF4-FFF2-40B4-BE49-F238E27FC236}">
                    <a16:creationId xmlns:a16="http://schemas.microsoft.com/office/drawing/2014/main" id="{83792C22-A078-47B9-B607-2A89B7813454}"/>
                  </a:ext>
                </a:extLst>
              </p:cNvPr>
              <p:cNvSpPr>
                <a:spLocks noChangeShapeType="1"/>
              </p:cNvSpPr>
              <p:nvPr/>
            </p:nvSpPr>
            <p:spPr bwMode="auto">
              <a:xfrm flipH="1">
                <a:off x="7948614" y="4203701"/>
                <a:ext cx="17463" cy="0"/>
              </a:xfrm>
              <a:prstGeom prst="line">
                <a:avLst/>
              </a:prstGeom>
              <a:grpFill/>
              <a:ln w="15875" cap="flat">
                <a:solidFill>
                  <a:schemeClr val="bg1"/>
                </a:solidFill>
                <a:prstDash val="solid"/>
                <a:round/>
                <a:headEnd/>
                <a:tailEnd/>
              </a:ln>
              <a:extLst/>
            </p:spPr>
            <p:txBody>
              <a:bodyPr vert="horz" wrap="square" lIns="91440" tIns="45720" rIns="91440" bIns="45720" numCol="1" anchor="t" anchorCtr="0" compatLnSpc="1">
                <a:prstTxWarp prst="textNoShape">
                  <a:avLst/>
                </a:prstTxWarp>
              </a:bodyPr>
              <a:lstStyle/>
              <a:p>
                <a:endParaRPr lang="en-AU"/>
              </a:p>
            </p:txBody>
          </p:sp>
          <p:sp>
            <p:nvSpPr>
              <p:cNvPr id="127" name="Line 138">
                <a:extLst>
                  <a:ext uri="{FF2B5EF4-FFF2-40B4-BE49-F238E27FC236}">
                    <a16:creationId xmlns:a16="http://schemas.microsoft.com/office/drawing/2014/main" id="{9C0700FA-F825-4559-A45F-9C48B76C7DCD}"/>
                  </a:ext>
                </a:extLst>
              </p:cNvPr>
              <p:cNvSpPr>
                <a:spLocks noChangeShapeType="1"/>
              </p:cNvSpPr>
              <p:nvPr/>
            </p:nvSpPr>
            <p:spPr bwMode="auto">
              <a:xfrm flipH="1">
                <a:off x="7985126" y="4006851"/>
                <a:ext cx="17463" cy="0"/>
              </a:xfrm>
              <a:prstGeom prst="line">
                <a:avLst/>
              </a:prstGeom>
              <a:grpFill/>
              <a:ln w="15875" cap="flat">
                <a:solidFill>
                  <a:schemeClr val="bg1"/>
                </a:solidFill>
                <a:prstDash val="solid"/>
                <a:round/>
                <a:headEnd/>
                <a:tailEnd/>
              </a:ln>
              <a:extLst/>
            </p:spPr>
            <p:txBody>
              <a:bodyPr vert="horz" wrap="square" lIns="91440" tIns="45720" rIns="91440" bIns="45720" numCol="1" anchor="t" anchorCtr="0" compatLnSpc="1">
                <a:prstTxWarp prst="textNoShape">
                  <a:avLst/>
                </a:prstTxWarp>
              </a:bodyPr>
              <a:lstStyle/>
              <a:p>
                <a:endParaRPr lang="en-AU"/>
              </a:p>
            </p:txBody>
          </p:sp>
          <p:sp>
            <p:nvSpPr>
              <p:cNvPr id="128" name="Line 139">
                <a:extLst>
                  <a:ext uri="{FF2B5EF4-FFF2-40B4-BE49-F238E27FC236}">
                    <a16:creationId xmlns:a16="http://schemas.microsoft.com/office/drawing/2014/main" id="{6C970026-3B1F-4A78-97F1-1A695E05A786}"/>
                  </a:ext>
                </a:extLst>
              </p:cNvPr>
              <p:cNvSpPr>
                <a:spLocks noChangeShapeType="1"/>
              </p:cNvSpPr>
              <p:nvPr/>
            </p:nvSpPr>
            <p:spPr bwMode="auto">
              <a:xfrm flipH="1">
                <a:off x="7985126" y="4103688"/>
                <a:ext cx="17463" cy="0"/>
              </a:xfrm>
              <a:prstGeom prst="line">
                <a:avLst/>
              </a:prstGeom>
              <a:grpFill/>
              <a:ln w="15875" cap="flat">
                <a:solidFill>
                  <a:schemeClr val="bg1"/>
                </a:solidFill>
                <a:prstDash val="solid"/>
                <a:round/>
                <a:headEnd/>
                <a:tailEnd/>
              </a:ln>
              <a:extLst/>
            </p:spPr>
            <p:txBody>
              <a:bodyPr vert="horz" wrap="square" lIns="91440" tIns="45720" rIns="91440" bIns="45720" numCol="1" anchor="t" anchorCtr="0" compatLnSpc="1">
                <a:prstTxWarp prst="textNoShape">
                  <a:avLst/>
                </a:prstTxWarp>
              </a:bodyPr>
              <a:lstStyle/>
              <a:p>
                <a:endParaRPr lang="en-AU"/>
              </a:p>
            </p:txBody>
          </p:sp>
          <p:sp>
            <p:nvSpPr>
              <p:cNvPr id="129" name="Line 140">
                <a:extLst>
                  <a:ext uri="{FF2B5EF4-FFF2-40B4-BE49-F238E27FC236}">
                    <a16:creationId xmlns:a16="http://schemas.microsoft.com/office/drawing/2014/main" id="{AD91C780-CAC1-492E-BE94-C82C942364D3}"/>
                  </a:ext>
                </a:extLst>
              </p:cNvPr>
              <p:cNvSpPr>
                <a:spLocks noChangeShapeType="1"/>
              </p:cNvSpPr>
              <p:nvPr/>
            </p:nvSpPr>
            <p:spPr bwMode="auto">
              <a:xfrm flipH="1">
                <a:off x="7985126" y="4203701"/>
                <a:ext cx="17463" cy="0"/>
              </a:xfrm>
              <a:prstGeom prst="line">
                <a:avLst/>
              </a:prstGeom>
              <a:grpFill/>
              <a:ln w="15875" cap="flat">
                <a:solidFill>
                  <a:schemeClr val="bg1"/>
                </a:solidFill>
                <a:prstDash val="solid"/>
                <a:round/>
                <a:headEnd/>
                <a:tailEnd/>
              </a:ln>
              <a:extLst/>
            </p:spPr>
            <p:txBody>
              <a:bodyPr vert="horz" wrap="square" lIns="91440" tIns="45720" rIns="91440" bIns="45720" numCol="1" anchor="t" anchorCtr="0" compatLnSpc="1">
                <a:prstTxWarp prst="textNoShape">
                  <a:avLst/>
                </a:prstTxWarp>
              </a:bodyPr>
              <a:lstStyle/>
              <a:p>
                <a:endParaRPr lang="en-AU"/>
              </a:p>
            </p:txBody>
          </p:sp>
        </p:grpSp>
      </p:grpSp>
      <p:grpSp>
        <p:nvGrpSpPr>
          <p:cNvPr id="17" name="Group 16">
            <a:extLst>
              <a:ext uri="{FF2B5EF4-FFF2-40B4-BE49-F238E27FC236}">
                <a16:creationId xmlns:a16="http://schemas.microsoft.com/office/drawing/2014/main" id="{1BB0D147-C95C-47DA-97B9-43B0A82FA39F}"/>
              </a:ext>
            </a:extLst>
          </p:cNvPr>
          <p:cNvGrpSpPr/>
          <p:nvPr/>
        </p:nvGrpSpPr>
        <p:grpSpPr>
          <a:xfrm>
            <a:off x="7723770" y="2277099"/>
            <a:ext cx="1026530" cy="456574"/>
            <a:chOff x="7542795" y="2277099"/>
            <a:chExt cx="1026530" cy="456574"/>
          </a:xfrm>
        </p:grpSpPr>
        <p:sp>
          <p:nvSpPr>
            <p:cNvPr id="13" name="Rectangle 12">
              <a:extLst>
                <a:ext uri="{FF2B5EF4-FFF2-40B4-BE49-F238E27FC236}">
                  <a16:creationId xmlns:a16="http://schemas.microsoft.com/office/drawing/2014/main" id="{047811C1-86C6-4B41-B23B-7F29A2867932}"/>
                </a:ext>
              </a:extLst>
            </p:cNvPr>
            <p:cNvSpPr/>
            <p:nvPr/>
          </p:nvSpPr>
          <p:spPr>
            <a:xfrm>
              <a:off x="7542795" y="2277099"/>
              <a:ext cx="1026530" cy="456574"/>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dirty="0" err="1">
                <a:solidFill>
                  <a:schemeClr val="bg1"/>
                </a:solidFill>
              </a:endParaRPr>
            </a:p>
          </p:txBody>
        </p:sp>
        <p:grpSp>
          <p:nvGrpSpPr>
            <p:cNvPr id="16" name="Group 15">
              <a:extLst>
                <a:ext uri="{FF2B5EF4-FFF2-40B4-BE49-F238E27FC236}">
                  <a16:creationId xmlns:a16="http://schemas.microsoft.com/office/drawing/2014/main" id="{9375C650-E5AD-4CEA-A94F-5C552EE8AE57}"/>
                </a:ext>
              </a:extLst>
            </p:cNvPr>
            <p:cNvGrpSpPr/>
            <p:nvPr/>
          </p:nvGrpSpPr>
          <p:grpSpPr>
            <a:xfrm>
              <a:off x="7671797" y="2374004"/>
              <a:ext cx="768526" cy="262764"/>
              <a:chOff x="7682341" y="2374004"/>
              <a:chExt cx="768526" cy="262764"/>
            </a:xfrm>
          </p:grpSpPr>
          <p:cxnSp>
            <p:nvCxnSpPr>
              <p:cNvPr id="7" name="Straight Connector 6">
                <a:extLst>
                  <a:ext uri="{FF2B5EF4-FFF2-40B4-BE49-F238E27FC236}">
                    <a16:creationId xmlns:a16="http://schemas.microsoft.com/office/drawing/2014/main" id="{F4C71A5B-5A32-495D-AA09-C3E38C6EF6FF}"/>
                  </a:ext>
                </a:extLst>
              </p:cNvPr>
              <p:cNvCxnSpPr>
                <a:cxnSpLocks/>
              </p:cNvCxnSpPr>
              <p:nvPr/>
            </p:nvCxnSpPr>
            <p:spPr>
              <a:xfrm>
                <a:off x="7682341" y="2505386"/>
                <a:ext cx="245539" cy="0"/>
              </a:xfrm>
              <a:prstGeom prst="line">
                <a:avLst/>
              </a:prstGeom>
              <a:noFill/>
              <a:ln w="47625" cap="rnd">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cxnSp>
          <p:sp>
            <p:nvSpPr>
              <p:cNvPr id="8" name="TextBox 7">
                <a:extLst>
                  <a:ext uri="{FF2B5EF4-FFF2-40B4-BE49-F238E27FC236}">
                    <a16:creationId xmlns:a16="http://schemas.microsoft.com/office/drawing/2014/main" id="{E7B2A53D-8509-43C4-8488-2338D1FD1C63}"/>
                  </a:ext>
                </a:extLst>
              </p:cNvPr>
              <p:cNvSpPr txBox="1"/>
              <p:nvPr/>
            </p:nvSpPr>
            <p:spPr>
              <a:xfrm>
                <a:off x="8014850" y="2374004"/>
                <a:ext cx="436017" cy="262764"/>
              </a:xfrm>
              <a:prstGeom prst="rect">
                <a:avLst/>
              </a:prstGeom>
              <a:noFill/>
            </p:spPr>
            <p:txBody>
              <a:bodyPr wrap="none" lIns="0" tIns="0" rIns="0" bIns="0" rtlCol="0">
                <a:spAutoFit/>
              </a:bodyPr>
              <a:lstStyle/>
              <a:p>
                <a:pPr>
                  <a:lnSpc>
                    <a:spcPct val="85000"/>
                  </a:lnSpc>
                </a:pPr>
                <a:r>
                  <a:rPr lang="en-US" sz="1000" dirty="0" err="1">
                    <a:solidFill>
                      <a:schemeClr val="tx2"/>
                    </a:solidFill>
                  </a:rPr>
                  <a:t>AARNet</a:t>
                </a:r>
                <a:r>
                  <a:rPr lang="en-US" sz="1000" dirty="0">
                    <a:solidFill>
                      <a:schemeClr val="tx2"/>
                    </a:solidFill>
                  </a:rPr>
                  <a:t> </a:t>
                </a:r>
                <a:br>
                  <a:rPr lang="en-US" sz="1000" dirty="0">
                    <a:solidFill>
                      <a:schemeClr val="tx2"/>
                    </a:solidFill>
                  </a:rPr>
                </a:br>
                <a:r>
                  <a:rPr lang="en-US" sz="1000" dirty="0">
                    <a:solidFill>
                      <a:schemeClr val="tx2"/>
                    </a:solidFill>
                  </a:rPr>
                  <a:t>network</a:t>
                </a:r>
                <a:endParaRPr lang="en-AU" sz="1000" dirty="0" err="1">
                  <a:solidFill>
                    <a:schemeClr val="tx2"/>
                  </a:solidFill>
                </a:endParaRPr>
              </a:p>
            </p:txBody>
          </p:sp>
        </p:grpSp>
      </p:grpSp>
      <p:sp>
        <p:nvSpPr>
          <p:cNvPr id="32" name="Freeform 31"/>
          <p:cNvSpPr/>
          <p:nvPr/>
        </p:nvSpPr>
        <p:spPr>
          <a:xfrm>
            <a:off x="4551922" y="1383738"/>
            <a:ext cx="784775" cy="2196988"/>
          </a:xfrm>
          <a:custGeom>
            <a:avLst/>
            <a:gdLst>
              <a:gd name="connsiteX0" fmla="*/ 72038 w 852919"/>
              <a:gd name="connsiteY0" fmla="*/ 0 h 2196988"/>
              <a:gd name="connsiteX1" fmla="*/ 76084 w 852919"/>
              <a:gd name="connsiteY1" fmla="*/ 1088379 h 2196988"/>
              <a:gd name="connsiteX2" fmla="*/ 852919 w 852919"/>
              <a:gd name="connsiteY2" fmla="*/ 2196988 h 2196988"/>
              <a:gd name="connsiteX0" fmla="*/ 351697 w 1132578"/>
              <a:gd name="connsiteY0" fmla="*/ 0 h 2196988"/>
              <a:gd name="connsiteX1" fmla="*/ 355743 w 1132578"/>
              <a:gd name="connsiteY1" fmla="*/ 1088379 h 2196988"/>
              <a:gd name="connsiteX2" fmla="*/ 1132578 w 1132578"/>
              <a:gd name="connsiteY2" fmla="*/ 2196988 h 2196988"/>
              <a:gd name="connsiteX0" fmla="*/ 27153 w 808034"/>
              <a:gd name="connsiteY0" fmla="*/ 0 h 2196988"/>
              <a:gd name="connsiteX1" fmla="*/ 31199 w 808034"/>
              <a:gd name="connsiteY1" fmla="*/ 1088379 h 2196988"/>
              <a:gd name="connsiteX2" fmla="*/ 808034 w 808034"/>
              <a:gd name="connsiteY2" fmla="*/ 2196988 h 2196988"/>
              <a:gd name="connsiteX0" fmla="*/ 27153 w 808034"/>
              <a:gd name="connsiteY0" fmla="*/ 0 h 2196988"/>
              <a:gd name="connsiteX1" fmla="*/ 31199 w 808034"/>
              <a:gd name="connsiteY1" fmla="*/ 1088379 h 2196988"/>
              <a:gd name="connsiteX2" fmla="*/ 808034 w 808034"/>
              <a:gd name="connsiteY2" fmla="*/ 2196988 h 2196988"/>
              <a:gd name="connsiteX0" fmla="*/ 27153 w 808034"/>
              <a:gd name="connsiteY0" fmla="*/ 0 h 2196988"/>
              <a:gd name="connsiteX1" fmla="*/ 31199 w 808034"/>
              <a:gd name="connsiteY1" fmla="*/ 1088379 h 2196988"/>
              <a:gd name="connsiteX2" fmla="*/ 808034 w 808034"/>
              <a:gd name="connsiteY2" fmla="*/ 2196988 h 2196988"/>
              <a:gd name="connsiteX0" fmla="*/ 0 w 780881"/>
              <a:gd name="connsiteY0" fmla="*/ 0 h 2196988"/>
              <a:gd name="connsiteX1" fmla="*/ 4046 w 780881"/>
              <a:gd name="connsiteY1" fmla="*/ 1088379 h 2196988"/>
              <a:gd name="connsiteX2" fmla="*/ 780881 w 780881"/>
              <a:gd name="connsiteY2" fmla="*/ 2196988 h 2196988"/>
              <a:gd name="connsiteX0" fmla="*/ 3894 w 784775"/>
              <a:gd name="connsiteY0" fmla="*/ 0 h 2196988"/>
              <a:gd name="connsiteX1" fmla="*/ 7940 w 784775"/>
              <a:gd name="connsiteY1" fmla="*/ 1088379 h 2196988"/>
              <a:gd name="connsiteX2" fmla="*/ 784775 w 784775"/>
              <a:gd name="connsiteY2" fmla="*/ 2196988 h 2196988"/>
            </a:gdLst>
            <a:ahLst/>
            <a:cxnLst>
              <a:cxn ang="0">
                <a:pos x="connsiteX0" y="connsiteY0"/>
              </a:cxn>
              <a:cxn ang="0">
                <a:pos x="connsiteX1" y="connsiteY1"/>
              </a:cxn>
              <a:cxn ang="0">
                <a:pos x="connsiteX2" y="connsiteY2"/>
              </a:cxn>
            </a:cxnLst>
            <a:rect l="l" t="t" r="r" b="b"/>
            <a:pathLst>
              <a:path w="784775" h="2196988">
                <a:moveTo>
                  <a:pt x="3894" y="0"/>
                </a:moveTo>
                <a:cubicBezTo>
                  <a:pt x="-6559" y="361107"/>
                  <a:pt x="7265" y="38436"/>
                  <a:pt x="7940" y="1088379"/>
                </a:cubicBezTo>
                <a:cubicBezTo>
                  <a:pt x="769266" y="2194967"/>
                  <a:pt x="461431" y="1825766"/>
                  <a:pt x="784775" y="2196988"/>
                </a:cubicBezTo>
              </a:path>
            </a:pathLst>
          </a:custGeom>
          <a:noFill/>
          <a:ln w="47625" cap="rnd">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a:solidFill>
                <a:schemeClr val="bg1"/>
              </a:solidFill>
            </a:endParaRPr>
          </a:p>
        </p:txBody>
      </p:sp>
      <p:sp>
        <p:nvSpPr>
          <p:cNvPr id="88" name="Freeform 87"/>
          <p:cNvSpPr/>
          <p:nvPr/>
        </p:nvSpPr>
        <p:spPr>
          <a:xfrm rot="4164570">
            <a:off x="4362456" y="1715891"/>
            <a:ext cx="776835" cy="2247105"/>
          </a:xfrm>
          <a:custGeom>
            <a:avLst/>
            <a:gdLst>
              <a:gd name="connsiteX0" fmla="*/ 72038 w 852919"/>
              <a:gd name="connsiteY0" fmla="*/ 0 h 2196988"/>
              <a:gd name="connsiteX1" fmla="*/ 76084 w 852919"/>
              <a:gd name="connsiteY1" fmla="*/ 1088379 h 2196988"/>
              <a:gd name="connsiteX2" fmla="*/ 852919 w 852919"/>
              <a:gd name="connsiteY2" fmla="*/ 2196988 h 2196988"/>
              <a:gd name="connsiteX0" fmla="*/ 351697 w 1132578"/>
              <a:gd name="connsiteY0" fmla="*/ 0 h 2196988"/>
              <a:gd name="connsiteX1" fmla="*/ 355743 w 1132578"/>
              <a:gd name="connsiteY1" fmla="*/ 1088379 h 2196988"/>
              <a:gd name="connsiteX2" fmla="*/ 1132578 w 1132578"/>
              <a:gd name="connsiteY2" fmla="*/ 2196988 h 2196988"/>
              <a:gd name="connsiteX0" fmla="*/ 27153 w 808034"/>
              <a:gd name="connsiteY0" fmla="*/ 0 h 2196988"/>
              <a:gd name="connsiteX1" fmla="*/ 31199 w 808034"/>
              <a:gd name="connsiteY1" fmla="*/ 1088379 h 2196988"/>
              <a:gd name="connsiteX2" fmla="*/ 808034 w 808034"/>
              <a:gd name="connsiteY2" fmla="*/ 2196988 h 2196988"/>
              <a:gd name="connsiteX0" fmla="*/ 27153 w 808034"/>
              <a:gd name="connsiteY0" fmla="*/ 0 h 2196988"/>
              <a:gd name="connsiteX1" fmla="*/ 31199 w 808034"/>
              <a:gd name="connsiteY1" fmla="*/ 1088379 h 2196988"/>
              <a:gd name="connsiteX2" fmla="*/ 808034 w 808034"/>
              <a:gd name="connsiteY2" fmla="*/ 2196988 h 2196988"/>
              <a:gd name="connsiteX0" fmla="*/ 27153 w 808034"/>
              <a:gd name="connsiteY0" fmla="*/ 0 h 2196988"/>
              <a:gd name="connsiteX1" fmla="*/ 31199 w 808034"/>
              <a:gd name="connsiteY1" fmla="*/ 1088379 h 2196988"/>
              <a:gd name="connsiteX2" fmla="*/ 808034 w 808034"/>
              <a:gd name="connsiteY2" fmla="*/ 2196988 h 2196988"/>
              <a:gd name="connsiteX0" fmla="*/ 0 w 780881"/>
              <a:gd name="connsiteY0" fmla="*/ 0 h 2196988"/>
              <a:gd name="connsiteX1" fmla="*/ 4046 w 780881"/>
              <a:gd name="connsiteY1" fmla="*/ 1088379 h 2196988"/>
              <a:gd name="connsiteX2" fmla="*/ 780881 w 780881"/>
              <a:gd name="connsiteY2" fmla="*/ 2196988 h 2196988"/>
              <a:gd name="connsiteX0" fmla="*/ 3894 w 784775"/>
              <a:gd name="connsiteY0" fmla="*/ 0 h 2196988"/>
              <a:gd name="connsiteX1" fmla="*/ 7940 w 784775"/>
              <a:gd name="connsiteY1" fmla="*/ 1088379 h 2196988"/>
              <a:gd name="connsiteX2" fmla="*/ 784775 w 784775"/>
              <a:gd name="connsiteY2" fmla="*/ 2196988 h 2196988"/>
              <a:gd name="connsiteX0" fmla="*/ 127161 w 776838"/>
              <a:gd name="connsiteY0" fmla="*/ 0 h 2247105"/>
              <a:gd name="connsiteX1" fmla="*/ 3 w 776838"/>
              <a:gd name="connsiteY1" fmla="*/ 1138496 h 2247105"/>
              <a:gd name="connsiteX2" fmla="*/ 776838 w 776838"/>
              <a:gd name="connsiteY2" fmla="*/ 2247105 h 2247105"/>
              <a:gd name="connsiteX0" fmla="*/ 127158 w 776835"/>
              <a:gd name="connsiteY0" fmla="*/ 0 h 2247105"/>
              <a:gd name="connsiteX1" fmla="*/ 0 w 776835"/>
              <a:gd name="connsiteY1" fmla="*/ 1138496 h 2247105"/>
              <a:gd name="connsiteX2" fmla="*/ 776835 w 776835"/>
              <a:gd name="connsiteY2" fmla="*/ 2247105 h 2247105"/>
            </a:gdLst>
            <a:ahLst/>
            <a:cxnLst>
              <a:cxn ang="0">
                <a:pos x="connsiteX0" y="connsiteY0"/>
              </a:cxn>
              <a:cxn ang="0">
                <a:pos x="connsiteX1" y="connsiteY1"/>
              </a:cxn>
              <a:cxn ang="0">
                <a:pos x="connsiteX2" y="connsiteY2"/>
              </a:cxn>
            </a:cxnLst>
            <a:rect l="l" t="t" r="r" b="b"/>
            <a:pathLst>
              <a:path w="776835" h="2247105">
                <a:moveTo>
                  <a:pt x="127158" y="0"/>
                </a:moveTo>
                <a:cubicBezTo>
                  <a:pt x="116705" y="361107"/>
                  <a:pt x="123917" y="10019"/>
                  <a:pt x="0" y="1138496"/>
                </a:cubicBezTo>
                <a:cubicBezTo>
                  <a:pt x="761326" y="2245084"/>
                  <a:pt x="453491" y="1875883"/>
                  <a:pt x="776835" y="2247105"/>
                </a:cubicBezTo>
              </a:path>
            </a:pathLst>
          </a:custGeom>
          <a:noFill/>
          <a:ln w="47625" cap="rnd">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a:solidFill>
                <a:schemeClr val="bg1"/>
              </a:solidFill>
            </a:endParaRPr>
          </a:p>
        </p:txBody>
      </p:sp>
      <p:cxnSp>
        <p:nvCxnSpPr>
          <p:cNvPr id="34" name="Straight Connector 33"/>
          <p:cNvCxnSpPr>
            <a:stCxn id="88" idx="1"/>
            <a:endCxn id="88" idx="1"/>
          </p:cNvCxnSpPr>
          <p:nvPr/>
        </p:nvCxnSpPr>
        <p:spPr>
          <a:xfrm>
            <a:off x="4600283" y="2481094"/>
            <a:ext cx="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a:stCxn id="88" idx="1"/>
          </p:cNvCxnSpPr>
          <p:nvPr/>
        </p:nvCxnSpPr>
        <p:spPr>
          <a:xfrm flipH="1" flipV="1">
            <a:off x="3430534" y="2216791"/>
            <a:ext cx="1169749" cy="264303"/>
          </a:xfrm>
          <a:prstGeom prst="line">
            <a:avLst/>
          </a:prstGeom>
          <a:noFill/>
          <a:ln w="47625" cap="rnd">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cxnSp>
      <p:sp>
        <p:nvSpPr>
          <p:cNvPr id="38" name="Oval 37"/>
          <p:cNvSpPr/>
          <p:nvPr/>
        </p:nvSpPr>
        <p:spPr>
          <a:xfrm>
            <a:off x="4495423" y="2431657"/>
            <a:ext cx="150804" cy="140093"/>
          </a:xfrm>
          <a:prstGeom prst="ellips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dirty="0" err="1" smtClean="0">
              <a:solidFill>
                <a:schemeClr val="bg1"/>
              </a:solidFill>
            </a:endParaRPr>
          </a:p>
        </p:txBody>
      </p:sp>
      <p:sp>
        <p:nvSpPr>
          <p:cNvPr id="40" name="TextBox 39"/>
          <p:cNvSpPr txBox="1"/>
          <p:nvPr/>
        </p:nvSpPr>
        <p:spPr>
          <a:xfrm>
            <a:off x="150065" y="113312"/>
            <a:ext cx="2918559" cy="1292662"/>
          </a:xfrm>
          <a:prstGeom prst="rect">
            <a:avLst/>
          </a:prstGeom>
          <a:noFill/>
        </p:spPr>
        <p:txBody>
          <a:bodyPr wrap="square" lIns="0" tIns="0" rIns="0" bIns="0" rtlCol="0">
            <a:spAutoFit/>
          </a:bodyPr>
          <a:lstStyle/>
          <a:p>
            <a:r>
              <a:rPr lang="en-US" sz="1400" dirty="0" smtClean="0">
                <a:solidFill>
                  <a:schemeClr val="tx2"/>
                </a:solidFill>
              </a:rPr>
              <a:t>The research and education network is the super-highway.</a:t>
            </a:r>
          </a:p>
          <a:p>
            <a:endParaRPr lang="en-US" sz="1400" dirty="0" smtClean="0">
              <a:solidFill>
                <a:schemeClr val="tx2"/>
              </a:solidFill>
            </a:endParaRPr>
          </a:p>
          <a:p>
            <a:r>
              <a:rPr lang="en-US" sz="1400" dirty="0" smtClean="0">
                <a:solidFill>
                  <a:schemeClr val="tx2"/>
                </a:solidFill>
              </a:rPr>
              <a:t>It connects the research ecosystem nationally and internationally</a:t>
            </a:r>
          </a:p>
          <a:p>
            <a:r>
              <a:rPr lang="en-US" sz="1400" dirty="0" smtClean="0">
                <a:solidFill>
                  <a:schemeClr val="tx2"/>
                </a:solidFill>
              </a:rPr>
              <a:t> </a:t>
            </a:r>
            <a:endParaRPr lang="en-AU" sz="1400" dirty="0" err="1" smtClean="0">
              <a:solidFill>
                <a:schemeClr val="tx2"/>
              </a:solidFill>
            </a:endParaRPr>
          </a:p>
        </p:txBody>
      </p:sp>
    </p:spTree>
    <p:extLst>
      <p:ext uri="{BB962C8B-B14F-4D97-AF65-F5344CB8AC3E}">
        <p14:creationId xmlns:p14="http://schemas.microsoft.com/office/powerpoint/2010/main" val="2345346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13"/>
                                        </p:tgtEl>
                                        <p:attrNameLst>
                                          <p:attrName>style.visibility</p:attrName>
                                        </p:attrNameLst>
                                      </p:cBhvr>
                                      <p:to>
                                        <p:strVal val="visible"/>
                                      </p:to>
                                    </p:set>
                                    <p:anim calcmode="lin" valueType="num">
                                      <p:cBhvr>
                                        <p:cTn id="7" dur="500" fill="hold"/>
                                        <p:tgtEl>
                                          <p:spTgt spid="113"/>
                                        </p:tgtEl>
                                        <p:attrNameLst>
                                          <p:attrName>ppt_w</p:attrName>
                                        </p:attrNameLst>
                                      </p:cBhvr>
                                      <p:tavLst>
                                        <p:tav tm="0">
                                          <p:val>
                                            <p:fltVal val="0"/>
                                          </p:val>
                                        </p:tav>
                                        <p:tav tm="100000">
                                          <p:val>
                                            <p:strVal val="#ppt_w"/>
                                          </p:val>
                                        </p:tav>
                                      </p:tavLst>
                                    </p:anim>
                                    <p:anim calcmode="lin" valueType="num">
                                      <p:cBhvr>
                                        <p:cTn id="8" dur="500" fill="hold"/>
                                        <p:tgtEl>
                                          <p:spTgt spid="113"/>
                                        </p:tgtEl>
                                        <p:attrNameLst>
                                          <p:attrName>ppt_h</p:attrName>
                                        </p:attrNameLst>
                                      </p:cBhvr>
                                      <p:tavLst>
                                        <p:tav tm="0">
                                          <p:val>
                                            <p:fltVal val="0"/>
                                          </p:val>
                                        </p:tav>
                                        <p:tav tm="100000">
                                          <p:val>
                                            <p:strVal val="#ppt_h"/>
                                          </p:val>
                                        </p:tav>
                                      </p:tavLst>
                                    </p:anim>
                                    <p:animEffect transition="in" filter="fade">
                                      <p:cBhvr>
                                        <p:cTn id="9" dur="500"/>
                                        <p:tgtEl>
                                          <p:spTgt spid="113"/>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fade">
                                      <p:cBhvr>
                                        <p:cTn id="12" dur="500"/>
                                        <p:tgtEl>
                                          <p:spTgt spid="46"/>
                                        </p:tgtEl>
                                      </p:cBhvr>
                                    </p:animEffect>
                                  </p:childTnLst>
                                </p:cTn>
                              </p:par>
                              <p:par>
                                <p:cTn id="13" presetID="53" presetClass="entr" presetSubtype="16" fill="hold" nodeType="withEffect">
                                  <p:stCondLst>
                                    <p:cond delay="1000"/>
                                  </p:stCondLst>
                                  <p:childTnLst>
                                    <p:set>
                                      <p:cBhvr>
                                        <p:cTn id="14" dur="1" fill="hold">
                                          <p:stCondLst>
                                            <p:cond delay="0"/>
                                          </p:stCondLst>
                                        </p:cTn>
                                        <p:tgtEl>
                                          <p:spTgt spid="112"/>
                                        </p:tgtEl>
                                        <p:attrNameLst>
                                          <p:attrName>style.visibility</p:attrName>
                                        </p:attrNameLst>
                                      </p:cBhvr>
                                      <p:to>
                                        <p:strVal val="visible"/>
                                      </p:to>
                                    </p:set>
                                    <p:anim calcmode="lin" valueType="num">
                                      <p:cBhvr>
                                        <p:cTn id="15" dur="500" fill="hold"/>
                                        <p:tgtEl>
                                          <p:spTgt spid="112"/>
                                        </p:tgtEl>
                                        <p:attrNameLst>
                                          <p:attrName>ppt_w</p:attrName>
                                        </p:attrNameLst>
                                      </p:cBhvr>
                                      <p:tavLst>
                                        <p:tav tm="0">
                                          <p:val>
                                            <p:fltVal val="0"/>
                                          </p:val>
                                        </p:tav>
                                        <p:tav tm="100000">
                                          <p:val>
                                            <p:strVal val="#ppt_w"/>
                                          </p:val>
                                        </p:tav>
                                      </p:tavLst>
                                    </p:anim>
                                    <p:anim calcmode="lin" valueType="num">
                                      <p:cBhvr>
                                        <p:cTn id="16" dur="500" fill="hold"/>
                                        <p:tgtEl>
                                          <p:spTgt spid="112"/>
                                        </p:tgtEl>
                                        <p:attrNameLst>
                                          <p:attrName>ppt_h</p:attrName>
                                        </p:attrNameLst>
                                      </p:cBhvr>
                                      <p:tavLst>
                                        <p:tav tm="0">
                                          <p:val>
                                            <p:fltVal val="0"/>
                                          </p:val>
                                        </p:tav>
                                        <p:tav tm="100000">
                                          <p:val>
                                            <p:strVal val="#ppt_h"/>
                                          </p:val>
                                        </p:tav>
                                      </p:tavLst>
                                    </p:anim>
                                    <p:animEffect transition="in" filter="fade">
                                      <p:cBhvr>
                                        <p:cTn id="17" dur="500"/>
                                        <p:tgtEl>
                                          <p:spTgt spid="112"/>
                                        </p:tgtEl>
                                      </p:cBhvr>
                                    </p:animEffect>
                                  </p:childTnLst>
                                </p:cTn>
                              </p:par>
                              <p:par>
                                <p:cTn id="18" presetID="10" presetClass="entr" presetSubtype="0" fill="hold" grpId="0" nodeType="withEffect">
                                  <p:stCondLst>
                                    <p:cond delay="100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500"/>
                                        <p:tgtEl>
                                          <p:spTgt spid="57"/>
                                        </p:tgtEl>
                                      </p:cBhvr>
                                    </p:animEffect>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114"/>
                                        </p:tgtEl>
                                        <p:attrNameLst>
                                          <p:attrName>style.visibility</p:attrName>
                                        </p:attrNameLst>
                                      </p:cBhvr>
                                      <p:to>
                                        <p:strVal val="visible"/>
                                      </p:to>
                                    </p:set>
                                    <p:anim calcmode="lin" valueType="num">
                                      <p:cBhvr>
                                        <p:cTn id="24" dur="500" fill="hold"/>
                                        <p:tgtEl>
                                          <p:spTgt spid="114"/>
                                        </p:tgtEl>
                                        <p:attrNameLst>
                                          <p:attrName>ppt_w</p:attrName>
                                        </p:attrNameLst>
                                      </p:cBhvr>
                                      <p:tavLst>
                                        <p:tav tm="0">
                                          <p:val>
                                            <p:fltVal val="0"/>
                                          </p:val>
                                        </p:tav>
                                        <p:tav tm="100000">
                                          <p:val>
                                            <p:strVal val="#ppt_w"/>
                                          </p:val>
                                        </p:tav>
                                      </p:tavLst>
                                    </p:anim>
                                    <p:anim calcmode="lin" valueType="num">
                                      <p:cBhvr>
                                        <p:cTn id="25" dur="500" fill="hold"/>
                                        <p:tgtEl>
                                          <p:spTgt spid="114"/>
                                        </p:tgtEl>
                                        <p:attrNameLst>
                                          <p:attrName>ppt_h</p:attrName>
                                        </p:attrNameLst>
                                      </p:cBhvr>
                                      <p:tavLst>
                                        <p:tav tm="0">
                                          <p:val>
                                            <p:fltVal val="0"/>
                                          </p:val>
                                        </p:tav>
                                        <p:tav tm="100000">
                                          <p:val>
                                            <p:strVal val="#ppt_h"/>
                                          </p:val>
                                        </p:tav>
                                      </p:tavLst>
                                    </p:anim>
                                    <p:animEffect transition="in" filter="fade">
                                      <p:cBhvr>
                                        <p:cTn id="26" dur="500"/>
                                        <p:tgtEl>
                                          <p:spTgt spid="114"/>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60"/>
                                        </p:tgtEl>
                                        <p:attrNameLst>
                                          <p:attrName>style.visibility</p:attrName>
                                        </p:attrNameLst>
                                      </p:cBhvr>
                                      <p:to>
                                        <p:strVal val="visible"/>
                                      </p:to>
                                    </p:set>
                                    <p:animEffect transition="in" filter="fade">
                                      <p:cBhvr>
                                        <p:cTn id="29" dur="500"/>
                                        <p:tgtEl>
                                          <p:spTgt spid="60"/>
                                        </p:tgtEl>
                                      </p:cBhvr>
                                    </p:animEffect>
                                  </p:childTnLst>
                                </p:cTn>
                              </p:par>
                              <p:par>
                                <p:cTn id="30" presetID="53" presetClass="entr" presetSubtype="16" fill="hold" nodeType="withEffect">
                                  <p:stCondLst>
                                    <p:cond delay="500"/>
                                  </p:stCondLst>
                                  <p:childTnLst>
                                    <p:set>
                                      <p:cBhvr>
                                        <p:cTn id="31" dur="1" fill="hold">
                                          <p:stCondLst>
                                            <p:cond delay="0"/>
                                          </p:stCondLst>
                                        </p:cTn>
                                        <p:tgtEl>
                                          <p:spTgt spid="93"/>
                                        </p:tgtEl>
                                        <p:attrNameLst>
                                          <p:attrName>style.visibility</p:attrName>
                                        </p:attrNameLst>
                                      </p:cBhvr>
                                      <p:to>
                                        <p:strVal val="visible"/>
                                      </p:to>
                                    </p:set>
                                    <p:anim calcmode="lin" valueType="num">
                                      <p:cBhvr>
                                        <p:cTn id="32" dur="500" fill="hold"/>
                                        <p:tgtEl>
                                          <p:spTgt spid="93"/>
                                        </p:tgtEl>
                                        <p:attrNameLst>
                                          <p:attrName>ppt_w</p:attrName>
                                        </p:attrNameLst>
                                      </p:cBhvr>
                                      <p:tavLst>
                                        <p:tav tm="0">
                                          <p:val>
                                            <p:fltVal val="0"/>
                                          </p:val>
                                        </p:tav>
                                        <p:tav tm="100000">
                                          <p:val>
                                            <p:strVal val="#ppt_w"/>
                                          </p:val>
                                        </p:tav>
                                      </p:tavLst>
                                    </p:anim>
                                    <p:anim calcmode="lin" valueType="num">
                                      <p:cBhvr>
                                        <p:cTn id="33" dur="500" fill="hold"/>
                                        <p:tgtEl>
                                          <p:spTgt spid="93"/>
                                        </p:tgtEl>
                                        <p:attrNameLst>
                                          <p:attrName>ppt_h</p:attrName>
                                        </p:attrNameLst>
                                      </p:cBhvr>
                                      <p:tavLst>
                                        <p:tav tm="0">
                                          <p:val>
                                            <p:fltVal val="0"/>
                                          </p:val>
                                        </p:tav>
                                        <p:tav tm="100000">
                                          <p:val>
                                            <p:strVal val="#ppt_h"/>
                                          </p:val>
                                        </p:tav>
                                      </p:tavLst>
                                    </p:anim>
                                    <p:animEffect transition="in" filter="fade">
                                      <p:cBhvr>
                                        <p:cTn id="34" dur="500"/>
                                        <p:tgtEl>
                                          <p:spTgt spid="93"/>
                                        </p:tgtEl>
                                      </p:cBhvr>
                                    </p:animEffect>
                                  </p:childTnLst>
                                </p:cTn>
                              </p:par>
                              <p:par>
                                <p:cTn id="35" presetID="10" presetClass="entr" presetSubtype="0" fill="hold" grpId="0" nodeType="withEffect">
                                  <p:stCondLst>
                                    <p:cond delay="500"/>
                                  </p:stCondLst>
                                  <p:childTnLst>
                                    <p:set>
                                      <p:cBhvr>
                                        <p:cTn id="36" dur="1" fill="hold">
                                          <p:stCondLst>
                                            <p:cond delay="0"/>
                                          </p:stCondLst>
                                        </p:cTn>
                                        <p:tgtEl>
                                          <p:spTgt spid="59"/>
                                        </p:tgtEl>
                                        <p:attrNameLst>
                                          <p:attrName>style.visibility</p:attrName>
                                        </p:attrNameLst>
                                      </p:cBhvr>
                                      <p:to>
                                        <p:strVal val="visible"/>
                                      </p:to>
                                    </p:set>
                                    <p:animEffect transition="in" filter="fade">
                                      <p:cBhvr>
                                        <p:cTn id="37" dur="500"/>
                                        <p:tgtEl>
                                          <p:spTgt spid="59"/>
                                        </p:tgtEl>
                                      </p:cBhvr>
                                    </p:animEffect>
                                  </p:childTnLst>
                                </p:cTn>
                              </p:par>
                              <p:par>
                                <p:cTn id="38" presetID="53" presetClass="entr" presetSubtype="16" fill="hold" nodeType="withEffect">
                                  <p:stCondLst>
                                    <p:cond delay="1000"/>
                                  </p:stCondLst>
                                  <p:childTnLst>
                                    <p:set>
                                      <p:cBhvr>
                                        <p:cTn id="39" dur="1" fill="hold">
                                          <p:stCondLst>
                                            <p:cond delay="0"/>
                                          </p:stCondLst>
                                        </p:cTn>
                                        <p:tgtEl>
                                          <p:spTgt spid="115"/>
                                        </p:tgtEl>
                                        <p:attrNameLst>
                                          <p:attrName>style.visibility</p:attrName>
                                        </p:attrNameLst>
                                      </p:cBhvr>
                                      <p:to>
                                        <p:strVal val="visible"/>
                                      </p:to>
                                    </p:set>
                                    <p:anim calcmode="lin" valueType="num">
                                      <p:cBhvr>
                                        <p:cTn id="40" dur="500" fill="hold"/>
                                        <p:tgtEl>
                                          <p:spTgt spid="115"/>
                                        </p:tgtEl>
                                        <p:attrNameLst>
                                          <p:attrName>ppt_w</p:attrName>
                                        </p:attrNameLst>
                                      </p:cBhvr>
                                      <p:tavLst>
                                        <p:tav tm="0">
                                          <p:val>
                                            <p:fltVal val="0"/>
                                          </p:val>
                                        </p:tav>
                                        <p:tav tm="100000">
                                          <p:val>
                                            <p:strVal val="#ppt_w"/>
                                          </p:val>
                                        </p:tav>
                                      </p:tavLst>
                                    </p:anim>
                                    <p:anim calcmode="lin" valueType="num">
                                      <p:cBhvr>
                                        <p:cTn id="41" dur="500" fill="hold"/>
                                        <p:tgtEl>
                                          <p:spTgt spid="115"/>
                                        </p:tgtEl>
                                        <p:attrNameLst>
                                          <p:attrName>ppt_h</p:attrName>
                                        </p:attrNameLst>
                                      </p:cBhvr>
                                      <p:tavLst>
                                        <p:tav tm="0">
                                          <p:val>
                                            <p:fltVal val="0"/>
                                          </p:val>
                                        </p:tav>
                                        <p:tav tm="100000">
                                          <p:val>
                                            <p:strVal val="#ppt_h"/>
                                          </p:val>
                                        </p:tav>
                                      </p:tavLst>
                                    </p:anim>
                                    <p:animEffect transition="in" filter="fade">
                                      <p:cBhvr>
                                        <p:cTn id="42" dur="500"/>
                                        <p:tgtEl>
                                          <p:spTgt spid="115"/>
                                        </p:tgtEl>
                                      </p:cBhvr>
                                    </p:animEffect>
                                  </p:childTnLst>
                                </p:cTn>
                              </p:par>
                              <p:par>
                                <p:cTn id="43" presetID="10" presetClass="entr" presetSubtype="0" fill="hold" grpId="0" nodeType="withEffect">
                                  <p:stCondLst>
                                    <p:cond delay="1000"/>
                                  </p:stCondLst>
                                  <p:childTnLst>
                                    <p:set>
                                      <p:cBhvr>
                                        <p:cTn id="44" dur="1" fill="hold">
                                          <p:stCondLst>
                                            <p:cond delay="0"/>
                                          </p:stCondLst>
                                        </p:cTn>
                                        <p:tgtEl>
                                          <p:spTgt spid="51"/>
                                        </p:tgtEl>
                                        <p:attrNameLst>
                                          <p:attrName>style.visibility</p:attrName>
                                        </p:attrNameLst>
                                      </p:cBhvr>
                                      <p:to>
                                        <p:strVal val="visible"/>
                                      </p:to>
                                    </p:set>
                                    <p:animEffect transition="in" filter="fade">
                                      <p:cBhvr>
                                        <p:cTn id="45" dur="500"/>
                                        <p:tgtEl>
                                          <p:spTgt spid="51"/>
                                        </p:tgtEl>
                                      </p:cBhvr>
                                    </p:animEffect>
                                  </p:childTnLst>
                                </p:cTn>
                              </p:par>
                              <p:par>
                                <p:cTn id="46" presetID="21" presetClass="entr" presetSubtype="1" fill="hold" grpId="0" nodeType="withEffect">
                                  <p:stCondLst>
                                    <p:cond delay="3250"/>
                                  </p:stCondLst>
                                  <p:childTnLst>
                                    <p:set>
                                      <p:cBhvr>
                                        <p:cTn id="47" dur="1" fill="hold">
                                          <p:stCondLst>
                                            <p:cond delay="0"/>
                                          </p:stCondLst>
                                        </p:cTn>
                                        <p:tgtEl>
                                          <p:spTgt spid="3"/>
                                        </p:tgtEl>
                                        <p:attrNameLst>
                                          <p:attrName>style.visibility</p:attrName>
                                        </p:attrNameLst>
                                      </p:cBhvr>
                                      <p:to>
                                        <p:strVal val="visible"/>
                                      </p:to>
                                    </p:set>
                                    <p:animEffect transition="in" filter="wheel(1)">
                                      <p:cBhvr>
                                        <p:cTn id="48" dur="1500"/>
                                        <p:tgtEl>
                                          <p:spTgt spid="3"/>
                                        </p:tgtEl>
                                      </p:cBhvr>
                                    </p:animEffect>
                                  </p:childTnLst>
                                </p:cTn>
                              </p:par>
                              <p:par>
                                <p:cTn id="49" presetID="10" presetClass="entr" presetSubtype="0" fill="hold" nodeType="withEffect">
                                  <p:stCondLst>
                                    <p:cond delay="425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6" grpId="0"/>
      <p:bldP spid="60" grpId="0"/>
      <p:bldP spid="57" grpId="0"/>
      <p:bldP spid="59" grpId="0"/>
      <p:bldP spid="5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4C6BFB75-7C0C-4475-94E3-5FC160C66454}"/>
              </a:ext>
            </a:extLst>
          </p:cNvPr>
          <p:cNvSpPr/>
          <p:nvPr/>
        </p:nvSpPr>
        <p:spPr>
          <a:xfrm>
            <a:off x="3000385" y="995919"/>
            <a:ext cx="3151662" cy="3151662"/>
          </a:xfrm>
          <a:prstGeom prst="ellipse">
            <a:avLst/>
          </a:prstGeom>
          <a:noFill/>
          <a:ln w="47625" cap="rnd">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dirty="0" err="1">
              <a:solidFill>
                <a:schemeClr val="bg1"/>
              </a:solidFill>
            </a:endParaRPr>
          </a:p>
        </p:txBody>
      </p:sp>
      <p:cxnSp>
        <p:nvCxnSpPr>
          <p:cNvPr id="78" name="Straight Connector 77">
            <a:extLst>
              <a:ext uri="{FF2B5EF4-FFF2-40B4-BE49-F238E27FC236}">
                <a16:creationId xmlns:a16="http://schemas.microsoft.com/office/drawing/2014/main" id="{67BBD96B-2E4D-40FB-BC15-F1FFC739EDFD}"/>
              </a:ext>
            </a:extLst>
          </p:cNvPr>
          <p:cNvCxnSpPr>
            <a:cxnSpLocks/>
          </p:cNvCxnSpPr>
          <p:nvPr/>
        </p:nvCxnSpPr>
        <p:spPr>
          <a:xfrm flipV="1">
            <a:off x="5150601" y="2307118"/>
            <a:ext cx="551699" cy="184535"/>
          </a:xfrm>
          <a:prstGeom prst="line">
            <a:avLst/>
          </a:prstGeom>
          <a:ln w="47625"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B79F0FB6-FB89-48FF-85F2-F54324187A69}"/>
              </a:ext>
            </a:extLst>
          </p:cNvPr>
          <p:cNvCxnSpPr>
            <a:cxnSpLocks/>
          </p:cNvCxnSpPr>
          <p:nvPr/>
        </p:nvCxnSpPr>
        <p:spPr>
          <a:xfrm>
            <a:off x="3457055" y="2307118"/>
            <a:ext cx="551699" cy="184535"/>
          </a:xfrm>
          <a:prstGeom prst="line">
            <a:avLst/>
          </a:prstGeom>
          <a:ln w="47625"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25EDD76C-79B5-469D-9EF3-B42D4A42A8C3}"/>
              </a:ext>
            </a:extLst>
          </p:cNvPr>
          <p:cNvCxnSpPr>
            <a:cxnSpLocks/>
          </p:cNvCxnSpPr>
          <p:nvPr/>
        </p:nvCxnSpPr>
        <p:spPr>
          <a:xfrm>
            <a:off x="4930254" y="3010321"/>
            <a:ext cx="346190" cy="514747"/>
          </a:xfrm>
          <a:prstGeom prst="line">
            <a:avLst/>
          </a:prstGeom>
          <a:ln w="47625"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F091BA4B-3E4F-4784-AC92-3E36F406F41D}"/>
              </a:ext>
            </a:extLst>
          </p:cNvPr>
          <p:cNvCxnSpPr>
            <a:cxnSpLocks/>
          </p:cNvCxnSpPr>
          <p:nvPr/>
        </p:nvCxnSpPr>
        <p:spPr>
          <a:xfrm flipV="1">
            <a:off x="3867556" y="3010321"/>
            <a:ext cx="346190" cy="514747"/>
          </a:xfrm>
          <a:prstGeom prst="line">
            <a:avLst/>
          </a:prstGeom>
          <a:ln w="47625"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62F29257-A3CB-4B8F-846B-BA2A2F905C7E}"/>
              </a:ext>
            </a:extLst>
          </p:cNvPr>
          <p:cNvCxnSpPr>
            <a:cxnSpLocks/>
          </p:cNvCxnSpPr>
          <p:nvPr/>
        </p:nvCxnSpPr>
        <p:spPr>
          <a:xfrm>
            <a:off x="4571318" y="1434445"/>
            <a:ext cx="4898" cy="490138"/>
          </a:xfrm>
          <a:prstGeom prst="line">
            <a:avLst/>
          </a:prstGeom>
          <a:ln w="47625" cap="rnd">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50" name="Text Placeholder 49">
            <a:extLst>
              <a:ext uri="{FF2B5EF4-FFF2-40B4-BE49-F238E27FC236}">
                <a16:creationId xmlns:a16="http://schemas.microsoft.com/office/drawing/2014/main" id="{D9E20818-4FD6-44F4-B995-278186E3815E}"/>
              </a:ext>
            </a:extLst>
          </p:cNvPr>
          <p:cNvSpPr>
            <a:spLocks noGrp="1"/>
          </p:cNvSpPr>
          <p:nvPr>
            <p:ph type="body" sz="quarter" idx="12"/>
          </p:nvPr>
        </p:nvSpPr>
        <p:spPr>
          <a:xfrm>
            <a:off x="6133332" y="220434"/>
            <a:ext cx="2872631" cy="732508"/>
          </a:xfrm>
        </p:spPr>
        <p:txBody>
          <a:bodyPr/>
          <a:lstStyle/>
          <a:p>
            <a:r>
              <a:rPr lang="en-AU" dirty="0"/>
              <a:t>AARNet </a:t>
            </a:r>
            <a:r>
              <a:rPr lang="en-AU" dirty="0" smtClean="0"/>
              <a:t>Is </a:t>
            </a:r>
            <a:r>
              <a:rPr lang="en-AU" dirty="0" smtClean="0"/>
              <a:t>the </a:t>
            </a:r>
            <a:r>
              <a:rPr lang="en-AU" dirty="0"/>
              <a:t/>
            </a:r>
            <a:br>
              <a:rPr lang="en-AU" dirty="0"/>
            </a:br>
            <a:r>
              <a:rPr lang="en-AU" dirty="0"/>
              <a:t>DATA Connector</a:t>
            </a:r>
          </a:p>
        </p:txBody>
      </p:sp>
      <p:grpSp>
        <p:nvGrpSpPr>
          <p:cNvPr id="6" name="Group 5">
            <a:extLst>
              <a:ext uri="{FF2B5EF4-FFF2-40B4-BE49-F238E27FC236}">
                <a16:creationId xmlns:a16="http://schemas.microsoft.com/office/drawing/2014/main" id="{62A93EB5-4E72-4738-980B-FC37DF83FAE5}"/>
              </a:ext>
            </a:extLst>
          </p:cNvPr>
          <p:cNvGrpSpPr/>
          <p:nvPr/>
        </p:nvGrpSpPr>
        <p:grpSpPr>
          <a:xfrm>
            <a:off x="3871772" y="1867307"/>
            <a:ext cx="1408888" cy="1408886"/>
            <a:chOff x="3614738" y="1720030"/>
            <a:chExt cx="1914525" cy="1914525"/>
          </a:xfrm>
        </p:grpSpPr>
        <p:sp>
          <p:nvSpPr>
            <p:cNvPr id="5" name="Oval 4">
              <a:extLst>
                <a:ext uri="{FF2B5EF4-FFF2-40B4-BE49-F238E27FC236}">
                  <a16:creationId xmlns:a16="http://schemas.microsoft.com/office/drawing/2014/main" id="{D5DDBC2C-8572-485E-AD6E-CFA612F2E861}"/>
                </a:ext>
              </a:extLst>
            </p:cNvPr>
            <p:cNvSpPr/>
            <p:nvPr/>
          </p:nvSpPr>
          <p:spPr>
            <a:xfrm>
              <a:off x="3614738" y="1720030"/>
              <a:ext cx="1914525" cy="1914525"/>
            </a:xfrm>
            <a:prstGeom prst="ellipse">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err="1">
                <a:solidFill>
                  <a:schemeClr val="bg1"/>
                </a:solidFill>
              </a:endParaRPr>
            </a:p>
          </p:txBody>
        </p:sp>
        <p:pic>
          <p:nvPicPr>
            <p:cNvPr id="1026" name="Picture 2" descr="Image result for cloudstor logo">
              <a:extLst>
                <a:ext uri="{FF2B5EF4-FFF2-40B4-BE49-F238E27FC236}">
                  <a16:creationId xmlns:a16="http://schemas.microsoft.com/office/drawing/2014/main" id="{000C5F19-9721-435B-98D0-179E8435CD2B}"/>
                </a:ext>
              </a:extLst>
            </p:cNvPr>
            <p:cNvPicPr>
              <a:picLocks noChangeAspect="1" noChangeArrowheads="1"/>
            </p:cNvPicPr>
            <p:nvPr/>
          </p:nvPicPr>
          <p:blipFill>
            <a:blip r:embed="rId3" cstate="hqprint">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739701" y="2475898"/>
              <a:ext cx="1664599" cy="402786"/>
            </a:xfrm>
            <a:prstGeom prst="rect">
              <a:avLst/>
            </a:prstGeom>
            <a:noFill/>
            <a:extLst>
              <a:ext uri="{909E8E84-426E-40DD-AFC4-6F175D3DCCD1}">
                <a14:hiddenFill xmlns:a14="http://schemas.microsoft.com/office/drawing/2010/main">
                  <a:solidFill>
                    <a:srgbClr val="FFFFFF"/>
                  </a:solidFill>
                </a14:hiddenFill>
              </a:ext>
            </a:extLst>
          </p:spPr>
        </p:pic>
      </p:grpSp>
      <p:sp>
        <p:nvSpPr>
          <p:cNvPr id="46" name="TextBox 45">
            <a:extLst>
              <a:ext uri="{FF2B5EF4-FFF2-40B4-BE49-F238E27FC236}">
                <a16:creationId xmlns:a16="http://schemas.microsoft.com/office/drawing/2014/main" id="{81FDE139-08EE-4A6E-97FC-3AC7CC9B6B2E}"/>
              </a:ext>
            </a:extLst>
          </p:cNvPr>
          <p:cNvSpPr txBox="1"/>
          <p:nvPr/>
        </p:nvSpPr>
        <p:spPr>
          <a:xfrm>
            <a:off x="4252343" y="319427"/>
            <a:ext cx="639313" cy="176651"/>
          </a:xfrm>
          <a:prstGeom prst="rect">
            <a:avLst/>
          </a:prstGeom>
          <a:noFill/>
        </p:spPr>
        <p:txBody>
          <a:bodyPr wrap="square" lIns="0" tIns="0" rIns="0" bIns="0" rtlCol="0" anchor="ctr">
            <a:spAutoFit/>
          </a:bodyPr>
          <a:lstStyle/>
          <a:p>
            <a:pPr marL="0" lvl="2" algn="ctr">
              <a:lnSpc>
                <a:spcPct val="80000"/>
              </a:lnSpc>
              <a:spcBef>
                <a:spcPts val="900"/>
              </a:spcBef>
              <a:spcAft>
                <a:spcPts val="225"/>
              </a:spcAft>
              <a:defRPr/>
            </a:pPr>
            <a:r>
              <a:rPr lang="en-US" sz="1400" b="1" dirty="0">
                <a:solidFill>
                  <a:schemeClr val="tx2"/>
                </a:solidFill>
                <a:latin typeface="+mj-lt"/>
              </a:rPr>
              <a:t>USER</a:t>
            </a:r>
          </a:p>
        </p:txBody>
      </p:sp>
      <p:grpSp>
        <p:nvGrpSpPr>
          <p:cNvPr id="113" name="Group 112">
            <a:extLst>
              <a:ext uri="{FF2B5EF4-FFF2-40B4-BE49-F238E27FC236}">
                <a16:creationId xmlns:a16="http://schemas.microsoft.com/office/drawing/2014/main" id="{0A6362F8-DF87-46EE-BDC7-BC5AAA36CD61}"/>
              </a:ext>
            </a:extLst>
          </p:cNvPr>
          <p:cNvGrpSpPr/>
          <p:nvPr/>
        </p:nvGrpSpPr>
        <p:grpSpPr>
          <a:xfrm>
            <a:off x="4152131" y="534318"/>
            <a:ext cx="839736" cy="839736"/>
            <a:chOff x="4152131" y="534318"/>
            <a:chExt cx="839736" cy="839736"/>
          </a:xfrm>
        </p:grpSpPr>
        <p:sp>
          <p:nvSpPr>
            <p:cNvPr id="10" name="Freeform: Shape 9">
              <a:extLst>
                <a:ext uri="{FF2B5EF4-FFF2-40B4-BE49-F238E27FC236}">
                  <a16:creationId xmlns:a16="http://schemas.microsoft.com/office/drawing/2014/main" id="{7B23ECD6-9EB6-48AD-AA8B-4C7EBFA8FA52}"/>
                </a:ext>
              </a:extLst>
            </p:cNvPr>
            <p:cNvSpPr/>
            <p:nvPr/>
          </p:nvSpPr>
          <p:spPr>
            <a:xfrm>
              <a:off x="4152131" y="534318"/>
              <a:ext cx="839736" cy="839736"/>
            </a:xfrm>
            <a:custGeom>
              <a:avLst/>
              <a:gdLst>
                <a:gd name="connsiteX0" fmla="*/ 0 w 1283828"/>
                <a:gd name="connsiteY0" fmla="*/ 641914 h 1283828"/>
                <a:gd name="connsiteX1" fmla="*/ 641914 w 1283828"/>
                <a:gd name="connsiteY1" fmla="*/ 0 h 1283828"/>
                <a:gd name="connsiteX2" fmla="*/ 1283828 w 1283828"/>
                <a:gd name="connsiteY2" fmla="*/ 641914 h 1283828"/>
                <a:gd name="connsiteX3" fmla="*/ 641914 w 1283828"/>
                <a:gd name="connsiteY3" fmla="*/ 1283828 h 1283828"/>
                <a:gd name="connsiteX4" fmla="*/ 0 w 1283828"/>
                <a:gd name="connsiteY4" fmla="*/ 641914 h 12838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3828" h="1283828">
                  <a:moveTo>
                    <a:pt x="0" y="641914"/>
                  </a:moveTo>
                  <a:cubicBezTo>
                    <a:pt x="0" y="287395"/>
                    <a:pt x="287395" y="0"/>
                    <a:pt x="641914" y="0"/>
                  </a:cubicBezTo>
                  <a:cubicBezTo>
                    <a:pt x="996433" y="0"/>
                    <a:pt x="1283828" y="287395"/>
                    <a:pt x="1283828" y="641914"/>
                  </a:cubicBezTo>
                  <a:cubicBezTo>
                    <a:pt x="1283828" y="996433"/>
                    <a:pt x="996433" y="1283828"/>
                    <a:pt x="641914" y="1283828"/>
                  </a:cubicBezTo>
                  <a:cubicBezTo>
                    <a:pt x="287395" y="1283828"/>
                    <a:pt x="0" y="996433"/>
                    <a:pt x="0" y="641914"/>
                  </a:cubicBezTo>
                  <a:close/>
                </a:path>
              </a:pathLst>
            </a:cu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23572" tIns="223572" rIns="223572" bIns="223572" numCol="1" spcCol="1270" anchor="ctr" anchorCtr="0">
              <a:noAutofit/>
            </a:bodyPr>
            <a:lstStyle/>
            <a:p>
              <a:pPr marL="0" lvl="0" indent="0" algn="ctr" defTabSz="1244600">
                <a:lnSpc>
                  <a:spcPct val="90000"/>
                </a:lnSpc>
                <a:spcBef>
                  <a:spcPct val="0"/>
                </a:spcBef>
                <a:spcAft>
                  <a:spcPct val="35000"/>
                </a:spcAft>
                <a:buNone/>
              </a:pPr>
              <a:endParaRPr lang="en-US" sz="2800" kern="1200"/>
            </a:p>
          </p:txBody>
        </p:sp>
        <p:grpSp>
          <p:nvGrpSpPr>
            <p:cNvPr id="37" name="Group 36">
              <a:extLst>
                <a:ext uri="{FF2B5EF4-FFF2-40B4-BE49-F238E27FC236}">
                  <a16:creationId xmlns:a16="http://schemas.microsoft.com/office/drawing/2014/main" id="{353A662D-D24D-4327-ADD3-DB29E4DD49CA}"/>
                </a:ext>
              </a:extLst>
            </p:cNvPr>
            <p:cNvGrpSpPr/>
            <p:nvPr/>
          </p:nvGrpSpPr>
          <p:grpSpPr>
            <a:xfrm>
              <a:off x="4422378" y="765547"/>
              <a:ext cx="299252" cy="374650"/>
              <a:chOff x="2765426" y="4578351"/>
              <a:chExt cx="201613" cy="252413"/>
            </a:xfrm>
          </p:grpSpPr>
          <p:sp>
            <p:nvSpPr>
              <p:cNvPr id="39" name="Freeform 797">
                <a:extLst>
                  <a:ext uri="{FF2B5EF4-FFF2-40B4-BE49-F238E27FC236}">
                    <a16:creationId xmlns:a16="http://schemas.microsoft.com/office/drawing/2014/main" id="{59B450FF-A6FB-4B5F-A83C-6170FDE861CA}"/>
                  </a:ext>
                </a:extLst>
              </p:cNvPr>
              <p:cNvSpPr>
                <a:spLocks/>
              </p:cNvSpPr>
              <p:nvPr/>
            </p:nvSpPr>
            <p:spPr bwMode="auto">
              <a:xfrm>
                <a:off x="2814638" y="4578351"/>
                <a:ext cx="101600" cy="127000"/>
              </a:xfrm>
              <a:custGeom>
                <a:avLst/>
                <a:gdLst>
                  <a:gd name="T0" fmla="*/ 24 w 48"/>
                  <a:gd name="T1" fmla="*/ 60 h 60"/>
                  <a:gd name="T2" fmla="*/ 48 w 48"/>
                  <a:gd name="T3" fmla="*/ 36 h 60"/>
                  <a:gd name="T4" fmla="*/ 48 w 48"/>
                  <a:gd name="T5" fmla="*/ 24 h 60"/>
                  <a:gd name="T6" fmla="*/ 24 w 48"/>
                  <a:gd name="T7" fmla="*/ 0 h 60"/>
                  <a:gd name="T8" fmla="*/ 0 w 48"/>
                  <a:gd name="T9" fmla="*/ 24 h 60"/>
                  <a:gd name="T10" fmla="*/ 0 w 48"/>
                  <a:gd name="T11" fmla="*/ 36 h 60"/>
                  <a:gd name="T12" fmla="*/ 24 w 48"/>
                  <a:gd name="T13" fmla="*/ 60 h 60"/>
                </a:gdLst>
                <a:ahLst/>
                <a:cxnLst>
                  <a:cxn ang="0">
                    <a:pos x="T0" y="T1"/>
                  </a:cxn>
                  <a:cxn ang="0">
                    <a:pos x="T2" y="T3"/>
                  </a:cxn>
                  <a:cxn ang="0">
                    <a:pos x="T4" y="T5"/>
                  </a:cxn>
                  <a:cxn ang="0">
                    <a:pos x="T6" y="T7"/>
                  </a:cxn>
                  <a:cxn ang="0">
                    <a:pos x="T8" y="T9"/>
                  </a:cxn>
                  <a:cxn ang="0">
                    <a:pos x="T10" y="T11"/>
                  </a:cxn>
                  <a:cxn ang="0">
                    <a:pos x="T12" y="T13"/>
                  </a:cxn>
                </a:cxnLst>
                <a:rect l="0" t="0" r="r" b="b"/>
                <a:pathLst>
                  <a:path w="48" h="60">
                    <a:moveTo>
                      <a:pt x="24" y="60"/>
                    </a:moveTo>
                    <a:cubicBezTo>
                      <a:pt x="37" y="60"/>
                      <a:pt x="48" y="50"/>
                      <a:pt x="48" y="36"/>
                    </a:cubicBezTo>
                    <a:cubicBezTo>
                      <a:pt x="48" y="24"/>
                      <a:pt x="48" y="24"/>
                      <a:pt x="48" y="24"/>
                    </a:cubicBezTo>
                    <a:cubicBezTo>
                      <a:pt x="48" y="10"/>
                      <a:pt x="37" y="0"/>
                      <a:pt x="24" y="0"/>
                    </a:cubicBezTo>
                    <a:cubicBezTo>
                      <a:pt x="11" y="0"/>
                      <a:pt x="0" y="10"/>
                      <a:pt x="0" y="24"/>
                    </a:cubicBezTo>
                    <a:cubicBezTo>
                      <a:pt x="0" y="36"/>
                      <a:pt x="0" y="36"/>
                      <a:pt x="0" y="36"/>
                    </a:cubicBezTo>
                    <a:cubicBezTo>
                      <a:pt x="0" y="50"/>
                      <a:pt x="11" y="60"/>
                      <a:pt x="24" y="60"/>
                    </a:cubicBezTo>
                    <a:close/>
                  </a:path>
                </a:pathLst>
              </a:custGeom>
              <a:noFill/>
              <a:ln w="15875"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44" name="Freeform 798">
                <a:extLst>
                  <a:ext uri="{FF2B5EF4-FFF2-40B4-BE49-F238E27FC236}">
                    <a16:creationId xmlns:a16="http://schemas.microsoft.com/office/drawing/2014/main" id="{C1F6B248-03BF-4E2E-BFE1-0F4A02A51947}"/>
                  </a:ext>
                </a:extLst>
              </p:cNvPr>
              <p:cNvSpPr>
                <a:spLocks/>
              </p:cNvSpPr>
              <p:nvPr/>
            </p:nvSpPr>
            <p:spPr bwMode="auto">
              <a:xfrm>
                <a:off x="2765426" y="4730751"/>
                <a:ext cx="201613" cy="100013"/>
              </a:xfrm>
              <a:custGeom>
                <a:avLst/>
                <a:gdLst>
                  <a:gd name="T0" fmla="*/ 96 w 96"/>
                  <a:gd name="T1" fmla="*/ 48 h 48"/>
                  <a:gd name="T2" fmla="*/ 96 w 96"/>
                  <a:gd name="T3" fmla="*/ 28 h 48"/>
                  <a:gd name="T4" fmla="*/ 48 w 96"/>
                  <a:gd name="T5" fmla="*/ 0 h 48"/>
                  <a:gd name="T6" fmla="*/ 0 w 96"/>
                  <a:gd name="T7" fmla="*/ 28 h 48"/>
                  <a:gd name="T8" fmla="*/ 0 w 96"/>
                  <a:gd name="T9" fmla="*/ 48 h 48"/>
                </a:gdLst>
                <a:ahLst/>
                <a:cxnLst>
                  <a:cxn ang="0">
                    <a:pos x="T0" y="T1"/>
                  </a:cxn>
                  <a:cxn ang="0">
                    <a:pos x="T2" y="T3"/>
                  </a:cxn>
                  <a:cxn ang="0">
                    <a:pos x="T4" y="T5"/>
                  </a:cxn>
                  <a:cxn ang="0">
                    <a:pos x="T6" y="T7"/>
                  </a:cxn>
                  <a:cxn ang="0">
                    <a:pos x="T8" y="T9"/>
                  </a:cxn>
                </a:cxnLst>
                <a:rect l="0" t="0" r="r" b="b"/>
                <a:pathLst>
                  <a:path w="96" h="48">
                    <a:moveTo>
                      <a:pt x="96" y="48"/>
                    </a:moveTo>
                    <a:cubicBezTo>
                      <a:pt x="96" y="28"/>
                      <a:pt x="96" y="28"/>
                      <a:pt x="96" y="28"/>
                    </a:cubicBezTo>
                    <a:cubicBezTo>
                      <a:pt x="96" y="10"/>
                      <a:pt x="64" y="0"/>
                      <a:pt x="48" y="0"/>
                    </a:cubicBezTo>
                    <a:cubicBezTo>
                      <a:pt x="32" y="0"/>
                      <a:pt x="0" y="10"/>
                      <a:pt x="0" y="28"/>
                    </a:cubicBezTo>
                    <a:cubicBezTo>
                      <a:pt x="0" y="48"/>
                      <a:pt x="0" y="48"/>
                      <a:pt x="0" y="48"/>
                    </a:cubicBezTo>
                  </a:path>
                </a:pathLst>
              </a:custGeom>
              <a:noFill/>
              <a:ln w="15875"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grpSp>
      </p:grpSp>
      <p:sp>
        <p:nvSpPr>
          <p:cNvPr id="60" name="TextBox 59">
            <a:extLst>
              <a:ext uri="{FF2B5EF4-FFF2-40B4-BE49-F238E27FC236}">
                <a16:creationId xmlns:a16="http://schemas.microsoft.com/office/drawing/2014/main" id="{68170009-F311-4C3A-84F8-96EAFFE95160}"/>
              </a:ext>
            </a:extLst>
          </p:cNvPr>
          <p:cNvSpPr txBox="1"/>
          <p:nvPr/>
        </p:nvSpPr>
        <p:spPr>
          <a:xfrm>
            <a:off x="778285" y="1671171"/>
            <a:ext cx="1522991" cy="834780"/>
          </a:xfrm>
          <a:prstGeom prst="rect">
            <a:avLst/>
          </a:prstGeom>
          <a:noFill/>
        </p:spPr>
        <p:txBody>
          <a:bodyPr wrap="square" lIns="0" tIns="0" rIns="0" bIns="0" rtlCol="0" anchor="ctr">
            <a:spAutoFit/>
          </a:bodyPr>
          <a:lstStyle/>
          <a:p>
            <a:pPr marL="0" lvl="2" algn="r">
              <a:lnSpc>
                <a:spcPct val="80000"/>
              </a:lnSpc>
              <a:spcBef>
                <a:spcPts val="900"/>
              </a:spcBef>
              <a:spcAft>
                <a:spcPts val="225"/>
              </a:spcAft>
              <a:defRPr/>
            </a:pPr>
            <a:r>
              <a:rPr lang="en-US" sz="1400" b="1" dirty="0">
                <a:solidFill>
                  <a:schemeClr val="tx2"/>
                </a:solidFill>
                <a:latin typeface="+mj-lt"/>
              </a:rPr>
              <a:t>RESEARCH CLOUD</a:t>
            </a:r>
          </a:p>
          <a:p>
            <a:pPr marL="0" lvl="2" algn="r">
              <a:lnSpc>
                <a:spcPct val="80000"/>
              </a:lnSpc>
              <a:spcBef>
                <a:spcPts val="900"/>
              </a:spcBef>
              <a:spcAft>
                <a:spcPts val="225"/>
              </a:spcAft>
              <a:defRPr/>
            </a:pPr>
            <a:r>
              <a:rPr lang="en-US" sz="1400" b="1" dirty="0">
                <a:solidFill>
                  <a:schemeClr val="tx2"/>
                </a:solidFill>
                <a:latin typeface="+mj-lt"/>
              </a:rPr>
              <a:t>PUBLIC CLOUD</a:t>
            </a:r>
          </a:p>
          <a:p>
            <a:pPr marL="0" lvl="2" algn="r">
              <a:lnSpc>
                <a:spcPct val="80000"/>
              </a:lnSpc>
              <a:spcBef>
                <a:spcPts val="900"/>
              </a:spcBef>
              <a:spcAft>
                <a:spcPts val="225"/>
              </a:spcAft>
              <a:defRPr/>
            </a:pPr>
            <a:r>
              <a:rPr lang="en-US" sz="1400" b="1" dirty="0">
                <a:solidFill>
                  <a:schemeClr val="tx2"/>
                </a:solidFill>
                <a:latin typeface="+mj-lt"/>
              </a:rPr>
              <a:t>SECURE CLOUD</a:t>
            </a:r>
          </a:p>
        </p:txBody>
      </p:sp>
      <p:grpSp>
        <p:nvGrpSpPr>
          <p:cNvPr id="114" name="Group 113">
            <a:extLst>
              <a:ext uri="{FF2B5EF4-FFF2-40B4-BE49-F238E27FC236}">
                <a16:creationId xmlns:a16="http://schemas.microsoft.com/office/drawing/2014/main" id="{A83F40B3-DC93-4651-BD6E-B7ACD3DA8B2E}"/>
              </a:ext>
            </a:extLst>
          </p:cNvPr>
          <p:cNvGrpSpPr/>
          <p:nvPr/>
        </p:nvGrpSpPr>
        <p:grpSpPr>
          <a:xfrm>
            <a:off x="2590798" y="1668693"/>
            <a:ext cx="839736" cy="839736"/>
            <a:chOff x="2590798" y="1668693"/>
            <a:chExt cx="839736" cy="839736"/>
          </a:xfrm>
        </p:grpSpPr>
        <p:sp>
          <p:nvSpPr>
            <p:cNvPr id="75" name="Freeform: Shape 74">
              <a:extLst>
                <a:ext uri="{FF2B5EF4-FFF2-40B4-BE49-F238E27FC236}">
                  <a16:creationId xmlns:a16="http://schemas.microsoft.com/office/drawing/2014/main" id="{71EDA33F-878B-4637-83FC-387964C54773}"/>
                </a:ext>
              </a:extLst>
            </p:cNvPr>
            <p:cNvSpPr/>
            <p:nvPr/>
          </p:nvSpPr>
          <p:spPr>
            <a:xfrm>
              <a:off x="2590798" y="1668693"/>
              <a:ext cx="839736" cy="839736"/>
            </a:xfrm>
            <a:custGeom>
              <a:avLst/>
              <a:gdLst>
                <a:gd name="connsiteX0" fmla="*/ 0 w 1283828"/>
                <a:gd name="connsiteY0" fmla="*/ 641914 h 1283828"/>
                <a:gd name="connsiteX1" fmla="*/ 641914 w 1283828"/>
                <a:gd name="connsiteY1" fmla="*/ 0 h 1283828"/>
                <a:gd name="connsiteX2" fmla="*/ 1283828 w 1283828"/>
                <a:gd name="connsiteY2" fmla="*/ 641914 h 1283828"/>
                <a:gd name="connsiteX3" fmla="*/ 641914 w 1283828"/>
                <a:gd name="connsiteY3" fmla="*/ 1283828 h 1283828"/>
                <a:gd name="connsiteX4" fmla="*/ 0 w 1283828"/>
                <a:gd name="connsiteY4" fmla="*/ 641914 h 12838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3828" h="1283828">
                  <a:moveTo>
                    <a:pt x="0" y="641914"/>
                  </a:moveTo>
                  <a:cubicBezTo>
                    <a:pt x="0" y="287395"/>
                    <a:pt x="287395" y="0"/>
                    <a:pt x="641914" y="0"/>
                  </a:cubicBezTo>
                  <a:cubicBezTo>
                    <a:pt x="996433" y="0"/>
                    <a:pt x="1283828" y="287395"/>
                    <a:pt x="1283828" y="641914"/>
                  </a:cubicBezTo>
                  <a:cubicBezTo>
                    <a:pt x="1283828" y="996433"/>
                    <a:pt x="996433" y="1283828"/>
                    <a:pt x="641914" y="1283828"/>
                  </a:cubicBezTo>
                  <a:cubicBezTo>
                    <a:pt x="287395" y="1283828"/>
                    <a:pt x="0" y="996433"/>
                    <a:pt x="0" y="641914"/>
                  </a:cubicBezTo>
                  <a:close/>
                </a:path>
              </a:pathLst>
            </a:cu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23572" tIns="223572" rIns="223572" bIns="223572" numCol="1" spcCol="1270" anchor="ctr" anchorCtr="0">
              <a:noAutofit/>
            </a:bodyPr>
            <a:lstStyle/>
            <a:p>
              <a:pPr marL="0" lvl="0" indent="0" algn="ctr" defTabSz="1244600">
                <a:lnSpc>
                  <a:spcPct val="90000"/>
                </a:lnSpc>
                <a:spcBef>
                  <a:spcPct val="0"/>
                </a:spcBef>
                <a:spcAft>
                  <a:spcPct val="35000"/>
                </a:spcAft>
                <a:buNone/>
              </a:pPr>
              <a:endParaRPr lang="en-US" sz="2800" kern="1200"/>
            </a:p>
          </p:txBody>
        </p:sp>
        <p:grpSp>
          <p:nvGrpSpPr>
            <p:cNvPr id="94" name="Group 93">
              <a:extLst>
                <a:ext uri="{FF2B5EF4-FFF2-40B4-BE49-F238E27FC236}">
                  <a16:creationId xmlns:a16="http://schemas.microsoft.com/office/drawing/2014/main" id="{9A00749C-811F-41DB-8DD6-6A17E049139C}"/>
                </a:ext>
              </a:extLst>
            </p:cNvPr>
            <p:cNvGrpSpPr/>
            <p:nvPr/>
          </p:nvGrpSpPr>
          <p:grpSpPr>
            <a:xfrm>
              <a:off x="2796007" y="1895569"/>
              <a:ext cx="429338" cy="286224"/>
              <a:chOff x="6283595" y="1546406"/>
              <a:chExt cx="347123" cy="231416"/>
            </a:xfrm>
          </p:grpSpPr>
          <p:sp>
            <p:nvSpPr>
              <p:cNvPr id="95" name="Freeform 186">
                <a:extLst>
                  <a:ext uri="{FF2B5EF4-FFF2-40B4-BE49-F238E27FC236}">
                    <a16:creationId xmlns:a16="http://schemas.microsoft.com/office/drawing/2014/main" id="{48628CFD-FCBC-4D71-911F-E378E67FE83C}"/>
                  </a:ext>
                </a:extLst>
              </p:cNvPr>
              <p:cNvSpPr>
                <a:spLocks/>
              </p:cNvSpPr>
              <p:nvPr/>
            </p:nvSpPr>
            <p:spPr bwMode="auto">
              <a:xfrm>
                <a:off x="6283595" y="1546406"/>
                <a:ext cx="347123" cy="231416"/>
              </a:xfrm>
              <a:custGeom>
                <a:avLst/>
                <a:gdLst>
                  <a:gd name="T0" fmla="*/ 493 w 580"/>
                  <a:gd name="T1" fmla="*/ 211 h 387"/>
                  <a:gd name="T2" fmla="*/ 466 w 580"/>
                  <a:gd name="T3" fmla="*/ 215 h 387"/>
                  <a:gd name="T4" fmla="*/ 468 w 580"/>
                  <a:gd name="T5" fmla="*/ 198 h 387"/>
                  <a:gd name="T6" fmla="*/ 323 w 580"/>
                  <a:gd name="T7" fmla="*/ 132 h 387"/>
                  <a:gd name="T8" fmla="*/ 80 w 580"/>
                  <a:gd name="T9" fmla="*/ 173 h 387"/>
                  <a:gd name="T10" fmla="*/ 86 w 580"/>
                  <a:gd name="T11" fmla="*/ 211 h 387"/>
                  <a:gd name="T12" fmla="*/ 2 w 580"/>
                  <a:gd name="T13" fmla="*/ 301 h 387"/>
                  <a:gd name="T14" fmla="*/ 93 w 580"/>
                  <a:gd name="T15" fmla="*/ 386 h 387"/>
                  <a:gd name="T16" fmla="*/ 493 w 580"/>
                  <a:gd name="T17" fmla="*/ 386 h 387"/>
                  <a:gd name="T18" fmla="*/ 580 w 580"/>
                  <a:gd name="T19" fmla="*/ 298 h 387"/>
                  <a:gd name="T20" fmla="*/ 493 w 580"/>
                  <a:gd name="T21" fmla="*/ 211 h 3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0" h="387">
                    <a:moveTo>
                      <a:pt x="493" y="211"/>
                    </a:moveTo>
                    <a:cubicBezTo>
                      <a:pt x="483" y="211"/>
                      <a:pt x="474" y="212"/>
                      <a:pt x="466" y="215"/>
                    </a:cubicBezTo>
                    <a:cubicBezTo>
                      <a:pt x="467" y="209"/>
                      <a:pt x="467" y="204"/>
                      <a:pt x="468" y="198"/>
                    </a:cubicBezTo>
                    <a:cubicBezTo>
                      <a:pt x="467" y="123"/>
                      <a:pt x="380" y="83"/>
                      <a:pt x="323" y="132"/>
                    </a:cubicBezTo>
                    <a:cubicBezTo>
                      <a:pt x="276" y="0"/>
                      <a:pt x="81" y="33"/>
                      <a:pt x="80" y="173"/>
                    </a:cubicBezTo>
                    <a:cubicBezTo>
                      <a:pt x="80" y="186"/>
                      <a:pt x="82" y="198"/>
                      <a:pt x="86" y="211"/>
                    </a:cubicBezTo>
                    <a:cubicBezTo>
                      <a:pt x="38" y="212"/>
                      <a:pt x="0" y="253"/>
                      <a:pt x="2" y="301"/>
                    </a:cubicBezTo>
                    <a:cubicBezTo>
                      <a:pt x="4" y="350"/>
                      <a:pt x="44" y="387"/>
                      <a:pt x="93" y="386"/>
                    </a:cubicBezTo>
                    <a:lnTo>
                      <a:pt x="493" y="386"/>
                    </a:lnTo>
                    <a:cubicBezTo>
                      <a:pt x="541" y="386"/>
                      <a:pt x="580" y="346"/>
                      <a:pt x="580" y="298"/>
                    </a:cubicBezTo>
                    <a:cubicBezTo>
                      <a:pt x="580" y="250"/>
                      <a:pt x="541" y="211"/>
                      <a:pt x="493" y="211"/>
                    </a:cubicBezTo>
                    <a:close/>
                  </a:path>
                </a:pathLst>
              </a:custGeom>
              <a:noFill/>
              <a:ln w="22225"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96" name="Freeform 187">
                <a:extLst>
                  <a:ext uri="{FF2B5EF4-FFF2-40B4-BE49-F238E27FC236}">
                    <a16:creationId xmlns:a16="http://schemas.microsoft.com/office/drawing/2014/main" id="{332E9686-E0A9-4458-A090-9FB43A30FDC6}"/>
                  </a:ext>
                </a:extLst>
              </p:cNvPr>
              <p:cNvSpPr>
                <a:spLocks/>
              </p:cNvSpPr>
              <p:nvPr/>
            </p:nvSpPr>
            <p:spPr bwMode="auto">
              <a:xfrm>
                <a:off x="6311901" y="1674814"/>
                <a:ext cx="36513" cy="9525"/>
              </a:xfrm>
              <a:custGeom>
                <a:avLst/>
                <a:gdLst>
                  <a:gd name="T0" fmla="*/ 0 w 53"/>
                  <a:gd name="T1" fmla="*/ 0 h 13"/>
                  <a:gd name="T2" fmla="*/ 7 w 53"/>
                  <a:gd name="T3" fmla="*/ 0 h 13"/>
                  <a:gd name="T4" fmla="*/ 53 w 53"/>
                  <a:gd name="T5" fmla="*/ 13 h 13"/>
                </a:gdLst>
                <a:ahLst/>
                <a:cxnLst>
                  <a:cxn ang="0">
                    <a:pos x="T0" y="T1"/>
                  </a:cxn>
                  <a:cxn ang="0">
                    <a:pos x="T2" y="T3"/>
                  </a:cxn>
                  <a:cxn ang="0">
                    <a:pos x="T4" y="T5"/>
                  </a:cxn>
                </a:cxnLst>
                <a:rect l="0" t="0" r="r" b="b"/>
                <a:pathLst>
                  <a:path w="53" h="13">
                    <a:moveTo>
                      <a:pt x="0" y="0"/>
                    </a:moveTo>
                    <a:lnTo>
                      <a:pt x="7" y="0"/>
                    </a:lnTo>
                    <a:cubicBezTo>
                      <a:pt x="23" y="0"/>
                      <a:pt x="39" y="4"/>
                      <a:pt x="53" y="13"/>
                    </a:cubicBezTo>
                  </a:path>
                </a:pathLst>
              </a:custGeom>
              <a:noFill/>
              <a:ln w="22225"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97" name="Freeform 188">
                <a:extLst>
                  <a:ext uri="{FF2B5EF4-FFF2-40B4-BE49-F238E27FC236}">
                    <a16:creationId xmlns:a16="http://schemas.microsoft.com/office/drawing/2014/main" id="{7B9C38A9-D364-4C18-93DF-5B18A99099C2}"/>
                  </a:ext>
                </a:extLst>
              </p:cNvPr>
              <p:cNvSpPr>
                <a:spLocks/>
              </p:cNvSpPr>
              <p:nvPr/>
            </p:nvSpPr>
            <p:spPr bwMode="auto">
              <a:xfrm>
                <a:off x="6480176" y="1617664"/>
                <a:ext cx="6350" cy="20638"/>
              </a:xfrm>
              <a:custGeom>
                <a:avLst/>
                <a:gdLst>
                  <a:gd name="T0" fmla="*/ 0 w 7"/>
                  <a:gd name="T1" fmla="*/ 0 h 29"/>
                  <a:gd name="T2" fmla="*/ 7 w 7"/>
                  <a:gd name="T3" fmla="*/ 29 h 29"/>
                </a:gdLst>
                <a:ahLst/>
                <a:cxnLst>
                  <a:cxn ang="0">
                    <a:pos x="T0" y="T1"/>
                  </a:cxn>
                  <a:cxn ang="0">
                    <a:pos x="T2" y="T3"/>
                  </a:cxn>
                </a:cxnLst>
                <a:rect l="0" t="0" r="r" b="b"/>
                <a:pathLst>
                  <a:path w="7" h="29">
                    <a:moveTo>
                      <a:pt x="0" y="0"/>
                    </a:moveTo>
                    <a:cubicBezTo>
                      <a:pt x="4" y="9"/>
                      <a:pt x="6" y="19"/>
                      <a:pt x="7" y="29"/>
                    </a:cubicBezTo>
                  </a:path>
                </a:pathLst>
              </a:custGeom>
              <a:noFill/>
              <a:ln w="22225"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98" name="Freeform 189">
                <a:extLst>
                  <a:ext uri="{FF2B5EF4-FFF2-40B4-BE49-F238E27FC236}">
                    <a16:creationId xmlns:a16="http://schemas.microsoft.com/office/drawing/2014/main" id="{F3E5AEBF-1FD5-4DA4-9E02-22C60C71AC95}"/>
                  </a:ext>
                </a:extLst>
              </p:cNvPr>
              <p:cNvSpPr>
                <a:spLocks/>
              </p:cNvSpPr>
              <p:nvPr/>
            </p:nvSpPr>
            <p:spPr bwMode="auto">
              <a:xfrm>
                <a:off x="6575426" y="1677989"/>
                <a:ext cx="7938" cy="19050"/>
              </a:xfrm>
              <a:custGeom>
                <a:avLst/>
                <a:gdLst>
                  <a:gd name="T0" fmla="*/ 11 w 11"/>
                  <a:gd name="T1" fmla="*/ 0 h 28"/>
                  <a:gd name="T2" fmla="*/ 0 w 11"/>
                  <a:gd name="T3" fmla="*/ 28 h 28"/>
                </a:gdLst>
                <a:ahLst/>
                <a:cxnLst>
                  <a:cxn ang="0">
                    <a:pos x="T0" y="T1"/>
                  </a:cxn>
                  <a:cxn ang="0">
                    <a:pos x="T2" y="T3"/>
                  </a:cxn>
                </a:cxnLst>
                <a:rect l="0" t="0" r="r" b="b"/>
                <a:pathLst>
                  <a:path w="11" h="28">
                    <a:moveTo>
                      <a:pt x="11" y="0"/>
                    </a:moveTo>
                    <a:cubicBezTo>
                      <a:pt x="9" y="10"/>
                      <a:pt x="5" y="19"/>
                      <a:pt x="0" y="28"/>
                    </a:cubicBezTo>
                  </a:path>
                </a:pathLst>
              </a:custGeom>
              <a:noFill/>
              <a:ln w="22225"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grpSp>
      </p:grpSp>
      <p:sp>
        <p:nvSpPr>
          <p:cNvPr id="57" name="TextBox 56">
            <a:extLst>
              <a:ext uri="{FF2B5EF4-FFF2-40B4-BE49-F238E27FC236}">
                <a16:creationId xmlns:a16="http://schemas.microsoft.com/office/drawing/2014/main" id="{1CB899AF-AB31-49A3-909A-E402AC932267}"/>
              </a:ext>
            </a:extLst>
          </p:cNvPr>
          <p:cNvSpPr txBox="1"/>
          <p:nvPr/>
        </p:nvSpPr>
        <p:spPr>
          <a:xfrm>
            <a:off x="6262253" y="3137632"/>
            <a:ext cx="1584176" cy="1320554"/>
          </a:xfrm>
          <a:prstGeom prst="rect">
            <a:avLst/>
          </a:prstGeom>
          <a:noFill/>
        </p:spPr>
        <p:txBody>
          <a:bodyPr wrap="square" lIns="0" tIns="0" rIns="0" bIns="0" rtlCol="0" anchor="ctr">
            <a:spAutoFit/>
          </a:bodyPr>
          <a:lstStyle/>
          <a:p>
            <a:pPr marL="0" lvl="2">
              <a:lnSpc>
                <a:spcPct val="80000"/>
              </a:lnSpc>
              <a:spcBef>
                <a:spcPts val="900"/>
              </a:spcBef>
              <a:spcAft>
                <a:spcPts val="225"/>
              </a:spcAft>
              <a:defRPr/>
            </a:pPr>
            <a:r>
              <a:rPr lang="en-US" sz="1400" b="1" dirty="0">
                <a:solidFill>
                  <a:schemeClr val="tx2"/>
                </a:solidFill>
                <a:latin typeface="+mj-lt"/>
              </a:rPr>
              <a:t>DOMAIN REPOSITORIES</a:t>
            </a:r>
          </a:p>
          <a:p>
            <a:pPr marL="0" lvl="2">
              <a:lnSpc>
                <a:spcPct val="80000"/>
              </a:lnSpc>
              <a:spcBef>
                <a:spcPts val="900"/>
              </a:spcBef>
              <a:spcAft>
                <a:spcPts val="225"/>
              </a:spcAft>
              <a:defRPr/>
            </a:pPr>
            <a:r>
              <a:rPr lang="en-US" sz="1400" b="1" dirty="0">
                <a:solidFill>
                  <a:schemeClr val="tx2"/>
                </a:solidFill>
              </a:rPr>
              <a:t>INSTITUTION REPOSITORIES</a:t>
            </a:r>
          </a:p>
          <a:p>
            <a:pPr marL="0" lvl="2">
              <a:lnSpc>
                <a:spcPct val="80000"/>
              </a:lnSpc>
              <a:spcBef>
                <a:spcPts val="900"/>
              </a:spcBef>
              <a:spcAft>
                <a:spcPts val="225"/>
              </a:spcAft>
              <a:defRPr/>
            </a:pPr>
            <a:r>
              <a:rPr lang="en-US" sz="1400" b="1" dirty="0">
                <a:solidFill>
                  <a:schemeClr val="tx2"/>
                </a:solidFill>
              </a:rPr>
              <a:t>GOVERNMENT REPOSITORIES</a:t>
            </a:r>
          </a:p>
        </p:txBody>
      </p:sp>
      <p:grpSp>
        <p:nvGrpSpPr>
          <p:cNvPr id="112" name="Group 111">
            <a:extLst>
              <a:ext uri="{FF2B5EF4-FFF2-40B4-BE49-F238E27FC236}">
                <a16:creationId xmlns:a16="http://schemas.microsoft.com/office/drawing/2014/main" id="{FB52DF7E-3508-4823-ABF3-01938BAF425C}"/>
              </a:ext>
            </a:extLst>
          </p:cNvPr>
          <p:cNvGrpSpPr/>
          <p:nvPr/>
        </p:nvGrpSpPr>
        <p:grpSpPr>
          <a:xfrm>
            <a:off x="5117088" y="3504150"/>
            <a:ext cx="839736" cy="839736"/>
            <a:chOff x="5117088" y="3504150"/>
            <a:chExt cx="839736" cy="839736"/>
          </a:xfrm>
        </p:grpSpPr>
        <p:sp>
          <p:nvSpPr>
            <p:cNvPr id="14" name="Freeform: Shape 13">
              <a:extLst>
                <a:ext uri="{FF2B5EF4-FFF2-40B4-BE49-F238E27FC236}">
                  <a16:creationId xmlns:a16="http://schemas.microsoft.com/office/drawing/2014/main" id="{6A2361E6-8839-49BF-936F-81BB110CDAB3}"/>
                </a:ext>
              </a:extLst>
            </p:cNvPr>
            <p:cNvSpPr/>
            <p:nvPr/>
          </p:nvSpPr>
          <p:spPr>
            <a:xfrm>
              <a:off x="5117088" y="3504150"/>
              <a:ext cx="839736" cy="839736"/>
            </a:xfrm>
            <a:custGeom>
              <a:avLst/>
              <a:gdLst>
                <a:gd name="connsiteX0" fmla="*/ 0 w 1283828"/>
                <a:gd name="connsiteY0" fmla="*/ 641914 h 1283828"/>
                <a:gd name="connsiteX1" fmla="*/ 641914 w 1283828"/>
                <a:gd name="connsiteY1" fmla="*/ 0 h 1283828"/>
                <a:gd name="connsiteX2" fmla="*/ 1283828 w 1283828"/>
                <a:gd name="connsiteY2" fmla="*/ 641914 h 1283828"/>
                <a:gd name="connsiteX3" fmla="*/ 641914 w 1283828"/>
                <a:gd name="connsiteY3" fmla="*/ 1283828 h 1283828"/>
                <a:gd name="connsiteX4" fmla="*/ 0 w 1283828"/>
                <a:gd name="connsiteY4" fmla="*/ 641914 h 12838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3828" h="1283828">
                  <a:moveTo>
                    <a:pt x="0" y="641914"/>
                  </a:moveTo>
                  <a:cubicBezTo>
                    <a:pt x="0" y="287395"/>
                    <a:pt x="287395" y="0"/>
                    <a:pt x="641914" y="0"/>
                  </a:cubicBezTo>
                  <a:cubicBezTo>
                    <a:pt x="996433" y="0"/>
                    <a:pt x="1283828" y="287395"/>
                    <a:pt x="1283828" y="641914"/>
                  </a:cubicBezTo>
                  <a:cubicBezTo>
                    <a:pt x="1283828" y="996433"/>
                    <a:pt x="996433" y="1283828"/>
                    <a:pt x="641914" y="1283828"/>
                  </a:cubicBezTo>
                  <a:cubicBezTo>
                    <a:pt x="287395" y="1283828"/>
                    <a:pt x="0" y="996433"/>
                    <a:pt x="0" y="641914"/>
                  </a:cubicBezTo>
                  <a:close/>
                </a:path>
              </a:pathLst>
            </a:cu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23572" tIns="223572" rIns="223572" bIns="223572" numCol="1" spcCol="1270" anchor="ctr" anchorCtr="0">
              <a:noAutofit/>
            </a:bodyPr>
            <a:lstStyle/>
            <a:p>
              <a:pPr marL="0" lvl="0" indent="0" algn="ctr" defTabSz="1244600">
                <a:lnSpc>
                  <a:spcPct val="90000"/>
                </a:lnSpc>
                <a:spcBef>
                  <a:spcPct val="0"/>
                </a:spcBef>
                <a:spcAft>
                  <a:spcPct val="35000"/>
                </a:spcAft>
                <a:buNone/>
              </a:pPr>
              <a:endParaRPr lang="en-US" sz="2800" kern="1200"/>
            </a:p>
          </p:txBody>
        </p:sp>
        <p:grpSp>
          <p:nvGrpSpPr>
            <p:cNvPr id="99" name="Group 98">
              <a:extLst>
                <a:ext uri="{FF2B5EF4-FFF2-40B4-BE49-F238E27FC236}">
                  <a16:creationId xmlns:a16="http://schemas.microsoft.com/office/drawing/2014/main" id="{5AD26581-EF77-491B-8855-92673ECC4DDF}"/>
                </a:ext>
              </a:extLst>
            </p:cNvPr>
            <p:cNvGrpSpPr/>
            <p:nvPr/>
          </p:nvGrpSpPr>
          <p:grpSpPr>
            <a:xfrm>
              <a:off x="5361537" y="3721612"/>
              <a:ext cx="350837" cy="404813"/>
              <a:chOff x="7723437" y="1709738"/>
              <a:chExt cx="350837" cy="404813"/>
            </a:xfrm>
          </p:grpSpPr>
          <p:sp>
            <p:nvSpPr>
              <p:cNvPr id="100" name="Freeform 417">
                <a:extLst>
                  <a:ext uri="{FF2B5EF4-FFF2-40B4-BE49-F238E27FC236}">
                    <a16:creationId xmlns:a16="http://schemas.microsoft.com/office/drawing/2014/main" id="{DAE5DBD5-EA87-4747-9226-0D9EE24037E9}"/>
                  </a:ext>
                </a:extLst>
              </p:cNvPr>
              <p:cNvSpPr>
                <a:spLocks/>
              </p:cNvSpPr>
              <p:nvPr/>
            </p:nvSpPr>
            <p:spPr bwMode="auto">
              <a:xfrm>
                <a:off x="7858374" y="1879601"/>
                <a:ext cx="215900" cy="46038"/>
              </a:xfrm>
              <a:custGeom>
                <a:avLst/>
                <a:gdLst>
                  <a:gd name="T0" fmla="*/ 0 w 300"/>
                  <a:gd name="T1" fmla="*/ 0 h 63"/>
                  <a:gd name="T2" fmla="*/ 150 w 300"/>
                  <a:gd name="T3" fmla="*/ 63 h 63"/>
                  <a:gd name="T4" fmla="*/ 300 w 300"/>
                  <a:gd name="T5" fmla="*/ 0 h 63"/>
                </a:gdLst>
                <a:ahLst/>
                <a:cxnLst>
                  <a:cxn ang="0">
                    <a:pos x="T0" y="T1"/>
                  </a:cxn>
                  <a:cxn ang="0">
                    <a:pos x="T2" y="T3"/>
                  </a:cxn>
                  <a:cxn ang="0">
                    <a:pos x="T4" y="T5"/>
                  </a:cxn>
                </a:cxnLst>
                <a:rect l="0" t="0" r="r" b="b"/>
                <a:pathLst>
                  <a:path w="300" h="63">
                    <a:moveTo>
                      <a:pt x="0" y="0"/>
                    </a:moveTo>
                    <a:cubicBezTo>
                      <a:pt x="0" y="35"/>
                      <a:pt x="67" y="63"/>
                      <a:pt x="150" y="63"/>
                    </a:cubicBezTo>
                    <a:cubicBezTo>
                      <a:pt x="233" y="63"/>
                      <a:pt x="300" y="35"/>
                      <a:pt x="300" y="0"/>
                    </a:cubicBezTo>
                  </a:path>
                </a:pathLst>
              </a:custGeom>
              <a:noFill/>
              <a:ln w="15875"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01" name="Freeform 418">
                <a:extLst>
                  <a:ext uri="{FF2B5EF4-FFF2-40B4-BE49-F238E27FC236}">
                    <a16:creationId xmlns:a16="http://schemas.microsoft.com/office/drawing/2014/main" id="{FC293EB5-0E81-48F7-994B-82B7FFF9FA3A}"/>
                  </a:ext>
                </a:extLst>
              </p:cNvPr>
              <p:cNvSpPr>
                <a:spLocks/>
              </p:cNvSpPr>
              <p:nvPr/>
            </p:nvSpPr>
            <p:spPr bwMode="auto">
              <a:xfrm>
                <a:off x="7858374" y="1835151"/>
                <a:ext cx="215900" cy="152400"/>
              </a:xfrm>
              <a:custGeom>
                <a:avLst/>
                <a:gdLst>
                  <a:gd name="T0" fmla="*/ 150 w 300"/>
                  <a:gd name="T1" fmla="*/ 0 h 212"/>
                  <a:gd name="T2" fmla="*/ 0 w 300"/>
                  <a:gd name="T3" fmla="*/ 62 h 212"/>
                  <a:gd name="T4" fmla="*/ 0 w 300"/>
                  <a:gd name="T5" fmla="*/ 150 h 212"/>
                  <a:gd name="T6" fmla="*/ 150 w 300"/>
                  <a:gd name="T7" fmla="*/ 212 h 212"/>
                  <a:gd name="T8" fmla="*/ 300 w 300"/>
                  <a:gd name="T9" fmla="*/ 150 h 212"/>
                  <a:gd name="T10" fmla="*/ 300 w 300"/>
                  <a:gd name="T11" fmla="*/ 62 h 212"/>
                  <a:gd name="T12" fmla="*/ 150 w 300"/>
                  <a:gd name="T13" fmla="*/ 0 h 212"/>
                </a:gdLst>
                <a:ahLst/>
                <a:cxnLst>
                  <a:cxn ang="0">
                    <a:pos x="T0" y="T1"/>
                  </a:cxn>
                  <a:cxn ang="0">
                    <a:pos x="T2" y="T3"/>
                  </a:cxn>
                  <a:cxn ang="0">
                    <a:pos x="T4" y="T5"/>
                  </a:cxn>
                  <a:cxn ang="0">
                    <a:pos x="T6" y="T7"/>
                  </a:cxn>
                  <a:cxn ang="0">
                    <a:pos x="T8" y="T9"/>
                  </a:cxn>
                  <a:cxn ang="0">
                    <a:pos x="T10" y="T11"/>
                  </a:cxn>
                  <a:cxn ang="0">
                    <a:pos x="T12" y="T13"/>
                  </a:cxn>
                </a:cxnLst>
                <a:rect l="0" t="0" r="r" b="b"/>
                <a:pathLst>
                  <a:path w="300" h="212">
                    <a:moveTo>
                      <a:pt x="150" y="0"/>
                    </a:moveTo>
                    <a:cubicBezTo>
                      <a:pt x="67" y="0"/>
                      <a:pt x="0" y="28"/>
                      <a:pt x="0" y="62"/>
                    </a:cubicBezTo>
                    <a:lnTo>
                      <a:pt x="0" y="150"/>
                    </a:lnTo>
                    <a:cubicBezTo>
                      <a:pt x="0" y="184"/>
                      <a:pt x="67" y="212"/>
                      <a:pt x="150" y="212"/>
                    </a:cubicBezTo>
                    <a:cubicBezTo>
                      <a:pt x="233" y="212"/>
                      <a:pt x="300" y="184"/>
                      <a:pt x="300" y="150"/>
                    </a:cubicBezTo>
                    <a:lnTo>
                      <a:pt x="300" y="62"/>
                    </a:lnTo>
                    <a:cubicBezTo>
                      <a:pt x="300" y="27"/>
                      <a:pt x="233" y="0"/>
                      <a:pt x="150" y="0"/>
                    </a:cubicBezTo>
                    <a:close/>
                  </a:path>
                </a:pathLst>
              </a:custGeom>
              <a:noFill/>
              <a:ln w="15875"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02" name="Freeform 419">
                <a:extLst>
                  <a:ext uri="{FF2B5EF4-FFF2-40B4-BE49-F238E27FC236}">
                    <a16:creationId xmlns:a16="http://schemas.microsoft.com/office/drawing/2014/main" id="{C7DF759D-9FBD-438D-89DF-A5FA9ABD77C5}"/>
                  </a:ext>
                </a:extLst>
              </p:cNvPr>
              <p:cNvSpPr>
                <a:spLocks/>
              </p:cNvSpPr>
              <p:nvPr/>
            </p:nvSpPr>
            <p:spPr bwMode="auto">
              <a:xfrm>
                <a:off x="7858374" y="1943101"/>
                <a:ext cx="215900" cy="107950"/>
              </a:xfrm>
              <a:custGeom>
                <a:avLst/>
                <a:gdLst>
                  <a:gd name="T0" fmla="*/ 0 w 300"/>
                  <a:gd name="T1" fmla="*/ 0 h 150"/>
                  <a:gd name="T2" fmla="*/ 0 w 300"/>
                  <a:gd name="T3" fmla="*/ 87 h 150"/>
                  <a:gd name="T4" fmla="*/ 150 w 300"/>
                  <a:gd name="T5" fmla="*/ 150 h 150"/>
                  <a:gd name="T6" fmla="*/ 300 w 300"/>
                  <a:gd name="T7" fmla="*/ 87 h 150"/>
                  <a:gd name="T8" fmla="*/ 300 w 300"/>
                  <a:gd name="T9" fmla="*/ 0 h 150"/>
                </a:gdLst>
                <a:ahLst/>
                <a:cxnLst>
                  <a:cxn ang="0">
                    <a:pos x="T0" y="T1"/>
                  </a:cxn>
                  <a:cxn ang="0">
                    <a:pos x="T2" y="T3"/>
                  </a:cxn>
                  <a:cxn ang="0">
                    <a:pos x="T4" y="T5"/>
                  </a:cxn>
                  <a:cxn ang="0">
                    <a:pos x="T6" y="T7"/>
                  </a:cxn>
                  <a:cxn ang="0">
                    <a:pos x="T8" y="T9"/>
                  </a:cxn>
                </a:cxnLst>
                <a:rect l="0" t="0" r="r" b="b"/>
                <a:pathLst>
                  <a:path w="300" h="150">
                    <a:moveTo>
                      <a:pt x="0" y="0"/>
                    </a:moveTo>
                    <a:lnTo>
                      <a:pt x="0" y="87"/>
                    </a:lnTo>
                    <a:cubicBezTo>
                      <a:pt x="0" y="122"/>
                      <a:pt x="67" y="150"/>
                      <a:pt x="150" y="150"/>
                    </a:cubicBezTo>
                    <a:cubicBezTo>
                      <a:pt x="233" y="150"/>
                      <a:pt x="300" y="122"/>
                      <a:pt x="300" y="87"/>
                    </a:cubicBezTo>
                    <a:lnTo>
                      <a:pt x="300" y="0"/>
                    </a:lnTo>
                  </a:path>
                </a:pathLst>
              </a:custGeom>
              <a:noFill/>
              <a:ln w="15875"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03" name="Freeform 420">
                <a:extLst>
                  <a:ext uri="{FF2B5EF4-FFF2-40B4-BE49-F238E27FC236}">
                    <a16:creationId xmlns:a16="http://schemas.microsoft.com/office/drawing/2014/main" id="{7BDC46B1-24CB-4310-B154-52797334D549}"/>
                  </a:ext>
                </a:extLst>
              </p:cNvPr>
              <p:cNvSpPr>
                <a:spLocks/>
              </p:cNvSpPr>
              <p:nvPr/>
            </p:nvSpPr>
            <p:spPr bwMode="auto">
              <a:xfrm>
                <a:off x="7858374" y="2006601"/>
                <a:ext cx="215900" cy="107950"/>
              </a:xfrm>
              <a:custGeom>
                <a:avLst/>
                <a:gdLst>
                  <a:gd name="T0" fmla="*/ 0 w 300"/>
                  <a:gd name="T1" fmla="*/ 0 h 150"/>
                  <a:gd name="T2" fmla="*/ 0 w 300"/>
                  <a:gd name="T3" fmla="*/ 88 h 150"/>
                  <a:gd name="T4" fmla="*/ 150 w 300"/>
                  <a:gd name="T5" fmla="*/ 150 h 150"/>
                  <a:gd name="T6" fmla="*/ 300 w 300"/>
                  <a:gd name="T7" fmla="*/ 88 h 150"/>
                  <a:gd name="T8" fmla="*/ 300 w 300"/>
                  <a:gd name="T9" fmla="*/ 0 h 150"/>
                </a:gdLst>
                <a:ahLst/>
                <a:cxnLst>
                  <a:cxn ang="0">
                    <a:pos x="T0" y="T1"/>
                  </a:cxn>
                  <a:cxn ang="0">
                    <a:pos x="T2" y="T3"/>
                  </a:cxn>
                  <a:cxn ang="0">
                    <a:pos x="T4" y="T5"/>
                  </a:cxn>
                  <a:cxn ang="0">
                    <a:pos x="T6" y="T7"/>
                  </a:cxn>
                  <a:cxn ang="0">
                    <a:pos x="T8" y="T9"/>
                  </a:cxn>
                </a:cxnLst>
                <a:rect l="0" t="0" r="r" b="b"/>
                <a:pathLst>
                  <a:path w="300" h="150">
                    <a:moveTo>
                      <a:pt x="0" y="0"/>
                    </a:moveTo>
                    <a:lnTo>
                      <a:pt x="0" y="88"/>
                    </a:lnTo>
                    <a:cubicBezTo>
                      <a:pt x="0" y="122"/>
                      <a:pt x="67" y="150"/>
                      <a:pt x="150" y="150"/>
                    </a:cubicBezTo>
                    <a:cubicBezTo>
                      <a:pt x="233" y="150"/>
                      <a:pt x="300" y="122"/>
                      <a:pt x="300" y="88"/>
                    </a:cubicBezTo>
                    <a:lnTo>
                      <a:pt x="300" y="0"/>
                    </a:lnTo>
                  </a:path>
                </a:pathLst>
              </a:custGeom>
              <a:noFill/>
              <a:ln w="15875"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04" name="Freeform 421">
                <a:extLst>
                  <a:ext uri="{FF2B5EF4-FFF2-40B4-BE49-F238E27FC236}">
                    <a16:creationId xmlns:a16="http://schemas.microsoft.com/office/drawing/2014/main" id="{7DDD28F5-F2CE-48F8-BCF8-6E7C55821609}"/>
                  </a:ext>
                </a:extLst>
              </p:cNvPr>
              <p:cNvSpPr>
                <a:spLocks/>
              </p:cNvSpPr>
              <p:nvPr/>
            </p:nvSpPr>
            <p:spPr bwMode="auto">
              <a:xfrm>
                <a:off x="7723437" y="1754188"/>
                <a:ext cx="215900" cy="46038"/>
              </a:xfrm>
              <a:custGeom>
                <a:avLst/>
                <a:gdLst>
                  <a:gd name="T0" fmla="*/ 0 w 300"/>
                  <a:gd name="T1" fmla="*/ 0 h 63"/>
                  <a:gd name="T2" fmla="*/ 150 w 300"/>
                  <a:gd name="T3" fmla="*/ 63 h 63"/>
                  <a:gd name="T4" fmla="*/ 300 w 300"/>
                  <a:gd name="T5" fmla="*/ 0 h 63"/>
                </a:gdLst>
                <a:ahLst/>
                <a:cxnLst>
                  <a:cxn ang="0">
                    <a:pos x="T0" y="T1"/>
                  </a:cxn>
                  <a:cxn ang="0">
                    <a:pos x="T2" y="T3"/>
                  </a:cxn>
                  <a:cxn ang="0">
                    <a:pos x="T4" y="T5"/>
                  </a:cxn>
                </a:cxnLst>
                <a:rect l="0" t="0" r="r" b="b"/>
                <a:pathLst>
                  <a:path w="300" h="63">
                    <a:moveTo>
                      <a:pt x="0" y="0"/>
                    </a:moveTo>
                    <a:cubicBezTo>
                      <a:pt x="0" y="35"/>
                      <a:pt x="67" y="63"/>
                      <a:pt x="150" y="63"/>
                    </a:cubicBezTo>
                    <a:cubicBezTo>
                      <a:pt x="232" y="63"/>
                      <a:pt x="300" y="35"/>
                      <a:pt x="300" y="0"/>
                    </a:cubicBezTo>
                  </a:path>
                </a:pathLst>
              </a:custGeom>
              <a:noFill/>
              <a:ln w="15875"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05" name="Freeform 422">
                <a:extLst>
                  <a:ext uri="{FF2B5EF4-FFF2-40B4-BE49-F238E27FC236}">
                    <a16:creationId xmlns:a16="http://schemas.microsoft.com/office/drawing/2014/main" id="{D79197E1-ED16-43C6-A5FA-D4CEBCF7551F}"/>
                  </a:ext>
                </a:extLst>
              </p:cNvPr>
              <p:cNvSpPr>
                <a:spLocks/>
              </p:cNvSpPr>
              <p:nvPr/>
            </p:nvSpPr>
            <p:spPr bwMode="auto">
              <a:xfrm>
                <a:off x="7723437" y="1709738"/>
                <a:ext cx="215900" cy="152400"/>
              </a:xfrm>
              <a:custGeom>
                <a:avLst/>
                <a:gdLst>
                  <a:gd name="T0" fmla="*/ 300 w 300"/>
                  <a:gd name="T1" fmla="*/ 137 h 212"/>
                  <a:gd name="T2" fmla="*/ 300 w 300"/>
                  <a:gd name="T3" fmla="*/ 62 h 212"/>
                  <a:gd name="T4" fmla="*/ 150 w 300"/>
                  <a:gd name="T5" fmla="*/ 0 h 212"/>
                  <a:gd name="T6" fmla="*/ 0 w 300"/>
                  <a:gd name="T7" fmla="*/ 62 h 212"/>
                  <a:gd name="T8" fmla="*/ 0 w 300"/>
                  <a:gd name="T9" fmla="*/ 150 h 212"/>
                  <a:gd name="T10" fmla="*/ 150 w 300"/>
                  <a:gd name="T11" fmla="*/ 212 h 212"/>
                </a:gdLst>
                <a:ahLst/>
                <a:cxnLst>
                  <a:cxn ang="0">
                    <a:pos x="T0" y="T1"/>
                  </a:cxn>
                  <a:cxn ang="0">
                    <a:pos x="T2" y="T3"/>
                  </a:cxn>
                  <a:cxn ang="0">
                    <a:pos x="T4" y="T5"/>
                  </a:cxn>
                  <a:cxn ang="0">
                    <a:pos x="T6" y="T7"/>
                  </a:cxn>
                  <a:cxn ang="0">
                    <a:pos x="T8" y="T9"/>
                  </a:cxn>
                  <a:cxn ang="0">
                    <a:pos x="T10" y="T11"/>
                  </a:cxn>
                </a:cxnLst>
                <a:rect l="0" t="0" r="r" b="b"/>
                <a:pathLst>
                  <a:path w="300" h="212">
                    <a:moveTo>
                      <a:pt x="300" y="137"/>
                    </a:moveTo>
                    <a:lnTo>
                      <a:pt x="300" y="62"/>
                    </a:lnTo>
                    <a:cubicBezTo>
                      <a:pt x="300" y="28"/>
                      <a:pt x="232" y="0"/>
                      <a:pt x="150" y="0"/>
                    </a:cubicBezTo>
                    <a:cubicBezTo>
                      <a:pt x="67" y="0"/>
                      <a:pt x="0" y="28"/>
                      <a:pt x="0" y="62"/>
                    </a:cubicBezTo>
                    <a:lnTo>
                      <a:pt x="0" y="150"/>
                    </a:lnTo>
                    <a:cubicBezTo>
                      <a:pt x="0" y="184"/>
                      <a:pt x="67" y="212"/>
                      <a:pt x="150" y="212"/>
                    </a:cubicBezTo>
                  </a:path>
                </a:pathLst>
              </a:custGeom>
              <a:noFill/>
              <a:ln w="15875"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06" name="Freeform 423">
                <a:extLst>
                  <a:ext uri="{FF2B5EF4-FFF2-40B4-BE49-F238E27FC236}">
                    <a16:creationId xmlns:a16="http://schemas.microsoft.com/office/drawing/2014/main" id="{EDE70DB2-7818-430D-95E0-E79E7A1BD6D5}"/>
                  </a:ext>
                </a:extLst>
              </p:cNvPr>
              <p:cNvSpPr>
                <a:spLocks/>
              </p:cNvSpPr>
              <p:nvPr/>
            </p:nvSpPr>
            <p:spPr bwMode="auto">
              <a:xfrm>
                <a:off x="7723437" y="1817688"/>
                <a:ext cx="107950" cy="107950"/>
              </a:xfrm>
              <a:custGeom>
                <a:avLst/>
                <a:gdLst>
                  <a:gd name="T0" fmla="*/ 0 w 150"/>
                  <a:gd name="T1" fmla="*/ 0 h 150"/>
                  <a:gd name="T2" fmla="*/ 0 w 150"/>
                  <a:gd name="T3" fmla="*/ 87 h 150"/>
                  <a:gd name="T4" fmla="*/ 150 w 150"/>
                  <a:gd name="T5" fmla="*/ 150 h 150"/>
                </a:gdLst>
                <a:ahLst/>
                <a:cxnLst>
                  <a:cxn ang="0">
                    <a:pos x="T0" y="T1"/>
                  </a:cxn>
                  <a:cxn ang="0">
                    <a:pos x="T2" y="T3"/>
                  </a:cxn>
                  <a:cxn ang="0">
                    <a:pos x="T4" y="T5"/>
                  </a:cxn>
                </a:cxnLst>
                <a:rect l="0" t="0" r="r" b="b"/>
                <a:pathLst>
                  <a:path w="150" h="150">
                    <a:moveTo>
                      <a:pt x="0" y="0"/>
                    </a:moveTo>
                    <a:lnTo>
                      <a:pt x="0" y="87"/>
                    </a:lnTo>
                    <a:cubicBezTo>
                      <a:pt x="0" y="122"/>
                      <a:pt x="67" y="150"/>
                      <a:pt x="150" y="150"/>
                    </a:cubicBezTo>
                  </a:path>
                </a:pathLst>
              </a:custGeom>
              <a:noFill/>
              <a:ln w="15875"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07" name="Freeform 424">
                <a:extLst>
                  <a:ext uri="{FF2B5EF4-FFF2-40B4-BE49-F238E27FC236}">
                    <a16:creationId xmlns:a16="http://schemas.microsoft.com/office/drawing/2014/main" id="{1DFE1314-0039-4DAA-AC4D-C0F4B5FCB99B}"/>
                  </a:ext>
                </a:extLst>
              </p:cNvPr>
              <p:cNvSpPr>
                <a:spLocks/>
              </p:cNvSpPr>
              <p:nvPr/>
            </p:nvSpPr>
            <p:spPr bwMode="auto">
              <a:xfrm>
                <a:off x="7723437" y="1879601"/>
                <a:ext cx="107950" cy="107950"/>
              </a:xfrm>
              <a:custGeom>
                <a:avLst/>
                <a:gdLst>
                  <a:gd name="T0" fmla="*/ 0 w 150"/>
                  <a:gd name="T1" fmla="*/ 0 h 150"/>
                  <a:gd name="T2" fmla="*/ 0 w 150"/>
                  <a:gd name="T3" fmla="*/ 88 h 150"/>
                  <a:gd name="T4" fmla="*/ 150 w 150"/>
                  <a:gd name="T5" fmla="*/ 150 h 150"/>
                </a:gdLst>
                <a:ahLst/>
                <a:cxnLst>
                  <a:cxn ang="0">
                    <a:pos x="T0" y="T1"/>
                  </a:cxn>
                  <a:cxn ang="0">
                    <a:pos x="T2" y="T3"/>
                  </a:cxn>
                  <a:cxn ang="0">
                    <a:pos x="T4" y="T5"/>
                  </a:cxn>
                </a:cxnLst>
                <a:rect l="0" t="0" r="r" b="b"/>
                <a:pathLst>
                  <a:path w="150" h="150">
                    <a:moveTo>
                      <a:pt x="0" y="0"/>
                    </a:moveTo>
                    <a:lnTo>
                      <a:pt x="0" y="88"/>
                    </a:lnTo>
                    <a:cubicBezTo>
                      <a:pt x="0" y="122"/>
                      <a:pt x="67" y="150"/>
                      <a:pt x="150" y="150"/>
                    </a:cubicBezTo>
                  </a:path>
                </a:pathLst>
              </a:custGeom>
              <a:noFill/>
              <a:ln w="15875"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grpSp>
      </p:grpSp>
      <p:sp>
        <p:nvSpPr>
          <p:cNvPr id="59" name="TextBox 58">
            <a:extLst>
              <a:ext uri="{FF2B5EF4-FFF2-40B4-BE49-F238E27FC236}">
                <a16:creationId xmlns:a16="http://schemas.microsoft.com/office/drawing/2014/main" id="{53C9AB22-528F-445E-AAF3-A7FD6A8D5BE0}"/>
              </a:ext>
            </a:extLst>
          </p:cNvPr>
          <p:cNvSpPr txBox="1"/>
          <p:nvPr/>
        </p:nvSpPr>
        <p:spPr>
          <a:xfrm>
            <a:off x="1385565" y="3749515"/>
            <a:ext cx="1522991" cy="349006"/>
          </a:xfrm>
          <a:prstGeom prst="rect">
            <a:avLst/>
          </a:prstGeom>
          <a:noFill/>
        </p:spPr>
        <p:txBody>
          <a:bodyPr wrap="square" lIns="0" tIns="0" rIns="0" bIns="0" rtlCol="0" anchor="ctr">
            <a:spAutoFit/>
          </a:bodyPr>
          <a:lstStyle/>
          <a:p>
            <a:pPr marL="0" lvl="2" algn="r">
              <a:lnSpc>
                <a:spcPct val="80000"/>
              </a:lnSpc>
              <a:spcBef>
                <a:spcPts val="900"/>
              </a:spcBef>
              <a:spcAft>
                <a:spcPts val="225"/>
              </a:spcAft>
              <a:defRPr/>
            </a:pPr>
            <a:r>
              <a:rPr lang="en-US" sz="1400" b="1" dirty="0">
                <a:solidFill>
                  <a:schemeClr val="tx2"/>
                </a:solidFill>
                <a:latin typeface="+mj-lt"/>
              </a:rPr>
              <a:t>UNIVERSITY RESEARCH STORAGE</a:t>
            </a:r>
          </a:p>
        </p:txBody>
      </p:sp>
      <p:grpSp>
        <p:nvGrpSpPr>
          <p:cNvPr id="93" name="Group 92">
            <a:extLst>
              <a:ext uri="{FF2B5EF4-FFF2-40B4-BE49-F238E27FC236}">
                <a16:creationId xmlns:a16="http://schemas.microsoft.com/office/drawing/2014/main" id="{03E3C68F-A429-4C99-B0BD-90E0878ECC1B}"/>
              </a:ext>
            </a:extLst>
          </p:cNvPr>
          <p:cNvGrpSpPr/>
          <p:nvPr/>
        </p:nvGrpSpPr>
        <p:grpSpPr>
          <a:xfrm>
            <a:off x="3187174" y="3504150"/>
            <a:ext cx="839736" cy="839736"/>
            <a:chOff x="3187174" y="3504150"/>
            <a:chExt cx="839736" cy="839736"/>
          </a:xfrm>
        </p:grpSpPr>
        <p:sp>
          <p:nvSpPr>
            <p:cNvPr id="28" name="Freeform: Shape 27">
              <a:extLst>
                <a:ext uri="{FF2B5EF4-FFF2-40B4-BE49-F238E27FC236}">
                  <a16:creationId xmlns:a16="http://schemas.microsoft.com/office/drawing/2014/main" id="{3A0B3A3C-BE7A-4CDE-9322-949BB7A5CEEA}"/>
                </a:ext>
              </a:extLst>
            </p:cNvPr>
            <p:cNvSpPr/>
            <p:nvPr/>
          </p:nvSpPr>
          <p:spPr>
            <a:xfrm>
              <a:off x="3187174" y="3504150"/>
              <a:ext cx="839736" cy="839736"/>
            </a:xfrm>
            <a:custGeom>
              <a:avLst/>
              <a:gdLst>
                <a:gd name="connsiteX0" fmla="*/ 0 w 1283828"/>
                <a:gd name="connsiteY0" fmla="*/ 641914 h 1283828"/>
                <a:gd name="connsiteX1" fmla="*/ 641914 w 1283828"/>
                <a:gd name="connsiteY1" fmla="*/ 0 h 1283828"/>
                <a:gd name="connsiteX2" fmla="*/ 1283828 w 1283828"/>
                <a:gd name="connsiteY2" fmla="*/ 641914 h 1283828"/>
                <a:gd name="connsiteX3" fmla="*/ 641914 w 1283828"/>
                <a:gd name="connsiteY3" fmla="*/ 1283828 h 1283828"/>
                <a:gd name="connsiteX4" fmla="*/ 0 w 1283828"/>
                <a:gd name="connsiteY4" fmla="*/ 641914 h 12838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3828" h="1283828">
                  <a:moveTo>
                    <a:pt x="0" y="641914"/>
                  </a:moveTo>
                  <a:cubicBezTo>
                    <a:pt x="0" y="287395"/>
                    <a:pt x="287395" y="0"/>
                    <a:pt x="641914" y="0"/>
                  </a:cubicBezTo>
                  <a:cubicBezTo>
                    <a:pt x="996433" y="0"/>
                    <a:pt x="1283828" y="287395"/>
                    <a:pt x="1283828" y="641914"/>
                  </a:cubicBezTo>
                  <a:cubicBezTo>
                    <a:pt x="1283828" y="996433"/>
                    <a:pt x="996433" y="1283828"/>
                    <a:pt x="641914" y="1283828"/>
                  </a:cubicBezTo>
                  <a:cubicBezTo>
                    <a:pt x="287395" y="1283828"/>
                    <a:pt x="0" y="996433"/>
                    <a:pt x="0" y="641914"/>
                  </a:cubicBezTo>
                  <a:close/>
                </a:path>
              </a:pathLst>
            </a:cu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23572" tIns="223572" rIns="223572" bIns="223572" numCol="1" spcCol="1270" anchor="ctr" anchorCtr="0">
              <a:noAutofit/>
            </a:bodyPr>
            <a:lstStyle/>
            <a:p>
              <a:pPr marL="0" lvl="0" indent="0" algn="ctr" defTabSz="1244600">
                <a:lnSpc>
                  <a:spcPct val="90000"/>
                </a:lnSpc>
                <a:spcBef>
                  <a:spcPct val="0"/>
                </a:spcBef>
                <a:spcAft>
                  <a:spcPct val="35000"/>
                </a:spcAft>
                <a:buNone/>
              </a:pPr>
              <a:endParaRPr lang="en-US" sz="2800" kern="1200"/>
            </a:p>
          </p:txBody>
        </p:sp>
        <p:grpSp>
          <p:nvGrpSpPr>
            <p:cNvPr id="108" name="Group 107">
              <a:extLst>
                <a:ext uri="{FF2B5EF4-FFF2-40B4-BE49-F238E27FC236}">
                  <a16:creationId xmlns:a16="http://schemas.microsoft.com/office/drawing/2014/main" id="{ECE690E6-54EB-4C12-95CF-AC17D98462E5}"/>
                </a:ext>
              </a:extLst>
            </p:cNvPr>
            <p:cNvGrpSpPr/>
            <p:nvPr/>
          </p:nvGrpSpPr>
          <p:grpSpPr>
            <a:xfrm>
              <a:off x="3401461" y="3800987"/>
              <a:ext cx="411163" cy="246063"/>
              <a:chOff x="8961438" y="2052639"/>
              <a:chExt cx="411163" cy="246063"/>
            </a:xfrm>
          </p:grpSpPr>
          <p:sp>
            <p:nvSpPr>
              <p:cNvPr id="109" name="Freeform 2492">
                <a:extLst>
                  <a:ext uri="{FF2B5EF4-FFF2-40B4-BE49-F238E27FC236}">
                    <a16:creationId xmlns:a16="http://schemas.microsoft.com/office/drawing/2014/main" id="{B3EAB725-C3BF-4A66-9E6D-15C7487F284B}"/>
                  </a:ext>
                </a:extLst>
              </p:cNvPr>
              <p:cNvSpPr>
                <a:spLocks/>
              </p:cNvSpPr>
              <p:nvPr/>
            </p:nvSpPr>
            <p:spPr bwMode="auto">
              <a:xfrm>
                <a:off x="8961438" y="2052639"/>
                <a:ext cx="411163" cy="161925"/>
              </a:xfrm>
              <a:custGeom>
                <a:avLst/>
                <a:gdLst>
                  <a:gd name="T0" fmla="*/ 533 w 576"/>
                  <a:gd name="T1" fmla="*/ 144 h 226"/>
                  <a:gd name="T2" fmla="*/ 576 w 576"/>
                  <a:gd name="T3" fmla="*/ 127 h 226"/>
                  <a:gd name="T4" fmla="*/ 576 w 576"/>
                  <a:gd name="T5" fmla="*/ 95 h 226"/>
                  <a:gd name="T6" fmla="*/ 307 w 576"/>
                  <a:gd name="T7" fmla="*/ 4 h 226"/>
                  <a:gd name="T8" fmla="*/ 278 w 576"/>
                  <a:gd name="T9" fmla="*/ 4 h 226"/>
                  <a:gd name="T10" fmla="*/ 0 w 576"/>
                  <a:gd name="T11" fmla="*/ 95 h 226"/>
                  <a:gd name="T12" fmla="*/ 0 w 576"/>
                  <a:gd name="T13" fmla="*/ 127 h 226"/>
                  <a:gd name="T14" fmla="*/ 282 w 576"/>
                  <a:gd name="T15" fmla="*/ 224 h 226"/>
                  <a:gd name="T16" fmla="*/ 307 w 576"/>
                  <a:gd name="T17" fmla="*/ 224 h 226"/>
                  <a:gd name="T18" fmla="*/ 494 w 576"/>
                  <a:gd name="T19" fmla="*/ 157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6" h="226">
                    <a:moveTo>
                      <a:pt x="533" y="144"/>
                    </a:moveTo>
                    <a:lnTo>
                      <a:pt x="576" y="127"/>
                    </a:lnTo>
                    <a:lnTo>
                      <a:pt x="576" y="95"/>
                    </a:lnTo>
                    <a:lnTo>
                      <a:pt x="307" y="4"/>
                    </a:lnTo>
                    <a:cubicBezTo>
                      <a:pt x="298" y="0"/>
                      <a:pt x="287" y="0"/>
                      <a:pt x="278" y="4"/>
                    </a:cubicBezTo>
                    <a:lnTo>
                      <a:pt x="0" y="95"/>
                    </a:lnTo>
                    <a:lnTo>
                      <a:pt x="0" y="127"/>
                    </a:lnTo>
                    <a:lnTo>
                      <a:pt x="282" y="224"/>
                    </a:lnTo>
                    <a:cubicBezTo>
                      <a:pt x="290" y="226"/>
                      <a:pt x="299" y="226"/>
                      <a:pt x="307" y="224"/>
                    </a:cubicBezTo>
                    <a:lnTo>
                      <a:pt x="494" y="157"/>
                    </a:lnTo>
                  </a:path>
                </a:pathLst>
              </a:custGeom>
              <a:noFill/>
              <a:ln w="15875"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10" name="Freeform 2493">
                <a:extLst>
                  <a:ext uri="{FF2B5EF4-FFF2-40B4-BE49-F238E27FC236}">
                    <a16:creationId xmlns:a16="http://schemas.microsoft.com/office/drawing/2014/main" id="{18088AB5-0C1E-4A13-B42B-FF8AB460E430}"/>
                  </a:ext>
                </a:extLst>
              </p:cNvPr>
              <p:cNvSpPr>
                <a:spLocks/>
              </p:cNvSpPr>
              <p:nvPr/>
            </p:nvSpPr>
            <p:spPr bwMode="auto">
              <a:xfrm>
                <a:off x="9174163" y="2120901"/>
                <a:ext cx="152400" cy="177800"/>
              </a:xfrm>
              <a:custGeom>
                <a:avLst/>
                <a:gdLst>
                  <a:gd name="T0" fmla="*/ 0 w 213"/>
                  <a:gd name="T1" fmla="*/ 0 h 250"/>
                  <a:gd name="T2" fmla="*/ 190 w 213"/>
                  <a:gd name="T3" fmla="*/ 61 h 250"/>
                  <a:gd name="T4" fmla="*/ 213 w 213"/>
                  <a:gd name="T5" fmla="*/ 100 h 250"/>
                  <a:gd name="T6" fmla="*/ 213 w 213"/>
                  <a:gd name="T7" fmla="*/ 250 h 250"/>
                </a:gdLst>
                <a:ahLst/>
                <a:cxnLst>
                  <a:cxn ang="0">
                    <a:pos x="T0" y="T1"/>
                  </a:cxn>
                  <a:cxn ang="0">
                    <a:pos x="T2" y="T3"/>
                  </a:cxn>
                  <a:cxn ang="0">
                    <a:pos x="T4" y="T5"/>
                  </a:cxn>
                  <a:cxn ang="0">
                    <a:pos x="T6" y="T7"/>
                  </a:cxn>
                </a:cxnLst>
                <a:rect l="0" t="0" r="r" b="b"/>
                <a:pathLst>
                  <a:path w="213" h="250">
                    <a:moveTo>
                      <a:pt x="0" y="0"/>
                    </a:moveTo>
                    <a:lnTo>
                      <a:pt x="190" y="61"/>
                    </a:lnTo>
                    <a:cubicBezTo>
                      <a:pt x="203" y="65"/>
                      <a:pt x="213" y="75"/>
                      <a:pt x="213" y="100"/>
                    </a:cubicBezTo>
                    <a:lnTo>
                      <a:pt x="213" y="250"/>
                    </a:lnTo>
                  </a:path>
                </a:pathLst>
              </a:custGeom>
              <a:noFill/>
              <a:ln w="15875"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11" name="Freeform 2494">
                <a:extLst>
                  <a:ext uri="{FF2B5EF4-FFF2-40B4-BE49-F238E27FC236}">
                    <a16:creationId xmlns:a16="http://schemas.microsoft.com/office/drawing/2014/main" id="{66780191-8E1A-4BB0-BD50-F01A0356E70C}"/>
                  </a:ext>
                </a:extLst>
              </p:cNvPr>
              <p:cNvSpPr>
                <a:spLocks/>
              </p:cNvSpPr>
              <p:nvPr/>
            </p:nvSpPr>
            <p:spPr bwMode="auto">
              <a:xfrm>
                <a:off x="9058276" y="2182814"/>
                <a:ext cx="215900" cy="115888"/>
              </a:xfrm>
              <a:custGeom>
                <a:avLst/>
                <a:gdLst>
                  <a:gd name="T0" fmla="*/ 0 w 300"/>
                  <a:gd name="T1" fmla="*/ 0 h 162"/>
                  <a:gd name="T2" fmla="*/ 0 w 300"/>
                  <a:gd name="T3" fmla="*/ 112 h 162"/>
                  <a:gd name="T4" fmla="*/ 150 w 300"/>
                  <a:gd name="T5" fmla="*/ 162 h 162"/>
                  <a:gd name="T6" fmla="*/ 300 w 300"/>
                  <a:gd name="T7" fmla="*/ 112 h 162"/>
                  <a:gd name="T8" fmla="*/ 300 w 300"/>
                  <a:gd name="T9" fmla="*/ 0 h 162"/>
                </a:gdLst>
                <a:ahLst/>
                <a:cxnLst>
                  <a:cxn ang="0">
                    <a:pos x="T0" y="T1"/>
                  </a:cxn>
                  <a:cxn ang="0">
                    <a:pos x="T2" y="T3"/>
                  </a:cxn>
                  <a:cxn ang="0">
                    <a:pos x="T4" y="T5"/>
                  </a:cxn>
                  <a:cxn ang="0">
                    <a:pos x="T6" y="T7"/>
                  </a:cxn>
                  <a:cxn ang="0">
                    <a:pos x="T8" y="T9"/>
                  </a:cxn>
                </a:cxnLst>
                <a:rect l="0" t="0" r="r" b="b"/>
                <a:pathLst>
                  <a:path w="300" h="162">
                    <a:moveTo>
                      <a:pt x="0" y="0"/>
                    </a:moveTo>
                    <a:lnTo>
                      <a:pt x="0" y="112"/>
                    </a:lnTo>
                    <a:cubicBezTo>
                      <a:pt x="0" y="140"/>
                      <a:pt x="67" y="162"/>
                      <a:pt x="150" y="162"/>
                    </a:cubicBezTo>
                    <a:cubicBezTo>
                      <a:pt x="232" y="162"/>
                      <a:pt x="300" y="140"/>
                      <a:pt x="300" y="112"/>
                    </a:cubicBezTo>
                    <a:lnTo>
                      <a:pt x="300" y="0"/>
                    </a:lnTo>
                  </a:path>
                </a:pathLst>
              </a:custGeom>
              <a:noFill/>
              <a:ln w="15875"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grpSp>
      </p:grpSp>
      <p:sp>
        <p:nvSpPr>
          <p:cNvPr id="51" name="TextBox 50">
            <a:extLst>
              <a:ext uri="{FF2B5EF4-FFF2-40B4-BE49-F238E27FC236}">
                <a16:creationId xmlns:a16="http://schemas.microsoft.com/office/drawing/2014/main" id="{C67B73FF-DF46-4396-8432-31BD06D98EF2}"/>
              </a:ext>
            </a:extLst>
          </p:cNvPr>
          <p:cNvSpPr txBox="1"/>
          <p:nvPr/>
        </p:nvSpPr>
        <p:spPr>
          <a:xfrm>
            <a:off x="6715134" y="2000235"/>
            <a:ext cx="639313" cy="176651"/>
          </a:xfrm>
          <a:prstGeom prst="rect">
            <a:avLst/>
          </a:prstGeom>
          <a:noFill/>
        </p:spPr>
        <p:txBody>
          <a:bodyPr wrap="square" lIns="0" tIns="0" rIns="0" bIns="0" rtlCol="0" anchor="ctr">
            <a:spAutoFit/>
          </a:bodyPr>
          <a:lstStyle/>
          <a:p>
            <a:pPr marL="0" lvl="2">
              <a:lnSpc>
                <a:spcPct val="80000"/>
              </a:lnSpc>
              <a:spcBef>
                <a:spcPts val="900"/>
              </a:spcBef>
              <a:spcAft>
                <a:spcPts val="225"/>
              </a:spcAft>
              <a:defRPr/>
            </a:pPr>
            <a:r>
              <a:rPr lang="en-US" sz="1400" b="1" dirty="0">
                <a:solidFill>
                  <a:schemeClr val="tx2"/>
                </a:solidFill>
                <a:latin typeface="+mj-lt"/>
              </a:rPr>
              <a:t>HPC</a:t>
            </a:r>
          </a:p>
        </p:txBody>
      </p:sp>
      <p:grpSp>
        <p:nvGrpSpPr>
          <p:cNvPr id="115" name="Group 114">
            <a:extLst>
              <a:ext uri="{FF2B5EF4-FFF2-40B4-BE49-F238E27FC236}">
                <a16:creationId xmlns:a16="http://schemas.microsoft.com/office/drawing/2014/main" id="{658B1ECD-A71A-491F-82FE-B584AE6E8DD3}"/>
              </a:ext>
            </a:extLst>
          </p:cNvPr>
          <p:cNvGrpSpPr/>
          <p:nvPr/>
        </p:nvGrpSpPr>
        <p:grpSpPr>
          <a:xfrm>
            <a:off x="5713464" y="1668693"/>
            <a:ext cx="839736" cy="839736"/>
            <a:chOff x="5713464" y="1668693"/>
            <a:chExt cx="839736" cy="839736"/>
          </a:xfrm>
        </p:grpSpPr>
        <p:sp>
          <p:nvSpPr>
            <p:cNvPr id="12" name="Freeform: Shape 11">
              <a:extLst>
                <a:ext uri="{FF2B5EF4-FFF2-40B4-BE49-F238E27FC236}">
                  <a16:creationId xmlns:a16="http://schemas.microsoft.com/office/drawing/2014/main" id="{6C9D20B4-4CAB-449F-860C-C9AB45464F67}"/>
                </a:ext>
              </a:extLst>
            </p:cNvPr>
            <p:cNvSpPr/>
            <p:nvPr/>
          </p:nvSpPr>
          <p:spPr>
            <a:xfrm>
              <a:off x="5713464" y="1668693"/>
              <a:ext cx="839736" cy="839736"/>
            </a:xfrm>
            <a:custGeom>
              <a:avLst/>
              <a:gdLst>
                <a:gd name="connsiteX0" fmla="*/ 0 w 1283828"/>
                <a:gd name="connsiteY0" fmla="*/ 641914 h 1283828"/>
                <a:gd name="connsiteX1" fmla="*/ 641914 w 1283828"/>
                <a:gd name="connsiteY1" fmla="*/ 0 h 1283828"/>
                <a:gd name="connsiteX2" fmla="*/ 1283828 w 1283828"/>
                <a:gd name="connsiteY2" fmla="*/ 641914 h 1283828"/>
                <a:gd name="connsiteX3" fmla="*/ 641914 w 1283828"/>
                <a:gd name="connsiteY3" fmla="*/ 1283828 h 1283828"/>
                <a:gd name="connsiteX4" fmla="*/ 0 w 1283828"/>
                <a:gd name="connsiteY4" fmla="*/ 641914 h 12838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3828" h="1283828">
                  <a:moveTo>
                    <a:pt x="0" y="641914"/>
                  </a:moveTo>
                  <a:cubicBezTo>
                    <a:pt x="0" y="287395"/>
                    <a:pt x="287395" y="0"/>
                    <a:pt x="641914" y="0"/>
                  </a:cubicBezTo>
                  <a:cubicBezTo>
                    <a:pt x="996433" y="0"/>
                    <a:pt x="1283828" y="287395"/>
                    <a:pt x="1283828" y="641914"/>
                  </a:cubicBezTo>
                  <a:cubicBezTo>
                    <a:pt x="1283828" y="996433"/>
                    <a:pt x="996433" y="1283828"/>
                    <a:pt x="641914" y="1283828"/>
                  </a:cubicBezTo>
                  <a:cubicBezTo>
                    <a:pt x="287395" y="1283828"/>
                    <a:pt x="0" y="996433"/>
                    <a:pt x="0" y="641914"/>
                  </a:cubicBezTo>
                  <a:close/>
                </a:path>
              </a:pathLst>
            </a:custGeom>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23572" tIns="223572" rIns="223572" bIns="223572" numCol="1" spcCol="1270" anchor="ctr" anchorCtr="0">
              <a:noAutofit/>
            </a:bodyPr>
            <a:lstStyle/>
            <a:p>
              <a:pPr marL="0" lvl="0" indent="0" algn="ctr" defTabSz="1244600">
                <a:lnSpc>
                  <a:spcPct val="90000"/>
                </a:lnSpc>
                <a:spcBef>
                  <a:spcPct val="0"/>
                </a:spcBef>
                <a:spcAft>
                  <a:spcPct val="35000"/>
                </a:spcAft>
                <a:buNone/>
              </a:pPr>
              <a:endParaRPr lang="en-US" sz="2800" kern="1200"/>
            </a:p>
          </p:txBody>
        </p:sp>
        <p:grpSp>
          <p:nvGrpSpPr>
            <p:cNvPr id="116" name="Group 115">
              <a:extLst>
                <a:ext uri="{FF2B5EF4-FFF2-40B4-BE49-F238E27FC236}">
                  <a16:creationId xmlns:a16="http://schemas.microsoft.com/office/drawing/2014/main" id="{42D093D4-FAEB-4F3C-8383-C4DCE0F3EE9B}"/>
                </a:ext>
              </a:extLst>
            </p:cNvPr>
            <p:cNvGrpSpPr/>
            <p:nvPr/>
          </p:nvGrpSpPr>
          <p:grpSpPr>
            <a:xfrm>
              <a:off x="5986588" y="1921932"/>
              <a:ext cx="293488" cy="333258"/>
              <a:chOff x="7913689" y="3862388"/>
              <a:chExt cx="339725" cy="385762"/>
            </a:xfrm>
            <a:noFill/>
          </p:grpSpPr>
          <p:sp>
            <p:nvSpPr>
              <p:cNvPr id="117" name="Freeform 128">
                <a:extLst>
                  <a:ext uri="{FF2B5EF4-FFF2-40B4-BE49-F238E27FC236}">
                    <a16:creationId xmlns:a16="http://schemas.microsoft.com/office/drawing/2014/main" id="{D0FB1531-A5D0-4C59-95E1-ED9E088F18D8}"/>
                  </a:ext>
                </a:extLst>
              </p:cNvPr>
              <p:cNvSpPr>
                <a:spLocks/>
              </p:cNvSpPr>
              <p:nvPr/>
            </p:nvSpPr>
            <p:spPr bwMode="auto">
              <a:xfrm>
                <a:off x="7913689" y="3862388"/>
                <a:ext cx="339725" cy="385762"/>
              </a:xfrm>
              <a:custGeom>
                <a:avLst/>
                <a:gdLst>
                  <a:gd name="T0" fmla="*/ 450 w 475"/>
                  <a:gd name="T1" fmla="*/ 537 h 537"/>
                  <a:gd name="T2" fmla="*/ 25 w 475"/>
                  <a:gd name="T3" fmla="*/ 537 h 537"/>
                  <a:gd name="T4" fmla="*/ 0 w 475"/>
                  <a:gd name="T5" fmla="*/ 512 h 537"/>
                  <a:gd name="T6" fmla="*/ 0 w 475"/>
                  <a:gd name="T7" fmla="*/ 111 h 537"/>
                  <a:gd name="T8" fmla="*/ 8 w 475"/>
                  <a:gd name="T9" fmla="*/ 92 h 537"/>
                  <a:gd name="T10" fmla="*/ 105 w 475"/>
                  <a:gd name="T11" fmla="*/ 6 h 537"/>
                  <a:gd name="T12" fmla="*/ 122 w 475"/>
                  <a:gd name="T13" fmla="*/ 0 h 537"/>
                  <a:gd name="T14" fmla="*/ 353 w 475"/>
                  <a:gd name="T15" fmla="*/ 0 h 537"/>
                  <a:gd name="T16" fmla="*/ 370 w 475"/>
                  <a:gd name="T17" fmla="*/ 6 h 537"/>
                  <a:gd name="T18" fmla="*/ 467 w 475"/>
                  <a:gd name="T19" fmla="*/ 92 h 537"/>
                  <a:gd name="T20" fmla="*/ 475 w 475"/>
                  <a:gd name="T21" fmla="*/ 111 h 537"/>
                  <a:gd name="T22" fmla="*/ 475 w 475"/>
                  <a:gd name="T23" fmla="*/ 512 h 537"/>
                  <a:gd name="T24" fmla="*/ 450 w 475"/>
                  <a:gd name="T25" fmla="*/ 537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5" h="537">
                    <a:moveTo>
                      <a:pt x="450" y="537"/>
                    </a:moveTo>
                    <a:lnTo>
                      <a:pt x="25" y="537"/>
                    </a:lnTo>
                    <a:cubicBezTo>
                      <a:pt x="11" y="537"/>
                      <a:pt x="0" y="526"/>
                      <a:pt x="0" y="512"/>
                    </a:cubicBezTo>
                    <a:lnTo>
                      <a:pt x="0" y="111"/>
                    </a:lnTo>
                    <a:cubicBezTo>
                      <a:pt x="0" y="104"/>
                      <a:pt x="3" y="97"/>
                      <a:pt x="8" y="92"/>
                    </a:cubicBezTo>
                    <a:lnTo>
                      <a:pt x="105" y="6"/>
                    </a:lnTo>
                    <a:cubicBezTo>
                      <a:pt x="110" y="2"/>
                      <a:pt x="116" y="0"/>
                      <a:pt x="122" y="0"/>
                    </a:cubicBezTo>
                    <a:lnTo>
                      <a:pt x="353" y="0"/>
                    </a:lnTo>
                    <a:cubicBezTo>
                      <a:pt x="359" y="0"/>
                      <a:pt x="365" y="2"/>
                      <a:pt x="370" y="6"/>
                    </a:cubicBezTo>
                    <a:lnTo>
                      <a:pt x="467" y="92"/>
                    </a:lnTo>
                    <a:cubicBezTo>
                      <a:pt x="472" y="97"/>
                      <a:pt x="475" y="104"/>
                      <a:pt x="475" y="111"/>
                    </a:cubicBezTo>
                    <a:lnTo>
                      <a:pt x="475" y="512"/>
                    </a:lnTo>
                    <a:cubicBezTo>
                      <a:pt x="475" y="526"/>
                      <a:pt x="464" y="537"/>
                      <a:pt x="450" y="537"/>
                    </a:cubicBezTo>
                    <a:close/>
                  </a:path>
                </a:pathLst>
              </a:custGeom>
              <a:grpFill/>
              <a:ln w="15875" cap="flat">
                <a:solidFill>
                  <a:schemeClr val="bg1"/>
                </a:solidFill>
                <a:prstDash val="solid"/>
                <a:round/>
                <a:headEnd/>
                <a:tailEnd/>
              </a:ln>
              <a:extLst/>
            </p:spPr>
            <p:txBody>
              <a:bodyPr vert="horz" wrap="square" lIns="91440" tIns="45720" rIns="91440" bIns="45720" numCol="1" anchor="t" anchorCtr="0" compatLnSpc="1">
                <a:prstTxWarp prst="textNoShape">
                  <a:avLst/>
                </a:prstTxWarp>
              </a:bodyPr>
              <a:lstStyle/>
              <a:p>
                <a:endParaRPr lang="en-AU"/>
              </a:p>
            </p:txBody>
          </p:sp>
          <p:sp>
            <p:nvSpPr>
              <p:cNvPr id="118" name="Line 129">
                <a:extLst>
                  <a:ext uri="{FF2B5EF4-FFF2-40B4-BE49-F238E27FC236}">
                    <a16:creationId xmlns:a16="http://schemas.microsoft.com/office/drawing/2014/main" id="{462D7A78-C186-4BCB-8499-E2C9AC404654}"/>
                  </a:ext>
                </a:extLst>
              </p:cNvPr>
              <p:cNvSpPr>
                <a:spLocks noChangeShapeType="1"/>
              </p:cNvSpPr>
              <p:nvPr/>
            </p:nvSpPr>
            <p:spPr bwMode="auto">
              <a:xfrm>
                <a:off x="7913689" y="3952876"/>
                <a:ext cx="339725" cy="0"/>
              </a:xfrm>
              <a:prstGeom prst="line">
                <a:avLst/>
              </a:prstGeom>
              <a:grpFill/>
              <a:ln w="15875" cap="flat">
                <a:solidFill>
                  <a:schemeClr val="bg1"/>
                </a:solidFill>
                <a:prstDash val="solid"/>
                <a:round/>
                <a:headEnd/>
                <a:tailEnd/>
              </a:ln>
              <a:extLst/>
            </p:spPr>
            <p:txBody>
              <a:bodyPr vert="horz" wrap="square" lIns="91440" tIns="45720" rIns="91440" bIns="45720" numCol="1" anchor="t" anchorCtr="0" compatLnSpc="1">
                <a:prstTxWarp prst="textNoShape">
                  <a:avLst/>
                </a:prstTxWarp>
              </a:bodyPr>
              <a:lstStyle/>
              <a:p>
                <a:endParaRPr lang="en-AU"/>
              </a:p>
            </p:txBody>
          </p:sp>
          <p:sp>
            <p:nvSpPr>
              <p:cNvPr id="119" name="Line 130">
                <a:extLst>
                  <a:ext uri="{FF2B5EF4-FFF2-40B4-BE49-F238E27FC236}">
                    <a16:creationId xmlns:a16="http://schemas.microsoft.com/office/drawing/2014/main" id="{F056D54D-ED9B-42A1-8A8E-1FC1F3E09304}"/>
                  </a:ext>
                </a:extLst>
              </p:cNvPr>
              <p:cNvSpPr>
                <a:spLocks noChangeShapeType="1"/>
              </p:cNvSpPr>
              <p:nvPr/>
            </p:nvSpPr>
            <p:spPr bwMode="auto">
              <a:xfrm>
                <a:off x="7913689" y="4051301"/>
                <a:ext cx="339725" cy="0"/>
              </a:xfrm>
              <a:prstGeom prst="line">
                <a:avLst/>
              </a:prstGeom>
              <a:grpFill/>
              <a:ln w="15875" cap="flat">
                <a:solidFill>
                  <a:schemeClr val="bg1"/>
                </a:solidFill>
                <a:prstDash val="solid"/>
                <a:round/>
                <a:headEnd/>
                <a:tailEnd/>
              </a:ln>
              <a:extLst/>
            </p:spPr>
            <p:txBody>
              <a:bodyPr vert="horz" wrap="square" lIns="91440" tIns="45720" rIns="91440" bIns="45720" numCol="1" anchor="t" anchorCtr="0" compatLnSpc="1">
                <a:prstTxWarp prst="textNoShape">
                  <a:avLst/>
                </a:prstTxWarp>
              </a:bodyPr>
              <a:lstStyle/>
              <a:p>
                <a:endParaRPr lang="en-AU"/>
              </a:p>
            </p:txBody>
          </p:sp>
          <p:sp>
            <p:nvSpPr>
              <p:cNvPr id="120" name="Line 131">
                <a:extLst>
                  <a:ext uri="{FF2B5EF4-FFF2-40B4-BE49-F238E27FC236}">
                    <a16:creationId xmlns:a16="http://schemas.microsoft.com/office/drawing/2014/main" id="{D784303B-F7CF-4D3C-BBC4-37CE7744D240}"/>
                  </a:ext>
                </a:extLst>
              </p:cNvPr>
              <p:cNvSpPr>
                <a:spLocks noChangeShapeType="1"/>
              </p:cNvSpPr>
              <p:nvPr/>
            </p:nvSpPr>
            <p:spPr bwMode="auto">
              <a:xfrm>
                <a:off x="7913689" y="4149726"/>
                <a:ext cx="339725" cy="0"/>
              </a:xfrm>
              <a:prstGeom prst="line">
                <a:avLst/>
              </a:prstGeom>
              <a:grpFill/>
              <a:ln w="15875" cap="flat">
                <a:solidFill>
                  <a:schemeClr val="bg1"/>
                </a:solidFill>
                <a:prstDash val="solid"/>
                <a:round/>
                <a:headEnd/>
                <a:tailEnd/>
              </a:ln>
              <a:extLst/>
            </p:spPr>
            <p:txBody>
              <a:bodyPr vert="horz" wrap="square" lIns="91440" tIns="45720" rIns="91440" bIns="45720" numCol="1" anchor="t" anchorCtr="0" compatLnSpc="1">
                <a:prstTxWarp prst="textNoShape">
                  <a:avLst/>
                </a:prstTxWarp>
              </a:bodyPr>
              <a:lstStyle/>
              <a:p>
                <a:endParaRPr lang="en-AU"/>
              </a:p>
            </p:txBody>
          </p:sp>
          <p:sp>
            <p:nvSpPr>
              <p:cNvPr id="121" name="Line 132">
                <a:extLst>
                  <a:ext uri="{FF2B5EF4-FFF2-40B4-BE49-F238E27FC236}">
                    <a16:creationId xmlns:a16="http://schemas.microsoft.com/office/drawing/2014/main" id="{B08CAECB-6034-4AF2-AF6C-B5D058C3443D}"/>
                  </a:ext>
                </a:extLst>
              </p:cNvPr>
              <p:cNvSpPr>
                <a:spLocks noChangeShapeType="1"/>
              </p:cNvSpPr>
              <p:nvPr/>
            </p:nvSpPr>
            <p:spPr bwMode="auto">
              <a:xfrm flipH="1">
                <a:off x="8164514" y="4006851"/>
                <a:ext cx="53975" cy="0"/>
              </a:xfrm>
              <a:prstGeom prst="line">
                <a:avLst/>
              </a:prstGeom>
              <a:grpFill/>
              <a:ln w="15875" cap="flat">
                <a:solidFill>
                  <a:schemeClr val="bg1"/>
                </a:solidFill>
                <a:prstDash val="solid"/>
                <a:round/>
                <a:headEnd/>
                <a:tailEnd/>
              </a:ln>
              <a:extLst/>
            </p:spPr>
            <p:txBody>
              <a:bodyPr vert="horz" wrap="square" lIns="91440" tIns="45720" rIns="91440" bIns="45720" numCol="1" anchor="t" anchorCtr="0" compatLnSpc="1">
                <a:prstTxWarp prst="textNoShape">
                  <a:avLst/>
                </a:prstTxWarp>
              </a:bodyPr>
              <a:lstStyle/>
              <a:p>
                <a:endParaRPr lang="en-AU"/>
              </a:p>
            </p:txBody>
          </p:sp>
          <p:sp>
            <p:nvSpPr>
              <p:cNvPr id="122" name="Line 133">
                <a:extLst>
                  <a:ext uri="{FF2B5EF4-FFF2-40B4-BE49-F238E27FC236}">
                    <a16:creationId xmlns:a16="http://schemas.microsoft.com/office/drawing/2014/main" id="{58BBA331-6E3D-4850-9D9E-7C61F07E5283}"/>
                  </a:ext>
                </a:extLst>
              </p:cNvPr>
              <p:cNvSpPr>
                <a:spLocks noChangeShapeType="1"/>
              </p:cNvSpPr>
              <p:nvPr/>
            </p:nvSpPr>
            <p:spPr bwMode="auto">
              <a:xfrm flipH="1">
                <a:off x="8164514" y="4103688"/>
                <a:ext cx="53975" cy="0"/>
              </a:xfrm>
              <a:prstGeom prst="line">
                <a:avLst/>
              </a:prstGeom>
              <a:grpFill/>
              <a:ln w="15875" cap="flat">
                <a:solidFill>
                  <a:schemeClr val="bg1"/>
                </a:solidFill>
                <a:prstDash val="solid"/>
                <a:round/>
                <a:headEnd/>
                <a:tailEnd/>
              </a:ln>
              <a:extLst/>
            </p:spPr>
            <p:txBody>
              <a:bodyPr vert="horz" wrap="square" lIns="91440" tIns="45720" rIns="91440" bIns="45720" numCol="1" anchor="t" anchorCtr="0" compatLnSpc="1">
                <a:prstTxWarp prst="textNoShape">
                  <a:avLst/>
                </a:prstTxWarp>
              </a:bodyPr>
              <a:lstStyle/>
              <a:p>
                <a:endParaRPr lang="en-AU"/>
              </a:p>
            </p:txBody>
          </p:sp>
          <p:sp>
            <p:nvSpPr>
              <p:cNvPr id="123" name="Line 134">
                <a:extLst>
                  <a:ext uri="{FF2B5EF4-FFF2-40B4-BE49-F238E27FC236}">
                    <a16:creationId xmlns:a16="http://schemas.microsoft.com/office/drawing/2014/main" id="{282AA910-B702-47F9-9C5C-934F9C1DAD11}"/>
                  </a:ext>
                </a:extLst>
              </p:cNvPr>
              <p:cNvSpPr>
                <a:spLocks noChangeShapeType="1"/>
              </p:cNvSpPr>
              <p:nvPr/>
            </p:nvSpPr>
            <p:spPr bwMode="auto">
              <a:xfrm flipH="1">
                <a:off x="8164514" y="4203701"/>
                <a:ext cx="53975" cy="0"/>
              </a:xfrm>
              <a:prstGeom prst="line">
                <a:avLst/>
              </a:prstGeom>
              <a:grpFill/>
              <a:ln w="15875" cap="flat">
                <a:solidFill>
                  <a:schemeClr val="bg1"/>
                </a:solidFill>
                <a:prstDash val="solid"/>
                <a:round/>
                <a:headEnd/>
                <a:tailEnd/>
              </a:ln>
              <a:extLst/>
            </p:spPr>
            <p:txBody>
              <a:bodyPr vert="horz" wrap="square" lIns="91440" tIns="45720" rIns="91440" bIns="45720" numCol="1" anchor="t" anchorCtr="0" compatLnSpc="1">
                <a:prstTxWarp prst="textNoShape">
                  <a:avLst/>
                </a:prstTxWarp>
              </a:bodyPr>
              <a:lstStyle/>
              <a:p>
                <a:endParaRPr lang="en-AU"/>
              </a:p>
            </p:txBody>
          </p:sp>
          <p:sp>
            <p:nvSpPr>
              <p:cNvPr id="124" name="Line 135">
                <a:extLst>
                  <a:ext uri="{FF2B5EF4-FFF2-40B4-BE49-F238E27FC236}">
                    <a16:creationId xmlns:a16="http://schemas.microsoft.com/office/drawing/2014/main" id="{85941D79-921F-458B-B246-1A234DB4BCDF}"/>
                  </a:ext>
                </a:extLst>
              </p:cNvPr>
              <p:cNvSpPr>
                <a:spLocks noChangeShapeType="1"/>
              </p:cNvSpPr>
              <p:nvPr/>
            </p:nvSpPr>
            <p:spPr bwMode="auto">
              <a:xfrm flipH="1">
                <a:off x="7948614" y="4006851"/>
                <a:ext cx="17463" cy="0"/>
              </a:xfrm>
              <a:prstGeom prst="line">
                <a:avLst/>
              </a:prstGeom>
              <a:grpFill/>
              <a:ln w="15875" cap="flat">
                <a:solidFill>
                  <a:schemeClr val="bg1"/>
                </a:solidFill>
                <a:prstDash val="solid"/>
                <a:round/>
                <a:headEnd/>
                <a:tailEnd/>
              </a:ln>
              <a:extLst/>
            </p:spPr>
            <p:txBody>
              <a:bodyPr vert="horz" wrap="square" lIns="91440" tIns="45720" rIns="91440" bIns="45720" numCol="1" anchor="t" anchorCtr="0" compatLnSpc="1">
                <a:prstTxWarp prst="textNoShape">
                  <a:avLst/>
                </a:prstTxWarp>
              </a:bodyPr>
              <a:lstStyle/>
              <a:p>
                <a:endParaRPr lang="en-AU"/>
              </a:p>
            </p:txBody>
          </p:sp>
          <p:sp>
            <p:nvSpPr>
              <p:cNvPr id="125" name="Line 136">
                <a:extLst>
                  <a:ext uri="{FF2B5EF4-FFF2-40B4-BE49-F238E27FC236}">
                    <a16:creationId xmlns:a16="http://schemas.microsoft.com/office/drawing/2014/main" id="{8B95EA38-BE6C-4B84-A1F9-BED35292B867}"/>
                  </a:ext>
                </a:extLst>
              </p:cNvPr>
              <p:cNvSpPr>
                <a:spLocks noChangeShapeType="1"/>
              </p:cNvSpPr>
              <p:nvPr/>
            </p:nvSpPr>
            <p:spPr bwMode="auto">
              <a:xfrm flipH="1">
                <a:off x="7948614" y="4103688"/>
                <a:ext cx="17463" cy="0"/>
              </a:xfrm>
              <a:prstGeom prst="line">
                <a:avLst/>
              </a:prstGeom>
              <a:grpFill/>
              <a:ln w="15875" cap="flat">
                <a:solidFill>
                  <a:schemeClr val="bg1"/>
                </a:solidFill>
                <a:prstDash val="solid"/>
                <a:round/>
                <a:headEnd/>
                <a:tailEnd/>
              </a:ln>
              <a:extLst/>
            </p:spPr>
            <p:txBody>
              <a:bodyPr vert="horz" wrap="square" lIns="91440" tIns="45720" rIns="91440" bIns="45720" numCol="1" anchor="t" anchorCtr="0" compatLnSpc="1">
                <a:prstTxWarp prst="textNoShape">
                  <a:avLst/>
                </a:prstTxWarp>
              </a:bodyPr>
              <a:lstStyle/>
              <a:p>
                <a:endParaRPr lang="en-AU"/>
              </a:p>
            </p:txBody>
          </p:sp>
          <p:sp>
            <p:nvSpPr>
              <p:cNvPr id="126" name="Line 137">
                <a:extLst>
                  <a:ext uri="{FF2B5EF4-FFF2-40B4-BE49-F238E27FC236}">
                    <a16:creationId xmlns:a16="http://schemas.microsoft.com/office/drawing/2014/main" id="{83792C22-A078-47B9-B607-2A89B7813454}"/>
                  </a:ext>
                </a:extLst>
              </p:cNvPr>
              <p:cNvSpPr>
                <a:spLocks noChangeShapeType="1"/>
              </p:cNvSpPr>
              <p:nvPr/>
            </p:nvSpPr>
            <p:spPr bwMode="auto">
              <a:xfrm flipH="1">
                <a:off x="7948614" y="4203701"/>
                <a:ext cx="17463" cy="0"/>
              </a:xfrm>
              <a:prstGeom prst="line">
                <a:avLst/>
              </a:prstGeom>
              <a:grpFill/>
              <a:ln w="15875" cap="flat">
                <a:solidFill>
                  <a:schemeClr val="bg1"/>
                </a:solidFill>
                <a:prstDash val="solid"/>
                <a:round/>
                <a:headEnd/>
                <a:tailEnd/>
              </a:ln>
              <a:extLst/>
            </p:spPr>
            <p:txBody>
              <a:bodyPr vert="horz" wrap="square" lIns="91440" tIns="45720" rIns="91440" bIns="45720" numCol="1" anchor="t" anchorCtr="0" compatLnSpc="1">
                <a:prstTxWarp prst="textNoShape">
                  <a:avLst/>
                </a:prstTxWarp>
              </a:bodyPr>
              <a:lstStyle/>
              <a:p>
                <a:endParaRPr lang="en-AU"/>
              </a:p>
            </p:txBody>
          </p:sp>
          <p:sp>
            <p:nvSpPr>
              <p:cNvPr id="127" name="Line 138">
                <a:extLst>
                  <a:ext uri="{FF2B5EF4-FFF2-40B4-BE49-F238E27FC236}">
                    <a16:creationId xmlns:a16="http://schemas.microsoft.com/office/drawing/2014/main" id="{9C0700FA-F825-4559-A45F-9C48B76C7DCD}"/>
                  </a:ext>
                </a:extLst>
              </p:cNvPr>
              <p:cNvSpPr>
                <a:spLocks noChangeShapeType="1"/>
              </p:cNvSpPr>
              <p:nvPr/>
            </p:nvSpPr>
            <p:spPr bwMode="auto">
              <a:xfrm flipH="1">
                <a:off x="7985126" y="4006851"/>
                <a:ext cx="17463" cy="0"/>
              </a:xfrm>
              <a:prstGeom prst="line">
                <a:avLst/>
              </a:prstGeom>
              <a:grpFill/>
              <a:ln w="15875" cap="flat">
                <a:solidFill>
                  <a:schemeClr val="bg1"/>
                </a:solidFill>
                <a:prstDash val="solid"/>
                <a:round/>
                <a:headEnd/>
                <a:tailEnd/>
              </a:ln>
              <a:extLst/>
            </p:spPr>
            <p:txBody>
              <a:bodyPr vert="horz" wrap="square" lIns="91440" tIns="45720" rIns="91440" bIns="45720" numCol="1" anchor="t" anchorCtr="0" compatLnSpc="1">
                <a:prstTxWarp prst="textNoShape">
                  <a:avLst/>
                </a:prstTxWarp>
              </a:bodyPr>
              <a:lstStyle/>
              <a:p>
                <a:endParaRPr lang="en-AU"/>
              </a:p>
            </p:txBody>
          </p:sp>
          <p:sp>
            <p:nvSpPr>
              <p:cNvPr id="128" name="Line 139">
                <a:extLst>
                  <a:ext uri="{FF2B5EF4-FFF2-40B4-BE49-F238E27FC236}">
                    <a16:creationId xmlns:a16="http://schemas.microsoft.com/office/drawing/2014/main" id="{6C970026-3B1F-4A78-97F1-1A695E05A786}"/>
                  </a:ext>
                </a:extLst>
              </p:cNvPr>
              <p:cNvSpPr>
                <a:spLocks noChangeShapeType="1"/>
              </p:cNvSpPr>
              <p:nvPr/>
            </p:nvSpPr>
            <p:spPr bwMode="auto">
              <a:xfrm flipH="1">
                <a:off x="7985126" y="4103688"/>
                <a:ext cx="17463" cy="0"/>
              </a:xfrm>
              <a:prstGeom prst="line">
                <a:avLst/>
              </a:prstGeom>
              <a:grpFill/>
              <a:ln w="15875" cap="flat">
                <a:solidFill>
                  <a:schemeClr val="bg1"/>
                </a:solidFill>
                <a:prstDash val="solid"/>
                <a:round/>
                <a:headEnd/>
                <a:tailEnd/>
              </a:ln>
              <a:extLst/>
            </p:spPr>
            <p:txBody>
              <a:bodyPr vert="horz" wrap="square" lIns="91440" tIns="45720" rIns="91440" bIns="45720" numCol="1" anchor="t" anchorCtr="0" compatLnSpc="1">
                <a:prstTxWarp prst="textNoShape">
                  <a:avLst/>
                </a:prstTxWarp>
              </a:bodyPr>
              <a:lstStyle/>
              <a:p>
                <a:endParaRPr lang="en-AU"/>
              </a:p>
            </p:txBody>
          </p:sp>
          <p:sp>
            <p:nvSpPr>
              <p:cNvPr id="129" name="Line 140">
                <a:extLst>
                  <a:ext uri="{FF2B5EF4-FFF2-40B4-BE49-F238E27FC236}">
                    <a16:creationId xmlns:a16="http://schemas.microsoft.com/office/drawing/2014/main" id="{AD91C780-CAC1-492E-BE94-C82C942364D3}"/>
                  </a:ext>
                </a:extLst>
              </p:cNvPr>
              <p:cNvSpPr>
                <a:spLocks noChangeShapeType="1"/>
              </p:cNvSpPr>
              <p:nvPr/>
            </p:nvSpPr>
            <p:spPr bwMode="auto">
              <a:xfrm flipH="1">
                <a:off x="7985126" y="4203701"/>
                <a:ext cx="17463" cy="0"/>
              </a:xfrm>
              <a:prstGeom prst="line">
                <a:avLst/>
              </a:prstGeom>
              <a:grpFill/>
              <a:ln w="15875" cap="flat">
                <a:solidFill>
                  <a:schemeClr val="bg1"/>
                </a:solidFill>
                <a:prstDash val="solid"/>
                <a:round/>
                <a:headEnd/>
                <a:tailEnd/>
              </a:ln>
              <a:extLst/>
            </p:spPr>
            <p:txBody>
              <a:bodyPr vert="horz" wrap="square" lIns="91440" tIns="45720" rIns="91440" bIns="45720" numCol="1" anchor="t" anchorCtr="0" compatLnSpc="1">
                <a:prstTxWarp prst="textNoShape">
                  <a:avLst/>
                </a:prstTxWarp>
              </a:bodyPr>
              <a:lstStyle/>
              <a:p>
                <a:endParaRPr lang="en-AU"/>
              </a:p>
            </p:txBody>
          </p:sp>
        </p:grpSp>
      </p:grpSp>
      <p:grpSp>
        <p:nvGrpSpPr>
          <p:cNvPr id="17" name="Group 16">
            <a:extLst>
              <a:ext uri="{FF2B5EF4-FFF2-40B4-BE49-F238E27FC236}">
                <a16:creationId xmlns:a16="http://schemas.microsoft.com/office/drawing/2014/main" id="{1BB0D147-C95C-47DA-97B9-43B0A82FA39F}"/>
              </a:ext>
            </a:extLst>
          </p:cNvPr>
          <p:cNvGrpSpPr/>
          <p:nvPr/>
        </p:nvGrpSpPr>
        <p:grpSpPr>
          <a:xfrm>
            <a:off x="7723770" y="2277099"/>
            <a:ext cx="1026530" cy="456574"/>
            <a:chOff x="7542795" y="2277099"/>
            <a:chExt cx="1026530" cy="456574"/>
          </a:xfrm>
        </p:grpSpPr>
        <p:sp>
          <p:nvSpPr>
            <p:cNvPr id="13" name="Rectangle 12">
              <a:extLst>
                <a:ext uri="{FF2B5EF4-FFF2-40B4-BE49-F238E27FC236}">
                  <a16:creationId xmlns:a16="http://schemas.microsoft.com/office/drawing/2014/main" id="{047811C1-86C6-4B41-B23B-7F29A2867932}"/>
                </a:ext>
              </a:extLst>
            </p:cNvPr>
            <p:cNvSpPr/>
            <p:nvPr/>
          </p:nvSpPr>
          <p:spPr>
            <a:xfrm>
              <a:off x="7542795" y="2277099"/>
              <a:ext cx="1026530" cy="456574"/>
            </a:xfrm>
            <a:prstGeom prst="rect">
              <a:avLst/>
            </a:prstGeom>
            <a:solidFill>
              <a:schemeClr val="bg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dirty="0" err="1">
                <a:solidFill>
                  <a:schemeClr val="bg1"/>
                </a:solidFill>
              </a:endParaRPr>
            </a:p>
          </p:txBody>
        </p:sp>
        <p:grpSp>
          <p:nvGrpSpPr>
            <p:cNvPr id="16" name="Group 15">
              <a:extLst>
                <a:ext uri="{FF2B5EF4-FFF2-40B4-BE49-F238E27FC236}">
                  <a16:creationId xmlns:a16="http://schemas.microsoft.com/office/drawing/2014/main" id="{9375C650-E5AD-4CEA-A94F-5C552EE8AE57}"/>
                </a:ext>
              </a:extLst>
            </p:cNvPr>
            <p:cNvGrpSpPr/>
            <p:nvPr/>
          </p:nvGrpSpPr>
          <p:grpSpPr>
            <a:xfrm>
              <a:off x="7671797" y="2374004"/>
              <a:ext cx="768526" cy="262764"/>
              <a:chOff x="7682341" y="2374004"/>
              <a:chExt cx="768526" cy="262764"/>
            </a:xfrm>
          </p:grpSpPr>
          <p:cxnSp>
            <p:nvCxnSpPr>
              <p:cNvPr id="7" name="Straight Connector 6">
                <a:extLst>
                  <a:ext uri="{FF2B5EF4-FFF2-40B4-BE49-F238E27FC236}">
                    <a16:creationId xmlns:a16="http://schemas.microsoft.com/office/drawing/2014/main" id="{F4C71A5B-5A32-495D-AA09-C3E38C6EF6FF}"/>
                  </a:ext>
                </a:extLst>
              </p:cNvPr>
              <p:cNvCxnSpPr>
                <a:cxnSpLocks/>
              </p:cNvCxnSpPr>
              <p:nvPr/>
            </p:nvCxnSpPr>
            <p:spPr>
              <a:xfrm>
                <a:off x="7682341" y="2505386"/>
                <a:ext cx="245539" cy="0"/>
              </a:xfrm>
              <a:prstGeom prst="line">
                <a:avLst/>
              </a:prstGeom>
              <a:noFill/>
              <a:ln w="47625" cap="rnd">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cxnSp>
          <p:sp>
            <p:nvSpPr>
              <p:cNvPr id="8" name="TextBox 7">
                <a:extLst>
                  <a:ext uri="{FF2B5EF4-FFF2-40B4-BE49-F238E27FC236}">
                    <a16:creationId xmlns:a16="http://schemas.microsoft.com/office/drawing/2014/main" id="{E7B2A53D-8509-43C4-8488-2338D1FD1C63}"/>
                  </a:ext>
                </a:extLst>
              </p:cNvPr>
              <p:cNvSpPr txBox="1"/>
              <p:nvPr/>
            </p:nvSpPr>
            <p:spPr>
              <a:xfrm>
                <a:off x="8014850" y="2374004"/>
                <a:ext cx="436017" cy="262764"/>
              </a:xfrm>
              <a:prstGeom prst="rect">
                <a:avLst/>
              </a:prstGeom>
              <a:noFill/>
            </p:spPr>
            <p:txBody>
              <a:bodyPr wrap="none" lIns="0" tIns="0" rIns="0" bIns="0" rtlCol="0">
                <a:spAutoFit/>
              </a:bodyPr>
              <a:lstStyle/>
              <a:p>
                <a:pPr>
                  <a:lnSpc>
                    <a:spcPct val="85000"/>
                  </a:lnSpc>
                </a:pPr>
                <a:r>
                  <a:rPr lang="en-US" sz="1000" dirty="0" err="1">
                    <a:solidFill>
                      <a:schemeClr val="tx2"/>
                    </a:solidFill>
                  </a:rPr>
                  <a:t>AARNet</a:t>
                </a:r>
                <a:r>
                  <a:rPr lang="en-US" sz="1000" dirty="0">
                    <a:solidFill>
                      <a:schemeClr val="tx2"/>
                    </a:solidFill>
                  </a:rPr>
                  <a:t> </a:t>
                </a:r>
                <a:br>
                  <a:rPr lang="en-US" sz="1000" dirty="0">
                    <a:solidFill>
                      <a:schemeClr val="tx2"/>
                    </a:solidFill>
                  </a:rPr>
                </a:br>
                <a:r>
                  <a:rPr lang="en-US" sz="1000" dirty="0">
                    <a:solidFill>
                      <a:schemeClr val="tx2"/>
                    </a:solidFill>
                  </a:rPr>
                  <a:t>network</a:t>
                </a:r>
                <a:endParaRPr lang="en-AU" sz="1000" dirty="0" err="1">
                  <a:solidFill>
                    <a:schemeClr val="tx2"/>
                  </a:solidFill>
                </a:endParaRPr>
              </a:p>
            </p:txBody>
          </p:sp>
        </p:grpSp>
      </p:grpSp>
    </p:spTree>
    <p:extLst>
      <p:ext uri="{BB962C8B-B14F-4D97-AF65-F5344CB8AC3E}">
        <p14:creationId xmlns:p14="http://schemas.microsoft.com/office/powerpoint/2010/main" val="17168380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13"/>
                                        </p:tgtEl>
                                        <p:attrNameLst>
                                          <p:attrName>style.visibility</p:attrName>
                                        </p:attrNameLst>
                                      </p:cBhvr>
                                      <p:to>
                                        <p:strVal val="visible"/>
                                      </p:to>
                                    </p:set>
                                    <p:anim calcmode="lin" valueType="num">
                                      <p:cBhvr>
                                        <p:cTn id="7" dur="500" fill="hold"/>
                                        <p:tgtEl>
                                          <p:spTgt spid="113"/>
                                        </p:tgtEl>
                                        <p:attrNameLst>
                                          <p:attrName>ppt_w</p:attrName>
                                        </p:attrNameLst>
                                      </p:cBhvr>
                                      <p:tavLst>
                                        <p:tav tm="0">
                                          <p:val>
                                            <p:fltVal val="0"/>
                                          </p:val>
                                        </p:tav>
                                        <p:tav tm="100000">
                                          <p:val>
                                            <p:strVal val="#ppt_w"/>
                                          </p:val>
                                        </p:tav>
                                      </p:tavLst>
                                    </p:anim>
                                    <p:anim calcmode="lin" valueType="num">
                                      <p:cBhvr>
                                        <p:cTn id="8" dur="500" fill="hold"/>
                                        <p:tgtEl>
                                          <p:spTgt spid="113"/>
                                        </p:tgtEl>
                                        <p:attrNameLst>
                                          <p:attrName>ppt_h</p:attrName>
                                        </p:attrNameLst>
                                      </p:cBhvr>
                                      <p:tavLst>
                                        <p:tav tm="0">
                                          <p:val>
                                            <p:fltVal val="0"/>
                                          </p:val>
                                        </p:tav>
                                        <p:tav tm="100000">
                                          <p:val>
                                            <p:strVal val="#ppt_h"/>
                                          </p:val>
                                        </p:tav>
                                      </p:tavLst>
                                    </p:anim>
                                    <p:animEffect transition="in" filter="fade">
                                      <p:cBhvr>
                                        <p:cTn id="9" dur="500"/>
                                        <p:tgtEl>
                                          <p:spTgt spid="113"/>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fade">
                                      <p:cBhvr>
                                        <p:cTn id="12" dur="500"/>
                                        <p:tgtEl>
                                          <p:spTgt spid="46"/>
                                        </p:tgtEl>
                                      </p:cBhvr>
                                    </p:animEffect>
                                  </p:childTnLst>
                                </p:cTn>
                              </p:par>
                              <p:par>
                                <p:cTn id="13" presetID="22" presetClass="entr" presetSubtype="1" fill="hold" nodeType="withEffect">
                                  <p:stCondLst>
                                    <p:cond delay="250"/>
                                  </p:stCondLst>
                                  <p:childTnLst>
                                    <p:set>
                                      <p:cBhvr>
                                        <p:cTn id="14" dur="1" fill="hold">
                                          <p:stCondLst>
                                            <p:cond delay="0"/>
                                          </p:stCondLst>
                                        </p:cTn>
                                        <p:tgtEl>
                                          <p:spTgt spid="90"/>
                                        </p:tgtEl>
                                        <p:attrNameLst>
                                          <p:attrName>style.visibility</p:attrName>
                                        </p:attrNameLst>
                                      </p:cBhvr>
                                      <p:to>
                                        <p:strVal val="visible"/>
                                      </p:to>
                                    </p:set>
                                    <p:animEffect transition="in" filter="wipe(up)">
                                      <p:cBhvr>
                                        <p:cTn id="15" dur="500"/>
                                        <p:tgtEl>
                                          <p:spTgt spid="90"/>
                                        </p:tgtEl>
                                      </p:cBhvr>
                                    </p:animEffect>
                                  </p:childTnLst>
                                </p:cTn>
                              </p:par>
                              <p:par>
                                <p:cTn id="16" presetID="22" presetClass="entr" presetSubtype="1" repeatCount="indefinite" fill="remove" nodeType="withEffect">
                                  <p:stCondLst>
                                    <p:cond delay="750"/>
                                  </p:stCondLst>
                                  <p:childTnLst>
                                    <p:set>
                                      <p:cBhvr>
                                        <p:cTn id="17" dur="1" fill="hold">
                                          <p:stCondLst>
                                            <p:cond delay="0"/>
                                          </p:stCondLst>
                                        </p:cTn>
                                        <p:tgtEl>
                                          <p:spTgt spid="90"/>
                                        </p:tgtEl>
                                        <p:attrNameLst>
                                          <p:attrName>style.visibility</p:attrName>
                                        </p:attrNameLst>
                                      </p:cBhvr>
                                      <p:to>
                                        <p:strVal val="visible"/>
                                      </p:to>
                                    </p:set>
                                    <p:animEffect transition="in" filter="wipe(up)">
                                      <p:cBhvr>
                                        <p:cTn id="18" dur="1500"/>
                                        <p:tgtEl>
                                          <p:spTgt spid="90"/>
                                        </p:tgtEl>
                                      </p:cBhvr>
                                    </p:animEffect>
                                  </p:childTnLst>
                                </p:cTn>
                              </p:par>
                              <p:par>
                                <p:cTn id="19" presetID="53" presetClass="entr" presetSubtype="16" fill="hold" nodeType="withEffect">
                                  <p:stCondLst>
                                    <p:cond delay="50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par>
                                <p:cTn id="24" presetID="53" presetClass="entr" presetSubtype="16" fill="hold" nodeType="withEffect">
                                  <p:stCondLst>
                                    <p:cond delay="1000"/>
                                  </p:stCondLst>
                                  <p:childTnLst>
                                    <p:set>
                                      <p:cBhvr>
                                        <p:cTn id="25" dur="1" fill="hold">
                                          <p:stCondLst>
                                            <p:cond delay="0"/>
                                          </p:stCondLst>
                                        </p:cTn>
                                        <p:tgtEl>
                                          <p:spTgt spid="112"/>
                                        </p:tgtEl>
                                        <p:attrNameLst>
                                          <p:attrName>style.visibility</p:attrName>
                                        </p:attrNameLst>
                                      </p:cBhvr>
                                      <p:to>
                                        <p:strVal val="visible"/>
                                      </p:to>
                                    </p:set>
                                    <p:anim calcmode="lin" valueType="num">
                                      <p:cBhvr>
                                        <p:cTn id="26" dur="500" fill="hold"/>
                                        <p:tgtEl>
                                          <p:spTgt spid="112"/>
                                        </p:tgtEl>
                                        <p:attrNameLst>
                                          <p:attrName>ppt_w</p:attrName>
                                        </p:attrNameLst>
                                      </p:cBhvr>
                                      <p:tavLst>
                                        <p:tav tm="0">
                                          <p:val>
                                            <p:fltVal val="0"/>
                                          </p:val>
                                        </p:tav>
                                        <p:tav tm="100000">
                                          <p:val>
                                            <p:strVal val="#ppt_w"/>
                                          </p:val>
                                        </p:tav>
                                      </p:tavLst>
                                    </p:anim>
                                    <p:anim calcmode="lin" valueType="num">
                                      <p:cBhvr>
                                        <p:cTn id="27" dur="500" fill="hold"/>
                                        <p:tgtEl>
                                          <p:spTgt spid="112"/>
                                        </p:tgtEl>
                                        <p:attrNameLst>
                                          <p:attrName>ppt_h</p:attrName>
                                        </p:attrNameLst>
                                      </p:cBhvr>
                                      <p:tavLst>
                                        <p:tav tm="0">
                                          <p:val>
                                            <p:fltVal val="0"/>
                                          </p:val>
                                        </p:tav>
                                        <p:tav tm="100000">
                                          <p:val>
                                            <p:strVal val="#ppt_h"/>
                                          </p:val>
                                        </p:tav>
                                      </p:tavLst>
                                    </p:anim>
                                    <p:animEffect transition="in" filter="fade">
                                      <p:cBhvr>
                                        <p:cTn id="28" dur="500"/>
                                        <p:tgtEl>
                                          <p:spTgt spid="112"/>
                                        </p:tgtEl>
                                      </p:cBhvr>
                                    </p:animEffect>
                                  </p:childTnLst>
                                </p:cTn>
                              </p:par>
                              <p:par>
                                <p:cTn id="29" presetID="10" presetClass="entr" presetSubtype="0" fill="hold" grpId="0" nodeType="withEffect">
                                  <p:stCondLst>
                                    <p:cond delay="100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500"/>
                                        <p:tgtEl>
                                          <p:spTgt spid="57"/>
                                        </p:tgtEl>
                                      </p:cBhvr>
                                    </p:animEffect>
                                  </p:childTnLst>
                                </p:cTn>
                              </p:par>
                              <p:par>
                                <p:cTn id="32" presetID="22" presetClass="entr" presetSubtype="4" fill="hold" nodeType="withEffect">
                                  <p:stCondLst>
                                    <p:cond delay="1500"/>
                                  </p:stCondLst>
                                  <p:childTnLst>
                                    <p:set>
                                      <p:cBhvr>
                                        <p:cTn id="33" dur="1" fill="hold">
                                          <p:stCondLst>
                                            <p:cond delay="0"/>
                                          </p:stCondLst>
                                        </p:cTn>
                                        <p:tgtEl>
                                          <p:spTgt spid="86"/>
                                        </p:tgtEl>
                                        <p:attrNameLst>
                                          <p:attrName>style.visibility</p:attrName>
                                        </p:attrNameLst>
                                      </p:cBhvr>
                                      <p:to>
                                        <p:strVal val="visible"/>
                                      </p:to>
                                    </p:set>
                                    <p:animEffect transition="in" filter="wipe(down)">
                                      <p:cBhvr>
                                        <p:cTn id="34" dur="500"/>
                                        <p:tgtEl>
                                          <p:spTgt spid="86"/>
                                        </p:tgtEl>
                                      </p:cBhvr>
                                    </p:animEffect>
                                  </p:childTnLst>
                                </p:cTn>
                              </p:par>
                              <p:par>
                                <p:cTn id="35" presetID="22" presetClass="entr" presetSubtype="4" repeatCount="indefinite" fill="remove" nodeType="withEffect">
                                  <p:stCondLst>
                                    <p:cond delay="2000"/>
                                  </p:stCondLst>
                                  <p:childTnLst>
                                    <p:set>
                                      <p:cBhvr>
                                        <p:cTn id="36" dur="1" fill="hold">
                                          <p:stCondLst>
                                            <p:cond delay="0"/>
                                          </p:stCondLst>
                                        </p:cTn>
                                        <p:tgtEl>
                                          <p:spTgt spid="86"/>
                                        </p:tgtEl>
                                        <p:attrNameLst>
                                          <p:attrName>style.visibility</p:attrName>
                                        </p:attrNameLst>
                                      </p:cBhvr>
                                      <p:to>
                                        <p:strVal val="visible"/>
                                      </p:to>
                                    </p:set>
                                    <p:animEffect transition="in" filter="wipe(down)">
                                      <p:cBhvr>
                                        <p:cTn id="37" dur="1500"/>
                                        <p:tgtEl>
                                          <p:spTgt spid="86"/>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114"/>
                                        </p:tgtEl>
                                        <p:attrNameLst>
                                          <p:attrName>style.visibility</p:attrName>
                                        </p:attrNameLst>
                                      </p:cBhvr>
                                      <p:to>
                                        <p:strVal val="visible"/>
                                      </p:to>
                                    </p:set>
                                    <p:anim calcmode="lin" valueType="num">
                                      <p:cBhvr>
                                        <p:cTn id="41" dur="500" fill="hold"/>
                                        <p:tgtEl>
                                          <p:spTgt spid="114"/>
                                        </p:tgtEl>
                                        <p:attrNameLst>
                                          <p:attrName>ppt_w</p:attrName>
                                        </p:attrNameLst>
                                      </p:cBhvr>
                                      <p:tavLst>
                                        <p:tav tm="0">
                                          <p:val>
                                            <p:fltVal val="0"/>
                                          </p:val>
                                        </p:tav>
                                        <p:tav tm="100000">
                                          <p:val>
                                            <p:strVal val="#ppt_w"/>
                                          </p:val>
                                        </p:tav>
                                      </p:tavLst>
                                    </p:anim>
                                    <p:anim calcmode="lin" valueType="num">
                                      <p:cBhvr>
                                        <p:cTn id="42" dur="500" fill="hold"/>
                                        <p:tgtEl>
                                          <p:spTgt spid="114"/>
                                        </p:tgtEl>
                                        <p:attrNameLst>
                                          <p:attrName>ppt_h</p:attrName>
                                        </p:attrNameLst>
                                      </p:cBhvr>
                                      <p:tavLst>
                                        <p:tav tm="0">
                                          <p:val>
                                            <p:fltVal val="0"/>
                                          </p:val>
                                        </p:tav>
                                        <p:tav tm="100000">
                                          <p:val>
                                            <p:strVal val="#ppt_h"/>
                                          </p:val>
                                        </p:tav>
                                      </p:tavLst>
                                    </p:anim>
                                    <p:animEffect transition="in" filter="fade">
                                      <p:cBhvr>
                                        <p:cTn id="43" dur="500"/>
                                        <p:tgtEl>
                                          <p:spTgt spid="114"/>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500"/>
                                        <p:tgtEl>
                                          <p:spTgt spid="60"/>
                                        </p:tgtEl>
                                      </p:cBhvr>
                                    </p:animEffect>
                                  </p:childTnLst>
                                </p:cTn>
                              </p:par>
                              <p:par>
                                <p:cTn id="47" presetID="22" presetClass="entr" presetSubtype="8" fill="hold" nodeType="withEffect">
                                  <p:stCondLst>
                                    <p:cond delay="0"/>
                                  </p:stCondLst>
                                  <p:childTnLst>
                                    <p:set>
                                      <p:cBhvr>
                                        <p:cTn id="48" dur="1" fill="hold">
                                          <p:stCondLst>
                                            <p:cond delay="0"/>
                                          </p:stCondLst>
                                        </p:cTn>
                                        <p:tgtEl>
                                          <p:spTgt spid="85"/>
                                        </p:tgtEl>
                                        <p:attrNameLst>
                                          <p:attrName>style.visibility</p:attrName>
                                        </p:attrNameLst>
                                      </p:cBhvr>
                                      <p:to>
                                        <p:strVal val="visible"/>
                                      </p:to>
                                    </p:set>
                                    <p:animEffect transition="in" filter="wipe(left)">
                                      <p:cBhvr>
                                        <p:cTn id="49" dur="500"/>
                                        <p:tgtEl>
                                          <p:spTgt spid="85"/>
                                        </p:tgtEl>
                                      </p:cBhvr>
                                    </p:animEffect>
                                  </p:childTnLst>
                                </p:cTn>
                              </p:par>
                              <p:par>
                                <p:cTn id="50" presetID="22" presetClass="entr" presetSubtype="8" repeatCount="indefinite" fill="remove" nodeType="withEffect">
                                  <p:stCondLst>
                                    <p:cond delay="500"/>
                                  </p:stCondLst>
                                  <p:childTnLst>
                                    <p:set>
                                      <p:cBhvr>
                                        <p:cTn id="51" dur="1" fill="hold">
                                          <p:stCondLst>
                                            <p:cond delay="0"/>
                                          </p:stCondLst>
                                        </p:cTn>
                                        <p:tgtEl>
                                          <p:spTgt spid="85"/>
                                        </p:tgtEl>
                                        <p:attrNameLst>
                                          <p:attrName>style.visibility</p:attrName>
                                        </p:attrNameLst>
                                      </p:cBhvr>
                                      <p:to>
                                        <p:strVal val="visible"/>
                                      </p:to>
                                    </p:set>
                                    <p:animEffect transition="in" filter="wipe(left)">
                                      <p:cBhvr>
                                        <p:cTn id="52" dur="1500"/>
                                        <p:tgtEl>
                                          <p:spTgt spid="85"/>
                                        </p:tgtEl>
                                      </p:cBhvr>
                                    </p:animEffect>
                                  </p:childTnLst>
                                </p:cTn>
                              </p:par>
                              <p:par>
                                <p:cTn id="53" presetID="53" presetClass="entr" presetSubtype="16" fill="hold" nodeType="withEffect">
                                  <p:stCondLst>
                                    <p:cond delay="500"/>
                                  </p:stCondLst>
                                  <p:childTnLst>
                                    <p:set>
                                      <p:cBhvr>
                                        <p:cTn id="54" dur="1" fill="hold">
                                          <p:stCondLst>
                                            <p:cond delay="0"/>
                                          </p:stCondLst>
                                        </p:cTn>
                                        <p:tgtEl>
                                          <p:spTgt spid="93"/>
                                        </p:tgtEl>
                                        <p:attrNameLst>
                                          <p:attrName>style.visibility</p:attrName>
                                        </p:attrNameLst>
                                      </p:cBhvr>
                                      <p:to>
                                        <p:strVal val="visible"/>
                                      </p:to>
                                    </p:set>
                                    <p:anim calcmode="lin" valueType="num">
                                      <p:cBhvr>
                                        <p:cTn id="55" dur="500" fill="hold"/>
                                        <p:tgtEl>
                                          <p:spTgt spid="93"/>
                                        </p:tgtEl>
                                        <p:attrNameLst>
                                          <p:attrName>ppt_w</p:attrName>
                                        </p:attrNameLst>
                                      </p:cBhvr>
                                      <p:tavLst>
                                        <p:tav tm="0">
                                          <p:val>
                                            <p:fltVal val="0"/>
                                          </p:val>
                                        </p:tav>
                                        <p:tav tm="100000">
                                          <p:val>
                                            <p:strVal val="#ppt_w"/>
                                          </p:val>
                                        </p:tav>
                                      </p:tavLst>
                                    </p:anim>
                                    <p:anim calcmode="lin" valueType="num">
                                      <p:cBhvr>
                                        <p:cTn id="56" dur="500" fill="hold"/>
                                        <p:tgtEl>
                                          <p:spTgt spid="93"/>
                                        </p:tgtEl>
                                        <p:attrNameLst>
                                          <p:attrName>ppt_h</p:attrName>
                                        </p:attrNameLst>
                                      </p:cBhvr>
                                      <p:tavLst>
                                        <p:tav tm="0">
                                          <p:val>
                                            <p:fltVal val="0"/>
                                          </p:val>
                                        </p:tav>
                                        <p:tav tm="100000">
                                          <p:val>
                                            <p:strVal val="#ppt_h"/>
                                          </p:val>
                                        </p:tav>
                                      </p:tavLst>
                                    </p:anim>
                                    <p:animEffect transition="in" filter="fade">
                                      <p:cBhvr>
                                        <p:cTn id="57" dur="500"/>
                                        <p:tgtEl>
                                          <p:spTgt spid="93"/>
                                        </p:tgtEl>
                                      </p:cBhvr>
                                    </p:animEffect>
                                  </p:childTnLst>
                                </p:cTn>
                              </p:par>
                              <p:par>
                                <p:cTn id="58" presetID="10" presetClass="entr" presetSubtype="0" fill="hold" grpId="0" nodeType="withEffect">
                                  <p:stCondLst>
                                    <p:cond delay="500"/>
                                  </p:stCondLst>
                                  <p:childTnLst>
                                    <p:set>
                                      <p:cBhvr>
                                        <p:cTn id="59" dur="1" fill="hold">
                                          <p:stCondLst>
                                            <p:cond delay="0"/>
                                          </p:stCondLst>
                                        </p:cTn>
                                        <p:tgtEl>
                                          <p:spTgt spid="59"/>
                                        </p:tgtEl>
                                        <p:attrNameLst>
                                          <p:attrName>style.visibility</p:attrName>
                                        </p:attrNameLst>
                                      </p:cBhvr>
                                      <p:to>
                                        <p:strVal val="visible"/>
                                      </p:to>
                                    </p:set>
                                    <p:animEffect transition="in" filter="fade">
                                      <p:cBhvr>
                                        <p:cTn id="60" dur="500"/>
                                        <p:tgtEl>
                                          <p:spTgt spid="59"/>
                                        </p:tgtEl>
                                      </p:cBhvr>
                                    </p:animEffect>
                                  </p:childTnLst>
                                </p:cTn>
                              </p:par>
                              <p:par>
                                <p:cTn id="61" presetID="22" presetClass="entr" presetSubtype="4" fill="hold" nodeType="withEffect">
                                  <p:stCondLst>
                                    <p:cond delay="500"/>
                                  </p:stCondLst>
                                  <p:childTnLst>
                                    <p:set>
                                      <p:cBhvr>
                                        <p:cTn id="62" dur="1" fill="hold">
                                          <p:stCondLst>
                                            <p:cond delay="0"/>
                                          </p:stCondLst>
                                        </p:cTn>
                                        <p:tgtEl>
                                          <p:spTgt spid="87"/>
                                        </p:tgtEl>
                                        <p:attrNameLst>
                                          <p:attrName>style.visibility</p:attrName>
                                        </p:attrNameLst>
                                      </p:cBhvr>
                                      <p:to>
                                        <p:strVal val="visible"/>
                                      </p:to>
                                    </p:set>
                                    <p:animEffect transition="in" filter="wipe(down)">
                                      <p:cBhvr>
                                        <p:cTn id="63" dur="500"/>
                                        <p:tgtEl>
                                          <p:spTgt spid="87"/>
                                        </p:tgtEl>
                                      </p:cBhvr>
                                    </p:animEffect>
                                  </p:childTnLst>
                                </p:cTn>
                              </p:par>
                              <p:par>
                                <p:cTn id="64" presetID="22" presetClass="entr" presetSubtype="4" repeatCount="indefinite" fill="remove" nodeType="withEffect">
                                  <p:stCondLst>
                                    <p:cond delay="1000"/>
                                  </p:stCondLst>
                                  <p:childTnLst>
                                    <p:set>
                                      <p:cBhvr>
                                        <p:cTn id="65" dur="1" fill="hold">
                                          <p:stCondLst>
                                            <p:cond delay="0"/>
                                          </p:stCondLst>
                                        </p:cTn>
                                        <p:tgtEl>
                                          <p:spTgt spid="87"/>
                                        </p:tgtEl>
                                        <p:attrNameLst>
                                          <p:attrName>style.visibility</p:attrName>
                                        </p:attrNameLst>
                                      </p:cBhvr>
                                      <p:to>
                                        <p:strVal val="visible"/>
                                      </p:to>
                                    </p:set>
                                    <p:animEffect transition="in" filter="wipe(down)">
                                      <p:cBhvr>
                                        <p:cTn id="66" dur="1500"/>
                                        <p:tgtEl>
                                          <p:spTgt spid="87"/>
                                        </p:tgtEl>
                                      </p:cBhvr>
                                    </p:animEffect>
                                  </p:childTnLst>
                                </p:cTn>
                              </p:par>
                              <p:par>
                                <p:cTn id="67" presetID="53" presetClass="entr" presetSubtype="16" fill="hold" nodeType="withEffect">
                                  <p:stCondLst>
                                    <p:cond delay="1000"/>
                                  </p:stCondLst>
                                  <p:childTnLst>
                                    <p:set>
                                      <p:cBhvr>
                                        <p:cTn id="68" dur="1" fill="hold">
                                          <p:stCondLst>
                                            <p:cond delay="0"/>
                                          </p:stCondLst>
                                        </p:cTn>
                                        <p:tgtEl>
                                          <p:spTgt spid="115"/>
                                        </p:tgtEl>
                                        <p:attrNameLst>
                                          <p:attrName>style.visibility</p:attrName>
                                        </p:attrNameLst>
                                      </p:cBhvr>
                                      <p:to>
                                        <p:strVal val="visible"/>
                                      </p:to>
                                    </p:set>
                                    <p:anim calcmode="lin" valueType="num">
                                      <p:cBhvr>
                                        <p:cTn id="69" dur="500" fill="hold"/>
                                        <p:tgtEl>
                                          <p:spTgt spid="115"/>
                                        </p:tgtEl>
                                        <p:attrNameLst>
                                          <p:attrName>ppt_w</p:attrName>
                                        </p:attrNameLst>
                                      </p:cBhvr>
                                      <p:tavLst>
                                        <p:tav tm="0">
                                          <p:val>
                                            <p:fltVal val="0"/>
                                          </p:val>
                                        </p:tav>
                                        <p:tav tm="100000">
                                          <p:val>
                                            <p:strVal val="#ppt_w"/>
                                          </p:val>
                                        </p:tav>
                                      </p:tavLst>
                                    </p:anim>
                                    <p:anim calcmode="lin" valueType="num">
                                      <p:cBhvr>
                                        <p:cTn id="70" dur="500" fill="hold"/>
                                        <p:tgtEl>
                                          <p:spTgt spid="115"/>
                                        </p:tgtEl>
                                        <p:attrNameLst>
                                          <p:attrName>ppt_h</p:attrName>
                                        </p:attrNameLst>
                                      </p:cBhvr>
                                      <p:tavLst>
                                        <p:tav tm="0">
                                          <p:val>
                                            <p:fltVal val="0"/>
                                          </p:val>
                                        </p:tav>
                                        <p:tav tm="100000">
                                          <p:val>
                                            <p:strVal val="#ppt_h"/>
                                          </p:val>
                                        </p:tav>
                                      </p:tavLst>
                                    </p:anim>
                                    <p:animEffect transition="in" filter="fade">
                                      <p:cBhvr>
                                        <p:cTn id="71" dur="500"/>
                                        <p:tgtEl>
                                          <p:spTgt spid="115"/>
                                        </p:tgtEl>
                                      </p:cBhvr>
                                    </p:animEffect>
                                  </p:childTnLst>
                                </p:cTn>
                              </p:par>
                              <p:par>
                                <p:cTn id="72" presetID="10" presetClass="entr" presetSubtype="0" fill="hold" grpId="0" nodeType="withEffect">
                                  <p:stCondLst>
                                    <p:cond delay="1000"/>
                                  </p:stCondLst>
                                  <p:childTnLst>
                                    <p:set>
                                      <p:cBhvr>
                                        <p:cTn id="73" dur="1" fill="hold">
                                          <p:stCondLst>
                                            <p:cond delay="0"/>
                                          </p:stCondLst>
                                        </p:cTn>
                                        <p:tgtEl>
                                          <p:spTgt spid="51"/>
                                        </p:tgtEl>
                                        <p:attrNameLst>
                                          <p:attrName>style.visibility</p:attrName>
                                        </p:attrNameLst>
                                      </p:cBhvr>
                                      <p:to>
                                        <p:strVal val="visible"/>
                                      </p:to>
                                    </p:set>
                                    <p:animEffect transition="in" filter="fade">
                                      <p:cBhvr>
                                        <p:cTn id="74" dur="500"/>
                                        <p:tgtEl>
                                          <p:spTgt spid="51"/>
                                        </p:tgtEl>
                                      </p:cBhvr>
                                    </p:animEffect>
                                  </p:childTnLst>
                                </p:cTn>
                              </p:par>
                              <p:par>
                                <p:cTn id="75" presetID="22" presetClass="entr" presetSubtype="2" fill="hold" nodeType="withEffect">
                                  <p:stCondLst>
                                    <p:cond delay="1000"/>
                                  </p:stCondLst>
                                  <p:childTnLst>
                                    <p:set>
                                      <p:cBhvr>
                                        <p:cTn id="76" dur="1" fill="hold">
                                          <p:stCondLst>
                                            <p:cond delay="0"/>
                                          </p:stCondLst>
                                        </p:cTn>
                                        <p:tgtEl>
                                          <p:spTgt spid="78"/>
                                        </p:tgtEl>
                                        <p:attrNameLst>
                                          <p:attrName>style.visibility</p:attrName>
                                        </p:attrNameLst>
                                      </p:cBhvr>
                                      <p:to>
                                        <p:strVal val="visible"/>
                                      </p:to>
                                    </p:set>
                                    <p:animEffect transition="in" filter="wipe(right)">
                                      <p:cBhvr>
                                        <p:cTn id="77" dur="500"/>
                                        <p:tgtEl>
                                          <p:spTgt spid="78"/>
                                        </p:tgtEl>
                                      </p:cBhvr>
                                    </p:animEffect>
                                  </p:childTnLst>
                                </p:cTn>
                              </p:par>
                              <p:par>
                                <p:cTn id="78" presetID="22" presetClass="entr" presetSubtype="2" repeatCount="indefinite" fill="remove" nodeType="withEffect">
                                  <p:stCondLst>
                                    <p:cond delay="1500"/>
                                  </p:stCondLst>
                                  <p:childTnLst>
                                    <p:set>
                                      <p:cBhvr>
                                        <p:cTn id="79" dur="1" fill="hold">
                                          <p:stCondLst>
                                            <p:cond delay="0"/>
                                          </p:stCondLst>
                                        </p:cTn>
                                        <p:tgtEl>
                                          <p:spTgt spid="78"/>
                                        </p:tgtEl>
                                        <p:attrNameLst>
                                          <p:attrName>style.visibility</p:attrName>
                                        </p:attrNameLst>
                                      </p:cBhvr>
                                      <p:to>
                                        <p:strVal val="visible"/>
                                      </p:to>
                                    </p:set>
                                    <p:animEffect transition="in" filter="wipe(right)">
                                      <p:cBhvr>
                                        <p:cTn id="80" dur="1500"/>
                                        <p:tgtEl>
                                          <p:spTgt spid="78"/>
                                        </p:tgtEl>
                                      </p:cBhvr>
                                    </p:animEffect>
                                  </p:childTnLst>
                                </p:cTn>
                              </p:par>
                              <p:par>
                                <p:cTn id="81" presetID="21" presetClass="entr" presetSubtype="1" fill="hold" grpId="0" nodeType="withEffect">
                                  <p:stCondLst>
                                    <p:cond delay="3250"/>
                                  </p:stCondLst>
                                  <p:childTnLst>
                                    <p:set>
                                      <p:cBhvr>
                                        <p:cTn id="82" dur="1" fill="hold">
                                          <p:stCondLst>
                                            <p:cond delay="0"/>
                                          </p:stCondLst>
                                        </p:cTn>
                                        <p:tgtEl>
                                          <p:spTgt spid="3"/>
                                        </p:tgtEl>
                                        <p:attrNameLst>
                                          <p:attrName>style.visibility</p:attrName>
                                        </p:attrNameLst>
                                      </p:cBhvr>
                                      <p:to>
                                        <p:strVal val="visible"/>
                                      </p:to>
                                    </p:set>
                                    <p:animEffect transition="in" filter="wheel(1)">
                                      <p:cBhvr>
                                        <p:cTn id="83" dur="1500"/>
                                        <p:tgtEl>
                                          <p:spTgt spid="3"/>
                                        </p:tgtEl>
                                      </p:cBhvr>
                                    </p:animEffect>
                                  </p:childTnLst>
                                </p:cTn>
                              </p:par>
                              <p:par>
                                <p:cTn id="84" presetID="10" presetClass="entr" presetSubtype="0" fill="hold" nodeType="withEffect">
                                  <p:stCondLst>
                                    <p:cond delay="4250"/>
                                  </p:stCondLst>
                                  <p:childTnLst>
                                    <p:set>
                                      <p:cBhvr>
                                        <p:cTn id="85" dur="1" fill="hold">
                                          <p:stCondLst>
                                            <p:cond delay="0"/>
                                          </p:stCondLst>
                                        </p:cTn>
                                        <p:tgtEl>
                                          <p:spTgt spid="17"/>
                                        </p:tgtEl>
                                        <p:attrNameLst>
                                          <p:attrName>style.visibility</p:attrName>
                                        </p:attrNameLst>
                                      </p:cBhvr>
                                      <p:to>
                                        <p:strVal val="visible"/>
                                      </p:to>
                                    </p:set>
                                    <p:animEffect transition="in" filter="fade">
                                      <p:cBhvr>
                                        <p:cTn id="8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6" grpId="0"/>
      <p:bldP spid="60" grpId="0"/>
      <p:bldP spid="57" grpId="0"/>
      <p:bldP spid="59" grpId="0"/>
      <p:bldP spid="5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val 15">
            <a:extLst>
              <a:ext uri="{FF2B5EF4-FFF2-40B4-BE49-F238E27FC236}">
                <a16:creationId xmlns:a16="http://schemas.microsoft.com/office/drawing/2014/main" id="{674D4235-D74E-42A2-B277-93C3B9697CD6}"/>
              </a:ext>
            </a:extLst>
          </p:cNvPr>
          <p:cNvSpPr/>
          <p:nvPr/>
        </p:nvSpPr>
        <p:spPr>
          <a:xfrm>
            <a:off x="2483768" y="1061802"/>
            <a:ext cx="3447280" cy="3447280"/>
          </a:xfrm>
          <a:prstGeom prst="ellipse">
            <a:avLst/>
          </a:prstGeom>
          <a:solidFill>
            <a:schemeClr val="bg1"/>
          </a:solidFill>
          <a:ln w="12700">
            <a:noFill/>
          </a:ln>
          <a:effectLst>
            <a:outerShdw blurRad="127000" sx="102000" sy="102000" algn="ctr" rotWithShape="0">
              <a:prstClr val="black">
                <a:alpha val="14000"/>
              </a:prstClr>
            </a:outerShdw>
          </a:effectLst>
        </p:spPr>
        <p:txBody>
          <a:bodyPr vert="horz" wrap="square" lIns="68580" tIns="34290" rIns="68580" bIns="34290" numCol="1" anchor="ctr" anchorCtr="0" compatLnSpc="1">
            <a:prstTxWarp prst="textNoShape">
              <a:avLst/>
            </a:prstTxWarp>
          </a:bodyPr>
          <a:lstStyle/>
          <a:p>
            <a:pPr algn="ctr" defTabSz="685800"/>
            <a:endParaRPr lang="en-IE" sz="4000" kern="0" dirty="0" err="1">
              <a:solidFill>
                <a:schemeClr val="tx1">
                  <a:lumMod val="95000"/>
                  <a:lumOff val="5000"/>
                </a:schemeClr>
              </a:solidFill>
              <a:latin typeface="Helvetica" panose="020B0500000000000000" pitchFamily="34" charset="0"/>
            </a:endParaRPr>
          </a:p>
        </p:txBody>
      </p:sp>
      <p:sp>
        <p:nvSpPr>
          <p:cNvPr id="21" name="TextBox 20">
            <a:extLst>
              <a:ext uri="{FF2B5EF4-FFF2-40B4-BE49-F238E27FC236}">
                <a16:creationId xmlns:a16="http://schemas.microsoft.com/office/drawing/2014/main" id="{599951B4-01DD-4BAC-A8DB-CE9AA85BEB48}"/>
              </a:ext>
            </a:extLst>
          </p:cNvPr>
          <p:cNvSpPr txBox="1"/>
          <p:nvPr/>
        </p:nvSpPr>
        <p:spPr>
          <a:xfrm>
            <a:off x="2926825" y="2003465"/>
            <a:ext cx="1163550" cy="398827"/>
          </a:xfrm>
          <a:prstGeom prst="rect">
            <a:avLst/>
          </a:prstGeom>
          <a:noFill/>
        </p:spPr>
        <p:txBody>
          <a:bodyPr wrap="square" lIns="0" tIns="0" rIns="0" bIns="0" rtlCol="0" anchor="ctr">
            <a:spAutoFit/>
          </a:bodyPr>
          <a:lstStyle/>
          <a:p>
            <a:pPr marL="0" lvl="2" algn="ctr">
              <a:lnSpc>
                <a:spcPct val="80000"/>
              </a:lnSpc>
              <a:spcBef>
                <a:spcPts val="900"/>
              </a:spcBef>
              <a:spcAft>
                <a:spcPts val="225"/>
              </a:spcAft>
              <a:defRPr/>
            </a:pPr>
            <a:r>
              <a:rPr lang="en-US" sz="1600" b="1" dirty="0" smtClean="0">
                <a:solidFill>
                  <a:schemeClr val="accent1"/>
                </a:solidFill>
                <a:latin typeface="+mj-lt"/>
              </a:rPr>
              <a:t>PUBLISH and IMPACT</a:t>
            </a:r>
            <a:endParaRPr lang="en-US" sz="1600" b="1" dirty="0">
              <a:solidFill>
                <a:schemeClr val="accent1"/>
              </a:solidFill>
              <a:latin typeface="+mj-lt"/>
            </a:endParaRPr>
          </a:p>
        </p:txBody>
      </p:sp>
      <p:sp>
        <p:nvSpPr>
          <p:cNvPr id="22" name="TextBox 21">
            <a:extLst>
              <a:ext uri="{FF2B5EF4-FFF2-40B4-BE49-F238E27FC236}">
                <a16:creationId xmlns:a16="http://schemas.microsoft.com/office/drawing/2014/main" id="{C1425633-B21B-46C3-99CD-94128FC3B58D}"/>
              </a:ext>
            </a:extLst>
          </p:cNvPr>
          <p:cNvSpPr txBox="1"/>
          <p:nvPr/>
        </p:nvSpPr>
        <p:spPr>
          <a:xfrm>
            <a:off x="4370445" y="2000554"/>
            <a:ext cx="1163550" cy="398827"/>
          </a:xfrm>
          <a:prstGeom prst="rect">
            <a:avLst/>
          </a:prstGeom>
          <a:noFill/>
        </p:spPr>
        <p:txBody>
          <a:bodyPr wrap="square" lIns="0" tIns="0" rIns="0" bIns="0" rtlCol="0" anchor="ctr">
            <a:spAutoFit/>
          </a:bodyPr>
          <a:lstStyle/>
          <a:p>
            <a:pPr marL="0" lvl="2" algn="ctr">
              <a:lnSpc>
                <a:spcPct val="80000"/>
              </a:lnSpc>
              <a:spcBef>
                <a:spcPts val="900"/>
              </a:spcBef>
              <a:spcAft>
                <a:spcPts val="225"/>
              </a:spcAft>
              <a:defRPr/>
            </a:pPr>
            <a:r>
              <a:rPr lang="en-US" sz="1600" b="1" dirty="0" smtClean="0">
                <a:solidFill>
                  <a:schemeClr val="accent1"/>
                </a:solidFill>
                <a:latin typeface="+mj-lt"/>
              </a:rPr>
              <a:t>PROPOSAL and PLAN</a:t>
            </a:r>
            <a:endParaRPr lang="en-US" sz="1600" b="1" dirty="0">
              <a:solidFill>
                <a:schemeClr val="accent1"/>
              </a:solidFill>
              <a:latin typeface="+mj-lt"/>
            </a:endParaRPr>
          </a:p>
        </p:txBody>
      </p:sp>
      <p:sp>
        <p:nvSpPr>
          <p:cNvPr id="23" name="TextBox 22">
            <a:extLst>
              <a:ext uri="{FF2B5EF4-FFF2-40B4-BE49-F238E27FC236}">
                <a16:creationId xmlns:a16="http://schemas.microsoft.com/office/drawing/2014/main" id="{2A383D11-579C-41A9-B103-A29484E043C7}"/>
              </a:ext>
            </a:extLst>
          </p:cNvPr>
          <p:cNvSpPr txBox="1"/>
          <p:nvPr/>
        </p:nvSpPr>
        <p:spPr>
          <a:xfrm>
            <a:off x="2926825" y="3193858"/>
            <a:ext cx="1163550" cy="448065"/>
          </a:xfrm>
          <a:prstGeom prst="rect">
            <a:avLst/>
          </a:prstGeom>
          <a:noFill/>
        </p:spPr>
        <p:txBody>
          <a:bodyPr wrap="square" lIns="0" tIns="0" rIns="0" bIns="0" rtlCol="0" anchor="ctr">
            <a:spAutoFit/>
          </a:bodyPr>
          <a:lstStyle>
            <a:defPPr>
              <a:defRPr lang="en-US"/>
            </a:defPPr>
            <a:lvl3pPr marL="0" lvl="2" algn="ctr">
              <a:lnSpc>
                <a:spcPct val="80000"/>
              </a:lnSpc>
              <a:spcBef>
                <a:spcPts val="900"/>
              </a:spcBef>
              <a:spcAft>
                <a:spcPts val="225"/>
              </a:spcAft>
              <a:defRPr sz="1200" b="1">
                <a:solidFill>
                  <a:schemeClr val="accent1"/>
                </a:solidFill>
                <a:latin typeface="+mj-lt"/>
              </a:defRPr>
            </a:lvl3pPr>
          </a:lstStyle>
          <a:p>
            <a:pPr lvl="2"/>
            <a:r>
              <a:rPr lang="en-US" sz="1600" dirty="0"/>
              <a:t>DATA ANALYSIS</a:t>
            </a:r>
          </a:p>
        </p:txBody>
      </p:sp>
      <p:sp>
        <p:nvSpPr>
          <p:cNvPr id="24" name="TextBox 23">
            <a:extLst>
              <a:ext uri="{FF2B5EF4-FFF2-40B4-BE49-F238E27FC236}">
                <a16:creationId xmlns:a16="http://schemas.microsoft.com/office/drawing/2014/main" id="{01AC1821-5C0F-43C4-8BC3-B4518380F025}"/>
              </a:ext>
            </a:extLst>
          </p:cNvPr>
          <p:cNvSpPr txBox="1"/>
          <p:nvPr/>
        </p:nvSpPr>
        <p:spPr>
          <a:xfrm>
            <a:off x="4312357" y="3193861"/>
            <a:ext cx="1279725" cy="448065"/>
          </a:xfrm>
          <a:prstGeom prst="rect">
            <a:avLst/>
          </a:prstGeom>
          <a:noFill/>
        </p:spPr>
        <p:txBody>
          <a:bodyPr wrap="square" lIns="0" tIns="0" rIns="0" bIns="0" rtlCol="0" anchor="ctr">
            <a:spAutoFit/>
          </a:bodyPr>
          <a:lstStyle>
            <a:defPPr>
              <a:defRPr lang="en-US"/>
            </a:defPPr>
            <a:lvl3pPr marL="0" lvl="2" algn="ctr">
              <a:lnSpc>
                <a:spcPct val="80000"/>
              </a:lnSpc>
              <a:spcBef>
                <a:spcPts val="900"/>
              </a:spcBef>
              <a:spcAft>
                <a:spcPts val="225"/>
              </a:spcAft>
              <a:defRPr sz="1200" b="1">
                <a:solidFill>
                  <a:schemeClr val="accent1"/>
                </a:solidFill>
                <a:latin typeface="+mj-lt"/>
              </a:defRPr>
            </a:lvl3pPr>
          </a:lstStyle>
          <a:p>
            <a:pPr lvl="2"/>
            <a:r>
              <a:rPr lang="en-US" sz="1600" dirty="0"/>
              <a:t>DATA </a:t>
            </a:r>
            <a:br>
              <a:rPr lang="en-US" sz="1600" dirty="0"/>
            </a:br>
            <a:r>
              <a:rPr lang="en-US" sz="1600" dirty="0"/>
              <a:t>COLLECTION</a:t>
            </a:r>
          </a:p>
        </p:txBody>
      </p:sp>
      <p:cxnSp>
        <p:nvCxnSpPr>
          <p:cNvPr id="30" name="Straight Connector 29">
            <a:extLst>
              <a:ext uri="{FF2B5EF4-FFF2-40B4-BE49-F238E27FC236}">
                <a16:creationId xmlns:a16="http://schemas.microsoft.com/office/drawing/2014/main" id="{DC3ECA60-C976-46B4-A024-6E731AB63A33}"/>
              </a:ext>
            </a:extLst>
          </p:cNvPr>
          <p:cNvCxnSpPr/>
          <p:nvPr/>
        </p:nvCxnSpPr>
        <p:spPr>
          <a:xfrm>
            <a:off x="4207408" y="1277823"/>
            <a:ext cx="0" cy="309600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5562CDBC-56EA-41BA-9A42-001CDF43500E}"/>
              </a:ext>
            </a:extLst>
          </p:cNvPr>
          <p:cNvCxnSpPr>
            <a:cxnSpLocks/>
          </p:cNvCxnSpPr>
          <p:nvPr/>
        </p:nvCxnSpPr>
        <p:spPr>
          <a:xfrm rot="5400000" flipV="1">
            <a:off x="4230133" y="1219433"/>
            <a:ext cx="0" cy="313200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50" name="Text Placeholder 49">
            <a:extLst>
              <a:ext uri="{FF2B5EF4-FFF2-40B4-BE49-F238E27FC236}">
                <a16:creationId xmlns:a16="http://schemas.microsoft.com/office/drawing/2014/main" id="{D9E20818-4FD6-44F4-B995-278186E3815E}"/>
              </a:ext>
            </a:extLst>
          </p:cNvPr>
          <p:cNvSpPr>
            <a:spLocks noGrp="1"/>
          </p:cNvSpPr>
          <p:nvPr>
            <p:ph type="body" sz="quarter" idx="12"/>
          </p:nvPr>
        </p:nvSpPr>
        <p:spPr>
          <a:xfrm>
            <a:off x="403225" y="367886"/>
            <a:ext cx="6789015" cy="369460"/>
          </a:xfrm>
        </p:spPr>
        <p:txBody>
          <a:bodyPr/>
          <a:lstStyle/>
          <a:p>
            <a:r>
              <a:rPr lang="en-US" dirty="0" smtClean="0"/>
              <a:t>LIFE of a researcher..</a:t>
            </a:r>
            <a:endParaRPr lang="en-US" dirty="0"/>
          </a:p>
        </p:txBody>
      </p:sp>
      <p:grpSp>
        <p:nvGrpSpPr>
          <p:cNvPr id="35" name="Group 34"/>
          <p:cNvGrpSpPr/>
          <p:nvPr/>
        </p:nvGrpSpPr>
        <p:grpSpPr>
          <a:xfrm>
            <a:off x="5931048" y="552616"/>
            <a:ext cx="529371" cy="672624"/>
            <a:chOff x="6788795" y="-21086"/>
            <a:chExt cx="476575" cy="605541"/>
          </a:xfrm>
          <a:solidFill>
            <a:schemeClr val="accent2"/>
          </a:solidFill>
        </p:grpSpPr>
        <p:sp>
          <p:nvSpPr>
            <p:cNvPr id="37" name="Freeform 353"/>
            <p:cNvSpPr>
              <a:spLocks noEditPoints="1"/>
            </p:cNvSpPr>
            <p:nvPr/>
          </p:nvSpPr>
          <p:spPr bwMode="auto">
            <a:xfrm>
              <a:off x="6788795" y="51511"/>
              <a:ext cx="403978" cy="532944"/>
            </a:xfrm>
            <a:custGeom>
              <a:avLst/>
              <a:gdLst>
                <a:gd name="T0" fmla="*/ 194 w 200"/>
                <a:gd name="T1" fmla="*/ 264 h 264"/>
                <a:gd name="T2" fmla="*/ 6 w 200"/>
                <a:gd name="T3" fmla="*/ 264 h 264"/>
                <a:gd name="T4" fmla="*/ 0 w 200"/>
                <a:gd name="T5" fmla="*/ 258 h 264"/>
                <a:gd name="T6" fmla="*/ 0 w 200"/>
                <a:gd name="T7" fmla="*/ 6 h 264"/>
                <a:gd name="T8" fmla="*/ 6 w 200"/>
                <a:gd name="T9" fmla="*/ 0 h 264"/>
                <a:gd name="T10" fmla="*/ 126 w 200"/>
                <a:gd name="T11" fmla="*/ 0 h 264"/>
                <a:gd name="T12" fmla="*/ 130 w 200"/>
                <a:gd name="T13" fmla="*/ 2 h 264"/>
                <a:gd name="T14" fmla="*/ 198 w 200"/>
                <a:gd name="T15" fmla="*/ 70 h 264"/>
                <a:gd name="T16" fmla="*/ 200 w 200"/>
                <a:gd name="T17" fmla="*/ 74 h 264"/>
                <a:gd name="T18" fmla="*/ 200 w 200"/>
                <a:gd name="T19" fmla="*/ 258 h 264"/>
                <a:gd name="T20" fmla="*/ 194 w 200"/>
                <a:gd name="T21" fmla="*/ 264 h 264"/>
                <a:gd name="T22" fmla="*/ 12 w 200"/>
                <a:gd name="T23" fmla="*/ 252 h 264"/>
                <a:gd name="T24" fmla="*/ 188 w 200"/>
                <a:gd name="T25" fmla="*/ 252 h 264"/>
                <a:gd name="T26" fmla="*/ 188 w 200"/>
                <a:gd name="T27" fmla="*/ 76 h 264"/>
                <a:gd name="T28" fmla="*/ 124 w 200"/>
                <a:gd name="T29" fmla="*/ 12 h 264"/>
                <a:gd name="T30" fmla="*/ 12 w 200"/>
                <a:gd name="T31" fmla="*/ 12 h 264"/>
                <a:gd name="T32" fmla="*/ 12 w 200"/>
                <a:gd name="T33" fmla="*/ 252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00" h="264">
                  <a:moveTo>
                    <a:pt x="194" y="264"/>
                  </a:moveTo>
                  <a:cubicBezTo>
                    <a:pt x="6" y="264"/>
                    <a:pt x="6" y="264"/>
                    <a:pt x="6" y="264"/>
                  </a:cubicBezTo>
                  <a:cubicBezTo>
                    <a:pt x="3" y="264"/>
                    <a:pt x="0" y="261"/>
                    <a:pt x="0" y="258"/>
                  </a:cubicBezTo>
                  <a:cubicBezTo>
                    <a:pt x="0" y="6"/>
                    <a:pt x="0" y="6"/>
                    <a:pt x="0" y="6"/>
                  </a:cubicBezTo>
                  <a:cubicBezTo>
                    <a:pt x="0" y="3"/>
                    <a:pt x="3" y="0"/>
                    <a:pt x="6" y="0"/>
                  </a:cubicBezTo>
                  <a:cubicBezTo>
                    <a:pt x="126" y="0"/>
                    <a:pt x="126" y="0"/>
                    <a:pt x="126" y="0"/>
                  </a:cubicBezTo>
                  <a:cubicBezTo>
                    <a:pt x="128" y="0"/>
                    <a:pt x="129" y="1"/>
                    <a:pt x="130" y="2"/>
                  </a:cubicBezTo>
                  <a:cubicBezTo>
                    <a:pt x="198" y="70"/>
                    <a:pt x="198" y="70"/>
                    <a:pt x="198" y="70"/>
                  </a:cubicBezTo>
                  <a:cubicBezTo>
                    <a:pt x="199" y="71"/>
                    <a:pt x="200" y="72"/>
                    <a:pt x="200" y="74"/>
                  </a:cubicBezTo>
                  <a:cubicBezTo>
                    <a:pt x="200" y="258"/>
                    <a:pt x="200" y="258"/>
                    <a:pt x="200" y="258"/>
                  </a:cubicBezTo>
                  <a:cubicBezTo>
                    <a:pt x="200" y="261"/>
                    <a:pt x="197" y="264"/>
                    <a:pt x="194" y="264"/>
                  </a:cubicBezTo>
                  <a:close/>
                  <a:moveTo>
                    <a:pt x="12" y="252"/>
                  </a:moveTo>
                  <a:cubicBezTo>
                    <a:pt x="188" y="252"/>
                    <a:pt x="188" y="252"/>
                    <a:pt x="188" y="252"/>
                  </a:cubicBezTo>
                  <a:cubicBezTo>
                    <a:pt x="188" y="76"/>
                    <a:pt x="188" y="76"/>
                    <a:pt x="188" y="76"/>
                  </a:cubicBezTo>
                  <a:cubicBezTo>
                    <a:pt x="124" y="12"/>
                    <a:pt x="124" y="12"/>
                    <a:pt x="124" y="12"/>
                  </a:cubicBezTo>
                  <a:cubicBezTo>
                    <a:pt x="12" y="12"/>
                    <a:pt x="12" y="12"/>
                    <a:pt x="12" y="12"/>
                  </a:cubicBezTo>
                  <a:lnTo>
                    <a:pt x="12" y="25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AU"/>
            </a:p>
          </p:txBody>
        </p:sp>
        <p:grpSp>
          <p:nvGrpSpPr>
            <p:cNvPr id="39" name="Group 38"/>
            <p:cNvGrpSpPr/>
            <p:nvPr/>
          </p:nvGrpSpPr>
          <p:grpSpPr>
            <a:xfrm>
              <a:off x="6857975" y="124107"/>
              <a:ext cx="266472" cy="387751"/>
              <a:chOff x="3820753" y="5978712"/>
              <a:chExt cx="266472" cy="387751"/>
            </a:xfrm>
            <a:grpFill/>
          </p:grpSpPr>
          <p:sp>
            <p:nvSpPr>
              <p:cNvPr id="45" name="Freeform 354"/>
              <p:cNvSpPr>
                <a:spLocks/>
              </p:cNvSpPr>
              <p:nvPr/>
            </p:nvSpPr>
            <p:spPr bwMode="auto">
              <a:xfrm>
                <a:off x="3820753" y="6123905"/>
                <a:ext cx="266472" cy="24768"/>
              </a:xfrm>
              <a:custGeom>
                <a:avLst/>
                <a:gdLst>
                  <a:gd name="T0" fmla="*/ 126 w 132"/>
                  <a:gd name="T1" fmla="*/ 12 h 12"/>
                  <a:gd name="T2" fmla="*/ 6 w 132"/>
                  <a:gd name="T3" fmla="*/ 12 h 12"/>
                  <a:gd name="T4" fmla="*/ 0 w 132"/>
                  <a:gd name="T5" fmla="*/ 6 h 12"/>
                  <a:gd name="T6" fmla="*/ 6 w 132"/>
                  <a:gd name="T7" fmla="*/ 0 h 12"/>
                  <a:gd name="T8" fmla="*/ 126 w 132"/>
                  <a:gd name="T9" fmla="*/ 0 h 12"/>
                  <a:gd name="T10" fmla="*/ 132 w 132"/>
                  <a:gd name="T11" fmla="*/ 6 h 12"/>
                  <a:gd name="T12" fmla="*/ 126 w 132"/>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32" h="12">
                    <a:moveTo>
                      <a:pt x="126" y="12"/>
                    </a:moveTo>
                    <a:cubicBezTo>
                      <a:pt x="6" y="12"/>
                      <a:pt x="6" y="12"/>
                      <a:pt x="6" y="12"/>
                    </a:cubicBezTo>
                    <a:cubicBezTo>
                      <a:pt x="3" y="12"/>
                      <a:pt x="0" y="9"/>
                      <a:pt x="0" y="6"/>
                    </a:cubicBezTo>
                    <a:cubicBezTo>
                      <a:pt x="0" y="3"/>
                      <a:pt x="3" y="0"/>
                      <a:pt x="6" y="0"/>
                    </a:cubicBezTo>
                    <a:cubicBezTo>
                      <a:pt x="126" y="0"/>
                      <a:pt x="126" y="0"/>
                      <a:pt x="126" y="0"/>
                    </a:cubicBezTo>
                    <a:cubicBezTo>
                      <a:pt x="129" y="0"/>
                      <a:pt x="132" y="3"/>
                      <a:pt x="132" y="6"/>
                    </a:cubicBezTo>
                    <a:cubicBezTo>
                      <a:pt x="132" y="9"/>
                      <a:pt x="129" y="12"/>
                      <a:pt x="12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AU"/>
              </a:p>
            </p:txBody>
          </p:sp>
          <p:sp>
            <p:nvSpPr>
              <p:cNvPr id="46" name="Freeform 355"/>
              <p:cNvSpPr>
                <a:spLocks/>
              </p:cNvSpPr>
              <p:nvPr/>
            </p:nvSpPr>
            <p:spPr bwMode="auto">
              <a:xfrm>
                <a:off x="3820753" y="5978712"/>
                <a:ext cx="152880" cy="24768"/>
              </a:xfrm>
              <a:custGeom>
                <a:avLst/>
                <a:gdLst>
                  <a:gd name="T0" fmla="*/ 70 w 76"/>
                  <a:gd name="T1" fmla="*/ 12 h 12"/>
                  <a:gd name="T2" fmla="*/ 6 w 76"/>
                  <a:gd name="T3" fmla="*/ 12 h 12"/>
                  <a:gd name="T4" fmla="*/ 0 w 76"/>
                  <a:gd name="T5" fmla="*/ 6 h 12"/>
                  <a:gd name="T6" fmla="*/ 6 w 76"/>
                  <a:gd name="T7" fmla="*/ 0 h 12"/>
                  <a:gd name="T8" fmla="*/ 70 w 76"/>
                  <a:gd name="T9" fmla="*/ 0 h 12"/>
                  <a:gd name="T10" fmla="*/ 76 w 76"/>
                  <a:gd name="T11" fmla="*/ 6 h 12"/>
                  <a:gd name="T12" fmla="*/ 70 w 76"/>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76" h="12">
                    <a:moveTo>
                      <a:pt x="70" y="12"/>
                    </a:moveTo>
                    <a:cubicBezTo>
                      <a:pt x="6" y="12"/>
                      <a:pt x="6" y="12"/>
                      <a:pt x="6" y="12"/>
                    </a:cubicBezTo>
                    <a:cubicBezTo>
                      <a:pt x="3" y="12"/>
                      <a:pt x="0" y="9"/>
                      <a:pt x="0" y="6"/>
                    </a:cubicBezTo>
                    <a:cubicBezTo>
                      <a:pt x="0" y="3"/>
                      <a:pt x="3" y="0"/>
                      <a:pt x="6" y="0"/>
                    </a:cubicBezTo>
                    <a:cubicBezTo>
                      <a:pt x="70" y="0"/>
                      <a:pt x="70" y="0"/>
                      <a:pt x="70" y="0"/>
                    </a:cubicBezTo>
                    <a:cubicBezTo>
                      <a:pt x="73" y="0"/>
                      <a:pt x="76" y="3"/>
                      <a:pt x="76" y="6"/>
                    </a:cubicBezTo>
                    <a:cubicBezTo>
                      <a:pt x="76" y="9"/>
                      <a:pt x="73" y="12"/>
                      <a:pt x="7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AU"/>
              </a:p>
            </p:txBody>
          </p:sp>
          <p:sp>
            <p:nvSpPr>
              <p:cNvPr id="49" name="Freeform 356"/>
              <p:cNvSpPr>
                <a:spLocks/>
              </p:cNvSpPr>
              <p:nvPr/>
            </p:nvSpPr>
            <p:spPr bwMode="auto">
              <a:xfrm>
                <a:off x="3820753" y="6196502"/>
                <a:ext cx="266472" cy="24768"/>
              </a:xfrm>
              <a:custGeom>
                <a:avLst/>
                <a:gdLst>
                  <a:gd name="T0" fmla="*/ 126 w 132"/>
                  <a:gd name="T1" fmla="*/ 12 h 12"/>
                  <a:gd name="T2" fmla="*/ 6 w 132"/>
                  <a:gd name="T3" fmla="*/ 12 h 12"/>
                  <a:gd name="T4" fmla="*/ 0 w 132"/>
                  <a:gd name="T5" fmla="*/ 6 h 12"/>
                  <a:gd name="T6" fmla="*/ 6 w 132"/>
                  <a:gd name="T7" fmla="*/ 0 h 12"/>
                  <a:gd name="T8" fmla="*/ 126 w 132"/>
                  <a:gd name="T9" fmla="*/ 0 h 12"/>
                  <a:gd name="T10" fmla="*/ 132 w 132"/>
                  <a:gd name="T11" fmla="*/ 6 h 12"/>
                  <a:gd name="T12" fmla="*/ 126 w 132"/>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32" h="12">
                    <a:moveTo>
                      <a:pt x="126" y="12"/>
                    </a:moveTo>
                    <a:cubicBezTo>
                      <a:pt x="6" y="12"/>
                      <a:pt x="6" y="12"/>
                      <a:pt x="6" y="12"/>
                    </a:cubicBezTo>
                    <a:cubicBezTo>
                      <a:pt x="3" y="12"/>
                      <a:pt x="0" y="9"/>
                      <a:pt x="0" y="6"/>
                    </a:cubicBezTo>
                    <a:cubicBezTo>
                      <a:pt x="0" y="3"/>
                      <a:pt x="3" y="0"/>
                      <a:pt x="6" y="0"/>
                    </a:cubicBezTo>
                    <a:cubicBezTo>
                      <a:pt x="126" y="0"/>
                      <a:pt x="126" y="0"/>
                      <a:pt x="126" y="0"/>
                    </a:cubicBezTo>
                    <a:cubicBezTo>
                      <a:pt x="129" y="0"/>
                      <a:pt x="132" y="3"/>
                      <a:pt x="132" y="6"/>
                    </a:cubicBezTo>
                    <a:cubicBezTo>
                      <a:pt x="132" y="9"/>
                      <a:pt x="129" y="12"/>
                      <a:pt x="12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AU"/>
              </a:p>
            </p:txBody>
          </p:sp>
          <p:sp>
            <p:nvSpPr>
              <p:cNvPr id="51" name="Freeform 357"/>
              <p:cNvSpPr>
                <a:spLocks/>
              </p:cNvSpPr>
              <p:nvPr/>
            </p:nvSpPr>
            <p:spPr bwMode="auto">
              <a:xfrm>
                <a:off x="3820753" y="6269098"/>
                <a:ext cx="266472" cy="24768"/>
              </a:xfrm>
              <a:custGeom>
                <a:avLst/>
                <a:gdLst>
                  <a:gd name="T0" fmla="*/ 126 w 132"/>
                  <a:gd name="T1" fmla="*/ 12 h 12"/>
                  <a:gd name="T2" fmla="*/ 6 w 132"/>
                  <a:gd name="T3" fmla="*/ 12 h 12"/>
                  <a:gd name="T4" fmla="*/ 0 w 132"/>
                  <a:gd name="T5" fmla="*/ 6 h 12"/>
                  <a:gd name="T6" fmla="*/ 6 w 132"/>
                  <a:gd name="T7" fmla="*/ 0 h 12"/>
                  <a:gd name="T8" fmla="*/ 126 w 132"/>
                  <a:gd name="T9" fmla="*/ 0 h 12"/>
                  <a:gd name="T10" fmla="*/ 132 w 132"/>
                  <a:gd name="T11" fmla="*/ 6 h 12"/>
                  <a:gd name="T12" fmla="*/ 126 w 132"/>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32" h="12">
                    <a:moveTo>
                      <a:pt x="126" y="12"/>
                    </a:moveTo>
                    <a:cubicBezTo>
                      <a:pt x="6" y="12"/>
                      <a:pt x="6" y="12"/>
                      <a:pt x="6" y="12"/>
                    </a:cubicBezTo>
                    <a:cubicBezTo>
                      <a:pt x="3" y="12"/>
                      <a:pt x="0" y="9"/>
                      <a:pt x="0" y="6"/>
                    </a:cubicBezTo>
                    <a:cubicBezTo>
                      <a:pt x="0" y="3"/>
                      <a:pt x="3" y="0"/>
                      <a:pt x="6" y="0"/>
                    </a:cubicBezTo>
                    <a:cubicBezTo>
                      <a:pt x="126" y="0"/>
                      <a:pt x="126" y="0"/>
                      <a:pt x="126" y="0"/>
                    </a:cubicBezTo>
                    <a:cubicBezTo>
                      <a:pt x="129" y="0"/>
                      <a:pt x="132" y="3"/>
                      <a:pt x="132" y="6"/>
                    </a:cubicBezTo>
                    <a:cubicBezTo>
                      <a:pt x="132" y="9"/>
                      <a:pt x="129" y="12"/>
                      <a:pt x="12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AU"/>
              </a:p>
            </p:txBody>
          </p:sp>
          <p:sp>
            <p:nvSpPr>
              <p:cNvPr id="52" name="Freeform 358"/>
              <p:cNvSpPr>
                <a:spLocks/>
              </p:cNvSpPr>
              <p:nvPr/>
            </p:nvSpPr>
            <p:spPr bwMode="auto">
              <a:xfrm>
                <a:off x="3820753" y="6341695"/>
                <a:ext cx="266472" cy="24768"/>
              </a:xfrm>
              <a:custGeom>
                <a:avLst/>
                <a:gdLst>
                  <a:gd name="T0" fmla="*/ 126 w 132"/>
                  <a:gd name="T1" fmla="*/ 12 h 12"/>
                  <a:gd name="T2" fmla="*/ 6 w 132"/>
                  <a:gd name="T3" fmla="*/ 12 h 12"/>
                  <a:gd name="T4" fmla="*/ 0 w 132"/>
                  <a:gd name="T5" fmla="*/ 6 h 12"/>
                  <a:gd name="T6" fmla="*/ 6 w 132"/>
                  <a:gd name="T7" fmla="*/ 0 h 12"/>
                  <a:gd name="T8" fmla="*/ 126 w 132"/>
                  <a:gd name="T9" fmla="*/ 0 h 12"/>
                  <a:gd name="T10" fmla="*/ 132 w 132"/>
                  <a:gd name="T11" fmla="*/ 6 h 12"/>
                  <a:gd name="T12" fmla="*/ 126 w 132"/>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32" h="12">
                    <a:moveTo>
                      <a:pt x="126" y="12"/>
                    </a:moveTo>
                    <a:cubicBezTo>
                      <a:pt x="6" y="12"/>
                      <a:pt x="6" y="12"/>
                      <a:pt x="6" y="12"/>
                    </a:cubicBezTo>
                    <a:cubicBezTo>
                      <a:pt x="3" y="12"/>
                      <a:pt x="0" y="9"/>
                      <a:pt x="0" y="6"/>
                    </a:cubicBezTo>
                    <a:cubicBezTo>
                      <a:pt x="0" y="3"/>
                      <a:pt x="3" y="0"/>
                      <a:pt x="6" y="0"/>
                    </a:cubicBezTo>
                    <a:cubicBezTo>
                      <a:pt x="126" y="0"/>
                      <a:pt x="126" y="0"/>
                      <a:pt x="126" y="0"/>
                    </a:cubicBezTo>
                    <a:cubicBezTo>
                      <a:pt x="129" y="0"/>
                      <a:pt x="132" y="3"/>
                      <a:pt x="132" y="6"/>
                    </a:cubicBezTo>
                    <a:cubicBezTo>
                      <a:pt x="132" y="9"/>
                      <a:pt x="129" y="12"/>
                      <a:pt x="12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AU"/>
              </a:p>
            </p:txBody>
          </p:sp>
        </p:grpSp>
        <p:sp>
          <p:nvSpPr>
            <p:cNvPr id="44" name="Freeform 359"/>
            <p:cNvSpPr>
              <a:spLocks/>
            </p:cNvSpPr>
            <p:nvPr/>
          </p:nvSpPr>
          <p:spPr bwMode="auto">
            <a:xfrm>
              <a:off x="6857975" y="-21086"/>
              <a:ext cx="407395" cy="536360"/>
            </a:xfrm>
            <a:custGeom>
              <a:avLst/>
              <a:gdLst>
                <a:gd name="T0" fmla="*/ 196 w 202"/>
                <a:gd name="T1" fmla="*/ 266 h 266"/>
                <a:gd name="T2" fmla="*/ 190 w 202"/>
                <a:gd name="T3" fmla="*/ 260 h 266"/>
                <a:gd name="T4" fmla="*/ 190 w 202"/>
                <a:gd name="T5" fmla="*/ 96 h 266"/>
                <a:gd name="T6" fmla="*/ 106 w 202"/>
                <a:gd name="T7" fmla="*/ 12 h 266"/>
                <a:gd name="T8" fmla="*/ 6 w 202"/>
                <a:gd name="T9" fmla="*/ 12 h 266"/>
                <a:gd name="T10" fmla="*/ 0 w 202"/>
                <a:gd name="T11" fmla="*/ 6 h 266"/>
                <a:gd name="T12" fmla="*/ 6 w 202"/>
                <a:gd name="T13" fmla="*/ 0 h 266"/>
                <a:gd name="T14" fmla="*/ 108 w 202"/>
                <a:gd name="T15" fmla="*/ 0 h 266"/>
                <a:gd name="T16" fmla="*/ 112 w 202"/>
                <a:gd name="T17" fmla="*/ 2 h 266"/>
                <a:gd name="T18" fmla="*/ 200 w 202"/>
                <a:gd name="T19" fmla="*/ 90 h 266"/>
                <a:gd name="T20" fmla="*/ 202 w 202"/>
                <a:gd name="T21" fmla="*/ 94 h 266"/>
                <a:gd name="T22" fmla="*/ 202 w 202"/>
                <a:gd name="T23" fmla="*/ 260 h 266"/>
                <a:gd name="T24" fmla="*/ 196 w 202"/>
                <a:gd name="T25" fmla="*/ 266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2" h="266">
                  <a:moveTo>
                    <a:pt x="196" y="266"/>
                  </a:moveTo>
                  <a:cubicBezTo>
                    <a:pt x="193" y="266"/>
                    <a:pt x="190" y="263"/>
                    <a:pt x="190" y="260"/>
                  </a:cubicBezTo>
                  <a:cubicBezTo>
                    <a:pt x="190" y="96"/>
                    <a:pt x="190" y="96"/>
                    <a:pt x="190" y="96"/>
                  </a:cubicBezTo>
                  <a:cubicBezTo>
                    <a:pt x="106" y="12"/>
                    <a:pt x="106" y="12"/>
                    <a:pt x="106" y="12"/>
                  </a:cubicBezTo>
                  <a:cubicBezTo>
                    <a:pt x="6" y="12"/>
                    <a:pt x="6" y="12"/>
                    <a:pt x="6" y="12"/>
                  </a:cubicBezTo>
                  <a:cubicBezTo>
                    <a:pt x="3" y="12"/>
                    <a:pt x="0" y="9"/>
                    <a:pt x="0" y="6"/>
                  </a:cubicBezTo>
                  <a:cubicBezTo>
                    <a:pt x="0" y="3"/>
                    <a:pt x="3" y="0"/>
                    <a:pt x="6" y="0"/>
                  </a:cubicBezTo>
                  <a:cubicBezTo>
                    <a:pt x="108" y="0"/>
                    <a:pt x="108" y="0"/>
                    <a:pt x="108" y="0"/>
                  </a:cubicBezTo>
                  <a:cubicBezTo>
                    <a:pt x="110" y="0"/>
                    <a:pt x="111" y="1"/>
                    <a:pt x="112" y="2"/>
                  </a:cubicBezTo>
                  <a:cubicBezTo>
                    <a:pt x="200" y="90"/>
                    <a:pt x="200" y="90"/>
                    <a:pt x="200" y="90"/>
                  </a:cubicBezTo>
                  <a:cubicBezTo>
                    <a:pt x="201" y="91"/>
                    <a:pt x="202" y="92"/>
                    <a:pt x="202" y="94"/>
                  </a:cubicBezTo>
                  <a:cubicBezTo>
                    <a:pt x="202" y="260"/>
                    <a:pt x="202" y="260"/>
                    <a:pt x="202" y="260"/>
                  </a:cubicBezTo>
                  <a:cubicBezTo>
                    <a:pt x="202" y="263"/>
                    <a:pt x="199" y="266"/>
                    <a:pt x="196" y="2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AU"/>
            </a:p>
          </p:txBody>
        </p:sp>
      </p:grpSp>
      <p:grpSp>
        <p:nvGrpSpPr>
          <p:cNvPr id="53" name="Group 52"/>
          <p:cNvGrpSpPr/>
          <p:nvPr/>
        </p:nvGrpSpPr>
        <p:grpSpPr>
          <a:xfrm>
            <a:off x="6567573" y="2558296"/>
            <a:ext cx="636588" cy="641350"/>
            <a:chOff x="4738688" y="-762000"/>
            <a:chExt cx="636588" cy="641350"/>
          </a:xfrm>
          <a:solidFill>
            <a:schemeClr val="accent2"/>
          </a:solidFill>
        </p:grpSpPr>
        <p:sp>
          <p:nvSpPr>
            <p:cNvPr id="54" name="Freeform 54"/>
            <p:cNvSpPr>
              <a:spLocks noEditPoints="1"/>
            </p:cNvSpPr>
            <p:nvPr/>
          </p:nvSpPr>
          <p:spPr bwMode="auto">
            <a:xfrm>
              <a:off x="4738688" y="-762000"/>
              <a:ext cx="636588" cy="641350"/>
            </a:xfrm>
            <a:custGeom>
              <a:avLst/>
              <a:gdLst>
                <a:gd name="T0" fmla="*/ 202 w 212"/>
                <a:gd name="T1" fmla="*/ 68 h 211"/>
                <a:gd name="T2" fmla="*/ 193 w 212"/>
                <a:gd name="T3" fmla="*/ 75 h 211"/>
                <a:gd name="T4" fmla="*/ 137 w 212"/>
                <a:gd name="T5" fmla="*/ 19 h 211"/>
                <a:gd name="T6" fmla="*/ 143 w 212"/>
                <a:gd name="T7" fmla="*/ 9 h 211"/>
                <a:gd name="T8" fmla="*/ 143 w 212"/>
                <a:gd name="T9" fmla="*/ 2 h 211"/>
                <a:gd name="T10" fmla="*/ 135 w 212"/>
                <a:gd name="T11" fmla="*/ 2 h 211"/>
                <a:gd name="T12" fmla="*/ 134 w 212"/>
                <a:gd name="T13" fmla="*/ 74 h 211"/>
                <a:gd name="T14" fmla="*/ 143 w 212"/>
                <a:gd name="T15" fmla="*/ 114 h 211"/>
                <a:gd name="T16" fmla="*/ 97 w 212"/>
                <a:gd name="T17" fmla="*/ 68 h 211"/>
                <a:gd name="T18" fmla="*/ 116 w 212"/>
                <a:gd name="T19" fmla="*/ 71 h 211"/>
                <a:gd name="T20" fmla="*/ 123 w 212"/>
                <a:gd name="T21" fmla="*/ 67 h 211"/>
                <a:gd name="T22" fmla="*/ 119 w 212"/>
                <a:gd name="T23" fmla="*/ 61 h 211"/>
                <a:gd name="T24" fmla="*/ 69 w 212"/>
                <a:gd name="T25" fmla="*/ 68 h 211"/>
                <a:gd name="T26" fmla="*/ 69 w 212"/>
                <a:gd name="T27" fmla="*/ 68 h 211"/>
                <a:gd name="T28" fmla="*/ 67 w 212"/>
                <a:gd name="T29" fmla="*/ 141 h 211"/>
                <a:gd name="T30" fmla="*/ 77 w 212"/>
                <a:gd name="T31" fmla="*/ 180 h 211"/>
                <a:gd name="T32" fmla="*/ 31 w 212"/>
                <a:gd name="T33" fmla="*/ 135 h 211"/>
                <a:gd name="T34" fmla="*/ 50 w 212"/>
                <a:gd name="T35" fmla="*/ 137 h 211"/>
                <a:gd name="T36" fmla="*/ 56 w 212"/>
                <a:gd name="T37" fmla="*/ 134 h 211"/>
                <a:gd name="T38" fmla="*/ 52 w 212"/>
                <a:gd name="T39" fmla="*/ 127 h 211"/>
                <a:gd name="T40" fmla="*/ 2 w 212"/>
                <a:gd name="T41" fmla="*/ 135 h 211"/>
                <a:gd name="T42" fmla="*/ 2 w 212"/>
                <a:gd name="T43" fmla="*/ 142 h 211"/>
                <a:gd name="T44" fmla="*/ 6 w 212"/>
                <a:gd name="T45" fmla="*/ 144 h 211"/>
                <a:gd name="T46" fmla="*/ 10 w 212"/>
                <a:gd name="T47" fmla="*/ 142 h 211"/>
                <a:gd name="T48" fmla="*/ 18 w 212"/>
                <a:gd name="T49" fmla="*/ 137 h 211"/>
                <a:gd name="T50" fmla="*/ 75 w 212"/>
                <a:gd name="T51" fmla="*/ 193 h 211"/>
                <a:gd name="T52" fmla="*/ 69 w 212"/>
                <a:gd name="T53" fmla="*/ 202 h 211"/>
                <a:gd name="T54" fmla="*/ 69 w 212"/>
                <a:gd name="T55" fmla="*/ 209 h 211"/>
                <a:gd name="T56" fmla="*/ 73 w 212"/>
                <a:gd name="T57" fmla="*/ 211 h 211"/>
                <a:gd name="T58" fmla="*/ 76 w 212"/>
                <a:gd name="T59" fmla="*/ 209 h 211"/>
                <a:gd name="T60" fmla="*/ 77 w 212"/>
                <a:gd name="T61" fmla="*/ 138 h 211"/>
                <a:gd name="T62" fmla="*/ 68 w 212"/>
                <a:gd name="T63" fmla="*/ 96 h 211"/>
                <a:gd name="T64" fmla="*/ 115 w 212"/>
                <a:gd name="T65" fmla="*/ 143 h 211"/>
                <a:gd name="T66" fmla="*/ 95 w 212"/>
                <a:gd name="T67" fmla="*/ 141 h 211"/>
                <a:gd name="T68" fmla="*/ 89 w 212"/>
                <a:gd name="T69" fmla="*/ 144 h 211"/>
                <a:gd name="T70" fmla="*/ 93 w 212"/>
                <a:gd name="T71" fmla="*/ 151 h 211"/>
                <a:gd name="T72" fmla="*/ 114 w 212"/>
                <a:gd name="T73" fmla="*/ 154 h 211"/>
                <a:gd name="T74" fmla="*/ 143 w 212"/>
                <a:gd name="T75" fmla="*/ 142 h 211"/>
                <a:gd name="T76" fmla="*/ 143 w 212"/>
                <a:gd name="T77" fmla="*/ 142 h 211"/>
                <a:gd name="T78" fmla="*/ 144 w 212"/>
                <a:gd name="T79" fmla="*/ 71 h 211"/>
                <a:gd name="T80" fmla="*/ 135 w 212"/>
                <a:gd name="T81" fmla="*/ 32 h 211"/>
                <a:gd name="T82" fmla="*/ 180 w 212"/>
                <a:gd name="T83" fmla="*/ 77 h 211"/>
                <a:gd name="T84" fmla="*/ 162 w 212"/>
                <a:gd name="T85" fmla="*/ 74 h 211"/>
                <a:gd name="T86" fmla="*/ 156 w 212"/>
                <a:gd name="T87" fmla="*/ 78 h 211"/>
                <a:gd name="T88" fmla="*/ 159 w 212"/>
                <a:gd name="T89" fmla="*/ 84 h 211"/>
                <a:gd name="T90" fmla="*/ 181 w 212"/>
                <a:gd name="T91" fmla="*/ 87 h 211"/>
                <a:gd name="T92" fmla="*/ 210 w 212"/>
                <a:gd name="T93" fmla="*/ 76 h 211"/>
                <a:gd name="T94" fmla="*/ 210 w 212"/>
                <a:gd name="T95" fmla="*/ 68 h 211"/>
                <a:gd name="T96" fmla="*/ 202 w 212"/>
                <a:gd name="T97" fmla="*/ 68 h 211"/>
                <a:gd name="T98" fmla="*/ 71 w 212"/>
                <a:gd name="T99" fmla="*/ 84 h 211"/>
                <a:gd name="T100" fmla="*/ 76 w 212"/>
                <a:gd name="T101" fmla="*/ 76 h 211"/>
                <a:gd name="T102" fmla="*/ 84 w 212"/>
                <a:gd name="T103" fmla="*/ 70 h 211"/>
                <a:gd name="T104" fmla="*/ 141 w 212"/>
                <a:gd name="T105" fmla="*/ 127 h 211"/>
                <a:gd name="T106" fmla="*/ 136 w 212"/>
                <a:gd name="T107" fmla="*/ 135 h 211"/>
                <a:gd name="T108" fmla="*/ 135 w 212"/>
                <a:gd name="T109" fmla="*/ 135 h 211"/>
                <a:gd name="T110" fmla="*/ 127 w 212"/>
                <a:gd name="T111" fmla="*/ 141 h 211"/>
                <a:gd name="T112" fmla="*/ 71 w 212"/>
                <a:gd name="T113" fmla="*/ 84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12" h="211">
                  <a:moveTo>
                    <a:pt x="202" y="68"/>
                  </a:moveTo>
                  <a:cubicBezTo>
                    <a:pt x="199" y="71"/>
                    <a:pt x="196" y="73"/>
                    <a:pt x="193" y="75"/>
                  </a:cubicBezTo>
                  <a:cubicBezTo>
                    <a:pt x="137" y="19"/>
                    <a:pt x="137" y="19"/>
                    <a:pt x="137" y="19"/>
                  </a:cubicBezTo>
                  <a:cubicBezTo>
                    <a:pt x="138" y="15"/>
                    <a:pt x="140" y="12"/>
                    <a:pt x="143" y="9"/>
                  </a:cubicBezTo>
                  <a:cubicBezTo>
                    <a:pt x="145" y="7"/>
                    <a:pt x="145" y="4"/>
                    <a:pt x="143" y="2"/>
                  </a:cubicBezTo>
                  <a:cubicBezTo>
                    <a:pt x="141" y="0"/>
                    <a:pt x="138" y="0"/>
                    <a:pt x="135" y="2"/>
                  </a:cubicBezTo>
                  <a:cubicBezTo>
                    <a:pt x="116" y="21"/>
                    <a:pt x="125" y="48"/>
                    <a:pt x="134" y="74"/>
                  </a:cubicBezTo>
                  <a:cubicBezTo>
                    <a:pt x="139" y="89"/>
                    <a:pt x="143" y="102"/>
                    <a:pt x="143" y="114"/>
                  </a:cubicBezTo>
                  <a:cubicBezTo>
                    <a:pt x="97" y="68"/>
                    <a:pt x="97" y="68"/>
                    <a:pt x="97" y="68"/>
                  </a:cubicBezTo>
                  <a:cubicBezTo>
                    <a:pt x="103" y="68"/>
                    <a:pt x="109" y="69"/>
                    <a:pt x="116" y="71"/>
                  </a:cubicBezTo>
                  <a:cubicBezTo>
                    <a:pt x="119" y="72"/>
                    <a:pt x="122" y="70"/>
                    <a:pt x="123" y="67"/>
                  </a:cubicBezTo>
                  <a:cubicBezTo>
                    <a:pt x="124" y="64"/>
                    <a:pt x="122" y="61"/>
                    <a:pt x="119" y="61"/>
                  </a:cubicBezTo>
                  <a:cubicBezTo>
                    <a:pt x="103" y="57"/>
                    <a:pt x="84" y="54"/>
                    <a:pt x="69" y="68"/>
                  </a:cubicBezTo>
                  <a:cubicBezTo>
                    <a:pt x="69" y="68"/>
                    <a:pt x="69" y="68"/>
                    <a:pt x="69" y="68"/>
                  </a:cubicBezTo>
                  <a:cubicBezTo>
                    <a:pt x="50" y="88"/>
                    <a:pt x="59" y="115"/>
                    <a:pt x="67" y="141"/>
                  </a:cubicBezTo>
                  <a:cubicBezTo>
                    <a:pt x="72" y="155"/>
                    <a:pt x="77" y="169"/>
                    <a:pt x="77" y="180"/>
                  </a:cubicBezTo>
                  <a:cubicBezTo>
                    <a:pt x="31" y="135"/>
                    <a:pt x="31" y="135"/>
                    <a:pt x="31" y="135"/>
                  </a:cubicBezTo>
                  <a:cubicBezTo>
                    <a:pt x="36" y="135"/>
                    <a:pt x="43" y="136"/>
                    <a:pt x="50" y="137"/>
                  </a:cubicBezTo>
                  <a:cubicBezTo>
                    <a:pt x="53" y="138"/>
                    <a:pt x="55" y="137"/>
                    <a:pt x="56" y="134"/>
                  </a:cubicBezTo>
                  <a:cubicBezTo>
                    <a:pt x="57" y="131"/>
                    <a:pt x="55" y="128"/>
                    <a:pt x="52" y="127"/>
                  </a:cubicBezTo>
                  <a:cubicBezTo>
                    <a:pt x="37" y="123"/>
                    <a:pt x="17" y="120"/>
                    <a:pt x="2" y="135"/>
                  </a:cubicBezTo>
                  <a:cubicBezTo>
                    <a:pt x="0" y="137"/>
                    <a:pt x="0" y="140"/>
                    <a:pt x="2" y="142"/>
                  </a:cubicBezTo>
                  <a:cubicBezTo>
                    <a:pt x="3" y="143"/>
                    <a:pt x="5" y="144"/>
                    <a:pt x="6" y="144"/>
                  </a:cubicBezTo>
                  <a:cubicBezTo>
                    <a:pt x="7" y="144"/>
                    <a:pt x="9" y="143"/>
                    <a:pt x="10" y="142"/>
                  </a:cubicBezTo>
                  <a:cubicBezTo>
                    <a:pt x="12" y="140"/>
                    <a:pt x="15" y="138"/>
                    <a:pt x="18" y="137"/>
                  </a:cubicBezTo>
                  <a:cubicBezTo>
                    <a:pt x="75" y="193"/>
                    <a:pt x="75" y="193"/>
                    <a:pt x="75" y="193"/>
                  </a:cubicBezTo>
                  <a:cubicBezTo>
                    <a:pt x="73" y="196"/>
                    <a:pt x="71" y="199"/>
                    <a:pt x="69" y="202"/>
                  </a:cubicBezTo>
                  <a:cubicBezTo>
                    <a:pt x="67" y="204"/>
                    <a:pt x="67" y="207"/>
                    <a:pt x="69" y="209"/>
                  </a:cubicBezTo>
                  <a:cubicBezTo>
                    <a:pt x="70" y="210"/>
                    <a:pt x="71" y="211"/>
                    <a:pt x="73" y="211"/>
                  </a:cubicBezTo>
                  <a:cubicBezTo>
                    <a:pt x="74" y="211"/>
                    <a:pt x="75" y="210"/>
                    <a:pt x="76" y="209"/>
                  </a:cubicBezTo>
                  <a:cubicBezTo>
                    <a:pt x="95" y="190"/>
                    <a:pt x="86" y="164"/>
                    <a:pt x="77" y="138"/>
                  </a:cubicBezTo>
                  <a:cubicBezTo>
                    <a:pt x="72" y="123"/>
                    <a:pt x="68" y="108"/>
                    <a:pt x="68" y="96"/>
                  </a:cubicBezTo>
                  <a:cubicBezTo>
                    <a:pt x="115" y="143"/>
                    <a:pt x="115" y="143"/>
                    <a:pt x="115" y="143"/>
                  </a:cubicBezTo>
                  <a:cubicBezTo>
                    <a:pt x="109" y="143"/>
                    <a:pt x="103" y="142"/>
                    <a:pt x="95" y="141"/>
                  </a:cubicBezTo>
                  <a:cubicBezTo>
                    <a:pt x="93" y="140"/>
                    <a:pt x="90" y="142"/>
                    <a:pt x="89" y="144"/>
                  </a:cubicBezTo>
                  <a:cubicBezTo>
                    <a:pt x="88" y="147"/>
                    <a:pt x="90" y="150"/>
                    <a:pt x="93" y="151"/>
                  </a:cubicBezTo>
                  <a:cubicBezTo>
                    <a:pt x="99" y="152"/>
                    <a:pt x="107" y="154"/>
                    <a:pt x="114" y="154"/>
                  </a:cubicBezTo>
                  <a:cubicBezTo>
                    <a:pt x="124" y="154"/>
                    <a:pt x="134" y="151"/>
                    <a:pt x="143" y="142"/>
                  </a:cubicBezTo>
                  <a:cubicBezTo>
                    <a:pt x="143" y="142"/>
                    <a:pt x="143" y="142"/>
                    <a:pt x="143" y="142"/>
                  </a:cubicBezTo>
                  <a:cubicBezTo>
                    <a:pt x="162" y="124"/>
                    <a:pt x="153" y="97"/>
                    <a:pt x="144" y="71"/>
                  </a:cubicBezTo>
                  <a:cubicBezTo>
                    <a:pt x="139" y="57"/>
                    <a:pt x="135" y="43"/>
                    <a:pt x="135" y="32"/>
                  </a:cubicBezTo>
                  <a:cubicBezTo>
                    <a:pt x="180" y="77"/>
                    <a:pt x="180" y="77"/>
                    <a:pt x="180" y="77"/>
                  </a:cubicBezTo>
                  <a:cubicBezTo>
                    <a:pt x="175" y="76"/>
                    <a:pt x="169" y="76"/>
                    <a:pt x="162" y="74"/>
                  </a:cubicBezTo>
                  <a:cubicBezTo>
                    <a:pt x="159" y="73"/>
                    <a:pt x="156" y="75"/>
                    <a:pt x="156" y="78"/>
                  </a:cubicBezTo>
                  <a:cubicBezTo>
                    <a:pt x="155" y="81"/>
                    <a:pt x="157" y="83"/>
                    <a:pt x="159" y="84"/>
                  </a:cubicBezTo>
                  <a:cubicBezTo>
                    <a:pt x="166" y="86"/>
                    <a:pt x="173" y="87"/>
                    <a:pt x="181" y="87"/>
                  </a:cubicBezTo>
                  <a:cubicBezTo>
                    <a:pt x="191" y="87"/>
                    <a:pt x="201" y="84"/>
                    <a:pt x="210" y="76"/>
                  </a:cubicBezTo>
                  <a:cubicBezTo>
                    <a:pt x="212" y="74"/>
                    <a:pt x="212" y="70"/>
                    <a:pt x="210" y="68"/>
                  </a:cubicBezTo>
                  <a:cubicBezTo>
                    <a:pt x="208" y="66"/>
                    <a:pt x="204" y="66"/>
                    <a:pt x="202" y="68"/>
                  </a:cubicBezTo>
                  <a:moveTo>
                    <a:pt x="71" y="84"/>
                  </a:moveTo>
                  <a:cubicBezTo>
                    <a:pt x="72" y="81"/>
                    <a:pt x="74" y="78"/>
                    <a:pt x="76" y="76"/>
                  </a:cubicBezTo>
                  <a:cubicBezTo>
                    <a:pt x="79" y="73"/>
                    <a:pt x="81" y="72"/>
                    <a:pt x="84" y="70"/>
                  </a:cubicBezTo>
                  <a:cubicBezTo>
                    <a:pt x="141" y="127"/>
                    <a:pt x="141" y="127"/>
                    <a:pt x="141" y="127"/>
                  </a:cubicBezTo>
                  <a:cubicBezTo>
                    <a:pt x="140" y="130"/>
                    <a:pt x="138" y="133"/>
                    <a:pt x="136" y="135"/>
                  </a:cubicBezTo>
                  <a:cubicBezTo>
                    <a:pt x="136" y="135"/>
                    <a:pt x="135" y="135"/>
                    <a:pt x="135" y="135"/>
                  </a:cubicBezTo>
                  <a:cubicBezTo>
                    <a:pt x="133" y="137"/>
                    <a:pt x="130" y="139"/>
                    <a:pt x="127" y="141"/>
                  </a:cubicBezTo>
                  <a:lnTo>
                    <a:pt x="71" y="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5" name="Freeform 55"/>
            <p:cNvSpPr>
              <a:spLocks/>
            </p:cNvSpPr>
            <p:nvPr/>
          </p:nvSpPr>
          <p:spPr bwMode="auto">
            <a:xfrm>
              <a:off x="4738688" y="-293688"/>
              <a:ext cx="169863" cy="173038"/>
            </a:xfrm>
            <a:custGeom>
              <a:avLst/>
              <a:gdLst>
                <a:gd name="T0" fmla="*/ 10 w 57"/>
                <a:gd name="T1" fmla="*/ 2 h 57"/>
                <a:gd name="T2" fmla="*/ 2 w 57"/>
                <a:gd name="T3" fmla="*/ 2 h 57"/>
                <a:gd name="T4" fmla="*/ 2 w 57"/>
                <a:gd name="T5" fmla="*/ 9 h 57"/>
                <a:gd name="T6" fmla="*/ 48 w 57"/>
                <a:gd name="T7" fmla="*/ 55 h 57"/>
                <a:gd name="T8" fmla="*/ 52 w 57"/>
                <a:gd name="T9" fmla="*/ 57 h 57"/>
                <a:gd name="T10" fmla="*/ 55 w 57"/>
                <a:gd name="T11" fmla="*/ 55 h 57"/>
                <a:gd name="T12" fmla="*/ 55 w 57"/>
                <a:gd name="T13" fmla="*/ 48 h 57"/>
                <a:gd name="T14" fmla="*/ 10 w 57"/>
                <a:gd name="T15" fmla="*/ 2 h 5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 h="57">
                  <a:moveTo>
                    <a:pt x="10" y="2"/>
                  </a:moveTo>
                  <a:cubicBezTo>
                    <a:pt x="8" y="0"/>
                    <a:pt x="4" y="0"/>
                    <a:pt x="2" y="2"/>
                  </a:cubicBezTo>
                  <a:cubicBezTo>
                    <a:pt x="0" y="4"/>
                    <a:pt x="0" y="7"/>
                    <a:pt x="2" y="9"/>
                  </a:cubicBezTo>
                  <a:cubicBezTo>
                    <a:pt x="48" y="55"/>
                    <a:pt x="48" y="55"/>
                    <a:pt x="48" y="55"/>
                  </a:cubicBezTo>
                  <a:cubicBezTo>
                    <a:pt x="49" y="56"/>
                    <a:pt x="50" y="57"/>
                    <a:pt x="52" y="57"/>
                  </a:cubicBezTo>
                  <a:cubicBezTo>
                    <a:pt x="53" y="57"/>
                    <a:pt x="54" y="56"/>
                    <a:pt x="55" y="55"/>
                  </a:cubicBezTo>
                  <a:cubicBezTo>
                    <a:pt x="57" y="53"/>
                    <a:pt x="57" y="50"/>
                    <a:pt x="55" y="48"/>
                  </a:cubicBezTo>
                  <a:lnTo>
                    <a:pt x="10" y="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6" name="Freeform 56"/>
            <p:cNvSpPr>
              <a:spLocks/>
            </p:cNvSpPr>
            <p:nvPr/>
          </p:nvSpPr>
          <p:spPr bwMode="auto">
            <a:xfrm>
              <a:off x="5200650" y="-762000"/>
              <a:ext cx="174625" cy="169863"/>
            </a:xfrm>
            <a:custGeom>
              <a:avLst/>
              <a:gdLst>
                <a:gd name="T0" fmla="*/ 48 w 58"/>
                <a:gd name="T1" fmla="*/ 55 h 56"/>
                <a:gd name="T2" fmla="*/ 52 w 58"/>
                <a:gd name="T3" fmla="*/ 56 h 56"/>
                <a:gd name="T4" fmla="*/ 56 w 58"/>
                <a:gd name="T5" fmla="*/ 55 h 56"/>
                <a:gd name="T6" fmla="*/ 56 w 58"/>
                <a:gd name="T7" fmla="*/ 47 h 56"/>
                <a:gd name="T8" fmla="*/ 10 w 58"/>
                <a:gd name="T9" fmla="*/ 2 h 56"/>
                <a:gd name="T10" fmla="*/ 2 w 58"/>
                <a:gd name="T11" fmla="*/ 2 h 56"/>
                <a:gd name="T12" fmla="*/ 2 w 58"/>
                <a:gd name="T13" fmla="*/ 9 h 56"/>
                <a:gd name="T14" fmla="*/ 48 w 58"/>
                <a:gd name="T15" fmla="*/ 55 h 5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8" h="56">
                  <a:moveTo>
                    <a:pt x="48" y="55"/>
                  </a:moveTo>
                  <a:cubicBezTo>
                    <a:pt x="49" y="56"/>
                    <a:pt x="51" y="56"/>
                    <a:pt x="52" y="56"/>
                  </a:cubicBezTo>
                  <a:cubicBezTo>
                    <a:pt x="53" y="56"/>
                    <a:pt x="55" y="56"/>
                    <a:pt x="56" y="55"/>
                  </a:cubicBezTo>
                  <a:cubicBezTo>
                    <a:pt x="58" y="53"/>
                    <a:pt x="58" y="50"/>
                    <a:pt x="56" y="47"/>
                  </a:cubicBezTo>
                  <a:cubicBezTo>
                    <a:pt x="10" y="2"/>
                    <a:pt x="10" y="2"/>
                    <a:pt x="10" y="2"/>
                  </a:cubicBezTo>
                  <a:cubicBezTo>
                    <a:pt x="8" y="0"/>
                    <a:pt x="4" y="0"/>
                    <a:pt x="2" y="2"/>
                  </a:cubicBezTo>
                  <a:cubicBezTo>
                    <a:pt x="0" y="4"/>
                    <a:pt x="0" y="7"/>
                    <a:pt x="2" y="9"/>
                  </a:cubicBezTo>
                  <a:lnTo>
                    <a:pt x="48" y="5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grpSp>
        <p:nvGrpSpPr>
          <p:cNvPr id="57" name="Group 56"/>
          <p:cNvGrpSpPr/>
          <p:nvPr/>
        </p:nvGrpSpPr>
        <p:grpSpPr>
          <a:xfrm>
            <a:off x="6177708" y="3291830"/>
            <a:ext cx="793750" cy="582613"/>
            <a:chOff x="6080775" y="-1168050"/>
            <a:chExt cx="793750" cy="582613"/>
          </a:xfrm>
          <a:solidFill>
            <a:schemeClr val="accent2"/>
          </a:solidFill>
        </p:grpSpPr>
        <p:sp>
          <p:nvSpPr>
            <p:cNvPr id="58" name="Freeform 37"/>
            <p:cNvSpPr>
              <a:spLocks noEditPoints="1"/>
            </p:cNvSpPr>
            <p:nvPr/>
          </p:nvSpPr>
          <p:spPr bwMode="auto">
            <a:xfrm>
              <a:off x="6387163" y="-964850"/>
              <a:ext cx="171450" cy="173038"/>
            </a:xfrm>
            <a:custGeom>
              <a:avLst/>
              <a:gdLst>
                <a:gd name="T0" fmla="*/ 28 w 57"/>
                <a:gd name="T1" fmla="*/ 57 h 57"/>
                <a:gd name="T2" fmla="*/ 57 w 57"/>
                <a:gd name="T3" fmla="*/ 29 h 57"/>
                <a:gd name="T4" fmla="*/ 28 w 57"/>
                <a:gd name="T5" fmla="*/ 0 h 57"/>
                <a:gd name="T6" fmla="*/ 0 w 57"/>
                <a:gd name="T7" fmla="*/ 29 h 57"/>
                <a:gd name="T8" fmla="*/ 28 w 57"/>
                <a:gd name="T9" fmla="*/ 57 h 57"/>
                <a:gd name="T10" fmla="*/ 28 w 57"/>
                <a:gd name="T11" fmla="*/ 9 h 57"/>
                <a:gd name="T12" fmla="*/ 48 w 57"/>
                <a:gd name="T13" fmla="*/ 29 h 57"/>
                <a:gd name="T14" fmla="*/ 28 w 57"/>
                <a:gd name="T15" fmla="*/ 48 h 57"/>
                <a:gd name="T16" fmla="*/ 9 w 57"/>
                <a:gd name="T17" fmla="*/ 29 h 57"/>
                <a:gd name="T18" fmla="*/ 28 w 57"/>
                <a:gd name="T19" fmla="*/ 9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 h="57">
                  <a:moveTo>
                    <a:pt x="28" y="57"/>
                  </a:moveTo>
                  <a:cubicBezTo>
                    <a:pt x="44" y="57"/>
                    <a:pt x="57" y="45"/>
                    <a:pt x="57" y="29"/>
                  </a:cubicBezTo>
                  <a:cubicBezTo>
                    <a:pt x="57" y="13"/>
                    <a:pt x="44" y="0"/>
                    <a:pt x="28" y="0"/>
                  </a:cubicBezTo>
                  <a:cubicBezTo>
                    <a:pt x="13" y="0"/>
                    <a:pt x="0" y="13"/>
                    <a:pt x="0" y="29"/>
                  </a:cubicBezTo>
                  <a:cubicBezTo>
                    <a:pt x="0" y="45"/>
                    <a:pt x="13" y="57"/>
                    <a:pt x="28" y="57"/>
                  </a:cubicBezTo>
                  <a:moveTo>
                    <a:pt x="28" y="9"/>
                  </a:moveTo>
                  <a:cubicBezTo>
                    <a:pt x="39" y="9"/>
                    <a:pt x="48" y="18"/>
                    <a:pt x="48" y="29"/>
                  </a:cubicBezTo>
                  <a:cubicBezTo>
                    <a:pt x="48" y="40"/>
                    <a:pt x="39" y="48"/>
                    <a:pt x="28" y="48"/>
                  </a:cubicBezTo>
                  <a:cubicBezTo>
                    <a:pt x="18" y="48"/>
                    <a:pt x="9" y="40"/>
                    <a:pt x="9" y="29"/>
                  </a:cubicBezTo>
                  <a:cubicBezTo>
                    <a:pt x="9" y="18"/>
                    <a:pt x="18" y="9"/>
                    <a:pt x="28" y="9"/>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59" name="Freeform 38"/>
            <p:cNvSpPr>
              <a:spLocks/>
            </p:cNvSpPr>
            <p:nvPr/>
          </p:nvSpPr>
          <p:spPr bwMode="auto">
            <a:xfrm>
              <a:off x="6577663" y="-1028350"/>
              <a:ext cx="115888" cy="300038"/>
            </a:xfrm>
            <a:custGeom>
              <a:avLst/>
              <a:gdLst>
                <a:gd name="T0" fmla="*/ 4 w 39"/>
                <a:gd name="T1" fmla="*/ 97 h 99"/>
                <a:gd name="T2" fmla="*/ 8 w 39"/>
                <a:gd name="T3" fmla="*/ 99 h 99"/>
                <a:gd name="T4" fmla="*/ 13 w 39"/>
                <a:gd name="T5" fmla="*/ 97 h 99"/>
                <a:gd name="T6" fmla="*/ 13 w 39"/>
                <a:gd name="T7" fmla="*/ 3 h 99"/>
                <a:gd name="T8" fmla="*/ 3 w 39"/>
                <a:gd name="T9" fmla="*/ 3 h 99"/>
                <a:gd name="T10" fmla="*/ 3 w 39"/>
                <a:gd name="T11" fmla="*/ 13 h 99"/>
                <a:gd name="T12" fmla="*/ 3 w 39"/>
                <a:gd name="T13" fmla="*/ 87 h 99"/>
                <a:gd name="T14" fmla="*/ 4 w 39"/>
                <a:gd name="T15" fmla="*/ 97 h 9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9" h="99">
                  <a:moveTo>
                    <a:pt x="4" y="97"/>
                  </a:moveTo>
                  <a:cubicBezTo>
                    <a:pt x="5" y="98"/>
                    <a:pt x="6" y="99"/>
                    <a:pt x="8" y="99"/>
                  </a:cubicBezTo>
                  <a:cubicBezTo>
                    <a:pt x="10" y="99"/>
                    <a:pt x="12" y="98"/>
                    <a:pt x="13" y="97"/>
                  </a:cubicBezTo>
                  <a:cubicBezTo>
                    <a:pt x="39" y="71"/>
                    <a:pt x="39" y="29"/>
                    <a:pt x="13" y="3"/>
                  </a:cubicBezTo>
                  <a:cubicBezTo>
                    <a:pt x="10" y="0"/>
                    <a:pt x="6" y="0"/>
                    <a:pt x="3" y="3"/>
                  </a:cubicBezTo>
                  <a:cubicBezTo>
                    <a:pt x="0" y="6"/>
                    <a:pt x="0" y="10"/>
                    <a:pt x="3" y="13"/>
                  </a:cubicBezTo>
                  <a:cubicBezTo>
                    <a:pt x="23" y="33"/>
                    <a:pt x="23" y="67"/>
                    <a:pt x="3" y="87"/>
                  </a:cubicBezTo>
                  <a:cubicBezTo>
                    <a:pt x="2" y="90"/>
                    <a:pt x="2" y="95"/>
                    <a:pt x="4" y="9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0" name="Freeform 39"/>
            <p:cNvSpPr>
              <a:spLocks/>
            </p:cNvSpPr>
            <p:nvPr/>
          </p:nvSpPr>
          <p:spPr bwMode="auto">
            <a:xfrm>
              <a:off x="6258575" y="-1028350"/>
              <a:ext cx="114300" cy="300038"/>
            </a:xfrm>
            <a:custGeom>
              <a:avLst/>
              <a:gdLst>
                <a:gd name="T0" fmla="*/ 26 w 38"/>
                <a:gd name="T1" fmla="*/ 97 h 99"/>
                <a:gd name="T2" fmla="*/ 31 w 38"/>
                <a:gd name="T3" fmla="*/ 99 h 99"/>
                <a:gd name="T4" fmla="*/ 35 w 38"/>
                <a:gd name="T5" fmla="*/ 97 h 99"/>
                <a:gd name="T6" fmla="*/ 35 w 38"/>
                <a:gd name="T7" fmla="*/ 87 h 99"/>
                <a:gd name="T8" fmla="*/ 35 w 38"/>
                <a:gd name="T9" fmla="*/ 13 h 99"/>
                <a:gd name="T10" fmla="*/ 35 w 38"/>
                <a:gd name="T11" fmla="*/ 3 h 99"/>
                <a:gd name="T12" fmla="*/ 25 w 38"/>
                <a:gd name="T13" fmla="*/ 3 h 99"/>
                <a:gd name="T14" fmla="*/ 26 w 38"/>
                <a:gd name="T15" fmla="*/ 97 h 9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8" h="99">
                  <a:moveTo>
                    <a:pt x="26" y="97"/>
                  </a:moveTo>
                  <a:cubicBezTo>
                    <a:pt x="27" y="98"/>
                    <a:pt x="29" y="99"/>
                    <a:pt x="31" y="99"/>
                  </a:cubicBezTo>
                  <a:cubicBezTo>
                    <a:pt x="32" y="99"/>
                    <a:pt x="34" y="98"/>
                    <a:pt x="35" y="97"/>
                  </a:cubicBezTo>
                  <a:cubicBezTo>
                    <a:pt x="38" y="95"/>
                    <a:pt x="38" y="90"/>
                    <a:pt x="35" y="87"/>
                  </a:cubicBezTo>
                  <a:cubicBezTo>
                    <a:pt x="14" y="67"/>
                    <a:pt x="14" y="33"/>
                    <a:pt x="35" y="13"/>
                  </a:cubicBezTo>
                  <a:cubicBezTo>
                    <a:pt x="38" y="10"/>
                    <a:pt x="38" y="6"/>
                    <a:pt x="35" y="3"/>
                  </a:cubicBezTo>
                  <a:cubicBezTo>
                    <a:pt x="32" y="0"/>
                    <a:pt x="28" y="0"/>
                    <a:pt x="25" y="3"/>
                  </a:cubicBezTo>
                  <a:cubicBezTo>
                    <a:pt x="0" y="29"/>
                    <a:pt x="0" y="71"/>
                    <a:pt x="26" y="9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1" name="Freeform 40"/>
            <p:cNvSpPr>
              <a:spLocks/>
            </p:cNvSpPr>
            <p:nvPr/>
          </p:nvSpPr>
          <p:spPr bwMode="auto">
            <a:xfrm>
              <a:off x="6652275" y="-1098200"/>
              <a:ext cx="155575" cy="442913"/>
            </a:xfrm>
            <a:custGeom>
              <a:avLst/>
              <a:gdLst>
                <a:gd name="T0" fmla="*/ 13 w 52"/>
                <a:gd name="T1" fmla="*/ 3 h 146"/>
                <a:gd name="T2" fmla="*/ 3 w 52"/>
                <a:gd name="T3" fmla="*/ 3 h 146"/>
                <a:gd name="T4" fmla="*/ 3 w 52"/>
                <a:gd name="T5" fmla="*/ 12 h 146"/>
                <a:gd name="T6" fmla="*/ 3 w 52"/>
                <a:gd name="T7" fmla="*/ 135 h 146"/>
                <a:gd name="T8" fmla="*/ 3 w 52"/>
                <a:gd name="T9" fmla="*/ 145 h 146"/>
                <a:gd name="T10" fmla="*/ 7 w 52"/>
                <a:gd name="T11" fmla="*/ 146 h 146"/>
                <a:gd name="T12" fmla="*/ 12 w 52"/>
                <a:gd name="T13" fmla="*/ 145 h 146"/>
                <a:gd name="T14" fmla="*/ 13 w 52"/>
                <a:gd name="T15" fmla="*/ 3 h 1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 h="146">
                  <a:moveTo>
                    <a:pt x="13" y="3"/>
                  </a:moveTo>
                  <a:cubicBezTo>
                    <a:pt x="10" y="0"/>
                    <a:pt x="6" y="0"/>
                    <a:pt x="3" y="3"/>
                  </a:cubicBezTo>
                  <a:cubicBezTo>
                    <a:pt x="0" y="5"/>
                    <a:pt x="0" y="10"/>
                    <a:pt x="3" y="12"/>
                  </a:cubicBezTo>
                  <a:cubicBezTo>
                    <a:pt x="37" y="47"/>
                    <a:pt x="37" y="101"/>
                    <a:pt x="3" y="135"/>
                  </a:cubicBezTo>
                  <a:cubicBezTo>
                    <a:pt x="0" y="137"/>
                    <a:pt x="0" y="142"/>
                    <a:pt x="3" y="145"/>
                  </a:cubicBezTo>
                  <a:cubicBezTo>
                    <a:pt x="4" y="145"/>
                    <a:pt x="6" y="146"/>
                    <a:pt x="7" y="146"/>
                  </a:cubicBezTo>
                  <a:cubicBezTo>
                    <a:pt x="9" y="146"/>
                    <a:pt x="11" y="145"/>
                    <a:pt x="12" y="145"/>
                  </a:cubicBezTo>
                  <a:cubicBezTo>
                    <a:pt x="52" y="105"/>
                    <a:pt x="52" y="41"/>
                    <a:pt x="13" y="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2" name="Freeform 41"/>
            <p:cNvSpPr>
              <a:spLocks/>
            </p:cNvSpPr>
            <p:nvPr/>
          </p:nvSpPr>
          <p:spPr bwMode="auto">
            <a:xfrm>
              <a:off x="6147450" y="-1098200"/>
              <a:ext cx="153988" cy="442913"/>
            </a:xfrm>
            <a:custGeom>
              <a:avLst/>
              <a:gdLst>
                <a:gd name="T0" fmla="*/ 49 w 51"/>
                <a:gd name="T1" fmla="*/ 12 h 146"/>
                <a:gd name="T2" fmla="*/ 49 w 51"/>
                <a:gd name="T3" fmla="*/ 3 h 146"/>
                <a:gd name="T4" fmla="*/ 39 w 51"/>
                <a:gd name="T5" fmla="*/ 3 h 146"/>
                <a:gd name="T6" fmla="*/ 39 w 51"/>
                <a:gd name="T7" fmla="*/ 145 h 146"/>
                <a:gd name="T8" fmla="*/ 43 w 51"/>
                <a:gd name="T9" fmla="*/ 146 h 146"/>
                <a:gd name="T10" fmla="*/ 48 w 51"/>
                <a:gd name="T11" fmla="*/ 145 h 146"/>
                <a:gd name="T12" fmla="*/ 48 w 51"/>
                <a:gd name="T13" fmla="*/ 135 h 146"/>
                <a:gd name="T14" fmla="*/ 49 w 51"/>
                <a:gd name="T15" fmla="*/ 12 h 1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146">
                  <a:moveTo>
                    <a:pt x="49" y="12"/>
                  </a:moveTo>
                  <a:cubicBezTo>
                    <a:pt x="51" y="10"/>
                    <a:pt x="51" y="5"/>
                    <a:pt x="49" y="3"/>
                  </a:cubicBezTo>
                  <a:cubicBezTo>
                    <a:pt x="46" y="0"/>
                    <a:pt x="42" y="0"/>
                    <a:pt x="39" y="3"/>
                  </a:cubicBezTo>
                  <a:cubicBezTo>
                    <a:pt x="0" y="41"/>
                    <a:pt x="0" y="105"/>
                    <a:pt x="39" y="145"/>
                  </a:cubicBezTo>
                  <a:cubicBezTo>
                    <a:pt x="40" y="145"/>
                    <a:pt x="42" y="146"/>
                    <a:pt x="43" y="146"/>
                  </a:cubicBezTo>
                  <a:cubicBezTo>
                    <a:pt x="45" y="146"/>
                    <a:pt x="47" y="145"/>
                    <a:pt x="48" y="145"/>
                  </a:cubicBezTo>
                  <a:cubicBezTo>
                    <a:pt x="51" y="142"/>
                    <a:pt x="51" y="137"/>
                    <a:pt x="48" y="135"/>
                  </a:cubicBezTo>
                  <a:cubicBezTo>
                    <a:pt x="15" y="100"/>
                    <a:pt x="15" y="46"/>
                    <a:pt x="49" y="1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3" name="Freeform 42"/>
            <p:cNvSpPr>
              <a:spLocks/>
            </p:cNvSpPr>
            <p:nvPr/>
          </p:nvSpPr>
          <p:spPr bwMode="auto">
            <a:xfrm>
              <a:off x="6722125" y="-1168050"/>
              <a:ext cx="152400" cy="582613"/>
            </a:xfrm>
            <a:custGeom>
              <a:avLst/>
              <a:gdLst>
                <a:gd name="T0" fmla="*/ 12 w 51"/>
                <a:gd name="T1" fmla="*/ 3 h 192"/>
                <a:gd name="T2" fmla="*/ 2 w 51"/>
                <a:gd name="T3" fmla="*/ 3 h 192"/>
                <a:gd name="T4" fmla="*/ 2 w 51"/>
                <a:gd name="T5" fmla="*/ 13 h 192"/>
                <a:gd name="T6" fmla="*/ 37 w 51"/>
                <a:gd name="T7" fmla="*/ 97 h 192"/>
                <a:gd name="T8" fmla="*/ 2 w 51"/>
                <a:gd name="T9" fmla="*/ 180 h 192"/>
                <a:gd name="T10" fmla="*/ 2 w 51"/>
                <a:gd name="T11" fmla="*/ 190 h 192"/>
                <a:gd name="T12" fmla="*/ 7 w 51"/>
                <a:gd name="T13" fmla="*/ 192 h 192"/>
                <a:gd name="T14" fmla="*/ 11 w 51"/>
                <a:gd name="T15" fmla="*/ 190 h 192"/>
                <a:gd name="T16" fmla="*/ 50 w 51"/>
                <a:gd name="T17" fmla="*/ 97 h 192"/>
                <a:gd name="T18" fmla="*/ 12 w 51"/>
                <a:gd name="T19" fmla="*/ 3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 h="192">
                  <a:moveTo>
                    <a:pt x="12" y="3"/>
                  </a:moveTo>
                  <a:cubicBezTo>
                    <a:pt x="10" y="0"/>
                    <a:pt x="5" y="0"/>
                    <a:pt x="2" y="3"/>
                  </a:cubicBezTo>
                  <a:cubicBezTo>
                    <a:pt x="0" y="6"/>
                    <a:pt x="0" y="10"/>
                    <a:pt x="2" y="13"/>
                  </a:cubicBezTo>
                  <a:cubicBezTo>
                    <a:pt x="25" y="35"/>
                    <a:pt x="37" y="65"/>
                    <a:pt x="37" y="97"/>
                  </a:cubicBezTo>
                  <a:cubicBezTo>
                    <a:pt x="37" y="128"/>
                    <a:pt x="24" y="158"/>
                    <a:pt x="2" y="180"/>
                  </a:cubicBezTo>
                  <a:cubicBezTo>
                    <a:pt x="0" y="183"/>
                    <a:pt x="0" y="187"/>
                    <a:pt x="2" y="190"/>
                  </a:cubicBezTo>
                  <a:cubicBezTo>
                    <a:pt x="3" y="191"/>
                    <a:pt x="5" y="192"/>
                    <a:pt x="7" y="192"/>
                  </a:cubicBezTo>
                  <a:cubicBezTo>
                    <a:pt x="9" y="192"/>
                    <a:pt x="11" y="191"/>
                    <a:pt x="11" y="190"/>
                  </a:cubicBezTo>
                  <a:cubicBezTo>
                    <a:pt x="37" y="165"/>
                    <a:pt x="50" y="132"/>
                    <a:pt x="50" y="97"/>
                  </a:cubicBezTo>
                  <a:cubicBezTo>
                    <a:pt x="51" y="61"/>
                    <a:pt x="37" y="28"/>
                    <a:pt x="12" y="3"/>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4" name="Freeform 43"/>
            <p:cNvSpPr>
              <a:spLocks/>
            </p:cNvSpPr>
            <p:nvPr/>
          </p:nvSpPr>
          <p:spPr bwMode="auto">
            <a:xfrm>
              <a:off x="6080775" y="-1168050"/>
              <a:ext cx="153988" cy="582613"/>
            </a:xfrm>
            <a:custGeom>
              <a:avLst/>
              <a:gdLst>
                <a:gd name="T0" fmla="*/ 14 w 51"/>
                <a:gd name="T1" fmla="*/ 97 h 192"/>
                <a:gd name="T2" fmla="*/ 48 w 51"/>
                <a:gd name="T3" fmla="*/ 13 h 192"/>
                <a:gd name="T4" fmla="*/ 48 w 51"/>
                <a:gd name="T5" fmla="*/ 3 h 192"/>
                <a:gd name="T6" fmla="*/ 38 w 51"/>
                <a:gd name="T7" fmla="*/ 3 h 192"/>
                <a:gd name="T8" fmla="*/ 0 w 51"/>
                <a:gd name="T9" fmla="*/ 97 h 192"/>
                <a:gd name="T10" fmla="*/ 38 w 51"/>
                <a:gd name="T11" fmla="*/ 190 h 192"/>
                <a:gd name="T12" fmla="*/ 43 w 51"/>
                <a:gd name="T13" fmla="*/ 192 h 192"/>
                <a:gd name="T14" fmla="*/ 47 w 51"/>
                <a:gd name="T15" fmla="*/ 190 h 192"/>
                <a:gd name="T16" fmla="*/ 47 w 51"/>
                <a:gd name="T17" fmla="*/ 180 h 192"/>
                <a:gd name="T18" fmla="*/ 14 w 51"/>
                <a:gd name="T19" fmla="*/ 97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 h="192">
                  <a:moveTo>
                    <a:pt x="14" y="97"/>
                  </a:moveTo>
                  <a:cubicBezTo>
                    <a:pt x="14" y="65"/>
                    <a:pt x="27" y="35"/>
                    <a:pt x="48" y="13"/>
                  </a:cubicBezTo>
                  <a:cubicBezTo>
                    <a:pt x="51" y="10"/>
                    <a:pt x="51" y="6"/>
                    <a:pt x="48" y="3"/>
                  </a:cubicBezTo>
                  <a:cubicBezTo>
                    <a:pt x="46" y="0"/>
                    <a:pt x="41" y="0"/>
                    <a:pt x="38" y="3"/>
                  </a:cubicBezTo>
                  <a:cubicBezTo>
                    <a:pt x="14" y="28"/>
                    <a:pt x="0" y="61"/>
                    <a:pt x="0" y="97"/>
                  </a:cubicBezTo>
                  <a:cubicBezTo>
                    <a:pt x="0" y="132"/>
                    <a:pt x="13" y="165"/>
                    <a:pt x="38" y="190"/>
                  </a:cubicBezTo>
                  <a:cubicBezTo>
                    <a:pt x="39" y="191"/>
                    <a:pt x="41" y="192"/>
                    <a:pt x="43" y="192"/>
                  </a:cubicBezTo>
                  <a:cubicBezTo>
                    <a:pt x="45" y="192"/>
                    <a:pt x="46" y="191"/>
                    <a:pt x="47" y="190"/>
                  </a:cubicBezTo>
                  <a:cubicBezTo>
                    <a:pt x="50" y="187"/>
                    <a:pt x="50" y="183"/>
                    <a:pt x="47" y="180"/>
                  </a:cubicBezTo>
                  <a:cubicBezTo>
                    <a:pt x="26" y="158"/>
                    <a:pt x="14" y="128"/>
                    <a:pt x="14" y="9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grpSp>
        <p:nvGrpSpPr>
          <p:cNvPr id="65" name="Group 64"/>
          <p:cNvGrpSpPr/>
          <p:nvPr/>
        </p:nvGrpSpPr>
        <p:grpSpPr>
          <a:xfrm>
            <a:off x="7240727" y="3139430"/>
            <a:ext cx="706438" cy="711199"/>
            <a:chOff x="4926013" y="-901700"/>
            <a:chExt cx="706438" cy="711199"/>
          </a:xfrm>
          <a:solidFill>
            <a:schemeClr val="accent2"/>
          </a:solidFill>
        </p:grpSpPr>
        <p:sp>
          <p:nvSpPr>
            <p:cNvPr id="66" name="Freeform 71"/>
            <p:cNvSpPr>
              <a:spLocks noEditPoints="1"/>
            </p:cNvSpPr>
            <p:nvPr/>
          </p:nvSpPr>
          <p:spPr bwMode="auto">
            <a:xfrm>
              <a:off x="5054600" y="-731838"/>
              <a:ext cx="319088" cy="239712"/>
            </a:xfrm>
            <a:custGeom>
              <a:avLst/>
              <a:gdLst>
                <a:gd name="T0" fmla="*/ 102 w 106"/>
                <a:gd name="T1" fmla="*/ 7 h 79"/>
                <a:gd name="T2" fmla="*/ 92 w 106"/>
                <a:gd name="T3" fmla="*/ 1 h 79"/>
                <a:gd name="T4" fmla="*/ 90 w 106"/>
                <a:gd name="T5" fmla="*/ 0 h 79"/>
                <a:gd name="T6" fmla="*/ 75 w 106"/>
                <a:gd name="T7" fmla="*/ 13 h 79"/>
                <a:gd name="T8" fmla="*/ 76 w 106"/>
                <a:gd name="T9" fmla="*/ 23 h 79"/>
                <a:gd name="T10" fmla="*/ 53 w 106"/>
                <a:gd name="T11" fmla="*/ 49 h 79"/>
                <a:gd name="T12" fmla="*/ 53 w 106"/>
                <a:gd name="T13" fmla="*/ 50 h 79"/>
                <a:gd name="T14" fmla="*/ 49 w 106"/>
                <a:gd name="T15" fmla="*/ 49 h 79"/>
                <a:gd name="T16" fmla="*/ 41 w 106"/>
                <a:gd name="T17" fmla="*/ 50 h 79"/>
                <a:gd name="T18" fmla="*/ 28 w 106"/>
                <a:gd name="T19" fmla="*/ 37 h 79"/>
                <a:gd name="T20" fmla="*/ 30 w 106"/>
                <a:gd name="T21" fmla="*/ 33 h 79"/>
                <a:gd name="T22" fmla="*/ 27 w 106"/>
                <a:gd name="T23" fmla="*/ 21 h 79"/>
                <a:gd name="T24" fmla="*/ 17 w 106"/>
                <a:gd name="T25" fmla="*/ 15 h 79"/>
                <a:gd name="T26" fmla="*/ 15 w 106"/>
                <a:gd name="T27" fmla="*/ 15 h 79"/>
                <a:gd name="T28" fmla="*/ 0 w 106"/>
                <a:gd name="T29" fmla="*/ 27 h 79"/>
                <a:gd name="T30" fmla="*/ 0 w 106"/>
                <a:gd name="T31" fmla="*/ 34 h 79"/>
                <a:gd name="T32" fmla="*/ 3 w 106"/>
                <a:gd name="T33" fmla="*/ 39 h 79"/>
                <a:gd name="T34" fmla="*/ 12 w 106"/>
                <a:gd name="T35" fmla="*/ 45 h 79"/>
                <a:gd name="T36" fmla="*/ 22 w 106"/>
                <a:gd name="T37" fmla="*/ 44 h 79"/>
                <a:gd name="T38" fmla="*/ 27 w 106"/>
                <a:gd name="T39" fmla="*/ 50 h 79"/>
                <a:gd name="T40" fmla="*/ 28 w 106"/>
                <a:gd name="T41" fmla="*/ 50 h 79"/>
                <a:gd name="T42" fmla="*/ 33 w 106"/>
                <a:gd name="T43" fmla="*/ 56 h 79"/>
                <a:gd name="T44" fmla="*/ 31 w 106"/>
                <a:gd name="T45" fmla="*/ 61 h 79"/>
                <a:gd name="T46" fmla="*/ 34 w 106"/>
                <a:gd name="T47" fmla="*/ 73 h 79"/>
                <a:gd name="T48" fmla="*/ 44 w 106"/>
                <a:gd name="T49" fmla="*/ 79 h 79"/>
                <a:gd name="T50" fmla="*/ 46 w 106"/>
                <a:gd name="T51" fmla="*/ 79 h 79"/>
                <a:gd name="T52" fmla="*/ 61 w 106"/>
                <a:gd name="T53" fmla="*/ 67 h 79"/>
                <a:gd name="T54" fmla="*/ 60 w 106"/>
                <a:gd name="T55" fmla="*/ 57 h 79"/>
                <a:gd name="T56" fmla="*/ 83 w 106"/>
                <a:gd name="T57" fmla="*/ 30 h 79"/>
                <a:gd name="T58" fmla="*/ 87 w 106"/>
                <a:gd name="T59" fmla="*/ 31 h 79"/>
                <a:gd name="T60" fmla="*/ 90 w 106"/>
                <a:gd name="T61" fmla="*/ 31 h 79"/>
                <a:gd name="T62" fmla="*/ 102 w 106"/>
                <a:gd name="T63" fmla="*/ 25 h 79"/>
                <a:gd name="T64" fmla="*/ 105 w 106"/>
                <a:gd name="T65" fmla="*/ 19 h 79"/>
                <a:gd name="T66" fmla="*/ 105 w 106"/>
                <a:gd name="T67" fmla="*/ 19 h 79"/>
                <a:gd name="T68" fmla="*/ 102 w 106"/>
                <a:gd name="T69" fmla="*/ 7 h 79"/>
                <a:gd name="T70" fmla="*/ 41 w 106"/>
                <a:gd name="T71" fmla="*/ 68 h 79"/>
                <a:gd name="T72" fmla="*/ 39 w 106"/>
                <a:gd name="T73" fmla="*/ 63 h 79"/>
                <a:gd name="T74" fmla="*/ 46 w 106"/>
                <a:gd name="T75" fmla="*/ 57 h 79"/>
                <a:gd name="T76" fmla="*/ 47 w 106"/>
                <a:gd name="T77" fmla="*/ 57 h 79"/>
                <a:gd name="T78" fmla="*/ 53 w 106"/>
                <a:gd name="T79" fmla="*/ 65 h 79"/>
                <a:gd name="T80" fmla="*/ 45 w 106"/>
                <a:gd name="T81" fmla="*/ 71 h 79"/>
                <a:gd name="T82" fmla="*/ 41 w 106"/>
                <a:gd name="T83" fmla="*/ 68 h 79"/>
                <a:gd name="T84" fmla="*/ 97 w 106"/>
                <a:gd name="T85" fmla="*/ 17 h 79"/>
                <a:gd name="T86" fmla="*/ 89 w 106"/>
                <a:gd name="T87" fmla="*/ 23 h 79"/>
                <a:gd name="T88" fmla="*/ 84 w 106"/>
                <a:gd name="T89" fmla="*/ 20 h 79"/>
                <a:gd name="T90" fmla="*/ 83 w 106"/>
                <a:gd name="T91" fmla="*/ 15 h 79"/>
                <a:gd name="T92" fmla="*/ 90 w 106"/>
                <a:gd name="T93" fmla="*/ 9 h 79"/>
                <a:gd name="T94" fmla="*/ 91 w 106"/>
                <a:gd name="T95" fmla="*/ 9 h 79"/>
                <a:gd name="T96" fmla="*/ 97 w 106"/>
                <a:gd name="T97" fmla="*/ 17 h 79"/>
                <a:gd name="T98" fmla="*/ 22 w 106"/>
                <a:gd name="T99" fmla="*/ 31 h 79"/>
                <a:gd name="T100" fmla="*/ 14 w 106"/>
                <a:gd name="T101" fmla="*/ 37 h 79"/>
                <a:gd name="T102" fmla="*/ 9 w 106"/>
                <a:gd name="T103" fmla="*/ 34 h 79"/>
                <a:gd name="T104" fmla="*/ 8 w 106"/>
                <a:gd name="T105" fmla="*/ 29 h 79"/>
                <a:gd name="T106" fmla="*/ 15 w 106"/>
                <a:gd name="T107" fmla="*/ 23 h 79"/>
                <a:gd name="T108" fmla="*/ 16 w 106"/>
                <a:gd name="T109" fmla="*/ 23 h 79"/>
                <a:gd name="T110" fmla="*/ 22 w 106"/>
                <a:gd name="T111" fmla="*/ 31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06" h="79">
                  <a:moveTo>
                    <a:pt x="102" y="7"/>
                  </a:moveTo>
                  <a:cubicBezTo>
                    <a:pt x="100" y="4"/>
                    <a:pt x="96" y="1"/>
                    <a:pt x="92" y="1"/>
                  </a:cubicBezTo>
                  <a:cubicBezTo>
                    <a:pt x="91" y="1"/>
                    <a:pt x="90" y="0"/>
                    <a:pt x="90" y="0"/>
                  </a:cubicBezTo>
                  <a:cubicBezTo>
                    <a:pt x="82" y="0"/>
                    <a:pt x="76" y="6"/>
                    <a:pt x="75" y="13"/>
                  </a:cubicBezTo>
                  <a:cubicBezTo>
                    <a:pt x="74" y="16"/>
                    <a:pt x="75" y="20"/>
                    <a:pt x="76" y="23"/>
                  </a:cubicBezTo>
                  <a:cubicBezTo>
                    <a:pt x="68" y="31"/>
                    <a:pt x="61" y="40"/>
                    <a:pt x="53" y="49"/>
                  </a:cubicBezTo>
                  <a:cubicBezTo>
                    <a:pt x="53" y="50"/>
                    <a:pt x="53" y="50"/>
                    <a:pt x="53" y="50"/>
                  </a:cubicBezTo>
                  <a:cubicBezTo>
                    <a:pt x="52" y="49"/>
                    <a:pt x="50" y="49"/>
                    <a:pt x="49" y="49"/>
                  </a:cubicBezTo>
                  <a:cubicBezTo>
                    <a:pt x="46" y="48"/>
                    <a:pt x="43" y="49"/>
                    <a:pt x="41" y="50"/>
                  </a:cubicBezTo>
                  <a:cubicBezTo>
                    <a:pt x="37" y="45"/>
                    <a:pt x="32" y="41"/>
                    <a:pt x="28" y="37"/>
                  </a:cubicBezTo>
                  <a:cubicBezTo>
                    <a:pt x="29" y="35"/>
                    <a:pt x="30" y="34"/>
                    <a:pt x="30" y="33"/>
                  </a:cubicBezTo>
                  <a:cubicBezTo>
                    <a:pt x="31" y="29"/>
                    <a:pt x="30" y="24"/>
                    <a:pt x="27" y="21"/>
                  </a:cubicBezTo>
                  <a:cubicBezTo>
                    <a:pt x="25" y="18"/>
                    <a:pt x="22" y="16"/>
                    <a:pt x="17" y="15"/>
                  </a:cubicBezTo>
                  <a:cubicBezTo>
                    <a:pt x="17" y="15"/>
                    <a:pt x="16" y="15"/>
                    <a:pt x="15" y="15"/>
                  </a:cubicBezTo>
                  <a:cubicBezTo>
                    <a:pt x="7" y="15"/>
                    <a:pt x="1" y="20"/>
                    <a:pt x="0" y="27"/>
                  </a:cubicBezTo>
                  <a:cubicBezTo>
                    <a:pt x="0" y="30"/>
                    <a:pt x="0" y="32"/>
                    <a:pt x="0" y="34"/>
                  </a:cubicBezTo>
                  <a:cubicBezTo>
                    <a:pt x="1" y="36"/>
                    <a:pt x="2" y="38"/>
                    <a:pt x="3" y="39"/>
                  </a:cubicBezTo>
                  <a:cubicBezTo>
                    <a:pt x="5" y="42"/>
                    <a:pt x="9" y="44"/>
                    <a:pt x="12" y="45"/>
                  </a:cubicBezTo>
                  <a:cubicBezTo>
                    <a:pt x="15" y="45"/>
                    <a:pt x="19" y="45"/>
                    <a:pt x="22" y="44"/>
                  </a:cubicBezTo>
                  <a:cubicBezTo>
                    <a:pt x="23" y="46"/>
                    <a:pt x="26" y="48"/>
                    <a:pt x="27" y="50"/>
                  </a:cubicBezTo>
                  <a:cubicBezTo>
                    <a:pt x="28" y="50"/>
                    <a:pt x="28" y="50"/>
                    <a:pt x="28" y="50"/>
                  </a:cubicBezTo>
                  <a:cubicBezTo>
                    <a:pt x="30" y="52"/>
                    <a:pt x="31" y="54"/>
                    <a:pt x="33" y="56"/>
                  </a:cubicBezTo>
                  <a:cubicBezTo>
                    <a:pt x="32" y="58"/>
                    <a:pt x="32" y="60"/>
                    <a:pt x="31" y="61"/>
                  </a:cubicBezTo>
                  <a:cubicBezTo>
                    <a:pt x="31" y="65"/>
                    <a:pt x="32" y="70"/>
                    <a:pt x="34" y="73"/>
                  </a:cubicBezTo>
                  <a:cubicBezTo>
                    <a:pt x="37" y="76"/>
                    <a:pt x="40" y="78"/>
                    <a:pt x="44" y="79"/>
                  </a:cubicBezTo>
                  <a:cubicBezTo>
                    <a:pt x="45" y="79"/>
                    <a:pt x="46" y="79"/>
                    <a:pt x="46" y="79"/>
                  </a:cubicBezTo>
                  <a:cubicBezTo>
                    <a:pt x="54" y="79"/>
                    <a:pt x="60" y="74"/>
                    <a:pt x="61" y="67"/>
                  </a:cubicBezTo>
                  <a:cubicBezTo>
                    <a:pt x="62" y="63"/>
                    <a:pt x="61" y="60"/>
                    <a:pt x="60" y="57"/>
                  </a:cubicBezTo>
                  <a:cubicBezTo>
                    <a:pt x="67" y="48"/>
                    <a:pt x="75" y="39"/>
                    <a:pt x="83" y="30"/>
                  </a:cubicBezTo>
                  <a:cubicBezTo>
                    <a:pt x="84" y="30"/>
                    <a:pt x="86" y="31"/>
                    <a:pt x="87" y="31"/>
                  </a:cubicBezTo>
                  <a:cubicBezTo>
                    <a:pt x="88" y="31"/>
                    <a:pt x="89" y="31"/>
                    <a:pt x="90" y="31"/>
                  </a:cubicBezTo>
                  <a:cubicBezTo>
                    <a:pt x="94" y="31"/>
                    <a:pt x="99" y="29"/>
                    <a:pt x="102" y="25"/>
                  </a:cubicBezTo>
                  <a:cubicBezTo>
                    <a:pt x="104" y="23"/>
                    <a:pt x="104" y="21"/>
                    <a:pt x="105" y="19"/>
                  </a:cubicBezTo>
                  <a:cubicBezTo>
                    <a:pt x="105" y="19"/>
                    <a:pt x="105" y="19"/>
                    <a:pt x="105" y="19"/>
                  </a:cubicBezTo>
                  <a:cubicBezTo>
                    <a:pt x="106" y="14"/>
                    <a:pt x="105" y="10"/>
                    <a:pt x="102" y="7"/>
                  </a:cubicBezTo>
                  <a:moveTo>
                    <a:pt x="41" y="68"/>
                  </a:moveTo>
                  <a:cubicBezTo>
                    <a:pt x="39" y="67"/>
                    <a:pt x="39" y="64"/>
                    <a:pt x="39" y="63"/>
                  </a:cubicBezTo>
                  <a:cubicBezTo>
                    <a:pt x="39" y="59"/>
                    <a:pt x="43" y="57"/>
                    <a:pt x="46" y="57"/>
                  </a:cubicBezTo>
                  <a:cubicBezTo>
                    <a:pt x="47" y="57"/>
                    <a:pt x="47" y="57"/>
                    <a:pt x="47" y="57"/>
                  </a:cubicBezTo>
                  <a:cubicBezTo>
                    <a:pt x="51" y="57"/>
                    <a:pt x="54" y="61"/>
                    <a:pt x="53" y="65"/>
                  </a:cubicBezTo>
                  <a:cubicBezTo>
                    <a:pt x="52" y="69"/>
                    <a:pt x="49" y="71"/>
                    <a:pt x="45" y="71"/>
                  </a:cubicBezTo>
                  <a:cubicBezTo>
                    <a:pt x="43" y="71"/>
                    <a:pt x="42" y="70"/>
                    <a:pt x="41" y="68"/>
                  </a:cubicBezTo>
                  <a:moveTo>
                    <a:pt x="97" y="17"/>
                  </a:moveTo>
                  <a:cubicBezTo>
                    <a:pt x="96" y="21"/>
                    <a:pt x="93" y="23"/>
                    <a:pt x="89" y="23"/>
                  </a:cubicBezTo>
                  <a:cubicBezTo>
                    <a:pt x="87" y="23"/>
                    <a:pt x="85" y="22"/>
                    <a:pt x="84" y="20"/>
                  </a:cubicBezTo>
                  <a:cubicBezTo>
                    <a:pt x="83" y="19"/>
                    <a:pt x="82" y="16"/>
                    <a:pt x="83" y="15"/>
                  </a:cubicBezTo>
                  <a:cubicBezTo>
                    <a:pt x="83" y="11"/>
                    <a:pt x="86" y="9"/>
                    <a:pt x="90" y="9"/>
                  </a:cubicBezTo>
                  <a:cubicBezTo>
                    <a:pt x="91" y="9"/>
                    <a:pt x="91" y="9"/>
                    <a:pt x="91" y="9"/>
                  </a:cubicBezTo>
                  <a:cubicBezTo>
                    <a:pt x="95" y="9"/>
                    <a:pt x="97" y="13"/>
                    <a:pt x="97" y="17"/>
                  </a:cubicBezTo>
                  <a:moveTo>
                    <a:pt x="22" y="31"/>
                  </a:moveTo>
                  <a:cubicBezTo>
                    <a:pt x="21" y="35"/>
                    <a:pt x="18" y="37"/>
                    <a:pt x="14" y="37"/>
                  </a:cubicBezTo>
                  <a:cubicBezTo>
                    <a:pt x="12" y="37"/>
                    <a:pt x="10" y="35"/>
                    <a:pt x="9" y="34"/>
                  </a:cubicBezTo>
                  <a:cubicBezTo>
                    <a:pt x="8" y="33"/>
                    <a:pt x="7" y="30"/>
                    <a:pt x="8" y="29"/>
                  </a:cubicBezTo>
                  <a:cubicBezTo>
                    <a:pt x="8" y="25"/>
                    <a:pt x="11" y="23"/>
                    <a:pt x="15" y="23"/>
                  </a:cubicBezTo>
                  <a:cubicBezTo>
                    <a:pt x="16" y="23"/>
                    <a:pt x="16" y="23"/>
                    <a:pt x="16" y="23"/>
                  </a:cubicBezTo>
                  <a:cubicBezTo>
                    <a:pt x="20" y="23"/>
                    <a:pt x="23" y="27"/>
                    <a:pt x="22" y="3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7" name="Freeform 72"/>
            <p:cNvSpPr>
              <a:spLocks/>
            </p:cNvSpPr>
            <p:nvPr/>
          </p:nvSpPr>
          <p:spPr bwMode="auto">
            <a:xfrm>
              <a:off x="5386388" y="-436563"/>
              <a:ext cx="246063" cy="246062"/>
            </a:xfrm>
            <a:custGeom>
              <a:avLst/>
              <a:gdLst>
                <a:gd name="T0" fmla="*/ 0 w 82"/>
                <a:gd name="T1" fmla="*/ 31 h 81"/>
                <a:gd name="T2" fmla="*/ 1 w 82"/>
                <a:gd name="T3" fmla="*/ 34 h 81"/>
                <a:gd name="T4" fmla="*/ 40 w 82"/>
                <a:gd name="T5" fmla="*/ 72 h 81"/>
                <a:gd name="T6" fmla="*/ 61 w 82"/>
                <a:gd name="T7" fmla="*/ 81 h 81"/>
                <a:gd name="T8" fmla="*/ 63 w 82"/>
                <a:gd name="T9" fmla="*/ 81 h 81"/>
                <a:gd name="T10" fmla="*/ 73 w 82"/>
                <a:gd name="T11" fmla="*/ 75 h 81"/>
                <a:gd name="T12" fmla="*/ 76 w 82"/>
                <a:gd name="T13" fmla="*/ 72 h 81"/>
                <a:gd name="T14" fmla="*/ 81 w 82"/>
                <a:gd name="T15" fmla="*/ 56 h 81"/>
                <a:gd name="T16" fmla="*/ 73 w 82"/>
                <a:gd name="T17" fmla="*/ 39 h 81"/>
                <a:gd name="T18" fmla="*/ 34 w 82"/>
                <a:gd name="T19" fmla="*/ 1 h 81"/>
                <a:gd name="T20" fmla="*/ 28 w 82"/>
                <a:gd name="T21" fmla="*/ 1 h 81"/>
                <a:gd name="T22" fmla="*/ 26 w 82"/>
                <a:gd name="T23" fmla="*/ 4 h 81"/>
                <a:gd name="T24" fmla="*/ 28 w 82"/>
                <a:gd name="T25" fmla="*/ 8 h 81"/>
                <a:gd name="T26" fmla="*/ 66 w 82"/>
                <a:gd name="T27" fmla="*/ 46 h 81"/>
                <a:gd name="T28" fmla="*/ 72 w 82"/>
                <a:gd name="T29" fmla="*/ 57 h 81"/>
                <a:gd name="T30" fmla="*/ 69 w 82"/>
                <a:gd name="T31" fmla="*/ 65 h 81"/>
                <a:gd name="T32" fmla="*/ 66 w 82"/>
                <a:gd name="T33" fmla="*/ 68 h 81"/>
                <a:gd name="T34" fmla="*/ 61 w 82"/>
                <a:gd name="T35" fmla="*/ 71 h 81"/>
                <a:gd name="T36" fmla="*/ 47 w 82"/>
                <a:gd name="T37" fmla="*/ 66 h 81"/>
                <a:gd name="T38" fmla="*/ 8 w 82"/>
                <a:gd name="T39" fmla="*/ 27 h 81"/>
                <a:gd name="T40" fmla="*/ 4 w 82"/>
                <a:gd name="T41" fmla="*/ 26 h 81"/>
                <a:gd name="T42" fmla="*/ 4 w 82"/>
                <a:gd name="T43" fmla="*/ 26 h 81"/>
                <a:gd name="T44" fmla="*/ 1 w 82"/>
                <a:gd name="T45" fmla="*/ 27 h 81"/>
                <a:gd name="T46" fmla="*/ 0 w 82"/>
                <a:gd name="T47" fmla="*/ 3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2" h="81">
                  <a:moveTo>
                    <a:pt x="0" y="31"/>
                  </a:moveTo>
                  <a:cubicBezTo>
                    <a:pt x="0" y="32"/>
                    <a:pt x="0" y="34"/>
                    <a:pt x="1" y="34"/>
                  </a:cubicBezTo>
                  <a:cubicBezTo>
                    <a:pt x="40" y="72"/>
                    <a:pt x="40" y="72"/>
                    <a:pt x="40" y="72"/>
                  </a:cubicBezTo>
                  <a:cubicBezTo>
                    <a:pt x="46" y="78"/>
                    <a:pt x="54" y="81"/>
                    <a:pt x="61" y="81"/>
                  </a:cubicBezTo>
                  <a:cubicBezTo>
                    <a:pt x="63" y="81"/>
                    <a:pt x="63" y="81"/>
                    <a:pt x="63" y="81"/>
                  </a:cubicBezTo>
                  <a:cubicBezTo>
                    <a:pt x="67" y="80"/>
                    <a:pt x="70" y="78"/>
                    <a:pt x="73" y="75"/>
                  </a:cubicBezTo>
                  <a:cubicBezTo>
                    <a:pt x="76" y="72"/>
                    <a:pt x="76" y="72"/>
                    <a:pt x="76" y="72"/>
                  </a:cubicBezTo>
                  <a:cubicBezTo>
                    <a:pt x="80" y="68"/>
                    <a:pt x="82" y="62"/>
                    <a:pt x="81" y="56"/>
                  </a:cubicBezTo>
                  <a:cubicBezTo>
                    <a:pt x="81" y="50"/>
                    <a:pt x="78" y="44"/>
                    <a:pt x="73" y="39"/>
                  </a:cubicBezTo>
                  <a:cubicBezTo>
                    <a:pt x="34" y="1"/>
                    <a:pt x="34" y="1"/>
                    <a:pt x="34" y="1"/>
                  </a:cubicBezTo>
                  <a:cubicBezTo>
                    <a:pt x="33" y="0"/>
                    <a:pt x="29" y="0"/>
                    <a:pt x="28" y="1"/>
                  </a:cubicBezTo>
                  <a:cubicBezTo>
                    <a:pt x="27" y="2"/>
                    <a:pt x="26" y="3"/>
                    <a:pt x="26" y="4"/>
                  </a:cubicBezTo>
                  <a:cubicBezTo>
                    <a:pt x="26" y="6"/>
                    <a:pt x="26" y="7"/>
                    <a:pt x="28" y="8"/>
                  </a:cubicBezTo>
                  <a:cubicBezTo>
                    <a:pt x="66" y="46"/>
                    <a:pt x="66" y="46"/>
                    <a:pt x="66" y="46"/>
                  </a:cubicBezTo>
                  <a:cubicBezTo>
                    <a:pt x="69" y="49"/>
                    <a:pt x="71" y="53"/>
                    <a:pt x="72" y="57"/>
                  </a:cubicBezTo>
                  <a:cubicBezTo>
                    <a:pt x="72" y="59"/>
                    <a:pt x="72" y="63"/>
                    <a:pt x="69" y="65"/>
                  </a:cubicBezTo>
                  <a:cubicBezTo>
                    <a:pt x="66" y="68"/>
                    <a:pt x="66" y="68"/>
                    <a:pt x="66" y="68"/>
                  </a:cubicBezTo>
                  <a:cubicBezTo>
                    <a:pt x="65" y="70"/>
                    <a:pt x="63" y="71"/>
                    <a:pt x="61" y="71"/>
                  </a:cubicBezTo>
                  <a:cubicBezTo>
                    <a:pt x="56" y="72"/>
                    <a:pt x="51" y="70"/>
                    <a:pt x="47" y="66"/>
                  </a:cubicBezTo>
                  <a:cubicBezTo>
                    <a:pt x="8" y="27"/>
                    <a:pt x="8" y="27"/>
                    <a:pt x="8" y="27"/>
                  </a:cubicBezTo>
                  <a:cubicBezTo>
                    <a:pt x="7" y="26"/>
                    <a:pt x="6" y="26"/>
                    <a:pt x="4" y="26"/>
                  </a:cubicBezTo>
                  <a:cubicBezTo>
                    <a:pt x="4" y="26"/>
                    <a:pt x="4" y="26"/>
                    <a:pt x="4" y="26"/>
                  </a:cubicBezTo>
                  <a:cubicBezTo>
                    <a:pt x="3" y="26"/>
                    <a:pt x="2" y="27"/>
                    <a:pt x="1" y="27"/>
                  </a:cubicBezTo>
                  <a:cubicBezTo>
                    <a:pt x="0" y="29"/>
                    <a:pt x="0" y="30"/>
                    <a:pt x="0" y="3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68" name="Freeform 73"/>
            <p:cNvSpPr>
              <a:spLocks noEditPoints="1"/>
            </p:cNvSpPr>
            <p:nvPr/>
          </p:nvSpPr>
          <p:spPr bwMode="auto">
            <a:xfrm>
              <a:off x="4926013" y="-901700"/>
              <a:ext cx="573088" cy="574675"/>
            </a:xfrm>
            <a:custGeom>
              <a:avLst/>
              <a:gdLst>
                <a:gd name="T0" fmla="*/ 184 w 191"/>
                <a:gd name="T1" fmla="*/ 83 h 189"/>
                <a:gd name="T2" fmla="*/ 82 w 191"/>
                <a:gd name="T3" fmla="*/ 7 h 189"/>
                <a:gd name="T4" fmla="*/ 7 w 191"/>
                <a:gd name="T5" fmla="*/ 109 h 189"/>
                <a:gd name="T6" fmla="*/ 103 w 191"/>
                <a:gd name="T7" fmla="*/ 185 h 189"/>
                <a:gd name="T8" fmla="*/ 108 w 191"/>
                <a:gd name="T9" fmla="*/ 184 h 189"/>
                <a:gd name="T10" fmla="*/ 184 w 191"/>
                <a:gd name="T11" fmla="*/ 83 h 189"/>
                <a:gd name="T12" fmla="*/ 107 w 191"/>
                <a:gd name="T13" fmla="*/ 174 h 189"/>
                <a:gd name="T14" fmla="*/ 17 w 191"/>
                <a:gd name="T15" fmla="*/ 108 h 189"/>
                <a:gd name="T16" fmla="*/ 84 w 191"/>
                <a:gd name="T17" fmla="*/ 17 h 189"/>
                <a:gd name="T18" fmla="*/ 89 w 191"/>
                <a:gd name="T19" fmla="*/ 16 h 189"/>
                <a:gd name="T20" fmla="*/ 174 w 191"/>
                <a:gd name="T21" fmla="*/ 84 h 189"/>
                <a:gd name="T22" fmla="*/ 107 w 191"/>
                <a:gd name="T23" fmla="*/ 174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1" h="189">
                  <a:moveTo>
                    <a:pt x="184" y="83"/>
                  </a:moveTo>
                  <a:cubicBezTo>
                    <a:pt x="177" y="34"/>
                    <a:pt x="132" y="0"/>
                    <a:pt x="82" y="7"/>
                  </a:cubicBezTo>
                  <a:cubicBezTo>
                    <a:pt x="33" y="15"/>
                    <a:pt x="0" y="60"/>
                    <a:pt x="7" y="109"/>
                  </a:cubicBezTo>
                  <a:cubicBezTo>
                    <a:pt x="14" y="155"/>
                    <a:pt x="56" y="189"/>
                    <a:pt x="103" y="185"/>
                  </a:cubicBezTo>
                  <a:cubicBezTo>
                    <a:pt x="104" y="185"/>
                    <a:pt x="107" y="184"/>
                    <a:pt x="108" y="184"/>
                  </a:cubicBezTo>
                  <a:cubicBezTo>
                    <a:pt x="157" y="177"/>
                    <a:pt x="191" y="131"/>
                    <a:pt x="184" y="83"/>
                  </a:cubicBezTo>
                  <a:moveTo>
                    <a:pt x="107" y="174"/>
                  </a:moveTo>
                  <a:cubicBezTo>
                    <a:pt x="63" y="181"/>
                    <a:pt x="23" y="150"/>
                    <a:pt x="17" y="108"/>
                  </a:cubicBezTo>
                  <a:cubicBezTo>
                    <a:pt x="10" y="64"/>
                    <a:pt x="40" y="24"/>
                    <a:pt x="84" y="17"/>
                  </a:cubicBezTo>
                  <a:cubicBezTo>
                    <a:pt x="85" y="17"/>
                    <a:pt x="87" y="17"/>
                    <a:pt x="89" y="16"/>
                  </a:cubicBezTo>
                  <a:cubicBezTo>
                    <a:pt x="130" y="13"/>
                    <a:pt x="168" y="43"/>
                    <a:pt x="174" y="84"/>
                  </a:cubicBezTo>
                  <a:cubicBezTo>
                    <a:pt x="181" y="127"/>
                    <a:pt x="150" y="168"/>
                    <a:pt x="107" y="17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grpSp>
        <p:nvGrpSpPr>
          <p:cNvPr id="81" name="Group 80"/>
          <p:cNvGrpSpPr/>
          <p:nvPr/>
        </p:nvGrpSpPr>
        <p:grpSpPr>
          <a:xfrm>
            <a:off x="648144" y="3597922"/>
            <a:ext cx="811761" cy="553042"/>
            <a:chOff x="3482434" y="5391288"/>
            <a:chExt cx="811761" cy="553042"/>
          </a:xfrm>
        </p:grpSpPr>
        <p:grpSp>
          <p:nvGrpSpPr>
            <p:cNvPr id="82" name="Group 81"/>
            <p:cNvGrpSpPr/>
            <p:nvPr/>
          </p:nvGrpSpPr>
          <p:grpSpPr>
            <a:xfrm>
              <a:off x="3664520" y="5481230"/>
              <a:ext cx="447586" cy="290084"/>
              <a:chOff x="6593827" y="1661057"/>
              <a:chExt cx="459135" cy="297569"/>
            </a:xfrm>
            <a:solidFill>
              <a:schemeClr val="accent2"/>
            </a:solidFill>
          </p:grpSpPr>
          <p:sp>
            <p:nvSpPr>
              <p:cNvPr id="89" name="Freeform 6"/>
              <p:cNvSpPr>
                <a:spLocks noEditPoints="1"/>
              </p:cNvSpPr>
              <p:nvPr/>
            </p:nvSpPr>
            <p:spPr bwMode="auto">
              <a:xfrm>
                <a:off x="6647001" y="1862504"/>
                <a:ext cx="77716" cy="77716"/>
              </a:xfrm>
              <a:custGeom>
                <a:avLst/>
                <a:gdLst>
                  <a:gd name="T0" fmla="*/ 40 w 80"/>
                  <a:gd name="T1" fmla="*/ 80 h 80"/>
                  <a:gd name="T2" fmla="*/ 0 w 80"/>
                  <a:gd name="T3" fmla="*/ 40 h 80"/>
                  <a:gd name="T4" fmla="*/ 40 w 80"/>
                  <a:gd name="T5" fmla="*/ 0 h 80"/>
                  <a:gd name="T6" fmla="*/ 80 w 80"/>
                  <a:gd name="T7" fmla="*/ 40 h 80"/>
                  <a:gd name="T8" fmla="*/ 40 w 80"/>
                  <a:gd name="T9" fmla="*/ 80 h 80"/>
                  <a:gd name="T10" fmla="*/ 40 w 80"/>
                  <a:gd name="T11" fmla="*/ 24 h 80"/>
                  <a:gd name="T12" fmla="*/ 24 w 80"/>
                  <a:gd name="T13" fmla="*/ 40 h 80"/>
                  <a:gd name="T14" fmla="*/ 40 w 80"/>
                  <a:gd name="T15" fmla="*/ 56 h 80"/>
                  <a:gd name="T16" fmla="*/ 56 w 80"/>
                  <a:gd name="T17" fmla="*/ 40 h 80"/>
                  <a:gd name="T18" fmla="*/ 40 w 80"/>
                  <a:gd name="T19" fmla="*/ 2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80">
                    <a:moveTo>
                      <a:pt x="40" y="80"/>
                    </a:moveTo>
                    <a:cubicBezTo>
                      <a:pt x="18" y="80"/>
                      <a:pt x="0" y="62"/>
                      <a:pt x="0" y="40"/>
                    </a:cubicBezTo>
                    <a:cubicBezTo>
                      <a:pt x="0" y="18"/>
                      <a:pt x="18" y="0"/>
                      <a:pt x="40" y="0"/>
                    </a:cubicBezTo>
                    <a:cubicBezTo>
                      <a:pt x="62" y="0"/>
                      <a:pt x="80" y="18"/>
                      <a:pt x="80" y="40"/>
                    </a:cubicBezTo>
                    <a:cubicBezTo>
                      <a:pt x="80" y="62"/>
                      <a:pt x="62" y="80"/>
                      <a:pt x="40" y="80"/>
                    </a:cubicBezTo>
                    <a:close/>
                    <a:moveTo>
                      <a:pt x="40" y="24"/>
                    </a:moveTo>
                    <a:cubicBezTo>
                      <a:pt x="31" y="24"/>
                      <a:pt x="24" y="31"/>
                      <a:pt x="24" y="40"/>
                    </a:cubicBezTo>
                    <a:cubicBezTo>
                      <a:pt x="24" y="49"/>
                      <a:pt x="31" y="56"/>
                      <a:pt x="40" y="56"/>
                    </a:cubicBezTo>
                    <a:cubicBezTo>
                      <a:pt x="49" y="56"/>
                      <a:pt x="56" y="49"/>
                      <a:pt x="56" y="40"/>
                    </a:cubicBezTo>
                    <a:cubicBezTo>
                      <a:pt x="56" y="31"/>
                      <a:pt x="49" y="24"/>
                      <a:pt x="40"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90" name="Freeform 7"/>
              <p:cNvSpPr>
                <a:spLocks noEditPoints="1"/>
              </p:cNvSpPr>
              <p:nvPr/>
            </p:nvSpPr>
            <p:spPr bwMode="auto">
              <a:xfrm>
                <a:off x="6737499" y="1718321"/>
                <a:ext cx="77716" cy="77204"/>
              </a:xfrm>
              <a:custGeom>
                <a:avLst/>
                <a:gdLst>
                  <a:gd name="T0" fmla="*/ 40 w 80"/>
                  <a:gd name="T1" fmla="*/ 79 h 79"/>
                  <a:gd name="T2" fmla="*/ 0 w 80"/>
                  <a:gd name="T3" fmla="*/ 39 h 79"/>
                  <a:gd name="T4" fmla="*/ 40 w 80"/>
                  <a:gd name="T5" fmla="*/ 0 h 79"/>
                  <a:gd name="T6" fmla="*/ 80 w 80"/>
                  <a:gd name="T7" fmla="*/ 39 h 79"/>
                  <a:gd name="T8" fmla="*/ 40 w 80"/>
                  <a:gd name="T9" fmla="*/ 79 h 79"/>
                  <a:gd name="T10" fmla="*/ 40 w 80"/>
                  <a:gd name="T11" fmla="*/ 24 h 79"/>
                  <a:gd name="T12" fmla="*/ 24 w 80"/>
                  <a:gd name="T13" fmla="*/ 39 h 79"/>
                  <a:gd name="T14" fmla="*/ 40 w 80"/>
                  <a:gd name="T15" fmla="*/ 55 h 79"/>
                  <a:gd name="T16" fmla="*/ 56 w 80"/>
                  <a:gd name="T17" fmla="*/ 39 h 79"/>
                  <a:gd name="T18" fmla="*/ 40 w 80"/>
                  <a:gd name="T19" fmla="*/ 24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 h="79">
                    <a:moveTo>
                      <a:pt x="40" y="79"/>
                    </a:moveTo>
                    <a:cubicBezTo>
                      <a:pt x="18" y="79"/>
                      <a:pt x="0" y="61"/>
                      <a:pt x="0" y="39"/>
                    </a:cubicBezTo>
                    <a:cubicBezTo>
                      <a:pt x="0" y="17"/>
                      <a:pt x="18" y="0"/>
                      <a:pt x="40" y="0"/>
                    </a:cubicBezTo>
                    <a:cubicBezTo>
                      <a:pt x="62" y="0"/>
                      <a:pt x="80" y="17"/>
                      <a:pt x="80" y="39"/>
                    </a:cubicBezTo>
                    <a:cubicBezTo>
                      <a:pt x="80" y="61"/>
                      <a:pt x="62" y="79"/>
                      <a:pt x="40" y="79"/>
                    </a:cubicBezTo>
                    <a:close/>
                    <a:moveTo>
                      <a:pt x="40" y="24"/>
                    </a:moveTo>
                    <a:cubicBezTo>
                      <a:pt x="31" y="24"/>
                      <a:pt x="24" y="31"/>
                      <a:pt x="24" y="39"/>
                    </a:cubicBezTo>
                    <a:cubicBezTo>
                      <a:pt x="24" y="48"/>
                      <a:pt x="31" y="55"/>
                      <a:pt x="40" y="55"/>
                    </a:cubicBezTo>
                    <a:cubicBezTo>
                      <a:pt x="49" y="55"/>
                      <a:pt x="56" y="48"/>
                      <a:pt x="56" y="39"/>
                    </a:cubicBezTo>
                    <a:cubicBezTo>
                      <a:pt x="56" y="31"/>
                      <a:pt x="49" y="24"/>
                      <a:pt x="40"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91" name="Freeform 8"/>
              <p:cNvSpPr>
                <a:spLocks noEditPoints="1"/>
              </p:cNvSpPr>
              <p:nvPr/>
            </p:nvSpPr>
            <p:spPr bwMode="auto">
              <a:xfrm>
                <a:off x="6872478" y="1736216"/>
                <a:ext cx="76693" cy="76693"/>
              </a:xfrm>
              <a:custGeom>
                <a:avLst/>
                <a:gdLst>
                  <a:gd name="T0" fmla="*/ 39 w 79"/>
                  <a:gd name="T1" fmla="*/ 79 h 79"/>
                  <a:gd name="T2" fmla="*/ 0 w 79"/>
                  <a:gd name="T3" fmla="*/ 40 h 79"/>
                  <a:gd name="T4" fmla="*/ 39 w 79"/>
                  <a:gd name="T5" fmla="*/ 0 h 79"/>
                  <a:gd name="T6" fmla="*/ 79 w 79"/>
                  <a:gd name="T7" fmla="*/ 40 h 79"/>
                  <a:gd name="T8" fmla="*/ 39 w 79"/>
                  <a:gd name="T9" fmla="*/ 79 h 79"/>
                  <a:gd name="T10" fmla="*/ 39 w 79"/>
                  <a:gd name="T11" fmla="*/ 24 h 79"/>
                  <a:gd name="T12" fmla="*/ 24 w 79"/>
                  <a:gd name="T13" fmla="*/ 40 h 79"/>
                  <a:gd name="T14" fmla="*/ 39 w 79"/>
                  <a:gd name="T15" fmla="*/ 55 h 79"/>
                  <a:gd name="T16" fmla="*/ 55 w 79"/>
                  <a:gd name="T17" fmla="*/ 40 h 79"/>
                  <a:gd name="T18" fmla="*/ 39 w 79"/>
                  <a:gd name="T19" fmla="*/ 24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9" h="79">
                    <a:moveTo>
                      <a:pt x="39" y="79"/>
                    </a:moveTo>
                    <a:cubicBezTo>
                      <a:pt x="18" y="79"/>
                      <a:pt x="0" y="61"/>
                      <a:pt x="0" y="40"/>
                    </a:cubicBezTo>
                    <a:cubicBezTo>
                      <a:pt x="0" y="18"/>
                      <a:pt x="18" y="0"/>
                      <a:pt x="39" y="0"/>
                    </a:cubicBezTo>
                    <a:cubicBezTo>
                      <a:pt x="61" y="0"/>
                      <a:pt x="79" y="18"/>
                      <a:pt x="79" y="40"/>
                    </a:cubicBezTo>
                    <a:cubicBezTo>
                      <a:pt x="79" y="61"/>
                      <a:pt x="61" y="79"/>
                      <a:pt x="39" y="79"/>
                    </a:cubicBezTo>
                    <a:close/>
                    <a:moveTo>
                      <a:pt x="39" y="24"/>
                    </a:moveTo>
                    <a:cubicBezTo>
                      <a:pt x="31" y="24"/>
                      <a:pt x="24" y="31"/>
                      <a:pt x="24" y="40"/>
                    </a:cubicBezTo>
                    <a:cubicBezTo>
                      <a:pt x="24" y="48"/>
                      <a:pt x="31" y="55"/>
                      <a:pt x="39" y="55"/>
                    </a:cubicBezTo>
                    <a:cubicBezTo>
                      <a:pt x="48" y="55"/>
                      <a:pt x="55" y="48"/>
                      <a:pt x="55" y="40"/>
                    </a:cubicBezTo>
                    <a:cubicBezTo>
                      <a:pt x="55" y="31"/>
                      <a:pt x="48" y="24"/>
                      <a:pt x="39"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92" name="Freeform 9"/>
              <p:cNvSpPr>
                <a:spLocks noEditPoints="1"/>
              </p:cNvSpPr>
              <p:nvPr/>
            </p:nvSpPr>
            <p:spPr bwMode="auto">
              <a:xfrm>
                <a:off x="6976269" y="1661057"/>
                <a:ext cx="76693" cy="77204"/>
              </a:xfrm>
              <a:custGeom>
                <a:avLst/>
                <a:gdLst>
                  <a:gd name="T0" fmla="*/ 39 w 79"/>
                  <a:gd name="T1" fmla="*/ 79 h 79"/>
                  <a:gd name="T2" fmla="*/ 0 w 79"/>
                  <a:gd name="T3" fmla="*/ 39 h 79"/>
                  <a:gd name="T4" fmla="*/ 39 w 79"/>
                  <a:gd name="T5" fmla="*/ 0 h 79"/>
                  <a:gd name="T6" fmla="*/ 79 w 79"/>
                  <a:gd name="T7" fmla="*/ 39 h 79"/>
                  <a:gd name="T8" fmla="*/ 39 w 79"/>
                  <a:gd name="T9" fmla="*/ 79 h 79"/>
                  <a:gd name="T10" fmla="*/ 39 w 79"/>
                  <a:gd name="T11" fmla="*/ 24 h 79"/>
                  <a:gd name="T12" fmla="*/ 24 w 79"/>
                  <a:gd name="T13" fmla="*/ 39 h 79"/>
                  <a:gd name="T14" fmla="*/ 39 w 79"/>
                  <a:gd name="T15" fmla="*/ 55 h 79"/>
                  <a:gd name="T16" fmla="*/ 55 w 79"/>
                  <a:gd name="T17" fmla="*/ 39 h 79"/>
                  <a:gd name="T18" fmla="*/ 39 w 79"/>
                  <a:gd name="T19" fmla="*/ 24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9" h="79">
                    <a:moveTo>
                      <a:pt x="39" y="79"/>
                    </a:moveTo>
                    <a:cubicBezTo>
                      <a:pt x="18" y="79"/>
                      <a:pt x="0" y="61"/>
                      <a:pt x="0" y="39"/>
                    </a:cubicBezTo>
                    <a:cubicBezTo>
                      <a:pt x="0" y="18"/>
                      <a:pt x="18" y="0"/>
                      <a:pt x="39" y="0"/>
                    </a:cubicBezTo>
                    <a:cubicBezTo>
                      <a:pt x="61" y="0"/>
                      <a:pt x="79" y="18"/>
                      <a:pt x="79" y="39"/>
                    </a:cubicBezTo>
                    <a:cubicBezTo>
                      <a:pt x="79" y="61"/>
                      <a:pt x="61" y="79"/>
                      <a:pt x="39" y="79"/>
                    </a:cubicBezTo>
                    <a:close/>
                    <a:moveTo>
                      <a:pt x="39" y="24"/>
                    </a:moveTo>
                    <a:cubicBezTo>
                      <a:pt x="31" y="24"/>
                      <a:pt x="24" y="31"/>
                      <a:pt x="24" y="39"/>
                    </a:cubicBezTo>
                    <a:cubicBezTo>
                      <a:pt x="24" y="48"/>
                      <a:pt x="31" y="55"/>
                      <a:pt x="39" y="55"/>
                    </a:cubicBezTo>
                    <a:cubicBezTo>
                      <a:pt x="48" y="55"/>
                      <a:pt x="55" y="48"/>
                      <a:pt x="55" y="39"/>
                    </a:cubicBezTo>
                    <a:cubicBezTo>
                      <a:pt x="55" y="31"/>
                      <a:pt x="48" y="24"/>
                      <a:pt x="39"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93" name="Freeform 10"/>
              <p:cNvSpPr>
                <a:spLocks/>
              </p:cNvSpPr>
              <p:nvPr/>
            </p:nvSpPr>
            <p:spPr bwMode="auto">
              <a:xfrm>
                <a:off x="6922073" y="1707073"/>
                <a:ext cx="81294" cy="63911"/>
              </a:xfrm>
              <a:custGeom>
                <a:avLst/>
                <a:gdLst>
                  <a:gd name="T0" fmla="*/ 13 w 84"/>
                  <a:gd name="T1" fmla="*/ 66 h 66"/>
                  <a:gd name="T2" fmla="*/ 4 w 84"/>
                  <a:gd name="T3" fmla="*/ 61 h 66"/>
                  <a:gd name="T4" fmla="*/ 6 w 84"/>
                  <a:gd name="T5" fmla="*/ 45 h 66"/>
                  <a:gd name="T6" fmla="*/ 63 w 84"/>
                  <a:gd name="T7" fmla="*/ 4 h 66"/>
                  <a:gd name="T8" fmla="*/ 80 w 84"/>
                  <a:gd name="T9" fmla="*/ 7 h 66"/>
                  <a:gd name="T10" fmla="*/ 77 w 84"/>
                  <a:gd name="T11" fmla="*/ 23 h 66"/>
                  <a:gd name="T12" fmla="*/ 20 w 84"/>
                  <a:gd name="T13" fmla="*/ 64 h 66"/>
                  <a:gd name="T14" fmla="*/ 13 w 84"/>
                  <a:gd name="T15" fmla="*/ 66 h 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 h="66">
                    <a:moveTo>
                      <a:pt x="13" y="66"/>
                    </a:moveTo>
                    <a:cubicBezTo>
                      <a:pt x="10" y="66"/>
                      <a:pt x="6" y="65"/>
                      <a:pt x="4" y="61"/>
                    </a:cubicBezTo>
                    <a:cubicBezTo>
                      <a:pt x="0" y="56"/>
                      <a:pt x="1" y="48"/>
                      <a:pt x="6" y="45"/>
                    </a:cubicBezTo>
                    <a:cubicBezTo>
                      <a:pt x="63" y="4"/>
                      <a:pt x="63" y="4"/>
                      <a:pt x="63" y="4"/>
                    </a:cubicBezTo>
                    <a:cubicBezTo>
                      <a:pt x="69" y="0"/>
                      <a:pt x="76" y="1"/>
                      <a:pt x="80" y="7"/>
                    </a:cubicBezTo>
                    <a:cubicBezTo>
                      <a:pt x="84" y="12"/>
                      <a:pt x="83" y="19"/>
                      <a:pt x="77" y="23"/>
                    </a:cubicBezTo>
                    <a:cubicBezTo>
                      <a:pt x="20" y="64"/>
                      <a:pt x="20" y="64"/>
                      <a:pt x="20" y="64"/>
                    </a:cubicBezTo>
                    <a:cubicBezTo>
                      <a:pt x="18" y="66"/>
                      <a:pt x="16" y="66"/>
                      <a:pt x="13" y="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94" name="Freeform 11"/>
              <p:cNvSpPr>
                <a:spLocks/>
              </p:cNvSpPr>
              <p:nvPr/>
            </p:nvSpPr>
            <p:spPr bwMode="auto">
              <a:xfrm>
                <a:off x="6789649" y="1748487"/>
                <a:ext cx="103280" cy="37324"/>
              </a:xfrm>
              <a:custGeom>
                <a:avLst/>
                <a:gdLst>
                  <a:gd name="T0" fmla="*/ 93 w 106"/>
                  <a:gd name="T1" fmla="*/ 38 h 38"/>
                  <a:gd name="T2" fmla="*/ 91 w 106"/>
                  <a:gd name="T3" fmla="*/ 38 h 38"/>
                  <a:gd name="T4" fmla="*/ 11 w 106"/>
                  <a:gd name="T5" fmla="*/ 25 h 38"/>
                  <a:gd name="T6" fmla="*/ 1 w 106"/>
                  <a:gd name="T7" fmla="*/ 11 h 38"/>
                  <a:gd name="T8" fmla="*/ 15 w 106"/>
                  <a:gd name="T9" fmla="*/ 1 h 38"/>
                  <a:gd name="T10" fmla="*/ 95 w 106"/>
                  <a:gd name="T11" fmla="*/ 14 h 38"/>
                  <a:gd name="T12" fmla="*/ 105 w 106"/>
                  <a:gd name="T13" fmla="*/ 28 h 38"/>
                  <a:gd name="T14" fmla="*/ 93 w 106"/>
                  <a:gd name="T15" fmla="*/ 38 h 3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6" h="38">
                    <a:moveTo>
                      <a:pt x="93" y="38"/>
                    </a:moveTo>
                    <a:cubicBezTo>
                      <a:pt x="93" y="38"/>
                      <a:pt x="92" y="38"/>
                      <a:pt x="91" y="38"/>
                    </a:cubicBezTo>
                    <a:cubicBezTo>
                      <a:pt x="11" y="25"/>
                      <a:pt x="11" y="25"/>
                      <a:pt x="11" y="25"/>
                    </a:cubicBezTo>
                    <a:cubicBezTo>
                      <a:pt x="4" y="23"/>
                      <a:pt x="0" y="17"/>
                      <a:pt x="1" y="11"/>
                    </a:cubicBezTo>
                    <a:cubicBezTo>
                      <a:pt x="2" y="4"/>
                      <a:pt x="8" y="0"/>
                      <a:pt x="15" y="1"/>
                    </a:cubicBezTo>
                    <a:cubicBezTo>
                      <a:pt x="95" y="14"/>
                      <a:pt x="95" y="14"/>
                      <a:pt x="95" y="14"/>
                    </a:cubicBezTo>
                    <a:cubicBezTo>
                      <a:pt x="102" y="15"/>
                      <a:pt x="106" y="21"/>
                      <a:pt x="105" y="28"/>
                    </a:cubicBezTo>
                    <a:cubicBezTo>
                      <a:pt x="104" y="34"/>
                      <a:pt x="99" y="38"/>
                      <a:pt x="93" y="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95" name="Freeform 12"/>
              <p:cNvSpPr>
                <a:spLocks/>
              </p:cNvSpPr>
              <p:nvPr/>
            </p:nvSpPr>
            <p:spPr bwMode="auto">
              <a:xfrm>
                <a:off x="6689948" y="1768427"/>
                <a:ext cx="84363" cy="121175"/>
              </a:xfrm>
              <a:custGeom>
                <a:avLst/>
                <a:gdLst>
                  <a:gd name="T0" fmla="*/ 14 w 87"/>
                  <a:gd name="T1" fmla="*/ 125 h 125"/>
                  <a:gd name="T2" fmla="*/ 8 w 87"/>
                  <a:gd name="T3" fmla="*/ 123 h 125"/>
                  <a:gd name="T4" fmla="*/ 4 w 87"/>
                  <a:gd name="T5" fmla="*/ 107 h 125"/>
                  <a:gd name="T6" fmla="*/ 63 w 87"/>
                  <a:gd name="T7" fmla="*/ 7 h 125"/>
                  <a:gd name="T8" fmla="*/ 80 w 87"/>
                  <a:gd name="T9" fmla="*/ 3 h 125"/>
                  <a:gd name="T10" fmla="*/ 84 w 87"/>
                  <a:gd name="T11" fmla="*/ 20 h 125"/>
                  <a:gd name="T12" fmla="*/ 24 w 87"/>
                  <a:gd name="T13" fmla="*/ 119 h 125"/>
                  <a:gd name="T14" fmla="*/ 14 w 87"/>
                  <a:gd name="T15" fmla="*/ 125 h 1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7" h="125">
                    <a:moveTo>
                      <a:pt x="14" y="125"/>
                    </a:moveTo>
                    <a:cubicBezTo>
                      <a:pt x="12" y="125"/>
                      <a:pt x="10" y="124"/>
                      <a:pt x="8" y="123"/>
                    </a:cubicBezTo>
                    <a:cubicBezTo>
                      <a:pt x="2" y="120"/>
                      <a:pt x="0" y="112"/>
                      <a:pt x="4" y="107"/>
                    </a:cubicBezTo>
                    <a:cubicBezTo>
                      <a:pt x="63" y="7"/>
                      <a:pt x="63" y="7"/>
                      <a:pt x="63" y="7"/>
                    </a:cubicBezTo>
                    <a:cubicBezTo>
                      <a:pt x="67" y="2"/>
                      <a:pt x="74" y="0"/>
                      <a:pt x="80" y="3"/>
                    </a:cubicBezTo>
                    <a:cubicBezTo>
                      <a:pt x="86" y="7"/>
                      <a:pt x="87" y="14"/>
                      <a:pt x="84" y="20"/>
                    </a:cubicBezTo>
                    <a:cubicBezTo>
                      <a:pt x="24" y="119"/>
                      <a:pt x="24" y="119"/>
                      <a:pt x="24" y="119"/>
                    </a:cubicBezTo>
                    <a:cubicBezTo>
                      <a:pt x="22" y="123"/>
                      <a:pt x="18" y="125"/>
                      <a:pt x="14" y="12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96" name="Freeform 13"/>
              <p:cNvSpPr>
                <a:spLocks/>
              </p:cNvSpPr>
              <p:nvPr/>
            </p:nvSpPr>
            <p:spPr bwMode="auto">
              <a:xfrm>
                <a:off x="6593827" y="1902384"/>
                <a:ext cx="82317" cy="56242"/>
              </a:xfrm>
              <a:custGeom>
                <a:avLst/>
                <a:gdLst>
                  <a:gd name="T0" fmla="*/ 14 w 85"/>
                  <a:gd name="T1" fmla="*/ 58 h 58"/>
                  <a:gd name="T2" fmla="*/ 4 w 85"/>
                  <a:gd name="T3" fmla="*/ 52 h 58"/>
                  <a:gd name="T4" fmla="*/ 8 w 85"/>
                  <a:gd name="T5" fmla="*/ 35 h 58"/>
                  <a:gd name="T6" fmla="*/ 66 w 85"/>
                  <a:gd name="T7" fmla="*/ 3 h 58"/>
                  <a:gd name="T8" fmla="*/ 82 w 85"/>
                  <a:gd name="T9" fmla="*/ 8 h 58"/>
                  <a:gd name="T10" fmla="*/ 78 w 85"/>
                  <a:gd name="T11" fmla="*/ 24 h 58"/>
                  <a:gd name="T12" fmla="*/ 20 w 85"/>
                  <a:gd name="T13" fmla="*/ 56 h 58"/>
                  <a:gd name="T14" fmla="*/ 14 w 85"/>
                  <a:gd name="T15" fmla="*/ 58 h 5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5" h="58">
                    <a:moveTo>
                      <a:pt x="14" y="58"/>
                    </a:moveTo>
                    <a:cubicBezTo>
                      <a:pt x="10" y="58"/>
                      <a:pt x="6" y="56"/>
                      <a:pt x="4" y="52"/>
                    </a:cubicBezTo>
                    <a:cubicBezTo>
                      <a:pt x="0" y="46"/>
                      <a:pt x="2" y="39"/>
                      <a:pt x="8" y="35"/>
                    </a:cubicBezTo>
                    <a:cubicBezTo>
                      <a:pt x="66" y="3"/>
                      <a:pt x="66" y="3"/>
                      <a:pt x="66" y="3"/>
                    </a:cubicBezTo>
                    <a:cubicBezTo>
                      <a:pt x="72" y="0"/>
                      <a:pt x="79" y="2"/>
                      <a:pt x="82" y="8"/>
                    </a:cubicBezTo>
                    <a:cubicBezTo>
                      <a:pt x="85" y="14"/>
                      <a:pt x="83" y="21"/>
                      <a:pt x="78" y="24"/>
                    </a:cubicBezTo>
                    <a:cubicBezTo>
                      <a:pt x="20" y="56"/>
                      <a:pt x="20" y="56"/>
                      <a:pt x="20" y="56"/>
                    </a:cubicBezTo>
                    <a:cubicBezTo>
                      <a:pt x="18" y="57"/>
                      <a:pt x="16" y="58"/>
                      <a:pt x="14" y="5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grpSp>
          <p:nvGrpSpPr>
            <p:cNvPr id="83" name="Group 82"/>
            <p:cNvGrpSpPr/>
            <p:nvPr/>
          </p:nvGrpSpPr>
          <p:grpSpPr>
            <a:xfrm>
              <a:off x="3482434" y="5391288"/>
              <a:ext cx="811761" cy="553042"/>
              <a:chOff x="3482434" y="3728732"/>
              <a:chExt cx="811761" cy="553042"/>
            </a:xfrm>
            <a:solidFill>
              <a:schemeClr val="accent2"/>
            </a:solidFill>
          </p:grpSpPr>
          <p:sp>
            <p:nvSpPr>
              <p:cNvPr id="84" name="Freeform 615"/>
              <p:cNvSpPr>
                <a:spLocks noEditPoints="1"/>
              </p:cNvSpPr>
              <p:nvPr/>
            </p:nvSpPr>
            <p:spPr bwMode="auto">
              <a:xfrm>
                <a:off x="3546519" y="3728732"/>
                <a:ext cx="683588" cy="469967"/>
              </a:xfrm>
              <a:custGeom>
                <a:avLst/>
                <a:gdLst>
                  <a:gd name="T0" fmla="*/ 286 w 296"/>
                  <a:gd name="T1" fmla="*/ 204 h 204"/>
                  <a:gd name="T2" fmla="*/ 10 w 296"/>
                  <a:gd name="T3" fmla="*/ 204 h 204"/>
                  <a:gd name="T4" fmla="*/ 0 w 296"/>
                  <a:gd name="T5" fmla="*/ 194 h 204"/>
                  <a:gd name="T6" fmla="*/ 0 w 296"/>
                  <a:gd name="T7" fmla="*/ 10 h 204"/>
                  <a:gd name="T8" fmla="*/ 10 w 296"/>
                  <a:gd name="T9" fmla="*/ 0 h 204"/>
                  <a:gd name="T10" fmla="*/ 286 w 296"/>
                  <a:gd name="T11" fmla="*/ 0 h 204"/>
                  <a:gd name="T12" fmla="*/ 296 w 296"/>
                  <a:gd name="T13" fmla="*/ 10 h 204"/>
                  <a:gd name="T14" fmla="*/ 296 w 296"/>
                  <a:gd name="T15" fmla="*/ 194 h 204"/>
                  <a:gd name="T16" fmla="*/ 286 w 296"/>
                  <a:gd name="T17" fmla="*/ 204 h 204"/>
                  <a:gd name="T18" fmla="*/ 12 w 296"/>
                  <a:gd name="T19" fmla="*/ 192 h 204"/>
                  <a:gd name="T20" fmla="*/ 284 w 296"/>
                  <a:gd name="T21" fmla="*/ 192 h 204"/>
                  <a:gd name="T22" fmla="*/ 284 w 296"/>
                  <a:gd name="T23" fmla="*/ 12 h 204"/>
                  <a:gd name="T24" fmla="*/ 12 w 296"/>
                  <a:gd name="T25" fmla="*/ 12 h 204"/>
                  <a:gd name="T26" fmla="*/ 12 w 296"/>
                  <a:gd name="T27" fmla="*/ 192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6" h="204">
                    <a:moveTo>
                      <a:pt x="286" y="204"/>
                    </a:moveTo>
                    <a:cubicBezTo>
                      <a:pt x="10" y="204"/>
                      <a:pt x="10" y="204"/>
                      <a:pt x="10" y="204"/>
                    </a:cubicBezTo>
                    <a:cubicBezTo>
                      <a:pt x="4" y="204"/>
                      <a:pt x="0" y="200"/>
                      <a:pt x="0" y="194"/>
                    </a:cubicBezTo>
                    <a:cubicBezTo>
                      <a:pt x="0" y="10"/>
                      <a:pt x="0" y="10"/>
                      <a:pt x="0" y="10"/>
                    </a:cubicBezTo>
                    <a:cubicBezTo>
                      <a:pt x="0" y="4"/>
                      <a:pt x="4" y="0"/>
                      <a:pt x="10" y="0"/>
                    </a:cubicBezTo>
                    <a:cubicBezTo>
                      <a:pt x="286" y="0"/>
                      <a:pt x="286" y="0"/>
                      <a:pt x="286" y="0"/>
                    </a:cubicBezTo>
                    <a:cubicBezTo>
                      <a:pt x="292" y="0"/>
                      <a:pt x="296" y="4"/>
                      <a:pt x="296" y="10"/>
                    </a:cubicBezTo>
                    <a:cubicBezTo>
                      <a:pt x="296" y="194"/>
                      <a:pt x="296" y="194"/>
                      <a:pt x="296" y="194"/>
                    </a:cubicBezTo>
                    <a:cubicBezTo>
                      <a:pt x="296" y="200"/>
                      <a:pt x="292" y="204"/>
                      <a:pt x="286" y="204"/>
                    </a:cubicBezTo>
                    <a:close/>
                    <a:moveTo>
                      <a:pt x="12" y="192"/>
                    </a:moveTo>
                    <a:cubicBezTo>
                      <a:pt x="284" y="192"/>
                      <a:pt x="284" y="192"/>
                      <a:pt x="284" y="192"/>
                    </a:cubicBezTo>
                    <a:cubicBezTo>
                      <a:pt x="284" y="12"/>
                      <a:pt x="284" y="12"/>
                      <a:pt x="284" y="12"/>
                    </a:cubicBezTo>
                    <a:cubicBezTo>
                      <a:pt x="12" y="12"/>
                      <a:pt x="12" y="12"/>
                      <a:pt x="12" y="12"/>
                    </a:cubicBezTo>
                    <a:lnTo>
                      <a:pt x="12" y="1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AU" b="1"/>
              </a:p>
            </p:txBody>
          </p:sp>
          <p:grpSp>
            <p:nvGrpSpPr>
              <p:cNvPr id="85" name="Group 84"/>
              <p:cNvGrpSpPr/>
              <p:nvPr/>
            </p:nvGrpSpPr>
            <p:grpSpPr>
              <a:xfrm>
                <a:off x="3482434" y="4212940"/>
                <a:ext cx="811761" cy="68834"/>
                <a:chOff x="3520928" y="3368689"/>
                <a:chExt cx="702973" cy="59609"/>
              </a:xfrm>
              <a:grpFill/>
            </p:grpSpPr>
            <p:sp>
              <p:nvSpPr>
                <p:cNvPr id="86" name="Freeform 616"/>
                <p:cNvSpPr>
                  <a:spLocks/>
                </p:cNvSpPr>
                <p:nvPr/>
              </p:nvSpPr>
              <p:spPr bwMode="auto">
                <a:xfrm>
                  <a:off x="3525039" y="3405687"/>
                  <a:ext cx="694751" cy="22611"/>
                </a:xfrm>
                <a:custGeom>
                  <a:avLst/>
                  <a:gdLst>
                    <a:gd name="T0" fmla="*/ 342 w 348"/>
                    <a:gd name="T1" fmla="*/ 12 h 12"/>
                    <a:gd name="T2" fmla="*/ 6 w 348"/>
                    <a:gd name="T3" fmla="*/ 12 h 12"/>
                    <a:gd name="T4" fmla="*/ 0 w 348"/>
                    <a:gd name="T5" fmla="*/ 6 h 12"/>
                    <a:gd name="T6" fmla="*/ 6 w 348"/>
                    <a:gd name="T7" fmla="*/ 0 h 12"/>
                    <a:gd name="T8" fmla="*/ 342 w 348"/>
                    <a:gd name="T9" fmla="*/ 0 h 12"/>
                    <a:gd name="T10" fmla="*/ 348 w 348"/>
                    <a:gd name="T11" fmla="*/ 6 h 12"/>
                    <a:gd name="T12" fmla="*/ 342 w 348"/>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348" h="12">
                      <a:moveTo>
                        <a:pt x="342" y="12"/>
                      </a:moveTo>
                      <a:cubicBezTo>
                        <a:pt x="6" y="12"/>
                        <a:pt x="6" y="12"/>
                        <a:pt x="6" y="12"/>
                      </a:cubicBezTo>
                      <a:cubicBezTo>
                        <a:pt x="3" y="12"/>
                        <a:pt x="0" y="9"/>
                        <a:pt x="0" y="6"/>
                      </a:cubicBezTo>
                      <a:cubicBezTo>
                        <a:pt x="0" y="3"/>
                        <a:pt x="3" y="0"/>
                        <a:pt x="6" y="0"/>
                      </a:cubicBezTo>
                      <a:cubicBezTo>
                        <a:pt x="342" y="0"/>
                        <a:pt x="342" y="0"/>
                        <a:pt x="342" y="0"/>
                      </a:cubicBezTo>
                      <a:cubicBezTo>
                        <a:pt x="345" y="0"/>
                        <a:pt x="348" y="3"/>
                        <a:pt x="348" y="6"/>
                      </a:cubicBezTo>
                      <a:cubicBezTo>
                        <a:pt x="348" y="9"/>
                        <a:pt x="345" y="12"/>
                        <a:pt x="34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AU" b="1"/>
                </a:p>
              </p:txBody>
            </p:sp>
            <p:sp>
              <p:nvSpPr>
                <p:cNvPr id="87" name="Freeform 617"/>
                <p:cNvSpPr>
                  <a:spLocks/>
                </p:cNvSpPr>
                <p:nvPr/>
              </p:nvSpPr>
              <p:spPr bwMode="auto">
                <a:xfrm>
                  <a:off x="4199235" y="3368689"/>
                  <a:ext cx="24666" cy="57553"/>
                </a:xfrm>
                <a:custGeom>
                  <a:avLst/>
                  <a:gdLst>
                    <a:gd name="T0" fmla="*/ 6 w 12"/>
                    <a:gd name="T1" fmla="*/ 28 h 28"/>
                    <a:gd name="T2" fmla="*/ 0 w 12"/>
                    <a:gd name="T3" fmla="*/ 22 h 28"/>
                    <a:gd name="T4" fmla="*/ 0 w 12"/>
                    <a:gd name="T5" fmla="*/ 6 h 28"/>
                    <a:gd name="T6" fmla="*/ 6 w 12"/>
                    <a:gd name="T7" fmla="*/ 0 h 28"/>
                    <a:gd name="T8" fmla="*/ 12 w 12"/>
                    <a:gd name="T9" fmla="*/ 6 h 28"/>
                    <a:gd name="T10" fmla="*/ 12 w 12"/>
                    <a:gd name="T11" fmla="*/ 22 h 28"/>
                    <a:gd name="T12" fmla="*/ 6 w 12"/>
                    <a:gd name="T13" fmla="*/ 28 h 28"/>
                  </a:gdLst>
                  <a:ahLst/>
                  <a:cxnLst>
                    <a:cxn ang="0">
                      <a:pos x="T0" y="T1"/>
                    </a:cxn>
                    <a:cxn ang="0">
                      <a:pos x="T2" y="T3"/>
                    </a:cxn>
                    <a:cxn ang="0">
                      <a:pos x="T4" y="T5"/>
                    </a:cxn>
                    <a:cxn ang="0">
                      <a:pos x="T6" y="T7"/>
                    </a:cxn>
                    <a:cxn ang="0">
                      <a:pos x="T8" y="T9"/>
                    </a:cxn>
                    <a:cxn ang="0">
                      <a:pos x="T10" y="T11"/>
                    </a:cxn>
                    <a:cxn ang="0">
                      <a:pos x="T12" y="T13"/>
                    </a:cxn>
                  </a:cxnLst>
                  <a:rect l="0" t="0" r="r" b="b"/>
                  <a:pathLst>
                    <a:path w="12" h="28">
                      <a:moveTo>
                        <a:pt x="6" y="28"/>
                      </a:moveTo>
                      <a:cubicBezTo>
                        <a:pt x="3" y="28"/>
                        <a:pt x="0" y="25"/>
                        <a:pt x="0" y="22"/>
                      </a:cubicBezTo>
                      <a:cubicBezTo>
                        <a:pt x="0" y="6"/>
                        <a:pt x="0" y="6"/>
                        <a:pt x="0" y="6"/>
                      </a:cubicBezTo>
                      <a:cubicBezTo>
                        <a:pt x="0" y="3"/>
                        <a:pt x="3" y="0"/>
                        <a:pt x="6" y="0"/>
                      </a:cubicBezTo>
                      <a:cubicBezTo>
                        <a:pt x="9" y="0"/>
                        <a:pt x="12" y="3"/>
                        <a:pt x="12" y="6"/>
                      </a:cubicBezTo>
                      <a:cubicBezTo>
                        <a:pt x="12" y="22"/>
                        <a:pt x="12" y="22"/>
                        <a:pt x="12" y="22"/>
                      </a:cubicBezTo>
                      <a:cubicBezTo>
                        <a:pt x="12" y="25"/>
                        <a:pt x="9" y="28"/>
                        <a:pt x="6"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AU" b="1"/>
                </a:p>
              </p:txBody>
            </p:sp>
            <p:sp>
              <p:nvSpPr>
                <p:cNvPr id="88" name="Freeform 618"/>
                <p:cNvSpPr>
                  <a:spLocks/>
                </p:cNvSpPr>
                <p:nvPr/>
              </p:nvSpPr>
              <p:spPr bwMode="auto">
                <a:xfrm>
                  <a:off x="3520928" y="3368689"/>
                  <a:ext cx="24666" cy="57553"/>
                </a:xfrm>
                <a:custGeom>
                  <a:avLst/>
                  <a:gdLst>
                    <a:gd name="T0" fmla="*/ 6 w 12"/>
                    <a:gd name="T1" fmla="*/ 28 h 28"/>
                    <a:gd name="T2" fmla="*/ 0 w 12"/>
                    <a:gd name="T3" fmla="*/ 22 h 28"/>
                    <a:gd name="T4" fmla="*/ 0 w 12"/>
                    <a:gd name="T5" fmla="*/ 6 h 28"/>
                    <a:gd name="T6" fmla="*/ 6 w 12"/>
                    <a:gd name="T7" fmla="*/ 0 h 28"/>
                    <a:gd name="T8" fmla="*/ 12 w 12"/>
                    <a:gd name="T9" fmla="*/ 6 h 28"/>
                    <a:gd name="T10" fmla="*/ 12 w 12"/>
                    <a:gd name="T11" fmla="*/ 22 h 28"/>
                    <a:gd name="T12" fmla="*/ 6 w 12"/>
                    <a:gd name="T13" fmla="*/ 28 h 28"/>
                  </a:gdLst>
                  <a:ahLst/>
                  <a:cxnLst>
                    <a:cxn ang="0">
                      <a:pos x="T0" y="T1"/>
                    </a:cxn>
                    <a:cxn ang="0">
                      <a:pos x="T2" y="T3"/>
                    </a:cxn>
                    <a:cxn ang="0">
                      <a:pos x="T4" y="T5"/>
                    </a:cxn>
                    <a:cxn ang="0">
                      <a:pos x="T6" y="T7"/>
                    </a:cxn>
                    <a:cxn ang="0">
                      <a:pos x="T8" y="T9"/>
                    </a:cxn>
                    <a:cxn ang="0">
                      <a:pos x="T10" y="T11"/>
                    </a:cxn>
                    <a:cxn ang="0">
                      <a:pos x="T12" y="T13"/>
                    </a:cxn>
                  </a:cxnLst>
                  <a:rect l="0" t="0" r="r" b="b"/>
                  <a:pathLst>
                    <a:path w="12" h="28">
                      <a:moveTo>
                        <a:pt x="6" y="28"/>
                      </a:moveTo>
                      <a:cubicBezTo>
                        <a:pt x="3" y="28"/>
                        <a:pt x="0" y="25"/>
                        <a:pt x="0" y="22"/>
                      </a:cubicBezTo>
                      <a:cubicBezTo>
                        <a:pt x="0" y="6"/>
                        <a:pt x="0" y="6"/>
                        <a:pt x="0" y="6"/>
                      </a:cubicBezTo>
                      <a:cubicBezTo>
                        <a:pt x="0" y="3"/>
                        <a:pt x="3" y="0"/>
                        <a:pt x="6" y="0"/>
                      </a:cubicBezTo>
                      <a:cubicBezTo>
                        <a:pt x="9" y="0"/>
                        <a:pt x="12" y="3"/>
                        <a:pt x="12" y="6"/>
                      </a:cubicBezTo>
                      <a:cubicBezTo>
                        <a:pt x="12" y="22"/>
                        <a:pt x="12" y="22"/>
                        <a:pt x="12" y="22"/>
                      </a:cubicBezTo>
                      <a:cubicBezTo>
                        <a:pt x="12" y="25"/>
                        <a:pt x="9" y="28"/>
                        <a:pt x="6"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AU" b="1"/>
                </a:p>
              </p:txBody>
            </p:sp>
          </p:grpSp>
        </p:grpSp>
      </p:grpSp>
      <p:grpSp>
        <p:nvGrpSpPr>
          <p:cNvPr id="97" name="Group 96"/>
          <p:cNvGrpSpPr/>
          <p:nvPr/>
        </p:nvGrpSpPr>
        <p:grpSpPr>
          <a:xfrm>
            <a:off x="1677941" y="3791287"/>
            <a:ext cx="657679" cy="659592"/>
            <a:chOff x="9567026" y="4288018"/>
            <a:chExt cx="707083" cy="709140"/>
          </a:xfrm>
          <a:solidFill>
            <a:schemeClr val="accent2"/>
          </a:solidFill>
        </p:grpSpPr>
        <p:sp>
          <p:nvSpPr>
            <p:cNvPr id="98" name="Freeform 572"/>
            <p:cNvSpPr>
              <a:spLocks/>
            </p:cNvSpPr>
            <p:nvPr/>
          </p:nvSpPr>
          <p:spPr bwMode="auto">
            <a:xfrm>
              <a:off x="10054173" y="4635394"/>
              <a:ext cx="219936" cy="242546"/>
            </a:xfrm>
            <a:custGeom>
              <a:avLst/>
              <a:gdLst>
                <a:gd name="T0" fmla="*/ 62 w 110"/>
                <a:gd name="T1" fmla="*/ 121 h 121"/>
                <a:gd name="T2" fmla="*/ 59 w 110"/>
                <a:gd name="T3" fmla="*/ 120 h 121"/>
                <a:gd name="T4" fmla="*/ 58 w 110"/>
                <a:gd name="T5" fmla="*/ 111 h 121"/>
                <a:gd name="T6" fmla="*/ 98 w 110"/>
                <a:gd name="T7" fmla="*/ 12 h 121"/>
                <a:gd name="T8" fmla="*/ 26 w 110"/>
                <a:gd name="T9" fmla="*/ 12 h 121"/>
                <a:gd name="T10" fmla="*/ 12 w 110"/>
                <a:gd name="T11" fmla="*/ 99 h 121"/>
                <a:gd name="T12" fmla="*/ 5 w 110"/>
                <a:gd name="T13" fmla="*/ 103 h 121"/>
                <a:gd name="T14" fmla="*/ 1 w 110"/>
                <a:gd name="T15" fmla="*/ 95 h 121"/>
                <a:gd name="T16" fmla="*/ 14 w 110"/>
                <a:gd name="T17" fmla="*/ 6 h 121"/>
                <a:gd name="T18" fmla="*/ 20 w 110"/>
                <a:gd name="T19" fmla="*/ 0 h 121"/>
                <a:gd name="T20" fmla="*/ 104 w 110"/>
                <a:gd name="T21" fmla="*/ 0 h 121"/>
                <a:gd name="T22" fmla="*/ 108 w 110"/>
                <a:gd name="T23" fmla="*/ 2 h 121"/>
                <a:gd name="T24" fmla="*/ 110 w 110"/>
                <a:gd name="T25" fmla="*/ 6 h 121"/>
                <a:gd name="T26" fmla="*/ 67 w 110"/>
                <a:gd name="T27" fmla="*/ 119 h 121"/>
                <a:gd name="T28" fmla="*/ 62 w 110"/>
                <a:gd name="T29" fmla="*/ 12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0" h="121">
                  <a:moveTo>
                    <a:pt x="62" y="121"/>
                  </a:moveTo>
                  <a:cubicBezTo>
                    <a:pt x="61" y="121"/>
                    <a:pt x="60" y="121"/>
                    <a:pt x="59" y="120"/>
                  </a:cubicBezTo>
                  <a:cubicBezTo>
                    <a:pt x="56" y="118"/>
                    <a:pt x="56" y="114"/>
                    <a:pt x="58" y="111"/>
                  </a:cubicBezTo>
                  <a:cubicBezTo>
                    <a:pt x="82" y="84"/>
                    <a:pt x="96" y="49"/>
                    <a:pt x="98" y="12"/>
                  </a:cubicBezTo>
                  <a:cubicBezTo>
                    <a:pt x="26" y="12"/>
                    <a:pt x="26" y="12"/>
                    <a:pt x="26" y="12"/>
                  </a:cubicBezTo>
                  <a:cubicBezTo>
                    <a:pt x="25" y="41"/>
                    <a:pt x="20" y="71"/>
                    <a:pt x="12" y="99"/>
                  </a:cubicBezTo>
                  <a:cubicBezTo>
                    <a:pt x="11" y="102"/>
                    <a:pt x="8" y="104"/>
                    <a:pt x="5" y="103"/>
                  </a:cubicBezTo>
                  <a:cubicBezTo>
                    <a:pt x="2" y="102"/>
                    <a:pt x="0" y="99"/>
                    <a:pt x="1" y="95"/>
                  </a:cubicBezTo>
                  <a:cubicBezTo>
                    <a:pt x="9" y="66"/>
                    <a:pt x="14" y="36"/>
                    <a:pt x="14" y="6"/>
                  </a:cubicBezTo>
                  <a:cubicBezTo>
                    <a:pt x="14" y="3"/>
                    <a:pt x="16" y="0"/>
                    <a:pt x="20" y="0"/>
                  </a:cubicBezTo>
                  <a:cubicBezTo>
                    <a:pt x="104" y="0"/>
                    <a:pt x="104" y="0"/>
                    <a:pt x="104" y="0"/>
                  </a:cubicBezTo>
                  <a:cubicBezTo>
                    <a:pt x="105" y="0"/>
                    <a:pt x="107" y="1"/>
                    <a:pt x="108" y="2"/>
                  </a:cubicBezTo>
                  <a:cubicBezTo>
                    <a:pt x="109" y="3"/>
                    <a:pt x="110" y="4"/>
                    <a:pt x="110" y="6"/>
                  </a:cubicBezTo>
                  <a:cubicBezTo>
                    <a:pt x="109" y="48"/>
                    <a:pt x="94" y="88"/>
                    <a:pt x="67" y="119"/>
                  </a:cubicBezTo>
                  <a:cubicBezTo>
                    <a:pt x="66" y="121"/>
                    <a:pt x="64" y="121"/>
                    <a:pt x="62" y="12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AU"/>
            </a:p>
          </p:txBody>
        </p:sp>
        <p:sp>
          <p:nvSpPr>
            <p:cNvPr id="99" name="Freeform 573"/>
            <p:cNvSpPr>
              <a:spLocks/>
            </p:cNvSpPr>
            <p:nvPr/>
          </p:nvSpPr>
          <p:spPr bwMode="auto">
            <a:xfrm>
              <a:off x="10054173" y="4407236"/>
              <a:ext cx="219936" cy="248713"/>
            </a:xfrm>
            <a:custGeom>
              <a:avLst/>
              <a:gdLst>
                <a:gd name="T0" fmla="*/ 104 w 110"/>
                <a:gd name="T1" fmla="*/ 124 h 124"/>
                <a:gd name="T2" fmla="*/ 98 w 110"/>
                <a:gd name="T3" fmla="*/ 118 h 124"/>
                <a:gd name="T4" fmla="*/ 61 w 110"/>
                <a:gd name="T5" fmla="*/ 14 h 124"/>
                <a:gd name="T6" fmla="*/ 14 w 110"/>
                <a:gd name="T7" fmla="*/ 29 h 124"/>
                <a:gd name="T8" fmla="*/ 26 w 110"/>
                <a:gd name="T9" fmla="*/ 118 h 124"/>
                <a:gd name="T10" fmla="*/ 20 w 110"/>
                <a:gd name="T11" fmla="*/ 124 h 124"/>
                <a:gd name="T12" fmla="*/ 14 w 110"/>
                <a:gd name="T13" fmla="*/ 118 h 124"/>
                <a:gd name="T14" fmla="*/ 1 w 110"/>
                <a:gd name="T15" fmla="*/ 27 h 124"/>
                <a:gd name="T16" fmla="*/ 1 w 110"/>
                <a:gd name="T17" fmla="*/ 22 h 124"/>
                <a:gd name="T18" fmla="*/ 5 w 110"/>
                <a:gd name="T19" fmla="*/ 19 h 124"/>
                <a:gd name="T20" fmla="*/ 60 w 110"/>
                <a:gd name="T21" fmla="*/ 1 h 124"/>
                <a:gd name="T22" fmla="*/ 67 w 110"/>
                <a:gd name="T23" fmla="*/ 3 h 124"/>
                <a:gd name="T24" fmla="*/ 110 w 110"/>
                <a:gd name="T25" fmla="*/ 118 h 124"/>
                <a:gd name="T26" fmla="*/ 104 w 110"/>
                <a:gd name="T27" fmla="*/ 12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0" h="124">
                  <a:moveTo>
                    <a:pt x="104" y="124"/>
                  </a:moveTo>
                  <a:cubicBezTo>
                    <a:pt x="100" y="124"/>
                    <a:pt x="98" y="121"/>
                    <a:pt x="98" y="118"/>
                  </a:cubicBezTo>
                  <a:cubicBezTo>
                    <a:pt x="98" y="80"/>
                    <a:pt x="85" y="43"/>
                    <a:pt x="61" y="14"/>
                  </a:cubicBezTo>
                  <a:cubicBezTo>
                    <a:pt x="46" y="20"/>
                    <a:pt x="30" y="25"/>
                    <a:pt x="14" y="29"/>
                  </a:cubicBezTo>
                  <a:cubicBezTo>
                    <a:pt x="22" y="58"/>
                    <a:pt x="26" y="88"/>
                    <a:pt x="26" y="118"/>
                  </a:cubicBezTo>
                  <a:cubicBezTo>
                    <a:pt x="26" y="121"/>
                    <a:pt x="23" y="124"/>
                    <a:pt x="20" y="124"/>
                  </a:cubicBezTo>
                  <a:cubicBezTo>
                    <a:pt x="16" y="124"/>
                    <a:pt x="14" y="121"/>
                    <a:pt x="14" y="118"/>
                  </a:cubicBezTo>
                  <a:cubicBezTo>
                    <a:pt x="14" y="87"/>
                    <a:pt x="9" y="56"/>
                    <a:pt x="1" y="27"/>
                  </a:cubicBezTo>
                  <a:cubicBezTo>
                    <a:pt x="0" y="25"/>
                    <a:pt x="0" y="23"/>
                    <a:pt x="1" y="22"/>
                  </a:cubicBezTo>
                  <a:cubicBezTo>
                    <a:pt x="2" y="20"/>
                    <a:pt x="3" y="19"/>
                    <a:pt x="5" y="19"/>
                  </a:cubicBezTo>
                  <a:cubicBezTo>
                    <a:pt x="24" y="15"/>
                    <a:pt x="43" y="9"/>
                    <a:pt x="60" y="1"/>
                  </a:cubicBezTo>
                  <a:cubicBezTo>
                    <a:pt x="62" y="0"/>
                    <a:pt x="65" y="1"/>
                    <a:pt x="67" y="3"/>
                  </a:cubicBezTo>
                  <a:cubicBezTo>
                    <a:pt x="95" y="35"/>
                    <a:pt x="110" y="76"/>
                    <a:pt x="110" y="118"/>
                  </a:cubicBezTo>
                  <a:cubicBezTo>
                    <a:pt x="110" y="121"/>
                    <a:pt x="107" y="124"/>
                    <a:pt x="104" y="1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AU"/>
            </a:p>
          </p:txBody>
        </p:sp>
        <p:sp>
          <p:nvSpPr>
            <p:cNvPr id="100" name="Freeform 574"/>
            <p:cNvSpPr>
              <a:spLocks/>
            </p:cNvSpPr>
            <p:nvPr/>
          </p:nvSpPr>
          <p:spPr bwMode="auto">
            <a:xfrm>
              <a:off x="9567026" y="4407236"/>
              <a:ext cx="110996" cy="470704"/>
            </a:xfrm>
            <a:custGeom>
              <a:avLst/>
              <a:gdLst>
                <a:gd name="T0" fmla="*/ 48 w 55"/>
                <a:gd name="T1" fmla="*/ 235 h 235"/>
                <a:gd name="T2" fmla="*/ 43 w 55"/>
                <a:gd name="T3" fmla="*/ 233 h 235"/>
                <a:gd name="T4" fmla="*/ 0 w 55"/>
                <a:gd name="T5" fmla="*/ 118 h 235"/>
                <a:gd name="T6" fmla="*/ 43 w 55"/>
                <a:gd name="T7" fmla="*/ 3 h 235"/>
                <a:gd name="T8" fmla="*/ 52 w 55"/>
                <a:gd name="T9" fmla="*/ 2 h 235"/>
                <a:gd name="T10" fmla="*/ 52 w 55"/>
                <a:gd name="T11" fmla="*/ 11 h 235"/>
                <a:gd name="T12" fmla="*/ 12 w 55"/>
                <a:gd name="T13" fmla="*/ 118 h 235"/>
                <a:gd name="T14" fmla="*/ 52 w 55"/>
                <a:gd name="T15" fmla="*/ 225 h 235"/>
                <a:gd name="T16" fmla="*/ 52 w 55"/>
                <a:gd name="T17" fmla="*/ 234 h 235"/>
                <a:gd name="T18" fmla="*/ 48 w 55"/>
                <a:gd name="T19" fmla="*/ 235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 h="235">
                  <a:moveTo>
                    <a:pt x="48" y="235"/>
                  </a:moveTo>
                  <a:cubicBezTo>
                    <a:pt x="46" y="235"/>
                    <a:pt x="44" y="235"/>
                    <a:pt x="43" y="233"/>
                  </a:cubicBezTo>
                  <a:cubicBezTo>
                    <a:pt x="16" y="201"/>
                    <a:pt x="0" y="160"/>
                    <a:pt x="0" y="118"/>
                  </a:cubicBezTo>
                  <a:cubicBezTo>
                    <a:pt x="0" y="76"/>
                    <a:pt x="16" y="35"/>
                    <a:pt x="43" y="3"/>
                  </a:cubicBezTo>
                  <a:cubicBezTo>
                    <a:pt x="45" y="0"/>
                    <a:pt x="49" y="0"/>
                    <a:pt x="52" y="2"/>
                  </a:cubicBezTo>
                  <a:cubicBezTo>
                    <a:pt x="54" y="4"/>
                    <a:pt x="55" y="8"/>
                    <a:pt x="52" y="11"/>
                  </a:cubicBezTo>
                  <a:cubicBezTo>
                    <a:pt x="27" y="40"/>
                    <a:pt x="12" y="79"/>
                    <a:pt x="12" y="118"/>
                  </a:cubicBezTo>
                  <a:cubicBezTo>
                    <a:pt x="12" y="157"/>
                    <a:pt x="27" y="196"/>
                    <a:pt x="52" y="225"/>
                  </a:cubicBezTo>
                  <a:cubicBezTo>
                    <a:pt x="55" y="228"/>
                    <a:pt x="54" y="232"/>
                    <a:pt x="52" y="234"/>
                  </a:cubicBezTo>
                  <a:cubicBezTo>
                    <a:pt x="51" y="235"/>
                    <a:pt x="49" y="235"/>
                    <a:pt x="48" y="23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AU"/>
            </a:p>
          </p:txBody>
        </p:sp>
        <p:sp>
          <p:nvSpPr>
            <p:cNvPr id="101" name="Freeform 575"/>
            <p:cNvSpPr>
              <a:spLocks/>
            </p:cNvSpPr>
            <p:nvPr/>
          </p:nvSpPr>
          <p:spPr bwMode="auto">
            <a:xfrm>
              <a:off x="9649245" y="4407236"/>
              <a:ext cx="137717" cy="61664"/>
            </a:xfrm>
            <a:custGeom>
              <a:avLst/>
              <a:gdLst>
                <a:gd name="T0" fmla="*/ 63 w 69"/>
                <a:gd name="T1" fmla="*/ 31 h 31"/>
                <a:gd name="T2" fmla="*/ 62 w 69"/>
                <a:gd name="T3" fmla="*/ 31 h 31"/>
                <a:gd name="T4" fmla="*/ 4 w 69"/>
                <a:gd name="T5" fmla="*/ 12 h 31"/>
                <a:gd name="T6" fmla="*/ 1 w 69"/>
                <a:gd name="T7" fmla="*/ 4 h 31"/>
                <a:gd name="T8" fmla="*/ 9 w 69"/>
                <a:gd name="T9" fmla="*/ 1 h 31"/>
                <a:gd name="T10" fmla="*/ 64 w 69"/>
                <a:gd name="T11" fmla="*/ 19 h 31"/>
                <a:gd name="T12" fmla="*/ 69 w 69"/>
                <a:gd name="T13" fmla="*/ 26 h 31"/>
                <a:gd name="T14" fmla="*/ 63 w 69"/>
                <a:gd name="T15" fmla="*/ 31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9" h="31">
                  <a:moveTo>
                    <a:pt x="63" y="31"/>
                  </a:moveTo>
                  <a:cubicBezTo>
                    <a:pt x="62" y="31"/>
                    <a:pt x="62" y="31"/>
                    <a:pt x="62" y="31"/>
                  </a:cubicBezTo>
                  <a:cubicBezTo>
                    <a:pt x="42" y="26"/>
                    <a:pt x="22" y="20"/>
                    <a:pt x="4" y="12"/>
                  </a:cubicBezTo>
                  <a:cubicBezTo>
                    <a:pt x="1" y="11"/>
                    <a:pt x="0" y="7"/>
                    <a:pt x="1" y="4"/>
                  </a:cubicBezTo>
                  <a:cubicBezTo>
                    <a:pt x="3" y="1"/>
                    <a:pt x="6" y="0"/>
                    <a:pt x="9" y="1"/>
                  </a:cubicBezTo>
                  <a:cubicBezTo>
                    <a:pt x="26" y="9"/>
                    <a:pt x="45" y="15"/>
                    <a:pt x="64" y="19"/>
                  </a:cubicBezTo>
                  <a:cubicBezTo>
                    <a:pt x="67" y="20"/>
                    <a:pt x="69" y="23"/>
                    <a:pt x="69" y="26"/>
                  </a:cubicBezTo>
                  <a:cubicBezTo>
                    <a:pt x="68" y="29"/>
                    <a:pt x="66" y="31"/>
                    <a:pt x="63" y="3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AU"/>
            </a:p>
          </p:txBody>
        </p:sp>
        <p:sp>
          <p:nvSpPr>
            <p:cNvPr id="102" name="Freeform 576"/>
            <p:cNvSpPr>
              <a:spLocks/>
            </p:cNvSpPr>
            <p:nvPr/>
          </p:nvSpPr>
          <p:spPr bwMode="auto">
            <a:xfrm>
              <a:off x="9571137" y="4635394"/>
              <a:ext cx="182938" cy="24666"/>
            </a:xfrm>
            <a:custGeom>
              <a:avLst/>
              <a:gdLst>
                <a:gd name="T0" fmla="*/ 86 w 92"/>
                <a:gd name="T1" fmla="*/ 12 h 12"/>
                <a:gd name="T2" fmla="*/ 6 w 92"/>
                <a:gd name="T3" fmla="*/ 12 h 12"/>
                <a:gd name="T4" fmla="*/ 0 w 92"/>
                <a:gd name="T5" fmla="*/ 6 h 12"/>
                <a:gd name="T6" fmla="*/ 6 w 92"/>
                <a:gd name="T7" fmla="*/ 0 h 12"/>
                <a:gd name="T8" fmla="*/ 86 w 92"/>
                <a:gd name="T9" fmla="*/ 0 h 12"/>
                <a:gd name="T10" fmla="*/ 92 w 92"/>
                <a:gd name="T11" fmla="*/ 6 h 12"/>
                <a:gd name="T12" fmla="*/ 86 w 92"/>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92" h="12">
                  <a:moveTo>
                    <a:pt x="86" y="12"/>
                  </a:moveTo>
                  <a:cubicBezTo>
                    <a:pt x="6" y="12"/>
                    <a:pt x="6" y="12"/>
                    <a:pt x="6" y="12"/>
                  </a:cubicBezTo>
                  <a:cubicBezTo>
                    <a:pt x="3" y="12"/>
                    <a:pt x="0" y="9"/>
                    <a:pt x="0" y="6"/>
                  </a:cubicBezTo>
                  <a:cubicBezTo>
                    <a:pt x="0" y="3"/>
                    <a:pt x="3" y="0"/>
                    <a:pt x="6" y="0"/>
                  </a:cubicBezTo>
                  <a:cubicBezTo>
                    <a:pt x="86" y="0"/>
                    <a:pt x="86" y="0"/>
                    <a:pt x="86" y="0"/>
                  </a:cubicBezTo>
                  <a:cubicBezTo>
                    <a:pt x="89" y="0"/>
                    <a:pt x="92" y="3"/>
                    <a:pt x="92" y="6"/>
                  </a:cubicBezTo>
                  <a:cubicBezTo>
                    <a:pt x="92" y="9"/>
                    <a:pt x="89" y="12"/>
                    <a:pt x="86"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AU"/>
            </a:p>
          </p:txBody>
        </p:sp>
        <p:sp>
          <p:nvSpPr>
            <p:cNvPr id="103" name="Freeform 577"/>
            <p:cNvSpPr>
              <a:spLocks/>
            </p:cNvSpPr>
            <p:nvPr/>
          </p:nvSpPr>
          <p:spPr bwMode="auto">
            <a:xfrm>
              <a:off x="9735575" y="4444234"/>
              <a:ext cx="203493" cy="215826"/>
            </a:xfrm>
            <a:custGeom>
              <a:avLst/>
              <a:gdLst>
                <a:gd name="T0" fmla="*/ 96 w 102"/>
                <a:gd name="T1" fmla="*/ 108 h 108"/>
                <a:gd name="T2" fmla="*/ 7 w 102"/>
                <a:gd name="T3" fmla="*/ 108 h 108"/>
                <a:gd name="T4" fmla="*/ 1 w 102"/>
                <a:gd name="T5" fmla="*/ 102 h 108"/>
                <a:gd name="T6" fmla="*/ 0 w 102"/>
                <a:gd name="T7" fmla="*/ 100 h 108"/>
                <a:gd name="T8" fmla="*/ 14 w 102"/>
                <a:gd name="T9" fmla="*/ 5 h 108"/>
                <a:gd name="T10" fmla="*/ 21 w 102"/>
                <a:gd name="T11" fmla="*/ 1 h 108"/>
                <a:gd name="T12" fmla="*/ 93 w 102"/>
                <a:gd name="T13" fmla="*/ 9 h 108"/>
                <a:gd name="T14" fmla="*/ 93 w 102"/>
                <a:gd name="T15" fmla="*/ 9 h 108"/>
                <a:gd name="T16" fmla="*/ 99 w 102"/>
                <a:gd name="T17" fmla="*/ 15 h 108"/>
                <a:gd name="T18" fmla="*/ 93 w 102"/>
                <a:gd name="T19" fmla="*/ 21 h 108"/>
                <a:gd name="T20" fmla="*/ 93 w 102"/>
                <a:gd name="T21" fmla="*/ 21 h 108"/>
                <a:gd name="T22" fmla="*/ 24 w 102"/>
                <a:gd name="T23" fmla="*/ 14 h 108"/>
                <a:gd name="T24" fmla="*/ 12 w 102"/>
                <a:gd name="T25" fmla="*/ 96 h 108"/>
                <a:gd name="T26" fmla="*/ 96 w 102"/>
                <a:gd name="T27" fmla="*/ 96 h 108"/>
                <a:gd name="T28" fmla="*/ 102 w 102"/>
                <a:gd name="T29" fmla="*/ 102 h 108"/>
                <a:gd name="T30" fmla="*/ 96 w 102"/>
                <a:gd name="T31" fmla="*/ 10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2" h="108">
                  <a:moveTo>
                    <a:pt x="96" y="108"/>
                  </a:moveTo>
                  <a:cubicBezTo>
                    <a:pt x="7" y="108"/>
                    <a:pt x="7" y="108"/>
                    <a:pt x="7" y="108"/>
                  </a:cubicBezTo>
                  <a:cubicBezTo>
                    <a:pt x="3" y="108"/>
                    <a:pt x="1" y="105"/>
                    <a:pt x="1" y="102"/>
                  </a:cubicBezTo>
                  <a:cubicBezTo>
                    <a:pt x="0" y="101"/>
                    <a:pt x="0" y="101"/>
                    <a:pt x="0" y="100"/>
                  </a:cubicBezTo>
                  <a:cubicBezTo>
                    <a:pt x="0" y="68"/>
                    <a:pt x="5" y="36"/>
                    <a:pt x="14" y="5"/>
                  </a:cubicBezTo>
                  <a:cubicBezTo>
                    <a:pt x="15" y="2"/>
                    <a:pt x="18" y="0"/>
                    <a:pt x="21" y="1"/>
                  </a:cubicBezTo>
                  <a:cubicBezTo>
                    <a:pt x="44" y="6"/>
                    <a:pt x="68" y="9"/>
                    <a:pt x="93" y="9"/>
                  </a:cubicBezTo>
                  <a:cubicBezTo>
                    <a:pt x="93" y="9"/>
                    <a:pt x="93" y="9"/>
                    <a:pt x="93" y="9"/>
                  </a:cubicBezTo>
                  <a:cubicBezTo>
                    <a:pt x="96" y="9"/>
                    <a:pt x="99" y="11"/>
                    <a:pt x="99" y="15"/>
                  </a:cubicBezTo>
                  <a:cubicBezTo>
                    <a:pt x="99" y="18"/>
                    <a:pt x="96" y="21"/>
                    <a:pt x="93" y="21"/>
                  </a:cubicBezTo>
                  <a:cubicBezTo>
                    <a:pt x="93" y="21"/>
                    <a:pt x="93" y="21"/>
                    <a:pt x="93" y="21"/>
                  </a:cubicBezTo>
                  <a:cubicBezTo>
                    <a:pt x="69" y="21"/>
                    <a:pt x="46" y="18"/>
                    <a:pt x="24" y="14"/>
                  </a:cubicBezTo>
                  <a:cubicBezTo>
                    <a:pt x="17" y="40"/>
                    <a:pt x="13" y="68"/>
                    <a:pt x="12" y="96"/>
                  </a:cubicBezTo>
                  <a:cubicBezTo>
                    <a:pt x="96" y="96"/>
                    <a:pt x="96" y="96"/>
                    <a:pt x="96" y="96"/>
                  </a:cubicBezTo>
                  <a:cubicBezTo>
                    <a:pt x="99" y="96"/>
                    <a:pt x="102" y="99"/>
                    <a:pt x="102" y="102"/>
                  </a:cubicBezTo>
                  <a:cubicBezTo>
                    <a:pt x="102" y="105"/>
                    <a:pt x="99" y="108"/>
                    <a:pt x="96" y="1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AU"/>
            </a:p>
          </p:txBody>
        </p:sp>
        <p:sp>
          <p:nvSpPr>
            <p:cNvPr id="104" name="Freeform 578"/>
            <p:cNvSpPr>
              <a:spLocks/>
            </p:cNvSpPr>
            <p:nvPr/>
          </p:nvSpPr>
          <p:spPr bwMode="auto">
            <a:xfrm>
              <a:off x="9735575" y="4635394"/>
              <a:ext cx="199382" cy="207604"/>
            </a:xfrm>
            <a:custGeom>
              <a:avLst/>
              <a:gdLst>
                <a:gd name="T0" fmla="*/ 20 w 100"/>
                <a:gd name="T1" fmla="*/ 104 h 104"/>
                <a:gd name="T2" fmla="*/ 14 w 100"/>
                <a:gd name="T3" fmla="*/ 99 h 104"/>
                <a:gd name="T4" fmla="*/ 1 w 100"/>
                <a:gd name="T5" fmla="*/ 7 h 104"/>
                <a:gd name="T6" fmla="*/ 6 w 100"/>
                <a:gd name="T7" fmla="*/ 0 h 104"/>
                <a:gd name="T8" fmla="*/ 7 w 100"/>
                <a:gd name="T9" fmla="*/ 0 h 104"/>
                <a:gd name="T10" fmla="*/ 13 w 100"/>
                <a:gd name="T11" fmla="*/ 6 h 104"/>
                <a:gd name="T12" fmla="*/ 24 w 100"/>
                <a:gd name="T13" fmla="*/ 90 h 104"/>
                <a:gd name="T14" fmla="*/ 88 w 100"/>
                <a:gd name="T15" fmla="*/ 84 h 104"/>
                <a:gd name="T16" fmla="*/ 88 w 100"/>
                <a:gd name="T17" fmla="*/ 8 h 104"/>
                <a:gd name="T18" fmla="*/ 94 w 100"/>
                <a:gd name="T19" fmla="*/ 2 h 104"/>
                <a:gd name="T20" fmla="*/ 100 w 100"/>
                <a:gd name="T21" fmla="*/ 8 h 104"/>
                <a:gd name="T22" fmla="*/ 100 w 100"/>
                <a:gd name="T23" fmla="*/ 89 h 104"/>
                <a:gd name="T24" fmla="*/ 95 w 100"/>
                <a:gd name="T25" fmla="*/ 95 h 104"/>
                <a:gd name="T26" fmla="*/ 93 w 100"/>
                <a:gd name="T27" fmla="*/ 96 h 104"/>
                <a:gd name="T28" fmla="*/ 21 w 100"/>
                <a:gd name="T29" fmla="*/ 104 h 104"/>
                <a:gd name="T30" fmla="*/ 20 w 100"/>
                <a:gd name="T31"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0" h="104">
                  <a:moveTo>
                    <a:pt x="20" y="104"/>
                  </a:moveTo>
                  <a:cubicBezTo>
                    <a:pt x="17" y="104"/>
                    <a:pt x="15" y="102"/>
                    <a:pt x="14" y="99"/>
                  </a:cubicBezTo>
                  <a:cubicBezTo>
                    <a:pt x="5" y="69"/>
                    <a:pt x="1" y="38"/>
                    <a:pt x="1" y="7"/>
                  </a:cubicBezTo>
                  <a:cubicBezTo>
                    <a:pt x="0" y="3"/>
                    <a:pt x="3" y="0"/>
                    <a:pt x="6" y="0"/>
                  </a:cubicBezTo>
                  <a:cubicBezTo>
                    <a:pt x="6" y="0"/>
                    <a:pt x="6" y="0"/>
                    <a:pt x="7" y="0"/>
                  </a:cubicBezTo>
                  <a:cubicBezTo>
                    <a:pt x="10" y="0"/>
                    <a:pt x="12" y="3"/>
                    <a:pt x="13" y="6"/>
                  </a:cubicBezTo>
                  <a:cubicBezTo>
                    <a:pt x="13" y="35"/>
                    <a:pt x="16" y="63"/>
                    <a:pt x="24" y="90"/>
                  </a:cubicBezTo>
                  <a:cubicBezTo>
                    <a:pt x="45" y="86"/>
                    <a:pt x="67" y="84"/>
                    <a:pt x="88" y="84"/>
                  </a:cubicBezTo>
                  <a:cubicBezTo>
                    <a:pt x="88" y="8"/>
                    <a:pt x="88" y="8"/>
                    <a:pt x="88" y="8"/>
                  </a:cubicBezTo>
                  <a:cubicBezTo>
                    <a:pt x="88" y="5"/>
                    <a:pt x="91" y="2"/>
                    <a:pt x="94" y="2"/>
                  </a:cubicBezTo>
                  <a:cubicBezTo>
                    <a:pt x="97" y="2"/>
                    <a:pt x="100" y="5"/>
                    <a:pt x="100" y="8"/>
                  </a:cubicBezTo>
                  <a:cubicBezTo>
                    <a:pt x="100" y="89"/>
                    <a:pt x="100" y="89"/>
                    <a:pt x="100" y="89"/>
                  </a:cubicBezTo>
                  <a:cubicBezTo>
                    <a:pt x="100" y="92"/>
                    <a:pt x="98" y="95"/>
                    <a:pt x="95" y="95"/>
                  </a:cubicBezTo>
                  <a:cubicBezTo>
                    <a:pt x="95" y="95"/>
                    <a:pt x="94" y="96"/>
                    <a:pt x="93" y="96"/>
                  </a:cubicBezTo>
                  <a:cubicBezTo>
                    <a:pt x="69" y="96"/>
                    <a:pt x="45" y="98"/>
                    <a:pt x="21" y="104"/>
                  </a:cubicBezTo>
                  <a:cubicBezTo>
                    <a:pt x="21" y="104"/>
                    <a:pt x="20" y="104"/>
                    <a:pt x="20" y="1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AU"/>
            </a:p>
          </p:txBody>
        </p:sp>
        <p:sp>
          <p:nvSpPr>
            <p:cNvPr id="105" name="Freeform 579"/>
            <p:cNvSpPr>
              <a:spLocks/>
            </p:cNvSpPr>
            <p:nvPr/>
          </p:nvSpPr>
          <p:spPr bwMode="auto">
            <a:xfrm>
              <a:off x="9910290" y="4444234"/>
              <a:ext cx="195271" cy="215826"/>
            </a:xfrm>
            <a:custGeom>
              <a:avLst/>
              <a:gdLst>
                <a:gd name="T0" fmla="*/ 92 w 98"/>
                <a:gd name="T1" fmla="*/ 108 h 108"/>
                <a:gd name="T2" fmla="*/ 6 w 98"/>
                <a:gd name="T3" fmla="*/ 108 h 108"/>
                <a:gd name="T4" fmla="*/ 0 w 98"/>
                <a:gd name="T5" fmla="*/ 102 h 108"/>
                <a:gd name="T6" fmla="*/ 0 w 98"/>
                <a:gd name="T7" fmla="*/ 15 h 108"/>
                <a:gd name="T8" fmla="*/ 6 w 98"/>
                <a:gd name="T9" fmla="*/ 9 h 108"/>
                <a:gd name="T10" fmla="*/ 77 w 98"/>
                <a:gd name="T11" fmla="*/ 1 h 108"/>
                <a:gd name="T12" fmla="*/ 84 w 98"/>
                <a:gd name="T13" fmla="*/ 6 h 108"/>
                <a:gd name="T14" fmla="*/ 80 w 98"/>
                <a:gd name="T15" fmla="*/ 13 h 108"/>
                <a:gd name="T16" fmla="*/ 12 w 98"/>
                <a:gd name="T17" fmla="*/ 21 h 108"/>
                <a:gd name="T18" fmla="*/ 12 w 98"/>
                <a:gd name="T19" fmla="*/ 96 h 108"/>
                <a:gd name="T20" fmla="*/ 92 w 98"/>
                <a:gd name="T21" fmla="*/ 96 h 108"/>
                <a:gd name="T22" fmla="*/ 98 w 98"/>
                <a:gd name="T23" fmla="*/ 102 h 108"/>
                <a:gd name="T24" fmla="*/ 92 w 98"/>
                <a:gd name="T25" fmla="*/ 10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8" h="108">
                  <a:moveTo>
                    <a:pt x="92" y="108"/>
                  </a:moveTo>
                  <a:cubicBezTo>
                    <a:pt x="6" y="108"/>
                    <a:pt x="6" y="108"/>
                    <a:pt x="6" y="108"/>
                  </a:cubicBezTo>
                  <a:cubicBezTo>
                    <a:pt x="3" y="108"/>
                    <a:pt x="0" y="105"/>
                    <a:pt x="0" y="102"/>
                  </a:cubicBezTo>
                  <a:cubicBezTo>
                    <a:pt x="0" y="15"/>
                    <a:pt x="0" y="15"/>
                    <a:pt x="0" y="15"/>
                  </a:cubicBezTo>
                  <a:cubicBezTo>
                    <a:pt x="0" y="11"/>
                    <a:pt x="3" y="9"/>
                    <a:pt x="6" y="9"/>
                  </a:cubicBezTo>
                  <a:cubicBezTo>
                    <a:pt x="30" y="9"/>
                    <a:pt x="54" y="6"/>
                    <a:pt x="77" y="1"/>
                  </a:cubicBezTo>
                  <a:cubicBezTo>
                    <a:pt x="80" y="0"/>
                    <a:pt x="84" y="2"/>
                    <a:pt x="84" y="6"/>
                  </a:cubicBezTo>
                  <a:cubicBezTo>
                    <a:pt x="85" y="9"/>
                    <a:pt x="83" y="12"/>
                    <a:pt x="80" y="13"/>
                  </a:cubicBezTo>
                  <a:cubicBezTo>
                    <a:pt x="58" y="18"/>
                    <a:pt x="35" y="20"/>
                    <a:pt x="12" y="21"/>
                  </a:cubicBezTo>
                  <a:cubicBezTo>
                    <a:pt x="12" y="96"/>
                    <a:pt x="12" y="96"/>
                    <a:pt x="12" y="96"/>
                  </a:cubicBezTo>
                  <a:cubicBezTo>
                    <a:pt x="92" y="96"/>
                    <a:pt x="92" y="96"/>
                    <a:pt x="92" y="96"/>
                  </a:cubicBezTo>
                  <a:cubicBezTo>
                    <a:pt x="95" y="96"/>
                    <a:pt x="98" y="99"/>
                    <a:pt x="98" y="102"/>
                  </a:cubicBezTo>
                  <a:cubicBezTo>
                    <a:pt x="98" y="105"/>
                    <a:pt x="95" y="108"/>
                    <a:pt x="92" y="10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AU"/>
            </a:p>
          </p:txBody>
        </p:sp>
        <p:sp>
          <p:nvSpPr>
            <p:cNvPr id="106" name="Freeform 580"/>
            <p:cNvSpPr>
              <a:spLocks/>
            </p:cNvSpPr>
            <p:nvPr/>
          </p:nvSpPr>
          <p:spPr bwMode="auto">
            <a:xfrm>
              <a:off x="9992509" y="4300351"/>
              <a:ext cx="199382" cy="133607"/>
            </a:xfrm>
            <a:custGeom>
              <a:avLst/>
              <a:gdLst>
                <a:gd name="T0" fmla="*/ 93 w 100"/>
                <a:gd name="T1" fmla="*/ 67 h 67"/>
                <a:gd name="T2" fmla="*/ 89 w 100"/>
                <a:gd name="T3" fmla="*/ 65 h 67"/>
                <a:gd name="T4" fmla="*/ 5 w 100"/>
                <a:gd name="T5" fmla="*/ 12 h 67"/>
                <a:gd name="T6" fmla="*/ 1 w 100"/>
                <a:gd name="T7" fmla="*/ 5 h 67"/>
                <a:gd name="T8" fmla="*/ 8 w 100"/>
                <a:gd name="T9" fmla="*/ 1 h 67"/>
                <a:gd name="T10" fmla="*/ 98 w 100"/>
                <a:gd name="T11" fmla="*/ 57 h 67"/>
                <a:gd name="T12" fmla="*/ 97 w 100"/>
                <a:gd name="T13" fmla="*/ 65 h 67"/>
                <a:gd name="T14" fmla="*/ 93 w 100"/>
                <a:gd name="T15" fmla="*/ 67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0" h="67">
                  <a:moveTo>
                    <a:pt x="93" y="67"/>
                  </a:moveTo>
                  <a:cubicBezTo>
                    <a:pt x="92" y="67"/>
                    <a:pt x="90" y="66"/>
                    <a:pt x="89" y="65"/>
                  </a:cubicBezTo>
                  <a:cubicBezTo>
                    <a:pt x="67" y="39"/>
                    <a:pt x="38" y="21"/>
                    <a:pt x="5" y="12"/>
                  </a:cubicBezTo>
                  <a:cubicBezTo>
                    <a:pt x="2" y="12"/>
                    <a:pt x="0" y="8"/>
                    <a:pt x="1" y="5"/>
                  </a:cubicBezTo>
                  <a:cubicBezTo>
                    <a:pt x="1" y="2"/>
                    <a:pt x="5" y="0"/>
                    <a:pt x="8" y="1"/>
                  </a:cubicBezTo>
                  <a:cubicBezTo>
                    <a:pt x="43" y="10"/>
                    <a:pt x="74" y="29"/>
                    <a:pt x="98" y="57"/>
                  </a:cubicBezTo>
                  <a:cubicBezTo>
                    <a:pt x="100" y="59"/>
                    <a:pt x="100" y="63"/>
                    <a:pt x="97" y="65"/>
                  </a:cubicBezTo>
                  <a:cubicBezTo>
                    <a:pt x="96" y="66"/>
                    <a:pt x="95" y="67"/>
                    <a:pt x="93" y="6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AU"/>
            </a:p>
          </p:txBody>
        </p:sp>
        <p:sp>
          <p:nvSpPr>
            <p:cNvPr id="107" name="Freeform 581"/>
            <p:cNvSpPr>
              <a:spLocks/>
            </p:cNvSpPr>
            <p:nvPr/>
          </p:nvSpPr>
          <p:spPr bwMode="auto">
            <a:xfrm>
              <a:off x="9992509" y="4300351"/>
              <a:ext cx="88386" cy="168549"/>
            </a:xfrm>
            <a:custGeom>
              <a:avLst/>
              <a:gdLst>
                <a:gd name="T0" fmla="*/ 37 w 44"/>
                <a:gd name="T1" fmla="*/ 85 h 85"/>
                <a:gd name="T2" fmla="*/ 32 w 44"/>
                <a:gd name="T3" fmla="*/ 81 h 85"/>
                <a:gd name="T4" fmla="*/ 1 w 44"/>
                <a:gd name="T5" fmla="*/ 10 h 85"/>
                <a:gd name="T6" fmla="*/ 3 w 44"/>
                <a:gd name="T7" fmla="*/ 1 h 85"/>
                <a:gd name="T8" fmla="*/ 12 w 44"/>
                <a:gd name="T9" fmla="*/ 4 h 85"/>
                <a:gd name="T10" fmla="*/ 43 w 44"/>
                <a:gd name="T11" fmla="*/ 77 h 85"/>
                <a:gd name="T12" fmla="*/ 39 w 44"/>
                <a:gd name="T13" fmla="*/ 85 h 85"/>
                <a:gd name="T14" fmla="*/ 37 w 44"/>
                <a:gd name="T15" fmla="*/ 85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 h="85">
                  <a:moveTo>
                    <a:pt x="37" y="85"/>
                  </a:moveTo>
                  <a:cubicBezTo>
                    <a:pt x="35" y="85"/>
                    <a:pt x="32" y="83"/>
                    <a:pt x="32" y="81"/>
                  </a:cubicBezTo>
                  <a:cubicBezTo>
                    <a:pt x="24" y="56"/>
                    <a:pt x="14" y="32"/>
                    <a:pt x="1" y="10"/>
                  </a:cubicBezTo>
                  <a:cubicBezTo>
                    <a:pt x="0" y="7"/>
                    <a:pt x="1" y="3"/>
                    <a:pt x="3" y="1"/>
                  </a:cubicBezTo>
                  <a:cubicBezTo>
                    <a:pt x="6" y="0"/>
                    <a:pt x="10" y="1"/>
                    <a:pt x="12" y="4"/>
                  </a:cubicBezTo>
                  <a:cubicBezTo>
                    <a:pt x="25" y="27"/>
                    <a:pt x="36" y="52"/>
                    <a:pt x="43" y="77"/>
                  </a:cubicBezTo>
                  <a:cubicBezTo>
                    <a:pt x="44" y="80"/>
                    <a:pt x="42" y="84"/>
                    <a:pt x="39" y="85"/>
                  </a:cubicBezTo>
                  <a:cubicBezTo>
                    <a:pt x="39" y="85"/>
                    <a:pt x="38" y="85"/>
                    <a:pt x="37" y="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AU"/>
            </a:p>
          </p:txBody>
        </p:sp>
        <p:sp>
          <p:nvSpPr>
            <p:cNvPr id="108" name="Freeform 582"/>
            <p:cNvSpPr>
              <a:spLocks/>
            </p:cNvSpPr>
            <p:nvPr/>
          </p:nvSpPr>
          <p:spPr bwMode="auto">
            <a:xfrm>
              <a:off x="9649245" y="4300351"/>
              <a:ext cx="199382" cy="133607"/>
            </a:xfrm>
            <a:custGeom>
              <a:avLst/>
              <a:gdLst>
                <a:gd name="T0" fmla="*/ 7 w 100"/>
                <a:gd name="T1" fmla="*/ 67 h 67"/>
                <a:gd name="T2" fmla="*/ 3 w 100"/>
                <a:gd name="T3" fmla="*/ 65 h 67"/>
                <a:gd name="T4" fmla="*/ 2 w 100"/>
                <a:gd name="T5" fmla="*/ 57 h 67"/>
                <a:gd name="T6" fmla="*/ 92 w 100"/>
                <a:gd name="T7" fmla="*/ 1 h 67"/>
                <a:gd name="T8" fmla="*/ 100 w 100"/>
                <a:gd name="T9" fmla="*/ 5 h 67"/>
                <a:gd name="T10" fmla="*/ 95 w 100"/>
                <a:gd name="T11" fmla="*/ 12 h 67"/>
                <a:gd name="T12" fmla="*/ 11 w 100"/>
                <a:gd name="T13" fmla="*/ 65 h 67"/>
                <a:gd name="T14" fmla="*/ 7 w 100"/>
                <a:gd name="T15" fmla="*/ 67 h 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0" h="67">
                  <a:moveTo>
                    <a:pt x="7" y="67"/>
                  </a:moveTo>
                  <a:cubicBezTo>
                    <a:pt x="5" y="67"/>
                    <a:pt x="4" y="66"/>
                    <a:pt x="3" y="65"/>
                  </a:cubicBezTo>
                  <a:cubicBezTo>
                    <a:pt x="0" y="63"/>
                    <a:pt x="0" y="59"/>
                    <a:pt x="2" y="57"/>
                  </a:cubicBezTo>
                  <a:cubicBezTo>
                    <a:pt x="26" y="29"/>
                    <a:pt x="57" y="10"/>
                    <a:pt x="92" y="1"/>
                  </a:cubicBezTo>
                  <a:cubicBezTo>
                    <a:pt x="96" y="0"/>
                    <a:pt x="99" y="2"/>
                    <a:pt x="100" y="5"/>
                  </a:cubicBezTo>
                  <a:cubicBezTo>
                    <a:pt x="100" y="8"/>
                    <a:pt x="99" y="12"/>
                    <a:pt x="95" y="12"/>
                  </a:cubicBezTo>
                  <a:cubicBezTo>
                    <a:pt x="63" y="21"/>
                    <a:pt x="34" y="39"/>
                    <a:pt x="11" y="65"/>
                  </a:cubicBezTo>
                  <a:cubicBezTo>
                    <a:pt x="10" y="66"/>
                    <a:pt x="8" y="67"/>
                    <a:pt x="7" y="6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AU"/>
            </a:p>
          </p:txBody>
        </p:sp>
        <p:sp>
          <p:nvSpPr>
            <p:cNvPr id="109" name="Freeform 583"/>
            <p:cNvSpPr>
              <a:spLocks/>
            </p:cNvSpPr>
            <p:nvPr/>
          </p:nvSpPr>
          <p:spPr bwMode="auto">
            <a:xfrm>
              <a:off x="9760241" y="4300351"/>
              <a:ext cx="90441" cy="168549"/>
            </a:xfrm>
            <a:custGeom>
              <a:avLst/>
              <a:gdLst>
                <a:gd name="T0" fmla="*/ 7 w 45"/>
                <a:gd name="T1" fmla="*/ 85 h 85"/>
                <a:gd name="T2" fmla="*/ 5 w 45"/>
                <a:gd name="T3" fmla="*/ 85 h 85"/>
                <a:gd name="T4" fmla="*/ 1 w 45"/>
                <a:gd name="T5" fmla="*/ 77 h 85"/>
                <a:gd name="T6" fmla="*/ 33 w 45"/>
                <a:gd name="T7" fmla="*/ 4 h 85"/>
                <a:gd name="T8" fmla="*/ 41 w 45"/>
                <a:gd name="T9" fmla="*/ 1 h 85"/>
                <a:gd name="T10" fmla="*/ 43 w 45"/>
                <a:gd name="T11" fmla="*/ 10 h 85"/>
                <a:gd name="T12" fmla="*/ 13 w 45"/>
                <a:gd name="T13" fmla="*/ 81 h 85"/>
                <a:gd name="T14" fmla="*/ 7 w 45"/>
                <a:gd name="T15" fmla="*/ 85 h 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85">
                  <a:moveTo>
                    <a:pt x="7" y="85"/>
                  </a:moveTo>
                  <a:cubicBezTo>
                    <a:pt x="6" y="85"/>
                    <a:pt x="6" y="85"/>
                    <a:pt x="5" y="85"/>
                  </a:cubicBezTo>
                  <a:cubicBezTo>
                    <a:pt x="2" y="84"/>
                    <a:pt x="0" y="80"/>
                    <a:pt x="1" y="77"/>
                  </a:cubicBezTo>
                  <a:cubicBezTo>
                    <a:pt x="9" y="52"/>
                    <a:pt x="19" y="27"/>
                    <a:pt x="33" y="4"/>
                  </a:cubicBezTo>
                  <a:cubicBezTo>
                    <a:pt x="34" y="1"/>
                    <a:pt x="38" y="0"/>
                    <a:pt x="41" y="1"/>
                  </a:cubicBezTo>
                  <a:cubicBezTo>
                    <a:pt x="44" y="3"/>
                    <a:pt x="45" y="7"/>
                    <a:pt x="43" y="10"/>
                  </a:cubicBezTo>
                  <a:cubicBezTo>
                    <a:pt x="30" y="32"/>
                    <a:pt x="20" y="56"/>
                    <a:pt x="13" y="81"/>
                  </a:cubicBezTo>
                  <a:cubicBezTo>
                    <a:pt x="12" y="83"/>
                    <a:pt x="9" y="85"/>
                    <a:pt x="7" y="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AU"/>
            </a:p>
          </p:txBody>
        </p:sp>
        <p:sp>
          <p:nvSpPr>
            <p:cNvPr id="110" name="Freeform 584"/>
            <p:cNvSpPr>
              <a:spLocks/>
            </p:cNvSpPr>
            <p:nvPr/>
          </p:nvSpPr>
          <p:spPr bwMode="auto">
            <a:xfrm>
              <a:off x="9821905" y="4288018"/>
              <a:ext cx="197326" cy="36999"/>
            </a:xfrm>
            <a:custGeom>
              <a:avLst/>
              <a:gdLst>
                <a:gd name="T0" fmla="*/ 7 w 98"/>
                <a:gd name="T1" fmla="*/ 19 h 19"/>
                <a:gd name="T2" fmla="*/ 1 w 98"/>
                <a:gd name="T3" fmla="*/ 14 h 19"/>
                <a:gd name="T4" fmla="*/ 5 w 98"/>
                <a:gd name="T5" fmla="*/ 7 h 19"/>
                <a:gd name="T6" fmla="*/ 93 w 98"/>
                <a:gd name="T7" fmla="*/ 7 h 19"/>
                <a:gd name="T8" fmla="*/ 97 w 98"/>
                <a:gd name="T9" fmla="*/ 14 h 19"/>
                <a:gd name="T10" fmla="*/ 90 w 98"/>
                <a:gd name="T11" fmla="*/ 18 h 19"/>
                <a:gd name="T12" fmla="*/ 8 w 98"/>
                <a:gd name="T13" fmla="*/ 18 h 19"/>
                <a:gd name="T14" fmla="*/ 7 w 98"/>
                <a:gd name="T15" fmla="*/ 19 h 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8" h="19">
                  <a:moveTo>
                    <a:pt x="7" y="19"/>
                  </a:moveTo>
                  <a:cubicBezTo>
                    <a:pt x="4" y="19"/>
                    <a:pt x="2" y="17"/>
                    <a:pt x="1" y="14"/>
                  </a:cubicBezTo>
                  <a:cubicBezTo>
                    <a:pt x="0" y="11"/>
                    <a:pt x="2" y="8"/>
                    <a:pt x="5" y="7"/>
                  </a:cubicBezTo>
                  <a:cubicBezTo>
                    <a:pt x="34" y="0"/>
                    <a:pt x="64" y="0"/>
                    <a:pt x="93" y="7"/>
                  </a:cubicBezTo>
                  <a:cubicBezTo>
                    <a:pt x="96" y="8"/>
                    <a:pt x="98" y="11"/>
                    <a:pt x="97" y="14"/>
                  </a:cubicBezTo>
                  <a:cubicBezTo>
                    <a:pt x="96" y="17"/>
                    <a:pt x="93" y="19"/>
                    <a:pt x="90" y="18"/>
                  </a:cubicBezTo>
                  <a:cubicBezTo>
                    <a:pt x="63" y="12"/>
                    <a:pt x="35" y="12"/>
                    <a:pt x="8" y="18"/>
                  </a:cubicBezTo>
                  <a:cubicBezTo>
                    <a:pt x="8" y="19"/>
                    <a:pt x="7" y="19"/>
                    <a:pt x="7"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AU"/>
            </a:p>
          </p:txBody>
        </p:sp>
        <p:sp>
          <p:nvSpPr>
            <p:cNvPr id="111" name="Freeform 585"/>
            <p:cNvSpPr>
              <a:spLocks/>
            </p:cNvSpPr>
            <p:nvPr/>
          </p:nvSpPr>
          <p:spPr bwMode="auto">
            <a:xfrm>
              <a:off x="9910290" y="4304462"/>
              <a:ext cx="24666" cy="182938"/>
            </a:xfrm>
            <a:custGeom>
              <a:avLst/>
              <a:gdLst>
                <a:gd name="T0" fmla="*/ 6 w 12"/>
                <a:gd name="T1" fmla="*/ 92 h 92"/>
                <a:gd name="T2" fmla="*/ 0 w 12"/>
                <a:gd name="T3" fmla="*/ 86 h 92"/>
                <a:gd name="T4" fmla="*/ 0 w 12"/>
                <a:gd name="T5" fmla="*/ 6 h 92"/>
                <a:gd name="T6" fmla="*/ 6 w 12"/>
                <a:gd name="T7" fmla="*/ 0 h 92"/>
                <a:gd name="T8" fmla="*/ 12 w 12"/>
                <a:gd name="T9" fmla="*/ 6 h 92"/>
                <a:gd name="T10" fmla="*/ 12 w 12"/>
                <a:gd name="T11" fmla="*/ 86 h 92"/>
                <a:gd name="T12" fmla="*/ 6 w 12"/>
                <a:gd name="T13" fmla="*/ 92 h 92"/>
              </a:gdLst>
              <a:ahLst/>
              <a:cxnLst>
                <a:cxn ang="0">
                  <a:pos x="T0" y="T1"/>
                </a:cxn>
                <a:cxn ang="0">
                  <a:pos x="T2" y="T3"/>
                </a:cxn>
                <a:cxn ang="0">
                  <a:pos x="T4" y="T5"/>
                </a:cxn>
                <a:cxn ang="0">
                  <a:pos x="T6" y="T7"/>
                </a:cxn>
                <a:cxn ang="0">
                  <a:pos x="T8" y="T9"/>
                </a:cxn>
                <a:cxn ang="0">
                  <a:pos x="T10" y="T11"/>
                </a:cxn>
                <a:cxn ang="0">
                  <a:pos x="T12" y="T13"/>
                </a:cxn>
              </a:cxnLst>
              <a:rect l="0" t="0" r="r" b="b"/>
              <a:pathLst>
                <a:path w="12" h="92">
                  <a:moveTo>
                    <a:pt x="6" y="92"/>
                  </a:moveTo>
                  <a:cubicBezTo>
                    <a:pt x="3" y="92"/>
                    <a:pt x="0" y="89"/>
                    <a:pt x="0" y="86"/>
                  </a:cubicBezTo>
                  <a:cubicBezTo>
                    <a:pt x="0" y="6"/>
                    <a:pt x="0" y="6"/>
                    <a:pt x="0" y="6"/>
                  </a:cubicBezTo>
                  <a:cubicBezTo>
                    <a:pt x="0" y="3"/>
                    <a:pt x="3" y="0"/>
                    <a:pt x="6" y="0"/>
                  </a:cubicBezTo>
                  <a:cubicBezTo>
                    <a:pt x="9" y="0"/>
                    <a:pt x="12" y="3"/>
                    <a:pt x="12" y="6"/>
                  </a:cubicBezTo>
                  <a:cubicBezTo>
                    <a:pt x="12" y="86"/>
                    <a:pt x="12" y="86"/>
                    <a:pt x="12" y="86"/>
                  </a:cubicBezTo>
                  <a:cubicBezTo>
                    <a:pt x="12" y="89"/>
                    <a:pt x="9" y="92"/>
                    <a:pt x="6" y="9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AU"/>
            </a:p>
          </p:txBody>
        </p:sp>
        <p:sp>
          <p:nvSpPr>
            <p:cNvPr id="112" name="Freeform 586"/>
            <p:cNvSpPr>
              <a:spLocks/>
            </p:cNvSpPr>
            <p:nvPr/>
          </p:nvSpPr>
          <p:spPr bwMode="auto">
            <a:xfrm>
              <a:off x="9992509" y="4853274"/>
              <a:ext cx="199382" cy="131550"/>
            </a:xfrm>
            <a:custGeom>
              <a:avLst/>
              <a:gdLst>
                <a:gd name="T0" fmla="*/ 6 w 100"/>
                <a:gd name="T1" fmla="*/ 66 h 66"/>
                <a:gd name="T2" fmla="*/ 1 w 100"/>
                <a:gd name="T3" fmla="*/ 62 h 66"/>
                <a:gd name="T4" fmla="*/ 5 w 100"/>
                <a:gd name="T5" fmla="*/ 55 h 66"/>
                <a:gd name="T6" fmla="*/ 89 w 100"/>
                <a:gd name="T7" fmla="*/ 2 h 66"/>
                <a:gd name="T8" fmla="*/ 97 w 100"/>
                <a:gd name="T9" fmla="*/ 2 h 66"/>
                <a:gd name="T10" fmla="*/ 98 w 100"/>
                <a:gd name="T11" fmla="*/ 10 h 66"/>
                <a:gd name="T12" fmla="*/ 8 w 100"/>
                <a:gd name="T13" fmla="*/ 66 h 66"/>
                <a:gd name="T14" fmla="*/ 6 w 100"/>
                <a:gd name="T15" fmla="*/ 66 h 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0" h="66">
                  <a:moveTo>
                    <a:pt x="6" y="66"/>
                  </a:moveTo>
                  <a:cubicBezTo>
                    <a:pt x="4" y="66"/>
                    <a:pt x="1" y="65"/>
                    <a:pt x="1" y="62"/>
                  </a:cubicBezTo>
                  <a:cubicBezTo>
                    <a:pt x="0" y="59"/>
                    <a:pt x="2" y="55"/>
                    <a:pt x="5" y="55"/>
                  </a:cubicBezTo>
                  <a:cubicBezTo>
                    <a:pt x="38" y="46"/>
                    <a:pt x="67" y="28"/>
                    <a:pt x="89" y="2"/>
                  </a:cubicBezTo>
                  <a:cubicBezTo>
                    <a:pt x="91" y="0"/>
                    <a:pt x="95" y="0"/>
                    <a:pt x="97" y="2"/>
                  </a:cubicBezTo>
                  <a:cubicBezTo>
                    <a:pt x="100" y="4"/>
                    <a:pt x="100" y="8"/>
                    <a:pt x="98" y="10"/>
                  </a:cubicBezTo>
                  <a:cubicBezTo>
                    <a:pt x="74" y="38"/>
                    <a:pt x="43" y="57"/>
                    <a:pt x="8" y="66"/>
                  </a:cubicBezTo>
                  <a:cubicBezTo>
                    <a:pt x="7" y="66"/>
                    <a:pt x="7" y="66"/>
                    <a:pt x="6" y="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AU"/>
            </a:p>
          </p:txBody>
        </p:sp>
        <p:sp>
          <p:nvSpPr>
            <p:cNvPr id="113" name="Freeform 587"/>
            <p:cNvSpPr>
              <a:spLocks/>
            </p:cNvSpPr>
            <p:nvPr/>
          </p:nvSpPr>
          <p:spPr bwMode="auto">
            <a:xfrm>
              <a:off x="9992509" y="4818331"/>
              <a:ext cx="199382" cy="166494"/>
            </a:xfrm>
            <a:custGeom>
              <a:avLst/>
              <a:gdLst>
                <a:gd name="T0" fmla="*/ 6 w 100"/>
                <a:gd name="T1" fmla="*/ 84 h 84"/>
                <a:gd name="T2" fmla="*/ 3 w 100"/>
                <a:gd name="T3" fmla="*/ 84 h 84"/>
                <a:gd name="T4" fmla="*/ 1 w 100"/>
                <a:gd name="T5" fmla="*/ 75 h 84"/>
                <a:gd name="T6" fmla="*/ 32 w 100"/>
                <a:gd name="T7" fmla="*/ 4 h 84"/>
                <a:gd name="T8" fmla="*/ 39 w 100"/>
                <a:gd name="T9" fmla="*/ 0 h 84"/>
                <a:gd name="T10" fmla="*/ 96 w 100"/>
                <a:gd name="T11" fmla="*/ 19 h 84"/>
                <a:gd name="T12" fmla="*/ 99 w 100"/>
                <a:gd name="T13" fmla="*/ 27 h 84"/>
                <a:gd name="T14" fmla="*/ 91 w 100"/>
                <a:gd name="T15" fmla="*/ 30 h 84"/>
                <a:gd name="T16" fmla="*/ 42 w 100"/>
                <a:gd name="T17" fmla="*/ 13 h 84"/>
                <a:gd name="T18" fmla="*/ 12 w 100"/>
                <a:gd name="T19" fmla="*/ 81 h 84"/>
                <a:gd name="T20" fmla="*/ 6 w 100"/>
                <a:gd name="T21"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0" h="84">
                  <a:moveTo>
                    <a:pt x="6" y="84"/>
                  </a:moveTo>
                  <a:cubicBezTo>
                    <a:pt x="5" y="84"/>
                    <a:pt x="4" y="84"/>
                    <a:pt x="3" y="84"/>
                  </a:cubicBezTo>
                  <a:cubicBezTo>
                    <a:pt x="1" y="82"/>
                    <a:pt x="0" y="78"/>
                    <a:pt x="1" y="75"/>
                  </a:cubicBezTo>
                  <a:cubicBezTo>
                    <a:pt x="14" y="53"/>
                    <a:pt x="24" y="29"/>
                    <a:pt x="32" y="4"/>
                  </a:cubicBezTo>
                  <a:cubicBezTo>
                    <a:pt x="33" y="1"/>
                    <a:pt x="36" y="0"/>
                    <a:pt x="39" y="0"/>
                  </a:cubicBezTo>
                  <a:cubicBezTo>
                    <a:pt x="59" y="5"/>
                    <a:pt x="78" y="11"/>
                    <a:pt x="96" y="19"/>
                  </a:cubicBezTo>
                  <a:cubicBezTo>
                    <a:pt x="99" y="20"/>
                    <a:pt x="100" y="24"/>
                    <a:pt x="99" y="27"/>
                  </a:cubicBezTo>
                  <a:cubicBezTo>
                    <a:pt x="98" y="30"/>
                    <a:pt x="94" y="31"/>
                    <a:pt x="91" y="30"/>
                  </a:cubicBezTo>
                  <a:cubicBezTo>
                    <a:pt x="75" y="23"/>
                    <a:pt x="59" y="17"/>
                    <a:pt x="42" y="13"/>
                  </a:cubicBezTo>
                  <a:cubicBezTo>
                    <a:pt x="34" y="37"/>
                    <a:pt x="24" y="60"/>
                    <a:pt x="12" y="81"/>
                  </a:cubicBezTo>
                  <a:cubicBezTo>
                    <a:pt x="10" y="83"/>
                    <a:pt x="8" y="84"/>
                    <a:pt x="6"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AU"/>
            </a:p>
          </p:txBody>
        </p:sp>
        <p:sp>
          <p:nvSpPr>
            <p:cNvPr id="114" name="Freeform 588"/>
            <p:cNvSpPr>
              <a:spLocks/>
            </p:cNvSpPr>
            <p:nvPr/>
          </p:nvSpPr>
          <p:spPr bwMode="auto">
            <a:xfrm>
              <a:off x="9649245" y="4853274"/>
              <a:ext cx="199382" cy="131550"/>
            </a:xfrm>
            <a:custGeom>
              <a:avLst/>
              <a:gdLst>
                <a:gd name="T0" fmla="*/ 94 w 100"/>
                <a:gd name="T1" fmla="*/ 66 h 66"/>
                <a:gd name="T2" fmla="*/ 92 w 100"/>
                <a:gd name="T3" fmla="*/ 66 h 66"/>
                <a:gd name="T4" fmla="*/ 2 w 100"/>
                <a:gd name="T5" fmla="*/ 10 h 66"/>
                <a:gd name="T6" fmla="*/ 3 w 100"/>
                <a:gd name="T7" fmla="*/ 2 h 66"/>
                <a:gd name="T8" fmla="*/ 11 w 100"/>
                <a:gd name="T9" fmla="*/ 2 h 66"/>
                <a:gd name="T10" fmla="*/ 95 w 100"/>
                <a:gd name="T11" fmla="*/ 55 h 66"/>
                <a:gd name="T12" fmla="*/ 100 w 100"/>
                <a:gd name="T13" fmla="*/ 62 h 66"/>
                <a:gd name="T14" fmla="*/ 94 w 100"/>
                <a:gd name="T15" fmla="*/ 66 h 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0" h="66">
                  <a:moveTo>
                    <a:pt x="94" y="66"/>
                  </a:moveTo>
                  <a:cubicBezTo>
                    <a:pt x="93" y="66"/>
                    <a:pt x="93" y="66"/>
                    <a:pt x="92" y="66"/>
                  </a:cubicBezTo>
                  <a:cubicBezTo>
                    <a:pt x="57" y="57"/>
                    <a:pt x="26" y="38"/>
                    <a:pt x="2" y="10"/>
                  </a:cubicBezTo>
                  <a:cubicBezTo>
                    <a:pt x="0" y="8"/>
                    <a:pt x="0" y="4"/>
                    <a:pt x="3" y="2"/>
                  </a:cubicBezTo>
                  <a:cubicBezTo>
                    <a:pt x="5" y="0"/>
                    <a:pt x="9" y="0"/>
                    <a:pt x="11" y="2"/>
                  </a:cubicBezTo>
                  <a:cubicBezTo>
                    <a:pt x="34" y="28"/>
                    <a:pt x="63" y="46"/>
                    <a:pt x="95" y="55"/>
                  </a:cubicBezTo>
                  <a:cubicBezTo>
                    <a:pt x="99" y="55"/>
                    <a:pt x="100" y="59"/>
                    <a:pt x="100" y="62"/>
                  </a:cubicBezTo>
                  <a:cubicBezTo>
                    <a:pt x="99" y="65"/>
                    <a:pt x="97" y="66"/>
                    <a:pt x="94" y="6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AU"/>
            </a:p>
          </p:txBody>
        </p:sp>
        <p:sp>
          <p:nvSpPr>
            <p:cNvPr id="115" name="Freeform 589"/>
            <p:cNvSpPr>
              <a:spLocks/>
            </p:cNvSpPr>
            <p:nvPr/>
          </p:nvSpPr>
          <p:spPr bwMode="auto">
            <a:xfrm>
              <a:off x="9649245" y="4818331"/>
              <a:ext cx="201437" cy="166494"/>
            </a:xfrm>
            <a:custGeom>
              <a:avLst/>
              <a:gdLst>
                <a:gd name="T0" fmla="*/ 94 w 101"/>
                <a:gd name="T1" fmla="*/ 84 h 84"/>
                <a:gd name="T2" fmla="*/ 89 w 101"/>
                <a:gd name="T3" fmla="*/ 81 h 84"/>
                <a:gd name="T4" fmla="*/ 59 w 101"/>
                <a:gd name="T5" fmla="*/ 13 h 84"/>
                <a:gd name="T6" fmla="*/ 9 w 101"/>
                <a:gd name="T7" fmla="*/ 30 h 84"/>
                <a:gd name="T8" fmla="*/ 1 w 101"/>
                <a:gd name="T9" fmla="*/ 27 h 84"/>
                <a:gd name="T10" fmla="*/ 4 w 101"/>
                <a:gd name="T11" fmla="*/ 19 h 84"/>
                <a:gd name="T12" fmla="*/ 62 w 101"/>
                <a:gd name="T13" fmla="*/ 0 h 84"/>
                <a:gd name="T14" fmla="*/ 69 w 101"/>
                <a:gd name="T15" fmla="*/ 4 h 84"/>
                <a:gd name="T16" fmla="*/ 99 w 101"/>
                <a:gd name="T17" fmla="*/ 75 h 84"/>
                <a:gd name="T18" fmla="*/ 97 w 101"/>
                <a:gd name="T19" fmla="*/ 84 h 84"/>
                <a:gd name="T20" fmla="*/ 94 w 101"/>
                <a:gd name="T21" fmla="*/ 84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1" h="84">
                  <a:moveTo>
                    <a:pt x="94" y="84"/>
                  </a:moveTo>
                  <a:cubicBezTo>
                    <a:pt x="92" y="84"/>
                    <a:pt x="90" y="83"/>
                    <a:pt x="89" y="81"/>
                  </a:cubicBezTo>
                  <a:cubicBezTo>
                    <a:pt x="76" y="60"/>
                    <a:pt x="66" y="37"/>
                    <a:pt x="59" y="13"/>
                  </a:cubicBezTo>
                  <a:cubicBezTo>
                    <a:pt x="41" y="17"/>
                    <a:pt x="25" y="23"/>
                    <a:pt x="9" y="30"/>
                  </a:cubicBezTo>
                  <a:cubicBezTo>
                    <a:pt x="6" y="31"/>
                    <a:pt x="3" y="30"/>
                    <a:pt x="1" y="27"/>
                  </a:cubicBezTo>
                  <a:cubicBezTo>
                    <a:pt x="0" y="24"/>
                    <a:pt x="1" y="20"/>
                    <a:pt x="4" y="19"/>
                  </a:cubicBezTo>
                  <a:cubicBezTo>
                    <a:pt x="22" y="11"/>
                    <a:pt x="42" y="5"/>
                    <a:pt x="62" y="0"/>
                  </a:cubicBezTo>
                  <a:cubicBezTo>
                    <a:pt x="65" y="0"/>
                    <a:pt x="68" y="1"/>
                    <a:pt x="69" y="4"/>
                  </a:cubicBezTo>
                  <a:cubicBezTo>
                    <a:pt x="76" y="29"/>
                    <a:pt x="86" y="53"/>
                    <a:pt x="99" y="75"/>
                  </a:cubicBezTo>
                  <a:cubicBezTo>
                    <a:pt x="101" y="78"/>
                    <a:pt x="100" y="82"/>
                    <a:pt x="97" y="84"/>
                  </a:cubicBezTo>
                  <a:cubicBezTo>
                    <a:pt x="96" y="84"/>
                    <a:pt x="95" y="84"/>
                    <a:pt x="94"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AU"/>
            </a:p>
          </p:txBody>
        </p:sp>
        <p:sp>
          <p:nvSpPr>
            <p:cNvPr id="116" name="Freeform 590"/>
            <p:cNvSpPr>
              <a:spLocks/>
            </p:cNvSpPr>
            <p:nvPr/>
          </p:nvSpPr>
          <p:spPr bwMode="auto">
            <a:xfrm>
              <a:off x="9821905" y="4962214"/>
              <a:ext cx="197326" cy="34944"/>
            </a:xfrm>
            <a:custGeom>
              <a:avLst/>
              <a:gdLst>
                <a:gd name="T0" fmla="*/ 49 w 98"/>
                <a:gd name="T1" fmla="*/ 18 h 18"/>
                <a:gd name="T2" fmla="*/ 5 w 98"/>
                <a:gd name="T3" fmla="*/ 12 h 18"/>
                <a:gd name="T4" fmla="*/ 1 w 98"/>
                <a:gd name="T5" fmla="*/ 5 h 18"/>
                <a:gd name="T6" fmla="*/ 8 w 98"/>
                <a:gd name="T7" fmla="*/ 1 h 18"/>
                <a:gd name="T8" fmla="*/ 90 w 98"/>
                <a:gd name="T9" fmla="*/ 1 h 18"/>
                <a:gd name="T10" fmla="*/ 97 w 98"/>
                <a:gd name="T11" fmla="*/ 5 h 18"/>
                <a:gd name="T12" fmla="*/ 93 w 98"/>
                <a:gd name="T13" fmla="*/ 12 h 18"/>
                <a:gd name="T14" fmla="*/ 49 w 98"/>
                <a:gd name="T15" fmla="*/ 18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8" h="18">
                  <a:moveTo>
                    <a:pt x="49" y="18"/>
                  </a:moveTo>
                  <a:cubicBezTo>
                    <a:pt x="34" y="18"/>
                    <a:pt x="20" y="16"/>
                    <a:pt x="5" y="12"/>
                  </a:cubicBezTo>
                  <a:cubicBezTo>
                    <a:pt x="2" y="11"/>
                    <a:pt x="0" y="8"/>
                    <a:pt x="1" y="5"/>
                  </a:cubicBezTo>
                  <a:cubicBezTo>
                    <a:pt x="2" y="2"/>
                    <a:pt x="5" y="0"/>
                    <a:pt x="8" y="1"/>
                  </a:cubicBezTo>
                  <a:cubicBezTo>
                    <a:pt x="35" y="7"/>
                    <a:pt x="63" y="7"/>
                    <a:pt x="90" y="1"/>
                  </a:cubicBezTo>
                  <a:cubicBezTo>
                    <a:pt x="93" y="0"/>
                    <a:pt x="96" y="2"/>
                    <a:pt x="97" y="5"/>
                  </a:cubicBezTo>
                  <a:cubicBezTo>
                    <a:pt x="98" y="8"/>
                    <a:pt x="96" y="11"/>
                    <a:pt x="93" y="12"/>
                  </a:cubicBezTo>
                  <a:cubicBezTo>
                    <a:pt x="79" y="16"/>
                    <a:pt x="64" y="18"/>
                    <a:pt x="49"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AU"/>
            </a:p>
          </p:txBody>
        </p:sp>
        <p:sp>
          <p:nvSpPr>
            <p:cNvPr id="117" name="Freeform 591"/>
            <p:cNvSpPr>
              <a:spLocks/>
            </p:cNvSpPr>
            <p:nvPr/>
          </p:nvSpPr>
          <p:spPr bwMode="auto">
            <a:xfrm>
              <a:off x="9910290" y="4803943"/>
              <a:ext cx="170605" cy="178827"/>
            </a:xfrm>
            <a:custGeom>
              <a:avLst/>
              <a:gdLst>
                <a:gd name="T0" fmla="*/ 6 w 85"/>
                <a:gd name="T1" fmla="*/ 90 h 90"/>
                <a:gd name="T2" fmla="*/ 0 w 85"/>
                <a:gd name="T3" fmla="*/ 84 h 90"/>
                <a:gd name="T4" fmla="*/ 0 w 85"/>
                <a:gd name="T5" fmla="*/ 5 h 90"/>
                <a:gd name="T6" fmla="*/ 2 w 85"/>
                <a:gd name="T7" fmla="*/ 1 h 90"/>
                <a:gd name="T8" fmla="*/ 6 w 85"/>
                <a:gd name="T9" fmla="*/ 0 h 90"/>
                <a:gd name="T10" fmla="*/ 6 w 85"/>
                <a:gd name="T11" fmla="*/ 0 h 90"/>
                <a:gd name="T12" fmla="*/ 80 w 85"/>
                <a:gd name="T13" fmla="*/ 7 h 90"/>
                <a:gd name="T14" fmla="*/ 84 w 85"/>
                <a:gd name="T15" fmla="*/ 14 h 90"/>
                <a:gd name="T16" fmla="*/ 77 w 85"/>
                <a:gd name="T17" fmla="*/ 18 h 90"/>
                <a:gd name="T18" fmla="*/ 12 w 85"/>
                <a:gd name="T19" fmla="*/ 11 h 90"/>
                <a:gd name="T20" fmla="*/ 12 w 85"/>
                <a:gd name="T21" fmla="*/ 84 h 90"/>
                <a:gd name="T22" fmla="*/ 6 w 85"/>
                <a:gd name="T23" fmla="*/ 9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5" h="90">
                  <a:moveTo>
                    <a:pt x="6" y="90"/>
                  </a:moveTo>
                  <a:cubicBezTo>
                    <a:pt x="3" y="90"/>
                    <a:pt x="0" y="87"/>
                    <a:pt x="0" y="84"/>
                  </a:cubicBezTo>
                  <a:cubicBezTo>
                    <a:pt x="0" y="5"/>
                    <a:pt x="0" y="5"/>
                    <a:pt x="0" y="5"/>
                  </a:cubicBezTo>
                  <a:cubicBezTo>
                    <a:pt x="0" y="4"/>
                    <a:pt x="1" y="3"/>
                    <a:pt x="2" y="1"/>
                  </a:cubicBezTo>
                  <a:cubicBezTo>
                    <a:pt x="3" y="0"/>
                    <a:pt x="4" y="0"/>
                    <a:pt x="6" y="0"/>
                  </a:cubicBezTo>
                  <a:cubicBezTo>
                    <a:pt x="6" y="0"/>
                    <a:pt x="6" y="0"/>
                    <a:pt x="6" y="0"/>
                  </a:cubicBezTo>
                  <a:cubicBezTo>
                    <a:pt x="34" y="0"/>
                    <a:pt x="58" y="2"/>
                    <a:pt x="80" y="7"/>
                  </a:cubicBezTo>
                  <a:cubicBezTo>
                    <a:pt x="83" y="8"/>
                    <a:pt x="85" y="11"/>
                    <a:pt x="84" y="14"/>
                  </a:cubicBezTo>
                  <a:cubicBezTo>
                    <a:pt x="84" y="17"/>
                    <a:pt x="80" y="19"/>
                    <a:pt x="77" y="18"/>
                  </a:cubicBezTo>
                  <a:cubicBezTo>
                    <a:pt x="58" y="14"/>
                    <a:pt x="36" y="12"/>
                    <a:pt x="12" y="11"/>
                  </a:cubicBezTo>
                  <a:cubicBezTo>
                    <a:pt x="12" y="84"/>
                    <a:pt x="12" y="84"/>
                    <a:pt x="12" y="84"/>
                  </a:cubicBezTo>
                  <a:cubicBezTo>
                    <a:pt x="12" y="87"/>
                    <a:pt x="9" y="90"/>
                    <a:pt x="6" y="9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AU"/>
            </a:p>
          </p:txBody>
        </p:sp>
      </p:grpSp>
      <p:grpSp>
        <p:nvGrpSpPr>
          <p:cNvPr id="118" name="Group 117"/>
          <p:cNvGrpSpPr/>
          <p:nvPr/>
        </p:nvGrpSpPr>
        <p:grpSpPr>
          <a:xfrm>
            <a:off x="1135934" y="2928447"/>
            <a:ext cx="811761" cy="553042"/>
            <a:chOff x="2253708" y="5391288"/>
            <a:chExt cx="811761" cy="553042"/>
          </a:xfrm>
        </p:grpSpPr>
        <p:grpSp>
          <p:nvGrpSpPr>
            <p:cNvPr id="119" name="Group 118"/>
            <p:cNvGrpSpPr/>
            <p:nvPr/>
          </p:nvGrpSpPr>
          <p:grpSpPr>
            <a:xfrm>
              <a:off x="2390989" y="5482589"/>
              <a:ext cx="537196" cy="287365"/>
              <a:chOff x="-550197" y="3856795"/>
              <a:chExt cx="537196" cy="287365"/>
            </a:xfrm>
          </p:grpSpPr>
          <p:sp>
            <p:nvSpPr>
              <p:cNvPr id="125" name="Freeform 24"/>
              <p:cNvSpPr>
                <a:spLocks/>
              </p:cNvSpPr>
              <p:nvPr/>
            </p:nvSpPr>
            <p:spPr bwMode="auto">
              <a:xfrm>
                <a:off x="-550197" y="3856795"/>
                <a:ext cx="537196" cy="287365"/>
              </a:xfrm>
              <a:custGeom>
                <a:avLst/>
                <a:gdLst>
                  <a:gd name="T0" fmla="*/ 128 w 128"/>
                  <a:gd name="T1" fmla="*/ 68 h 68"/>
                  <a:gd name="T2" fmla="*/ 128 w 128"/>
                  <a:gd name="T3" fmla="*/ 52 h 68"/>
                  <a:gd name="T4" fmla="*/ 115 w 128"/>
                  <a:gd name="T5" fmla="*/ 52 h 68"/>
                  <a:gd name="T6" fmla="*/ 108 w 128"/>
                  <a:gd name="T7" fmla="*/ 37 h 68"/>
                  <a:gd name="T8" fmla="*/ 118 w 128"/>
                  <a:gd name="T9" fmla="*/ 27 h 68"/>
                  <a:gd name="T10" fmla="*/ 101 w 128"/>
                  <a:gd name="T11" fmla="*/ 10 h 68"/>
                  <a:gd name="T12" fmla="*/ 91 w 128"/>
                  <a:gd name="T13" fmla="*/ 20 h 68"/>
                  <a:gd name="T14" fmla="*/ 76 w 128"/>
                  <a:gd name="T15" fmla="*/ 13 h 68"/>
                  <a:gd name="T16" fmla="*/ 76 w 128"/>
                  <a:gd name="T17" fmla="*/ 0 h 68"/>
                  <a:gd name="T18" fmla="*/ 52 w 128"/>
                  <a:gd name="T19" fmla="*/ 0 h 68"/>
                  <a:gd name="T20" fmla="*/ 52 w 128"/>
                  <a:gd name="T21" fmla="*/ 13 h 68"/>
                  <a:gd name="T22" fmla="*/ 37 w 128"/>
                  <a:gd name="T23" fmla="*/ 20 h 68"/>
                  <a:gd name="T24" fmla="*/ 27 w 128"/>
                  <a:gd name="T25" fmla="*/ 10 h 68"/>
                  <a:gd name="T26" fmla="*/ 10 w 128"/>
                  <a:gd name="T27" fmla="*/ 27 h 68"/>
                  <a:gd name="T28" fmla="*/ 20 w 128"/>
                  <a:gd name="T29" fmla="*/ 37 h 68"/>
                  <a:gd name="T30" fmla="*/ 13 w 128"/>
                  <a:gd name="T31" fmla="*/ 52 h 68"/>
                  <a:gd name="T32" fmla="*/ 0 w 128"/>
                  <a:gd name="T33" fmla="*/ 52 h 68"/>
                  <a:gd name="T34" fmla="*/ 0 w 128"/>
                  <a:gd name="T35"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8" h="68">
                    <a:moveTo>
                      <a:pt x="128" y="68"/>
                    </a:moveTo>
                    <a:cubicBezTo>
                      <a:pt x="128" y="52"/>
                      <a:pt x="128" y="52"/>
                      <a:pt x="128" y="52"/>
                    </a:cubicBezTo>
                    <a:cubicBezTo>
                      <a:pt x="115" y="52"/>
                      <a:pt x="115" y="52"/>
                      <a:pt x="115" y="52"/>
                    </a:cubicBezTo>
                    <a:cubicBezTo>
                      <a:pt x="113" y="47"/>
                      <a:pt x="111" y="41"/>
                      <a:pt x="108" y="37"/>
                    </a:cubicBezTo>
                    <a:cubicBezTo>
                      <a:pt x="118" y="27"/>
                      <a:pt x="118" y="27"/>
                      <a:pt x="118" y="27"/>
                    </a:cubicBezTo>
                    <a:cubicBezTo>
                      <a:pt x="101" y="10"/>
                      <a:pt x="101" y="10"/>
                      <a:pt x="101" y="10"/>
                    </a:cubicBezTo>
                    <a:cubicBezTo>
                      <a:pt x="91" y="20"/>
                      <a:pt x="91" y="20"/>
                      <a:pt x="91" y="20"/>
                    </a:cubicBezTo>
                    <a:cubicBezTo>
                      <a:pt x="87" y="17"/>
                      <a:pt x="80" y="15"/>
                      <a:pt x="76" y="13"/>
                    </a:cubicBezTo>
                    <a:cubicBezTo>
                      <a:pt x="76" y="0"/>
                      <a:pt x="76" y="0"/>
                      <a:pt x="76" y="0"/>
                    </a:cubicBezTo>
                    <a:cubicBezTo>
                      <a:pt x="52" y="0"/>
                      <a:pt x="52" y="0"/>
                      <a:pt x="52" y="0"/>
                    </a:cubicBezTo>
                    <a:cubicBezTo>
                      <a:pt x="52" y="13"/>
                      <a:pt x="52" y="13"/>
                      <a:pt x="52" y="13"/>
                    </a:cubicBezTo>
                    <a:cubicBezTo>
                      <a:pt x="47" y="15"/>
                      <a:pt x="41" y="17"/>
                      <a:pt x="37" y="20"/>
                    </a:cubicBezTo>
                    <a:cubicBezTo>
                      <a:pt x="27" y="10"/>
                      <a:pt x="27" y="10"/>
                      <a:pt x="27" y="10"/>
                    </a:cubicBezTo>
                    <a:cubicBezTo>
                      <a:pt x="10" y="27"/>
                      <a:pt x="10" y="27"/>
                      <a:pt x="10" y="27"/>
                    </a:cubicBezTo>
                    <a:cubicBezTo>
                      <a:pt x="20" y="37"/>
                      <a:pt x="20" y="37"/>
                      <a:pt x="20" y="37"/>
                    </a:cubicBezTo>
                    <a:cubicBezTo>
                      <a:pt x="17" y="41"/>
                      <a:pt x="15" y="47"/>
                      <a:pt x="13" y="52"/>
                    </a:cubicBezTo>
                    <a:cubicBezTo>
                      <a:pt x="0" y="52"/>
                      <a:pt x="0" y="52"/>
                      <a:pt x="0" y="52"/>
                    </a:cubicBezTo>
                    <a:cubicBezTo>
                      <a:pt x="0" y="68"/>
                      <a:pt x="0" y="68"/>
                      <a:pt x="0" y="68"/>
                    </a:cubicBezTo>
                  </a:path>
                </a:pathLst>
              </a:custGeom>
              <a:noFill/>
              <a:ln w="22225" cap="flat">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b="1"/>
              </a:p>
            </p:txBody>
          </p:sp>
          <p:sp>
            <p:nvSpPr>
              <p:cNvPr id="126" name="Freeform 25"/>
              <p:cNvSpPr>
                <a:spLocks/>
              </p:cNvSpPr>
              <p:nvPr/>
            </p:nvSpPr>
            <p:spPr bwMode="auto">
              <a:xfrm>
                <a:off x="-417783" y="4009274"/>
                <a:ext cx="269771" cy="134886"/>
              </a:xfrm>
              <a:custGeom>
                <a:avLst/>
                <a:gdLst>
                  <a:gd name="T0" fmla="*/ 64 w 64"/>
                  <a:gd name="T1" fmla="*/ 32 h 32"/>
                  <a:gd name="T2" fmla="*/ 32 w 64"/>
                  <a:gd name="T3" fmla="*/ 0 h 32"/>
                  <a:gd name="T4" fmla="*/ 0 w 64"/>
                  <a:gd name="T5" fmla="*/ 32 h 32"/>
                </a:gdLst>
                <a:ahLst/>
                <a:cxnLst>
                  <a:cxn ang="0">
                    <a:pos x="T0" y="T1"/>
                  </a:cxn>
                  <a:cxn ang="0">
                    <a:pos x="T2" y="T3"/>
                  </a:cxn>
                  <a:cxn ang="0">
                    <a:pos x="T4" y="T5"/>
                  </a:cxn>
                </a:cxnLst>
                <a:rect l="0" t="0" r="r" b="b"/>
                <a:pathLst>
                  <a:path w="64" h="32">
                    <a:moveTo>
                      <a:pt x="64" y="32"/>
                    </a:moveTo>
                    <a:cubicBezTo>
                      <a:pt x="64" y="14"/>
                      <a:pt x="50" y="0"/>
                      <a:pt x="32" y="0"/>
                    </a:cubicBezTo>
                    <a:cubicBezTo>
                      <a:pt x="14" y="0"/>
                      <a:pt x="0" y="14"/>
                      <a:pt x="0" y="32"/>
                    </a:cubicBezTo>
                  </a:path>
                </a:pathLst>
              </a:custGeom>
              <a:noFill/>
              <a:ln w="22225" cap="flat">
                <a:solidFill>
                  <a:schemeClr val="accent2"/>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b="1"/>
              </a:p>
            </p:txBody>
          </p:sp>
        </p:grpSp>
        <p:sp>
          <p:nvSpPr>
            <p:cNvPr id="120" name="Freeform 615"/>
            <p:cNvSpPr>
              <a:spLocks noEditPoints="1"/>
            </p:cNvSpPr>
            <p:nvPr/>
          </p:nvSpPr>
          <p:spPr bwMode="auto">
            <a:xfrm>
              <a:off x="2317793" y="5391288"/>
              <a:ext cx="683588" cy="469967"/>
            </a:xfrm>
            <a:custGeom>
              <a:avLst/>
              <a:gdLst>
                <a:gd name="T0" fmla="*/ 286 w 296"/>
                <a:gd name="T1" fmla="*/ 204 h 204"/>
                <a:gd name="T2" fmla="*/ 10 w 296"/>
                <a:gd name="T3" fmla="*/ 204 h 204"/>
                <a:gd name="T4" fmla="*/ 0 w 296"/>
                <a:gd name="T5" fmla="*/ 194 h 204"/>
                <a:gd name="T6" fmla="*/ 0 w 296"/>
                <a:gd name="T7" fmla="*/ 10 h 204"/>
                <a:gd name="T8" fmla="*/ 10 w 296"/>
                <a:gd name="T9" fmla="*/ 0 h 204"/>
                <a:gd name="T10" fmla="*/ 286 w 296"/>
                <a:gd name="T11" fmla="*/ 0 h 204"/>
                <a:gd name="T12" fmla="*/ 296 w 296"/>
                <a:gd name="T13" fmla="*/ 10 h 204"/>
                <a:gd name="T14" fmla="*/ 296 w 296"/>
                <a:gd name="T15" fmla="*/ 194 h 204"/>
                <a:gd name="T16" fmla="*/ 286 w 296"/>
                <a:gd name="T17" fmla="*/ 204 h 204"/>
                <a:gd name="T18" fmla="*/ 12 w 296"/>
                <a:gd name="T19" fmla="*/ 192 h 204"/>
                <a:gd name="T20" fmla="*/ 284 w 296"/>
                <a:gd name="T21" fmla="*/ 192 h 204"/>
                <a:gd name="T22" fmla="*/ 284 w 296"/>
                <a:gd name="T23" fmla="*/ 12 h 204"/>
                <a:gd name="T24" fmla="*/ 12 w 296"/>
                <a:gd name="T25" fmla="*/ 12 h 204"/>
                <a:gd name="T26" fmla="*/ 12 w 296"/>
                <a:gd name="T27" fmla="*/ 192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96" h="204">
                  <a:moveTo>
                    <a:pt x="286" y="204"/>
                  </a:moveTo>
                  <a:cubicBezTo>
                    <a:pt x="10" y="204"/>
                    <a:pt x="10" y="204"/>
                    <a:pt x="10" y="204"/>
                  </a:cubicBezTo>
                  <a:cubicBezTo>
                    <a:pt x="4" y="204"/>
                    <a:pt x="0" y="200"/>
                    <a:pt x="0" y="194"/>
                  </a:cubicBezTo>
                  <a:cubicBezTo>
                    <a:pt x="0" y="10"/>
                    <a:pt x="0" y="10"/>
                    <a:pt x="0" y="10"/>
                  </a:cubicBezTo>
                  <a:cubicBezTo>
                    <a:pt x="0" y="4"/>
                    <a:pt x="4" y="0"/>
                    <a:pt x="10" y="0"/>
                  </a:cubicBezTo>
                  <a:cubicBezTo>
                    <a:pt x="286" y="0"/>
                    <a:pt x="286" y="0"/>
                    <a:pt x="286" y="0"/>
                  </a:cubicBezTo>
                  <a:cubicBezTo>
                    <a:pt x="292" y="0"/>
                    <a:pt x="296" y="4"/>
                    <a:pt x="296" y="10"/>
                  </a:cubicBezTo>
                  <a:cubicBezTo>
                    <a:pt x="296" y="194"/>
                    <a:pt x="296" y="194"/>
                    <a:pt x="296" y="194"/>
                  </a:cubicBezTo>
                  <a:cubicBezTo>
                    <a:pt x="296" y="200"/>
                    <a:pt x="292" y="204"/>
                    <a:pt x="286" y="204"/>
                  </a:cubicBezTo>
                  <a:close/>
                  <a:moveTo>
                    <a:pt x="12" y="192"/>
                  </a:moveTo>
                  <a:cubicBezTo>
                    <a:pt x="284" y="192"/>
                    <a:pt x="284" y="192"/>
                    <a:pt x="284" y="192"/>
                  </a:cubicBezTo>
                  <a:cubicBezTo>
                    <a:pt x="284" y="12"/>
                    <a:pt x="284" y="12"/>
                    <a:pt x="284" y="12"/>
                  </a:cubicBezTo>
                  <a:cubicBezTo>
                    <a:pt x="12" y="12"/>
                    <a:pt x="12" y="12"/>
                    <a:pt x="12" y="12"/>
                  </a:cubicBezTo>
                  <a:lnTo>
                    <a:pt x="12" y="192"/>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AU" b="1"/>
            </a:p>
          </p:txBody>
        </p:sp>
        <p:grpSp>
          <p:nvGrpSpPr>
            <p:cNvPr id="121" name="Group 120"/>
            <p:cNvGrpSpPr/>
            <p:nvPr/>
          </p:nvGrpSpPr>
          <p:grpSpPr>
            <a:xfrm>
              <a:off x="2253708" y="5875496"/>
              <a:ext cx="811761" cy="68834"/>
              <a:chOff x="3520928" y="3368689"/>
              <a:chExt cx="702973" cy="59609"/>
            </a:xfrm>
            <a:solidFill>
              <a:schemeClr val="accent2"/>
            </a:solidFill>
          </p:grpSpPr>
          <p:sp>
            <p:nvSpPr>
              <p:cNvPr id="122" name="Freeform 616"/>
              <p:cNvSpPr>
                <a:spLocks/>
              </p:cNvSpPr>
              <p:nvPr/>
            </p:nvSpPr>
            <p:spPr bwMode="auto">
              <a:xfrm>
                <a:off x="3525039" y="3405687"/>
                <a:ext cx="694751" cy="22611"/>
              </a:xfrm>
              <a:custGeom>
                <a:avLst/>
                <a:gdLst>
                  <a:gd name="T0" fmla="*/ 342 w 348"/>
                  <a:gd name="T1" fmla="*/ 12 h 12"/>
                  <a:gd name="T2" fmla="*/ 6 w 348"/>
                  <a:gd name="T3" fmla="*/ 12 h 12"/>
                  <a:gd name="T4" fmla="*/ 0 w 348"/>
                  <a:gd name="T5" fmla="*/ 6 h 12"/>
                  <a:gd name="T6" fmla="*/ 6 w 348"/>
                  <a:gd name="T7" fmla="*/ 0 h 12"/>
                  <a:gd name="T8" fmla="*/ 342 w 348"/>
                  <a:gd name="T9" fmla="*/ 0 h 12"/>
                  <a:gd name="T10" fmla="*/ 348 w 348"/>
                  <a:gd name="T11" fmla="*/ 6 h 12"/>
                  <a:gd name="T12" fmla="*/ 342 w 348"/>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348" h="12">
                    <a:moveTo>
                      <a:pt x="342" y="12"/>
                    </a:moveTo>
                    <a:cubicBezTo>
                      <a:pt x="6" y="12"/>
                      <a:pt x="6" y="12"/>
                      <a:pt x="6" y="12"/>
                    </a:cubicBezTo>
                    <a:cubicBezTo>
                      <a:pt x="3" y="12"/>
                      <a:pt x="0" y="9"/>
                      <a:pt x="0" y="6"/>
                    </a:cubicBezTo>
                    <a:cubicBezTo>
                      <a:pt x="0" y="3"/>
                      <a:pt x="3" y="0"/>
                      <a:pt x="6" y="0"/>
                    </a:cubicBezTo>
                    <a:cubicBezTo>
                      <a:pt x="342" y="0"/>
                      <a:pt x="342" y="0"/>
                      <a:pt x="342" y="0"/>
                    </a:cubicBezTo>
                    <a:cubicBezTo>
                      <a:pt x="345" y="0"/>
                      <a:pt x="348" y="3"/>
                      <a:pt x="348" y="6"/>
                    </a:cubicBezTo>
                    <a:cubicBezTo>
                      <a:pt x="348" y="9"/>
                      <a:pt x="345" y="12"/>
                      <a:pt x="34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AU" b="1"/>
              </a:p>
            </p:txBody>
          </p:sp>
          <p:sp>
            <p:nvSpPr>
              <p:cNvPr id="123" name="Freeform 617"/>
              <p:cNvSpPr>
                <a:spLocks/>
              </p:cNvSpPr>
              <p:nvPr/>
            </p:nvSpPr>
            <p:spPr bwMode="auto">
              <a:xfrm>
                <a:off x="4199235" y="3368689"/>
                <a:ext cx="24666" cy="57553"/>
              </a:xfrm>
              <a:custGeom>
                <a:avLst/>
                <a:gdLst>
                  <a:gd name="T0" fmla="*/ 6 w 12"/>
                  <a:gd name="T1" fmla="*/ 28 h 28"/>
                  <a:gd name="T2" fmla="*/ 0 w 12"/>
                  <a:gd name="T3" fmla="*/ 22 h 28"/>
                  <a:gd name="T4" fmla="*/ 0 w 12"/>
                  <a:gd name="T5" fmla="*/ 6 h 28"/>
                  <a:gd name="T6" fmla="*/ 6 w 12"/>
                  <a:gd name="T7" fmla="*/ 0 h 28"/>
                  <a:gd name="T8" fmla="*/ 12 w 12"/>
                  <a:gd name="T9" fmla="*/ 6 h 28"/>
                  <a:gd name="T10" fmla="*/ 12 w 12"/>
                  <a:gd name="T11" fmla="*/ 22 h 28"/>
                  <a:gd name="T12" fmla="*/ 6 w 12"/>
                  <a:gd name="T13" fmla="*/ 28 h 28"/>
                </a:gdLst>
                <a:ahLst/>
                <a:cxnLst>
                  <a:cxn ang="0">
                    <a:pos x="T0" y="T1"/>
                  </a:cxn>
                  <a:cxn ang="0">
                    <a:pos x="T2" y="T3"/>
                  </a:cxn>
                  <a:cxn ang="0">
                    <a:pos x="T4" y="T5"/>
                  </a:cxn>
                  <a:cxn ang="0">
                    <a:pos x="T6" y="T7"/>
                  </a:cxn>
                  <a:cxn ang="0">
                    <a:pos x="T8" y="T9"/>
                  </a:cxn>
                  <a:cxn ang="0">
                    <a:pos x="T10" y="T11"/>
                  </a:cxn>
                  <a:cxn ang="0">
                    <a:pos x="T12" y="T13"/>
                  </a:cxn>
                </a:cxnLst>
                <a:rect l="0" t="0" r="r" b="b"/>
                <a:pathLst>
                  <a:path w="12" h="28">
                    <a:moveTo>
                      <a:pt x="6" y="28"/>
                    </a:moveTo>
                    <a:cubicBezTo>
                      <a:pt x="3" y="28"/>
                      <a:pt x="0" y="25"/>
                      <a:pt x="0" y="22"/>
                    </a:cubicBezTo>
                    <a:cubicBezTo>
                      <a:pt x="0" y="6"/>
                      <a:pt x="0" y="6"/>
                      <a:pt x="0" y="6"/>
                    </a:cubicBezTo>
                    <a:cubicBezTo>
                      <a:pt x="0" y="3"/>
                      <a:pt x="3" y="0"/>
                      <a:pt x="6" y="0"/>
                    </a:cubicBezTo>
                    <a:cubicBezTo>
                      <a:pt x="9" y="0"/>
                      <a:pt x="12" y="3"/>
                      <a:pt x="12" y="6"/>
                    </a:cubicBezTo>
                    <a:cubicBezTo>
                      <a:pt x="12" y="22"/>
                      <a:pt x="12" y="22"/>
                      <a:pt x="12" y="22"/>
                    </a:cubicBezTo>
                    <a:cubicBezTo>
                      <a:pt x="12" y="25"/>
                      <a:pt x="9" y="28"/>
                      <a:pt x="6"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AU" b="1"/>
              </a:p>
            </p:txBody>
          </p:sp>
          <p:sp>
            <p:nvSpPr>
              <p:cNvPr id="124" name="Freeform 618"/>
              <p:cNvSpPr>
                <a:spLocks/>
              </p:cNvSpPr>
              <p:nvPr/>
            </p:nvSpPr>
            <p:spPr bwMode="auto">
              <a:xfrm>
                <a:off x="3520928" y="3368689"/>
                <a:ext cx="24666" cy="57553"/>
              </a:xfrm>
              <a:custGeom>
                <a:avLst/>
                <a:gdLst>
                  <a:gd name="T0" fmla="*/ 6 w 12"/>
                  <a:gd name="T1" fmla="*/ 28 h 28"/>
                  <a:gd name="T2" fmla="*/ 0 w 12"/>
                  <a:gd name="T3" fmla="*/ 22 h 28"/>
                  <a:gd name="T4" fmla="*/ 0 w 12"/>
                  <a:gd name="T5" fmla="*/ 6 h 28"/>
                  <a:gd name="T6" fmla="*/ 6 w 12"/>
                  <a:gd name="T7" fmla="*/ 0 h 28"/>
                  <a:gd name="T8" fmla="*/ 12 w 12"/>
                  <a:gd name="T9" fmla="*/ 6 h 28"/>
                  <a:gd name="T10" fmla="*/ 12 w 12"/>
                  <a:gd name="T11" fmla="*/ 22 h 28"/>
                  <a:gd name="T12" fmla="*/ 6 w 12"/>
                  <a:gd name="T13" fmla="*/ 28 h 28"/>
                </a:gdLst>
                <a:ahLst/>
                <a:cxnLst>
                  <a:cxn ang="0">
                    <a:pos x="T0" y="T1"/>
                  </a:cxn>
                  <a:cxn ang="0">
                    <a:pos x="T2" y="T3"/>
                  </a:cxn>
                  <a:cxn ang="0">
                    <a:pos x="T4" y="T5"/>
                  </a:cxn>
                  <a:cxn ang="0">
                    <a:pos x="T6" y="T7"/>
                  </a:cxn>
                  <a:cxn ang="0">
                    <a:pos x="T8" y="T9"/>
                  </a:cxn>
                  <a:cxn ang="0">
                    <a:pos x="T10" y="T11"/>
                  </a:cxn>
                  <a:cxn ang="0">
                    <a:pos x="T12" y="T13"/>
                  </a:cxn>
                </a:cxnLst>
                <a:rect l="0" t="0" r="r" b="b"/>
                <a:pathLst>
                  <a:path w="12" h="28">
                    <a:moveTo>
                      <a:pt x="6" y="28"/>
                    </a:moveTo>
                    <a:cubicBezTo>
                      <a:pt x="3" y="28"/>
                      <a:pt x="0" y="25"/>
                      <a:pt x="0" y="22"/>
                    </a:cubicBezTo>
                    <a:cubicBezTo>
                      <a:pt x="0" y="6"/>
                      <a:pt x="0" y="6"/>
                      <a:pt x="0" y="6"/>
                    </a:cubicBezTo>
                    <a:cubicBezTo>
                      <a:pt x="0" y="3"/>
                      <a:pt x="3" y="0"/>
                      <a:pt x="6" y="0"/>
                    </a:cubicBezTo>
                    <a:cubicBezTo>
                      <a:pt x="9" y="0"/>
                      <a:pt x="12" y="3"/>
                      <a:pt x="12" y="6"/>
                    </a:cubicBezTo>
                    <a:cubicBezTo>
                      <a:pt x="12" y="22"/>
                      <a:pt x="12" y="22"/>
                      <a:pt x="12" y="22"/>
                    </a:cubicBezTo>
                    <a:cubicBezTo>
                      <a:pt x="12" y="25"/>
                      <a:pt x="9" y="28"/>
                      <a:pt x="6" y="2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AU" b="1"/>
              </a:p>
            </p:txBody>
          </p:sp>
        </p:grpSp>
      </p:grpSp>
      <p:grpSp>
        <p:nvGrpSpPr>
          <p:cNvPr id="127" name="Group 126"/>
          <p:cNvGrpSpPr/>
          <p:nvPr/>
        </p:nvGrpSpPr>
        <p:grpSpPr>
          <a:xfrm>
            <a:off x="1539133" y="1307804"/>
            <a:ext cx="529559" cy="672862"/>
            <a:chOff x="5996183" y="5429615"/>
            <a:chExt cx="476575" cy="605540"/>
          </a:xfrm>
          <a:solidFill>
            <a:schemeClr val="accent2"/>
          </a:solidFill>
        </p:grpSpPr>
        <p:sp>
          <p:nvSpPr>
            <p:cNvPr id="128" name="Freeform 311"/>
            <p:cNvSpPr>
              <a:spLocks noEditPoints="1"/>
            </p:cNvSpPr>
            <p:nvPr/>
          </p:nvSpPr>
          <p:spPr bwMode="auto">
            <a:xfrm>
              <a:off x="5996183" y="5429615"/>
              <a:ext cx="476575" cy="605540"/>
            </a:xfrm>
            <a:custGeom>
              <a:avLst/>
              <a:gdLst>
                <a:gd name="T0" fmla="*/ 230 w 236"/>
                <a:gd name="T1" fmla="*/ 300 h 300"/>
                <a:gd name="T2" fmla="*/ 6 w 236"/>
                <a:gd name="T3" fmla="*/ 300 h 300"/>
                <a:gd name="T4" fmla="*/ 0 w 236"/>
                <a:gd name="T5" fmla="*/ 294 h 300"/>
                <a:gd name="T6" fmla="*/ 0 w 236"/>
                <a:gd name="T7" fmla="*/ 6 h 300"/>
                <a:gd name="T8" fmla="*/ 6 w 236"/>
                <a:gd name="T9" fmla="*/ 0 h 300"/>
                <a:gd name="T10" fmla="*/ 230 w 236"/>
                <a:gd name="T11" fmla="*/ 0 h 300"/>
                <a:gd name="T12" fmla="*/ 236 w 236"/>
                <a:gd name="T13" fmla="*/ 6 h 300"/>
                <a:gd name="T14" fmla="*/ 236 w 236"/>
                <a:gd name="T15" fmla="*/ 294 h 300"/>
                <a:gd name="T16" fmla="*/ 230 w 236"/>
                <a:gd name="T17" fmla="*/ 300 h 300"/>
                <a:gd name="T18" fmla="*/ 12 w 236"/>
                <a:gd name="T19" fmla="*/ 288 h 300"/>
                <a:gd name="T20" fmla="*/ 224 w 236"/>
                <a:gd name="T21" fmla="*/ 288 h 300"/>
                <a:gd name="T22" fmla="*/ 224 w 236"/>
                <a:gd name="T23" fmla="*/ 12 h 300"/>
                <a:gd name="T24" fmla="*/ 12 w 236"/>
                <a:gd name="T25" fmla="*/ 12 h 300"/>
                <a:gd name="T26" fmla="*/ 12 w 236"/>
                <a:gd name="T27" fmla="*/ 288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36" h="300">
                  <a:moveTo>
                    <a:pt x="230" y="300"/>
                  </a:moveTo>
                  <a:cubicBezTo>
                    <a:pt x="6" y="300"/>
                    <a:pt x="6" y="300"/>
                    <a:pt x="6" y="300"/>
                  </a:cubicBezTo>
                  <a:cubicBezTo>
                    <a:pt x="3" y="300"/>
                    <a:pt x="0" y="297"/>
                    <a:pt x="0" y="294"/>
                  </a:cubicBezTo>
                  <a:cubicBezTo>
                    <a:pt x="0" y="6"/>
                    <a:pt x="0" y="6"/>
                    <a:pt x="0" y="6"/>
                  </a:cubicBezTo>
                  <a:cubicBezTo>
                    <a:pt x="0" y="3"/>
                    <a:pt x="3" y="0"/>
                    <a:pt x="6" y="0"/>
                  </a:cubicBezTo>
                  <a:cubicBezTo>
                    <a:pt x="230" y="0"/>
                    <a:pt x="230" y="0"/>
                    <a:pt x="230" y="0"/>
                  </a:cubicBezTo>
                  <a:cubicBezTo>
                    <a:pt x="233" y="0"/>
                    <a:pt x="236" y="3"/>
                    <a:pt x="236" y="6"/>
                  </a:cubicBezTo>
                  <a:cubicBezTo>
                    <a:pt x="236" y="294"/>
                    <a:pt x="236" y="294"/>
                    <a:pt x="236" y="294"/>
                  </a:cubicBezTo>
                  <a:cubicBezTo>
                    <a:pt x="236" y="297"/>
                    <a:pt x="233" y="300"/>
                    <a:pt x="230" y="300"/>
                  </a:cubicBezTo>
                  <a:close/>
                  <a:moveTo>
                    <a:pt x="12" y="288"/>
                  </a:moveTo>
                  <a:cubicBezTo>
                    <a:pt x="224" y="288"/>
                    <a:pt x="224" y="288"/>
                    <a:pt x="224" y="288"/>
                  </a:cubicBezTo>
                  <a:cubicBezTo>
                    <a:pt x="224" y="12"/>
                    <a:pt x="224" y="12"/>
                    <a:pt x="224" y="12"/>
                  </a:cubicBezTo>
                  <a:cubicBezTo>
                    <a:pt x="12" y="12"/>
                    <a:pt x="12" y="12"/>
                    <a:pt x="12" y="12"/>
                  </a:cubicBezTo>
                  <a:lnTo>
                    <a:pt x="12" y="28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AU"/>
            </a:p>
          </p:txBody>
        </p:sp>
        <p:sp>
          <p:nvSpPr>
            <p:cNvPr id="129" name="Freeform 312"/>
            <p:cNvSpPr>
              <a:spLocks/>
            </p:cNvSpPr>
            <p:nvPr/>
          </p:nvSpPr>
          <p:spPr bwMode="auto">
            <a:xfrm>
              <a:off x="6068780" y="5502212"/>
              <a:ext cx="165691" cy="173378"/>
            </a:xfrm>
            <a:custGeom>
              <a:avLst/>
              <a:gdLst>
                <a:gd name="T0" fmla="*/ 6 w 82"/>
                <a:gd name="T1" fmla="*/ 86 h 86"/>
                <a:gd name="T2" fmla="*/ 0 w 82"/>
                <a:gd name="T3" fmla="*/ 80 h 86"/>
                <a:gd name="T4" fmla="*/ 0 w 82"/>
                <a:gd name="T5" fmla="*/ 6 h 86"/>
                <a:gd name="T6" fmla="*/ 6 w 82"/>
                <a:gd name="T7" fmla="*/ 0 h 86"/>
                <a:gd name="T8" fmla="*/ 76 w 82"/>
                <a:gd name="T9" fmla="*/ 0 h 86"/>
                <a:gd name="T10" fmla="*/ 82 w 82"/>
                <a:gd name="T11" fmla="*/ 6 h 86"/>
                <a:gd name="T12" fmla="*/ 76 w 82"/>
                <a:gd name="T13" fmla="*/ 12 h 86"/>
                <a:gd name="T14" fmla="*/ 12 w 82"/>
                <a:gd name="T15" fmla="*/ 12 h 86"/>
                <a:gd name="T16" fmla="*/ 12 w 82"/>
                <a:gd name="T17" fmla="*/ 80 h 86"/>
                <a:gd name="T18" fmla="*/ 6 w 82"/>
                <a:gd name="T19"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2" h="86">
                  <a:moveTo>
                    <a:pt x="6" y="86"/>
                  </a:moveTo>
                  <a:cubicBezTo>
                    <a:pt x="3" y="86"/>
                    <a:pt x="0" y="83"/>
                    <a:pt x="0" y="80"/>
                  </a:cubicBezTo>
                  <a:cubicBezTo>
                    <a:pt x="0" y="6"/>
                    <a:pt x="0" y="6"/>
                    <a:pt x="0" y="6"/>
                  </a:cubicBezTo>
                  <a:cubicBezTo>
                    <a:pt x="0" y="3"/>
                    <a:pt x="3" y="0"/>
                    <a:pt x="6" y="0"/>
                  </a:cubicBezTo>
                  <a:cubicBezTo>
                    <a:pt x="76" y="0"/>
                    <a:pt x="76" y="0"/>
                    <a:pt x="76" y="0"/>
                  </a:cubicBezTo>
                  <a:cubicBezTo>
                    <a:pt x="79" y="0"/>
                    <a:pt x="82" y="3"/>
                    <a:pt x="82" y="6"/>
                  </a:cubicBezTo>
                  <a:cubicBezTo>
                    <a:pt x="82" y="9"/>
                    <a:pt x="79" y="12"/>
                    <a:pt x="76" y="12"/>
                  </a:cubicBezTo>
                  <a:cubicBezTo>
                    <a:pt x="12" y="12"/>
                    <a:pt x="12" y="12"/>
                    <a:pt x="12" y="12"/>
                  </a:cubicBezTo>
                  <a:cubicBezTo>
                    <a:pt x="12" y="80"/>
                    <a:pt x="12" y="80"/>
                    <a:pt x="12" y="80"/>
                  </a:cubicBezTo>
                  <a:cubicBezTo>
                    <a:pt x="12" y="83"/>
                    <a:pt x="9" y="86"/>
                    <a:pt x="6" y="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AU"/>
            </a:p>
          </p:txBody>
        </p:sp>
        <p:grpSp>
          <p:nvGrpSpPr>
            <p:cNvPr id="130" name="Group 129"/>
            <p:cNvGrpSpPr/>
            <p:nvPr/>
          </p:nvGrpSpPr>
          <p:grpSpPr>
            <a:xfrm>
              <a:off x="6065363" y="5502212"/>
              <a:ext cx="338215" cy="460347"/>
              <a:chOff x="689709" y="3079872"/>
              <a:chExt cx="338215" cy="460347"/>
            </a:xfrm>
            <a:grpFill/>
          </p:grpSpPr>
          <p:sp>
            <p:nvSpPr>
              <p:cNvPr id="131" name="Freeform 313"/>
              <p:cNvSpPr>
                <a:spLocks/>
              </p:cNvSpPr>
              <p:nvPr/>
            </p:nvSpPr>
            <p:spPr bwMode="auto">
              <a:xfrm>
                <a:off x="907499" y="3079872"/>
                <a:ext cx="120425" cy="24768"/>
              </a:xfrm>
              <a:custGeom>
                <a:avLst/>
                <a:gdLst>
                  <a:gd name="T0" fmla="*/ 54 w 60"/>
                  <a:gd name="T1" fmla="*/ 12 h 12"/>
                  <a:gd name="T2" fmla="*/ 6 w 60"/>
                  <a:gd name="T3" fmla="*/ 12 h 12"/>
                  <a:gd name="T4" fmla="*/ 0 w 60"/>
                  <a:gd name="T5" fmla="*/ 6 h 12"/>
                  <a:gd name="T6" fmla="*/ 6 w 60"/>
                  <a:gd name="T7" fmla="*/ 0 h 12"/>
                  <a:gd name="T8" fmla="*/ 54 w 60"/>
                  <a:gd name="T9" fmla="*/ 0 h 12"/>
                  <a:gd name="T10" fmla="*/ 60 w 60"/>
                  <a:gd name="T11" fmla="*/ 6 h 12"/>
                  <a:gd name="T12" fmla="*/ 54 w 60"/>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60" h="12">
                    <a:moveTo>
                      <a:pt x="54" y="12"/>
                    </a:moveTo>
                    <a:cubicBezTo>
                      <a:pt x="6" y="12"/>
                      <a:pt x="6" y="12"/>
                      <a:pt x="6" y="12"/>
                    </a:cubicBezTo>
                    <a:cubicBezTo>
                      <a:pt x="3" y="12"/>
                      <a:pt x="0" y="9"/>
                      <a:pt x="0" y="6"/>
                    </a:cubicBezTo>
                    <a:cubicBezTo>
                      <a:pt x="0" y="3"/>
                      <a:pt x="3" y="0"/>
                      <a:pt x="6" y="0"/>
                    </a:cubicBezTo>
                    <a:cubicBezTo>
                      <a:pt x="54" y="0"/>
                      <a:pt x="54" y="0"/>
                      <a:pt x="54" y="0"/>
                    </a:cubicBezTo>
                    <a:cubicBezTo>
                      <a:pt x="57" y="0"/>
                      <a:pt x="60" y="3"/>
                      <a:pt x="60" y="6"/>
                    </a:cubicBezTo>
                    <a:cubicBezTo>
                      <a:pt x="60" y="9"/>
                      <a:pt x="57" y="12"/>
                      <a:pt x="5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AU"/>
              </a:p>
            </p:txBody>
          </p:sp>
          <p:sp>
            <p:nvSpPr>
              <p:cNvPr id="132" name="Freeform 314"/>
              <p:cNvSpPr>
                <a:spLocks/>
              </p:cNvSpPr>
              <p:nvPr/>
            </p:nvSpPr>
            <p:spPr bwMode="auto">
              <a:xfrm>
                <a:off x="907499" y="3152468"/>
                <a:ext cx="120425" cy="24768"/>
              </a:xfrm>
              <a:custGeom>
                <a:avLst/>
                <a:gdLst>
                  <a:gd name="T0" fmla="*/ 54 w 60"/>
                  <a:gd name="T1" fmla="*/ 12 h 12"/>
                  <a:gd name="T2" fmla="*/ 6 w 60"/>
                  <a:gd name="T3" fmla="*/ 12 h 12"/>
                  <a:gd name="T4" fmla="*/ 0 w 60"/>
                  <a:gd name="T5" fmla="*/ 6 h 12"/>
                  <a:gd name="T6" fmla="*/ 6 w 60"/>
                  <a:gd name="T7" fmla="*/ 0 h 12"/>
                  <a:gd name="T8" fmla="*/ 54 w 60"/>
                  <a:gd name="T9" fmla="*/ 0 h 12"/>
                  <a:gd name="T10" fmla="*/ 60 w 60"/>
                  <a:gd name="T11" fmla="*/ 6 h 12"/>
                  <a:gd name="T12" fmla="*/ 54 w 60"/>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60" h="12">
                    <a:moveTo>
                      <a:pt x="54" y="12"/>
                    </a:moveTo>
                    <a:cubicBezTo>
                      <a:pt x="6" y="12"/>
                      <a:pt x="6" y="12"/>
                      <a:pt x="6" y="12"/>
                    </a:cubicBezTo>
                    <a:cubicBezTo>
                      <a:pt x="3" y="12"/>
                      <a:pt x="0" y="9"/>
                      <a:pt x="0" y="6"/>
                    </a:cubicBezTo>
                    <a:cubicBezTo>
                      <a:pt x="0" y="3"/>
                      <a:pt x="3" y="0"/>
                      <a:pt x="6" y="0"/>
                    </a:cubicBezTo>
                    <a:cubicBezTo>
                      <a:pt x="54" y="0"/>
                      <a:pt x="54" y="0"/>
                      <a:pt x="54" y="0"/>
                    </a:cubicBezTo>
                    <a:cubicBezTo>
                      <a:pt x="57" y="0"/>
                      <a:pt x="60" y="3"/>
                      <a:pt x="60" y="6"/>
                    </a:cubicBezTo>
                    <a:cubicBezTo>
                      <a:pt x="60" y="9"/>
                      <a:pt x="57" y="12"/>
                      <a:pt x="5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AU"/>
              </a:p>
            </p:txBody>
          </p:sp>
          <p:sp>
            <p:nvSpPr>
              <p:cNvPr id="133" name="Freeform 315"/>
              <p:cNvSpPr>
                <a:spLocks/>
              </p:cNvSpPr>
              <p:nvPr/>
            </p:nvSpPr>
            <p:spPr bwMode="auto">
              <a:xfrm>
                <a:off x="907499" y="3225065"/>
                <a:ext cx="120425" cy="24768"/>
              </a:xfrm>
              <a:custGeom>
                <a:avLst/>
                <a:gdLst>
                  <a:gd name="T0" fmla="*/ 54 w 60"/>
                  <a:gd name="T1" fmla="*/ 12 h 12"/>
                  <a:gd name="T2" fmla="*/ 6 w 60"/>
                  <a:gd name="T3" fmla="*/ 12 h 12"/>
                  <a:gd name="T4" fmla="*/ 0 w 60"/>
                  <a:gd name="T5" fmla="*/ 6 h 12"/>
                  <a:gd name="T6" fmla="*/ 6 w 60"/>
                  <a:gd name="T7" fmla="*/ 0 h 12"/>
                  <a:gd name="T8" fmla="*/ 54 w 60"/>
                  <a:gd name="T9" fmla="*/ 0 h 12"/>
                  <a:gd name="T10" fmla="*/ 60 w 60"/>
                  <a:gd name="T11" fmla="*/ 6 h 12"/>
                  <a:gd name="T12" fmla="*/ 54 w 60"/>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60" h="12">
                    <a:moveTo>
                      <a:pt x="54" y="12"/>
                    </a:moveTo>
                    <a:cubicBezTo>
                      <a:pt x="6" y="12"/>
                      <a:pt x="6" y="12"/>
                      <a:pt x="6" y="12"/>
                    </a:cubicBezTo>
                    <a:cubicBezTo>
                      <a:pt x="3" y="12"/>
                      <a:pt x="0" y="9"/>
                      <a:pt x="0" y="6"/>
                    </a:cubicBezTo>
                    <a:cubicBezTo>
                      <a:pt x="0" y="3"/>
                      <a:pt x="3" y="0"/>
                      <a:pt x="6" y="0"/>
                    </a:cubicBezTo>
                    <a:cubicBezTo>
                      <a:pt x="54" y="0"/>
                      <a:pt x="54" y="0"/>
                      <a:pt x="54" y="0"/>
                    </a:cubicBezTo>
                    <a:cubicBezTo>
                      <a:pt x="57" y="0"/>
                      <a:pt x="60" y="3"/>
                      <a:pt x="60" y="6"/>
                    </a:cubicBezTo>
                    <a:cubicBezTo>
                      <a:pt x="60" y="9"/>
                      <a:pt x="57" y="12"/>
                      <a:pt x="54"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AU"/>
              </a:p>
            </p:txBody>
          </p:sp>
          <p:sp>
            <p:nvSpPr>
              <p:cNvPr id="134" name="Freeform 316"/>
              <p:cNvSpPr>
                <a:spLocks/>
              </p:cNvSpPr>
              <p:nvPr/>
            </p:nvSpPr>
            <p:spPr bwMode="auto">
              <a:xfrm>
                <a:off x="689709" y="3297661"/>
                <a:ext cx="338214" cy="24768"/>
              </a:xfrm>
              <a:custGeom>
                <a:avLst/>
                <a:gdLst>
                  <a:gd name="T0" fmla="*/ 162 w 168"/>
                  <a:gd name="T1" fmla="*/ 12 h 12"/>
                  <a:gd name="T2" fmla="*/ 6 w 168"/>
                  <a:gd name="T3" fmla="*/ 12 h 12"/>
                  <a:gd name="T4" fmla="*/ 0 w 168"/>
                  <a:gd name="T5" fmla="*/ 6 h 12"/>
                  <a:gd name="T6" fmla="*/ 6 w 168"/>
                  <a:gd name="T7" fmla="*/ 0 h 12"/>
                  <a:gd name="T8" fmla="*/ 162 w 168"/>
                  <a:gd name="T9" fmla="*/ 0 h 12"/>
                  <a:gd name="T10" fmla="*/ 168 w 168"/>
                  <a:gd name="T11" fmla="*/ 6 h 12"/>
                  <a:gd name="T12" fmla="*/ 162 w 168"/>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68" h="12">
                    <a:moveTo>
                      <a:pt x="162" y="12"/>
                    </a:moveTo>
                    <a:cubicBezTo>
                      <a:pt x="6" y="12"/>
                      <a:pt x="6" y="12"/>
                      <a:pt x="6" y="12"/>
                    </a:cubicBezTo>
                    <a:cubicBezTo>
                      <a:pt x="3" y="12"/>
                      <a:pt x="0" y="9"/>
                      <a:pt x="0" y="6"/>
                    </a:cubicBezTo>
                    <a:cubicBezTo>
                      <a:pt x="0" y="3"/>
                      <a:pt x="3" y="0"/>
                      <a:pt x="6" y="0"/>
                    </a:cubicBezTo>
                    <a:cubicBezTo>
                      <a:pt x="162" y="0"/>
                      <a:pt x="162" y="0"/>
                      <a:pt x="162" y="0"/>
                    </a:cubicBezTo>
                    <a:cubicBezTo>
                      <a:pt x="165" y="0"/>
                      <a:pt x="168" y="3"/>
                      <a:pt x="168" y="6"/>
                    </a:cubicBezTo>
                    <a:cubicBezTo>
                      <a:pt x="168" y="9"/>
                      <a:pt x="165" y="12"/>
                      <a:pt x="16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AU"/>
              </a:p>
            </p:txBody>
          </p:sp>
          <p:sp>
            <p:nvSpPr>
              <p:cNvPr id="135" name="Freeform 317"/>
              <p:cNvSpPr>
                <a:spLocks/>
              </p:cNvSpPr>
              <p:nvPr/>
            </p:nvSpPr>
            <p:spPr bwMode="auto">
              <a:xfrm>
                <a:off x="689709" y="3370258"/>
                <a:ext cx="338214" cy="24768"/>
              </a:xfrm>
              <a:custGeom>
                <a:avLst/>
                <a:gdLst>
                  <a:gd name="T0" fmla="*/ 162 w 168"/>
                  <a:gd name="T1" fmla="*/ 12 h 12"/>
                  <a:gd name="T2" fmla="*/ 6 w 168"/>
                  <a:gd name="T3" fmla="*/ 12 h 12"/>
                  <a:gd name="T4" fmla="*/ 0 w 168"/>
                  <a:gd name="T5" fmla="*/ 6 h 12"/>
                  <a:gd name="T6" fmla="*/ 6 w 168"/>
                  <a:gd name="T7" fmla="*/ 0 h 12"/>
                  <a:gd name="T8" fmla="*/ 162 w 168"/>
                  <a:gd name="T9" fmla="*/ 0 h 12"/>
                  <a:gd name="T10" fmla="*/ 168 w 168"/>
                  <a:gd name="T11" fmla="*/ 6 h 12"/>
                  <a:gd name="T12" fmla="*/ 162 w 168"/>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68" h="12">
                    <a:moveTo>
                      <a:pt x="162" y="12"/>
                    </a:moveTo>
                    <a:cubicBezTo>
                      <a:pt x="6" y="12"/>
                      <a:pt x="6" y="12"/>
                      <a:pt x="6" y="12"/>
                    </a:cubicBezTo>
                    <a:cubicBezTo>
                      <a:pt x="3" y="12"/>
                      <a:pt x="0" y="9"/>
                      <a:pt x="0" y="6"/>
                    </a:cubicBezTo>
                    <a:cubicBezTo>
                      <a:pt x="0" y="3"/>
                      <a:pt x="3" y="0"/>
                      <a:pt x="6" y="0"/>
                    </a:cubicBezTo>
                    <a:cubicBezTo>
                      <a:pt x="162" y="0"/>
                      <a:pt x="162" y="0"/>
                      <a:pt x="162" y="0"/>
                    </a:cubicBezTo>
                    <a:cubicBezTo>
                      <a:pt x="165" y="0"/>
                      <a:pt x="168" y="3"/>
                      <a:pt x="168" y="6"/>
                    </a:cubicBezTo>
                    <a:cubicBezTo>
                      <a:pt x="168" y="9"/>
                      <a:pt x="165" y="12"/>
                      <a:pt x="16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AU"/>
              </a:p>
            </p:txBody>
          </p:sp>
          <p:sp>
            <p:nvSpPr>
              <p:cNvPr id="136" name="Freeform 318"/>
              <p:cNvSpPr>
                <a:spLocks/>
              </p:cNvSpPr>
              <p:nvPr/>
            </p:nvSpPr>
            <p:spPr bwMode="auto">
              <a:xfrm>
                <a:off x="689709" y="3442854"/>
                <a:ext cx="338214" cy="24768"/>
              </a:xfrm>
              <a:custGeom>
                <a:avLst/>
                <a:gdLst>
                  <a:gd name="T0" fmla="*/ 162 w 168"/>
                  <a:gd name="T1" fmla="*/ 12 h 12"/>
                  <a:gd name="T2" fmla="*/ 6 w 168"/>
                  <a:gd name="T3" fmla="*/ 12 h 12"/>
                  <a:gd name="T4" fmla="*/ 0 w 168"/>
                  <a:gd name="T5" fmla="*/ 6 h 12"/>
                  <a:gd name="T6" fmla="*/ 6 w 168"/>
                  <a:gd name="T7" fmla="*/ 0 h 12"/>
                  <a:gd name="T8" fmla="*/ 162 w 168"/>
                  <a:gd name="T9" fmla="*/ 0 h 12"/>
                  <a:gd name="T10" fmla="*/ 168 w 168"/>
                  <a:gd name="T11" fmla="*/ 6 h 12"/>
                  <a:gd name="T12" fmla="*/ 162 w 168"/>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68" h="12">
                    <a:moveTo>
                      <a:pt x="162" y="12"/>
                    </a:moveTo>
                    <a:cubicBezTo>
                      <a:pt x="6" y="12"/>
                      <a:pt x="6" y="12"/>
                      <a:pt x="6" y="12"/>
                    </a:cubicBezTo>
                    <a:cubicBezTo>
                      <a:pt x="3" y="12"/>
                      <a:pt x="0" y="9"/>
                      <a:pt x="0" y="6"/>
                    </a:cubicBezTo>
                    <a:cubicBezTo>
                      <a:pt x="0" y="3"/>
                      <a:pt x="3" y="0"/>
                      <a:pt x="6" y="0"/>
                    </a:cubicBezTo>
                    <a:cubicBezTo>
                      <a:pt x="162" y="0"/>
                      <a:pt x="162" y="0"/>
                      <a:pt x="162" y="0"/>
                    </a:cubicBezTo>
                    <a:cubicBezTo>
                      <a:pt x="165" y="0"/>
                      <a:pt x="168" y="3"/>
                      <a:pt x="168" y="6"/>
                    </a:cubicBezTo>
                    <a:cubicBezTo>
                      <a:pt x="168" y="9"/>
                      <a:pt x="165" y="12"/>
                      <a:pt x="16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AU"/>
              </a:p>
            </p:txBody>
          </p:sp>
          <p:sp>
            <p:nvSpPr>
              <p:cNvPr id="137" name="Freeform 319"/>
              <p:cNvSpPr>
                <a:spLocks/>
              </p:cNvSpPr>
              <p:nvPr/>
            </p:nvSpPr>
            <p:spPr bwMode="auto">
              <a:xfrm>
                <a:off x="689709" y="3515451"/>
                <a:ext cx="338214" cy="24768"/>
              </a:xfrm>
              <a:custGeom>
                <a:avLst/>
                <a:gdLst>
                  <a:gd name="T0" fmla="*/ 162 w 168"/>
                  <a:gd name="T1" fmla="*/ 12 h 12"/>
                  <a:gd name="T2" fmla="*/ 6 w 168"/>
                  <a:gd name="T3" fmla="*/ 12 h 12"/>
                  <a:gd name="T4" fmla="*/ 0 w 168"/>
                  <a:gd name="T5" fmla="*/ 6 h 12"/>
                  <a:gd name="T6" fmla="*/ 6 w 168"/>
                  <a:gd name="T7" fmla="*/ 0 h 12"/>
                  <a:gd name="T8" fmla="*/ 162 w 168"/>
                  <a:gd name="T9" fmla="*/ 0 h 12"/>
                  <a:gd name="T10" fmla="*/ 168 w 168"/>
                  <a:gd name="T11" fmla="*/ 6 h 12"/>
                  <a:gd name="T12" fmla="*/ 162 w 168"/>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168" h="12">
                    <a:moveTo>
                      <a:pt x="162" y="12"/>
                    </a:moveTo>
                    <a:cubicBezTo>
                      <a:pt x="6" y="12"/>
                      <a:pt x="6" y="12"/>
                      <a:pt x="6" y="12"/>
                    </a:cubicBezTo>
                    <a:cubicBezTo>
                      <a:pt x="3" y="12"/>
                      <a:pt x="0" y="9"/>
                      <a:pt x="0" y="6"/>
                    </a:cubicBezTo>
                    <a:cubicBezTo>
                      <a:pt x="0" y="3"/>
                      <a:pt x="3" y="0"/>
                      <a:pt x="6" y="0"/>
                    </a:cubicBezTo>
                    <a:cubicBezTo>
                      <a:pt x="162" y="0"/>
                      <a:pt x="162" y="0"/>
                      <a:pt x="162" y="0"/>
                    </a:cubicBezTo>
                    <a:cubicBezTo>
                      <a:pt x="165" y="0"/>
                      <a:pt x="168" y="3"/>
                      <a:pt x="168" y="6"/>
                    </a:cubicBezTo>
                    <a:cubicBezTo>
                      <a:pt x="168" y="9"/>
                      <a:pt x="165" y="12"/>
                      <a:pt x="16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AU"/>
              </a:p>
            </p:txBody>
          </p:sp>
        </p:grpSp>
      </p:grpSp>
      <p:grpSp>
        <p:nvGrpSpPr>
          <p:cNvPr id="138" name="Group 137"/>
          <p:cNvGrpSpPr/>
          <p:nvPr/>
        </p:nvGrpSpPr>
        <p:grpSpPr>
          <a:xfrm>
            <a:off x="386205" y="2655783"/>
            <a:ext cx="582613" cy="660400"/>
            <a:chOff x="5921375" y="-771525"/>
            <a:chExt cx="582613" cy="660400"/>
          </a:xfrm>
          <a:solidFill>
            <a:schemeClr val="accent2"/>
          </a:solidFill>
        </p:grpSpPr>
        <p:sp>
          <p:nvSpPr>
            <p:cNvPr id="139" name="Freeform 52"/>
            <p:cNvSpPr>
              <a:spLocks noEditPoints="1"/>
            </p:cNvSpPr>
            <p:nvPr/>
          </p:nvSpPr>
          <p:spPr bwMode="auto">
            <a:xfrm>
              <a:off x="5921375" y="-771525"/>
              <a:ext cx="582613" cy="660400"/>
            </a:xfrm>
            <a:custGeom>
              <a:avLst/>
              <a:gdLst>
                <a:gd name="T0" fmla="*/ 186 w 194"/>
                <a:gd name="T1" fmla="*/ 67 h 217"/>
                <a:gd name="T2" fmla="*/ 185 w 194"/>
                <a:gd name="T3" fmla="*/ 63 h 217"/>
                <a:gd name="T4" fmla="*/ 184 w 194"/>
                <a:gd name="T5" fmla="*/ 59 h 217"/>
                <a:gd name="T6" fmla="*/ 85 w 194"/>
                <a:gd name="T7" fmla="*/ 6 h 217"/>
                <a:gd name="T8" fmla="*/ 26 w 194"/>
                <a:gd name="T9" fmla="*/ 44 h 217"/>
                <a:gd name="T10" fmla="*/ 20 w 194"/>
                <a:gd name="T11" fmla="*/ 59 h 217"/>
                <a:gd name="T12" fmla="*/ 19 w 194"/>
                <a:gd name="T13" fmla="*/ 63 h 217"/>
                <a:gd name="T14" fmla="*/ 19 w 194"/>
                <a:gd name="T15" fmla="*/ 63 h 217"/>
                <a:gd name="T16" fmla="*/ 19 w 194"/>
                <a:gd name="T17" fmla="*/ 67 h 217"/>
                <a:gd name="T18" fmla="*/ 19 w 194"/>
                <a:gd name="T19" fmla="*/ 87 h 217"/>
                <a:gd name="T20" fmla="*/ 19 w 194"/>
                <a:gd name="T21" fmla="*/ 87 h 217"/>
                <a:gd name="T22" fmla="*/ 19 w 194"/>
                <a:gd name="T23" fmla="*/ 89 h 217"/>
                <a:gd name="T24" fmla="*/ 17 w 194"/>
                <a:gd name="T25" fmla="*/ 96 h 217"/>
                <a:gd name="T26" fmla="*/ 1 w 194"/>
                <a:gd name="T27" fmla="*/ 129 h 217"/>
                <a:gd name="T28" fmla="*/ 2 w 194"/>
                <a:gd name="T29" fmla="*/ 138 h 217"/>
                <a:gd name="T30" fmla="*/ 10 w 194"/>
                <a:gd name="T31" fmla="*/ 142 h 217"/>
                <a:gd name="T32" fmla="*/ 18 w 194"/>
                <a:gd name="T33" fmla="*/ 142 h 217"/>
                <a:gd name="T34" fmla="*/ 18 w 194"/>
                <a:gd name="T35" fmla="*/ 184 h 217"/>
                <a:gd name="T36" fmla="*/ 29 w 194"/>
                <a:gd name="T37" fmla="*/ 196 h 217"/>
                <a:gd name="T38" fmla="*/ 54 w 194"/>
                <a:gd name="T39" fmla="*/ 196 h 217"/>
                <a:gd name="T40" fmla="*/ 59 w 194"/>
                <a:gd name="T41" fmla="*/ 201 h 217"/>
                <a:gd name="T42" fmla="*/ 59 w 194"/>
                <a:gd name="T43" fmla="*/ 213 h 217"/>
                <a:gd name="T44" fmla="*/ 63 w 194"/>
                <a:gd name="T45" fmla="*/ 217 h 217"/>
                <a:gd name="T46" fmla="*/ 151 w 194"/>
                <a:gd name="T47" fmla="*/ 217 h 217"/>
                <a:gd name="T48" fmla="*/ 155 w 194"/>
                <a:gd name="T49" fmla="*/ 215 h 217"/>
                <a:gd name="T50" fmla="*/ 155 w 194"/>
                <a:gd name="T51" fmla="*/ 211 h 217"/>
                <a:gd name="T52" fmla="*/ 155 w 194"/>
                <a:gd name="T53" fmla="*/ 210 h 217"/>
                <a:gd name="T54" fmla="*/ 152 w 194"/>
                <a:gd name="T55" fmla="*/ 165 h 217"/>
                <a:gd name="T56" fmla="*/ 162 w 194"/>
                <a:gd name="T57" fmla="*/ 151 h 217"/>
                <a:gd name="T58" fmla="*/ 163 w 194"/>
                <a:gd name="T59" fmla="*/ 150 h 217"/>
                <a:gd name="T60" fmla="*/ 186 w 194"/>
                <a:gd name="T61" fmla="*/ 67 h 217"/>
                <a:gd name="T62" fmla="*/ 157 w 194"/>
                <a:gd name="T63" fmla="*/ 144 h 217"/>
                <a:gd name="T64" fmla="*/ 156 w 194"/>
                <a:gd name="T65" fmla="*/ 145 h 217"/>
                <a:gd name="T66" fmla="*/ 144 w 194"/>
                <a:gd name="T67" fmla="*/ 161 h 217"/>
                <a:gd name="T68" fmla="*/ 145 w 194"/>
                <a:gd name="T69" fmla="*/ 208 h 217"/>
                <a:gd name="T70" fmla="*/ 67 w 194"/>
                <a:gd name="T71" fmla="*/ 208 h 217"/>
                <a:gd name="T72" fmla="*/ 67 w 194"/>
                <a:gd name="T73" fmla="*/ 200 h 217"/>
                <a:gd name="T74" fmla="*/ 54 w 194"/>
                <a:gd name="T75" fmla="*/ 187 h 217"/>
                <a:gd name="T76" fmla="*/ 29 w 194"/>
                <a:gd name="T77" fmla="*/ 187 h 217"/>
                <a:gd name="T78" fmla="*/ 26 w 194"/>
                <a:gd name="T79" fmla="*/ 184 h 217"/>
                <a:gd name="T80" fmla="*/ 26 w 194"/>
                <a:gd name="T81" fmla="*/ 140 h 217"/>
                <a:gd name="T82" fmla="*/ 20 w 194"/>
                <a:gd name="T83" fmla="*/ 133 h 217"/>
                <a:gd name="T84" fmla="*/ 10 w 194"/>
                <a:gd name="T85" fmla="*/ 133 h 217"/>
                <a:gd name="T86" fmla="*/ 9 w 194"/>
                <a:gd name="T87" fmla="*/ 133 h 217"/>
                <a:gd name="T88" fmla="*/ 9 w 194"/>
                <a:gd name="T89" fmla="*/ 132 h 217"/>
                <a:gd name="T90" fmla="*/ 24 w 194"/>
                <a:gd name="T91" fmla="*/ 99 h 217"/>
                <a:gd name="T92" fmla="*/ 27 w 194"/>
                <a:gd name="T93" fmla="*/ 88 h 217"/>
                <a:gd name="T94" fmla="*/ 27 w 194"/>
                <a:gd name="T95" fmla="*/ 85 h 217"/>
                <a:gd name="T96" fmla="*/ 27 w 194"/>
                <a:gd name="T97" fmla="*/ 68 h 217"/>
                <a:gd name="T98" fmla="*/ 27 w 194"/>
                <a:gd name="T99" fmla="*/ 64 h 217"/>
                <a:gd name="T100" fmla="*/ 28 w 194"/>
                <a:gd name="T101" fmla="*/ 61 h 217"/>
                <a:gd name="T102" fmla="*/ 33 w 194"/>
                <a:gd name="T103" fmla="*/ 48 h 217"/>
                <a:gd name="T104" fmla="*/ 86 w 194"/>
                <a:gd name="T105" fmla="*/ 14 h 217"/>
                <a:gd name="T106" fmla="*/ 177 w 194"/>
                <a:gd name="T107" fmla="*/ 62 h 217"/>
                <a:gd name="T108" fmla="*/ 178 w 194"/>
                <a:gd name="T109" fmla="*/ 65 h 217"/>
                <a:gd name="T110" fmla="*/ 178 w 194"/>
                <a:gd name="T111" fmla="*/ 69 h 217"/>
                <a:gd name="T112" fmla="*/ 157 w 194"/>
                <a:gd name="T113" fmla="*/ 144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94" h="217">
                  <a:moveTo>
                    <a:pt x="186" y="67"/>
                  </a:moveTo>
                  <a:cubicBezTo>
                    <a:pt x="186" y="67"/>
                    <a:pt x="185" y="65"/>
                    <a:pt x="185" y="63"/>
                  </a:cubicBezTo>
                  <a:cubicBezTo>
                    <a:pt x="185" y="62"/>
                    <a:pt x="184" y="59"/>
                    <a:pt x="184" y="59"/>
                  </a:cubicBezTo>
                  <a:cubicBezTo>
                    <a:pt x="169" y="17"/>
                    <a:pt x="122" y="0"/>
                    <a:pt x="85" y="6"/>
                  </a:cubicBezTo>
                  <a:cubicBezTo>
                    <a:pt x="58" y="10"/>
                    <a:pt x="37" y="23"/>
                    <a:pt x="26" y="44"/>
                  </a:cubicBezTo>
                  <a:cubicBezTo>
                    <a:pt x="23" y="49"/>
                    <a:pt x="22" y="54"/>
                    <a:pt x="20" y="59"/>
                  </a:cubicBezTo>
                  <a:cubicBezTo>
                    <a:pt x="19" y="63"/>
                    <a:pt x="19" y="63"/>
                    <a:pt x="19" y="63"/>
                  </a:cubicBezTo>
                  <a:cubicBezTo>
                    <a:pt x="19" y="63"/>
                    <a:pt x="19" y="63"/>
                    <a:pt x="19" y="63"/>
                  </a:cubicBezTo>
                  <a:cubicBezTo>
                    <a:pt x="19" y="67"/>
                    <a:pt x="19" y="67"/>
                    <a:pt x="19" y="67"/>
                  </a:cubicBezTo>
                  <a:cubicBezTo>
                    <a:pt x="18" y="73"/>
                    <a:pt x="18" y="80"/>
                    <a:pt x="19" y="87"/>
                  </a:cubicBezTo>
                  <a:cubicBezTo>
                    <a:pt x="19" y="87"/>
                    <a:pt x="19" y="87"/>
                    <a:pt x="19" y="87"/>
                  </a:cubicBezTo>
                  <a:cubicBezTo>
                    <a:pt x="19" y="89"/>
                    <a:pt x="19" y="89"/>
                    <a:pt x="19" y="89"/>
                  </a:cubicBezTo>
                  <a:cubicBezTo>
                    <a:pt x="19" y="92"/>
                    <a:pt x="18" y="94"/>
                    <a:pt x="17" y="96"/>
                  </a:cubicBezTo>
                  <a:cubicBezTo>
                    <a:pt x="1" y="129"/>
                    <a:pt x="1" y="129"/>
                    <a:pt x="1" y="129"/>
                  </a:cubicBezTo>
                  <a:cubicBezTo>
                    <a:pt x="0" y="132"/>
                    <a:pt x="0" y="135"/>
                    <a:pt x="2" y="138"/>
                  </a:cubicBezTo>
                  <a:cubicBezTo>
                    <a:pt x="4" y="140"/>
                    <a:pt x="7" y="142"/>
                    <a:pt x="10" y="142"/>
                  </a:cubicBezTo>
                  <a:cubicBezTo>
                    <a:pt x="18" y="142"/>
                    <a:pt x="18" y="142"/>
                    <a:pt x="18" y="142"/>
                  </a:cubicBezTo>
                  <a:cubicBezTo>
                    <a:pt x="18" y="184"/>
                    <a:pt x="18" y="184"/>
                    <a:pt x="18" y="184"/>
                  </a:cubicBezTo>
                  <a:cubicBezTo>
                    <a:pt x="18" y="191"/>
                    <a:pt x="23" y="196"/>
                    <a:pt x="29" y="196"/>
                  </a:cubicBezTo>
                  <a:cubicBezTo>
                    <a:pt x="54" y="196"/>
                    <a:pt x="54" y="196"/>
                    <a:pt x="54" y="196"/>
                  </a:cubicBezTo>
                  <a:cubicBezTo>
                    <a:pt x="56" y="196"/>
                    <a:pt x="59" y="198"/>
                    <a:pt x="59" y="201"/>
                  </a:cubicBezTo>
                  <a:cubicBezTo>
                    <a:pt x="59" y="213"/>
                    <a:pt x="59" y="213"/>
                    <a:pt x="59" y="213"/>
                  </a:cubicBezTo>
                  <a:cubicBezTo>
                    <a:pt x="59" y="215"/>
                    <a:pt x="61" y="217"/>
                    <a:pt x="63" y="217"/>
                  </a:cubicBezTo>
                  <a:cubicBezTo>
                    <a:pt x="151" y="217"/>
                    <a:pt x="151" y="217"/>
                    <a:pt x="151" y="217"/>
                  </a:cubicBezTo>
                  <a:cubicBezTo>
                    <a:pt x="153" y="217"/>
                    <a:pt x="154" y="216"/>
                    <a:pt x="155" y="215"/>
                  </a:cubicBezTo>
                  <a:cubicBezTo>
                    <a:pt x="156" y="214"/>
                    <a:pt x="156" y="212"/>
                    <a:pt x="155" y="211"/>
                  </a:cubicBezTo>
                  <a:cubicBezTo>
                    <a:pt x="155" y="210"/>
                    <a:pt x="155" y="210"/>
                    <a:pt x="155" y="210"/>
                  </a:cubicBezTo>
                  <a:cubicBezTo>
                    <a:pt x="148" y="192"/>
                    <a:pt x="147" y="177"/>
                    <a:pt x="152" y="165"/>
                  </a:cubicBezTo>
                  <a:cubicBezTo>
                    <a:pt x="155" y="158"/>
                    <a:pt x="159" y="154"/>
                    <a:pt x="162" y="151"/>
                  </a:cubicBezTo>
                  <a:cubicBezTo>
                    <a:pt x="163" y="150"/>
                    <a:pt x="163" y="150"/>
                    <a:pt x="163" y="150"/>
                  </a:cubicBezTo>
                  <a:cubicBezTo>
                    <a:pt x="186" y="126"/>
                    <a:pt x="194" y="98"/>
                    <a:pt x="186" y="67"/>
                  </a:cubicBezTo>
                  <a:moveTo>
                    <a:pt x="157" y="144"/>
                  </a:moveTo>
                  <a:cubicBezTo>
                    <a:pt x="156" y="145"/>
                    <a:pt x="156" y="145"/>
                    <a:pt x="156" y="145"/>
                  </a:cubicBezTo>
                  <a:cubicBezTo>
                    <a:pt x="153" y="148"/>
                    <a:pt x="148" y="153"/>
                    <a:pt x="144" y="161"/>
                  </a:cubicBezTo>
                  <a:cubicBezTo>
                    <a:pt x="139" y="175"/>
                    <a:pt x="139" y="190"/>
                    <a:pt x="145" y="208"/>
                  </a:cubicBezTo>
                  <a:cubicBezTo>
                    <a:pt x="67" y="208"/>
                    <a:pt x="67" y="208"/>
                    <a:pt x="67" y="208"/>
                  </a:cubicBezTo>
                  <a:cubicBezTo>
                    <a:pt x="67" y="200"/>
                    <a:pt x="67" y="200"/>
                    <a:pt x="67" y="200"/>
                  </a:cubicBezTo>
                  <a:cubicBezTo>
                    <a:pt x="67" y="193"/>
                    <a:pt x="61" y="187"/>
                    <a:pt x="54" y="187"/>
                  </a:cubicBezTo>
                  <a:cubicBezTo>
                    <a:pt x="29" y="187"/>
                    <a:pt x="29" y="187"/>
                    <a:pt x="29" y="187"/>
                  </a:cubicBezTo>
                  <a:cubicBezTo>
                    <a:pt x="27" y="187"/>
                    <a:pt x="26" y="185"/>
                    <a:pt x="26" y="184"/>
                  </a:cubicBezTo>
                  <a:cubicBezTo>
                    <a:pt x="26" y="140"/>
                    <a:pt x="26" y="140"/>
                    <a:pt x="26" y="140"/>
                  </a:cubicBezTo>
                  <a:cubicBezTo>
                    <a:pt x="26" y="136"/>
                    <a:pt x="23" y="133"/>
                    <a:pt x="20" y="133"/>
                  </a:cubicBezTo>
                  <a:cubicBezTo>
                    <a:pt x="10" y="133"/>
                    <a:pt x="10" y="133"/>
                    <a:pt x="10" y="133"/>
                  </a:cubicBezTo>
                  <a:cubicBezTo>
                    <a:pt x="9" y="133"/>
                    <a:pt x="9" y="133"/>
                    <a:pt x="9" y="133"/>
                  </a:cubicBezTo>
                  <a:cubicBezTo>
                    <a:pt x="9" y="132"/>
                    <a:pt x="9" y="132"/>
                    <a:pt x="9" y="132"/>
                  </a:cubicBezTo>
                  <a:cubicBezTo>
                    <a:pt x="24" y="99"/>
                    <a:pt x="24" y="99"/>
                    <a:pt x="24" y="99"/>
                  </a:cubicBezTo>
                  <a:cubicBezTo>
                    <a:pt x="26" y="96"/>
                    <a:pt x="27" y="92"/>
                    <a:pt x="27" y="88"/>
                  </a:cubicBezTo>
                  <a:cubicBezTo>
                    <a:pt x="27" y="87"/>
                    <a:pt x="27" y="86"/>
                    <a:pt x="27" y="85"/>
                  </a:cubicBezTo>
                  <a:cubicBezTo>
                    <a:pt x="26" y="79"/>
                    <a:pt x="26" y="73"/>
                    <a:pt x="27" y="68"/>
                  </a:cubicBezTo>
                  <a:cubicBezTo>
                    <a:pt x="27" y="64"/>
                    <a:pt x="27" y="64"/>
                    <a:pt x="27" y="64"/>
                  </a:cubicBezTo>
                  <a:cubicBezTo>
                    <a:pt x="28" y="61"/>
                    <a:pt x="28" y="61"/>
                    <a:pt x="28" y="61"/>
                  </a:cubicBezTo>
                  <a:cubicBezTo>
                    <a:pt x="30" y="57"/>
                    <a:pt x="31" y="52"/>
                    <a:pt x="33" y="48"/>
                  </a:cubicBezTo>
                  <a:cubicBezTo>
                    <a:pt x="43" y="29"/>
                    <a:pt x="62" y="17"/>
                    <a:pt x="86" y="14"/>
                  </a:cubicBezTo>
                  <a:cubicBezTo>
                    <a:pt x="120" y="8"/>
                    <a:pt x="163" y="23"/>
                    <a:pt x="177" y="62"/>
                  </a:cubicBezTo>
                  <a:cubicBezTo>
                    <a:pt x="177" y="62"/>
                    <a:pt x="177" y="65"/>
                    <a:pt x="178" y="65"/>
                  </a:cubicBezTo>
                  <a:cubicBezTo>
                    <a:pt x="178" y="66"/>
                    <a:pt x="178" y="69"/>
                    <a:pt x="178" y="69"/>
                  </a:cubicBezTo>
                  <a:cubicBezTo>
                    <a:pt x="186" y="97"/>
                    <a:pt x="178" y="122"/>
                    <a:pt x="157" y="14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sp>
          <p:nvSpPr>
            <p:cNvPr id="140" name="Freeform 53"/>
            <p:cNvSpPr>
              <a:spLocks noEditPoints="1"/>
            </p:cNvSpPr>
            <p:nvPr/>
          </p:nvSpPr>
          <p:spPr bwMode="auto">
            <a:xfrm>
              <a:off x="6056313" y="-701675"/>
              <a:ext cx="379413" cy="320675"/>
            </a:xfrm>
            <a:custGeom>
              <a:avLst/>
              <a:gdLst>
                <a:gd name="T0" fmla="*/ 115 w 126"/>
                <a:gd name="T1" fmla="*/ 48 h 105"/>
                <a:gd name="T2" fmla="*/ 112 w 126"/>
                <a:gd name="T3" fmla="*/ 48 h 105"/>
                <a:gd name="T4" fmla="*/ 100 w 126"/>
                <a:gd name="T5" fmla="*/ 31 h 105"/>
                <a:gd name="T6" fmla="*/ 102 w 126"/>
                <a:gd name="T7" fmla="*/ 25 h 105"/>
                <a:gd name="T8" fmla="*/ 92 w 126"/>
                <a:gd name="T9" fmla="*/ 14 h 105"/>
                <a:gd name="T10" fmla="*/ 83 w 126"/>
                <a:gd name="T11" fmla="*/ 18 h 105"/>
                <a:gd name="T12" fmla="*/ 61 w 126"/>
                <a:gd name="T13" fmla="*/ 11 h 105"/>
                <a:gd name="T14" fmla="*/ 61 w 126"/>
                <a:gd name="T15" fmla="*/ 10 h 105"/>
                <a:gd name="T16" fmla="*/ 50 w 126"/>
                <a:gd name="T17" fmla="*/ 0 h 105"/>
                <a:gd name="T18" fmla="*/ 39 w 126"/>
                <a:gd name="T19" fmla="*/ 10 h 105"/>
                <a:gd name="T20" fmla="*/ 40 w 126"/>
                <a:gd name="T21" fmla="*/ 14 h 105"/>
                <a:gd name="T22" fmla="*/ 17 w 126"/>
                <a:gd name="T23" fmla="*/ 29 h 105"/>
                <a:gd name="T24" fmla="*/ 11 w 126"/>
                <a:gd name="T25" fmla="*/ 27 h 105"/>
                <a:gd name="T26" fmla="*/ 0 w 126"/>
                <a:gd name="T27" fmla="*/ 37 h 105"/>
                <a:gd name="T28" fmla="*/ 11 w 126"/>
                <a:gd name="T29" fmla="*/ 48 h 105"/>
                <a:gd name="T30" fmla="*/ 20 w 126"/>
                <a:gd name="T31" fmla="*/ 43 h 105"/>
                <a:gd name="T32" fmla="*/ 48 w 126"/>
                <a:gd name="T33" fmla="*/ 53 h 105"/>
                <a:gd name="T34" fmla="*/ 48 w 126"/>
                <a:gd name="T35" fmla="*/ 54 h 105"/>
                <a:gd name="T36" fmla="*/ 58 w 126"/>
                <a:gd name="T37" fmla="*/ 64 h 105"/>
                <a:gd name="T38" fmla="*/ 63 w 126"/>
                <a:gd name="T39" fmla="*/ 63 h 105"/>
                <a:gd name="T40" fmla="*/ 88 w 126"/>
                <a:gd name="T41" fmla="*/ 89 h 105"/>
                <a:gd name="T42" fmla="*/ 87 w 126"/>
                <a:gd name="T43" fmla="*/ 94 h 105"/>
                <a:gd name="T44" fmla="*/ 97 w 126"/>
                <a:gd name="T45" fmla="*/ 105 h 105"/>
                <a:gd name="T46" fmla="*/ 108 w 126"/>
                <a:gd name="T47" fmla="*/ 94 h 105"/>
                <a:gd name="T48" fmla="*/ 105 w 126"/>
                <a:gd name="T49" fmla="*/ 86 h 105"/>
                <a:gd name="T50" fmla="*/ 114 w 126"/>
                <a:gd name="T51" fmla="*/ 69 h 105"/>
                <a:gd name="T52" fmla="*/ 116 w 126"/>
                <a:gd name="T53" fmla="*/ 69 h 105"/>
                <a:gd name="T54" fmla="*/ 126 w 126"/>
                <a:gd name="T55" fmla="*/ 58 h 105"/>
                <a:gd name="T56" fmla="*/ 115 w 126"/>
                <a:gd name="T57" fmla="*/ 48 h 105"/>
                <a:gd name="T58" fmla="*/ 69 w 126"/>
                <a:gd name="T59" fmla="*/ 51 h 105"/>
                <a:gd name="T60" fmla="*/ 68 w 126"/>
                <a:gd name="T61" fmla="*/ 49 h 105"/>
                <a:gd name="T62" fmla="*/ 86 w 126"/>
                <a:gd name="T63" fmla="*/ 33 h 105"/>
                <a:gd name="T64" fmla="*/ 92 w 126"/>
                <a:gd name="T65" fmla="*/ 35 h 105"/>
                <a:gd name="T66" fmla="*/ 95 w 126"/>
                <a:gd name="T67" fmla="*/ 35 h 105"/>
                <a:gd name="T68" fmla="*/ 107 w 126"/>
                <a:gd name="T69" fmla="*/ 52 h 105"/>
                <a:gd name="T70" fmla="*/ 105 w 126"/>
                <a:gd name="T71" fmla="*/ 55 h 105"/>
                <a:gd name="T72" fmla="*/ 69 w 126"/>
                <a:gd name="T73" fmla="*/ 51 h 105"/>
                <a:gd name="T74" fmla="*/ 81 w 126"/>
                <a:gd name="T75" fmla="*/ 24 h 105"/>
                <a:gd name="T76" fmla="*/ 81 w 126"/>
                <a:gd name="T77" fmla="*/ 25 h 105"/>
                <a:gd name="T78" fmla="*/ 82 w 126"/>
                <a:gd name="T79" fmla="*/ 29 h 105"/>
                <a:gd name="T80" fmla="*/ 64 w 126"/>
                <a:gd name="T81" fmla="*/ 45 h 105"/>
                <a:gd name="T82" fmla="*/ 59 w 126"/>
                <a:gd name="T83" fmla="*/ 43 h 105"/>
                <a:gd name="T84" fmla="*/ 55 w 126"/>
                <a:gd name="T85" fmla="*/ 20 h 105"/>
                <a:gd name="T86" fmla="*/ 59 w 126"/>
                <a:gd name="T87" fmla="*/ 17 h 105"/>
                <a:gd name="T88" fmla="*/ 81 w 126"/>
                <a:gd name="T89" fmla="*/ 24 h 105"/>
                <a:gd name="T90" fmla="*/ 21 w 126"/>
                <a:gd name="T91" fmla="*/ 38 h 105"/>
                <a:gd name="T92" fmla="*/ 21 w 126"/>
                <a:gd name="T93" fmla="*/ 37 h 105"/>
                <a:gd name="T94" fmla="*/ 21 w 126"/>
                <a:gd name="T95" fmla="*/ 34 h 105"/>
                <a:gd name="T96" fmla="*/ 43 w 126"/>
                <a:gd name="T97" fmla="*/ 19 h 105"/>
                <a:gd name="T98" fmla="*/ 49 w 126"/>
                <a:gd name="T99" fmla="*/ 21 h 105"/>
                <a:gd name="T100" fmla="*/ 53 w 126"/>
                <a:gd name="T101" fmla="*/ 44 h 105"/>
                <a:gd name="T102" fmla="*/ 49 w 126"/>
                <a:gd name="T103" fmla="*/ 47 h 105"/>
                <a:gd name="T104" fmla="*/ 21 w 126"/>
                <a:gd name="T105" fmla="*/ 38 h 105"/>
                <a:gd name="T106" fmla="*/ 99 w 126"/>
                <a:gd name="T107" fmla="*/ 84 h 105"/>
                <a:gd name="T108" fmla="*/ 97 w 126"/>
                <a:gd name="T109" fmla="*/ 83 h 105"/>
                <a:gd name="T110" fmla="*/ 92 w 126"/>
                <a:gd name="T111" fmla="*/ 85 h 105"/>
                <a:gd name="T112" fmla="*/ 68 w 126"/>
                <a:gd name="T113" fmla="*/ 59 h 105"/>
                <a:gd name="T114" fmla="*/ 68 w 126"/>
                <a:gd name="T115" fmla="*/ 57 h 105"/>
                <a:gd name="T116" fmla="*/ 105 w 126"/>
                <a:gd name="T117" fmla="*/ 61 h 105"/>
                <a:gd name="T118" fmla="*/ 108 w 126"/>
                <a:gd name="T119" fmla="*/ 66 h 105"/>
                <a:gd name="T120" fmla="*/ 99 w 126"/>
                <a:gd name="T121" fmla="*/ 84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6" h="105">
                  <a:moveTo>
                    <a:pt x="115" y="48"/>
                  </a:moveTo>
                  <a:cubicBezTo>
                    <a:pt x="114" y="48"/>
                    <a:pt x="113" y="48"/>
                    <a:pt x="112" y="48"/>
                  </a:cubicBezTo>
                  <a:cubicBezTo>
                    <a:pt x="100" y="31"/>
                    <a:pt x="100" y="31"/>
                    <a:pt x="100" y="31"/>
                  </a:cubicBezTo>
                  <a:cubicBezTo>
                    <a:pt x="102" y="29"/>
                    <a:pt x="102" y="27"/>
                    <a:pt x="102" y="25"/>
                  </a:cubicBezTo>
                  <a:cubicBezTo>
                    <a:pt x="102" y="19"/>
                    <a:pt x="98" y="14"/>
                    <a:pt x="92" y="14"/>
                  </a:cubicBezTo>
                  <a:cubicBezTo>
                    <a:pt x="88" y="14"/>
                    <a:pt x="85" y="16"/>
                    <a:pt x="83" y="18"/>
                  </a:cubicBezTo>
                  <a:cubicBezTo>
                    <a:pt x="61" y="11"/>
                    <a:pt x="61" y="11"/>
                    <a:pt x="61" y="11"/>
                  </a:cubicBezTo>
                  <a:cubicBezTo>
                    <a:pt x="61" y="10"/>
                    <a:pt x="61" y="10"/>
                    <a:pt x="61" y="10"/>
                  </a:cubicBezTo>
                  <a:cubicBezTo>
                    <a:pt x="61" y="5"/>
                    <a:pt x="56" y="0"/>
                    <a:pt x="50" y="0"/>
                  </a:cubicBezTo>
                  <a:cubicBezTo>
                    <a:pt x="44" y="0"/>
                    <a:pt x="39" y="5"/>
                    <a:pt x="39" y="10"/>
                  </a:cubicBezTo>
                  <a:cubicBezTo>
                    <a:pt x="39" y="11"/>
                    <a:pt x="40" y="13"/>
                    <a:pt x="40" y="14"/>
                  </a:cubicBezTo>
                  <a:cubicBezTo>
                    <a:pt x="17" y="29"/>
                    <a:pt x="17" y="29"/>
                    <a:pt x="17" y="29"/>
                  </a:cubicBezTo>
                  <a:cubicBezTo>
                    <a:pt x="15" y="28"/>
                    <a:pt x="13" y="27"/>
                    <a:pt x="11" y="27"/>
                  </a:cubicBezTo>
                  <a:cubicBezTo>
                    <a:pt x="5" y="27"/>
                    <a:pt x="0" y="31"/>
                    <a:pt x="0" y="37"/>
                  </a:cubicBezTo>
                  <a:cubicBezTo>
                    <a:pt x="0" y="43"/>
                    <a:pt x="5" y="48"/>
                    <a:pt x="11" y="48"/>
                  </a:cubicBezTo>
                  <a:cubicBezTo>
                    <a:pt x="14" y="48"/>
                    <a:pt x="18" y="46"/>
                    <a:pt x="20" y="43"/>
                  </a:cubicBezTo>
                  <a:cubicBezTo>
                    <a:pt x="48" y="53"/>
                    <a:pt x="48" y="53"/>
                    <a:pt x="48" y="53"/>
                  </a:cubicBezTo>
                  <a:cubicBezTo>
                    <a:pt x="48" y="54"/>
                    <a:pt x="48" y="54"/>
                    <a:pt x="48" y="54"/>
                  </a:cubicBezTo>
                  <a:cubicBezTo>
                    <a:pt x="48" y="59"/>
                    <a:pt x="52" y="64"/>
                    <a:pt x="58" y="64"/>
                  </a:cubicBezTo>
                  <a:cubicBezTo>
                    <a:pt x="60" y="64"/>
                    <a:pt x="62" y="64"/>
                    <a:pt x="63" y="63"/>
                  </a:cubicBezTo>
                  <a:cubicBezTo>
                    <a:pt x="88" y="89"/>
                    <a:pt x="88" y="89"/>
                    <a:pt x="88" y="89"/>
                  </a:cubicBezTo>
                  <a:cubicBezTo>
                    <a:pt x="87" y="90"/>
                    <a:pt x="87" y="92"/>
                    <a:pt x="87" y="94"/>
                  </a:cubicBezTo>
                  <a:cubicBezTo>
                    <a:pt x="87" y="100"/>
                    <a:pt x="91" y="105"/>
                    <a:pt x="97" y="105"/>
                  </a:cubicBezTo>
                  <a:cubicBezTo>
                    <a:pt x="103" y="105"/>
                    <a:pt x="108" y="100"/>
                    <a:pt x="108" y="94"/>
                  </a:cubicBezTo>
                  <a:cubicBezTo>
                    <a:pt x="108" y="91"/>
                    <a:pt x="106" y="88"/>
                    <a:pt x="105" y="86"/>
                  </a:cubicBezTo>
                  <a:cubicBezTo>
                    <a:pt x="114" y="69"/>
                    <a:pt x="114" y="69"/>
                    <a:pt x="114" y="69"/>
                  </a:cubicBezTo>
                  <a:cubicBezTo>
                    <a:pt x="114" y="69"/>
                    <a:pt x="115" y="69"/>
                    <a:pt x="116" y="69"/>
                  </a:cubicBezTo>
                  <a:cubicBezTo>
                    <a:pt x="121" y="69"/>
                    <a:pt x="126" y="64"/>
                    <a:pt x="126" y="58"/>
                  </a:cubicBezTo>
                  <a:cubicBezTo>
                    <a:pt x="126" y="53"/>
                    <a:pt x="121" y="48"/>
                    <a:pt x="115" y="48"/>
                  </a:cubicBezTo>
                  <a:moveTo>
                    <a:pt x="69" y="51"/>
                  </a:moveTo>
                  <a:cubicBezTo>
                    <a:pt x="68" y="51"/>
                    <a:pt x="68" y="50"/>
                    <a:pt x="68" y="49"/>
                  </a:cubicBezTo>
                  <a:cubicBezTo>
                    <a:pt x="86" y="33"/>
                    <a:pt x="86" y="33"/>
                    <a:pt x="86" y="33"/>
                  </a:cubicBezTo>
                  <a:cubicBezTo>
                    <a:pt x="88" y="35"/>
                    <a:pt x="89" y="35"/>
                    <a:pt x="92" y="35"/>
                  </a:cubicBezTo>
                  <a:cubicBezTo>
                    <a:pt x="93" y="35"/>
                    <a:pt x="94" y="35"/>
                    <a:pt x="95" y="35"/>
                  </a:cubicBezTo>
                  <a:cubicBezTo>
                    <a:pt x="107" y="52"/>
                    <a:pt x="107" y="52"/>
                    <a:pt x="107" y="52"/>
                  </a:cubicBezTo>
                  <a:cubicBezTo>
                    <a:pt x="106" y="53"/>
                    <a:pt x="106" y="54"/>
                    <a:pt x="105" y="55"/>
                  </a:cubicBezTo>
                  <a:lnTo>
                    <a:pt x="69" y="51"/>
                  </a:lnTo>
                  <a:close/>
                  <a:moveTo>
                    <a:pt x="81" y="24"/>
                  </a:moveTo>
                  <a:cubicBezTo>
                    <a:pt x="81" y="25"/>
                    <a:pt x="81" y="25"/>
                    <a:pt x="81" y="25"/>
                  </a:cubicBezTo>
                  <a:cubicBezTo>
                    <a:pt x="81" y="26"/>
                    <a:pt x="82" y="28"/>
                    <a:pt x="82" y="29"/>
                  </a:cubicBezTo>
                  <a:cubicBezTo>
                    <a:pt x="64" y="45"/>
                    <a:pt x="64" y="45"/>
                    <a:pt x="64" y="45"/>
                  </a:cubicBezTo>
                  <a:cubicBezTo>
                    <a:pt x="63" y="44"/>
                    <a:pt x="61" y="43"/>
                    <a:pt x="59" y="43"/>
                  </a:cubicBezTo>
                  <a:cubicBezTo>
                    <a:pt x="55" y="20"/>
                    <a:pt x="55" y="20"/>
                    <a:pt x="55" y="20"/>
                  </a:cubicBezTo>
                  <a:cubicBezTo>
                    <a:pt x="57" y="19"/>
                    <a:pt x="58" y="18"/>
                    <a:pt x="59" y="17"/>
                  </a:cubicBezTo>
                  <a:lnTo>
                    <a:pt x="81" y="24"/>
                  </a:lnTo>
                  <a:close/>
                  <a:moveTo>
                    <a:pt x="21" y="38"/>
                  </a:moveTo>
                  <a:cubicBezTo>
                    <a:pt x="21" y="37"/>
                    <a:pt x="21" y="37"/>
                    <a:pt x="21" y="37"/>
                  </a:cubicBezTo>
                  <a:cubicBezTo>
                    <a:pt x="21" y="36"/>
                    <a:pt x="21" y="35"/>
                    <a:pt x="21" y="34"/>
                  </a:cubicBezTo>
                  <a:cubicBezTo>
                    <a:pt x="43" y="19"/>
                    <a:pt x="43" y="19"/>
                    <a:pt x="43" y="19"/>
                  </a:cubicBezTo>
                  <a:cubicBezTo>
                    <a:pt x="45" y="20"/>
                    <a:pt x="47" y="21"/>
                    <a:pt x="49" y="21"/>
                  </a:cubicBezTo>
                  <a:cubicBezTo>
                    <a:pt x="53" y="44"/>
                    <a:pt x="53" y="44"/>
                    <a:pt x="53" y="44"/>
                  </a:cubicBezTo>
                  <a:cubicBezTo>
                    <a:pt x="52" y="45"/>
                    <a:pt x="50" y="46"/>
                    <a:pt x="49" y="47"/>
                  </a:cubicBezTo>
                  <a:lnTo>
                    <a:pt x="21" y="38"/>
                  </a:lnTo>
                  <a:close/>
                  <a:moveTo>
                    <a:pt x="99" y="84"/>
                  </a:moveTo>
                  <a:cubicBezTo>
                    <a:pt x="98" y="83"/>
                    <a:pt x="98" y="83"/>
                    <a:pt x="97" y="83"/>
                  </a:cubicBezTo>
                  <a:cubicBezTo>
                    <a:pt x="95" y="83"/>
                    <a:pt x="94" y="84"/>
                    <a:pt x="92" y="85"/>
                  </a:cubicBezTo>
                  <a:cubicBezTo>
                    <a:pt x="68" y="59"/>
                    <a:pt x="68" y="59"/>
                    <a:pt x="68" y="59"/>
                  </a:cubicBezTo>
                  <a:cubicBezTo>
                    <a:pt x="68" y="58"/>
                    <a:pt x="68" y="58"/>
                    <a:pt x="68" y="57"/>
                  </a:cubicBezTo>
                  <a:cubicBezTo>
                    <a:pt x="105" y="61"/>
                    <a:pt x="105" y="61"/>
                    <a:pt x="105" y="61"/>
                  </a:cubicBezTo>
                  <a:cubicBezTo>
                    <a:pt x="105" y="63"/>
                    <a:pt x="106" y="65"/>
                    <a:pt x="108" y="66"/>
                  </a:cubicBezTo>
                  <a:lnTo>
                    <a:pt x="99" y="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AU"/>
            </a:p>
          </p:txBody>
        </p:sp>
      </p:grpSp>
      <p:sp>
        <p:nvSpPr>
          <p:cNvPr id="141" name="Freeform 51"/>
          <p:cNvSpPr>
            <a:spLocks/>
          </p:cNvSpPr>
          <p:nvPr/>
        </p:nvSpPr>
        <p:spPr bwMode="auto">
          <a:xfrm>
            <a:off x="2131051" y="813345"/>
            <a:ext cx="466725" cy="635000"/>
          </a:xfrm>
          <a:custGeom>
            <a:avLst/>
            <a:gdLst>
              <a:gd name="T0" fmla="*/ 126 w 155"/>
              <a:gd name="T1" fmla="*/ 82 h 209"/>
              <a:gd name="T2" fmla="*/ 123 w 155"/>
              <a:gd name="T3" fmla="*/ 82 h 209"/>
              <a:gd name="T4" fmla="*/ 94 w 155"/>
              <a:gd name="T5" fmla="*/ 77 h 209"/>
              <a:gd name="T6" fmla="*/ 92 w 155"/>
              <a:gd name="T7" fmla="*/ 74 h 209"/>
              <a:gd name="T8" fmla="*/ 58 w 155"/>
              <a:gd name="T9" fmla="*/ 2 h 209"/>
              <a:gd name="T10" fmla="*/ 4 w 155"/>
              <a:gd name="T11" fmla="*/ 61 h 209"/>
              <a:gd name="T12" fmla="*/ 14 w 155"/>
              <a:gd name="T13" fmla="*/ 58 h 209"/>
              <a:gd name="T14" fmla="*/ 57 w 155"/>
              <a:gd name="T15" fmla="*/ 13 h 209"/>
              <a:gd name="T16" fmla="*/ 82 w 155"/>
              <a:gd name="T17" fmla="*/ 71 h 209"/>
              <a:gd name="T18" fmla="*/ 79 w 155"/>
              <a:gd name="T19" fmla="*/ 72 h 209"/>
              <a:gd name="T20" fmla="*/ 71 w 155"/>
              <a:gd name="T21" fmla="*/ 73 h 209"/>
              <a:gd name="T22" fmla="*/ 70 w 155"/>
              <a:gd name="T23" fmla="*/ 49 h 209"/>
              <a:gd name="T24" fmla="*/ 31 w 155"/>
              <a:gd name="T25" fmla="*/ 49 h 209"/>
              <a:gd name="T26" fmla="*/ 30 w 155"/>
              <a:gd name="T27" fmla="*/ 86 h 209"/>
              <a:gd name="T28" fmla="*/ 3 w 155"/>
              <a:gd name="T29" fmla="*/ 141 h 209"/>
              <a:gd name="T30" fmla="*/ 38 w 155"/>
              <a:gd name="T31" fmla="*/ 204 h 209"/>
              <a:gd name="T32" fmla="*/ 49 w 155"/>
              <a:gd name="T33" fmla="*/ 204 h 209"/>
              <a:gd name="T34" fmla="*/ 14 w 155"/>
              <a:gd name="T35" fmla="*/ 141 h 209"/>
              <a:gd name="T36" fmla="*/ 30 w 155"/>
              <a:gd name="T37" fmla="*/ 97 h 209"/>
              <a:gd name="T38" fmla="*/ 31 w 155"/>
              <a:gd name="T39" fmla="*/ 127 h 209"/>
              <a:gd name="T40" fmla="*/ 42 w 155"/>
              <a:gd name="T41" fmla="*/ 127 h 209"/>
              <a:gd name="T42" fmla="*/ 60 w 155"/>
              <a:gd name="T43" fmla="*/ 49 h 209"/>
              <a:gd name="T44" fmla="*/ 65 w 155"/>
              <a:gd name="T45" fmla="*/ 104 h 209"/>
              <a:gd name="T46" fmla="*/ 70 w 155"/>
              <a:gd name="T47" fmla="*/ 91 h 209"/>
              <a:gd name="T48" fmla="*/ 88 w 155"/>
              <a:gd name="T49" fmla="*/ 98 h 209"/>
              <a:gd name="T50" fmla="*/ 98 w 155"/>
              <a:gd name="T51" fmla="*/ 98 h 209"/>
              <a:gd name="T52" fmla="*/ 116 w 155"/>
              <a:gd name="T53" fmla="*/ 91 h 209"/>
              <a:gd name="T54" fmla="*/ 121 w 155"/>
              <a:gd name="T55" fmla="*/ 104 h 209"/>
              <a:gd name="T56" fmla="*/ 144 w 155"/>
              <a:gd name="T57" fmla="*/ 98 h 209"/>
              <a:gd name="T58" fmla="*/ 100 w 155"/>
              <a:gd name="T59" fmla="*/ 199 h 209"/>
              <a:gd name="T60" fmla="*/ 68 w 155"/>
              <a:gd name="T61" fmla="*/ 200 h 209"/>
              <a:gd name="T62" fmla="*/ 72 w 155"/>
              <a:gd name="T63" fmla="*/ 209 h 209"/>
              <a:gd name="T64" fmla="*/ 155 w 155"/>
              <a:gd name="T65" fmla="*/ 155 h 209"/>
              <a:gd name="T66" fmla="*/ 135 w 155"/>
              <a:gd name="T67" fmla="*/ 79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5" h="209">
                <a:moveTo>
                  <a:pt x="135" y="79"/>
                </a:moveTo>
                <a:cubicBezTo>
                  <a:pt x="132" y="79"/>
                  <a:pt x="129" y="80"/>
                  <a:pt x="126" y="82"/>
                </a:cubicBezTo>
                <a:cubicBezTo>
                  <a:pt x="125" y="83"/>
                  <a:pt x="125" y="83"/>
                  <a:pt x="124" y="82"/>
                </a:cubicBezTo>
                <a:cubicBezTo>
                  <a:pt x="124" y="82"/>
                  <a:pt x="123" y="82"/>
                  <a:pt x="123" y="82"/>
                </a:cubicBezTo>
                <a:cubicBezTo>
                  <a:pt x="120" y="76"/>
                  <a:pt x="114" y="72"/>
                  <a:pt x="107" y="72"/>
                </a:cubicBezTo>
                <a:cubicBezTo>
                  <a:pt x="102" y="72"/>
                  <a:pt x="98" y="74"/>
                  <a:pt x="94" y="77"/>
                </a:cubicBezTo>
                <a:cubicBezTo>
                  <a:pt x="94" y="77"/>
                  <a:pt x="93" y="77"/>
                  <a:pt x="92" y="77"/>
                </a:cubicBezTo>
                <a:cubicBezTo>
                  <a:pt x="91" y="76"/>
                  <a:pt x="91" y="75"/>
                  <a:pt x="92" y="74"/>
                </a:cubicBezTo>
                <a:cubicBezTo>
                  <a:pt x="100" y="61"/>
                  <a:pt x="101" y="44"/>
                  <a:pt x="94" y="29"/>
                </a:cubicBezTo>
                <a:cubicBezTo>
                  <a:pt x="87" y="15"/>
                  <a:pt x="74" y="5"/>
                  <a:pt x="58" y="2"/>
                </a:cubicBezTo>
                <a:cubicBezTo>
                  <a:pt x="42" y="0"/>
                  <a:pt x="26" y="5"/>
                  <a:pt x="15" y="17"/>
                </a:cubicBezTo>
                <a:cubicBezTo>
                  <a:pt x="5" y="29"/>
                  <a:pt x="0" y="45"/>
                  <a:pt x="4" y="61"/>
                </a:cubicBezTo>
                <a:cubicBezTo>
                  <a:pt x="5" y="64"/>
                  <a:pt x="8" y="65"/>
                  <a:pt x="11" y="65"/>
                </a:cubicBezTo>
                <a:cubicBezTo>
                  <a:pt x="13" y="64"/>
                  <a:pt x="15" y="62"/>
                  <a:pt x="14" y="58"/>
                </a:cubicBezTo>
                <a:cubicBezTo>
                  <a:pt x="11" y="46"/>
                  <a:pt x="15" y="33"/>
                  <a:pt x="24" y="24"/>
                </a:cubicBezTo>
                <a:cubicBezTo>
                  <a:pt x="32" y="15"/>
                  <a:pt x="45" y="10"/>
                  <a:pt x="57" y="13"/>
                </a:cubicBezTo>
                <a:cubicBezTo>
                  <a:pt x="70" y="15"/>
                  <a:pt x="80" y="23"/>
                  <a:pt x="85" y="35"/>
                </a:cubicBezTo>
                <a:cubicBezTo>
                  <a:pt x="90" y="47"/>
                  <a:pt x="89" y="60"/>
                  <a:pt x="82" y="71"/>
                </a:cubicBezTo>
                <a:cubicBezTo>
                  <a:pt x="82" y="71"/>
                  <a:pt x="81" y="71"/>
                  <a:pt x="81" y="71"/>
                </a:cubicBezTo>
                <a:cubicBezTo>
                  <a:pt x="81" y="72"/>
                  <a:pt x="80" y="72"/>
                  <a:pt x="79" y="72"/>
                </a:cubicBezTo>
                <a:cubicBezTo>
                  <a:pt x="77" y="72"/>
                  <a:pt x="75" y="72"/>
                  <a:pt x="72" y="73"/>
                </a:cubicBezTo>
                <a:cubicBezTo>
                  <a:pt x="72" y="73"/>
                  <a:pt x="71" y="73"/>
                  <a:pt x="71" y="73"/>
                </a:cubicBezTo>
                <a:cubicBezTo>
                  <a:pt x="70" y="73"/>
                  <a:pt x="70" y="72"/>
                  <a:pt x="70" y="71"/>
                </a:cubicBezTo>
                <a:cubicBezTo>
                  <a:pt x="70" y="49"/>
                  <a:pt x="70" y="49"/>
                  <a:pt x="70" y="49"/>
                </a:cubicBezTo>
                <a:cubicBezTo>
                  <a:pt x="70" y="39"/>
                  <a:pt x="61" y="30"/>
                  <a:pt x="51" y="30"/>
                </a:cubicBezTo>
                <a:cubicBezTo>
                  <a:pt x="40" y="30"/>
                  <a:pt x="31" y="38"/>
                  <a:pt x="31" y="49"/>
                </a:cubicBezTo>
                <a:cubicBezTo>
                  <a:pt x="31" y="84"/>
                  <a:pt x="31" y="84"/>
                  <a:pt x="31" y="84"/>
                </a:cubicBezTo>
                <a:cubicBezTo>
                  <a:pt x="31" y="85"/>
                  <a:pt x="31" y="86"/>
                  <a:pt x="30" y="86"/>
                </a:cubicBezTo>
                <a:cubicBezTo>
                  <a:pt x="15" y="86"/>
                  <a:pt x="3" y="98"/>
                  <a:pt x="3" y="112"/>
                </a:cubicBezTo>
                <a:cubicBezTo>
                  <a:pt x="3" y="141"/>
                  <a:pt x="3" y="141"/>
                  <a:pt x="3" y="141"/>
                </a:cubicBezTo>
                <a:cubicBezTo>
                  <a:pt x="3" y="160"/>
                  <a:pt x="13" y="168"/>
                  <a:pt x="22" y="174"/>
                </a:cubicBezTo>
                <a:cubicBezTo>
                  <a:pt x="31" y="181"/>
                  <a:pt x="38" y="186"/>
                  <a:pt x="38" y="204"/>
                </a:cubicBezTo>
                <a:cubicBezTo>
                  <a:pt x="38" y="208"/>
                  <a:pt x="41" y="209"/>
                  <a:pt x="44" y="209"/>
                </a:cubicBezTo>
                <a:cubicBezTo>
                  <a:pt x="46" y="209"/>
                  <a:pt x="49" y="208"/>
                  <a:pt x="49" y="204"/>
                </a:cubicBezTo>
                <a:cubicBezTo>
                  <a:pt x="49" y="181"/>
                  <a:pt x="38" y="172"/>
                  <a:pt x="28" y="166"/>
                </a:cubicBezTo>
                <a:cubicBezTo>
                  <a:pt x="20" y="160"/>
                  <a:pt x="14" y="155"/>
                  <a:pt x="14" y="141"/>
                </a:cubicBezTo>
                <a:cubicBezTo>
                  <a:pt x="14" y="112"/>
                  <a:pt x="14" y="112"/>
                  <a:pt x="14" y="112"/>
                </a:cubicBezTo>
                <a:cubicBezTo>
                  <a:pt x="14" y="104"/>
                  <a:pt x="21" y="97"/>
                  <a:pt x="30" y="97"/>
                </a:cubicBezTo>
                <a:cubicBezTo>
                  <a:pt x="31" y="97"/>
                  <a:pt x="31" y="97"/>
                  <a:pt x="31" y="98"/>
                </a:cubicBezTo>
                <a:cubicBezTo>
                  <a:pt x="31" y="127"/>
                  <a:pt x="31" y="127"/>
                  <a:pt x="31" y="127"/>
                </a:cubicBezTo>
                <a:cubicBezTo>
                  <a:pt x="31" y="130"/>
                  <a:pt x="34" y="132"/>
                  <a:pt x="37" y="132"/>
                </a:cubicBezTo>
                <a:cubicBezTo>
                  <a:pt x="39" y="132"/>
                  <a:pt x="42" y="130"/>
                  <a:pt x="42" y="127"/>
                </a:cubicBezTo>
                <a:cubicBezTo>
                  <a:pt x="42" y="49"/>
                  <a:pt x="42" y="49"/>
                  <a:pt x="42" y="49"/>
                </a:cubicBezTo>
                <a:cubicBezTo>
                  <a:pt x="42" y="37"/>
                  <a:pt x="60" y="37"/>
                  <a:pt x="60" y="49"/>
                </a:cubicBezTo>
                <a:cubicBezTo>
                  <a:pt x="60" y="98"/>
                  <a:pt x="60" y="98"/>
                  <a:pt x="60" y="98"/>
                </a:cubicBezTo>
                <a:cubicBezTo>
                  <a:pt x="60" y="102"/>
                  <a:pt x="62" y="104"/>
                  <a:pt x="65" y="104"/>
                </a:cubicBezTo>
                <a:cubicBezTo>
                  <a:pt x="67" y="104"/>
                  <a:pt x="70" y="102"/>
                  <a:pt x="70" y="98"/>
                </a:cubicBezTo>
                <a:cubicBezTo>
                  <a:pt x="70" y="91"/>
                  <a:pt x="70" y="91"/>
                  <a:pt x="70" y="91"/>
                </a:cubicBezTo>
                <a:cubicBezTo>
                  <a:pt x="70" y="80"/>
                  <a:pt x="88" y="80"/>
                  <a:pt x="88" y="91"/>
                </a:cubicBezTo>
                <a:cubicBezTo>
                  <a:pt x="88" y="98"/>
                  <a:pt x="88" y="98"/>
                  <a:pt x="88" y="98"/>
                </a:cubicBezTo>
                <a:cubicBezTo>
                  <a:pt x="88" y="102"/>
                  <a:pt x="90" y="104"/>
                  <a:pt x="93" y="104"/>
                </a:cubicBezTo>
                <a:cubicBezTo>
                  <a:pt x="96" y="104"/>
                  <a:pt x="98" y="102"/>
                  <a:pt x="98" y="98"/>
                </a:cubicBezTo>
                <a:cubicBezTo>
                  <a:pt x="98" y="91"/>
                  <a:pt x="98" y="91"/>
                  <a:pt x="98" y="91"/>
                </a:cubicBezTo>
                <a:cubicBezTo>
                  <a:pt x="98" y="80"/>
                  <a:pt x="116" y="80"/>
                  <a:pt x="116" y="91"/>
                </a:cubicBezTo>
                <a:cubicBezTo>
                  <a:pt x="116" y="98"/>
                  <a:pt x="116" y="98"/>
                  <a:pt x="116" y="98"/>
                </a:cubicBezTo>
                <a:cubicBezTo>
                  <a:pt x="116" y="102"/>
                  <a:pt x="119" y="104"/>
                  <a:pt x="121" y="104"/>
                </a:cubicBezTo>
                <a:cubicBezTo>
                  <a:pt x="124" y="104"/>
                  <a:pt x="126" y="102"/>
                  <a:pt x="126" y="98"/>
                </a:cubicBezTo>
                <a:cubicBezTo>
                  <a:pt x="126" y="87"/>
                  <a:pt x="144" y="87"/>
                  <a:pt x="144" y="98"/>
                </a:cubicBezTo>
                <a:cubicBezTo>
                  <a:pt x="144" y="155"/>
                  <a:pt x="144" y="155"/>
                  <a:pt x="144" y="155"/>
                </a:cubicBezTo>
                <a:cubicBezTo>
                  <a:pt x="144" y="179"/>
                  <a:pt x="124" y="199"/>
                  <a:pt x="100" y="199"/>
                </a:cubicBezTo>
                <a:cubicBezTo>
                  <a:pt x="72" y="199"/>
                  <a:pt x="72" y="199"/>
                  <a:pt x="72" y="199"/>
                </a:cubicBezTo>
                <a:cubicBezTo>
                  <a:pt x="70" y="199"/>
                  <a:pt x="69" y="199"/>
                  <a:pt x="68" y="200"/>
                </a:cubicBezTo>
                <a:cubicBezTo>
                  <a:pt x="67" y="201"/>
                  <a:pt x="67" y="203"/>
                  <a:pt x="67" y="204"/>
                </a:cubicBezTo>
                <a:cubicBezTo>
                  <a:pt x="67" y="207"/>
                  <a:pt x="68" y="209"/>
                  <a:pt x="72" y="209"/>
                </a:cubicBezTo>
                <a:cubicBezTo>
                  <a:pt x="100" y="209"/>
                  <a:pt x="100" y="209"/>
                  <a:pt x="100" y="209"/>
                </a:cubicBezTo>
                <a:cubicBezTo>
                  <a:pt x="130" y="209"/>
                  <a:pt x="155" y="185"/>
                  <a:pt x="155" y="155"/>
                </a:cubicBezTo>
                <a:cubicBezTo>
                  <a:pt x="155" y="98"/>
                  <a:pt x="155" y="98"/>
                  <a:pt x="155" y="98"/>
                </a:cubicBezTo>
                <a:cubicBezTo>
                  <a:pt x="155" y="88"/>
                  <a:pt x="146" y="79"/>
                  <a:pt x="135" y="79"/>
                </a:cubicBezTo>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en-AU"/>
          </a:p>
        </p:txBody>
      </p:sp>
      <p:grpSp>
        <p:nvGrpSpPr>
          <p:cNvPr id="142" name="Group 141"/>
          <p:cNvGrpSpPr/>
          <p:nvPr/>
        </p:nvGrpSpPr>
        <p:grpSpPr>
          <a:xfrm>
            <a:off x="6589826" y="1192012"/>
            <a:ext cx="833464" cy="519130"/>
            <a:chOff x="413049" y="4412884"/>
            <a:chExt cx="719416" cy="448094"/>
          </a:xfrm>
          <a:solidFill>
            <a:schemeClr val="accent2"/>
          </a:solidFill>
        </p:grpSpPr>
        <p:sp>
          <p:nvSpPr>
            <p:cNvPr id="143" name="Freeform 597"/>
            <p:cNvSpPr>
              <a:spLocks/>
            </p:cNvSpPr>
            <p:nvPr/>
          </p:nvSpPr>
          <p:spPr bwMode="auto">
            <a:xfrm>
              <a:off x="799479" y="4665707"/>
              <a:ext cx="228158" cy="195271"/>
            </a:xfrm>
            <a:custGeom>
              <a:avLst/>
              <a:gdLst>
                <a:gd name="T0" fmla="*/ 108 w 114"/>
                <a:gd name="T1" fmla="*/ 98 h 98"/>
                <a:gd name="T2" fmla="*/ 6 w 114"/>
                <a:gd name="T3" fmla="*/ 98 h 98"/>
                <a:gd name="T4" fmla="*/ 0 w 114"/>
                <a:gd name="T5" fmla="*/ 92 h 98"/>
                <a:gd name="T6" fmla="*/ 6 w 114"/>
                <a:gd name="T7" fmla="*/ 86 h 98"/>
                <a:gd name="T8" fmla="*/ 102 w 114"/>
                <a:gd name="T9" fmla="*/ 86 h 98"/>
                <a:gd name="T10" fmla="*/ 102 w 114"/>
                <a:gd name="T11" fmla="*/ 6 h 98"/>
                <a:gd name="T12" fmla="*/ 108 w 114"/>
                <a:gd name="T13" fmla="*/ 0 h 98"/>
                <a:gd name="T14" fmla="*/ 114 w 114"/>
                <a:gd name="T15" fmla="*/ 6 h 98"/>
                <a:gd name="T16" fmla="*/ 114 w 114"/>
                <a:gd name="T17" fmla="*/ 92 h 98"/>
                <a:gd name="T18" fmla="*/ 108 w 114"/>
                <a:gd name="T19" fmla="*/ 9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4" h="98">
                  <a:moveTo>
                    <a:pt x="108" y="98"/>
                  </a:moveTo>
                  <a:cubicBezTo>
                    <a:pt x="6" y="98"/>
                    <a:pt x="6" y="98"/>
                    <a:pt x="6" y="98"/>
                  </a:cubicBezTo>
                  <a:cubicBezTo>
                    <a:pt x="3" y="98"/>
                    <a:pt x="0" y="95"/>
                    <a:pt x="0" y="92"/>
                  </a:cubicBezTo>
                  <a:cubicBezTo>
                    <a:pt x="0" y="89"/>
                    <a:pt x="3" y="86"/>
                    <a:pt x="6" y="86"/>
                  </a:cubicBezTo>
                  <a:cubicBezTo>
                    <a:pt x="102" y="86"/>
                    <a:pt x="102" y="86"/>
                    <a:pt x="102" y="86"/>
                  </a:cubicBezTo>
                  <a:cubicBezTo>
                    <a:pt x="102" y="6"/>
                    <a:pt x="102" y="6"/>
                    <a:pt x="102" y="6"/>
                  </a:cubicBezTo>
                  <a:cubicBezTo>
                    <a:pt x="102" y="3"/>
                    <a:pt x="105" y="0"/>
                    <a:pt x="108" y="0"/>
                  </a:cubicBezTo>
                  <a:cubicBezTo>
                    <a:pt x="111" y="0"/>
                    <a:pt x="114" y="3"/>
                    <a:pt x="114" y="6"/>
                  </a:cubicBezTo>
                  <a:cubicBezTo>
                    <a:pt x="114" y="92"/>
                    <a:pt x="114" y="92"/>
                    <a:pt x="114" y="92"/>
                  </a:cubicBezTo>
                  <a:cubicBezTo>
                    <a:pt x="114" y="95"/>
                    <a:pt x="111" y="98"/>
                    <a:pt x="108" y="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AU"/>
            </a:p>
          </p:txBody>
        </p:sp>
        <p:sp>
          <p:nvSpPr>
            <p:cNvPr id="144" name="Freeform 598"/>
            <p:cNvSpPr>
              <a:spLocks/>
            </p:cNvSpPr>
            <p:nvPr/>
          </p:nvSpPr>
          <p:spPr bwMode="auto">
            <a:xfrm>
              <a:off x="799479" y="4414939"/>
              <a:ext cx="228158" cy="187049"/>
            </a:xfrm>
            <a:custGeom>
              <a:avLst/>
              <a:gdLst>
                <a:gd name="T0" fmla="*/ 108 w 114"/>
                <a:gd name="T1" fmla="*/ 94 h 94"/>
                <a:gd name="T2" fmla="*/ 102 w 114"/>
                <a:gd name="T3" fmla="*/ 88 h 94"/>
                <a:gd name="T4" fmla="*/ 102 w 114"/>
                <a:gd name="T5" fmla="*/ 12 h 94"/>
                <a:gd name="T6" fmla="*/ 6 w 114"/>
                <a:gd name="T7" fmla="*/ 12 h 94"/>
                <a:gd name="T8" fmla="*/ 0 w 114"/>
                <a:gd name="T9" fmla="*/ 6 h 94"/>
                <a:gd name="T10" fmla="*/ 6 w 114"/>
                <a:gd name="T11" fmla="*/ 0 h 94"/>
                <a:gd name="T12" fmla="*/ 108 w 114"/>
                <a:gd name="T13" fmla="*/ 0 h 94"/>
                <a:gd name="T14" fmla="*/ 114 w 114"/>
                <a:gd name="T15" fmla="*/ 6 h 94"/>
                <a:gd name="T16" fmla="*/ 114 w 114"/>
                <a:gd name="T17" fmla="*/ 88 h 94"/>
                <a:gd name="T18" fmla="*/ 108 w 114"/>
                <a:gd name="T19" fmla="*/ 9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4" h="94">
                  <a:moveTo>
                    <a:pt x="108" y="94"/>
                  </a:moveTo>
                  <a:cubicBezTo>
                    <a:pt x="105" y="94"/>
                    <a:pt x="102" y="91"/>
                    <a:pt x="102" y="88"/>
                  </a:cubicBezTo>
                  <a:cubicBezTo>
                    <a:pt x="102" y="12"/>
                    <a:pt x="102" y="12"/>
                    <a:pt x="102" y="12"/>
                  </a:cubicBezTo>
                  <a:cubicBezTo>
                    <a:pt x="6" y="12"/>
                    <a:pt x="6" y="12"/>
                    <a:pt x="6" y="12"/>
                  </a:cubicBezTo>
                  <a:cubicBezTo>
                    <a:pt x="3" y="12"/>
                    <a:pt x="0" y="9"/>
                    <a:pt x="0" y="6"/>
                  </a:cubicBezTo>
                  <a:cubicBezTo>
                    <a:pt x="0" y="3"/>
                    <a:pt x="3" y="0"/>
                    <a:pt x="6" y="0"/>
                  </a:cubicBezTo>
                  <a:cubicBezTo>
                    <a:pt x="108" y="0"/>
                    <a:pt x="108" y="0"/>
                    <a:pt x="108" y="0"/>
                  </a:cubicBezTo>
                  <a:cubicBezTo>
                    <a:pt x="111" y="0"/>
                    <a:pt x="114" y="3"/>
                    <a:pt x="114" y="6"/>
                  </a:cubicBezTo>
                  <a:cubicBezTo>
                    <a:pt x="114" y="88"/>
                    <a:pt x="114" y="88"/>
                    <a:pt x="114" y="88"/>
                  </a:cubicBezTo>
                  <a:cubicBezTo>
                    <a:pt x="114" y="91"/>
                    <a:pt x="111" y="94"/>
                    <a:pt x="108"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AU"/>
            </a:p>
          </p:txBody>
        </p:sp>
        <p:sp>
          <p:nvSpPr>
            <p:cNvPr id="145" name="Freeform 599"/>
            <p:cNvSpPr>
              <a:spLocks/>
            </p:cNvSpPr>
            <p:nvPr/>
          </p:nvSpPr>
          <p:spPr bwMode="auto">
            <a:xfrm>
              <a:off x="515823" y="4414939"/>
              <a:ext cx="228158" cy="187049"/>
            </a:xfrm>
            <a:custGeom>
              <a:avLst/>
              <a:gdLst>
                <a:gd name="T0" fmla="*/ 6 w 114"/>
                <a:gd name="T1" fmla="*/ 94 h 94"/>
                <a:gd name="T2" fmla="*/ 0 w 114"/>
                <a:gd name="T3" fmla="*/ 88 h 94"/>
                <a:gd name="T4" fmla="*/ 0 w 114"/>
                <a:gd name="T5" fmla="*/ 6 h 94"/>
                <a:gd name="T6" fmla="*/ 6 w 114"/>
                <a:gd name="T7" fmla="*/ 0 h 94"/>
                <a:gd name="T8" fmla="*/ 108 w 114"/>
                <a:gd name="T9" fmla="*/ 0 h 94"/>
                <a:gd name="T10" fmla="*/ 114 w 114"/>
                <a:gd name="T11" fmla="*/ 6 h 94"/>
                <a:gd name="T12" fmla="*/ 108 w 114"/>
                <a:gd name="T13" fmla="*/ 12 h 94"/>
                <a:gd name="T14" fmla="*/ 12 w 114"/>
                <a:gd name="T15" fmla="*/ 12 h 94"/>
                <a:gd name="T16" fmla="*/ 12 w 114"/>
                <a:gd name="T17" fmla="*/ 88 h 94"/>
                <a:gd name="T18" fmla="*/ 6 w 114"/>
                <a:gd name="T19" fmla="*/ 94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4" h="94">
                  <a:moveTo>
                    <a:pt x="6" y="94"/>
                  </a:moveTo>
                  <a:cubicBezTo>
                    <a:pt x="3" y="94"/>
                    <a:pt x="0" y="91"/>
                    <a:pt x="0" y="88"/>
                  </a:cubicBezTo>
                  <a:cubicBezTo>
                    <a:pt x="0" y="6"/>
                    <a:pt x="0" y="6"/>
                    <a:pt x="0" y="6"/>
                  </a:cubicBezTo>
                  <a:cubicBezTo>
                    <a:pt x="0" y="3"/>
                    <a:pt x="3" y="0"/>
                    <a:pt x="6" y="0"/>
                  </a:cubicBezTo>
                  <a:cubicBezTo>
                    <a:pt x="108" y="0"/>
                    <a:pt x="108" y="0"/>
                    <a:pt x="108" y="0"/>
                  </a:cubicBezTo>
                  <a:cubicBezTo>
                    <a:pt x="111" y="0"/>
                    <a:pt x="114" y="3"/>
                    <a:pt x="114" y="6"/>
                  </a:cubicBezTo>
                  <a:cubicBezTo>
                    <a:pt x="114" y="9"/>
                    <a:pt x="111" y="12"/>
                    <a:pt x="108" y="12"/>
                  </a:cubicBezTo>
                  <a:cubicBezTo>
                    <a:pt x="12" y="12"/>
                    <a:pt x="12" y="12"/>
                    <a:pt x="12" y="12"/>
                  </a:cubicBezTo>
                  <a:cubicBezTo>
                    <a:pt x="12" y="88"/>
                    <a:pt x="12" y="88"/>
                    <a:pt x="12" y="88"/>
                  </a:cubicBezTo>
                  <a:cubicBezTo>
                    <a:pt x="12" y="91"/>
                    <a:pt x="9" y="94"/>
                    <a:pt x="6"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AU"/>
            </a:p>
          </p:txBody>
        </p:sp>
        <p:sp>
          <p:nvSpPr>
            <p:cNvPr id="146" name="Freeform 600"/>
            <p:cNvSpPr>
              <a:spLocks/>
            </p:cNvSpPr>
            <p:nvPr/>
          </p:nvSpPr>
          <p:spPr bwMode="auto">
            <a:xfrm>
              <a:off x="515823" y="4665707"/>
              <a:ext cx="228158" cy="195271"/>
            </a:xfrm>
            <a:custGeom>
              <a:avLst/>
              <a:gdLst>
                <a:gd name="T0" fmla="*/ 108 w 114"/>
                <a:gd name="T1" fmla="*/ 98 h 98"/>
                <a:gd name="T2" fmla="*/ 6 w 114"/>
                <a:gd name="T3" fmla="*/ 98 h 98"/>
                <a:gd name="T4" fmla="*/ 0 w 114"/>
                <a:gd name="T5" fmla="*/ 92 h 98"/>
                <a:gd name="T6" fmla="*/ 0 w 114"/>
                <a:gd name="T7" fmla="*/ 6 h 98"/>
                <a:gd name="T8" fmla="*/ 6 w 114"/>
                <a:gd name="T9" fmla="*/ 0 h 98"/>
                <a:gd name="T10" fmla="*/ 12 w 114"/>
                <a:gd name="T11" fmla="*/ 6 h 98"/>
                <a:gd name="T12" fmla="*/ 12 w 114"/>
                <a:gd name="T13" fmla="*/ 86 h 98"/>
                <a:gd name="T14" fmla="*/ 108 w 114"/>
                <a:gd name="T15" fmla="*/ 86 h 98"/>
                <a:gd name="T16" fmla="*/ 114 w 114"/>
                <a:gd name="T17" fmla="*/ 92 h 98"/>
                <a:gd name="T18" fmla="*/ 108 w 114"/>
                <a:gd name="T19" fmla="*/ 9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4" h="98">
                  <a:moveTo>
                    <a:pt x="108" y="98"/>
                  </a:moveTo>
                  <a:cubicBezTo>
                    <a:pt x="6" y="98"/>
                    <a:pt x="6" y="98"/>
                    <a:pt x="6" y="98"/>
                  </a:cubicBezTo>
                  <a:cubicBezTo>
                    <a:pt x="3" y="98"/>
                    <a:pt x="0" y="95"/>
                    <a:pt x="0" y="92"/>
                  </a:cubicBezTo>
                  <a:cubicBezTo>
                    <a:pt x="0" y="6"/>
                    <a:pt x="0" y="6"/>
                    <a:pt x="0" y="6"/>
                  </a:cubicBezTo>
                  <a:cubicBezTo>
                    <a:pt x="0" y="3"/>
                    <a:pt x="3" y="0"/>
                    <a:pt x="6" y="0"/>
                  </a:cubicBezTo>
                  <a:cubicBezTo>
                    <a:pt x="9" y="0"/>
                    <a:pt x="12" y="3"/>
                    <a:pt x="12" y="6"/>
                  </a:cubicBezTo>
                  <a:cubicBezTo>
                    <a:pt x="12" y="86"/>
                    <a:pt x="12" y="86"/>
                    <a:pt x="12" y="86"/>
                  </a:cubicBezTo>
                  <a:cubicBezTo>
                    <a:pt x="108" y="86"/>
                    <a:pt x="108" y="86"/>
                    <a:pt x="108" y="86"/>
                  </a:cubicBezTo>
                  <a:cubicBezTo>
                    <a:pt x="111" y="86"/>
                    <a:pt x="114" y="89"/>
                    <a:pt x="114" y="92"/>
                  </a:cubicBezTo>
                  <a:cubicBezTo>
                    <a:pt x="114" y="95"/>
                    <a:pt x="111" y="98"/>
                    <a:pt x="108" y="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AU"/>
            </a:p>
          </p:txBody>
        </p:sp>
        <p:sp>
          <p:nvSpPr>
            <p:cNvPr id="147" name="Freeform 601"/>
            <p:cNvSpPr>
              <a:spLocks/>
            </p:cNvSpPr>
            <p:nvPr/>
          </p:nvSpPr>
          <p:spPr bwMode="auto">
            <a:xfrm>
              <a:off x="700816" y="4731482"/>
              <a:ext cx="143883" cy="129496"/>
            </a:xfrm>
            <a:custGeom>
              <a:avLst/>
              <a:gdLst>
                <a:gd name="T0" fmla="*/ 56 w 72"/>
                <a:gd name="T1" fmla="*/ 64 h 65"/>
                <a:gd name="T2" fmla="*/ 51 w 72"/>
                <a:gd name="T3" fmla="*/ 62 h 65"/>
                <a:gd name="T4" fmla="*/ 52 w 72"/>
                <a:gd name="T5" fmla="*/ 54 h 65"/>
                <a:gd name="T6" fmla="*/ 60 w 72"/>
                <a:gd name="T7" fmla="*/ 36 h 65"/>
                <a:gd name="T8" fmla="*/ 36 w 72"/>
                <a:gd name="T9" fmla="*/ 12 h 65"/>
                <a:gd name="T10" fmla="*/ 12 w 72"/>
                <a:gd name="T11" fmla="*/ 36 h 65"/>
                <a:gd name="T12" fmla="*/ 20 w 72"/>
                <a:gd name="T13" fmla="*/ 54 h 65"/>
                <a:gd name="T14" fmla="*/ 21 w 72"/>
                <a:gd name="T15" fmla="*/ 62 h 65"/>
                <a:gd name="T16" fmla="*/ 12 w 72"/>
                <a:gd name="T17" fmla="*/ 63 h 65"/>
                <a:gd name="T18" fmla="*/ 0 w 72"/>
                <a:gd name="T19" fmla="*/ 36 h 65"/>
                <a:gd name="T20" fmla="*/ 36 w 72"/>
                <a:gd name="T21" fmla="*/ 0 h 65"/>
                <a:gd name="T22" fmla="*/ 72 w 72"/>
                <a:gd name="T23" fmla="*/ 36 h 65"/>
                <a:gd name="T24" fmla="*/ 59 w 72"/>
                <a:gd name="T25" fmla="*/ 63 h 65"/>
                <a:gd name="T26" fmla="*/ 56 w 72"/>
                <a:gd name="T27" fmla="*/ 6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2" h="65">
                  <a:moveTo>
                    <a:pt x="56" y="64"/>
                  </a:moveTo>
                  <a:cubicBezTo>
                    <a:pt x="54" y="64"/>
                    <a:pt x="52" y="64"/>
                    <a:pt x="51" y="62"/>
                  </a:cubicBezTo>
                  <a:cubicBezTo>
                    <a:pt x="49" y="60"/>
                    <a:pt x="49" y="56"/>
                    <a:pt x="52" y="54"/>
                  </a:cubicBezTo>
                  <a:cubicBezTo>
                    <a:pt x="57" y="49"/>
                    <a:pt x="60" y="43"/>
                    <a:pt x="60" y="36"/>
                  </a:cubicBezTo>
                  <a:cubicBezTo>
                    <a:pt x="60" y="23"/>
                    <a:pt x="49" y="12"/>
                    <a:pt x="36" y="12"/>
                  </a:cubicBezTo>
                  <a:cubicBezTo>
                    <a:pt x="23" y="12"/>
                    <a:pt x="12" y="23"/>
                    <a:pt x="12" y="36"/>
                  </a:cubicBezTo>
                  <a:cubicBezTo>
                    <a:pt x="12" y="43"/>
                    <a:pt x="15" y="49"/>
                    <a:pt x="20" y="54"/>
                  </a:cubicBezTo>
                  <a:cubicBezTo>
                    <a:pt x="23" y="56"/>
                    <a:pt x="23" y="60"/>
                    <a:pt x="21" y="62"/>
                  </a:cubicBezTo>
                  <a:cubicBezTo>
                    <a:pt x="19" y="65"/>
                    <a:pt x="15" y="65"/>
                    <a:pt x="12" y="63"/>
                  </a:cubicBezTo>
                  <a:cubicBezTo>
                    <a:pt x="5" y="56"/>
                    <a:pt x="0" y="46"/>
                    <a:pt x="0" y="36"/>
                  </a:cubicBezTo>
                  <a:cubicBezTo>
                    <a:pt x="0" y="16"/>
                    <a:pt x="16" y="0"/>
                    <a:pt x="36" y="0"/>
                  </a:cubicBezTo>
                  <a:cubicBezTo>
                    <a:pt x="56" y="0"/>
                    <a:pt x="72" y="16"/>
                    <a:pt x="72" y="36"/>
                  </a:cubicBezTo>
                  <a:cubicBezTo>
                    <a:pt x="72" y="46"/>
                    <a:pt x="67" y="56"/>
                    <a:pt x="59" y="63"/>
                  </a:cubicBezTo>
                  <a:cubicBezTo>
                    <a:pt x="58" y="64"/>
                    <a:pt x="57" y="64"/>
                    <a:pt x="56"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AU"/>
            </a:p>
          </p:txBody>
        </p:sp>
        <p:sp>
          <p:nvSpPr>
            <p:cNvPr id="148" name="Freeform 602"/>
            <p:cNvSpPr>
              <a:spLocks/>
            </p:cNvSpPr>
            <p:nvPr/>
          </p:nvSpPr>
          <p:spPr bwMode="auto">
            <a:xfrm>
              <a:off x="1000915" y="4567044"/>
              <a:ext cx="131550" cy="141828"/>
            </a:xfrm>
            <a:custGeom>
              <a:avLst/>
              <a:gdLst>
                <a:gd name="T0" fmla="*/ 30 w 65"/>
                <a:gd name="T1" fmla="*/ 71 h 71"/>
                <a:gd name="T2" fmla="*/ 2 w 65"/>
                <a:gd name="T3" fmla="*/ 59 h 71"/>
                <a:gd name="T4" fmla="*/ 3 w 65"/>
                <a:gd name="T5" fmla="*/ 50 h 71"/>
                <a:gd name="T6" fmla="*/ 12 w 65"/>
                <a:gd name="T7" fmla="*/ 51 h 71"/>
                <a:gd name="T8" fmla="*/ 30 w 65"/>
                <a:gd name="T9" fmla="*/ 59 h 71"/>
                <a:gd name="T10" fmla="*/ 53 w 65"/>
                <a:gd name="T11" fmla="*/ 36 h 71"/>
                <a:gd name="T12" fmla="*/ 30 w 65"/>
                <a:gd name="T13" fmla="*/ 12 h 71"/>
                <a:gd name="T14" fmla="*/ 30 w 65"/>
                <a:gd name="T15" fmla="*/ 12 h 71"/>
                <a:gd name="T16" fmla="*/ 12 w 65"/>
                <a:gd name="T17" fmla="*/ 20 h 71"/>
                <a:gd name="T18" fmla="*/ 3 w 65"/>
                <a:gd name="T19" fmla="*/ 20 h 71"/>
                <a:gd name="T20" fmla="*/ 3 w 65"/>
                <a:gd name="T21" fmla="*/ 12 h 71"/>
                <a:gd name="T22" fmla="*/ 30 w 65"/>
                <a:gd name="T23" fmla="*/ 0 h 71"/>
                <a:gd name="T24" fmla="*/ 30 w 65"/>
                <a:gd name="T25" fmla="*/ 0 h 71"/>
                <a:gd name="T26" fmla="*/ 65 w 65"/>
                <a:gd name="T27" fmla="*/ 36 h 71"/>
                <a:gd name="T28" fmla="*/ 30 w 65"/>
                <a:gd name="T29"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 h="71">
                  <a:moveTo>
                    <a:pt x="30" y="71"/>
                  </a:moveTo>
                  <a:cubicBezTo>
                    <a:pt x="19" y="71"/>
                    <a:pt x="9" y="67"/>
                    <a:pt x="2" y="59"/>
                  </a:cubicBezTo>
                  <a:cubicBezTo>
                    <a:pt x="0" y="56"/>
                    <a:pt x="1" y="52"/>
                    <a:pt x="3" y="50"/>
                  </a:cubicBezTo>
                  <a:cubicBezTo>
                    <a:pt x="6" y="48"/>
                    <a:pt x="9" y="48"/>
                    <a:pt x="12" y="51"/>
                  </a:cubicBezTo>
                  <a:cubicBezTo>
                    <a:pt x="16" y="56"/>
                    <a:pt x="23" y="59"/>
                    <a:pt x="30" y="59"/>
                  </a:cubicBezTo>
                  <a:cubicBezTo>
                    <a:pt x="43" y="59"/>
                    <a:pt x="53" y="49"/>
                    <a:pt x="53" y="36"/>
                  </a:cubicBezTo>
                  <a:cubicBezTo>
                    <a:pt x="53" y="22"/>
                    <a:pt x="43" y="12"/>
                    <a:pt x="30" y="12"/>
                  </a:cubicBezTo>
                  <a:cubicBezTo>
                    <a:pt x="30" y="12"/>
                    <a:pt x="30" y="12"/>
                    <a:pt x="30" y="12"/>
                  </a:cubicBezTo>
                  <a:cubicBezTo>
                    <a:pt x="23" y="12"/>
                    <a:pt x="16" y="15"/>
                    <a:pt x="12" y="20"/>
                  </a:cubicBezTo>
                  <a:cubicBezTo>
                    <a:pt x="10" y="22"/>
                    <a:pt x="6" y="22"/>
                    <a:pt x="3" y="20"/>
                  </a:cubicBezTo>
                  <a:cubicBezTo>
                    <a:pt x="1" y="18"/>
                    <a:pt x="1" y="14"/>
                    <a:pt x="3" y="12"/>
                  </a:cubicBezTo>
                  <a:cubicBezTo>
                    <a:pt x="10" y="4"/>
                    <a:pt x="19" y="0"/>
                    <a:pt x="30" y="0"/>
                  </a:cubicBezTo>
                  <a:cubicBezTo>
                    <a:pt x="30" y="0"/>
                    <a:pt x="30" y="0"/>
                    <a:pt x="30" y="0"/>
                  </a:cubicBezTo>
                  <a:cubicBezTo>
                    <a:pt x="49" y="0"/>
                    <a:pt x="65" y="16"/>
                    <a:pt x="65" y="36"/>
                  </a:cubicBezTo>
                  <a:cubicBezTo>
                    <a:pt x="65" y="55"/>
                    <a:pt x="49" y="71"/>
                    <a:pt x="30" y="7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AU"/>
            </a:p>
          </p:txBody>
        </p:sp>
        <p:sp>
          <p:nvSpPr>
            <p:cNvPr id="149" name="Freeform 603"/>
            <p:cNvSpPr>
              <a:spLocks/>
            </p:cNvSpPr>
            <p:nvPr/>
          </p:nvSpPr>
          <p:spPr bwMode="auto">
            <a:xfrm>
              <a:off x="413049" y="4567044"/>
              <a:ext cx="129496" cy="141828"/>
            </a:xfrm>
            <a:custGeom>
              <a:avLst/>
              <a:gdLst>
                <a:gd name="T0" fmla="*/ 36 w 65"/>
                <a:gd name="T1" fmla="*/ 71 h 71"/>
                <a:gd name="T2" fmla="*/ 0 w 65"/>
                <a:gd name="T3" fmla="*/ 36 h 71"/>
                <a:gd name="T4" fmla="*/ 36 w 65"/>
                <a:gd name="T5" fmla="*/ 0 h 71"/>
                <a:gd name="T6" fmla="*/ 36 w 65"/>
                <a:gd name="T7" fmla="*/ 0 h 71"/>
                <a:gd name="T8" fmla="*/ 62 w 65"/>
                <a:gd name="T9" fmla="*/ 12 h 71"/>
                <a:gd name="T10" fmla="*/ 62 w 65"/>
                <a:gd name="T11" fmla="*/ 20 h 71"/>
                <a:gd name="T12" fmla="*/ 54 w 65"/>
                <a:gd name="T13" fmla="*/ 20 h 71"/>
                <a:gd name="T14" fmla="*/ 36 w 65"/>
                <a:gd name="T15" fmla="*/ 12 h 71"/>
                <a:gd name="T16" fmla="*/ 36 w 65"/>
                <a:gd name="T17" fmla="*/ 12 h 71"/>
                <a:gd name="T18" fmla="*/ 12 w 65"/>
                <a:gd name="T19" fmla="*/ 36 h 71"/>
                <a:gd name="T20" fmla="*/ 36 w 65"/>
                <a:gd name="T21" fmla="*/ 59 h 71"/>
                <a:gd name="T22" fmla="*/ 53 w 65"/>
                <a:gd name="T23" fmla="*/ 52 h 71"/>
                <a:gd name="T24" fmla="*/ 62 w 65"/>
                <a:gd name="T25" fmla="*/ 51 h 71"/>
                <a:gd name="T26" fmla="*/ 63 w 65"/>
                <a:gd name="T27" fmla="*/ 60 h 71"/>
                <a:gd name="T28" fmla="*/ 36 w 65"/>
                <a:gd name="T29" fmla="*/ 7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 h="71">
                  <a:moveTo>
                    <a:pt x="36" y="71"/>
                  </a:moveTo>
                  <a:cubicBezTo>
                    <a:pt x="16" y="71"/>
                    <a:pt x="0" y="55"/>
                    <a:pt x="0" y="36"/>
                  </a:cubicBezTo>
                  <a:cubicBezTo>
                    <a:pt x="0" y="16"/>
                    <a:pt x="16" y="0"/>
                    <a:pt x="36" y="0"/>
                  </a:cubicBezTo>
                  <a:cubicBezTo>
                    <a:pt x="36" y="0"/>
                    <a:pt x="36" y="0"/>
                    <a:pt x="36" y="0"/>
                  </a:cubicBezTo>
                  <a:cubicBezTo>
                    <a:pt x="46" y="0"/>
                    <a:pt x="56" y="4"/>
                    <a:pt x="62" y="12"/>
                  </a:cubicBezTo>
                  <a:cubicBezTo>
                    <a:pt x="65" y="14"/>
                    <a:pt x="64" y="18"/>
                    <a:pt x="62" y="20"/>
                  </a:cubicBezTo>
                  <a:cubicBezTo>
                    <a:pt x="60" y="22"/>
                    <a:pt x="56" y="22"/>
                    <a:pt x="54" y="20"/>
                  </a:cubicBezTo>
                  <a:cubicBezTo>
                    <a:pt x="49" y="15"/>
                    <a:pt x="43" y="12"/>
                    <a:pt x="36" y="12"/>
                  </a:cubicBezTo>
                  <a:cubicBezTo>
                    <a:pt x="36" y="12"/>
                    <a:pt x="36" y="12"/>
                    <a:pt x="36" y="12"/>
                  </a:cubicBezTo>
                  <a:cubicBezTo>
                    <a:pt x="23" y="12"/>
                    <a:pt x="12" y="22"/>
                    <a:pt x="12" y="36"/>
                  </a:cubicBezTo>
                  <a:cubicBezTo>
                    <a:pt x="12" y="49"/>
                    <a:pt x="23" y="59"/>
                    <a:pt x="36" y="59"/>
                  </a:cubicBezTo>
                  <a:cubicBezTo>
                    <a:pt x="44" y="59"/>
                    <a:pt x="49" y="57"/>
                    <a:pt x="53" y="52"/>
                  </a:cubicBezTo>
                  <a:cubicBezTo>
                    <a:pt x="56" y="50"/>
                    <a:pt x="59" y="49"/>
                    <a:pt x="62" y="51"/>
                  </a:cubicBezTo>
                  <a:cubicBezTo>
                    <a:pt x="64" y="54"/>
                    <a:pt x="65" y="57"/>
                    <a:pt x="63" y="60"/>
                  </a:cubicBezTo>
                  <a:cubicBezTo>
                    <a:pt x="56" y="67"/>
                    <a:pt x="47" y="71"/>
                    <a:pt x="36" y="7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AU"/>
            </a:p>
          </p:txBody>
        </p:sp>
        <p:sp>
          <p:nvSpPr>
            <p:cNvPr id="150" name="Freeform 604"/>
            <p:cNvSpPr>
              <a:spLocks/>
            </p:cNvSpPr>
            <p:nvPr/>
          </p:nvSpPr>
          <p:spPr bwMode="auto">
            <a:xfrm>
              <a:off x="700816" y="4412884"/>
              <a:ext cx="143883" cy="127439"/>
            </a:xfrm>
            <a:custGeom>
              <a:avLst/>
              <a:gdLst>
                <a:gd name="T0" fmla="*/ 36 w 72"/>
                <a:gd name="T1" fmla="*/ 64 h 64"/>
                <a:gd name="T2" fmla="*/ 0 w 72"/>
                <a:gd name="T3" fmla="*/ 29 h 64"/>
                <a:gd name="T4" fmla="*/ 12 w 72"/>
                <a:gd name="T5" fmla="*/ 3 h 64"/>
                <a:gd name="T6" fmla="*/ 20 w 72"/>
                <a:gd name="T7" fmla="*/ 3 h 64"/>
                <a:gd name="T8" fmla="*/ 20 w 72"/>
                <a:gd name="T9" fmla="*/ 11 h 64"/>
                <a:gd name="T10" fmla="*/ 12 w 72"/>
                <a:gd name="T11" fmla="*/ 29 h 64"/>
                <a:gd name="T12" fmla="*/ 36 w 72"/>
                <a:gd name="T13" fmla="*/ 52 h 64"/>
                <a:gd name="T14" fmla="*/ 60 w 72"/>
                <a:gd name="T15" fmla="*/ 29 h 64"/>
                <a:gd name="T16" fmla="*/ 52 w 72"/>
                <a:gd name="T17" fmla="*/ 12 h 64"/>
                <a:gd name="T18" fmla="*/ 51 w 72"/>
                <a:gd name="T19" fmla="*/ 3 h 64"/>
                <a:gd name="T20" fmla="*/ 60 w 72"/>
                <a:gd name="T21" fmla="*/ 2 h 64"/>
                <a:gd name="T22" fmla="*/ 72 w 72"/>
                <a:gd name="T23" fmla="*/ 29 h 64"/>
                <a:gd name="T24" fmla="*/ 36 w 72"/>
                <a:gd name="T25"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2" h="64">
                  <a:moveTo>
                    <a:pt x="36" y="64"/>
                  </a:moveTo>
                  <a:cubicBezTo>
                    <a:pt x="16" y="64"/>
                    <a:pt x="0" y="48"/>
                    <a:pt x="0" y="29"/>
                  </a:cubicBezTo>
                  <a:cubicBezTo>
                    <a:pt x="0" y="18"/>
                    <a:pt x="4" y="9"/>
                    <a:pt x="12" y="3"/>
                  </a:cubicBezTo>
                  <a:cubicBezTo>
                    <a:pt x="14" y="0"/>
                    <a:pt x="18" y="1"/>
                    <a:pt x="20" y="3"/>
                  </a:cubicBezTo>
                  <a:cubicBezTo>
                    <a:pt x="23" y="5"/>
                    <a:pt x="22" y="9"/>
                    <a:pt x="20" y="11"/>
                  </a:cubicBezTo>
                  <a:cubicBezTo>
                    <a:pt x="15" y="16"/>
                    <a:pt x="12" y="22"/>
                    <a:pt x="12" y="29"/>
                  </a:cubicBezTo>
                  <a:cubicBezTo>
                    <a:pt x="12" y="42"/>
                    <a:pt x="23" y="52"/>
                    <a:pt x="36" y="52"/>
                  </a:cubicBezTo>
                  <a:cubicBezTo>
                    <a:pt x="49" y="52"/>
                    <a:pt x="60" y="42"/>
                    <a:pt x="60" y="29"/>
                  </a:cubicBezTo>
                  <a:cubicBezTo>
                    <a:pt x="60" y="22"/>
                    <a:pt x="57" y="16"/>
                    <a:pt x="52" y="12"/>
                  </a:cubicBezTo>
                  <a:cubicBezTo>
                    <a:pt x="50" y="9"/>
                    <a:pt x="49" y="6"/>
                    <a:pt x="51" y="3"/>
                  </a:cubicBezTo>
                  <a:cubicBezTo>
                    <a:pt x="54" y="1"/>
                    <a:pt x="57" y="0"/>
                    <a:pt x="60" y="2"/>
                  </a:cubicBezTo>
                  <a:cubicBezTo>
                    <a:pt x="68" y="9"/>
                    <a:pt x="72" y="18"/>
                    <a:pt x="72" y="29"/>
                  </a:cubicBezTo>
                  <a:cubicBezTo>
                    <a:pt x="72" y="48"/>
                    <a:pt x="56" y="64"/>
                    <a:pt x="36"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AU"/>
            </a:p>
          </p:txBody>
        </p:sp>
      </p:grpSp>
    </p:spTree>
    <p:extLst>
      <p:ext uri="{BB962C8B-B14F-4D97-AF65-F5344CB8AC3E}">
        <p14:creationId xmlns:p14="http://schemas.microsoft.com/office/powerpoint/2010/main" val="48699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par>
                                <p:cTn id="8" presetID="1" presetClass="entr" presetSubtype="0" fill="hold" grpId="0" nodeType="withEffect">
                                  <p:stCondLst>
                                    <p:cond delay="500"/>
                                  </p:stCondLst>
                                  <p:childTnLst>
                                    <p:set>
                                      <p:cBhvr>
                                        <p:cTn id="9" dur="1" fill="hold">
                                          <p:stCondLst>
                                            <p:cond delay="0"/>
                                          </p:stCondLst>
                                        </p:cTn>
                                        <p:tgtEl>
                                          <p:spTgt spid="22"/>
                                        </p:tgtEl>
                                        <p:attrNameLst>
                                          <p:attrName>style.visibility</p:attrName>
                                        </p:attrNameLst>
                                      </p:cBhvr>
                                      <p:to>
                                        <p:strVal val="visible"/>
                                      </p:to>
                                    </p:set>
                                  </p:childTnLst>
                                </p:cTn>
                              </p:par>
                              <p:par>
                                <p:cTn id="10" presetID="10" presetClass="entr" presetSubtype="0" fill="hold" nodeType="withEffect">
                                  <p:stCondLst>
                                    <p:cond delay="500"/>
                                  </p:stCondLst>
                                  <p:childTnLst>
                                    <p:set>
                                      <p:cBhvr>
                                        <p:cTn id="11" dur="1" fill="hold">
                                          <p:stCondLst>
                                            <p:cond delay="0"/>
                                          </p:stCondLst>
                                        </p:cTn>
                                        <p:tgtEl>
                                          <p:spTgt spid="142"/>
                                        </p:tgtEl>
                                        <p:attrNameLst>
                                          <p:attrName>style.visibility</p:attrName>
                                        </p:attrNameLst>
                                      </p:cBhvr>
                                      <p:to>
                                        <p:strVal val="visible"/>
                                      </p:to>
                                    </p:set>
                                    <p:animEffect transition="in" filter="fade">
                                      <p:cBhvr>
                                        <p:cTn id="12" dur="500"/>
                                        <p:tgtEl>
                                          <p:spTgt spid="142"/>
                                        </p:tgtEl>
                                      </p:cBhvr>
                                    </p:animEffect>
                                  </p:childTnLst>
                                </p:cTn>
                              </p:par>
                              <p:par>
                                <p:cTn id="13" presetID="10" presetClass="entr" presetSubtype="0" fill="hold" nodeType="withEffect">
                                  <p:stCondLst>
                                    <p:cond delay="150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500"/>
                                        <p:tgtEl>
                                          <p:spTgt spid="53"/>
                                        </p:tgtEl>
                                      </p:cBhvr>
                                    </p:animEffect>
                                  </p:childTnLst>
                                </p:cTn>
                              </p:par>
                              <p:par>
                                <p:cTn id="16" presetID="1" presetClass="entr" presetSubtype="0" fill="hold" grpId="0" nodeType="withEffect">
                                  <p:stCondLst>
                                    <p:cond delay="1500"/>
                                  </p:stCondLst>
                                  <p:childTnLst>
                                    <p:set>
                                      <p:cBhvr>
                                        <p:cTn id="17" dur="1" fill="hold">
                                          <p:stCondLst>
                                            <p:cond delay="0"/>
                                          </p:stCondLst>
                                        </p:cTn>
                                        <p:tgtEl>
                                          <p:spTgt spid="24"/>
                                        </p:tgtEl>
                                        <p:attrNameLst>
                                          <p:attrName>style.visibility</p:attrName>
                                        </p:attrNameLst>
                                      </p:cBhvr>
                                      <p:to>
                                        <p:strVal val="visible"/>
                                      </p:to>
                                    </p:set>
                                  </p:childTnLst>
                                </p:cTn>
                              </p:par>
                              <p:par>
                                <p:cTn id="18" presetID="10" presetClass="entr" presetSubtype="0" fill="hold" nodeType="withEffect">
                                  <p:stCondLst>
                                    <p:cond delay="150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500"/>
                                        <p:tgtEl>
                                          <p:spTgt spid="57"/>
                                        </p:tgtEl>
                                      </p:cBhvr>
                                    </p:animEffect>
                                  </p:childTnLst>
                                </p:cTn>
                              </p:par>
                              <p:par>
                                <p:cTn id="21" presetID="10" presetClass="entr" presetSubtype="0" fill="hold" nodeType="withEffect">
                                  <p:stCondLst>
                                    <p:cond delay="1500"/>
                                  </p:stCondLst>
                                  <p:childTnLst>
                                    <p:set>
                                      <p:cBhvr>
                                        <p:cTn id="22" dur="1" fill="hold">
                                          <p:stCondLst>
                                            <p:cond delay="0"/>
                                          </p:stCondLst>
                                        </p:cTn>
                                        <p:tgtEl>
                                          <p:spTgt spid="65"/>
                                        </p:tgtEl>
                                        <p:attrNameLst>
                                          <p:attrName>style.visibility</p:attrName>
                                        </p:attrNameLst>
                                      </p:cBhvr>
                                      <p:to>
                                        <p:strVal val="visible"/>
                                      </p:to>
                                    </p:set>
                                    <p:animEffect transition="in" filter="fade">
                                      <p:cBhvr>
                                        <p:cTn id="23" dur="500"/>
                                        <p:tgtEl>
                                          <p:spTgt spid="65"/>
                                        </p:tgtEl>
                                      </p:cBhvr>
                                    </p:animEffect>
                                  </p:childTnLst>
                                </p:cTn>
                              </p:par>
                              <p:par>
                                <p:cTn id="24" presetID="10" presetClass="entr" presetSubtype="0" fill="hold" nodeType="withEffect">
                                  <p:stCondLst>
                                    <p:cond delay="250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par>
                                <p:cTn id="27" presetID="1" presetClass="entr" presetSubtype="0" fill="hold" grpId="0" nodeType="withEffect">
                                  <p:stCondLst>
                                    <p:cond delay="2500"/>
                                  </p:stCondLst>
                                  <p:childTnLst>
                                    <p:set>
                                      <p:cBhvr>
                                        <p:cTn id="28" dur="1" fill="hold">
                                          <p:stCondLst>
                                            <p:cond delay="0"/>
                                          </p:stCondLst>
                                        </p:cTn>
                                        <p:tgtEl>
                                          <p:spTgt spid="23"/>
                                        </p:tgtEl>
                                        <p:attrNameLst>
                                          <p:attrName>style.visibility</p:attrName>
                                        </p:attrNameLst>
                                      </p:cBhvr>
                                      <p:to>
                                        <p:strVal val="visible"/>
                                      </p:to>
                                    </p:set>
                                  </p:childTnLst>
                                </p:cTn>
                              </p:par>
                              <p:par>
                                <p:cTn id="29" presetID="10" presetClass="entr" presetSubtype="0" fill="hold" nodeType="withEffect">
                                  <p:stCondLst>
                                    <p:cond delay="2500"/>
                                  </p:stCondLst>
                                  <p:childTnLst>
                                    <p:set>
                                      <p:cBhvr>
                                        <p:cTn id="30" dur="1" fill="hold">
                                          <p:stCondLst>
                                            <p:cond delay="0"/>
                                          </p:stCondLst>
                                        </p:cTn>
                                        <p:tgtEl>
                                          <p:spTgt spid="81"/>
                                        </p:tgtEl>
                                        <p:attrNameLst>
                                          <p:attrName>style.visibility</p:attrName>
                                        </p:attrNameLst>
                                      </p:cBhvr>
                                      <p:to>
                                        <p:strVal val="visible"/>
                                      </p:to>
                                    </p:set>
                                    <p:animEffect transition="in" filter="fade">
                                      <p:cBhvr>
                                        <p:cTn id="31" dur="500"/>
                                        <p:tgtEl>
                                          <p:spTgt spid="81"/>
                                        </p:tgtEl>
                                      </p:cBhvr>
                                    </p:animEffect>
                                  </p:childTnLst>
                                </p:cTn>
                              </p:par>
                              <p:par>
                                <p:cTn id="32" presetID="10" presetClass="entr" presetSubtype="0" fill="hold" nodeType="withEffect">
                                  <p:stCondLst>
                                    <p:cond delay="2500"/>
                                  </p:stCondLst>
                                  <p:childTnLst>
                                    <p:set>
                                      <p:cBhvr>
                                        <p:cTn id="33" dur="1" fill="hold">
                                          <p:stCondLst>
                                            <p:cond delay="0"/>
                                          </p:stCondLst>
                                        </p:cTn>
                                        <p:tgtEl>
                                          <p:spTgt spid="118"/>
                                        </p:tgtEl>
                                        <p:attrNameLst>
                                          <p:attrName>style.visibility</p:attrName>
                                        </p:attrNameLst>
                                      </p:cBhvr>
                                      <p:to>
                                        <p:strVal val="visible"/>
                                      </p:to>
                                    </p:set>
                                    <p:animEffect transition="in" filter="fade">
                                      <p:cBhvr>
                                        <p:cTn id="34" dur="500"/>
                                        <p:tgtEl>
                                          <p:spTgt spid="118"/>
                                        </p:tgtEl>
                                      </p:cBhvr>
                                    </p:animEffect>
                                  </p:childTnLst>
                                </p:cTn>
                              </p:par>
                              <p:par>
                                <p:cTn id="35" presetID="10" presetClass="entr" presetSubtype="0" fill="hold" nodeType="withEffect">
                                  <p:stCondLst>
                                    <p:cond delay="2500"/>
                                  </p:stCondLst>
                                  <p:childTnLst>
                                    <p:set>
                                      <p:cBhvr>
                                        <p:cTn id="36" dur="1" fill="hold">
                                          <p:stCondLst>
                                            <p:cond delay="0"/>
                                          </p:stCondLst>
                                        </p:cTn>
                                        <p:tgtEl>
                                          <p:spTgt spid="138"/>
                                        </p:tgtEl>
                                        <p:attrNameLst>
                                          <p:attrName>style.visibility</p:attrName>
                                        </p:attrNameLst>
                                      </p:cBhvr>
                                      <p:to>
                                        <p:strVal val="visible"/>
                                      </p:to>
                                    </p:set>
                                    <p:animEffect transition="in" filter="fade">
                                      <p:cBhvr>
                                        <p:cTn id="37" dur="500"/>
                                        <p:tgtEl>
                                          <p:spTgt spid="138"/>
                                        </p:tgtEl>
                                      </p:cBhvr>
                                    </p:animEffect>
                                  </p:childTnLst>
                                </p:cTn>
                              </p:par>
                              <p:par>
                                <p:cTn id="38" presetID="10" presetClass="entr" presetSubtype="0" fill="hold" nodeType="withEffect">
                                  <p:stCondLst>
                                    <p:cond delay="3500"/>
                                  </p:stCondLst>
                                  <p:childTnLst>
                                    <p:set>
                                      <p:cBhvr>
                                        <p:cTn id="39" dur="1" fill="hold">
                                          <p:stCondLst>
                                            <p:cond delay="0"/>
                                          </p:stCondLst>
                                        </p:cTn>
                                        <p:tgtEl>
                                          <p:spTgt spid="127"/>
                                        </p:tgtEl>
                                        <p:attrNameLst>
                                          <p:attrName>style.visibility</p:attrName>
                                        </p:attrNameLst>
                                      </p:cBhvr>
                                      <p:to>
                                        <p:strVal val="visible"/>
                                      </p:to>
                                    </p:set>
                                    <p:animEffect transition="in" filter="fade">
                                      <p:cBhvr>
                                        <p:cTn id="40" dur="500"/>
                                        <p:tgtEl>
                                          <p:spTgt spid="127"/>
                                        </p:tgtEl>
                                      </p:cBhvr>
                                    </p:animEffect>
                                  </p:childTnLst>
                                </p:cTn>
                              </p:par>
                              <p:par>
                                <p:cTn id="41" presetID="1" presetClass="entr" presetSubtype="0" fill="hold" grpId="0" nodeType="withEffect">
                                  <p:stCondLst>
                                    <p:cond delay="3500"/>
                                  </p:stCondLst>
                                  <p:childTnLst>
                                    <p:set>
                                      <p:cBhvr>
                                        <p:cTn id="42" dur="1" fill="hold">
                                          <p:stCondLst>
                                            <p:cond delay="0"/>
                                          </p:stCondLst>
                                        </p:cTn>
                                        <p:tgtEl>
                                          <p:spTgt spid="21"/>
                                        </p:tgtEl>
                                        <p:attrNameLst>
                                          <p:attrName>style.visibility</p:attrName>
                                        </p:attrNameLst>
                                      </p:cBhvr>
                                      <p:to>
                                        <p:strVal val="visible"/>
                                      </p:to>
                                    </p:set>
                                  </p:childTnLst>
                                </p:cTn>
                              </p:par>
                              <p:par>
                                <p:cTn id="43" presetID="10" presetClass="entr" presetSubtype="0" fill="hold" grpId="0" nodeType="withEffect">
                                  <p:stCondLst>
                                    <p:cond delay="3500"/>
                                  </p:stCondLst>
                                  <p:childTnLst>
                                    <p:set>
                                      <p:cBhvr>
                                        <p:cTn id="44" dur="1" fill="hold">
                                          <p:stCondLst>
                                            <p:cond delay="0"/>
                                          </p:stCondLst>
                                        </p:cTn>
                                        <p:tgtEl>
                                          <p:spTgt spid="141"/>
                                        </p:tgtEl>
                                        <p:attrNameLst>
                                          <p:attrName>style.visibility</p:attrName>
                                        </p:attrNameLst>
                                      </p:cBhvr>
                                      <p:to>
                                        <p:strVal val="visible"/>
                                      </p:to>
                                    </p:set>
                                    <p:animEffect transition="in" filter="fade">
                                      <p:cBhvr>
                                        <p:cTn id="45" dur="500"/>
                                        <p:tgtEl>
                                          <p:spTgt spid="1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24" grpId="0"/>
      <p:bldP spid="14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hqprint">
            <a:extLst>
              <a:ext uri="{28A0092B-C50C-407E-A947-70E740481C1C}">
                <a14:useLocalDpi xmlns:a14="http://schemas.microsoft.com/office/drawing/2010/main" val="0"/>
              </a:ext>
            </a:extLst>
          </a:blip>
          <a:srcRect t="1706" b="17801"/>
          <a:stretch/>
        </p:blipFill>
        <p:spPr>
          <a:xfrm>
            <a:off x="0" y="-380578"/>
            <a:ext cx="9150226" cy="5524078"/>
          </a:xfrm>
          <a:prstGeom prst="rect">
            <a:avLst/>
          </a:prstGeom>
        </p:spPr>
      </p:pic>
      <p:grpSp>
        <p:nvGrpSpPr>
          <p:cNvPr id="36" name="Group 35">
            <a:extLst>
              <a:ext uri="{FF2B5EF4-FFF2-40B4-BE49-F238E27FC236}">
                <a16:creationId xmlns:a16="http://schemas.microsoft.com/office/drawing/2014/main" id="{C6AA6864-87B4-4899-8AAA-1116A60FE34B}"/>
              </a:ext>
            </a:extLst>
          </p:cNvPr>
          <p:cNvGrpSpPr/>
          <p:nvPr/>
        </p:nvGrpSpPr>
        <p:grpSpPr>
          <a:xfrm>
            <a:off x="2696892" y="981774"/>
            <a:ext cx="3750216" cy="3750216"/>
            <a:chOff x="2400300" y="309734"/>
            <a:chExt cx="4343400" cy="4343400"/>
          </a:xfrm>
        </p:grpSpPr>
        <p:sp>
          <p:nvSpPr>
            <p:cNvPr id="34" name="Oval 33">
              <a:extLst>
                <a:ext uri="{FF2B5EF4-FFF2-40B4-BE49-F238E27FC236}">
                  <a16:creationId xmlns:a16="http://schemas.microsoft.com/office/drawing/2014/main" id="{A11BB8C8-D835-47B9-BC20-A90906BCF8B1}"/>
                </a:ext>
              </a:extLst>
            </p:cNvPr>
            <p:cNvSpPr/>
            <p:nvPr/>
          </p:nvSpPr>
          <p:spPr>
            <a:xfrm>
              <a:off x="2400300" y="309734"/>
              <a:ext cx="4343400" cy="4343400"/>
            </a:xfrm>
            <a:prstGeom prst="ellipse">
              <a:avLst/>
            </a:prstGeom>
            <a:solidFill>
              <a:schemeClr val="accent1"/>
            </a:solidFill>
            <a:ln>
              <a:noFill/>
            </a:ln>
          </p:spPr>
          <p:txBody>
            <a:bodyPr vert="horz" wrap="square" lIns="68580" tIns="34290" rIns="68580" bIns="34290" numCol="1" anchor="t" anchorCtr="0" compatLnSpc="1">
              <a:prstTxWarp prst="textNoShape">
                <a:avLst/>
              </a:prstTxWarp>
            </a:bodyPr>
            <a:lstStyle/>
            <a:p>
              <a:pPr defTabSz="685800"/>
              <a:endParaRPr lang="en-IE" sz="1350" kern="0" dirty="0" err="1">
                <a:solidFill>
                  <a:sysClr val="windowText" lastClr="000000"/>
                </a:solidFill>
              </a:endParaRPr>
            </a:p>
          </p:txBody>
        </p:sp>
        <p:sp>
          <p:nvSpPr>
            <p:cNvPr id="17" name="TextBox 16">
              <a:extLst>
                <a:ext uri="{FF2B5EF4-FFF2-40B4-BE49-F238E27FC236}">
                  <a16:creationId xmlns:a16="http://schemas.microsoft.com/office/drawing/2014/main" id="{CD1DF7E7-1A1E-41E3-9A2B-7B7FD4DF9949}"/>
                </a:ext>
              </a:extLst>
            </p:cNvPr>
            <p:cNvSpPr txBox="1"/>
            <p:nvPr/>
          </p:nvSpPr>
          <p:spPr>
            <a:xfrm>
              <a:off x="2505076" y="452608"/>
              <a:ext cx="4095750" cy="4095750"/>
            </a:xfrm>
            <a:prstGeom prst="rect">
              <a:avLst/>
            </a:prstGeom>
            <a:noFill/>
          </p:spPr>
          <p:txBody>
            <a:bodyPr wrap="square" lIns="0" tIns="0" rIns="0" bIns="0" rtlCol="0" anchor="ctr">
              <a:prstTxWarp prst="textArchUp">
                <a:avLst/>
              </a:prstTxWarp>
              <a:spAutoFit/>
            </a:bodyPr>
            <a:lstStyle/>
            <a:p>
              <a:pPr marL="0" lvl="2" algn="ctr">
                <a:lnSpc>
                  <a:spcPct val="80000"/>
                </a:lnSpc>
                <a:spcBef>
                  <a:spcPts val="900"/>
                </a:spcBef>
                <a:spcAft>
                  <a:spcPts val="225"/>
                </a:spcAft>
                <a:defRPr/>
              </a:pPr>
              <a:r>
                <a:rPr lang="en-US" sz="1100" dirty="0">
                  <a:solidFill>
                    <a:srgbClr val="000000"/>
                  </a:solidFill>
                  <a:latin typeface="+mj-lt"/>
                </a:rPr>
                <a:t>File Sender</a:t>
              </a:r>
              <a:endParaRPr lang="en-AU" sz="1100" dirty="0">
                <a:solidFill>
                  <a:srgbClr val="000000"/>
                </a:solidFill>
                <a:latin typeface="+mj-lt"/>
              </a:endParaRPr>
            </a:p>
          </p:txBody>
        </p:sp>
      </p:grpSp>
      <p:grpSp>
        <p:nvGrpSpPr>
          <p:cNvPr id="40" name="Group 39">
            <a:extLst>
              <a:ext uri="{FF2B5EF4-FFF2-40B4-BE49-F238E27FC236}">
                <a16:creationId xmlns:a16="http://schemas.microsoft.com/office/drawing/2014/main" id="{2F3F2613-E53A-4C48-A262-29DA2D2ABAD8}"/>
              </a:ext>
            </a:extLst>
          </p:cNvPr>
          <p:cNvGrpSpPr/>
          <p:nvPr/>
        </p:nvGrpSpPr>
        <p:grpSpPr>
          <a:xfrm>
            <a:off x="2936853" y="1221735"/>
            <a:ext cx="3270294" cy="3270294"/>
            <a:chOff x="2678217" y="587651"/>
            <a:chExt cx="3787566" cy="3787566"/>
          </a:xfrm>
        </p:grpSpPr>
        <p:sp>
          <p:nvSpPr>
            <p:cNvPr id="27" name="Partial Circle 26">
              <a:extLst>
                <a:ext uri="{FF2B5EF4-FFF2-40B4-BE49-F238E27FC236}">
                  <a16:creationId xmlns:a16="http://schemas.microsoft.com/office/drawing/2014/main" id="{F4D0F378-D63C-491E-AD5A-9C4F61C69740}"/>
                </a:ext>
              </a:extLst>
            </p:cNvPr>
            <p:cNvSpPr/>
            <p:nvPr/>
          </p:nvSpPr>
          <p:spPr>
            <a:xfrm>
              <a:off x="2678217" y="587651"/>
              <a:ext cx="3787566" cy="3787566"/>
            </a:xfrm>
            <a:prstGeom prst="pie">
              <a:avLst>
                <a:gd name="adj1" fmla="val 10782565"/>
                <a:gd name="adj2" fmla="val 11584"/>
              </a:avLst>
            </a:prstGeom>
            <a:solidFill>
              <a:schemeClr val="accent4">
                <a:lumMod val="60000"/>
                <a:lumOff val="40000"/>
              </a:schemeClr>
            </a:solidFill>
            <a:ln>
              <a:noFill/>
            </a:ln>
          </p:spPr>
          <p:txBody>
            <a:bodyPr vert="horz" wrap="square" lIns="68580" tIns="34290" rIns="68580" bIns="34290" numCol="1" anchor="t" anchorCtr="0" compatLnSpc="1">
              <a:prstTxWarp prst="textNoShape">
                <a:avLst/>
              </a:prstTxWarp>
            </a:bodyPr>
            <a:lstStyle/>
            <a:p>
              <a:pPr defTabSz="685800"/>
              <a:endParaRPr lang="en-IE" sz="1350" kern="0" dirty="0" err="1">
                <a:solidFill>
                  <a:sysClr val="windowText" lastClr="000000"/>
                </a:solidFill>
              </a:endParaRPr>
            </a:p>
          </p:txBody>
        </p:sp>
        <p:sp>
          <p:nvSpPr>
            <p:cNvPr id="38" name="TextBox 37">
              <a:extLst>
                <a:ext uri="{FF2B5EF4-FFF2-40B4-BE49-F238E27FC236}">
                  <a16:creationId xmlns:a16="http://schemas.microsoft.com/office/drawing/2014/main" id="{C35B20CB-C797-4E18-B190-238DE858D5E3}"/>
                </a:ext>
              </a:extLst>
            </p:cNvPr>
            <p:cNvSpPr txBox="1"/>
            <p:nvPr/>
          </p:nvSpPr>
          <p:spPr>
            <a:xfrm>
              <a:off x="2834875" y="728930"/>
              <a:ext cx="3571875" cy="3505008"/>
            </a:xfrm>
            <a:prstGeom prst="rect">
              <a:avLst/>
            </a:prstGeom>
            <a:noFill/>
          </p:spPr>
          <p:txBody>
            <a:bodyPr wrap="square" lIns="0" tIns="0" rIns="0" bIns="0" rtlCol="0" anchor="ctr">
              <a:prstTxWarp prst="textArchUp">
                <a:avLst/>
              </a:prstTxWarp>
              <a:spAutoFit/>
            </a:bodyPr>
            <a:lstStyle/>
            <a:p>
              <a:pPr marL="0" lvl="2" algn="ctr">
                <a:lnSpc>
                  <a:spcPct val="80000"/>
                </a:lnSpc>
                <a:spcBef>
                  <a:spcPts val="900"/>
                </a:spcBef>
                <a:spcAft>
                  <a:spcPts val="225"/>
                </a:spcAft>
                <a:defRPr/>
              </a:pPr>
              <a:r>
                <a:rPr lang="en-US" sz="1100" dirty="0" err="1">
                  <a:solidFill>
                    <a:srgbClr val="000000"/>
                  </a:solidFill>
                  <a:latin typeface="+mj-lt"/>
                </a:rPr>
                <a:t>OnlyOffice</a:t>
              </a:r>
              <a:endParaRPr lang="en-AU" sz="1100" dirty="0">
                <a:solidFill>
                  <a:srgbClr val="000000"/>
                </a:solidFill>
                <a:latin typeface="+mj-lt"/>
              </a:endParaRPr>
            </a:p>
          </p:txBody>
        </p:sp>
      </p:grpSp>
      <p:grpSp>
        <p:nvGrpSpPr>
          <p:cNvPr id="41" name="Group 40">
            <a:extLst>
              <a:ext uri="{FF2B5EF4-FFF2-40B4-BE49-F238E27FC236}">
                <a16:creationId xmlns:a16="http://schemas.microsoft.com/office/drawing/2014/main" id="{86725DB4-CD3D-446E-89FD-E22E63ADD25C}"/>
              </a:ext>
            </a:extLst>
          </p:cNvPr>
          <p:cNvGrpSpPr/>
          <p:nvPr/>
        </p:nvGrpSpPr>
        <p:grpSpPr>
          <a:xfrm>
            <a:off x="3167443" y="1452325"/>
            <a:ext cx="2809114" cy="2809114"/>
            <a:chOff x="2945280" y="854714"/>
            <a:chExt cx="3253440" cy="3253440"/>
          </a:xfrm>
        </p:grpSpPr>
        <p:sp>
          <p:nvSpPr>
            <p:cNvPr id="33" name="Partial Circle 32">
              <a:extLst>
                <a:ext uri="{FF2B5EF4-FFF2-40B4-BE49-F238E27FC236}">
                  <a16:creationId xmlns:a16="http://schemas.microsoft.com/office/drawing/2014/main" id="{BF08FA0A-E9CB-4A6C-BF7A-CD29A0B80E41}"/>
                </a:ext>
              </a:extLst>
            </p:cNvPr>
            <p:cNvSpPr/>
            <p:nvPr/>
          </p:nvSpPr>
          <p:spPr>
            <a:xfrm>
              <a:off x="2945280" y="854714"/>
              <a:ext cx="3253440" cy="3253440"/>
            </a:xfrm>
            <a:prstGeom prst="pie">
              <a:avLst>
                <a:gd name="adj1" fmla="val 5372030"/>
                <a:gd name="adj2" fmla="val 13486859"/>
              </a:avLst>
            </a:prstGeom>
            <a:solidFill>
              <a:schemeClr val="accent4"/>
            </a:solidFill>
            <a:ln>
              <a:noFill/>
            </a:ln>
          </p:spPr>
          <p:txBody>
            <a:bodyPr vert="horz" wrap="square" lIns="68580" tIns="34290" rIns="68580" bIns="34290" numCol="1" anchor="t" anchorCtr="0" compatLnSpc="1">
              <a:prstTxWarp prst="textNoShape">
                <a:avLst/>
              </a:prstTxWarp>
            </a:bodyPr>
            <a:lstStyle/>
            <a:p>
              <a:pPr defTabSz="685800"/>
              <a:endParaRPr lang="en-IE" sz="1350" kern="0" dirty="0" err="1">
                <a:solidFill>
                  <a:sysClr val="windowText" lastClr="000000"/>
                </a:solidFill>
              </a:endParaRPr>
            </a:p>
          </p:txBody>
        </p:sp>
        <p:sp>
          <p:nvSpPr>
            <p:cNvPr id="26" name="TextBox 25">
              <a:extLst>
                <a:ext uri="{FF2B5EF4-FFF2-40B4-BE49-F238E27FC236}">
                  <a16:creationId xmlns:a16="http://schemas.microsoft.com/office/drawing/2014/main" id="{0AC3E9C5-8BB1-4F5C-87EB-A1DA2EF5595F}"/>
                </a:ext>
              </a:extLst>
            </p:cNvPr>
            <p:cNvSpPr txBox="1"/>
            <p:nvPr/>
          </p:nvSpPr>
          <p:spPr>
            <a:xfrm rot="4058422">
              <a:off x="3082327" y="991761"/>
              <a:ext cx="2979346" cy="2979346"/>
            </a:xfrm>
            <a:prstGeom prst="rect">
              <a:avLst/>
            </a:prstGeom>
            <a:noFill/>
          </p:spPr>
          <p:txBody>
            <a:bodyPr wrap="square" lIns="0" tIns="0" rIns="0" bIns="0" rtlCol="0" anchor="ctr">
              <a:prstTxWarp prst="textArchDown">
                <a:avLst/>
              </a:prstTxWarp>
              <a:spAutoFit/>
            </a:bodyPr>
            <a:lstStyle/>
            <a:p>
              <a:pPr marL="0" lvl="2" algn="ctr">
                <a:lnSpc>
                  <a:spcPct val="80000"/>
                </a:lnSpc>
                <a:spcBef>
                  <a:spcPts val="900"/>
                </a:spcBef>
                <a:spcAft>
                  <a:spcPts val="225"/>
                </a:spcAft>
                <a:defRPr/>
              </a:pPr>
              <a:r>
                <a:rPr lang="en-US" sz="1100" dirty="0">
                  <a:solidFill>
                    <a:srgbClr val="000000"/>
                  </a:solidFill>
                  <a:latin typeface="+mj-lt"/>
                </a:rPr>
                <a:t>SWAN</a:t>
              </a:r>
            </a:p>
          </p:txBody>
        </p:sp>
      </p:grpSp>
      <p:grpSp>
        <p:nvGrpSpPr>
          <p:cNvPr id="43" name="Group 42">
            <a:extLst>
              <a:ext uri="{FF2B5EF4-FFF2-40B4-BE49-F238E27FC236}">
                <a16:creationId xmlns:a16="http://schemas.microsoft.com/office/drawing/2014/main" id="{A7CDF3D9-9592-4F67-9597-3784B8AD895B}"/>
              </a:ext>
            </a:extLst>
          </p:cNvPr>
          <p:cNvGrpSpPr/>
          <p:nvPr/>
        </p:nvGrpSpPr>
        <p:grpSpPr>
          <a:xfrm>
            <a:off x="3395609" y="1680492"/>
            <a:ext cx="2352784" cy="2352782"/>
            <a:chOff x="3209535" y="1118969"/>
            <a:chExt cx="2724931" cy="2724931"/>
          </a:xfrm>
        </p:grpSpPr>
        <p:sp>
          <p:nvSpPr>
            <p:cNvPr id="32" name="Partial Circle 31">
              <a:extLst>
                <a:ext uri="{FF2B5EF4-FFF2-40B4-BE49-F238E27FC236}">
                  <a16:creationId xmlns:a16="http://schemas.microsoft.com/office/drawing/2014/main" id="{9018F322-AA5B-4A93-B316-FF87D97F544A}"/>
                </a:ext>
              </a:extLst>
            </p:cNvPr>
            <p:cNvSpPr/>
            <p:nvPr/>
          </p:nvSpPr>
          <p:spPr>
            <a:xfrm flipH="1" flipV="1">
              <a:off x="3209535" y="1118969"/>
              <a:ext cx="2724931" cy="2724931"/>
            </a:xfrm>
            <a:prstGeom prst="pie">
              <a:avLst>
                <a:gd name="adj1" fmla="val 10799500"/>
                <a:gd name="adj2" fmla="val 16200000"/>
              </a:avLst>
            </a:prstGeom>
            <a:solidFill>
              <a:schemeClr val="accent1">
                <a:lumMod val="75000"/>
              </a:schemeClr>
            </a:solidFill>
            <a:ln>
              <a:noFill/>
            </a:ln>
          </p:spPr>
          <p:txBody>
            <a:bodyPr vert="horz" wrap="square" lIns="68580" tIns="34290" rIns="68580" bIns="34290" numCol="1" anchor="t" anchorCtr="0" compatLnSpc="1">
              <a:prstTxWarp prst="textNoShape">
                <a:avLst/>
              </a:prstTxWarp>
            </a:bodyPr>
            <a:lstStyle/>
            <a:p>
              <a:pPr defTabSz="685800"/>
              <a:endParaRPr lang="en-IE" sz="1350" kern="0" dirty="0" err="1">
                <a:solidFill>
                  <a:sysClr val="windowText" lastClr="000000"/>
                </a:solidFill>
              </a:endParaRPr>
            </a:p>
          </p:txBody>
        </p:sp>
        <p:sp>
          <p:nvSpPr>
            <p:cNvPr id="20" name="TextBox 19">
              <a:extLst>
                <a:ext uri="{FF2B5EF4-FFF2-40B4-BE49-F238E27FC236}">
                  <a16:creationId xmlns:a16="http://schemas.microsoft.com/office/drawing/2014/main" id="{C317E6DB-591F-4EC9-8CBD-3A4F078C47BA}"/>
                </a:ext>
              </a:extLst>
            </p:cNvPr>
            <p:cNvSpPr txBox="1"/>
            <p:nvPr/>
          </p:nvSpPr>
          <p:spPr>
            <a:xfrm rot="18900000">
              <a:off x="3331867" y="1253446"/>
              <a:ext cx="2471298" cy="2471298"/>
            </a:xfrm>
            <a:prstGeom prst="rect">
              <a:avLst/>
            </a:prstGeom>
            <a:noFill/>
          </p:spPr>
          <p:txBody>
            <a:bodyPr wrap="square" lIns="0" tIns="0" rIns="0" bIns="0" rtlCol="0" anchor="ctr">
              <a:prstTxWarp prst="textArchDown">
                <a:avLst/>
              </a:prstTxWarp>
              <a:spAutoFit/>
            </a:bodyPr>
            <a:lstStyle/>
            <a:p>
              <a:pPr marL="0" lvl="2" algn="ctr">
                <a:lnSpc>
                  <a:spcPct val="80000"/>
                </a:lnSpc>
                <a:spcBef>
                  <a:spcPts val="900"/>
                </a:spcBef>
                <a:spcAft>
                  <a:spcPts val="225"/>
                </a:spcAft>
                <a:defRPr/>
              </a:pPr>
              <a:r>
                <a:rPr lang="en-US" sz="1100" dirty="0">
                  <a:solidFill>
                    <a:srgbClr val="000000"/>
                  </a:solidFill>
                  <a:latin typeface="+mj-lt"/>
                </a:rPr>
                <a:t>Rocket | </a:t>
              </a:r>
              <a:r>
                <a:rPr lang="en-US" sz="1100" dirty="0" err="1">
                  <a:solidFill>
                    <a:srgbClr val="000000"/>
                  </a:solidFill>
                  <a:latin typeface="+mj-lt"/>
                </a:rPr>
                <a:t>WebDav</a:t>
              </a:r>
              <a:r>
                <a:rPr lang="en-US" sz="1100" dirty="0">
                  <a:solidFill>
                    <a:srgbClr val="000000"/>
                  </a:solidFill>
                  <a:latin typeface="+mj-lt"/>
                </a:rPr>
                <a:t> | Sync</a:t>
              </a:r>
            </a:p>
          </p:txBody>
        </p:sp>
      </p:grpSp>
      <p:grpSp>
        <p:nvGrpSpPr>
          <p:cNvPr id="42" name="Group 41">
            <a:extLst>
              <a:ext uri="{FF2B5EF4-FFF2-40B4-BE49-F238E27FC236}">
                <a16:creationId xmlns:a16="http://schemas.microsoft.com/office/drawing/2014/main" id="{34B3C8E2-17CE-4AF0-BA92-F4EFB21B1CA3}"/>
              </a:ext>
            </a:extLst>
          </p:cNvPr>
          <p:cNvGrpSpPr/>
          <p:nvPr/>
        </p:nvGrpSpPr>
        <p:grpSpPr>
          <a:xfrm>
            <a:off x="3395609" y="1680492"/>
            <a:ext cx="2352784" cy="2352782"/>
            <a:chOff x="3209535" y="1118969"/>
            <a:chExt cx="2724931" cy="2724931"/>
          </a:xfrm>
        </p:grpSpPr>
        <p:sp>
          <p:nvSpPr>
            <p:cNvPr id="29" name="Partial Circle 28">
              <a:extLst>
                <a:ext uri="{FF2B5EF4-FFF2-40B4-BE49-F238E27FC236}">
                  <a16:creationId xmlns:a16="http://schemas.microsoft.com/office/drawing/2014/main" id="{1B524A0B-6BFE-444D-BB5F-1221E0CA23BE}"/>
                </a:ext>
              </a:extLst>
            </p:cNvPr>
            <p:cNvSpPr/>
            <p:nvPr/>
          </p:nvSpPr>
          <p:spPr>
            <a:xfrm flipV="1">
              <a:off x="3209535" y="1118969"/>
              <a:ext cx="2724931" cy="2724931"/>
            </a:xfrm>
            <a:prstGeom prst="pie">
              <a:avLst>
                <a:gd name="adj1" fmla="val 10799500"/>
                <a:gd name="adj2" fmla="val 16200000"/>
              </a:avLst>
            </a:prstGeom>
            <a:solidFill>
              <a:schemeClr val="accent1">
                <a:lumMod val="60000"/>
                <a:lumOff val="40000"/>
              </a:schemeClr>
            </a:solidFill>
            <a:ln>
              <a:noFill/>
            </a:ln>
          </p:spPr>
          <p:txBody>
            <a:bodyPr vert="horz" wrap="square" lIns="68580" tIns="34290" rIns="68580" bIns="34290" numCol="1" anchor="t" anchorCtr="0" compatLnSpc="1">
              <a:prstTxWarp prst="textNoShape">
                <a:avLst/>
              </a:prstTxWarp>
            </a:bodyPr>
            <a:lstStyle/>
            <a:p>
              <a:pPr defTabSz="685800"/>
              <a:endParaRPr lang="en-IE" sz="1350" kern="0" dirty="0" err="1">
                <a:solidFill>
                  <a:sysClr val="windowText" lastClr="000000"/>
                </a:solidFill>
              </a:endParaRPr>
            </a:p>
          </p:txBody>
        </p:sp>
        <p:sp>
          <p:nvSpPr>
            <p:cNvPr id="19" name="TextBox 18">
              <a:extLst>
                <a:ext uri="{FF2B5EF4-FFF2-40B4-BE49-F238E27FC236}">
                  <a16:creationId xmlns:a16="http://schemas.microsoft.com/office/drawing/2014/main" id="{3A89D73D-8205-43FD-B134-22C6693BCDE4}"/>
                </a:ext>
              </a:extLst>
            </p:cNvPr>
            <p:cNvSpPr txBox="1"/>
            <p:nvPr/>
          </p:nvSpPr>
          <p:spPr>
            <a:xfrm rot="2627328">
              <a:off x="3351471" y="1248205"/>
              <a:ext cx="2466458" cy="2466458"/>
            </a:xfrm>
            <a:prstGeom prst="rect">
              <a:avLst/>
            </a:prstGeom>
            <a:noFill/>
          </p:spPr>
          <p:txBody>
            <a:bodyPr wrap="square" lIns="0" tIns="0" rIns="0" bIns="0" rtlCol="0" anchor="ctr">
              <a:prstTxWarp prst="textArchDown">
                <a:avLst/>
              </a:prstTxWarp>
              <a:spAutoFit/>
            </a:bodyPr>
            <a:lstStyle/>
            <a:p>
              <a:pPr marL="0" lvl="2" algn="ctr">
                <a:lnSpc>
                  <a:spcPct val="80000"/>
                </a:lnSpc>
                <a:spcBef>
                  <a:spcPts val="900"/>
                </a:spcBef>
                <a:spcAft>
                  <a:spcPts val="225"/>
                </a:spcAft>
                <a:defRPr/>
              </a:pPr>
              <a:r>
                <a:rPr lang="en-US" sz="700" dirty="0" err="1">
                  <a:solidFill>
                    <a:srgbClr val="000000"/>
                  </a:solidFill>
                  <a:latin typeface="+mj-lt"/>
                </a:rPr>
                <a:t>Dicom</a:t>
              </a:r>
              <a:r>
                <a:rPr lang="en-US" sz="700" dirty="0">
                  <a:solidFill>
                    <a:srgbClr val="000000"/>
                  </a:solidFill>
                  <a:latin typeface="+mj-lt"/>
                </a:rPr>
                <a:t> | Viewer | </a:t>
              </a:r>
              <a:r>
                <a:rPr lang="en-US" sz="700" dirty="0" err="1">
                  <a:solidFill>
                    <a:srgbClr val="000000"/>
                  </a:solidFill>
                  <a:latin typeface="+mj-lt"/>
                </a:rPr>
                <a:t>Ismol</a:t>
              </a:r>
              <a:r>
                <a:rPr lang="en-US" sz="700" dirty="0">
                  <a:solidFill>
                    <a:srgbClr val="000000"/>
                  </a:solidFill>
                  <a:latin typeface="+mj-lt"/>
                </a:rPr>
                <a:t> | 3D Viewer | Audio  </a:t>
              </a:r>
            </a:p>
          </p:txBody>
        </p:sp>
      </p:grpSp>
      <p:grpSp>
        <p:nvGrpSpPr>
          <p:cNvPr id="47" name="Group 46">
            <a:extLst>
              <a:ext uri="{FF2B5EF4-FFF2-40B4-BE49-F238E27FC236}">
                <a16:creationId xmlns:a16="http://schemas.microsoft.com/office/drawing/2014/main" id="{8209604C-A7E5-4635-895C-CB29C5FD5CDD}"/>
              </a:ext>
            </a:extLst>
          </p:cNvPr>
          <p:cNvGrpSpPr/>
          <p:nvPr/>
        </p:nvGrpSpPr>
        <p:grpSpPr>
          <a:xfrm>
            <a:off x="3395609" y="1680492"/>
            <a:ext cx="2352784" cy="2352782"/>
            <a:chOff x="3209535" y="1118969"/>
            <a:chExt cx="2724931" cy="2724931"/>
          </a:xfrm>
        </p:grpSpPr>
        <p:sp>
          <p:nvSpPr>
            <p:cNvPr id="15" name="Partial Circle 14">
              <a:extLst>
                <a:ext uri="{FF2B5EF4-FFF2-40B4-BE49-F238E27FC236}">
                  <a16:creationId xmlns:a16="http://schemas.microsoft.com/office/drawing/2014/main" id="{19A460F2-8749-41B2-875C-C10A70513CCE}"/>
                </a:ext>
              </a:extLst>
            </p:cNvPr>
            <p:cNvSpPr/>
            <p:nvPr/>
          </p:nvSpPr>
          <p:spPr>
            <a:xfrm>
              <a:off x="3209535" y="1118969"/>
              <a:ext cx="2724931" cy="2724931"/>
            </a:xfrm>
            <a:prstGeom prst="pie">
              <a:avLst>
                <a:gd name="adj1" fmla="val 10799500"/>
                <a:gd name="adj2" fmla="val 16200000"/>
              </a:avLst>
            </a:prstGeom>
            <a:solidFill>
              <a:schemeClr val="accent1"/>
            </a:solidFill>
            <a:ln>
              <a:noFill/>
            </a:ln>
          </p:spPr>
          <p:txBody>
            <a:bodyPr vert="horz" wrap="square" lIns="68580" tIns="34290" rIns="68580" bIns="34290" numCol="1" anchor="t" anchorCtr="0" compatLnSpc="1">
              <a:prstTxWarp prst="textNoShape">
                <a:avLst/>
              </a:prstTxWarp>
            </a:bodyPr>
            <a:lstStyle/>
            <a:p>
              <a:pPr defTabSz="685800"/>
              <a:endParaRPr lang="en-IE" sz="1350" kern="0" dirty="0" err="1">
                <a:solidFill>
                  <a:sysClr val="windowText" lastClr="000000"/>
                </a:solidFill>
              </a:endParaRPr>
            </a:p>
          </p:txBody>
        </p:sp>
        <p:sp>
          <p:nvSpPr>
            <p:cNvPr id="18" name="TextBox 17">
              <a:extLst>
                <a:ext uri="{FF2B5EF4-FFF2-40B4-BE49-F238E27FC236}">
                  <a16:creationId xmlns:a16="http://schemas.microsoft.com/office/drawing/2014/main" id="{4608A951-A90C-43C5-875B-1C1C443DF182}"/>
                </a:ext>
              </a:extLst>
            </p:cNvPr>
            <p:cNvSpPr txBox="1"/>
            <p:nvPr/>
          </p:nvSpPr>
          <p:spPr>
            <a:xfrm rot="18675164">
              <a:off x="3355808" y="1265986"/>
              <a:ext cx="2501406" cy="2501406"/>
            </a:xfrm>
            <a:prstGeom prst="rect">
              <a:avLst/>
            </a:prstGeom>
            <a:noFill/>
          </p:spPr>
          <p:txBody>
            <a:bodyPr wrap="square" lIns="0" tIns="0" rIns="0" bIns="0" rtlCol="0" anchor="ctr">
              <a:prstTxWarp prst="textArchUp">
                <a:avLst/>
              </a:prstTxWarp>
              <a:spAutoFit/>
            </a:bodyPr>
            <a:lstStyle/>
            <a:p>
              <a:pPr marL="0" lvl="2" algn="ctr">
                <a:lnSpc>
                  <a:spcPct val="80000"/>
                </a:lnSpc>
                <a:spcBef>
                  <a:spcPts val="900"/>
                </a:spcBef>
                <a:spcAft>
                  <a:spcPts val="225"/>
                </a:spcAft>
                <a:defRPr/>
              </a:pPr>
              <a:r>
                <a:rPr lang="en-US" sz="1100" dirty="0">
                  <a:solidFill>
                    <a:srgbClr val="000000"/>
                  </a:solidFill>
                  <a:latin typeface="+mj-lt"/>
                </a:rPr>
                <a:t>Collections</a:t>
              </a:r>
              <a:endParaRPr lang="en-AU" sz="1100" dirty="0">
                <a:solidFill>
                  <a:srgbClr val="000000"/>
                </a:solidFill>
                <a:latin typeface="+mj-lt"/>
              </a:endParaRPr>
            </a:p>
          </p:txBody>
        </p:sp>
      </p:grpSp>
      <p:grpSp>
        <p:nvGrpSpPr>
          <p:cNvPr id="48" name="Group 47">
            <a:extLst>
              <a:ext uri="{FF2B5EF4-FFF2-40B4-BE49-F238E27FC236}">
                <a16:creationId xmlns:a16="http://schemas.microsoft.com/office/drawing/2014/main" id="{394CECF8-89A4-4422-BA8D-5D13670F4595}"/>
              </a:ext>
            </a:extLst>
          </p:cNvPr>
          <p:cNvGrpSpPr/>
          <p:nvPr/>
        </p:nvGrpSpPr>
        <p:grpSpPr>
          <a:xfrm>
            <a:off x="3624945" y="1909827"/>
            <a:ext cx="1894110" cy="1894110"/>
            <a:chOff x="3475147" y="1384581"/>
            <a:chExt cx="2193706" cy="2193706"/>
          </a:xfrm>
        </p:grpSpPr>
        <p:sp>
          <p:nvSpPr>
            <p:cNvPr id="16" name="Oval 15">
              <a:extLst>
                <a:ext uri="{FF2B5EF4-FFF2-40B4-BE49-F238E27FC236}">
                  <a16:creationId xmlns:a16="http://schemas.microsoft.com/office/drawing/2014/main" id="{674D4235-D74E-42A2-B277-93C3B9697CD6}"/>
                </a:ext>
              </a:extLst>
            </p:cNvPr>
            <p:cNvSpPr/>
            <p:nvPr/>
          </p:nvSpPr>
          <p:spPr>
            <a:xfrm>
              <a:off x="3475147" y="1384581"/>
              <a:ext cx="2193706" cy="2193706"/>
            </a:xfrm>
            <a:prstGeom prst="ellipse">
              <a:avLst/>
            </a:prstGeom>
            <a:solidFill>
              <a:schemeClr val="bg1"/>
            </a:solidFill>
            <a:ln w="12700">
              <a:noFill/>
            </a:ln>
            <a:effectLst>
              <a:outerShdw blurRad="127000" sx="102000" sy="102000" algn="ctr" rotWithShape="0">
                <a:prstClr val="black">
                  <a:alpha val="14000"/>
                </a:prstClr>
              </a:outerShdw>
            </a:effectLst>
          </p:spPr>
          <p:txBody>
            <a:bodyPr vert="horz" wrap="square" lIns="68580" tIns="34290" rIns="68580" bIns="34290" numCol="1" anchor="ctr" anchorCtr="0" compatLnSpc="1">
              <a:prstTxWarp prst="textNoShape">
                <a:avLst/>
              </a:prstTxWarp>
            </a:bodyPr>
            <a:lstStyle/>
            <a:p>
              <a:pPr algn="ctr" defTabSz="685800"/>
              <a:endParaRPr lang="en-IE" sz="2400" kern="0" dirty="0" err="1">
                <a:solidFill>
                  <a:schemeClr val="tx1">
                    <a:lumMod val="95000"/>
                    <a:lumOff val="5000"/>
                  </a:schemeClr>
                </a:solidFill>
                <a:latin typeface="Helvetica" panose="020B0500000000000000" pitchFamily="34" charset="0"/>
              </a:endParaRPr>
            </a:p>
          </p:txBody>
        </p:sp>
        <p:sp>
          <p:nvSpPr>
            <p:cNvPr id="21" name="TextBox 20">
              <a:extLst>
                <a:ext uri="{FF2B5EF4-FFF2-40B4-BE49-F238E27FC236}">
                  <a16:creationId xmlns:a16="http://schemas.microsoft.com/office/drawing/2014/main" id="{599951B4-01DD-4BAC-A8DB-CE9AA85BEB48}"/>
                </a:ext>
              </a:extLst>
            </p:cNvPr>
            <p:cNvSpPr txBox="1"/>
            <p:nvPr/>
          </p:nvSpPr>
          <p:spPr>
            <a:xfrm>
              <a:off x="3757090" y="2034001"/>
              <a:ext cx="740435" cy="153425"/>
            </a:xfrm>
            <a:prstGeom prst="rect">
              <a:avLst/>
            </a:prstGeom>
            <a:noFill/>
          </p:spPr>
          <p:txBody>
            <a:bodyPr wrap="square" lIns="0" tIns="0" rIns="0" bIns="0" rtlCol="0" anchor="ctr">
              <a:spAutoFit/>
            </a:bodyPr>
            <a:lstStyle/>
            <a:p>
              <a:pPr marL="0" lvl="2" algn="ctr">
                <a:lnSpc>
                  <a:spcPct val="80000"/>
                </a:lnSpc>
                <a:spcBef>
                  <a:spcPts val="900"/>
                </a:spcBef>
                <a:spcAft>
                  <a:spcPts val="225"/>
                </a:spcAft>
                <a:defRPr/>
              </a:pPr>
              <a:r>
                <a:rPr lang="en-US" sz="1050" b="1" dirty="0">
                  <a:solidFill>
                    <a:schemeClr val="accent1"/>
                  </a:solidFill>
                  <a:latin typeface="+mj-lt"/>
                </a:rPr>
                <a:t>PUBLISH</a:t>
              </a:r>
            </a:p>
          </p:txBody>
        </p:sp>
        <p:sp>
          <p:nvSpPr>
            <p:cNvPr id="22" name="TextBox 21">
              <a:extLst>
                <a:ext uri="{FF2B5EF4-FFF2-40B4-BE49-F238E27FC236}">
                  <a16:creationId xmlns:a16="http://schemas.microsoft.com/office/drawing/2014/main" id="{C1425633-B21B-46C3-99CD-94128FC3B58D}"/>
                </a:ext>
              </a:extLst>
            </p:cNvPr>
            <p:cNvSpPr txBox="1"/>
            <p:nvPr/>
          </p:nvSpPr>
          <p:spPr>
            <a:xfrm>
              <a:off x="4675750" y="2032150"/>
              <a:ext cx="740435" cy="153425"/>
            </a:xfrm>
            <a:prstGeom prst="rect">
              <a:avLst/>
            </a:prstGeom>
            <a:noFill/>
          </p:spPr>
          <p:txBody>
            <a:bodyPr wrap="square" lIns="0" tIns="0" rIns="0" bIns="0" rtlCol="0" anchor="ctr">
              <a:spAutoFit/>
            </a:bodyPr>
            <a:lstStyle/>
            <a:p>
              <a:pPr marL="0" lvl="2" algn="ctr">
                <a:lnSpc>
                  <a:spcPct val="80000"/>
                </a:lnSpc>
                <a:spcBef>
                  <a:spcPts val="900"/>
                </a:spcBef>
                <a:spcAft>
                  <a:spcPts val="225"/>
                </a:spcAft>
                <a:defRPr/>
              </a:pPr>
              <a:r>
                <a:rPr lang="en-US" sz="1050" b="1" dirty="0">
                  <a:solidFill>
                    <a:schemeClr val="accent1"/>
                  </a:solidFill>
                  <a:latin typeface="+mj-lt"/>
                </a:rPr>
                <a:t>PROPOSAL</a:t>
              </a:r>
            </a:p>
          </p:txBody>
        </p:sp>
        <p:sp>
          <p:nvSpPr>
            <p:cNvPr id="23" name="TextBox 22">
              <a:extLst>
                <a:ext uri="{FF2B5EF4-FFF2-40B4-BE49-F238E27FC236}">
                  <a16:creationId xmlns:a16="http://schemas.microsoft.com/office/drawing/2014/main" id="{2A383D11-579C-41A9-B103-A29484E043C7}"/>
                </a:ext>
              </a:extLst>
            </p:cNvPr>
            <p:cNvSpPr txBox="1"/>
            <p:nvPr/>
          </p:nvSpPr>
          <p:spPr>
            <a:xfrm>
              <a:off x="3757090" y="2732331"/>
              <a:ext cx="740435" cy="303138"/>
            </a:xfrm>
            <a:prstGeom prst="rect">
              <a:avLst/>
            </a:prstGeom>
            <a:noFill/>
          </p:spPr>
          <p:txBody>
            <a:bodyPr wrap="square" lIns="0" tIns="0" rIns="0" bIns="0" rtlCol="0" anchor="ctr">
              <a:spAutoFit/>
            </a:bodyPr>
            <a:lstStyle>
              <a:defPPr>
                <a:defRPr lang="en-US"/>
              </a:defPPr>
              <a:lvl3pPr marL="0" lvl="2" algn="ctr">
                <a:lnSpc>
                  <a:spcPct val="80000"/>
                </a:lnSpc>
                <a:spcBef>
                  <a:spcPts val="900"/>
                </a:spcBef>
                <a:spcAft>
                  <a:spcPts val="225"/>
                </a:spcAft>
                <a:defRPr sz="1200" b="1">
                  <a:solidFill>
                    <a:schemeClr val="accent1"/>
                  </a:solidFill>
                  <a:latin typeface="+mj-lt"/>
                </a:defRPr>
              </a:lvl3pPr>
            </a:lstStyle>
            <a:p>
              <a:pPr lvl="2"/>
              <a:r>
                <a:rPr lang="en-US" sz="1050" dirty="0"/>
                <a:t>DATA ANALYSIS</a:t>
              </a:r>
            </a:p>
          </p:txBody>
        </p:sp>
        <p:sp>
          <p:nvSpPr>
            <p:cNvPr id="24" name="TextBox 23">
              <a:extLst>
                <a:ext uri="{FF2B5EF4-FFF2-40B4-BE49-F238E27FC236}">
                  <a16:creationId xmlns:a16="http://schemas.microsoft.com/office/drawing/2014/main" id="{01AC1821-5C0F-43C4-8BC3-B4518380F025}"/>
                </a:ext>
              </a:extLst>
            </p:cNvPr>
            <p:cNvSpPr txBox="1"/>
            <p:nvPr/>
          </p:nvSpPr>
          <p:spPr>
            <a:xfrm>
              <a:off x="4638785" y="2732331"/>
              <a:ext cx="814364" cy="303138"/>
            </a:xfrm>
            <a:prstGeom prst="rect">
              <a:avLst/>
            </a:prstGeom>
            <a:noFill/>
          </p:spPr>
          <p:txBody>
            <a:bodyPr wrap="square" lIns="0" tIns="0" rIns="0" bIns="0" rtlCol="0" anchor="ctr">
              <a:spAutoFit/>
            </a:bodyPr>
            <a:lstStyle>
              <a:defPPr>
                <a:defRPr lang="en-US"/>
              </a:defPPr>
              <a:lvl3pPr marL="0" lvl="2" algn="ctr">
                <a:lnSpc>
                  <a:spcPct val="80000"/>
                </a:lnSpc>
                <a:spcBef>
                  <a:spcPts val="900"/>
                </a:spcBef>
                <a:spcAft>
                  <a:spcPts val="225"/>
                </a:spcAft>
                <a:defRPr sz="1200" b="1">
                  <a:solidFill>
                    <a:schemeClr val="accent1"/>
                  </a:solidFill>
                  <a:latin typeface="+mj-lt"/>
                </a:defRPr>
              </a:lvl3pPr>
            </a:lstStyle>
            <a:p>
              <a:pPr lvl="2"/>
              <a:r>
                <a:rPr lang="en-US" sz="1050" dirty="0"/>
                <a:t>DATA </a:t>
              </a:r>
              <a:br>
                <a:rPr lang="en-US" sz="1050" dirty="0"/>
              </a:br>
              <a:r>
                <a:rPr lang="en-US" sz="1050" dirty="0"/>
                <a:t>COLLECTION</a:t>
              </a:r>
            </a:p>
          </p:txBody>
        </p:sp>
        <p:cxnSp>
          <p:nvCxnSpPr>
            <p:cNvPr id="30" name="Straight Connector 29">
              <a:extLst>
                <a:ext uri="{FF2B5EF4-FFF2-40B4-BE49-F238E27FC236}">
                  <a16:creationId xmlns:a16="http://schemas.microsoft.com/office/drawing/2014/main" id="{DC3ECA60-C976-46B4-A024-6E731AB63A33}"/>
                </a:ext>
              </a:extLst>
            </p:cNvPr>
            <p:cNvCxnSpPr/>
            <p:nvPr/>
          </p:nvCxnSpPr>
          <p:spPr>
            <a:xfrm>
              <a:off x="4572000" y="1640003"/>
              <a:ext cx="0" cy="1682861"/>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5562CDBC-56EA-41BA-9A42-001CDF43500E}"/>
                </a:ext>
              </a:extLst>
            </p:cNvPr>
            <p:cNvCxnSpPr>
              <a:cxnSpLocks/>
            </p:cNvCxnSpPr>
            <p:nvPr/>
          </p:nvCxnSpPr>
          <p:spPr>
            <a:xfrm rot="5400000" flipV="1">
              <a:off x="4572000" y="1640003"/>
              <a:ext cx="0" cy="1682861"/>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50" name="Text Placeholder 49">
            <a:extLst>
              <a:ext uri="{FF2B5EF4-FFF2-40B4-BE49-F238E27FC236}">
                <a16:creationId xmlns:a16="http://schemas.microsoft.com/office/drawing/2014/main" id="{D9E20818-4FD6-44F4-B995-278186E3815E}"/>
              </a:ext>
            </a:extLst>
          </p:cNvPr>
          <p:cNvSpPr>
            <a:spLocks noGrp="1"/>
          </p:cNvSpPr>
          <p:nvPr>
            <p:ph type="body" sz="quarter" idx="12"/>
          </p:nvPr>
        </p:nvSpPr>
        <p:spPr>
          <a:xfrm>
            <a:off x="403225" y="367886"/>
            <a:ext cx="6789015" cy="369460"/>
          </a:xfrm>
        </p:spPr>
        <p:txBody>
          <a:bodyPr/>
          <a:lstStyle/>
          <a:p>
            <a:r>
              <a:rPr lang="en-US" dirty="0" smtClean="0"/>
              <a:t>USEFUL TOOLS FOR RESEARCH</a:t>
            </a:r>
            <a:endParaRPr lang="en-US" dirty="0"/>
          </a:p>
        </p:txBody>
      </p:sp>
    </p:spTree>
    <p:extLst>
      <p:ext uri="{BB962C8B-B14F-4D97-AF65-F5344CB8AC3E}">
        <p14:creationId xmlns:p14="http://schemas.microsoft.com/office/powerpoint/2010/main" val="269928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1000"/>
                                        <p:tgtEl>
                                          <p:spTgt spid="48"/>
                                        </p:tgtEl>
                                      </p:cBhvr>
                                    </p:animEffect>
                                  </p:childTnLst>
                                </p:cTn>
                              </p:par>
                              <p:par>
                                <p:cTn id="8" presetID="10" presetClass="entr" presetSubtype="0" fill="hold" nodeType="withEffect">
                                  <p:stCondLst>
                                    <p:cond delay="500"/>
                                  </p:stCondLst>
                                  <p:childTnLst>
                                    <p:set>
                                      <p:cBhvr>
                                        <p:cTn id="9" dur="1" fill="hold">
                                          <p:stCondLst>
                                            <p:cond delay="0"/>
                                          </p:stCondLst>
                                        </p:cTn>
                                        <p:tgtEl>
                                          <p:spTgt spid="36"/>
                                        </p:tgtEl>
                                        <p:attrNameLst>
                                          <p:attrName>style.visibility</p:attrName>
                                        </p:attrNameLst>
                                      </p:cBhvr>
                                      <p:to>
                                        <p:strVal val="visible"/>
                                      </p:to>
                                    </p:set>
                                    <p:animEffect transition="in" filter="fade">
                                      <p:cBhvr>
                                        <p:cTn id="10" dur="1000"/>
                                        <p:tgtEl>
                                          <p:spTgt spid="36"/>
                                        </p:tgtEl>
                                      </p:cBhvr>
                                    </p:animEffect>
                                  </p:childTnLst>
                                </p:cTn>
                              </p:par>
                              <p:par>
                                <p:cTn id="11" presetID="10" presetClass="entr" presetSubtype="0" fill="hold" nodeType="withEffect">
                                  <p:stCondLst>
                                    <p:cond delay="1000"/>
                                  </p:stCondLst>
                                  <p:childTnLst>
                                    <p:set>
                                      <p:cBhvr>
                                        <p:cTn id="12" dur="1" fill="hold">
                                          <p:stCondLst>
                                            <p:cond delay="0"/>
                                          </p:stCondLst>
                                        </p:cTn>
                                        <p:tgtEl>
                                          <p:spTgt spid="40"/>
                                        </p:tgtEl>
                                        <p:attrNameLst>
                                          <p:attrName>style.visibility</p:attrName>
                                        </p:attrNameLst>
                                      </p:cBhvr>
                                      <p:to>
                                        <p:strVal val="visible"/>
                                      </p:to>
                                    </p:set>
                                    <p:animEffect transition="in" filter="fade">
                                      <p:cBhvr>
                                        <p:cTn id="13" dur="1000"/>
                                        <p:tgtEl>
                                          <p:spTgt spid="40"/>
                                        </p:tgtEl>
                                      </p:cBhvr>
                                    </p:animEffect>
                                  </p:childTnLst>
                                </p:cTn>
                              </p:par>
                              <p:par>
                                <p:cTn id="14" presetID="10" presetClass="entr" presetSubtype="0" fill="hold" nodeType="withEffect">
                                  <p:stCondLst>
                                    <p:cond delay="1500"/>
                                  </p:stCondLst>
                                  <p:childTnLst>
                                    <p:set>
                                      <p:cBhvr>
                                        <p:cTn id="15" dur="1" fill="hold">
                                          <p:stCondLst>
                                            <p:cond delay="0"/>
                                          </p:stCondLst>
                                        </p:cTn>
                                        <p:tgtEl>
                                          <p:spTgt spid="41"/>
                                        </p:tgtEl>
                                        <p:attrNameLst>
                                          <p:attrName>style.visibility</p:attrName>
                                        </p:attrNameLst>
                                      </p:cBhvr>
                                      <p:to>
                                        <p:strVal val="visible"/>
                                      </p:to>
                                    </p:set>
                                    <p:animEffect transition="in" filter="fade">
                                      <p:cBhvr>
                                        <p:cTn id="16" dur="1000"/>
                                        <p:tgtEl>
                                          <p:spTgt spid="41"/>
                                        </p:tgtEl>
                                      </p:cBhvr>
                                    </p:animEffect>
                                  </p:childTnLst>
                                </p:cTn>
                              </p:par>
                              <p:par>
                                <p:cTn id="17" presetID="10" presetClass="entr" presetSubtype="0" fill="hold" nodeType="withEffect">
                                  <p:stCondLst>
                                    <p:cond delay="200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childTnLst>
                                </p:cTn>
                              </p:par>
                              <p:par>
                                <p:cTn id="20" presetID="10" presetClass="entr" presetSubtype="0" fill="hold" nodeType="withEffect">
                                  <p:stCondLst>
                                    <p:cond delay="200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childTnLst>
                                </p:cTn>
                              </p:par>
                              <p:par>
                                <p:cTn id="23" presetID="10" presetClass="entr" presetSubtype="0" fill="hold" nodeType="withEffect">
                                  <p:stCondLst>
                                    <p:cond delay="2000"/>
                                  </p:stCondLst>
                                  <p:childTnLst>
                                    <p:set>
                                      <p:cBhvr>
                                        <p:cTn id="24" dur="1" fill="hold">
                                          <p:stCondLst>
                                            <p:cond delay="0"/>
                                          </p:stCondLst>
                                        </p:cTn>
                                        <p:tgtEl>
                                          <p:spTgt spid="43"/>
                                        </p:tgtEl>
                                        <p:attrNameLst>
                                          <p:attrName>style.visibility</p:attrName>
                                        </p:attrNameLst>
                                      </p:cBhvr>
                                      <p:to>
                                        <p:strVal val="visible"/>
                                      </p:to>
                                    </p:set>
                                    <p:animEffect transition="in" filter="fade">
                                      <p:cBhvr>
                                        <p:cTn id="2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0" name="Group 339">
            <a:extLst>
              <a:ext uri="{FF2B5EF4-FFF2-40B4-BE49-F238E27FC236}">
                <a16:creationId xmlns:a16="http://schemas.microsoft.com/office/drawing/2014/main" id="{48B67619-3E03-4C34-9B07-ADE17F4D3F7A}"/>
              </a:ext>
            </a:extLst>
          </p:cNvPr>
          <p:cNvGrpSpPr/>
          <p:nvPr/>
        </p:nvGrpSpPr>
        <p:grpSpPr>
          <a:xfrm>
            <a:off x="498612" y="828097"/>
            <a:ext cx="3467100" cy="3467100"/>
            <a:chOff x="2838450" y="1114425"/>
            <a:chExt cx="3467100" cy="3467100"/>
          </a:xfrm>
        </p:grpSpPr>
        <p:sp>
          <p:nvSpPr>
            <p:cNvPr id="8" name="Oval 7">
              <a:extLst>
                <a:ext uri="{FF2B5EF4-FFF2-40B4-BE49-F238E27FC236}">
                  <a16:creationId xmlns:a16="http://schemas.microsoft.com/office/drawing/2014/main" id="{786A9EE4-CCB1-4FE4-AD0A-59648CA7E41E}"/>
                </a:ext>
              </a:extLst>
            </p:cNvPr>
            <p:cNvSpPr/>
            <p:nvPr/>
          </p:nvSpPr>
          <p:spPr>
            <a:xfrm>
              <a:off x="2838450" y="1114425"/>
              <a:ext cx="3467100" cy="3467100"/>
            </a:xfrm>
            <a:prstGeom prst="ellipse">
              <a:avLst/>
            </a:prstGeom>
            <a:noFill/>
            <a:ln w="47625" cap="rnd">
              <a:solidFill>
                <a:schemeClr val="accent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dirty="0" err="1">
                <a:solidFill>
                  <a:schemeClr val="bg1"/>
                </a:solidFill>
              </a:endParaRPr>
            </a:p>
          </p:txBody>
        </p:sp>
        <p:sp>
          <p:nvSpPr>
            <p:cNvPr id="11" name="TextBox 10">
              <a:extLst>
                <a:ext uri="{FF2B5EF4-FFF2-40B4-BE49-F238E27FC236}">
                  <a16:creationId xmlns:a16="http://schemas.microsoft.com/office/drawing/2014/main" id="{615AED8C-CC4D-4D94-9EB1-17D2CEFBAF62}"/>
                </a:ext>
              </a:extLst>
            </p:cNvPr>
            <p:cNvSpPr txBox="1"/>
            <p:nvPr/>
          </p:nvSpPr>
          <p:spPr>
            <a:xfrm>
              <a:off x="3076575" y="1352550"/>
              <a:ext cx="2990850" cy="2990850"/>
            </a:xfrm>
            <a:prstGeom prst="rect">
              <a:avLst/>
            </a:prstGeom>
            <a:noFill/>
            <a:effectLst/>
          </p:spPr>
          <p:txBody>
            <a:bodyPr wrap="none" rtlCol="0">
              <a:prstTxWarp prst="textArchUp">
                <a:avLst>
                  <a:gd name="adj" fmla="val 11937087"/>
                </a:avLst>
              </a:prstTxWarp>
              <a:spAutoFit/>
            </a:bodyPr>
            <a:lstStyle/>
            <a:p>
              <a:pPr algn="ctr"/>
              <a:r>
                <a:rPr lang="en-AU" sz="1200" dirty="0">
                  <a:solidFill>
                    <a:schemeClr val="accent6"/>
                  </a:solidFill>
                </a:rPr>
                <a:t> </a:t>
              </a:r>
              <a:r>
                <a:rPr lang="en-AU" sz="1200" b="1" dirty="0">
                  <a:solidFill>
                    <a:schemeClr val="accent6"/>
                  </a:solidFill>
                </a:rPr>
                <a:t>COLLABORATIVE RESEARCH </a:t>
              </a:r>
              <a:r>
                <a:rPr lang="en-AU" sz="1200" b="1" dirty="0" smtClean="0">
                  <a:solidFill>
                    <a:schemeClr val="accent6"/>
                  </a:solidFill>
                </a:rPr>
                <a:t>INFRASTRUCTURE</a:t>
              </a:r>
              <a:endParaRPr lang="en-AU" sz="1200" b="1" dirty="0">
                <a:solidFill>
                  <a:schemeClr val="accent6"/>
                </a:solidFill>
              </a:endParaRPr>
            </a:p>
          </p:txBody>
        </p:sp>
      </p:grpSp>
      <p:sp>
        <p:nvSpPr>
          <p:cNvPr id="4" name="Text Placeholder 3">
            <a:extLst>
              <a:ext uri="{FF2B5EF4-FFF2-40B4-BE49-F238E27FC236}">
                <a16:creationId xmlns:a16="http://schemas.microsoft.com/office/drawing/2014/main" id="{99EF7CE2-9069-41F2-BFBD-33DFBE109C2D}"/>
              </a:ext>
            </a:extLst>
          </p:cNvPr>
          <p:cNvSpPr>
            <a:spLocks noGrp="1"/>
          </p:cNvSpPr>
          <p:nvPr>
            <p:ph type="body" sz="quarter" idx="12"/>
          </p:nvPr>
        </p:nvSpPr>
        <p:spPr>
          <a:xfrm>
            <a:off x="102979" y="177112"/>
            <a:ext cx="6789738" cy="369460"/>
          </a:xfrm>
        </p:spPr>
        <p:txBody>
          <a:bodyPr/>
          <a:lstStyle/>
          <a:p>
            <a:r>
              <a:rPr lang="en-AU" dirty="0"/>
              <a:t>AARNet e-Research Infrastructure</a:t>
            </a:r>
          </a:p>
        </p:txBody>
      </p:sp>
      <p:sp>
        <p:nvSpPr>
          <p:cNvPr id="22" name="Oval 21">
            <a:extLst>
              <a:ext uri="{FF2B5EF4-FFF2-40B4-BE49-F238E27FC236}">
                <a16:creationId xmlns:a16="http://schemas.microsoft.com/office/drawing/2014/main" id="{A74A859B-6827-40BA-9480-0B3D4CAE67EC}"/>
              </a:ext>
            </a:extLst>
          </p:cNvPr>
          <p:cNvSpPr/>
          <p:nvPr/>
        </p:nvSpPr>
        <p:spPr>
          <a:xfrm>
            <a:off x="860562" y="1956028"/>
            <a:ext cx="1343434" cy="1343432"/>
          </a:xfrm>
          <a:prstGeom prst="ellipse">
            <a:avLst/>
          </a:prstGeom>
          <a:solidFill>
            <a:schemeClr val="accent1"/>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dirty="0"/>
          </a:p>
        </p:txBody>
      </p:sp>
      <p:sp>
        <p:nvSpPr>
          <p:cNvPr id="23" name="Oval 22">
            <a:extLst>
              <a:ext uri="{FF2B5EF4-FFF2-40B4-BE49-F238E27FC236}">
                <a16:creationId xmlns:a16="http://schemas.microsoft.com/office/drawing/2014/main" id="{9A2F06BE-1FD6-4CEB-8FA3-674DEED2062C}"/>
              </a:ext>
            </a:extLst>
          </p:cNvPr>
          <p:cNvSpPr/>
          <p:nvPr/>
        </p:nvSpPr>
        <p:spPr>
          <a:xfrm>
            <a:off x="1585364" y="2681586"/>
            <a:ext cx="1343434" cy="1343432"/>
          </a:xfrm>
          <a:prstGeom prst="ellipse">
            <a:avLst/>
          </a:prstGeom>
          <a:solidFill>
            <a:schemeClr val="accent1"/>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dirty="0"/>
          </a:p>
        </p:txBody>
      </p:sp>
      <p:sp>
        <p:nvSpPr>
          <p:cNvPr id="24" name="Oval 23">
            <a:extLst>
              <a:ext uri="{FF2B5EF4-FFF2-40B4-BE49-F238E27FC236}">
                <a16:creationId xmlns:a16="http://schemas.microsoft.com/office/drawing/2014/main" id="{DE6F440F-F5DF-4AA7-9EEA-AF535D991D71}"/>
              </a:ext>
            </a:extLst>
          </p:cNvPr>
          <p:cNvSpPr/>
          <p:nvPr/>
        </p:nvSpPr>
        <p:spPr>
          <a:xfrm>
            <a:off x="2260328" y="1966641"/>
            <a:ext cx="1343434" cy="1343432"/>
          </a:xfrm>
          <a:prstGeom prst="ellipse">
            <a:avLst/>
          </a:prstGeom>
          <a:solidFill>
            <a:schemeClr val="accent1"/>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dirty="0"/>
          </a:p>
        </p:txBody>
      </p:sp>
      <p:sp>
        <p:nvSpPr>
          <p:cNvPr id="25" name="Oval 24">
            <a:extLst>
              <a:ext uri="{FF2B5EF4-FFF2-40B4-BE49-F238E27FC236}">
                <a16:creationId xmlns:a16="http://schemas.microsoft.com/office/drawing/2014/main" id="{A43091F8-99A4-48A5-97D6-D1511869D352}"/>
              </a:ext>
            </a:extLst>
          </p:cNvPr>
          <p:cNvSpPr/>
          <p:nvPr/>
        </p:nvSpPr>
        <p:spPr>
          <a:xfrm>
            <a:off x="1544364" y="1250676"/>
            <a:ext cx="1343434" cy="1343432"/>
          </a:xfrm>
          <a:prstGeom prst="ellipse">
            <a:avLst/>
          </a:prstGeom>
          <a:solidFill>
            <a:schemeClr val="accent1"/>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dirty="0"/>
          </a:p>
        </p:txBody>
      </p:sp>
      <p:sp>
        <p:nvSpPr>
          <p:cNvPr id="14" name="Oval 13">
            <a:extLst>
              <a:ext uri="{FF2B5EF4-FFF2-40B4-BE49-F238E27FC236}">
                <a16:creationId xmlns:a16="http://schemas.microsoft.com/office/drawing/2014/main" id="{15CA2CD9-2B5E-4208-B9D1-36FDD075A9BE}"/>
              </a:ext>
            </a:extLst>
          </p:cNvPr>
          <p:cNvSpPr/>
          <p:nvPr/>
        </p:nvSpPr>
        <p:spPr>
          <a:xfrm>
            <a:off x="860562" y="1956029"/>
            <a:ext cx="1343433" cy="1343433"/>
          </a:xfrm>
          <a:prstGeom prst="ellipse">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dirty="0"/>
          </a:p>
        </p:txBody>
      </p:sp>
      <p:sp>
        <p:nvSpPr>
          <p:cNvPr id="15" name="Oval 14">
            <a:extLst>
              <a:ext uri="{FF2B5EF4-FFF2-40B4-BE49-F238E27FC236}">
                <a16:creationId xmlns:a16="http://schemas.microsoft.com/office/drawing/2014/main" id="{16E8F725-B315-44DB-AACB-E947545FC2EA}"/>
              </a:ext>
            </a:extLst>
          </p:cNvPr>
          <p:cNvSpPr/>
          <p:nvPr/>
        </p:nvSpPr>
        <p:spPr>
          <a:xfrm>
            <a:off x="1585364" y="2681585"/>
            <a:ext cx="1343433" cy="1343433"/>
          </a:xfrm>
          <a:prstGeom prst="ellipse">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dirty="0"/>
          </a:p>
        </p:txBody>
      </p:sp>
      <p:sp>
        <p:nvSpPr>
          <p:cNvPr id="16" name="Oval 15">
            <a:extLst>
              <a:ext uri="{FF2B5EF4-FFF2-40B4-BE49-F238E27FC236}">
                <a16:creationId xmlns:a16="http://schemas.microsoft.com/office/drawing/2014/main" id="{627B7875-25D3-48B3-B5A3-E2C50F78C3F2}"/>
              </a:ext>
            </a:extLst>
          </p:cNvPr>
          <p:cNvSpPr/>
          <p:nvPr/>
        </p:nvSpPr>
        <p:spPr>
          <a:xfrm>
            <a:off x="2260329" y="1966641"/>
            <a:ext cx="1343433" cy="1343433"/>
          </a:xfrm>
          <a:prstGeom prst="ellipse">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dirty="0"/>
          </a:p>
        </p:txBody>
      </p:sp>
      <p:sp>
        <p:nvSpPr>
          <p:cNvPr id="17" name="Oval 16">
            <a:extLst>
              <a:ext uri="{FF2B5EF4-FFF2-40B4-BE49-F238E27FC236}">
                <a16:creationId xmlns:a16="http://schemas.microsoft.com/office/drawing/2014/main" id="{8253B23A-9A7D-490E-9EF4-ED0EE989E5EE}"/>
              </a:ext>
            </a:extLst>
          </p:cNvPr>
          <p:cNvSpPr/>
          <p:nvPr/>
        </p:nvSpPr>
        <p:spPr>
          <a:xfrm>
            <a:off x="1544364" y="1250676"/>
            <a:ext cx="1343433" cy="1343433"/>
          </a:xfrm>
          <a:prstGeom prst="ellipse">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50" dirty="0"/>
          </a:p>
        </p:txBody>
      </p:sp>
      <p:sp>
        <p:nvSpPr>
          <p:cNvPr id="27" name="Line 993">
            <a:extLst>
              <a:ext uri="{FF2B5EF4-FFF2-40B4-BE49-F238E27FC236}">
                <a16:creationId xmlns:a16="http://schemas.microsoft.com/office/drawing/2014/main" id="{E83B96F8-E7B8-4BBD-9E1F-B07A2EBE3D01}"/>
              </a:ext>
            </a:extLst>
          </p:cNvPr>
          <p:cNvSpPr>
            <a:spLocks noChangeShapeType="1"/>
          </p:cNvSpPr>
          <p:nvPr/>
        </p:nvSpPr>
        <p:spPr bwMode="auto">
          <a:xfrm flipH="1">
            <a:off x="2070240" y="1542184"/>
            <a:ext cx="34656" cy="0"/>
          </a:xfrm>
          <a:prstGeom prst="line">
            <a:avLst/>
          </a:prstGeom>
          <a:noFill/>
          <a:ln w="15875"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28" name="Line 994">
            <a:extLst>
              <a:ext uri="{FF2B5EF4-FFF2-40B4-BE49-F238E27FC236}">
                <a16:creationId xmlns:a16="http://schemas.microsoft.com/office/drawing/2014/main" id="{BF06733E-A878-4F8E-8764-C447A6C66B47}"/>
              </a:ext>
            </a:extLst>
          </p:cNvPr>
          <p:cNvSpPr>
            <a:spLocks noChangeShapeType="1"/>
          </p:cNvSpPr>
          <p:nvPr/>
        </p:nvSpPr>
        <p:spPr bwMode="auto">
          <a:xfrm flipH="1">
            <a:off x="2070240" y="1575644"/>
            <a:ext cx="34656" cy="0"/>
          </a:xfrm>
          <a:prstGeom prst="line">
            <a:avLst/>
          </a:prstGeom>
          <a:noFill/>
          <a:ln w="15875"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29" name="Line 995">
            <a:extLst>
              <a:ext uri="{FF2B5EF4-FFF2-40B4-BE49-F238E27FC236}">
                <a16:creationId xmlns:a16="http://schemas.microsoft.com/office/drawing/2014/main" id="{C5253BE2-CED7-4E8F-A7C8-E80142E2D5D2}"/>
              </a:ext>
            </a:extLst>
          </p:cNvPr>
          <p:cNvSpPr>
            <a:spLocks noChangeShapeType="1"/>
          </p:cNvSpPr>
          <p:nvPr/>
        </p:nvSpPr>
        <p:spPr bwMode="auto">
          <a:xfrm flipH="1">
            <a:off x="2070240" y="1609104"/>
            <a:ext cx="34656" cy="0"/>
          </a:xfrm>
          <a:prstGeom prst="line">
            <a:avLst/>
          </a:prstGeom>
          <a:noFill/>
          <a:ln w="15875"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30" name="Line 996">
            <a:extLst>
              <a:ext uri="{FF2B5EF4-FFF2-40B4-BE49-F238E27FC236}">
                <a16:creationId xmlns:a16="http://schemas.microsoft.com/office/drawing/2014/main" id="{2A80F80C-683E-44A9-889C-CAD2DADE69AD}"/>
              </a:ext>
            </a:extLst>
          </p:cNvPr>
          <p:cNvSpPr>
            <a:spLocks noChangeShapeType="1"/>
          </p:cNvSpPr>
          <p:nvPr/>
        </p:nvSpPr>
        <p:spPr bwMode="auto">
          <a:xfrm flipH="1">
            <a:off x="2070240" y="1642564"/>
            <a:ext cx="34656" cy="0"/>
          </a:xfrm>
          <a:prstGeom prst="line">
            <a:avLst/>
          </a:prstGeom>
          <a:noFill/>
          <a:ln w="15875"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31" name="Line 997">
            <a:extLst>
              <a:ext uri="{FF2B5EF4-FFF2-40B4-BE49-F238E27FC236}">
                <a16:creationId xmlns:a16="http://schemas.microsoft.com/office/drawing/2014/main" id="{70AB9277-1A89-46CE-8619-FDC449757692}"/>
              </a:ext>
            </a:extLst>
          </p:cNvPr>
          <p:cNvSpPr>
            <a:spLocks noChangeShapeType="1"/>
          </p:cNvSpPr>
          <p:nvPr/>
        </p:nvSpPr>
        <p:spPr bwMode="auto">
          <a:xfrm flipH="1">
            <a:off x="2070240" y="1676024"/>
            <a:ext cx="34656" cy="0"/>
          </a:xfrm>
          <a:prstGeom prst="line">
            <a:avLst/>
          </a:prstGeom>
          <a:noFill/>
          <a:ln w="15875"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32" name="Line 998">
            <a:extLst>
              <a:ext uri="{FF2B5EF4-FFF2-40B4-BE49-F238E27FC236}">
                <a16:creationId xmlns:a16="http://schemas.microsoft.com/office/drawing/2014/main" id="{B72A8134-6D7F-48E5-A2F4-E3E98DA484C7}"/>
              </a:ext>
            </a:extLst>
          </p:cNvPr>
          <p:cNvSpPr>
            <a:spLocks noChangeShapeType="1"/>
          </p:cNvSpPr>
          <p:nvPr/>
        </p:nvSpPr>
        <p:spPr bwMode="auto">
          <a:xfrm flipH="1">
            <a:off x="2360628" y="1542184"/>
            <a:ext cx="33460" cy="0"/>
          </a:xfrm>
          <a:prstGeom prst="line">
            <a:avLst/>
          </a:prstGeom>
          <a:noFill/>
          <a:ln w="15875"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33" name="Line 999">
            <a:extLst>
              <a:ext uri="{FF2B5EF4-FFF2-40B4-BE49-F238E27FC236}">
                <a16:creationId xmlns:a16="http://schemas.microsoft.com/office/drawing/2014/main" id="{F0A80BD5-EC24-4AFA-A96D-C0E35AE12802}"/>
              </a:ext>
            </a:extLst>
          </p:cNvPr>
          <p:cNvSpPr>
            <a:spLocks noChangeShapeType="1"/>
          </p:cNvSpPr>
          <p:nvPr/>
        </p:nvSpPr>
        <p:spPr bwMode="auto">
          <a:xfrm flipH="1">
            <a:off x="2360628" y="1575644"/>
            <a:ext cx="33460" cy="0"/>
          </a:xfrm>
          <a:prstGeom prst="line">
            <a:avLst/>
          </a:prstGeom>
          <a:noFill/>
          <a:ln w="15875"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34" name="Line 1000">
            <a:extLst>
              <a:ext uri="{FF2B5EF4-FFF2-40B4-BE49-F238E27FC236}">
                <a16:creationId xmlns:a16="http://schemas.microsoft.com/office/drawing/2014/main" id="{513AB5CC-6AC2-4618-916E-35B3792BCE55}"/>
              </a:ext>
            </a:extLst>
          </p:cNvPr>
          <p:cNvSpPr>
            <a:spLocks noChangeShapeType="1"/>
          </p:cNvSpPr>
          <p:nvPr/>
        </p:nvSpPr>
        <p:spPr bwMode="auto">
          <a:xfrm flipH="1">
            <a:off x="2360628" y="1609104"/>
            <a:ext cx="33460" cy="0"/>
          </a:xfrm>
          <a:prstGeom prst="line">
            <a:avLst/>
          </a:prstGeom>
          <a:noFill/>
          <a:ln w="15875"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35" name="Line 1001">
            <a:extLst>
              <a:ext uri="{FF2B5EF4-FFF2-40B4-BE49-F238E27FC236}">
                <a16:creationId xmlns:a16="http://schemas.microsoft.com/office/drawing/2014/main" id="{A5961949-610B-4B5E-84FB-4F0A3BE54CDA}"/>
              </a:ext>
            </a:extLst>
          </p:cNvPr>
          <p:cNvSpPr>
            <a:spLocks noChangeShapeType="1"/>
          </p:cNvSpPr>
          <p:nvPr/>
        </p:nvSpPr>
        <p:spPr bwMode="auto">
          <a:xfrm flipH="1">
            <a:off x="2360628" y="1642564"/>
            <a:ext cx="33460" cy="0"/>
          </a:xfrm>
          <a:prstGeom prst="line">
            <a:avLst/>
          </a:prstGeom>
          <a:noFill/>
          <a:ln w="15875"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36" name="Line 1002">
            <a:extLst>
              <a:ext uri="{FF2B5EF4-FFF2-40B4-BE49-F238E27FC236}">
                <a16:creationId xmlns:a16="http://schemas.microsoft.com/office/drawing/2014/main" id="{E2A2E26C-A9FB-453D-BC81-15EA2C910915}"/>
              </a:ext>
            </a:extLst>
          </p:cNvPr>
          <p:cNvSpPr>
            <a:spLocks noChangeShapeType="1"/>
          </p:cNvSpPr>
          <p:nvPr/>
        </p:nvSpPr>
        <p:spPr bwMode="auto">
          <a:xfrm flipH="1">
            <a:off x="2360628" y="1676024"/>
            <a:ext cx="33460" cy="0"/>
          </a:xfrm>
          <a:prstGeom prst="line">
            <a:avLst/>
          </a:prstGeom>
          <a:noFill/>
          <a:ln w="15875"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37" name="Line 1003">
            <a:extLst>
              <a:ext uri="{FF2B5EF4-FFF2-40B4-BE49-F238E27FC236}">
                <a16:creationId xmlns:a16="http://schemas.microsoft.com/office/drawing/2014/main" id="{FBABAC7D-13F9-4DBD-999A-B5470ECB0426}"/>
              </a:ext>
            </a:extLst>
          </p:cNvPr>
          <p:cNvSpPr>
            <a:spLocks noChangeShapeType="1"/>
          </p:cNvSpPr>
          <p:nvPr/>
        </p:nvSpPr>
        <p:spPr bwMode="auto">
          <a:xfrm flipV="1">
            <a:off x="2299682" y="1447779"/>
            <a:ext cx="0" cy="33460"/>
          </a:xfrm>
          <a:prstGeom prst="line">
            <a:avLst/>
          </a:prstGeom>
          <a:noFill/>
          <a:ln w="15875"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38" name="Line 1004">
            <a:extLst>
              <a:ext uri="{FF2B5EF4-FFF2-40B4-BE49-F238E27FC236}">
                <a16:creationId xmlns:a16="http://schemas.microsoft.com/office/drawing/2014/main" id="{799995E2-F087-403B-86B6-1CAF265598CF}"/>
              </a:ext>
            </a:extLst>
          </p:cNvPr>
          <p:cNvSpPr>
            <a:spLocks noChangeShapeType="1"/>
          </p:cNvSpPr>
          <p:nvPr/>
        </p:nvSpPr>
        <p:spPr bwMode="auto">
          <a:xfrm flipV="1">
            <a:off x="2266222" y="1447779"/>
            <a:ext cx="0" cy="33460"/>
          </a:xfrm>
          <a:prstGeom prst="line">
            <a:avLst/>
          </a:prstGeom>
          <a:noFill/>
          <a:ln w="15875"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39" name="Line 1005">
            <a:extLst>
              <a:ext uri="{FF2B5EF4-FFF2-40B4-BE49-F238E27FC236}">
                <a16:creationId xmlns:a16="http://schemas.microsoft.com/office/drawing/2014/main" id="{47A1975E-C379-4B85-90D2-C3661DB634AB}"/>
              </a:ext>
            </a:extLst>
          </p:cNvPr>
          <p:cNvSpPr>
            <a:spLocks noChangeShapeType="1"/>
          </p:cNvSpPr>
          <p:nvPr/>
        </p:nvSpPr>
        <p:spPr bwMode="auto">
          <a:xfrm flipV="1">
            <a:off x="2231567" y="1447779"/>
            <a:ext cx="0" cy="33460"/>
          </a:xfrm>
          <a:prstGeom prst="line">
            <a:avLst/>
          </a:prstGeom>
          <a:noFill/>
          <a:ln w="15875"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40" name="Line 1006">
            <a:extLst>
              <a:ext uri="{FF2B5EF4-FFF2-40B4-BE49-F238E27FC236}">
                <a16:creationId xmlns:a16="http://schemas.microsoft.com/office/drawing/2014/main" id="{AA7E40FE-3FCB-4945-8895-0E23BD3318BD}"/>
              </a:ext>
            </a:extLst>
          </p:cNvPr>
          <p:cNvSpPr>
            <a:spLocks noChangeShapeType="1"/>
          </p:cNvSpPr>
          <p:nvPr/>
        </p:nvSpPr>
        <p:spPr bwMode="auto">
          <a:xfrm flipV="1">
            <a:off x="2199301" y="1447779"/>
            <a:ext cx="0" cy="33460"/>
          </a:xfrm>
          <a:prstGeom prst="line">
            <a:avLst/>
          </a:prstGeom>
          <a:noFill/>
          <a:ln w="15875"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41" name="Line 1007">
            <a:extLst>
              <a:ext uri="{FF2B5EF4-FFF2-40B4-BE49-F238E27FC236}">
                <a16:creationId xmlns:a16="http://schemas.microsoft.com/office/drawing/2014/main" id="{B61E236E-7B9B-441D-B6C0-911423E7D94E}"/>
              </a:ext>
            </a:extLst>
          </p:cNvPr>
          <p:cNvSpPr>
            <a:spLocks noChangeShapeType="1"/>
          </p:cNvSpPr>
          <p:nvPr/>
        </p:nvSpPr>
        <p:spPr bwMode="auto">
          <a:xfrm flipV="1">
            <a:off x="2164646" y="1447779"/>
            <a:ext cx="0" cy="33460"/>
          </a:xfrm>
          <a:prstGeom prst="line">
            <a:avLst/>
          </a:prstGeom>
          <a:noFill/>
          <a:ln w="15875"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42" name="Line 1008">
            <a:extLst>
              <a:ext uri="{FF2B5EF4-FFF2-40B4-BE49-F238E27FC236}">
                <a16:creationId xmlns:a16="http://schemas.microsoft.com/office/drawing/2014/main" id="{D32E5A7A-5C1D-4A92-B1C2-0D77EDC44402}"/>
              </a:ext>
            </a:extLst>
          </p:cNvPr>
          <p:cNvSpPr>
            <a:spLocks noChangeShapeType="1"/>
          </p:cNvSpPr>
          <p:nvPr/>
        </p:nvSpPr>
        <p:spPr bwMode="auto">
          <a:xfrm flipV="1">
            <a:off x="2299682" y="1736969"/>
            <a:ext cx="0" cy="33460"/>
          </a:xfrm>
          <a:prstGeom prst="line">
            <a:avLst/>
          </a:prstGeom>
          <a:noFill/>
          <a:ln w="15875"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43" name="Line 1009">
            <a:extLst>
              <a:ext uri="{FF2B5EF4-FFF2-40B4-BE49-F238E27FC236}">
                <a16:creationId xmlns:a16="http://schemas.microsoft.com/office/drawing/2014/main" id="{38BD51DE-0866-48DC-8CB0-8BAB52BB05FA}"/>
              </a:ext>
            </a:extLst>
          </p:cNvPr>
          <p:cNvSpPr>
            <a:spLocks noChangeShapeType="1"/>
          </p:cNvSpPr>
          <p:nvPr/>
        </p:nvSpPr>
        <p:spPr bwMode="auto">
          <a:xfrm flipV="1">
            <a:off x="2266222" y="1736969"/>
            <a:ext cx="0" cy="33460"/>
          </a:xfrm>
          <a:prstGeom prst="line">
            <a:avLst/>
          </a:prstGeom>
          <a:noFill/>
          <a:ln w="15875"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44" name="Line 1010">
            <a:extLst>
              <a:ext uri="{FF2B5EF4-FFF2-40B4-BE49-F238E27FC236}">
                <a16:creationId xmlns:a16="http://schemas.microsoft.com/office/drawing/2014/main" id="{05A94943-D8F1-43E5-AB42-04A76DA8CC5F}"/>
              </a:ext>
            </a:extLst>
          </p:cNvPr>
          <p:cNvSpPr>
            <a:spLocks noChangeShapeType="1"/>
          </p:cNvSpPr>
          <p:nvPr/>
        </p:nvSpPr>
        <p:spPr bwMode="auto">
          <a:xfrm flipV="1">
            <a:off x="2231567" y="1736969"/>
            <a:ext cx="0" cy="33460"/>
          </a:xfrm>
          <a:prstGeom prst="line">
            <a:avLst/>
          </a:prstGeom>
          <a:noFill/>
          <a:ln w="15875"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45" name="Line 1011">
            <a:extLst>
              <a:ext uri="{FF2B5EF4-FFF2-40B4-BE49-F238E27FC236}">
                <a16:creationId xmlns:a16="http://schemas.microsoft.com/office/drawing/2014/main" id="{0E28D456-3FF0-4349-96EA-4C66AB66547A}"/>
              </a:ext>
            </a:extLst>
          </p:cNvPr>
          <p:cNvSpPr>
            <a:spLocks noChangeShapeType="1"/>
          </p:cNvSpPr>
          <p:nvPr/>
        </p:nvSpPr>
        <p:spPr bwMode="auto">
          <a:xfrm flipV="1">
            <a:off x="2199301" y="1736969"/>
            <a:ext cx="0" cy="33460"/>
          </a:xfrm>
          <a:prstGeom prst="line">
            <a:avLst/>
          </a:prstGeom>
          <a:noFill/>
          <a:ln w="15875"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46" name="Line 1012">
            <a:extLst>
              <a:ext uri="{FF2B5EF4-FFF2-40B4-BE49-F238E27FC236}">
                <a16:creationId xmlns:a16="http://schemas.microsoft.com/office/drawing/2014/main" id="{11C80F1B-FA8B-468F-8C78-E2D74E41970C}"/>
              </a:ext>
            </a:extLst>
          </p:cNvPr>
          <p:cNvSpPr>
            <a:spLocks noChangeShapeType="1"/>
          </p:cNvSpPr>
          <p:nvPr/>
        </p:nvSpPr>
        <p:spPr bwMode="auto">
          <a:xfrm flipV="1">
            <a:off x="2164646" y="1736969"/>
            <a:ext cx="0" cy="33460"/>
          </a:xfrm>
          <a:prstGeom prst="line">
            <a:avLst/>
          </a:prstGeom>
          <a:noFill/>
          <a:ln w="15875"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47" name="Rectangle 1013">
            <a:extLst>
              <a:ext uri="{FF2B5EF4-FFF2-40B4-BE49-F238E27FC236}">
                <a16:creationId xmlns:a16="http://schemas.microsoft.com/office/drawing/2014/main" id="{AB677136-6F9B-40D5-A7D0-FEB64AA060FB}"/>
              </a:ext>
            </a:extLst>
          </p:cNvPr>
          <p:cNvSpPr>
            <a:spLocks noChangeArrowheads="1"/>
          </p:cNvSpPr>
          <p:nvPr/>
        </p:nvSpPr>
        <p:spPr bwMode="auto">
          <a:xfrm>
            <a:off x="2192131" y="1568474"/>
            <a:ext cx="80066" cy="81260"/>
          </a:xfrm>
          <a:prstGeom prst="rect">
            <a:avLst/>
          </a:prstGeom>
          <a:noFill/>
          <a:ln w="15875"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48" name="Line 1014">
            <a:extLst>
              <a:ext uri="{FF2B5EF4-FFF2-40B4-BE49-F238E27FC236}">
                <a16:creationId xmlns:a16="http://schemas.microsoft.com/office/drawing/2014/main" id="{945C194B-8B0A-4F7E-9277-93A9FEAE20E3}"/>
              </a:ext>
            </a:extLst>
          </p:cNvPr>
          <p:cNvSpPr>
            <a:spLocks noChangeShapeType="1"/>
          </p:cNvSpPr>
          <p:nvPr/>
        </p:nvSpPr>
        <p:spPr bwMode="auto">
          <a:xfrm>
            <a:off x="2164646" y="1575644"/>
            <a:ext cx="0" cy="13145"/>
          </a:xfrm>
          <a:prstGeom prst="line">
            <a:avLst/>
          </a:prstGeom>
          <a:noFill/>
          <a:ln w="15875"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49" name="Line 1015">
            <a:extLst>
              <a:ext uri="{FF2B5EF4-FFF2-40B4-BE49-F238E27FC236}">
                <a16:creationId xmlns:a16="http://schemas.microsoft.com/office/drawing/2014/main" id="{A67950B2-4210-462A-9469-BBA1265B48AD}"/>
              </a:ext>
            </a:extLst>
          </p:cNvPr>
          <p:cNvSpPr>
            <a:spLocks noChangeShapeType="1"/>
          </p:cNvSpPr>
          <p:nvPr/>
        </p:nvSpPr>
        <p:spPr bwMode="auto">
          <a:xfrm>
            <a:off x="2164646" y="1629419"/>
            <a:ext cx="0" cy="13145"/>
          </a:xfrm>
          <a:prstGeom prst="line">
            <a:avLst/>
          </a:prstGeom>
          <a:noFill/>
          <a:ln w="15875"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50" name="Line 1016">
            <a:extLst>
              <a:ext uri="{FF2B5EF4-FFF2-40B4-BE49-F238E27FC236}">
                <a16:creationId xmlns:a16="http://schemas.microsoft.com/office/drawing/2014/main" id="{E32359AD-21D9-4378-A67E-2B83D7D9B6B8}"/>
              </a:ext>
            </a:extLst>
          </p:cNvPr>
          <p:cNvSpPr>
            <a:spLocks noChangeShapeType="1"/>
          </p:cNvSpPr>
          <p:nvPr/>
        </p:nvSpPr>
        <p:spPr bwMode="auto">
          <a:xfrm>
            <a:off x="2164646" y="1603129"/>
            <a:ext cx="0" cy="13145"/>
          </a:xfrm>
          <a:prstGeom prst="line">
            <a:avLst/>
          </a:prstGeom>
          <a:noFill/>
          <a:ln w="15875"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51" name="Line 1017">
            <a:extLst>
              <a:ext uri="{FF2B5EF4-FFF2-40B4-BE49-F238E27FC236}">
                <a16:creationId xmlns:a16="http://schemas.microsoft.com/office/drawing/2014/main" id="{0DDC68F7-4D13-425B-BF04-3C42BB454BE2}"/>
              </a:ext>
            </a:extLst>
          </p:cNvPr>
          <p:cNvSpPr>
            <a:spLocks noChangeShapeType="1"/>
          </p:cNvSpPr>
          <p:nvPr/>
        </p:nvSpPr>
        <p:spPr bwMode="auto">
          <a:xfrm>
            <a:off x="2299682" y="1575644"/>
            <a:ext cx="0" cy="13145"/>
          </a:xfrm>
          <a:prstGeom prst="line">
            <a:avLst/>
          </a:prstGeom>
          <a:noFill/>
          <a:ln w="15875"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52" name="Line 1018">
            <a:extLst>
              <a:ext uri="{FF2B5EF4-FFF2-40B4-BE49-F238E27FC236}">
                <a16:creationId xmlns:a16="http://schemas.microsoft.com/office/drawing/2014/main" id="{9C7B5105-2F14-4D22-9535-A07A5E2961FE}"/>
              </a:ext>
            </a:extLst>
          </p:cNvPr>
          <p:cNvSpPr>
            <a:spLocks noChangeShapeType="1"/>
          </p:cNvSpPr>
          <p:nvPr/>
        </p:nvSpPr>
        <p:spPr bwMode="auto">
          <a:xfrm>
            <a:off x="2299682" y="1629419"/>
            <a:ext cx="0" cy="13145"/>
          </a:xfrm>
          <a:prstGeom prst="line">
            <a:avLst/>
          </a:prstGeom>
          <a:noFill/>
          <a:ln w="15875"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53" name="Line 1019">
            <a:extLst>
              <a:ext uri="{FF2B5EF4-FFF2-40B4-BE49-F238E27FC236}">
                <a16:creationId xmlns:a16="http://schemas.microsoft.com/office/drawing/2014/main" id="{9218348F-0FD8-4561-86B0-C8C3822296EE}"/>
              </a:ext>
            </a:extLst>
          </p:cNvPr>
          <p:cNvSpPr>
            <a:spLocks noChangeShapeType="1"/>
          </p:cNvSpPr>
          <p:nvPr/>
        </p:nvSpPr>
        <p:spPr bwMode="auto">
          <a:xfrm>
            <a:off x="2299682" y="1603129"/>
            <a:ext cx="0" cy="13145"/>
          </a:xfrm>
          <a:prstGeom prst="line">
            <a:avLst/>
          </a:prstGeom>
          <a:noFill/>
          <a:ln w="15875"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54" name="Rectangle 1020">
            <a:extLst>
              <a:ext uri="{FF2B5EF4-FFF2-40B4-BE49-F238E27FC236}">
                <a16:creationId xmlns:a16="http://schemas.microsoft.com/office/drawing/2014/main" id="{57306F9A-6B33-4541-AEE7-C3D53646D1CB}"/>
              </a:ext>
            </a:extLst>
          </p:cNvPr>
          <p:cNvSpPr>
            <a:spLocks noChangeArrowheads="1"/>
          </p:cNvSpPr>
          <p:nvPr/>
        </p:nvSpPr>
        <p:spPr bwMode="auto">
          <a:xfrm>
            <a:off x="2124016" y="1501554"/>
            <a:ext cx="216297" cy="215100"/>
          </a:xfrm>
          <a:prstGeom prst="rect">
            <a:avLst/>
          </a:prstGeom>
          <a:noFill/>
          <a:ln w="15875"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55" name="Line 1021">
            <a:extLst>
              <a:ext uri="{FF2B5EF4-FFF2-40B4-BE49-F238E27FC236}">
                <a16:creationId xmlns:a16="http://schemas.microsoft.com/office/drawing/2014/main" id="{2831A5A5-C2D9-4B4F-AED2-109A445FF06E}"/>
              </a:ext>
            </a:extLst>
          </p:cNvPr>
          <p:cNvSpPr>
            <a:spLocks noChangeShapeType="1"/>
          </p:cNvSpPr>
          <p:nvPr/>
        </p:nvSpPr>
        <p:spPr bwMode="auto">
          <a:xfrm>
            <a:off x="2199301" y="1542184"/>
            <a:ext cx="13145" cy="0"/>
          </a:xfrm>
          <a:prstGeom prst="line">
            <a:avLst/>
          </a:prstGeom>
          <a:noFill/>
          <a:ln w="15875"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56" name="Line 1022">
            <a:extLst>
              <a:ext uri="{FF2B5EF4-FFF2-40B4-BE49-F238E27FC236}">
                <a16:creationId xmlns:a16="http://schemas.microsoft.com/office/drawing/2014/main" id="{3DA44627-2645-47E3-BD0E-9E57D41B6B6E}"/>
              </a:ext>
            </a:extLst>
          </p:cNvPr>
          <p:cNvSpPr>
            <a:spLocks noChangeShapeType="1"/>
          </p:cNvSpPr>
          <p:nvPr/>
        </p:nvSpPr>
        <p:spPr bwMode="auto">
          <a:xfrm>
            <a:off x="2225591" y="1542184"/>
            <a:ext cx="13145" cy="0"/>
          </a:xfrm>
          <a:prstGeom prst="line">
            <a:avLst/>
          </a:prstGeom>
          <a:noFill/>
          <a:ln w="15875"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57" name="Line 1023">
            <a:extLst>
              <a:ext uri="{FF2B5EF4-FFF2-40B4-BE49-F238E27FC236}">
                <a16:creationId xmlns:a16="http://schemas.microsoft.com/office/drawing/2014/main" id="{5F946123-F097-4F2F-8384-1724A2880E94}"/>
              </a:ext>
            </a:extLst>
          </p:cNvPr>
          <p:cNvSpPr>
            <a:spLocks noChangeShapeType="1"/>
          </p:cNvSpPr>
          <p:nvPr/>
        </p:nvSpPr>
        <p:spPr bwMode="auto">
          <a:xfrm>
            <a:off x="2253077" y="1542184"/>
            <a:ext cx="13145" cy="0"/>
          </a:xfrm>
          <a:prstGeom prst="line">
            <a:avLst/>
          </a:prstGeom>
          <a:noFill/>
          <a:ln w="15875"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58" name="Line 1024">
            <a:extLst>
              <a:ext uri="{FF2B5EF4-FFF2-40B4-BE49-F238E27FC236}">
                <a16:creationId xmlns:a16="http://schemas.microsoft.com/office/drawing/2014/main" id="{A9F4281E-1D6B-4616-8C44-108E6D77F2DB}"/>
              </a:ext>
            </a:extLst>
          </p:cNvPr>
          <p:cNvSpPr>
            <a:spLocks noChangeShapeType="1"/>
          </p:cNvSpPr>
          <p:nvPr/>
        </p:nvSpPr>
        <p:spPr bwMode="auto">
          <a:xfrm>
            <a:off x="2199301" y="1676024"/>
            <a:ext cx="13145" cy="0"/>
          </a:xfrm>
          <a:prstGeom prst="line">
            <a:avLst/>
          </a:prstGeom>
          <a:noFill/>
          <a:ln w="15875"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59" name="Line 1025">
            <a:extLst>
              <a:ext uri="{FF2B5EF4-FFF2-40B4-BE49-F238E27FC236}">
                <a16:creationId xmlns:a16="http://schemas.microsoft.com/office/drawing/2014/main" id="{2F59BC40-045C-4178-A9D2-1D02D438A5EA}"/>
              </a:ext>
            </a:extLst>
          </p:cNvPr>
          <p:cNvSpPr>
            <a:spLocks noChangeShapeType="1"/>
          </p:cNvSpPr>
          <p:nvPr/>
        </p:nvSpPr>
        <p:spPr bwMode="auto">
          <a:xfrm>
            <a:off x="2225591" y="1676024"/>
            <a:ext cx="13145" cy="0"/>
          </a:xfrm>
          <a:prstGeom prst="line">
            <a:avLst/>
          </a:prstGeom>
          <a:noFill/>
          <a:ln w="15875"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60" name="Line 1026">
            <a:extLst>
              <a:ext uri="{FF2B5EF4-FFF2-40B4-BE49-F238E27FC236}">
                <a16:creationId xmlns:a16="http://schemas.microsoft.com/office/drawing/2014/main" id="{3ADD385F-A448-46BC-B82E-C7F417683109}"/>
              </a:ext>
            </a:extLst>
          </p:cNvPr>
          <p:cNvSpPr>
            <a:spLocks noChangeShapeType="1"/>
          </p:cNvSpPr>
          <p:nvPr/>
        </p:nvSpPr>
        <p:spPr bwMode="auto">
          <a:xfrm>
            <a:off x="2253077" y="1676024"/>
            <a:ext cx="13145" cy="0"/>
          </a:xfrm>
          <a:prstGeom prst="line">
            <a:avLst/>
          </a:prstGeom>
          <a:noFill/>
          <a:ln w="15875"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62" name="Freeform 464">
            <a:extLst>
              <a:ext uri="{FF2B5EF4-FFF2-40B4-BE49-F238E27FC236}">
                <a16:creationId xmlns:a16="http://schemas.microsoft.com/office/drawing/2014/main" id="{86329682-B844-472D-A88D-FEB43F9BB698}"/>
              </a:ext>
            </a:extLst>
          </p:cNvPr>
          <p:cNvSpPr>
            <a:spLocks/>
          </p:cNvSpPr>
          <p:nvPr/>
        </p:nvSpPr>
        <p:spPr bwMode="auto">
          <a:xfrm>
            <a:off x="3271900" y="2512427"/>
            <a:ext cx="162521" cy="33460"/>
          </a:xfrm>
          <a:custGeom>
            <a:avLst/>
            <a:gdLst>
              <a:gd name="T0" fmla="*/ 0 w 300"/>
              <a:gd name="T1" fmla="*/ 0 h 62"/>
              <a:gd name="T2" fmla="*/ 150 w 300"/>
              <a:gd name="T3" fmla="*/ 62 h 62"/>
              <a:gd name="T4" fmla="*/ 300 w 300"/>
              <a:gd name="T5" fmla="*/ 0 h 62"/>
            </a:gdLst>
            <a:ahLst/>
            <a:cxnLst>
              <a:cxn ang="0">
                <a:pos x="T0" y="T1"/>
              </a:cxn>
              <a:cxn ang="0">
                <a:pos x="T2" y="T3"/>
              </a:cxn>
              <a:cxn ang="0">
                <a:pos x="T4" y="T5"/>
              </a:cxn>
            </a:cxnLst>
            <a:rect l="0" t="0" r="r" b="b"/>
            <a:pathLst>
              <a:path w="300" h="62">
                <a:moveTo>
                  <a:pt x="0" y="0"/>
                </a:moveTo>
                <a:cubicBezTo>
                  <a:pt x="0" y="34"/>
                  <a:pt x="67" y="62"/>
                  <a:pt x="150" y="62"/>
                </a:cubicBezTo>
                <a:cubicBezTo>
                  <a:pt x="233" y="62"/>
                  <a:pt x="300" y="34"/>
                  <a:pt x="300" y="0"/>
                </a:cubicBezTo>
              </a:path>
            </a:pathLst>
          </a:custGeom>
          <a:noFill/>
          <a:ln w="15875"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63" name="Freeform 465">
            <a:extLst>
              <a:ext uri="{FF2B5EF4-FFF2-40B4-BE49-F238E27FC236}">
                <a16:creationId xmlns:a16="http://schemas.microsoft.com/office/drawing/2014/main" id="{60C87C06-319B-4A32-AA19-E148140C90DD}"/>
              </a:ext>
            </a:extLst>
          </p:cNvPr>
          <p:cNvSpPr>
            <a:spLocks/>
          </p:cNvSpPr>
          <p:nvPr/>
        </p:nvSpPr>
        <p:spPr bwMode="auto">
          <a:xfrm>
            <a:off x="3271900" y="2478967"/>
            <a:ext cx="162521" cy="114721"/>
          </a:xfrm>
          <a:custGeom>
            <a:avLst/>
            <a:gdLst>
              <a:gd name="T0" fmla="*/ 150 w 300"/>
              <a:gd name="T1" fmla="*/ 0 h 213"/>
              <a:gd name="T2" fmla="*/ 0 w 300"/>
              <a:gd name="T3" fmla="*/ 63 h 213"/>
              <a:gd name="T4" fmla="*/ 0 w 300"/>
              <a:gd name="T5" fmla="*/ 150 h 213"/>
              <a:gd name="T6" fmla="*/ 150 w 300"/>
              <a:gd name="T7" fmla="*/ 213 h 213"/>
              <a:gd name="T8" fmla="*/ 300 w 300"/>
              <a:gd name="T9" fmla="*/ 150 h 213"/>
              <a:gd name="T10" fmla="*/ 300 w 300"/>
              <a:gd name="T11" fmla="*/ 63 h 213"/>
              <a:gd name="T12" fmla="*/ 150 w 300"/>
              <a:gd name="T13" fmla="*/ 0 h 213"/>
            </a:gdLst>
            <a:ahLst/>
            <a:cxnLst>
              <a:cxn ang="0">
                <a:pos x="T0" y="T1"/>
              </a:cxn>
              <a:cxn ang="0">
                <a:pos x="T2" y="T3"/>
              </a:cxn>
              <a:cxn ang="0">
                <a:pos x="T4" y="T5"/>
              </a:cxn>
              <a:cxn ang="0">
                <a:pos x="T6" y="T7"/>
              </a:cxn>
              <a:cxn ang="0">
                <a:pos x="T8" y="T9"/>
              </a:cxn>
              <a:cxn ang="0">
                <a:pos x="T10" y="T11"/>
              </a:cxn>
              <a:cxn ang="0">
                <a:pos x="T12" y="T13"/>
              </a:cxn>
            </a:cxnLst>
            <a:rect l="0" t="0" r="r" b="b"/>
            <a:pathLst>
              <a:path w="300" h="213">
                <a:moveTo>
                  <a:pt x="150" y="0"/>
                </a:moveTo>
                <a:cubicBezTo>
                  <a:pt x="67" y="0"/>
                  <a:pt x="0" y="28"/>
                  <a:pt x="0" y="63"/>
                </a:cubicBezTo>
                <a:lnTo>
                  <a:pt x="0" y="150"/>
                </a:lnTo>
                <a:cubicBezTo>
                  <a:pt x="0" y="185"/>
                  <a:pt x="67" y="213"/>
                  <a:pt x="150" y="213"/>
                </a:cubicBezTo>
                <a:cubicBezTo>
                  <a:pt x="233" y="213"/>
                  <a:pt x="300" y="185"/>
                  <a:pt x="300" y="150"/>
                </a:cubicBezTo>
                <a:lnTo>
                  <a:pt x="300" y="63"/>
                </a:lnTo>
                <a:cubicBezTo>
                  <a:pt x="300" y="28"/>
                  <a:pt x="233" y="0"/>
                  <a:pt x="150" y="0"/>
                </a:cubicBezTo>
                <a:close/>
              </a:path>
            </a:pathLst>
          </a:custGeom>
          <a:noFill/>
          <a:ln w="15875"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64" name="Freeform 466">
            <a:extLst>
              <a:ext uri="{FF2B5EF4-FFF2-40B4-BE49-F238E27FC236}">
                <a16:creationId xmlns:a16="http://schemas.microsoft.com/office/drawing/2014/main" id="{E6D451E5-CA7D-4D58-ABFB-28E46AD5FC3B}"/>
              </a:ext>
            </a:extLst>
          </p:cNvPr>
          <p:cNvSpPr>
            <a:spLocks/>
          </p:cNvSpPr>
          <p:nvPr/>
        </p:nvSpPr>
        <p:spPr bwMode="auto">
          <a:xfrm>
            <a:off x="3271900" y="2560227"/>
            <a:ext cx="162521" cy="81260"/>
          </a:xfrm>
          <a:custGeom>
            <a:avLst/>
            <a:gdLst>
              <a:gd name="T0" fmla="*/ 0 w 300"/>
              <a:gd name="T1" fmla="*/ 0 h 150"/>
              <a:gd name="T2" fmla="*/ 0 w 300"/>
              <a:gd name="T3" fmla="*/ 88 h 150"/>
              <a:gd name="T4" fmla="*/ 150 w 300"/>
              <a:gd name="T5" fmla="*/ 150 h 150"/>
              <a:gd name="T6" fmla="*/ 300 w 300"/>
              <a:gd name="T7" fmla="*/ 88 h 150"/>
              <a:gd name="T8" fmla="*/ 300 w 300"/>
              <a:gd name="T9" fmla="*/ 0 h 150"/>
            </a:gdLst>
            <a:ahLst/>
            <a:cxnLst>
              <a:cxn ang="0">
                <a:pos x="T0" y="T1"/>
              </a:cxn>
              <a:cxn ang="0">
                <a:pos x="T2" y="T3"/>
              </a:cxn>
              <a:cxn ang="0">
                <a:pos x="T4" y="T5"/>
              </a:cxn>
              <a:cxn ang="0">
                <a:pos x="T6" y="T7"/>
              </a:cxn>
              <a:cxn ang="0">
                <a:pos x="T8" y="T9"/>
              </a:cxn>
            </a:cxnLst>
            <a:rect l="0" t="0" r="r" b="b"/>
            <a:pathLst>
              <a:path w="300" h="150">
                <a:moveTo>
                  <a:pt x="0" y="0"/>
                </a:moveTo>
                <a:lnTo>
                  <a:pt x="0" y="88"/>
                </a:lnTo>
                <a:cubicBezTo>
                  <a:pt x="0" y="122"/>
                  <a:pt x="67" y="150"/>
                  <a:pt x="150" y="150"/>
                </a:cubicBezTo>
                <a:cubicBezTo>
                  <a:pt x="233" y="150"/>
                  <a:pt x="300" y="122"/>
                  <a:pt x="300" y="88"/>
                </a:cubicBezTo>
                <a:lnTo>
                  <a:pt x="300" y="0"/>
                </a:lnTo>
              </a:path>
            </a:pathLst>
          </a:custGeom>
          <a:noFill/>
          <a:ln w="15875"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65" name="Freeform 467">
            <a:extLst>
              <a:ext uri="{FF2B5EF4-FFF2-40B4-BE49-F238E27FC236}">
                <a16:creationId xmlns:a16="http://schemas.microsoft.com/office/drawing/2014/main" id="{04290E17-9F2A-46D5-A812-B8AEAB04D071}"/>
              </a:ext>
            </a:extLst>
          </p:cNvPr>
          <p:cNvSpPr>
            <a:spLocks/>
          </p:cNvSpPr>
          <p:nvPr/>
        </p:nvSpPr>
        <p:spPr bwMode="auto">
          <a:xfrm>
            <a:off x="3271900" y="2608028"/>
            <a:ext cx="162521" cy="81260"/>
          </a:xfrm>
          <a:custGeom>
            <a:avLst/>
            <a:gdLst>
              <a:gd name="T0" fmla="*/ 0 w 300"/>
              <a:gd name="T1" fmla="*/ 0 h 150"/>
              <a:gd name="T2" fmla="*/ 0 w 300"/>
              <a:gd name="T3" fmla="*/ 87 h 150"/>
              <a:gd name="T4" fmla="*/ 150 w 300"/>
              <a:gd name="T5" fmla="*/ 150 h 150"/>
              <a:gd name="T6" fmla="*/ 300 w 300"/>
              <a:gd name="T7" fmla="*/ 87 h 150"/>
              <a:gd name="T8" fmla="*/ 300 w 300"/>
              <a:gd name="T9" fmla="*/ 0 h 150"/>
            </a:gdLst>
            <a:ahLst/>
            <a:cxnLst>
              <a:cxn ang="0">
                <a:pos x="T0" y="T1"/>
              </a:cxn>
              <a:cxn ang="0">
                <a:pos x="T2" y="T3"/>
              </a:cxn>
              <a:cxn ang="0">
                <a:pos x="T4" y="T5"/>
              </a:cxn>
              <a:cxn ang="0">
                <a:pos x="T6" y="T7"/>
              </a:cxn>
              <a:cxn ang="0">
                <a:pos x="T8" y="T9"/>
              </a:cxn>
            </a:cxnLst>
            <a:rect l="0" t="0" r="r" b="b"/>
            <a:pathLst>
              <a:path w="300" h="150">
                <a:moveTo>
                  <a:pt x="0" y="0"/>
                </a:moveTo>
                <a:lnTo>
                  <a:pt x="0" y="87"/>
                </a:lnTo>
                <a:cubicBezTo>
                  <a:pt x="0" y="122"/>
                  <a:pt x="67" y="150"/>
                  <a:pt x="150" y="150"/>
                </a:cubicBezTo>
                <a:cubicBezTo>
                  <a:pt x="233" y="150"/>
                  <a:pt x="300" y="122"/>
                  <a:pt x="300" y="87"/>
                </a:cubicBezTo>
                <a:lnTo>
                  <a:pt x="300" y="0"/>
                </a:lnTo>
              </a:path>
            </a:pathLst>
          </a:custGeom>
          <a:noFill/>
          <a:ln w="15875"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66" name="Oval 468">
            <a:extLst>
              <a:ext uri="{FF2B5EF4-FFF2-40B4-BE49-F238E27FC236}">
                <a16:creationId xmlns:a16="http://schemas.microsoft.com/office/drawing/2014/main" id="{C3ADC69A-DBCA-4892-B765-81A6AE3F7D23}"/>
              </a:ext>
            </a:extLst>
          </p:cNvPr>
          <p:cNvSpPr>
            <a:spLocks noChangeArrowheads="1"/>
          </p:cNvSpPr>
          <p:nvPr/>
        </p:nvSpPr>
        <p:spPr bwMode="auto">
          <a:xfrm>
            <a:off x="3334041" y="2735893"/>
            <a:ext cx="40630" cy="40630"/>
          </a:xfrm>
          <a:prstGeom prst="ellipse">
            <a:avLst/>
          </a:prstGeom>
          <a:noFill/>
          <a:ln w="15875"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67" name="Line 469">
            <a:extLst>
              <a:ext uri="{FF2B5EF4-FFF2-40B4-BE49-F238E27FC236}">
                <a16:creationId xmlns:a16="http://schemas.microsoft.com/office/drawing/2014/main" id="{D621DD75-72CE-4FEB-BABF-EC941EFBEE7E}"/>
              </a:ext>
            </a:extLst>
          </p:cNvPr>
          <p:cNvSpPr>
            <a:spLocks noChangeShapeType="1"/>
          </p:cNvSpPr>
          <p:nvPr/>
        </p:nvSpPr>
        <p:spPr bwMode="auto">
          <a:xfrm>
            <a:off x="3353161" y="2689288"/>
            <a:ext cx="0" cy="40630"/>
          </a:xfrm>
          <a:prstGeom prst="line">
            <a:avLst/>
          </a:prstGeom>
          <a:noFill/>
          <a:ln w="15875"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68" name="Line 470">
            <a:extLst>
              <a:ext uri="{FF2B5EF4-FFF2-40B4-BE49-F238E27FC236}">
                <a16:creationId xmlns:a16="http://schemas.microsoft.com/office/drawing/2014/main" id="{5E52F1EF-7061-4F21-9751-123A1171DD4B}"/>
              </a:ext>
            </a:extLst>
          </p:cNvPr>
          <p:cNvSpPr>
            <a:spLocks noChangeShapeType="1"/>
          </p:cNvSpPr>
          <p:nvPr/>
        </p:nvSpPr>
        <p:spPr bwMode="auto">
          <a:xfrm>
            <a:off x="3374671" y="2756208"/>
            <a:ext cx="100381" cy="0"/>
          </a:xfrm>
          <a:prstGeom prst="line">
            <a:avLst/>
          </a:prstGeom>
          <a:noFill/>
          <a:ln w="15875"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69" name="Line 471">
            <a:extLst>
              <a:ext uri="{FF2B5EF4-FFF2-40B4-BE49-F238E27FC236}">
                <a16:creationId xmlns:a16="http://schemas.microsoft.com/office/drawing/2014/main" id="{80D99CEA-B865-4EB6-A4BE-12A6D992783B}"/>
              </a:ext>
            </a:extLst>
          </p:cNvPr>
          <p:cNvSpPr>
            <a:spLocks noChangeShapeType="1"/>
          </p:cNvSpPr>
          <p:nvPr/>
        </p:nvSpPr>
        <p:spPr bwMode="auto">
          <a:xfrm>
            <a:off x="3231270" y="2756208"/>
            <a:ext cx="102771" cy="0"/>
          </a:xfrm>
          <a:prstGeom prst="line">
            <a:avLst/>
          </a:prstGeom>
          <a:noFill/>
          <a:ln w="15875" cap="flat">
            <a:solidFill>
              <a:schemeClr val="bg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71" name="Freeform 492">
            <a:extLst>
              <a:ext uri="{FF2B5EF4-FFF2-40B4-BE49-F238E27FC236}">
                <a16:creationId xmlns:a16="http://schemas.microsoft.com/office/drawing/2014/main" id="{C9CC0A89-0182-4043-B395-81AE9E9D2617}"/>
              </a:ext>
            </a:extLst>
          </p:cNvPr>
          <p:cNvSpPr>
            <a:spLocks/>
          </p:cNvSpPr>
          <p:nvPr/>
        </p:nvSpPr>
        <p:spPr bwMode="auto">
          <a:xfrm>
            <a:off x="1167093" y="2675544"/>
            <a:ext cx="129062" cy="94406"/>
          </a:xfrm>
          <a:custGeom>
            <a:avLst/>
            <a:gdLst>
              <a:gd name="T0" fmla="*/ 13 w 238"/>
              <a:gd name="T1" fmla="*/ 0 h 175"/>
              <a:gd name="T2" fmla="*/ 225 w 238"/>
              <a:gd name="T3" fmla="*/ 0 h 175"/>
              <a:gd name="T4" fmla="*/ 238 w 238"/>
              <a:gd name="T5" fmla="*/ 12 h 175"/>
              <a:gd name="T6" fmla="*/ 238 w 238"/>
              <a:gd name="T7" fmla="*/ 162 h 175"/>
              <a:gd name="T8" fmla="*/ 225 w 238"/>
              <a:gd name="T9" fmla="*/ 175 h 175"/>
              <a:gd name="T10" fmla="*/ 13 w 238"/>
              <a:gd name="T11" fmla="*/ 175 h 175"/>
              <a:gd name="T12" fmla="*/ 0 w 238"/>
              <a:gd name="T13" fmla="*/ 162 h 175"/>
              <a:gd name="T14" fmla="*/ 0 w 238"/>
              <a:gd name="T15" fmla="*/ 12 h 175"/>
              <a:gd name="T16" fmla="*/ 13 w 238"/>
              <a:gd name="T17"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8" h="175">
                <a:moveTo>
                  <a:pt x="13" y="0"/>
                </a:moveTo>
                <a:lnTo>
                  <a:pt x="225" y="0"/>
                </a:lnTo>
                <a:cubicBezTo>
                  <a:pt x="232" y="0"/>
                  <a:pt x="238" y="5"/>
                  <a:pt x="238" y="12"/>
                </a:cubicBezTo>
                <a:lnTo>
                  <a:pt x="238" y="162"/>
                </a:lnTo>
                <a:cubicBezTo>
                  <a:pt x="238" y="169"/>
                  <a:pt x="232" y="175"/>
                  <a:pt x="225" y="175"/>
                </a:cubicBezTo>
                <a:lnTo>
                  <a:pt x="13" y="175"/>
                </a:lnTo>
                <a:cubicBezTo>
                  <a:pt x="6" y="175"/>
                  <a:pt x="0" y="169"/>
                  <a:pt x="0" y="162"/>
                </a:cubicBezTo>
                <a:lnTo>
                  <a:pt x="0" y="12"/>
                </a:lnTo>
                <a:cubicBezTo>
                  <a:pt x="0" y="5"/>
                  <a:pt x="6" y="0"/>
                  <a:pt x="13" y="0"/>
                </a:cubicBezTo>
                <a:close/>
              </a:path>
            </a:pathLst>
          </a:custGeom>
          <a:noFill/>
          <a:ln w="15875" cap="flat">
            <a:solidFill>
              <a:schemeClr val="bg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72" name="Freeform 493">
            <a:extLst>
              <a:ext uri="{FF2B5EF4-FFF2-40B4-BE49-F238E27FC236}">
                <a16:creationId xmlns:a16="http://schemas.microsoft.com/office/drawing/2014/main" id="{9CA71E4A-4816-47F7-B8B4-8E80B004048B}"/>
              </a:ext>
            </a:extLst>
          </p:cNvPr>
          <p:cNvSpPr>
            <a:spLocks/>
          </p:cNvSpPr>
          <p:nvPr/>
        </p:nvSpPr>
        <p:spPr bwMode="auto">
          <a:xfrm>
            <a:off x="1194579" y="2600259"/>
            <a:ext cx="75286" cy="75286"/>
          </a:xfrm>
          <a:custGeom>
            <a:avLst/>
            <a:gdLst>
              <a:gd name="T0" fmla="*/ 0 w 138"/>
              <a:gd name="T1" fmla="*/ 69 h 138"/>
              <a:gd name="T2" fmla="*/ 69 w 138"/>
              <a:gd name="T3" fmla="*/ 0 h 138"/>
              <a:gd name="T4" fmla="*/ 138 w 138"/>
              <a:gd name="T5" fmla="*/ 69 h 138"/>
              <a:gd name="T6" fmla="*/ 138 w 138"/>
              <a:gd name="T7" fmla="*/ 138 h 138"/>
              <a:gd name="T8" fmla="*/ 0 w 138"/>
              <a:gd name="T9" fmla="*/ 138 h 138"/>
              <a:gd name="T10" fmla="*/ 0 w 138"/>
              <a:gd name="T11" fmla="*/ 69 h 138"/>
            </a:gdLst>
            <a:ahLst/>
            <a:cxnLst>
              <a:cxn ang="0">
                <a:pos x="T0" y="T1"/>
              </a:cxn>
              <a:cxn ang="0">
                <a:pos x="T2" y="T3"/>
              </a:cxn>
              <a:cxn ang="0">
                <a:pos x="T4" y="T5"/>
              </a:cxn>
              <a:cxn ang="0">
                <a:pos x="T6" y="T7"/>
              </a:cxn>
              <a:cxn ang="0">
                <a:pos x="T8" y="T9"/>
              </a:cxn>
              <a:cxn ang="0">
                <a:pos x="T10" y="T11"/>
              </a:cxn>
            </a:cxnLst>
            <a:rect l="0" t="0" r="r" b="b"/>
            <a:pathLst>
              <a:path w="138" h="138">
                <a:moveTo>
                  <a:pt x="0" y="69"/>
                </a:moveTo>
                <a:cubicBezTo>
                  <a:pt x="0" y="31"/>
                  <a:pt x="31" y="0"/>
                  <a:pt x="69" y="0"/>
                </a:cubicBezTo>
                <a:cubicBezTo>
                  <a:pt x="107" y="0"/>
                  <a:pt x="138" y="31"/>
                  <a:pt x="138" y="69"/>
                </a:cubicBezTo>
                <a:lnTo>
                  <a:pt x="138" y="138"/>
                </a:lnTo>
                <a:lnTo>
                  <a:pt x="0" y="138"/>
                </a:lnTo>
                <a:lnTo>
                  <a:pt x="0" y="69"/>
                </a:lnTo>
                <a:close/>
              </a:path>
            </a:pathLst>
          </a:custGeom>
          <a:noFill/>
          <a:ln w="15875" cap="flat">
            <a:solidFill>
              <a:schemeClr val="bg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73" name="Freeform 494">
            <a:extLst>
              <a:ext uri="{FF2B5EF4-FFF2-40B4-BE49-F238E27FC236}">
                <a16:creationId xmlns:a16="http://schemas.microsoft.com/office/drawing/2014/main" id="{81550785-C538-40BA-8D3B-877746B8C5B9}"/>
              </a:ext>
            </a:extLst>
          </p:cNvPr>
          <p:cNvSpPr>
            <a:spLocks/>
          </p:cNvSpPr>
          <p:nvPr/>
        </p:nvSpPr>
        <p:spPr bwMode="auto">
          <a:xfrm>
            <a:off x="1039227" y="2485538"/>
            <a:ext cx="216298" cy="149376"/>
          </a:xfrm>
          <a:custGeom>
            <a:avLst/>
            <a:gdLst>
              <a:gd name="T0" fmla="*/ 400 w 400"/>
              <a:gd name="T1" fmla="*/ 175 h 275"/>
              <a:gd name="T2" fmla="*/ 400 w 400"/>
              <a:gd name="T3" fmla="*/ 75 h 275"/>
              <a:gd name="T4" fmla="*/ 200 w 400"/>
              <a:gd name="T5" fmla="*/ 0 h 275"/>
              <a:gd name="T6" fmla="*/ 0 w 400"/>
              <a:gd name="T7" fmla="*/ 75 h 275"/>
              <a:gd name="T8" fmla="*/ 0 w 400"/>
              <a:gd name="T9" fmla="*/ 200 h 275"/>
              <a:gd name="T10" fmla="*/ 200 w 400"/>
              <a:gd name="T11" fmla="*/ 275 h 275"/>
              <a:gd name="T12" fmla="*/ 250 w 400"/>
              <a:gd name="T13" fmla="*/ 272 h 275"/>
            </a:gdLst>
            <a:ahLst/>
            <a:cxnLst>
              <a:cxn ang="0">
                <a:pos x="T0" y="T1"/>
              </a:cxn>
              <a:cxn ang="0">
                <a:pos x="T2" y="T3"/>
              </a:cxn>
              <a:cxn ang="0">
                <a:pos x="T4" y="T5"/>
              </a:cxn>
              <a:cxn ang="0">
                <a:pos x="T6" y="T7"/>
              </a:cxn>
              <a:cxn ang="0">
                <a:pos x="T8" y="T9"/>
              </a:cxn>
              <a:cxn ang="0">
                <a:pos x="T10" y="T11"/>
              </a:cxn>
              <a:cxn ang="0">
                <a:pos x="T12" y="T13"/>
              </a:cxn>
            </a:cxnLst>
            <a:rect l="0" t="0" r="r" b="b"/>
            <a:pathLst>
              <a:path w="400" h="275">
                <a:moveTo>
                  <a:pt x="400" y="175"/>
                </a:moveTo>
                <a:lnTo>
                  <a:pt x="400" y="75"/>
                </a:lnTo>
                <a:cubicBezTo>
                  <a:pt x="400" y="33"/>
                  <a:pt x="310" y="0"/>
                  <a:pt x="200" y="0"/>
                </a:cubicBezTo>
                <a:cubicBezTo>
                  <a:pt x="89" y="0"/>
                  <a:pt x="0" y="33"/>
                  <a:pt x="0" y="75"/>
                </a:cubicBezTo>
                <a:lnTo>
                  <a:pt x="0" y="200"/>
                </a:lnTo>
                <a:cubicBezTo>
                  <a:pt x="0" y="241"/>
                  <a:pt x="89" y="275"/>
                  <a:pt x="200" y="275"/>
                </a:cubicBezTo>
                <a:cubicBezTo>
                  <a:pt x="217" y="275"/>
                  <a:pt x="234" y="274"/>
                  <a:pt x="250" y="272"/>
                </a:cubicBezTo>
              </a:path>
            </a:pathLst>
          </a:custGeom>
          <a:noFill/>
          <a:ln w="15875" cap="flat">
            <a:solidFill>
              <a:schemeClr val="bg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74" name="Freeform 495">
            <a:extLst>
              <a:ext uri="{FF2B5EF4-FFF2-40B4-BE49-F238E27FC236}">
                <a16:creationId xmlns:a16="http://schemas.microsoft.com/office/drawing/2014/main" id="{48CDBE02-6E2C-46FC-87DF-6444C58B5658}"/>
              </a:ext>
            </a:extLst>
          </p:cNvPr>
          <p:cNvSpPr>
            <a:spLocks/>
          </p:cNvSpPr>
          <p:nvPr/>
        </p:nvSpPr>
        <p:spPr bwMode="auto">
          <a:xfrm>
            <a:off x="1039227" y="2526168"/>
            <a:ext cx="216298" cy="40630"/>
          </a:xfrm>
          <a:custGeom>
            <a:avLst/>
            <a:gdLst>
              <a:gd name="T0" fmla="*/ 0 w 400"/>
              <a:gd name="T1" fmla="*/ 0 h 75"/>
              <a:gd name="T2" fmla="*/ 200 w 400"/>
              <a:gd name="T3" fmla="*/ 75 h 75"/>
              <a:gd name="T4" fmla="*/ 400 w 400"/>
              <a:gd name="T5" fmla="*/ 0 h 75"/>
            </a:gdLst>
            <a:ahLst/>
            <a:cxnLst>
              <a:cxn ang="0">
                <a:pos x="T0" y="T1"/>
              </a:cxn>
              <a:cxn ang="0">
                <a:pos x="T2" y="T3"/>
              </a:cxn>
              <a:cxn ang="0">
                <a:pos x="T4" y="T5"/>
              </a:cxn>
            </a:cxnLst>
            <a:rect l="0" t="0" r="r" b="b"/>
            <a:pathLst>
              <a:path w="400" h="75">
                <a:moveTo>
                  <a:pt x="0" y="0"/>
                </a:moveTo>
                <a:cubicBezTo>
                  <a:pt x="0" y="41"/>
                  <a:pt x="89" y="75"/>
                  <a:pt x="200" y="75"/>
                </a:cubicBezTo>
                <a:cubicBezTo>
                  <a:pt x="310" y="75"/>
                  <a:pt x="400" y="41"/>
                  <a:pt x="400" y="0"/>
                </a:cubicBezTo>
              </a:path>
            </a:pathLst>
          </a:custGeom>
          <a:noFill/>
          <a:ln w="15875" cap="flat">
            <a:solidFill>
              <a:schemeClr val="bg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75" name="Freeform 496">
            <a:extLst>
              <a:ext uri="{FF2B5EF4-FFF2-40B4-BE49-F238E27FC236}">
                <a16:creationId xmlns:a16="http://schemas.microsoft.com/office/drawing/2014/main" id="{5B922C69-01C4-4D2B-ABB6-E4E352068F86}"/>
              </a:ext>
            </a:extLst>
          </p:cNvPr>
          <p:cNvSpPr>
            <a:spLocks/>
          </p:cNvSpPr>
          <p:nvPr/>
        </p:nvSpPr>
        <p:spPr bwMode="auto">
          <a:xfrm>
            <a:off x="1039227" y="2600259"/>
            <a:ext cx="108747" cy="102770"/>
          </a:xfrm>
          <a:custGeom>
            <a:avLst/>
            <a:gdLst>
              <a:gd name="T0" fmla="*/ 0 w 200"/>
              <a:gd name="T1" fmla="*/ 0 h 188"/>
              <a:gd name="T2" fmla="*/ 0 w 200"/>
              <a:gd name="T3" fmla="*/ 113 h 188"/>
              <a:gd name="T4" fmla="*/ 200 w 200"/>
              <a:gd name="T5" fmla="*/ 188 h 188"/>
            </a:gdLst>
            <a:ahLst/>
            <a:cxnLst>
              <a:cxn ang="0">
                <a:pos x="T0" y="T1"/>
              </a:cxn>
              <a:cxn ang="0">
                <a:pos x="T2" y="T3"/>
              </a:cxn>
              <a:cxn ang="0">
                <a:pos x="T4" y="T5"/>
              </a:cxn>
            </a:cxnLst>
            <a:rect l="0" t="0" r="r" b="b"/>
            <a:pathLst>
              <a:path w="200" h="188">
                <a:moveTo>
                  <a:pt x="0" y="0"/>
                </a:moveTo>
                <a:lnTo>
                  <a:pt x="0" y="113"/>
                </a:lnTo>
                <a:cubicBezTo>
                  <a:pt x="0" y="154"/>
                  <a:pt x="89" y="188"/>
                  <a:pt x="200" y="188"/>
                </a:cubicBezTo>
              </a:path>
            </a:pathLst>
          </a:custGeom>
          <a:noFill/>
          <a:ln w="15875" cap="flat">
            <a:solidFill>
              <a:schemeClr val="bg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76" name="Freeform 497">
            <a:extLst>
              <a:ext uri="{FF2B5EF4-FFF2-40B4-BE49-F238E27FC236}">
                <a16:creationId xmlns:a16="http://schemas.microsoft.com/office/drawing/2014/main" id="{BE60FC60-BF41-4B73-8B0F-23018BDD9ACB}"/>
              </a:ext>
            </a:extLst>
          </p:cNvPr>
          <p:cNvSpPr>
            <a:spLocks/>
          </p:cNvSpPr>
          <p:nvPr/>
        </p:nvSpPr>
        <p:spPr bwMode="auto">
          <a:xfrm>
            <a:off x="1039227" y="2668374"/>
            <a:ext cx="108747" cy="101576"/>
          </a:xfrm>
          <a:custGeom>
            <a:avLst/>
            <a:gdLst>
              <a:gd name="T0" fmla="*/ 0 w 200"/>
              <a:gd name="T1" fmla="*/ 0 h 188"/>
              <a:gd name="T2" fmla="*/ 0 w 200"/>
              <a:gd name="T3" fmla="*/ 113 h 188"/>
              <a:gd name="T4" fmla="*/ 200 w 200"/>
              <a:gd name="T5" fmla="*/ 188 h 188"/>
            </a:gdLst>
            <a:ahLst/>
            <a:cxnLst>
              <a:cxn ang="0">
                <a:pos x="T0" y="T1"/>
              </a:cxn>
              <a:cxn ang="0">
                <a:pos x="T2" y="T3"/>
              </a:cxn>
              <a:cxn ang="0">
                <a:pos x="T4" y="T5"/>
              </a:cxn>
            </a:cxnLst>
            <a:rect l="0" t="0" r="r" b="b"/>
            <a:pathLst>
              <a:path w="200" h="188">
                <a:moveTo>
                  <a:pt x="0" y="0"/>
                </a:moveTo>
                <a:lnTo>
                  <a:pt x="0" y="113"/>
                </a:lnTo>
                <a:cubicBezTo>
                  <a:pt x="0" y="154"/>
                  <a:pt x="89" y="188"/>
                  <a:pt x="200" y="188"/>
                </a:cubicBezTo>
              </a:path>
            </a:pathLst>
          </a:custGeom>
          <a:noFill/>
          <a:ln w="15875" cap="flat">
            <a:solidFill>
              <a:schemeClr val="bg2"/>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grpSp>
        <p:nvGrpSpPr>
          <p:cNvPr id="78" name="Group 77">
            <a:extLst>
              <a:ext uri="{FF2B5EF4-FFF2-40B4-BE49-F238E27FC236}">
                <a16:creationId xmlns:a16="http://schemas.microsoft.com/office/drawing/2014/main" id="{2C2E0EF4-BBFA-4348-BE66-7B82DD3DC521}"/>
              </a:ext>
            </a:extLst>
          </p:cNvPr>
          <p:cNvGrpSpPr/>
          <p:nvPr/>
        </p:nvGrpSpPr>
        <p:grpSpPr>
          <a:xfrm>
            <a:off x="2279218" y="3644577"/>
            <a:ext cx="142833" cy="164755"/>
            <a:chOff x="5572126" y="3635376"/>
            <a:chExt cx="341313" cy="393700"/>
          </a:xfrm>
        </p:grpSpPr>
        <p:sp>
          <p:nvSpPr>
            <p:cNvPr id="84" name="Line 362">
              <a:extLst>
                <a:ext uri="{FF2B5EF4-FFF2-40B4-BE49-F238E27FC236}">
                  <a16:creationId xmlns:a16="http://schemas.microsoft.com/office/drawing/2014/main" id="{E0069E77-D038-46B1-9176-F0A37AFC437D}"/>
                </a:ext>
              </a:extLst>
            </p:cNvPr>
            <p:cNvSpPr>
              <a:spLocks noChangeShapeType="1"/>
            </p:cNvSpPr>
            <p:nvPr/>
          </p:nvSpPr>
          <p:spPr bwMode="auto">
            <a:xfrm flipV="1">
              <a:off x="5743576" y="3635376"/>
              <a:ext cx="0" cy="196850"/>
            </a:xfrm>
            <a:prstGeom prst="line">
              <a:avLst/>
            </a:prstGeom>
            <a:noFill/>
            <a:ln w="15875"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85" name="Freeform 363">
              <a:extLst>
                <a:ext uri="{FF2B5EF4-FFF2-40B4-BE49-F238E27FC236}">
                  <a16:creationId xmlns:a16="http://schemas.microsoft.com/office/drawing/2014/main" id="{BDCD9063-5A4F-4FA5-AD0C-8F8DFD6C8686}"/>
                </a:ext>
              </a:extLst>
            </p:cNvPr>
            <p:cNvSpPr>
              <a:spLocks/>
            </p:cNvSpPr>
            <p:nvPr/>
          </p:nvSpPr>
          <p:spPr bwMode="auto">
            <a:xfrm>
              <a:off x="5689601" y="3689351"/>
              <a:ext cx="107950" cy="52388"/>
            </a:xfrm>
            <a:custGeom>
              <a:avLst/>
              <a:gdLst>
                <a:gd name="T0" fmla="*/ 0 w 150"/>
                <a:gd name="T1" fmla="*/ 0 h 75"/>
                <a:gd name="T2" fmla="*/ 75 w 150"/>
                <a:gd name="T3" fmla="*/ 75 h 75"/>
                <a:gd name="T4" fmla="*/ 150 w 150"/>
                <a:gd name="T5" fmla="*/ 0 h 75"/>
              </a:gdLst>
              <a:ahLst/>
              <a:cxnLst>
                <a:cxn ang="0">
                  <a:pos x="T0" y="T1"/>
                </a:cxn>
                <a:cxn ang="0">
                  <a:pos x="T2" y="T3"/>
                </a:cxn>
                <a:cxn ang="0">
                  <a:pos x="T4" y="T5"/>
                </a:cxn>
              </a:cxnLst>
              <a:rect l="0" t="0" r="r" b="b"/>
              <a:pathLst>
                <a:path w="150" h="75">
                  <a:moveTo>
                    <a:pt x="0" y="0"/>
                  </a:moveTo>
                  <a:lnTo>
                    <a:pt x="75" y="75"/>
                  </a:lnTo>
                  <a:lnTo>
                    <a:pt x="150" y="0"/>
                  </a:lnTo>
                </a:path>
              </a:pathLst>
            </a:custGeom>
            <a:noFill/>
            <a:ln w="1587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86" name="Line 364">
              <a:extLst>
                <a:ext uri="{FF2B5EF4-FFF2-40B4-BE49-F238E27FC236}">
                  <a16:creationId xmlns:a16="http://schemas.microsoft.com/office/drawing/2014/main" id="{7724E742-AC57-4647-B405-AEA2EE3B8694}"/>
                </a:ext>
              </a:extLst>
            </p:cNvPr>
            <p:cNvSpPr>
              <a:spLocks noChangeShapeType="1"/>
            </p:cNvSpPr>
            <p:nvPr/>
          </p:nvSpPr>
          <p:spPr bwMode="auto">
            <a:xfrm flipH="1" flipV="1">
              <a:off x="5573713" y="3733801"/>
              <a:ext cx="169863" cy="98425"/>
            </a:xfrm>
            <a:prstGeom prst="line">
              <a:avLst/>
            </a:prstGeom>
            <a:noFill/>
            <a:ln w="15875"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87" name="Freeform 365">
              <a:extLst>
                <a:ext uri="{FF2B5EF4-FFF2-40B4-BE49-F238E27FC236}">
                  <a16:creationId xmlns:a16="http://schemas.microsoft.com/office/drawing/2014/main" id="{9A0B15EE-6F94-4C00-97DE-696996F610C7}"/>
                </a:ext>
              </a:extLst>
            </p:cNvPr>
            <p:cNvSpPr>
              <a:spLocks/>
            </p:cNvSpPr>
            <p:nvPr/>
          </p:nvSpPr>
          <p:spPr bwMode="auto">
            <a:xfrm>
              <a:off x="5592763" y="3713164"/>
              <a:ext cx="73025" cy="93663"/>
            </a:xfrm>
            <a:custGeom>
              <a:avLst/>
              <a:gdLst>
                <a:gd name="T0" fmla="*/ 0 w 103"/>
                <a:gd name="T1" fmla="*/ 129 h 129"/>
                <a:gd name="T2" fmla="*/ 103 w 103"/>
                <a:gd name="T3" fmla="*/ 102 h 129"/>
                <a:gd name="T4" fmla="*/ 75 w 103"/>
                <a:gd name="T5" fmla="*/ 0 h 129"/>
              </a:gdLst>
              <a:ahLst/>
              <a:cxnLst>
                <a:cxn ang="0">
                  <a:pos x="T0" y="T1"/>
                </a:cxn>
                <a:cxn ang="0">
                  <a:pos x="T2" y="T3"/>
                </a:cxn>
                <a:cxn ang="0">
                  <a:pos x="T4" y="T5"/>
                </a:cxn>
              </a:cxnLst>
              <a:rect l="0" t="0" r="r" b="b"/>
              <a:pathLst>
                <a:path w="103" h="129">
                  <a:moveTo>
                    <a:pt x="0" y="129"/>
                  </a:moveTo>
                  <a:lnTo>
                    <a:pt x="103" y="102"/>
                  </a:lnTo>
                  <a:lnTo>
                    <a:pt x="75" y="0"/>
                  </a:lnTo>
                </a:path>
              </a:pathLst>
            </a:custGeom>
            <a:noFill/>
            <a:ln w="1587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88" name="Line 366">
              <a:extLst>
                <a:ext uri="{FF2B5EF4-FFF2-40B4-BE49-F238E27FC236}">
                  <a16:creationId xmlns:a16="http://schemas.microsoft.com/office/drawing/2014/main" id="{FBA5CDCD-F62C-4A1C-87CF-9D79DB41B085}"/>
                </a:ext>
              </a:extLst>
            </p:cNvPr>
            <p:cNvSpPr>
              <a:spLocks noChangeShapeType="1"/>
            </p:cNvSpPr>
            <p:nvPr/>
          </p:nvSpPr>
          <p:spPr bwMode="auto">
            <a:xfrm flipH="1">
              <a:off x="5572126" y="3832226"/>
              <a:ext cx="171450" cy="98425"/>
            </a:xfrm>
            <a:prstGeom prst="line">
              <a:avLst/>
            </a:prstGeom>
            <a:noFill/>
            <a:ln w="15875"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89" name="Freeform 367">
              <a:extLst>
                <a:ext uri="{FF2B5EF4-FFF2-40B4-BE49-F238E27FC236}">
                  <a16:creationId xmlns:a16="http://schemas.microsoft.com/office/drawing/2014/main" id="{69457B06-C65D-44E3-80F2-64332591AD78}"/>
                </a:ext>
              </a:extLst>
            </p:cNvPr>
            <p:cNvSpPr>
              <a:spLocks/>
            </p:cNvSpPr>
            <p:nvPr/>
          </p:nvSpPr>
          <p:spPr bwMode="auto">
            <a:xfrm>
              <a:off x="5592763" y="3857626"/>
              <a:ext cx="73025" cy="92075"/>
            </a:xfrm>
            <a:custGeom>
              <a:avLst/>
              <a:gdLst>
                <a:gd name="T0" fmla="*/ 75 w 102"/>
                <a:gd name="T1" fmla="*/ 129 h 129"/>
                <a:gd name="T2" fmla="*/ 102 w 102"/>
                <a:gd name="T3" fmla="*/ 27 h 129"/>
                <a:gd name="T4" fmla="*/ 0 w 102"/>
                <a:gd name="T5" fmla="*/ 0 h 129"/>
              </a:gdLst>
              <a:ahLst/>
              <a:cxnLst>
                <a:cxn ang="0">
                  <a:pos x="T0" y="T1"/>
                </a:cxn>
                <a:cxn ang="0">
                  <a:pos x="T2" y="T3"/>
                </a:cxn>
                <a:cxn ang="0">
                  <a:pos x="T4" y="T5"/>
                </a:cxn>
              </a:cxnLst>
              <a:rect l="0" t="0" r="r" b="b"/>
              <a:pathLst>
                <a:path w="102" h="129">
                  <a:moveTo>
                    <a:pt x="75" y="129"/>
                  </a:moveTo>
                  <a:lnTo>
                    <a:pt x="102" y="27"/>
                  </a:lnTo>
                  <a:lnTo>
                    <a:pt x="0" y="0"/>
                  </a:lnTo>
                </a:path>
              </a:pathLst>
            </a:custGeom>
            <a:noFill/>
            <a:ln w="1587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90" name="Line 368">
              <a:extLst>
                <a:ext uri="{FF2B5EF4-FFF2-40B4-BE49-F238E27FC236}">
                  <a16:creationId xmlns:a16="http://schemas.microsoft.com/office/drawing/2014/main" id="{7BED946E-DF8D-4605-8628-C8A95033D9A6}"/>
                </a:ext>
              </a:extLst>
            </p:cNvPr>
            <p:cNvSpPr>
              <a:spLocks noChangeShapeType="1"/>
            </p:cNvSpPr>
            <p:nvPr/>
          </p:nvSpPr>
          <p:spPr bwMode="auto">
            <a:xfrm>
              <a:off x="5743576" y="3832226"/>
              <a:ext cx="0" cy="196850"/>
            </a:xfrm>
            <a:prstGeom prst="line">
              <a:avLst/>
            </a:prstGeom>
            <a:noFill/>
            <a:ln w="15875"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91" name="Freeform 369">
              <a:extLst>
                <a:ext uri="{FF2B5EF4-FFF2-40B4-BE49-F238E27FC236}">
                  <a16:creationId xmlns:a16="http://schemas.microsoft.com/office/drawing/2014/main" id="{6401976C-37DB-43AF-A99F-66CB6476B1A8}"/>
                </a:ext>
              </a:extLst>
            </p:cNvPr>
            <p:cNvSpPr>
              <a:spLocks/>
            </p:cNvSpPr>
            <p:nvPr/>
          </p:nvSpPr>
          <p:spPr bwMode="auto">
            <a:xfrm>
              <a:off x="5689601" y="3921126"/>
              <a:ext cx="106363" cy="53975"/>
            </a:xfrm>
            <a:custGeom>
              <a:avLst/>
              <a:gdLst>
                <a:gd name="T0" fmla="*/ 150 w 150"/>
                <a:gd name="T1" fmla="*/ 75 h 75"/>
                <a:gd name="T2" fmla="*/ 75 w 150"/>
                <a:gd name="T3" fmla="*/ 0 h 75"/>
                <a:gd name="T4" fmla="*/ 0 w 150"/>
                <a:gd name="T5" fmla="*/ 75 h 75"/>
              </a:gdLst>
              <a:ahLst/>
              <a:cxnLst>
                <a:cxn ang="0">
                  <a:pos x="T0" y="T1"/>
                </a:cxn>
                <a:cxn ang="0">
                  <a:pos x="T2" y="T3"/>
                </a:cxn>
                <a:cxn ang="0">
                  <a:pos x="T4" y="T5"/>
                </a:cxn>
              </a:cxnLst>
              <a:rect l="0" t="0" r="r" b="b"/>
              <a:pathLst>
                <a:path w="150" h="75">
                  <a:moveTo>
                    <a:pt x="150" y="75"/>
                  </a:moveTo>
                  <a:lnTo>
                    <a:pt x="75" y="0"/>
                  </a:lnTo>
                  <a:lnTo>
                    <a:pt x="0" y="75"/>
                  </a:lnTo>
                </a:path>
              </a:pathLst>
            </a:custGeom>
            <a:noFill/>
            <a:ln w="1587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92" name="Line 370">
              <a:extLst>
                <a:ext uri="{FF2B5EF4-FFF2-40B4-BE49-F238E27FC236}">
                  <a16:creationId xmlns:a16="http://schemas.microsoft.com/office/drawing/2014/main" id="{86BA756F-3D61-4D32-BCE6-F8064182142F}"/>
                </a:ext>
              </a:extLst>
            </p:cNvPr>
            <p:cNvSpPr>
              <a:spLocks noChangeShapeType="1"/>
            </p:cNvSpPr>
            <p:nvPr/>
          </p:nvSpPr>
          <p:spPr bwMode="auto">
            <a:xfrm>
              <a:off x="5743576" y="3832226"/>
              <a:ext cx="169863" cy="98425"/>
            </a:xfrm>
            <a:prstGeom prst="line">
              <a:avLst/>
            </a:prstGeom>
            <a:noFill/>
            <a:ln w="15875"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93" name="Freeform 371">
              <a:extLst>
                <a:ext uri="{FF2B5EF4-FFF2-40B4-BE49-F238E27FC236}">
                  <a16:creationId xmlns:a16="http://schemas.microsoft.com/office/drawing/2014/main" id="{C39EC906-49A1-41CB-85DF-B78DAA40BC5E}"/>
                </a:ext>
              </a:extLst>
            </p:cNvPr>
            <p:cNvSpPr>
              <a:spLocks/>
            </p:cNvSpPr>
            <p:nvPr/>
          </p:nvSpPr>
          <p:spPr bwMode="auto">
            <a:xfrm>
              <a:off x="5819776" y="3857626"/>
              <a:ext cx="74613" cy="93663"/>
            </a:xfrm>
            <a:custGeom>
              <a:avLst/>
              <a:gdLst>
                <a:gd name="T0" fmla="*/ 103 w 103"/>
                <a:gd name="T1" fmla="*/ 0 h 130"/>
                <a:gd name="T2" fmla="*/ 0 w 103"/>
                <a:gd name="T3" fmla="*/ 27 h 130"/>
                <a:gd name="T4" fmla="*/ 28 w 103"/>
                <a:gd name="T5" fmla="*/ 130 h 130"/>
              </a:gdLst>
              <a:ahLst/>
              <a:cxnLst>
                <a:cxn ang="0">
                  <a:pos x="T0" y="T1"/>
                </a:cxn>
                <a:cxn ang="0">
                  <a:pos x="T2" y="T3"/>
                </a:cxn>
                <a:cxn ang="0">
                  <a:pos x="T4" y="T5"/>
                </a:cxn>
              </a:cxnLst>
              <a:rect l="0" t="0" r="r" b="b"/>
              <a:pathLst>
                <a:path w="103" h="130">
                  <a:moveTo>
                    <a:pt x="103" y="0"/>
                  </a:moveTo>
                  <a:lnTo>
                    <a:pt x="0" y="27"/>
                  </a:lnTo>
                  <a:lnTo>
                    <a:pt x="28" y="130"/>
                  </a:lnTo>
                </a:path>
              </a:pathLst>
            </a:custGeom>
            <a:noFill/>
            <a:ln w="1587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94" name="Line 372">
              <a:extLst>
                <a:ext uri="{FF2B5EF4-FFF2-40B4-BE49-F238E27FC236}">
                  <a16:creationId xmlns:a16="http://schemas.microsoft.com/office/drawing/2014/main" id="{BEC66305-03E3-47BA-A613-2F122AF9C711}"/>
                </a:ext>
              </a:extLst>
            </p:cNvPr>
            <p:cNvSpPr>
              <a:spLocks noChangeShapeType="1"/>
            </p:cNvSpPr>
            <p:nvPr/>
          </p:nvSpPr>
          <p:spPr bwMode="auto">
            <a:xfrm flipV="1">
              <a:off x="5743576" y="3733801"/>
              <a:ext cx="169863" cy="98425"/>
            </a:xfrm>
            <a:prstGeom prst="line">
              <a:avLst/>
            </a:prstGeom>
            <a:noFill/>
            <a:ln w="15875" cap="rnd">
              <a:solidFill>
                <a:schemeClr val="bg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95" name="Freeform 373">
              <a:extLst>
                <a:ext uri="{FF2B5EF4-FFF2-40B4-BE49-F238E27FC236}">
                  <a16:creationId xmlns:a16="http://schemas.microsoft.com/office/drawing/2014/main" id="{E6E3C2D7-7DF7-4F5C-A6E5-90058A042B7E}"/>
                </a:ext>
              </a:extLst>
            </p:cNvPr>
            <p:cNvSpPr>
              <a:spLocks/>
            </p:cNvSpPr>
            <p:nvPr/>
          </p:nvSpPr>
          <p:spPr bwMode="auto">
            <a:xfrm>
              <a:off x="5821363" y="3714751"/>
              <a:ext cx="73025" cy="92075"/>
            </a:xfrm>
            <a:custGeom>
              <a:avLst/>
              <a:gdLst>
                <a:gd name="T0" fmla="*/ 28 w 103"/>
                <a:gd name="T1" fmla="*/ 0 h 130"/>
                <a:gd name="T2" fmla="*/ 0 w 103"/>
                <a:gd name="T3" fmla="*/ 102 h 130"/>
                <a:gd name="T4" fmla="*/ 103 w 103"/>
                <a:gd name="T5" fmla="*/ 130 h 130"/>
              </a:gdLst>
              <a:ahLst/>
              <a:cxnLst>
                <a:cxn ang="0">
                  <a:pos x="T0" y="T1"/>
                </a:cxn>
                <a:cxn ang="0">
                  <a:pos x="T2" y="T3"/>
                </a:cxn>
                <a:cxn ang="0">
                  <a:pos x="T4" y="T5"/>
                </a:cxn>
              </a:cxnLst>
              <a:rect l="0" t="0" r="r" b="b"/>
              <a:pathLst>
                <a:path w="103" h="130">
                  <a:moveTo>
                    <a:pt x="28" y="0"/>
                  </a:moveTo>
                  <a:lnTo>
                    <a:pt x="0" y="102"/>
                  </a:lnTo>
                  <a:lnTo>
                    <a:pt x="103" y="130"/>
                  </a:lnTo>
                </a:path>
              </a:pathLst>
            </a:custGeom>
            <a:noFill/>
            <a:ln w="15875" cap="rnd">
              <a:solidFill>
                <a:schemeClr val="bg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grpSp>
      <p:grpSp>
        <p:nvGrpSpPr>
          <p:cNvPr id="79" name="Group 78">
            <a:extLst>
              <a:ext uri="{FF2B5EF4-FFF2-40B4-BE49-F238E27FC236}">
                <a16:creationId xmlns:a16="http://schemas.microsoft.com/office/drawing/2014/main" id="{60BEB8EE-851D-4348-B6D1-680B0D7A4837}"/>
              </a:ext>
            </a:extLst>
          </p:cNvPr>
          <p:cNvGrpSpPr/>
          <p:nvPr/>
        </p:nvGrpSpPr>
        <p:grpSpPr>
          <a:xfrm>
            <a:off x="2155643" y="3523648"/>
            <a:ext cx="217491" cy="284411"/>
            <a:chOff x="9152187" y="1727201"/>
            <a:chExt cx="288925" cy="377825"/>
          </a:xfrm>
        </p:grpSpPr>
        <p:sp>
          <p:nvSpPr>
            <p:cNvPr id="80" name="Freeform 437">
              <a:extLst>
                <a:ext uri="{FF2B5EF4-FFF2-40B4-BE49-F238E27FC236}">
                  <a16:creationId xmlns:a16="http://schemas.microsoft.com/office/drawing/2014/main" id="{971BD295-2CB3-4017-B69E-CB007E50F1EB}"/>
                </a:ext>
              </a:extLst>
            </p:cNvPr>
            <p:cNvSpPr>
              <a:spLocks/>
            </p:cNvSpPr>
            <p:nvPr/>
          </p:nvSpPr>
          <p:spPr bwMode="auto">
            <a:xfrm>
              <a:off x="9152187" y="1727201"/>
              <a:ext cx="288925" cy="198438"/>
            </a:xfrm>
            <a:custGeom>
              <a:avLst/>
              <a:gdLst>
                <a:gd name="T0" fmla="*/ 400 w 400"/>
                <a:gd name="T1" fmla="*/ 187 h 275"/>
                <a:gd name="T2" fmla="*/ 400 w 400"/>
                <a:gd name="T3" fmla="*/ 75 h 275"/>
                <a:gd name="T4" fmla="*/ 200 w 400"/>
                <a:gd name="T5" fmla="*/ 0 h 275"/>
                <a:gd name="T6" fmla="*/ 0 w 400"/>
                <a:gd name="T7" fmla="*/ 75 h 275"/>
                <a:gd name="T8" fmla="*/ 0 w 400"/>
                <a:gd name="T9" fmla="*/ 200 h 275"/>
                <a:gd name="T10" fmla="*/ 200 w 400"/>
                <a:gd name="T11" fmla="*/ 275 h 275"/>
                <a:gd name="T12" fmla="*/ 213 w 400"/>
                <a:gd name="T13" fmla="*/ 275 h 275"/>
              </a:gdLst>
              <a:ahLst/>
              <a:cxnLst>
                <a:cxn ang="0">
                  <a:pos x="T0" y="T1"/>
                </a:cxn>
                <a:cxn ang="0">
                  <a:pos x="T2" y="T3"/>
                </a:cxn>
                <a:cxn ang="0">
                  <a:pos x="T4" y="T5"/>
                </a:cxn>
                <a:cxn ang="0">
                  <a:pos x="T6" y="T7"/>
                </a:cxn>
                <a:cxn ang="0">
                  <a:pos x="T8" y="T9"/>
                </a:cxn>
                <a:cxn ang="0">
                  <a:pos x="T10" y="T11"/>
                </a:cxn>
                <a:cxn ang="0">
                  <a:pos x="T12" y="T13"/>
                </a:cxn>
              </a:cxnLst>
              <a:rect l="0" t="0" r="r" b="b"/>
              <a:pathLst>
                <a:path w="400" h="275">
                  <a:moveTo>
                    <a:pt x="400" y="187"/>
                  </a:moveTo>
                  <a:lnTo>
                    <a:pt x="400" y="75"/>
                  </a:lnTo>
                  <a:cubicBezTo>
                    <a:pt x="400" y="33"/>
                    <a:pt x="311" y="0"/>
                    <a:pt x="200" y="0"/>
                  </a:cubicBezTo>
                  <a:cubicBezTo>
                    <a:pt x="90" y="0"/>
                    <a:pt x="0" y="33"/>
                    <a:pt x="0" y="75"/>
                  </a:cubicBezTo>
                  <a:lnTo>
                    <a:pt x="0" y="200"/>
                  </a:lnTo>
                  <a:cubicBezTo>
                    <a:pt x="0" y="241"/>
                    <a:pt x="90" y="275"/>
                    <a:pt x="200" y="275"/>
                  </a:cubicBezTo>
                  <a:lnTo>
                    <a:pt x="213" y="275"/>
                  </a:lnTo>
                </a:path>
              </a:pathLst>
            </a:custGeom>
            <a:noFill/>
            <a:ln w="15875"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81" name="Freeform 438">
              <a:extLst>
                <a:ext uri="{FF2B5EF4-FFF2-40B4-BE49-F238E27FC236}">
                  <a16:creationId xmlns:a16="http://schemas.microsoft.com/office/drawing/2014/main" id="{45EB4F22-4EDD-4C33-9FEE-C52CDAF2692E}"/>
                </a:ext>
              </a:extLst>
            </p:cNvPr>
            <p:cNvSpPr>
              <a:spLocks/>
            </p:cNvSpPr>
            <p:nvPr/>
          </p:nvSpPr>
          <p:spPr bwMode="auto">
            <a:xfrm>
              <a:off x="9152187" y="1781176"/>
              <a:ext cx="288925" cy="53975"/>
            </a:xfrm>
            <a:custGeom>
              <a:avLst/>
              <a:gdLst>
                <a:gd name="T0" fmla="*/ 0 w 400"/>
                <a:gd name="T1" fmla="*/ 0 h 75"/>
                <a:gd name="T2" fmla="*/ 200 w 400"/>
                <a:gd name="T3" fmla="*/ 75 h 75"/>
                <a:gd name="T4" fmla="*/ 400 w 400"/>
                <a:gd name="T5" fmla="*/ 0 h 75"/>
              </a:gdLst>
              <a:ahLst/>
              <a:cxnLst>
                <a:cxn ang="0">
                  <a:pos x="T0" y="T1"/>
                </a:cxn>
                <a:cxn ang="0">
                  <a:pos x="T2" y="T3"/>
                </a:cxn>
                <a:cxn ang="0">
                  <a:pos x="T4" y="T5"/>
                </a:cxn>
              </a:cxnLst>
              <a:rect l="0" t="0" r="r" b="b"/>
              <a:pathLst>
                <a:path w="400" h="75">
                  <a:moveTo>
                    <a:pt x="0" y="0"/>
                  </a:moveTo>
                  <a:cubicBezTo>
                    <a:pt x="0" y="41"/>
                    <a:pt x="90" y="75"/>
                    <a:pt x="200" y="75"/>
                  </a:cubicBezTo>
                  <a:cubicBezTo>
                    <a:pt x="311" y="75"/>
                    <a:pt x="400" y="41"/>
                    <a:pt x="400" y="0"/>
                  </a:cubicBezTo>
                </a:path>
              </a:pathLst>
            </a:custGeom>
            <a:noFill/>
            <a:ln w="15875"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82" name="Freeform 439">
              <a:extLst>
                <a:ext uri="{FF2B5EF4-FFF2-40B4-BE49-F238E27FC236}">
                  <a16:creationId xmlns:a16="http://schemas.microsoft.com/office/drawing/2014/main" id="{488CB692-032C-4819-B237-6F47C7071BFA}"/>
                </a:ext>
              </a:extLst>
            </p:cNvPr>
            <p:cNvSpPr>
              <a:spLocks/>
            </p:cNvSpPr>
            <p:nvPr/>
          </p:nvSpPr>
          <p:spPr bwMode="auto">
            <a:xfrm>
              <a:off x="9152187" y="1879601"/>
              <a:ext cx="136525" cy="136525"/>
            </a:xfrm>
            <a:custGeom>
              <a:avLst/>
              <a:gdLst>
                <a:gd name="T0" fmla="*/ 0 w 188"/>
                <a:gd name="T1" fmla="*/ 0 h 188"/>
                <a:gd name="T2" fmla="*/ 0 w 188"/>
                <a:gd name="T3" fmla="*/ 113 h 188"/>
                <a:gd name="T4" fmla="*/ 188 w 188"/>
                <a:gd name="T5" fmla="*/ 188 h 188"/>
              </a:gdLst>
              <a:ahLst/>
              <a:cxnLst>
                <a:cxn ang="0">
                  <a:pos x="T0" y="T1"/>
                </a:cxn>
                <a:cxn ang="0">
                  <a:pos x="T2" y="T3"/>
                </a:cxn>
                <a:cxn ang="0">
                  <a:pos x="T4" y="T5"/>
                </a:cxn>
              </a:cxnLst>
              <a:rect l="0" t="0" r="r" b="b"/>
              <a:pathLst>
                <a:path w="188" h="188">
                  <a:moveTo>
                    <a:pt x="0" y="0"/>
                  </a:moveTo>
                  <a:lnTo>
                    <a:pt x="0" y="113"/>
                  </a:lnTo>
                  <a:cubicBezTo>
                    <a:pt x="0" y="152"/>
                    <a:pt x="83" y="185"/>
                    <a:pt x="188" y="188"/>
                  </a:cubicBezTo>
                </a:path>
              </a:pathLst>
            </a:custGeom>
            <a:noFill/>
            <a:ln w="15875"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83" name="Freeform 440">
              <a:extLst>
                <a:ext uri="{FF2B5EF4-FFF2-40B4-BE49-F238E27FC236}">
                  <a16:creationId xmlns:a16="http://schemas.microsoft.com/office/drawing/2014/main" id="{4F26F734-8756-455A-B898-7B7173BE031B}"/>
                </a:ext>
              </a:extLst>
            </p:cNvPr>
            <p:cNvSpPr>
              <a:spLocks/>
            </p:cNvSpPr>
            <p:nvPr/>
          </p:nvSpPr>
          <p:spPr bwMode="auto">
            <a:xfrm>
              <a:off x="9152187" y="1970088"/>
              <a:ext cx="180975" cy="134938"/>
            </a:xfrm>
            <a:custGeom>
              <a:avLst/>
              <a:gdLst>
                <a:gd name="T0" fmla="*/ 0 w 250"/>
                <a:gd name="T1" fmla="*/ 0 h 188"/>
                <a:gd name="T2" fmla="*/ 0 w 250"/>
                <a:gd name="T3" fmla="*/ 113 h 188"/>
                <a:gd name="T4" fmla="*/ 200 w 250"/>
                <a:gd name="T5" fmla="*/ 188 h 188"/>
                <a:gd name="T6" fmla="*/ 250 w 250"/>
                <a:gd name="T7" fmla="*/ 185 h 188"/>
              </a:gdLst>
              <a:ahLst/>
              <a:cxnLst>
                <a:cxn ang="0">
                  <a:pos x="T0" y="T1"/>
                </a:cxn>
                <a:cxn ang="0">
                  <a:pos x="T2" y="T3"/>
                </a:cxn>
                <a:cxn ang="0">
                  <a:pos x="T4" y="T5"/>
                </a:cxn>
                <a:cxn ang="0">
                  <a:pos x="T6" y="T7"/>
                </a:cxn>
              </a:cxnLst>
              <a:rect l="0" t="0" r="r" b="b"/>
              <a:pathLst>
                <a:path w="250" h="188">
                  <a:moveTo>
                    <a:pt x="0" y="0"/>
                  </a:moveTo>
                  <a:lnTo>
                    <a:pt x="0" y="113"/>
                  </a:lnTo>
                  <a:cubicBezTo>
                    <a:pt x="0" y="154"/>
                    <a:pt x="90" y="188"/>
                    <a:pt x="200" y="188"/>
                  </a:cubicBezTo>
                  <a:cubicBezTo>
                    <a:pt x="217" y="188"/>
                    <a:pt x="234" y="187"/>
                    <a:pt x="250" y="185"/>
                  </a:cubicBezTo>
                </a:path>
              </a:pathLst>
            </a:custGeom>
            <a:noFill/>
            <a:ln w="15875"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grpSp>
      <p:sp>
        <p:nvSpPr>
          <p:cNvPr id="120" name="Rectangle 119">
            <a:extLst>
              <a:ext uri="{FF2B5EF4-FFF2-40B4-BE49-F238E27FC236}">
                <a16:creationId xmlns:a16="http://schemas.microsoft.com/office/drawing/2014/main" id="{97E04D5B-7E35-42A9-BFD6-9943807742B4}"/>
              </a:ext>
            </a:extLst>
          </p:cNvPr>
          <p:cNvSpPr/>
          <p:nvPr/>
        </p:nvSpPr>
        <p:spPr bwMode="auto">
          <a:xfrm>
            <a:off x="1684218" y="1841787"/>
            <a:ext cx="1107795" cy="1231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buClr>
                <a:schemeClr val="accent1"/>
              </a:buClr>
            </a:pPr>
            <a:r>
              <a:rPr lang="en-AU" sz="800" b="1" dirty="0">
                <a:solidFill>
                  <a:schemeClr val="bg1"/>
                </a:solidFill>
              </a:rPr>
              <a:t>COMPUTE</a:t>
            </a:r>
            <a:endParaRPr lang="en-AU" sz="700" dirty="0">
              <a:solidFill>
                <a:schemeClr val="bg1"/>
              </a:solidFill>
            </a:endParaRPr>
          </a:p>
        </p:txBody>
      </p:sp>
      <p:sp>
        <p:nvSpPr>
          <p:cNvPr id="121" name="Rectangle 120">
            <a:extLst>
              <a:ext uri="{FF2B5EF4-FFF2-40B4-BE49-F238E27FC236}">
                <a16:creationId xmlns:a16="http://schemas.microsoft.com/office/drawing/2014/main" id="{67A6E43E-8DA6-4ADF-BBD4-7436876297DA}"/>
              </a:ext>
            </a:extLst>
          </p:cNvPr>
          <p:cNvSpPr/>
          <p:nvPr/>
        </p:nvSpPr>
        <p:spPr bwMode="auto">
          <a:xfrm>
            <a:off x="1662184" y="3292527"/>
            <a:ext cx="1107795" cy="1231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buClr>
                <a:schemeClr val="accent1"/>
              </a:buClr>
            </a:pPr>
            <a:r>
              <a:rPr lang="en-AU" sz="800" b="1" dirty="0">
                <a:solidFill>
                  <a:schemeClr val="bg1"/>
                </a:solidFill>
              </a:rPr>
              <a:t>ARCHIVE</a:t>
            </a:r>
            <a:endParaRPr lang="en-AU" sz="700" dirty="0">
              <a:solidFill>
                <a:schemeClr val="bg1"/>
              </a:solidFill>
            </a:endParaRPr>
          </a:p>
        </p:txBody>
      </p:sp>
      <p:sp>
        <p:nvSpPr>
          <p:cNvPr id="122" name="Rectangle 121">
            <a:extLst>
              <a:ext uri="{FF2B5EF4-FFF2-40B4-BE49-F238E27FC236}">
                <a16:creationId xmlns:a16="http://schemas.microsoft.com/office/drawing/2014/main" id="{D03D43F0-945A-49B6-943A-640786049A1A}"/>
              </a:ext>
            </a:extLst>
          </p:cNvPr>
          <p:cNvSpPr/>
          <p:nvPr/>
        </p:nvSpPr>
        <p:spPr bwMode="auto">
          <a:xfrm>
            <a:off x="2394073" y="2573883"/>
            <a:ext cx="773637" cy="1077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r">
              <a:buClr>
                <a:schemeClr val="accent1"/>
              </a:buClr>
            </a:pPr>
            <a:r>
              <a:rPr lang="en-AU" sz="700" b="1" dirty="0">
                <a:solidFill>
                  <a:schemeClr val="bg1"/>
                </a:solidFill>
              </a:rPr>
              <a:t>ACTIVE STORAGE</a:t>
            </a:r>
          </a:p>
        </p:txBody>
      </p:sp>
      <p:sp>
        <p:nvSpPr>
          <p:cNvPr id="124" name="Rectangle 123">
            <a:extLst>
              <a:ext uri="{FF2B5EF4-FFF2-40B4-BE49-F238E27FC236}">
                <a16:creationId xmlns:a16="http://schemas.microsoft.com/office/drawing/2014/main" id="{6C0F6050-BC3C-4FE3-A985-67E384771729}"/>
              </a:ext>
            </a:extLst>
          </p:cNvPr>
          <p:cNvSpPr/>
          <p:nvPr/>
        </p:nvSpPr>
        <p:spPr bwMode="auto">
          <a:xfrm>
            <a:off x="1389185" y="2566189"/>
            <a:ext cx="773637" cy="12311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buClr>
                <a:schemeClr val="accent1"/>
              </a:buClr>
            </a:pPr>
            <a:r>
              <a:rPr lang="en-AU" sz="800" b="1" dirty="0">
                <a:solidFill>
                  <a:schemeClr val="bg1"/>
                </a:solidFill>
              </a:rPr>
              <a:t>SENSITIVE</a:t>
            </a:r>
            <a:endParaRPr lang="en-AU" sz="700" dirty="0">
              <a:solidFill>
                <a:schemeClr val="bg1"/>
              </a:solidFill>
            </a:endParaRPr>
          </a:p>
        </p:txBody>
      </p:sp>
      <p:sp>
        <p:nvSpPr>
          <p:cNvPr id="211" name="Rectangle 210">
            <a:extLst>
              <a:ext uri="{FF2B5EF4-FFF2-40B4-BE49-F238E27FC236}">
                <a16:creationId xmlns:a16="http://schemas.microsoft.com/office/drawing/2014/main" id="{1C8CBD3A-0A1D-4837-B004-3E2BB823AA03}"/>
              </a:ext>
            </a:extLst>
          </p:cNvPr>
          <p:cNvSpPr/>
          <p:nvPr/>
        </p:nvSpPr>
        <p:spPr bwMode="auto">
          <a:xfrm>
            <a:off x="5352118" y="1564985"/>
            <a:ext cx="1529859" cy="1692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lvl="1">
              <a:spcAft>
                <a:spcPts val="600"/>
              </a:spcAft>
              <a:buClr>
                <a:schemeClr val="accent1"/>
              </a:buClr>
            </a:pPr>
            <a:r>
              <a:rPr lang="en-AU" sz="1100" dirty="0">
                <a:solidFill>
                  <a:schemeClr val="tx1"/>
                </a:solidFill>
              </a:rPr>
              <a:t>Instruments / Labs</a:t>
            </a:r>
          </a:p>
        </p:txBody>
      </p:sp>
      <p:grpSp>
        <p:nvGrpSpPr>
          <p:cNvPr id="9" name="Group 8">
            <a:extLst>
              <a:ext uri="{FF2B5EF4-FFF2-40B4-BE49-F238E27FC236}">
                <a16:creationId xmlns:a16="http://schemas.microsoft.com/office/drawing/2014/main" id="{3C982998-366E-E44C-A830-E032B5205EED}"/>
              </a:ext>
            </a:extLst>
          </p:cNvPr>
          <p:cNvGrpSpPr/>
          <p:nvPr/>
        </p:nvGrpSpPr>
        <p:grpSpPr>
          <a:xfrm>
            <a:off x="4559085" y="1335238"/>
            <a:ext cx="656578" cy="656578"/>
            <a:chOff x="4715530" y="1430488"/>
            <a:chExt cx="762000" cy="762000"/>
          </a:xfrm>
        </p:grpSpPr>
        <p:sp>
          <p:nvSpPr>
            <p:cNvPr id="145" name="Oval 144">
              <a:extLst>
                <a:ext uri="{FF2B5EF4-FFF2-40B4-BE49-F238E27FC236}">
                  <a16:creationId xmlns:a16="http://schemas.microsoft.com/office/drawing/2014/main" id="{9654DD92-B6BC-4C87-B9B1-5812AD9FCDD6}"/>
                </a:ext>
              </a:extLst>
            </p:cNvPr>
            <p:cNvSpPr/>
            <p:nvPr/>
          </p:nvSpPr>
          <p:spPr>
            <a:xfrm flipH="1">
              <a:off x="4715530" y="1430488"/>
              <a:ext cx="762000" cy="762000"/>
            </a:xfrm>
            <a:prstGeom prst="ellipse">
              <a:avLst/>
            </a:prstGeom>
            <a:solidFill>
              <a:srgbClr val="EBDED3">
                <a:alpha val="70000"/>
              </a:srgbClr>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dirty="0" err="1">
                <a:solidFill>
                  <a:schemeClr val="bg1"/>
                </a:solidFill>
              </a:endParaRPr>
            </a:p>
          </p:txBody>
        </p:sp>
        <p:grpSp>
          <p:nvGrpSpPr>
            <p:cNvPr id="226" name="Group 225">
              <a:extLst>
                <a:ext uri="{FF2B5EF4-FFF2-40B4-BE49-F238E27FC236}">
                  <a16:creationId xmlns:a16="http://schemas.microsoft.com/office/drawing/2014/main" id="{7ED00045-51A4-4EF5-8314-B4676D0DD4BF}"/>
                </a:ext>
              </a:extLst>
            </p:cNvPr>
            <p:cNvGrpSpPr/>
            <p:nvPr/>
          </p:nvGrpSpPr>
          <p:grpSpPr>
            <a:xfrm>
              <a:off x="4918730" y="1609082"/>
              <a:ext cx="317500" cy="404813"/>
              <a:chOff x="8491537" y="1717676"/>
              <a:chExt cx="317500" cy="404813"/>
            </a:xfrm>
          </p:grpSpPr>
          <p:sp>
            <p:nvSpPr>
              <p:cNvPr id="227" name="Freeform 212">
                <a:extLst>
                  <a:ext uri="{FF2B5EF4-FFF2-40B4-BE49-F238E27FC236}">
                    <a16:creationId xmlns:a16="http://schemas.microsoft.com/office/drawing/2014/main" id="{88F29C22-D85F-46BA-BE54-F53398920952}"/>
                  </a:ext>
                </a:extLst>
              </p:cNvPr>
              <p:cNvSpPr>
                <a:spLocks/>
              </p:cNvSpPr>
              <p:nvPr/>
            </p:nvSpPr>
            <p:spPr bwMode="auto">
              <a:xfrm>
                <a:off x="8491537" y="1717676"/>
                <a:ext cx="280988" cy="280988"/>
              </a:xfrm>
              <a:custGeom>
                <a:avLst/>
                <a:gdLst>
                  <a:gd name="T0" fmla="*/ 167 w 391"/>
                  <a:gd name="T1" fmla="*/ 115 h 392"/>
                  <a:gd name="T2" fmla="*/ 362 w 391"/>
                  <a:gd name="T3" fmla="*/ 27 h 392"/>
                  <a:gd name="T4" fmla="*/ 247 w 391"/>
                  <a:gd name="T5" fmla="*/ 248 h 392"/>
                  <a:gd name="T6" fmla="*/ 26 w 391"/>
                  <a:gd name="T7" fmla="*/ 363 h 392"/>
                  <a:gd name="T8" fmla="*/ 114 w 391"/>
                  <a:gd name="T9" fmla="*/ 168 h 392"/>
                </a:gdLst>
                <a:ahLst/>
                <a:cxnLst>
                  <a:cxn ang="0">
                    <a:pos x="T0" y="T1"/>
                  </a:cxn>
                  <a:cxn ang="0">
                    <a:pos x="T2" y="T3"/>
                  </a:cxn>
                  <a:cxn ang="0">
                    <a:pos x="T4" y="T5"/>
                  </a:cxn>
                  <a:cxn ang="0">
                    <a:pos x="T6" y="T7"/>
                  </a:cxn>
                  <a:cxn ang="0">
                    <a:pos x="T8" y="T9"/>
                  </a:cxn>
                </a:cxnLst>
                <a:rect l="0" t="0" r="r" b="b"/>
                <a:pathLst>
                  <a:path w="391" h="392">
                    <a:moveTo>
                      <a:pt x="167" y="115"/>
                    </a:moveTo>
                    <a:cubicBezTo>
                      <a:pt x="252" y="39"/>
                      <a:pt x="335" y="0"/>
                      <a:pt x="362" y="27"/>
                    </a:cubicBezTo>
                    <a:cubicBezTo>
                      <a:pt x="391" y="56"/>
                      <a:pt x="340" y="155"/>
                      <a:pt x="247" y="248"/>
                    </a:cubicBezTo>
                    <a:cubicBezTo>
                      <a:pt x="154" y="340"/>
                      <a:pt x="55" y="392"/>
                      <a:pt x="26" y="363"/>
                    </a:cubicBezTo>
                    <a:cubicBezTo>
                      <a:pt x="0" y="336"/>
                      <a:pt x="39" y="252"/>
                      <a:pt x="114" y="168"/>
                    </a:cubicBezTo>
                  </a:path>
                </a:pathLst>
              </a:custGeom>
              <a:noFill/>
              <a:ln w="15875" cap="flat">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228" name="Freeform 213">
                <a:extLst>
                  <a:ext uri="{FF2B5EF4-FFF2-40B4-BE49-F238E27FC236}">
                    <a16:creationId xmlns:a16="http://schemas.microsoft.com/office/drawing/2014/main" id="{B1F1C59A-A74D-4F96-993D-DA784AE31B99}"/>
                  </a:ext>
                </a:extLst>
              </p:cNvPr>
              <p:cNvSpPr>
                <a:spLocks/>
              </p:cNvSpPr>
              <p:nvPr/>
            </p:nvSpPr>
            <p:spPr bwMode="auto">
              <a:xfrm>
                <a:off x="8510587" y="1735139"/>
                <a:ext cx="290513" cy="290513"/>
              </a:xfrm>
              <a:custGeom>
                <a:avLst/>
                <a:gdLst>
                  <a:gd name="T0" fmla="*/ 336 w 404"/>
                  <a:gd name="T1" fmla="*/ 0 h 404"/>
                  <a:gd name="T2" fmla="*/ 292 w 404"/>
                  <a:gd name="T3" fmla="*/ 292 h 404"/>
                  <a:gd name="T4" fmla="*/ 0 w 404"/>
                  <a:gd name="T5" fmla="*/ 336 h 404"/>
                </a:gdLst>
                <a:ahLst/>
                <a:cxnLst>
                  <a:cxn ang="0">
                    <a:pos x="T0" y="T1"/>
                  </a:cxn>
                  <a:cxn ang="0">
                    <a:pos x="T2" y="T3"/>
                  </a:cxn>
                  <a:cxn ang="0">
                    <a:pos x="T4" y="T5"/>
                  </a:cxn>
                </a:cxnLst>
                <a:rect l="0" t="0" r="r" b="b"/>
                <a:pathLst>
                  <a:path w="404" h="404">
                    <a:moveTo>
                      <a:pt x="336" y="0"/>
                    </a:moveTo>
                    <a:cubicBezTo>
                      <a:pt x="404" y="68"/>
                      <a:pt x="384" y="199"/>
                      <a:pt x="292" y="292"/>
                    </a:cubicBezTo>
                    <a:cubicBezTo>
                      <a:pt x="199" y="384"/>
                      <a:pt x="68" y="404"/>
                      <a:pt x="0" y="336"/>
                    </a:cubicBezTo>
                  </a:path>
                </a:pathLst>
              </a:custGeom>
              <a:noFill/>
              <a:ln w="15875" cap="flat">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229" name="Line 214">
                <a:extLst>
                  <a:ext uri="{FF2B5EF4-FFF2-40B4-BE49-F238E27FC236}">
                    <a16:creationId xmlns:a16="http://schemas.microsoft.com/office/drawing/2014/main" id="{B5925499-F89B-4C00-9877-BB527A0F8D6B}"/>
                  </a:ext>
                </a:extLst>
              </p:cNvPr>
              <p:cNvSpPr>
                <a:spLocks noChangeShapeType="1"/>
              </p:cNvSpPr>
              <p:nvPr/>
            </p:nvSpPr>
            <p:spPr bwMode="auto">
              <a:xfrm flipH="1" flipV="1">
                <a:off x="8548687" y="1773239"/>
                <a:ext cx="95250" cy="95250"/>
              </a:xfrm>
              <a:prstGeom prst="line">
                <a:avLst/>
              </a:prstGeom>
              <a:noFill/>
              <a:ln w="15875" cap="flat">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230" name="Line 215">
                <a:extLst>
                  <a:ext uri="{FF2B5EF4-FFF2-40B4-BE49-F238E27FC236}">
                    <a16:creationId xmlns:a16="http://schemas.microsoft.com/office/drawing/2014/main" id="{9D8D41AB-A864-4AB3-A37D-DE4F45E56B07}"/>
                  </a:ext>
                </a:extLst>
              </p:cNvPr>
              <p:cNvSpPr>
                <a:spLocks noChangeShapeType="1"/>
              </p:cNvSpPr>
              <p:nvPr/>
            </p:nvSpPr>
            <p:spPr bwMode="auto">
              <a:xfrm flipV="1">
                <a:off x="8542337" y="1766889"/>
                <a:ext cx="25400" cy="25400"/>
              </a:xfrm>
              <a:prstGeom prst="line">
                <a:avLst/>
              </a:prstGeom>
              <a:noFill/>
              <a:ln w="15875" cap="flat">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231" name="Freeform 216">
                <a:extLst>
                  <a:ext uri="{FF2B5EF4-FFF2-40B4-BE49-F238E27FC236}">
                    <a16:creationId xmlns:a16="http://schemas.microsoft.com/office/drawing/2014/main" id="{BA0C63F2-3FC8-4173-999D-3BE0EEAAAFCC}"/>
                  </a:ext>
                </a:extLst>
              </p:cNvPr>
              <p:cNvSpPr>
                <a:spLocks/>
              </p:cNvSpPr>
              <p:nvPr/>
            </p:nvSpPr>
            <p:spPr bwMode="auto">
              <a:xfrm>
                <a:off x="8656637" y="1943101"/>
                <a:ext cx="152400" cy="179388"/>
              </a:xfrm>
              <a:custGeom>
                <a:avLst/>
                <a:gdLst>
                  <a:gd name="T0" fmla="*/ 84 w 212"/>
                  <a:gd name="T1" fmla="*/ 0 h 250"/>
                  <a:gd name="T2" fmla="*/ 136 w 212"/>
                  <a:gd name="T3" fmla="*/ 50 h 250"/>
                  <a:gd name="T4" fmla="*/ 175 w 212"/>
                  <a:gd name="T5" fmla="*/ 88 h 250"/>
                  <a:gd name="T6" fmla="*/ 175 w 212"/>
                  <a:gd name="T7" fmla="*/ 188 h 250"/>
                  <a:gd name="T8" fmla="*/ 212 w 212"/>
                  <a:gd name="T9" fmla="*/ 219 h 250"/>
                  <a:gd name="T10" fmla="*/ 212 w 212"/>
                  <a:gd name="T11" fmla="*/ 250 h 250"/>
                  <a:gd name="T12" fmla="*/ 0 w 212"/>
                  <a:gd name="T13" fmla="*/ 250 h 250"/>
                  <a:gd name="T14" fmla="*/ 0 w 212"/>
                  <a:gd name="T15" fmla="*/ 213 h 250"/>
                  <a:gd name="T16" fmla="*/ 37 w 212"/>
                  <a:gd name="T17" fmla="*/ 188 h 250"/>
                  <a:gd name="T18" fmla="*/ 37 w 212"/>
                  <a:gd name="T19" fmla="*/ 125 h 250"/>
                  <a:gd name="T20" fmla="*/ 87 w 212"/>
                  <a:gd name="T21" fmla="*/ 75 h 250"/>
                  <a:gd name="T22" fmla="*/ 75 w 212"/>
                  <a:gd name="T23" fmla="*/ 63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2" h="250">
                    <a:moveTo>
                      <a:pt x="84" y="0"/>
                    </a:moveTo>
                    <a:lnTo>
                      <a:pt x="136" y="50"/>
                    </a:lnTo>
                    <a:lnTo>
                      <a:pt x="175" y="88"/>
                    </a:lnTo>
                    <a:lnTo>
                      <a:pt x="175" y="188"/>
                    </a:lnTo>
                    <a:lnTo>
                      <a:pt x="212" y="219"/>
                    </a:lnTo>
                    <a:lnTo>
                      <a:pt x="212" y="250"/>
                    </a:lnTo>
                    <a:lnTo>
                      <a:pt x="0" y="250"/>
                    </a:lnTo>
                    <a:lnTo>
                      <a:pt x="0" y="213"/>
                    </a:lnTo>
                    <a:lnTo>
                      <a:pt x="37" y="188"/>
                    </a:lnTo>
                    <a:lnTo>
                      <a:pt x="37" y="125"/>
                    </a:lnTo>
                    <a:lnTo>
                      <a:pt x="87" y="75"/>
                    </a:lnTo>
                    <a:lnTo>
                      <a:pt x="75" y="63"/>
                    </a:lnTo>
                  </a:path>
                </a:pathLst>
              </a:custGeom>
              <a:noFill/>
              <a:ln w="15875" cap="flat">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grpSp>
      </p:grpSp>
      <p:grpSp>
        <p:nvGrpSpPr>
          <p:cNvPr id="283" name="Group 282">
            <a:extLst>
              <a:ext uri="{FF2B5EF4-FFF2-40B4-BE49-F238E27FC236}">
                <a16:creationId xmlns:a16="http://schemas.microsoft.com/office/drawing/2014/main" id="{08923440-8973-4A8A-837D-0BF0FF73624C}"/>
              </a:ext>
            </a:extLst>
          </p:cNvPr>
          <p:cNvGrpSpPr/>
          <p:nvPr/>
        </p:nvGrpSpPr>
        <p:grpSpPr>
          <a:xfrm rot="20793299">
            <a:off x="4103736" y="1656348"/>
            <a:ext cx="324470" cy="324470"/>
            <a:chOff x="6519535" y="2606675"/>
            <a:chExt cx="384160" cy="384160"/>
          </a:xfrm>
        </p:grpSpPr>
        <p:sp>
          <p:nvSpPr>
            <p:cNvPr id="282" name="Oval 281">
              <a:extLst>
                <a:ext uri="{FF2B5EF4-FFF2-40B4-BE49-F238E27FC236}">
                  <a16:creationId xmlns:a16="http://schemas.microsoft.com/office/drawing/2014/main" id="{A0625A3E-BF0D-458E-9261-823204A2CBB3}"/>
                </a:ext>
              </a:extLst>
            </p:cNvPr>
            <p:cNvSpPr/>
            <p:nvPr/>
          </p:nvSpPr>
          <p:spPr>
            <a:xfrm>
              <a:off x="6519535" y="2606675"/>
              <a:ext cx="384160" cy="384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dirty="0" err="1">
                <a:solidFill>
                  <a:schemeClr val="bg1"/>
                </a:solidFill>
              </a:endParaRPr>
            </a:p>
          </p:txBody>
        </p:sp>
        <p:grpSp>
          <p:nvGrpSpPr>
            <p:cNvPr id="155" name="Group 154">
              <a:extLst>
                <a:ext uri="{FF2B5EF4-FFF2-40B4-BE49-F238E27FC236}">
                  <a16:creationId xmlns:a16="http://schemas.microsoft.com/office/drawing/2014/main" id="{7A4C5B36-A8DF-4569-8E92-D100D56033C7}"/>
                </a:ext>
              </a:extLst>
            </p:cNvPr>
            <p:cNvGrpSpPr/>
            <p:nvPr/>
          </p:nvGrpSpPr>
          <p:grpSpPr>
            <a:xfrm>
              <a:off x="6540037" y="2648544"/>
              <a:ext cx="343154" cy="300422"/>
              <a:chOff x="7151689" y="2444751"/>
              <a:chExt cx="420688" cy="368300"/>
            </a:xfrm>
          </p:grpSpPr>
          <p:sp>
            <p:nvSpPr>
              <p:cNvPr id="156" name="Line 59">
                <a:extLst>
                  <a:ext uri="{FF2B5EF4-FFF2-40B4-BE49-F238E27FC236}">
                    <a16:creationId xmlns:a16="http://schemas.microsoft.com/office/drawing/2014/main" id="{B0C67AE8-FC7C-4182-BF60-E13C7C234E43}"/>
                  </a:ext>
                </a:extLst>
              </p:cNvPr>
              <p:cNvSpPr>
                <a:spLocks noChangeShapeType="1"/>
              </p:cNvSpPr>
              <p:nvPr/>
            </p:nvSpPr>
            <p:spPr bwMode="auto">
              <a:xfrm>
                <a:off x="7151689" y="2589213"/>
                <a:ext cx="79375" cy="0"/>
              </a:xfrm>
              <a:prstGeom prst="line">
                <a:avLst/>
              </a:prstGeom>
              <a:noFill/>
              <a:ln w="15875" cap="flat">
                <a:solidFill>
                  <a:schemeClr val="accent6">
                    <a:lumMod val="7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57" name="Freeform 60">
                <a:extLst>
                  <a:ext uri="{FF2B5EF4-FFF2-40B4-BE49-F238E27FC236}">
                    <a16:creationId xmlns:a16="http://schemas.microsoft.com/office/drawing/2014/main" id="{3CFACE48-3E0D-4F96-AF13-0B32BD5B57E8}"/>
                  </a:ext>
                </a:extLst>
              </p:cNvPr>
              <p:cNvSpPr>
                <a:spLocks/>
              </p:cNvSpPr>
              <p:nvPr/>
            </p:nvSpPr>
            <p:spPr bwMode="auto">
              <a:xfrm>
                <a:off x="7151689" y="2444751"/>
                <a:ext cx="393700" cy="368300"/>
              </a:xfrm>
              <a:custGeom>
                <a:avLst/>
                <a:gdLst>
                  <a:gd name="T0" fmla="*/ 387 w 550"/>
                  <a:gd name="T1" fmla="*/ 437 h 512"/>
                  <a:gd name="T2" fmla="*/ 225 w 550"/>
                  <a:gd name="T3" fmla="*/ 437 h 512"/>
                  <a:gd name="T4" fmla="*/ 225 w 550"/>
                  <a:gd name="T5" fmla="*/ 512 h 512"/>
                  <a:gd name="T6" fmla="*/ 0 w 550"/>
                  <a:gd name="T7" fmla="*/ 350 h 512"/>
                  <a:gd name="T8" fmla="*/ 225 w 550"/>
                  <a:gd name="T9" fmla="*/ 187 h 512"/>
                  <a:gd name="T10" fmla="*/ 225 w 550"/>
                  <a:gd name="T11" fmla="*/ 250 h 512"/>
                  <a:gd name="T12" fmla="*/ 325 w 550"/>
                  <a:gd name="T13" fmla="*/ 250 h 512"/>
                  <a:gd name="T14" fmla="*/ 325 w 550"/>
                  <a:gd name="T15" fmla="*/ 325 h 512"/>
                  <a:gd name="T16" fmla="*/ 550 w 550"/>
                  <a:gd name="T17" fmla="*/ 162 h 512"/>
                  <a:gd name="T18" fmla="*/ 325 w 550"/>
                  <a:gd name="T19" fmla="*/ 0 h 512"/>
                  <a:gd name="T20" fmla="*/ 325 w 550"/>
                  <a:gd name="T21" fmla="*/ 75 h 512"/>
                  <a:gd name="T22" fmla="*/ 87 w 550"/>
                  <a:gd name="T23" fmla="*/ 75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0" h="512">
                    <a:moveTo>
                      <a:pt x="387" y="437"/>
                    </a:moveTo>
                    <a:lnTo>
                      <a:pt x="225" y="437"/>
                    </a:lnTo>
                    <a:lnTo>
                      <a:pt x="225" y="512"/>
                    </a:lnTo>
                    <a:lnTo>
                      <a:pt x="0" y="350"/>
                    </a:lnTo>
                    <a:lnTo>
                      <a:pt x="225" y="187"/>
                    </a:lnTo>
                    <a:lnTo>
                      <a:pt x="225" y="250"/>
                    </a:lnTo>
                    <a:lnTo>
                      <a:pt x="325" y="250"/>
                    </a:lnTo>
                    <a:lnTo>
                      <a:pt x="325" y="325"/>
                    </a:lnTo>
                    <a:lnTo>
                      <a:pt x="550" y="162"/>
                    </a:lnTo>
                    <a:lnTo>
                      <a:pt x="325" y="0"/>
                    </a:lnTo>
                    <a:lnTo>
                      <a:pt x="325" y="75"/>
                    </a:lnTo>
                    <a:lnTo>
                      <a:pt x="87" y="75"/>
                    </a:lnTo>
                  </a:path>
                </a:pathLst>
              </a:custGeom>
              <a:noFill/>
              <a:ln w="15875" cap="flat">
                <a:solidFill>
                  <a:schemeClr val="accent6">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58" name="Line 61">
                <a:extLst>
                  <a:ext uri="{FF2B5EF4-FFF2-40B4-BE49-F238E27FC236}">
                    <a16:creationId xmlns:a16="http://schemas.microsoft.com/office/drawing/2014/main" id="{E477BF3E-247E-4BFA-B13D-D6487760A0EC}"/>
                  </a:ext>
                </a:extLst>
              </p:cNvPr>
              <p:cNvSpPr>
                <a:spLocks noChangeShapeType="1"/>
              </p:cNvSpPr>
              <p:nvPr/>
            </p:nvSpPr>
            <p:spPr bwMode="auto">
              <a:xfrm>
                <a:off x="7491414" y="2660651"/>
                <a:ext cx="80963" cy="0"/>
              </a:xfrm>
              <a:prstGeom prst="line">
                <a:avLst/>
              </a:prstGeom>
              <a:noFill/>
              <a:ln w="15875" cap="flat">
                <a:solidFill>
                  <a:schemeClr val="accent6">
                    <a:lumMod val="7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59" name="Line 62">
                <a:extLst>
                  <a:ext uri="{FF2B5EF4-FFF2-40B4-BE49-F238E27FC236}">
                    <a16:creationId xmlns:a16="http://schemas.microsoft.com/office/drawing/2014/main" id="{0C16BD1A-8442-4760-A6F7-388CFA116ACD}"/>
                  </a:ext>
                </a:extLst>
              </p:cNvPr>
              <p:cNvSpPr>
                <a:spLocks noChangeShapeType="1"/>
              </p:cNvSpPr>
              <p:nvPr/>
            </p:nvSpPr>
            <p:spPr bwMode="auto">
              <a:xfrm flipH="1">
                <a:off x="7240589" y="2543176"/>
                <a:ext cx="125413" cy="0"/>
              </a:xfrm>
              <a:prstGeom prst="line">
                <a:avLst/>
              </a:prstGeom>
              <a:noFill/>
              <a:ln w="15875" cap="flat">
                <a:solidFill>
                  <a:schemeClr val="accent6">
                    <a:lumMod val="7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60" name="Line 63">
                <a:extLst>
                  <a:ext uri="{FF2B5EF4-FFF2-40B4-BE49-F238E27FC236}">
                    <a16:creationId xmlns:a16="http://schemas.microsoft.com/office/drawing/2014/main" id="{C558066E-B994-46FF-B10D-0ADC877E7921}"/>
                  </a:ext>
                </a:extLst>
              </p:cNvPr>
              <p:cNvSpPr>
                <a:spLocks noChangeShapeType="1"/>
              </p:cNvSpPr>
              <p:nvPr/>
            </p:nvSpPr>
            <p:spPr bwMode="auto">
              <a:xfrm flipH="1">
                <a:off x="7419976" y="2714626"/>
                <a:ext cx="107950" cy="0"/>
              </a:xfrm>
              <a:prstGeom prst="line">
                <a:avLst/>
              </a:prstGeom>
              <a:noFill/>
              <a:ln w="15875" cap="flat">
                <a:solidFill>
                  <a:schemeClr val="accent6">
                    <a:lumMod val="7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61" name="Line 64">
                <a:extLst>
                  <a:ext uri="{FF2B5EF4-FFF2-40B4-BE49-F238E27FC236}">
                    <a16:creationId xmlns:a16="http://schemas.microsoft.com/office/drawing/2014/main" id="{D5449D64-0785-44D8-8ECC-29CF8C2A5CB9}"/>
                  </a:ext>
                </a:extLst>
              </p:cNvPr>
              <p:cNvSpPr>
                <a:spLocks noChangeShapeType="1"/>
              </p:cNvSpPr>
              <p:nvPr/>
            </p:nvSpPr>
            <p:spPr bwMode="auto">
              <a:xfrm flipH="1">
                <a:off x="7159626" y="2498726"/>
                <a:ext cx="36513" cy="0"/>
              </a:xfrm>
              <a:prstGeom prst="line">
                <a:avLst/>
              </a:prstGeom>
              <a:noFill/>
              <a:ln w="15875" cap="flat">
                <a:solidFill>
                  <a:schemeClr val="accent6">
                    <a:lumMod val="7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162" name="Line 65">
                <a:extLst>
                  <a:ext uri="{FF2B5EF4-FFF2-40B4-BE49-F238E27FC236}">
                    <a16:creationId xmlns:a16="http://schemas.microsoft.com/office/drawing/2014/main" id="{F81CBBE6-9FB2-42C1-B55E-2272A44FF0FD}"/>
                  </a:ext>
                </a:extLst>
              </p:cNvPr>
              <p:cNvSpPr>
                <a:spLocks noChangeShapeType="1"/>
              </p:cNvSpPr>
              <p:nvPr/>
            </p:nvSpPr>
            <p:spPr bwMode="auto">
              <a:xfrm>
                <a:off x="7446964" y="2759076"/>
                <a:ext cx="34925" cy="0"/>
              </a:xfrm>
              <a:prstGeom prst="line">
                <a:avLst/>
              </a:prstGeom>
              <a:noFill/>
              <a:ln w="15875" cap="flat">
                <a:solidFill>
                  <a:schemeClr val="accent6">
                    <a:lumMod val="7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p>
            </p:txBody>
          </p:sp>
        </p:grpSp>
      </p:grpSp>
      <p:sp>
        <p:nvSpPr>
          <p:cNvPr id="212" name="Rectangle 211">
            <a:extLst>
              <a:ext uri="{FF2B5EF4-FFF2-40B4-BE49-F238E27FC236}">
                <a16:creationId xmlns:a16="http://schemas.microsoft.com/office/drawing/2014/main" id="{60EFB09E-4216-45F7-85C9-B52F5380F2EA}"/>
              </a:ext>
            </a:extLst>
          </p:cNvPr>
          <p:cNvSpPr/>
          <p:nvPr/>
        </p:nvSpPr>
        <p:spPr bwMode="auto">
          <a:xfrm>
            <a:off x="4740175" y="4275920"/>
            <a:ext cx="3677364" cy="1692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lvl="1">
              <a:spcAft>
                <a:spcPts val="600"/>
              </a:spcAft>
              <a:buClr>
                <a:schemeClr val="accent1"/>
              </a:buClr>
            </a:pPr>
            <a:r>
              <a:rPr lang="en-AU" sz="1100" dirty="0">
                <a:solidFill>
                  <a:schemeClr val="tx1"/>
                </a:solidFill>
              </a:rPr>
              <a:t>Domain / Organisational/ Government Repositories</a:t>
            </a:r>
          </a:p>
        </p:txBody>
      </p:sp>
      <p:grpSp>
        <p:nvGrpSpPr>
          <p:cNvPr id="5" name="Group 4">
            <a:extLst>
              <a:ext uri="{FF2B5EF4-FFF2-40B4-BE49-F238E27FC236}">
                <a16:creationId xmlns:a16="http://schemas.microsoft.com/office/drawing/2014/main" id="{301DBC2D-8A01-A14B-87CB-9E7E173DE249}"/>
              </a:ext>
            </a:extLst>
          </p:cNvPr>
          <p:cNvGrpSpPr/>
          <p:nvPr/>
        </p:nvGrpSpPr>
        <p:grpSpPr>
          <a:xfrm>
            <a:off x="3981735" y="3996746"/>
            <a:ext cx="656578" cy="656578"/>
            <a:chOff x="3938486" y="3996746"/>
            <a:chExt cx="762000" cy="762000"/>
          </a:xfrm>
        </p:grpSpPr>
        <p:sp>
          <p:nvSpPr>
            <p:cNvPr id="146" name="Oval 145">
              <a:extLst>
                <a:ext uri="{FF2B5EF4-FFF2-40B4-BE49-F238E27FC236}">
                  <a16:creationId xmlns:a16="http://schemas.microsoft.com/office/drawing/2014/main" id="{012FE0E0-0538-4442-8105-6CB18B3DF54B}"/>
                </a:ext>
              </a:extLst>
            </p:cNvPr>
            <p:cNvSpPr/>
            <p:nvPr/>
          </p:nvSpPr>
          <p:spPr>
            <a:xfrm flipH="1">
              <a:off x="3938486" y="3996746"/>
              <a:ext cx="762000" cy="762000"/>
            </a:xfrm>
            <a:prstGeom prst="ellipse">
              <a:avLst/>
            </a:prstGeom>
            <a:solidFill>
              <a:srgbClr val="EBDED3">
                <a:alpha val="70000"/>
              </a:srgbClr>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dirty="0" err="1">
                <a:solidFill>
                  <a:schemeClr val="bg1"/>
                </a:solidFill>
              </a:endParaRPr>
            </a:p>
          </p:txBody>
        </p:sp>
        <p:sp>
          <p:nvSpPr>
            <p:cNvPr id="233" name="Freeform 417">
              <a:extLst>
                <a:ext uri="{FF2B5EF4-FFF2-40B4-BE49-F238E27FC236}">
                  <a16:creationId xmlns:a16="http://schemas.microsoft.com/office/drawing/2014/main" id="{6CF5D523-C038-4708-839B-B2B53C7B521B}"/>
                </a:ext>
              </a:extLst>
            </p:cNvPr>
            <p:cNvSpPr>
              <a:spLocks/>
            </p:cNvSpPr>
            <p:nvPr/>
          </p:nvSpPr>
          <p:spPr bwMode="auto">
            <a:xfrm>
              <a:off x="4279004" y="4345202"/>
              <a:ext cx="215900" cy="46038"/>
            </a:xfrm>
            <a:custGeom>
              <a:avLst/>
              <a:gdLst>
                <a:gd name="T0" fmla="*/ 0 w 300"/>
                <a:gd name="T1" fmla="*/ 0 h 63"/>
                <a:gd name="T2" fmla="*/ 150 w 300"/>
                <a:gd name="T3" fmla="*/ 63 h 63"/>
                <a:gd name="T4" fmla="*/ 300 w 300"/>
                <a:gd name="T5" fmla="*/ 0 h 63"/>
              </a:gdLst>
              <a:ahLst/>
              <a:cxnLst>
                <a:cxn ang="0">
                  <a:pos x="T0" y="T1"/>
                </a:cxn>
                <a:cxn ang="0">
                  <a:pos x="T2" y="T3"/>
                </a:cxn>
                <a:cxn ang="0">
                  <a:pos x="T4" y="T5"/>
                </a:cxn>
              </a:cxnLst>
              <a:rect l="0" t="0" r="r" b="b"/>
              <a:pathLst>
                <a:path w="300" h="63">
                  <a:moveTo>
                    <a:pt x="0" y="0"/>
                  </a:moveTo>
                  <a:cubicBezTo>
                    <a:pt x="0" y="35"/>
                    <a:pt x="67" y="63"/>
                    <a:pt x="150" y="63"/>
                  </a:cubicBezTo>
                  <a:cubicBezTo>
                    <a:pt x="233" y="63"/>
                    <a:pt x="300" y="35"/>
                    <a:pt x="300" y="0"/>
                  </a:cubicBezTo>
                </a:path>
              </a:pathLst>
            </a:custGeom>
            <a:noFill/>
            <a:ln w="15875"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234" name="Freeform 418">
              <a:extLst>
                <a:ext uri="{FF2B5EF4-FFF2-40B4-BE49-F238E27FC236}">
                  <a16:creationId xmlns:a16="http://schemas.microsoft.com/office/drawing/2014/main" id="{8B8C4795-1186-4F44-B9AF-3F1CEE98B82C}"/>
                </a:ext>
              </a:extLst>
            </p:cNvPr>
            <p:cNvSpPr>
              <a:spLocks/>
            </p:cNvSpPr>
            <p:nvPr/>
          </p:nvSpPr>
          <p:spPr bwMode="auto">
            <a:xfrm>
              <a:off x="4279004" y="4300752"/>
              <a:ext cx="215900" cy="152400"/>
            </a:xfrm>
            <a:custGeom>
              <a:avLst/>
              <a:gdLst>
                <a:gd name="T0" fmla="*/ 150 w 300"/>
                <a:gd name="T1" fmla="*/ 0 h 212"/>
                <a:gd name="T2" fmla="*/ 0 w 300"/>
                <a:gd name="T3" fmla="*/ 62 h 212"/>
                <a:gd name="T4" fmla="*/ 0 w 300"/>
                <a:gd name="T5" fmla="*/ 150 h 212"/>
                <a:gd name="T6" fmla="*/ 150 w 300"/>
                <a:gd name="T7" fmla="*/ 212 h 212"/>
                <a:gd name="T8" fmla="*/ 300 w 300"/>
                <a:gd name="T9" fmla="*/ 150 h 212"/>
                <a:gd name="T10" fmla="*/ 300 w 300"/>
                <a:gd name="T11" fmla="*/ 62 h 212"/>
                <a:gd name="T12" fmla="*/ 150 w 300"/>
                <a:gd name="T13" fmla="*/ 0 h 212"/>
              </a:gdLst>
              <a:ahLst/>
              <a:cxnLst>
                <a:cxn ang="0">
                  <a:pos x="T0" y="T1"/>
                </a:cxn>
                <a:cxn ang="0">
                  <a:pos x="T2" y="T3"/>
                </a:cxn>
                <a:cxn ang="0">
                  <a:pos x="T4" y="T5"/>
                </a:cxn>
                <a:cxn ang="0">
                  <a:pos x="T6" y="T7"/>
                </a:cxn>
                <a:cxn ang="0">
                  <a:pos x="T8" y="T9"/>
                </a:cxn>
                <a:cxn ang="0">
                  <a:pos x="T10" y="T11"/>
                </a:cxn>
                <a:cxn ang="0">
                  <a:pos x="T12" y="T13"/>
                </a:cxn>
              </a:cxnLst>
              <a:rect l="0" t="0" r="r" b="b"/>
              <a:pathLst>
                <a:path w="300" h="212">
                  <a:moveTo>
                    <a:pt x="150" y="0"/>
                  </a:moveTo>
                  <a:cubicBezTo>
                    <a:pt x="67" y="0"/>
                    <a:pt x="0" y="28"/>
                    <a:pt x="0" y="62"/>
                  </a:cubicBezTo>
                  <a:lnTo>
                    <a:pt x="0" y="150"/>
                  </a:lnTo>
                  <a:cubicBezTo>
                    <a:pt x="0" y="184"/>
                    <a:pt x="67" y="212"/>
                    <a:pt x="150" y="212"/>
                  </a:cubicBezTo>
                  <a:cubicBezTo>
                    <a:pt x="233" y="212"/>
                    <a:pt x="300" y="184"/>
                    <a:pt x="300" y="150"/>
                  </a:cubicBezTo>
                  <a:lnTo>
                    <a:pt x="300" y="62"/>
                  </a:lnTo>
                  <a:cubicBezTo>
                    <a:pt x="300" y="27"/>
                    <a:pt x="233" y="0"/>
                    <a:pt x="150" y="0"/>
                  </a:cubicBezTo>
                  <a:close/>
                </a:path>
              </a:pathLst>
            </a:custGeom>
            <a:noFill/>
            <a:ln w="15875"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235" name="Freeform 419">
              <a:extLst>
                <a:ext uri="{FF2B5EF4-FFF2-40B4-BE49-F238E27FC236}">
                  <a16:creationId xmlns:a16="http://schemas.microsoft.com/office/drawing/2014/main" id="{2B138467-8A1B-4B1E-B434-51E186484A6D}"/>
                </a:ext>
              </a:extLst>
            </p:cNvPr>
            <p:cNvSpPr>
              <a:spLocks/>
            </p:cNvSpPr>
            <p:nvPr/>
          </p:nvSpPr>
          <p:spPr bwMode="auto">
            <a:xfrm>
              <a:off x="4279004" y="4408702"/>
              <a:ext cx="215900" cy="107950"/>
            </a:xfrm>
            <a:custGeom>
              <a:avLst/>
              <a:gdLst>
                <a:gd name="T0" fmla="*/ 0 w 300"/>
                <a:gd name="T1" fmla="*/ 0 h 150"/>
                <a:gd name="T2" fmla="*/ 0 w 300"/>
                <a:gd name="T3" fmla="*/ 87 h 150"/>
                <a:gd name="T4" fmla="*/ 150 w 300"/>
                <a:gd name="T5" fmla="*/ 150 h 150"/>
                <a:gd name="T6" fmla="*/ 300 w 300"/>
                <a:gd name="T7" fmla="*/ 87 h 150"/>
                <a:gd name="T8" fmla="*/ 300 w 300"/>
                <a:gd name="T9" fmla="*/ 0 h 150"/>
              </a:gdLst>
              <a:ahLst/>
              <a:cxnLst>
                <a:cxn ang="0">
                  <a:pos x="T0" y="T1"/>
                </a:cxn>
                <a:cxn ang="0">
                  <a:pos x="T2" y="T3"/>
                </a:cxn>
                <a:cxn ang="0">
                  <a:pos x="T4" y="T5"/>
                </a:cxn>
                <a:cxn ang="0">
                  <a:pos x="T6" y="T7"/>
                </a:cxn>
                <a:cxn ang="0">
                  <a:pos x="T8" y="T9"/>
                </a:cxn>
              </a:cxnLst>
              <a:rect l="0" t="0" r="r" b="b"/>
              <a:pathLst>
                <a:path w="300" h="150">
                  <a:moveTo>
                    <a:pt x="0" y="0"/>
                  </a:moveTo>
                  <a:lnTo>
                    <a:pt x="0" y="87"/>
                  </a:lnTo>
                  <a:cubicBezTo>
                    <a:pt x="0" y="122"/>
                    <a:pt x="67" y="150"/>
                    <a:pt x="150" y="150"/>
                  </a:cubicBezTo>
                  <a:cubicBezTo>
                    <a:pt x="233" y="150"/>
                    <a:pt x="300" y="122"/>
                    <a:pt x="300" y="87"/>
                  </a:cubicBezTo>
                  <a:lnTo>
                    <a:pt x="300" y="0"/>
                  </a:lnTo>
                </a:path>
              </a:pathLst>
            </a:custGeom>
            <a:noFill/>
            <a:ln w="15875"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236" name="Freeform 420">
              <a:extLst>
                <a:ext uri="{FF2B5EF4-FFF2-40B4-BE49-F238E27FC236}">
                  <a16:creationId xmlns:a16="http://schemas.microsoft.com/office/drawing/2014/main" id="{660BBF4F-C811-4A24-81FD-D57842788ACF}"/>
                </a:ext>
              </a:extLst>
            </p:cNvPr>
            <p:cNvSpPr>
              <a:spLocks/>
            </p:cNvSpPr>
            <p:nvPr/>
          </p:nvSpPr>
          <p:spPr bwMode="auto">
            <a:xfrm>
              <a:off x="4279004" y="4472202"/>
              <a:ext cx="215900" cy="107950"/>
            </a:xfrm>
            <a:custGeom>
              <a:avLst/>
              <a:gdLst>
                <a:gd name="T0" fmla="*/ 0 w 300"/>
                <a:gd name="T1" fmla="*/ 0 h 150"/>
                <a:gd name="T2" fmla="*/ 0 w 300"/>
                <a:gd name="T3" fmla="*/ 88 h 150"/>
                <a:gd name="T4" fmla="*/ 150 w 300"/>
                <a:gd name="T5" fmla="*/ 150 h 150"/>
                <a:gd name="T6" fmla="*/ 300 w 300"/>
                <a:gd name="T7" fmla="*/ 88 h 150"/>
                <a:gd name="T8" fmla="*/ 300 w 300"/>
                <a:gd name="T9" fmla="*/ 0 h 150"/>
              </a:gdLst>
              <a:ahLst/>
              <a:cxnLst>
                <a:cxn ang="0">
                  <a:pos x="T0" y="T1"/>
                </a:cxn>
                <a:cxn ang="0">
                  <a:pos x="T2" y="T3"/>
                </a:cxn>
                <a:cxn ang="0">
                  <a:pos x="T4" y="T5"/>
                </a:cxn>
                <a:cxn ang="0">
                  <a:pos x="T6" y="T7"/>
                </a:cxn>
                <a:cxn ang="0">
                  <a:pos x="T8" y="T9"/>
                </a:cxn>
              </a:cxnLst>
              <a:rect l="0" t="0" r="r" b="b"/>
              <a:pathLst>
                <a:path w="300" h="150">
                  <a:moveTo>
                    <a:pt x="0" y="0"/>
                  </a:moveTo>
                  <a:lnTo>
                    <a:pt x="0" y="88"/>
                  </a:lnTo>
                  <a:cubicBezTo>
                    <a:pt x="0" y="122"/>
                    <a:pt x="67" y="150"/>
                    <a:pt x="150" y="150"/>
                  </a:cubicBezTo>
                  <a:cubicBezTo>
                    <a:pt x="233" y="150"/>
                    <a:pt x="300" y="122"/>
                    <a:pt x="300" y="88"/>
                  </a:cubicBezTo>
                  <a:lnTo>
                    <a:pt x="300" y="0"/>
                  </a:lnTo>
                </a:path>
              </a:pathLst>
            </a:custGeom>
            <a:noFill/>
            <a:ln w="15875"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237" name="Freeform 421">
              <a:extLst>
                <a:ext uri="{FF2B5EF4-FFF2-40B4-BE49-F238E27FC236}">
                  <a16:creationId xmlns:a16="http://schemas.microsoft.com/office/drawing/2014/main" id="{A4E3F409-28E2-4C10-8448-498282BB1B6A}"/>
                </a:ext>
              </a:extLst>
            </p:cNvPr>
            <p:cNvSpPr>
              <a:spLocks/>
            </p:cNvSpPr>
            <p:nvPr/>
          </p:nvSpPr>
          <p:spPr bwMode="auto">
            <a:xfrm>
              <a:off x="4144067" y="4219789"/>
              <a:ext cx="215900" cy="46038"/>
            </a:xfrm>
            <a:custGeom>
              <a:avLst/>
              <a:gdLst>
                <a:gd name="T0" fmla="*/ 0 w 300"/>
                <a:gd name="T1" fmla="*/ 0 h 63"/>
                <a:gd name="T2" fmla="*/ 150 w 300"/>
                <a:gd name="T3" fmla="*/ 63 h 63"/>
                <a:gd name="T4" fmla="*/ 300 w 300"/>
                <a:gd name="T5" fmla="*/ 0 h 63"/>
              </a:gdLst>
              <a:ahLst/>
              <a:cxnLst>
                <a:cxn ang="0">
                  <a:pos x="T0" y="T1"/>
                </a:cxn>
                <a:cxn ang="0">
                  <a:pos x="T2" y="T3"/>
                </a:cxn>
                <a:cxn ang="0">
                  <a:pos x="T4" y="T5"/>
                </a:cxn>
              </a:cxnLst>
              <a:rect l="0" t="0" r="r" b="b"/>
              <a:pathLst>
                <a:path w="300" h="63">
                  <a:moveTo>
                    <a:pt x="0" y="0"/>
                  </a:moveTo>
                  <a:cubicBezTo>
                    <a:pt x="0" y="35"/>
                    <a:pt x="67" y="63"/>
                    <a:pt x="150" y="63"/>
                  </a:cubicBezTo>
                  <a:cubicBezTo>
                    <a:pt x="232" y="63"/>
                    <a:pt x="300" y="35"/>
                    <a:pt x="300" y="0"/>
                  </a:cubicBezTo>
                </a:path>
              </a:pathLst>
            </a:custGeom>
            <a:noFill/>
            <a:ln w="15875"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238" name="Freeform 422">
              <a:extLst>
                <a:ext uri="{FF2B5EF4-FFF2-40B4-BE49-F238E27FC236}">
                  <a16:creationId xmlns:a16="http://schemas.microsoft.com/office/drawing/2014/main" id="{5F289216-0256-4EDF-827A-A76F7D8C6098}"/>
                </a:ext>
              </a:extLst>
            </p:cNvPr>
            <p:cNvSpPr>
              <a:spLocks/>
            </p:cNvSpPr>
            <p:nvPr/>
          </p:nvSpPr>
          <p:spPr bwMode="auto">
            <a:xfrm>
              <a:off x="4144067" y="4175339"/>
              <a:ext cx="215900" cy="152400"/>
            </a:xfrm>
            <a:custGeom>
              <a:avLst/>
              <a:gdLst>
                <a:gd name="T0" fmla="*/ 300 w 300"/>
                <a:gd name="T1" fmla="*/ 137 h 212"/>
                <a:gd name="T2" fmla="*/ 300 w 300"/>
                <a:gd name="T3" fmla="*/ 62 h 212"/>
                <a:gd name="T4" fmla="*/ 150 w 300"/>
                <a:gd name="T5" fmla="*/ 0 h 212"/>
                <a:gd name="T6" fmla="*/ 0 w 300"/>
                <a:gd name="T7" fmla="*/ 62 h 212"/>
                <a:gd name="T8" fmla="*/ 0 w 300"/>
                <a:gd name="T9" fmla="*/ 150 h 212"/>
                <a:gd name="T10" fmla="*/ 150 w 300"/>
                <a:gd name="T11" fmla="*/ 212 h 212"/>
              </a:gdLst>
              <a:ahLst/>
              <a:cxnLst>
                <a:cxn ang="0">
                  <a:pos x="T0" y="T1"/>
                </a:cxn>
                <a:cxn ang="0">
                  <a:pos x="T2" y="T3"/>
                </a:cxn>
                <a:cxn ang="0">
                  <a:pos x="T4" y="T5"/>
                </a:cxn>
                <a:cxn ang="0">
                  <a:pos x="T6" y="T7"/>
                </a:cxn>
                <a:cxn ang="0">
                  <a:pos x="T8" y="T9"/>
                </a:cxn>
                <a:cxn ang="0">
                  <a:pos x="T10" y="T11"/>
                </a:cxn>
              </a:cxnLst>
              <a:rect l="0" t="0" r="r" b="b"/>
              <a:pathLst>
                <a:path w="300" h="212">
                  <a:moveTo>
                    <a:pt x="300" y="137"/>
                  </a:moveTo>
                  <a:lnTo>
                    <a:pt x="300" y="62"/>
                  </a:lnTo>
                  <a:cubicBezTo>
                    <a:pt x="300" y="28"/>
                    <a:pt x="232" y="0"/>
                    <a:pt x="150" y="0"/>
                  </a:cubicBezTo>
                  <a:cubicBezTo>
                    <a:pt x="67" y="0"/>
                    <a:pt x="0" y="28"/>
                    <a:pt x="0" y="62"/>
                  </a:cubicBezTo>
                  <a:lnTo>
                    <a:pt x="0" y="150"/>
                  </a:lnTo>
                  <a:cubicBezTo>
                    <a:pt x="0" y="184"/>
                    <a:pt x="67" y="212"/>
                    <a:pt x="150" y="212"/>
                  </a:cubicBezTo>
                </a:path>
              </a:pathLst>
            </a:custGeom>
            <a:noFill/>
            <a:ln w="15875"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239" name="Freeform 423">
              <a:extLst>
                <a:ext uri="{FF2B5EF4-FFF2-40B4-BE49-F238E27FC236}">
                  <a16:creationId xmlns:a16="http://schemas.microsoft.com/office/drawing/2014/main" id="{C9CC597A-3CBE-4633-866B-E034525F30F4}"/>
                </a:ext>
              </a:extLst>
            </p:cNvPr>
            <p:cNvSpPr>
              <a:spLocks/>
            </p:cNvSpPr>
            <p:nvPr/>
          </p:nvSpPr>
          <p:spPr bwMode="auto">
            <a:xfrm>
              <a:off x="4144067" y="4283289"/>
              <a:ext cx="107950" cy="107950"/>
            </a:xfrm>
            <a:custGeom>
              <a:avLst/>
              <a:gdLst>
                <a:gd name="T0" fmla="*/ 0 w 150"/>
                <a:gd name="T1" fmla="*/ 0 h 150"/>
                <a:gd name="T2" fmla="*/ 0 w 150"/>
                <a:gd name="T3" fmla="*/ 87 h 150"/>
                <a:gd name="T4" fmla="*/ 150 w 150"/>
                <a:gd name="T5" fmla="*/ 150 h 150"/>
              </a:gdLst>
              <a:ahLst/>
              <a:cxnLst>
                <a:cxn ang="0">
                  <a:pos x="T0" y="T1"/>
                </a:cxn>
                <a:cxn ang="0">
                  <a:pos x="T2" y="T3"/>
                </a:cxn>
                <a:cxn ang="0">
                  <a:pos x="T4" y="T5"/>
                </a:cxn>
              </a:cxnLst>
              <a:rect l="0" t="0" r="r" b="b"/>
              <a:pathLst>
                <a:path w="150" h="150">
                  <a:moveTo>
                    <a:pt x="0" y="0"/>
                  </a:moveTo>
                  <a:lnTo>
                    <a:pt x="0" y="87"/>
                  </a:lnTo>
                  <a:cubicBezTo>
                    <a:pt x="0" y="122"/>
                    <a:pt x="67" y="150"/>
                    <a:pt x="150" y="150"/>
                  </a:cubicBezTo>
                </a:path>
              </a:pathLst>
            </a:custGeom>
            <a:noFill/>
            <a:ln w="15875"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240" name="Freeform 424">
              <a:extLst>
                <a:ext uri="{FF2B5EF4-FFF2-40B4-BE49-F238E27FC236}">
                  <a16:creationId xmlns:a16="http://schemas.microsoft.com/office/drawing/2014/main" id="{9E0F79BD-DAD1-477A-9585-BF462CC70753}"/>
                </a:ext>
              </a:extLst>
            </p:cNvPr>
            <p:cNvSpPr>
              <a:spLocks/>
            </p:cNvSpPr>
            <p:nvPr/>
          </p:nvSpPr>
          <p:spPr bwMode="auto">
            <a:xfrm>
              <a:off x="4144067" y="4345202"/>
              <a:ext cx="107950" cy="107950"/>
            </a:xfrm>
            <a:custGeom>
              <a:avLst/>
              <a:gdLst>
                <a:gd name="T0" fmla="*/ 0 w 150"/>
                <a:gd name="T1" fmla="*/ 0 h 150"/>
                <a:gd name="T2" fmla="*/ 0 w 150"/>
                <a:gd name="T3" fmla="*/ 88 h 150"/>
                <a:gd name="T4" fmla="*/ 150 w 150"/>
                <a:gd name="T5" fmla="*/ 150 h 150"/>
              </a:gdLst>
              <a:ahLst/>
              <a:cxnLst>
                <a:cxn ang="0">
                  <a:pos x="T0" y="T1"/>
                </a:cxn>
                <a:cxn ang="0">
                  <a:pos x="T2" y="T3"/>
                </a:cxn>
                <a:cxn ang="0">
                  <a:pos x="T4" y="T5"/>
                </a:cxn>
              </a:cxnLst>
              <a:rect l="0" t="0" r="r" b="b"/>
              <a:pathLst>
                <a:path w="150" h="150">
                  <a:moveTo>
                    <a:pt x="0" y="0"/>
                  </a:moveTo>
                  <a:lnTo>
                    <a:pt x="0" y="88"/>
                  </a:lnTo>
                  <a:cubicBezTo>
                    <a:pt x="0" y="122"/>
                    <a:pt x="67" y="150"/>
                    <a:pt x="150" y="150"/>
                  </a:cubicBezTo>
                </a:path>
              </a:pathLst>
            </a:custGeom>
            <a:noFill/>
            <a:ln w="15875"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grpSp>
      <p:sp>
        <p:nvSpPr>
          <p:cNvPr id="285" name="Oval 284">
            <a:extLst>
              <a:ext uri="{FF2B5EF4-FFF2-40B4-BE49-F238E27FC236}">
                <a16:creationId xmlns:a16="http://schemas.microsoft.com/office/drawing/2014/main" id="{BBD0E4FC-AB22-4945-AA6F-7B593CB9BBB5}"/>
              </a:ext>
            </a:extLst>
          </p:cNvPr>
          <p:cNvSpPr/>
          <p:nvPr/>
        </p:nvSpPr>
        <p:spPr>
          <a:xfrm rot="1047483">
            <a:off x="3492202" y="4030334"/>
            <a:ext cx="324470" cy="3244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dirty="0" err="1">
              <a:solidFill>
                <a:schemeClr val="bg1"/>
              </a:solidFill>
            </a:endParaRPr>
          </a:p>
        </p:txBody>
      </p:sp>
      <p:grpSp>
        <p:nvGrpSpPr>
          <p:cNvPr id="286" name="Group 285">
            <a:extLst>
              <a:ext uri="{FF2B5EF4-FFF2-40B4-BE49-F238E27FC236}">
                <a16:creationId xmlns:a16="http://schemas.microsoft.com/office/drawing/2014/main" id="{FFEBA4A0-2E5C-475D-A54E-311D7ACC216A}"/>
              </a:ext>
            </a:extLst>
          </p:cNvPr>
          <p:cNvGrpSpPr/>
          <p:nvPr/>
        </p:nvGrpSpPr>
        <p:grpSpPr>
          <a:xfrm rot="1699702">
            <a:off x="3615133" y="4008547"/>
            <a:ext cx="289835" cy="253743"/>
            <a:chOff x="7151689" y="2444751"/>
            <a:chExt cx="420688" cy="368300"/>
          </a:xfrm>
        </p:grpSpPr>
        <p:sp>
          <p:nvSpPr>
            <p:cNvPr id="287" name="Line 59">
              <a:extLst>
                <a:ext uri="{FF2B5EF4-FFF2-40B4-BE49-F238E27FC236}">
                  <a16:creationId xmlns:a16="http://schemas.microsoft.com/office/drawing/2014/main" id="{3F099D54-8944-4826-A07C-909CABBDC63B}"/>
                </a:ext>
              </a:extLst>
            </p:cNvPr>
            <p:cNvSpPr>
              <a:spLocks noChangeShapeType="1"/>
            </p:cNvSpPr>
            <p:nvPr/>
          </p:nvSpPr>
          <p:spPr bwMode="auto">
            <a:xfrm>
              <a:off x="7151689" y="2589213"/>
              <a:ext cx="79375" cy="0"/>
            </a:xfrm>
            <a:prstGeom prst="line">
              <a:avLst/>
            </a:prstGeom>
            <a:noFill/>
            <a:ln w="15875" cap="flat">
              <a:solidFill>
                <a:schemeClr val="accent6">
                  <a:lumMod val="7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288" name="Freeform 60">
              <a:extLst>
                <a:ext uri="{FF2B5EF4-FFF2-40B4-BE49-F238E27FC236}">
                  <a16:creationId xmlns:a16="http://schemas.microsoft.com/office/drawing/2014/main" id="{9CFA7509-7E2C-401F-A4F6-C4159686A880}"/>
                </a:ext>
              </a:extLst>
            </p:cNvPr>
            <p:cNvSpPr>
              <a:spLocks/>
            </p:cNvSpPr>
            <p:nvPr/>
          </p:nvSpPr>
          <p:spPr bwMode="auto">
            <a:xfrm>
              <a:off x="7151689" y="2444751"/>
              <a:ext cx="393700" cy="368300"/>
            </a:xfrm>
            <a:custGeom>
              <a:avLst/>
              <a:gdLst>
                <a:gd name="T0" fmla="*/ 387 w 550"/>
                <a:gd name="T1" fmla="*/ 437 h 512"/>
                <a:gd name="T2" fmla="*/ 225 w 550"/>
                <a:gd name="T3" fmla="*/ 437 h 512"/>
                <a:gd name="T4" fmla="*/ 225 w 550"/>
                <a:gd name="T5" fmla="*/ 512 h 512"/>
                <a:gd name="T6" fmla="*/ 0 w 550"/>
                <a:gd name="T7" fmla="*/ 350 h 512"/>
                <a:gd name="T8" fmla="*/ 225 w 550"/>
                <a:gd name="T9" fmla="*/ 187 h 512"/>
                <a:gd name="T10" fmla="*/ 225 w 550"/>
                <a:gd name="T11" fmla="*/ 250 h 512"/>
                <a:gd name="T12" fmla="*/ 325 w 550"/>
                <a:gd name="T13" fmla="*/ 250 h 512"/>
                <a:gd name="T14" fmla="*/ 325 w 550"/>
                <a:gd name="T15" fmla="*/ 325 h 512"/>
                <a:gd name="T16" fmla="*/ 550 w 550"/>
                <a:gd name="T17" fmla="*/ 162 h 512"/>
                <a:gd name="T18" fmla="*/ 325 w 550"/>
                <a:gd name="T19" fmla="*/ 0 h 512"/>
                <a:gd name="T20" fmla="*/ 325 w 550"/>
                <a:gd name="T21" fmla="*/ 75 h 512"/>
                <a:gd name="T22" fmla="*/ 87 w 550"/>
                <a:gd name="T23" fmla="*/ 75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0" h="512">
                  <a:moveTo>
                    <a:pt x="387" y="437"/>
                  </a:moveTo>
                  <a:lnTo>
                    <a:pt x="225" y="437"/>
                  </a:lnTo>
                  <a:lnTo>
                    <a:pt x="225" y="512"/>
                  </a:lnTo>
                  <a:lnTo>
                    <a:pt x="0" y="350"/>
                  </a:lnTo>
                  <a:lnTo>
                    <a:pt x="225" y="187"/>
                  </a:lnTo>
                  <a:lnTo>
                    <a:pt x="225" y="250"/>
                  </a:lnTo>
                  <a:lnTo>
                    <a:pt x="325" y="250"/>
                  </a:lnTo>
                  <a:lnTo>
                    <a:pt x="325" y="325"/>
                  </a:lnTo>
                  <a:lnTo>
                    <a:pt x="550" y="162"/>
                  </a:lnTo>
                  <a:lnTo>
                    <a:pt x="325" y="0"/>
                  </a:lnTo>
                  <a:lnTo>
                    <a:pt x="325" y="75"/>
                  </a:lnTo>
                  <a:lnTo>
                    <a:pt x="87" y="75"/>
                  </a:lnTo>
                </a:path>
              </a:pathLst>
            </a:custGeom>
            <a:noFill/>
            <a:ln w="15875" cap="flat">
              <a:solidFill>
                <a:schemeClr val="accent6">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289" name="Line 61">
              <a:extLst>
                <a:ext uri="{FF2B5EF4-FFF2-40B4-BE49-F238E27FC236}">
                  <a16:creationId xmlns:a16="http://schemas.microsoft.com/office/drawing/2014/main" id="{80A52A6D-F01B-42CA-BB50-ED6EA6301F0D}"/>
                </a:ext>
              </a:extLst>
            </p:cNvPr>
            <p:cNvSpPr>
              <a:spLocks noChangeShapeType="1"/>
            </p:cNvSpPr>
            <p:nvPr/>
          </p:nvSpPr>
          <p:spPr bwMode="auto">
            <a:xfrm>
              <a:off x="7491414" y="2660651"/>
              <a:ext cx="80963" cy="0"/>
            </a:xfrm>
            <a:prstGeom prst="line">
              <a:avLst/>
            </a:prstGeom>
            <a:noFill/>
            <a:ln w="15875" cap="flat">
              <a:solidFill>
                <a:schemeClr val="accent6">
                  <a:lumMod val="7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290" name="Line 62">
              <a:extLst>
                <a:ext uri="{FF2B5EF4-FFF2-40B4-BE49-F238E27FC236}">
                  <a16:creationId xmlns:a16="http://schemas.microsoft.com/office/drawing/2014/main" id="{F5A828FB-B408-4955-B686-86DA523015C2}"/>
                </a:ext>
              </a:extLst>
            </p:cNvPr>
            <p:cNvSpPr>
              <a:spLocks noChangeShapeType="1"/>
            </p:cNvSpPr>
            <p:nvPr/>
          </p:nvSpPr>
          <p:spPr bwMode="auto">
            <a:xfrm flipH="1">
              <a:off x="7240589" y="2543176"/>
              <a:ext cx="125413" cy="0"/>
            </a:xfrm>
            <a:prstGeom prst="line">
              <a:avLst/>
            </a:prstGeom>
            <a:noFill/>
            <a:ln w="15875" cap="flat">
              <a:solidFill>
                <a:schemeClr val="accent6">
                  <a:lumMod val="7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291" name="Line 63">
              <a:extLst>
                <a:ext uri="{FF2B5EF4-FFF2-40B4-BE49-F238E27FC236}">
                  <a16:creationId xmlns:a16="http://schemas.microsoft.com/office/drawing/2014/main" id="{64019D5D-1C10-4300-B85B-EEFE7D5CCA87}"/>
                </a:ext>
              </a:extLst>
            </p:cNvPr>
            <p:cNvSpPr>
              <a:spLocks noChangeShapeType="1"/>
            </p:cNvSpPr>
            <p:nvPr/>
          </p:nvSpPr>
          <p:spPr bwMode="auto">
            <a:xfrm flipH="1">
              <a:off x="7419976" y="2714626"/>
              <a:ext cx="107950" cy="0"/>
            </a:xfrm>
            <a:prstGeom prst="line">
              <a:avLst/>
            </a:prstGeom>
            <a:noFill/>
            <a:ln w="15875" cap="flat">
              <a:solidFill>
                <a:schemeClr val="accent6">
                  <a:lumMod val="7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292" name="Line 64">
              <a:extLst>
                <a:ext uri="{FF2B5EF4-FFF2-40B4-BE49-F238E27FC236}">
                  <a16:creationId xmlns:a16="http://schemas.microsoft.com/office/drawing/2014/main" id="{B6EF3107-431C-4505-AD33-87CBDE7A9018}"/>
                </a:ext>
              </a:extLst>
            </p:cNvPr>
            <p:cNvSpPr>
              <a:spLocks noChangeShapeType="1"/>
            </p:cNvSpPr>
            <p:nvPr/>
          </p:nvSpPr>
          <p:spPr bwMode="auto">
            <a:xfrm flipH="1">
              <a:off x="7159626" y="2498726"/>
              <a:ext cx="36513" cy="0"/>
            </a:xfrm>
            <a:prstGeom prst="line">
              <a:avLst/>
            </a:prstGeom>
            <a:noFill/>
            <a:ln w="15875" cap="flat">
              <a:solidFill>
                <a:schemeClr val="accent6">
                  <a:lumMod val="7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293" name="Line 65">
              <a:extLst>
                <a:ext uri="{FF2B5EF4-FFF2-40B4-BE49-F238E27FC236}">
                  <a16:creationId xmlns:a16="http://schemas.microsoft.com/office/drawing/2014/main" id="{4F1E38EC-62A6-49C7-9347-9E6F8968FA50}"/>
                </a:ext>
              </a:extLst>
            </p:cNvPr>
            <p:cNvSpPr>
              <a:spLocks noChangeShapeType="1"/>
            </p:cNvSpPr>
            <p:nvPr/>
          </p:nvSpPr>
          <p:spPr bwMode="auto">
            <a:xfrm>
              <a:off x="7446964" y="2759076"/>
              <a:ext cx="34925" cy="0"/>
            </a:xfrm>
            <a:prstGeom prst="line">
              <a:avLst/>
            </a:prstGeom>
            <a:noFill/>
            <a:ln w="15875" cap="flat">
              <a:solidFill>
                <a:schemeClr val="accent6">
                  <a:lumMod val="7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p>
          </p:txBody>
        </p:sp>
      </p:grpSp>
      <p:sp>
        <p:nvSpPr>
          <p:cNvPr id="210" name="Rectangle 209">
            <a:extLst>
              <a:ext uri="{FF2B5EF4-FFF2-40B4-BE49-F238E27FC236}">
                <a16:creationId xmlns:a16="http://schemas.microsoft.com/office/drawing/2014/main" id="{C7270A3A-38AD-4413-8B70-AA952B1F67B3}"/>
              </a:ext>
            </a:extLst>
          </p:cNvPr>
          <p:cNvSpPr/>
          <p:nvPr/>
        </p:nvSpPr>
        <p:spPr bwMode="auto">
          <a:xfrm>
            <a:off x="4759997" y="765122"/>
            <a:ext cx="3526751" cy="1692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lvl="1">
              <a:spcAft>
                <a:spcPts val="600"/>
              </a:spcAft>
              <a:buClr>
                <a:schemeClr val="accent1"/>
              </a:buClr>
            </a:pPr>
            <a:r>
              <a:rPr lang="en-AU" sz="1100" dirty="0">
                <a:solidFill>
                  <a:schemeClr val="tx1"/>
                </a:solidFill>
              </a:rPr>
              <a:t>Research / Public &amp; Cloud / HPC / Institutional compute</a:t>
            </a:r>
          </a:p>
        </p:txBody>
      </p:sp>
      <p:grpSp>
        <p:nvGrpSpPr>
          <p:cNvPr id="10" name="Group 9">
            <a:extLst>
              <a:ext uri="{FF2B5EF4-FFF2-40B4-BE49-F238E27FC236}">
                <a16:creationId xmlns:a16="http://schemas.microsoft.com/office/drawing/2014/main" id="{9DE0EB40-136D-384A-B894-6EAF979533D3}"/>
              </a:ext>
            </a:extLst>
          </p:cNvPr>
          <p:cNvGrpSpPr/>
          <p:nvPr/>
        </p:nvGrpSpPr>
        <p:grpSpPr>
          <a:xfrm>
            <a:off x="3981735" y="525911"/>
            <a:ext cx="656578" cy="656578"/>
            <a:chOff x="4405984" y="487811"/>
            <a:chExt cx="762000" cy="762000"/>
          </a:xfrm>
        </p:grpSpPr>
        <p:sp>
          <p:nvSpPr>
            <p:cNvPr id="154" name="Oval 153">
              <a:extLst>
                <a:ext uri="{FF2B5EF4-FFF2-40B4-BE49-F238E27FC236}">
                  <a16:creationId xmlns:a16="http://schemas.microsoft.com/office/drawing/2014/main" id="{8F1EA635-DB8E-49A3-8D27-9756C99EE1F8}"/>
                </a:ext>
              </a:extLst>
            </p:cNvPr>
            <p:cNvSpPr/>
            <p:nvPr/>
          </p:nvSpPr>
          <p:spPr>
            <a:xfrm flipH="1" flipV="1">
              <a:off x="4405984" y="487811"/>
              <a:ext cx="762000" cy="762000"/>
            </a:xfrm>
            <a:prstGeom prst="ellipse">
              <a:avLst/>
            </a:prstGeom>
            <a:solidFill>
              <a:srgbClr val="EBDED3">
                <a:alpha val="70000"/>
              </a:srgbClr>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dirty="0" err="1">
                <a:solidFill>
                  <a:schemeClr val="bg1"/>
                </a:solidFill>
              </a:endParaRPr>
            </a:p>
          </p:txBody>
        </p:sp>
        <p:grpSp>
          <p:nvGrpSpPr>
            <p:cNvPr id="215" name="Group 214">
              <a:extLst>
                <a:ext uri="{FF2B5EF4-FFF2-40B4-BE49-F238E27FC236}">
                  <a16:creationId xmlns:a16="http://schemas.microsoft.com/office/drawing/2014/main" id="{1C187A23-B745-4393-B95E-AA1008980596}"/>
                </a:ext>
              </a:extLst>
            </p:cNvPr>
            <p:cNvGrpSpPr/>
            <p:nvPr/>
          </p:nvGrpSpPr>
          <p:grpSpPr>
            <a:xfrm>
              <a:off x="4580609" y="684661"/>
              <a:ext cx="412750" cy="368300"/>
              <a:chOff x="7392989" y="3162300"/>
              <a:chExt cx="412750" cy="368300"/>
            </a:xfrm>
          </p:grpSpPr>
          <p:sp>
            <p:nvSpPr>
              <p:cNvPr id="216" name="Freeform 131">
                <a:extLst>
                  <a:ext uri="{FF2B5EF4-FFF2-40B4-BE49-F238E27FC236}">
                    <a16:creationId xmlns:a16="http://schemas.microsoft.com/office/drawing/2014/main" id="{DB7A4803-A241-455B-A479-FEB9E3306E02}"/>
                  </a:ext>
                </a:extLst>
              </p:cNvPr>
              <p:cNvSpPr>
                <a:spLocks/>
              </p:cNvSpPr>
              <p:nvPr/>
            </p:nvSpPr>
            <p:spPr bwMode="auto">
              <a:xfrm>
                <a:off x="7392989" y="3162300"/>
                <a:ext cx="412750" cy="90487"/>
              </a:xfrm>
              <a:custGeom>
                <a:avLst/>
                <a:gdLst>
                  <a:gd name="T0" fmla="*/ 575 w 575"/>
                  <a:gd name="T1" fmla="*/ 125 h 125"/>
                  <a:gd name="T2" fmla="*/ 287 w 575"/>
                  <a:gd name="T3" fmla="*/ 0 h 125"/>
                  <a:gd name="T4" fmla="*/ 0 w 575"/>
                  <a:gd name="T5" fmla="*/ 125 h 125"/>
                </a:gdLst>
                <a:ahLst/>
                <a:cxnLst>
                  <a:cxn ang="0">
                    <a:pos x="T0" y="T1"/>
                  </a:cxn>
                  <a:cxn ang="0">
                    <a:pos x="T2" y="T3"/>
                  </a:cxn>
                  <a:cxn ang="0">
                    <a:pos x="T4" y="T5"/>
                  </a:cxn>
                </a:cxnLst>
                <a:rect l="0" t="0" r="r" b="b"/>
                <a:pathLst>
                  <a:path w="575" h="125">
                    <a:moveTo>
                      <a:pt x="575" y="125"/>
                    </a:moveTo>
                    <a:lnTo>
                      <a:pt x="287" y="0"/>
                    </a:lnTo>
                    <a:lnTo>
                      <a:pt x="0" y="125"/>
                    </a:lnTo>
                  </a:path>
                </a:pathLst>
              </a:custGeom>
              <a:noFill/>
              <a:ln w="15875"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217" name="Line 132">
                <a:extLst>
                  <a:ext uri="{FF2B5EF4-FFF2-40B4-BE49-F238E27FC236}">
                    <a16:creationId xmlns:a16="http://schemas.microsoft.com/office/drawing/2014/main" id="{2433EFA4-F9D6-431D-A65C-19B9A4AF6239}"/>
                  </a:ext>
                </a:extLst>
              </p:cNvPr>
              <p:cNvSpPr>
                <a:spLocks noChangeShapeType="1"/>
              </p:cNvSpPr>
              <p:nvPr/>
            </p:nvSpPr>
            <p:spPr bwMode="auto">
              <a:xfrm flipH="1">
                <a:off x="7402514" y="3287712"/>
                <a:ext cx="393700" cy="0"/>
              </a:xfrm>
              <a:prstGeom prst="line">
                <a:avLst/>
              </a:prstGeom>
              <a:noFill/>
              <a:ln w="158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218" name="Freeform 133">
                <a:extLst>
                  <a:ext uri="{FF2B5EF4-FFF2-40B4-BE49-F238E27FC236}">
                    <a16:creationId xmlns:a16="http://schemas.microsoft.com/office/drawing/2014/main" id="{0CC5A113-0449-4F5F-89E4-1AE5644960F8}"/>
                  </a:ext>
                </a:extLst>
              </p:cNvPr>
              <p:cNvSpPr>
                <a:spLocks/>
              </p:cNvSpPr>
              <p:nvPr/>
            </p:nvSpPr>
            <p:spPr bwMode="auto">
              <a:xfrm>
                <a:off x="7662864" y="3324225"/>
                <a:ext cx="53975" cy="134937"/>
              </a:xfrm>
              <a:custGeom>
                <a:avLst/>
                <a:gdLst>
                  <a:gd name="T0" fmla="*/ 0 w 75"/>
                  <a:gd name="T1" fmla="*/ 187 h 187"/>
                  <a:gd name="T2" fmla="*/ 0 w 75"/>
                  <a:gd name="T3" fmla="*/ 37 h 187"/>
                  <a:gd name="T4" fmla="*/ 37 w 75"/>
                  <a:gd name="T5" fmla="*/ 0 h 187"/>
                  <a:gd name="T6" fmla="*/ 37 w 75"/>
                  <a:gd name="T7" fmla="*/ 0 h 187"/>
                  <a:gd name="T8" fmla="*/ 75 w 75"/>
                  <a:gd name="T9" fmla="*/ 37 h 187"/>
                  <a:gd name="T10" fmla="*/ 75 w 75"/>
                  <a:gd name="T11" fmla="*/ 187 h 187"/>
                </a:gdLst>
                <a:ahLst/>
                <a:cxnLst>
                  <a:cxn ang="0">
                    <a:pos x="T0" y="T1"/>
                  </a:cxn>
                  <a:cxn ang="0">
                    <a:pos x="T2" y="T3"/>
                  </a:cxn>
                  <a:cxn ang="0">
                    <a:pos x="T4" y="T5"/>
                  </a:cxn>
                  <a:cxn ang="0">
                    <a:pos x="T6" y="T7"/>
                  </a:cxn>
                  <a:cxn ang="0">
                    <a:pos x="T8" y="T9"/>
                  </a:cxn>
                  <a:cxn ang="0">
                    <a:pos x="T10" y="T11"/>
                  </a:cxn>
                </a:cxnLst>
                <a:rect l="0" t="0" r="r" b="b"/>
                <a:pathLst>
                  <a:path w="75" h="187">
                    <a:moveTo>
                      <a:pt x="0" y="187"/>
                    </a:moveTo>
                    <a:lnTo>
                      <a:pt x="0" y="37"/>
                    </a:lnTo>
                    <a:cubicBezTo>
                      <a:pt x="0" y="16"/>
                      <a:pt x="17" y="0"/>
                      <a:pt x="37" y="0"/>
                    </a:cubicBezTo>
                    <a:lnTo>
                      <a:pt x="37" y="0"/>
                    </a:lnTo>
                    <a:cubicBezTo>
                      <a:pt x="58" y="0"/>
                      <a:pt x="75" y="16"/>
                      <a:pt x="75" y="37"/>
                    </a:cubicBezTo>
                    <a:lnTo>
                      <a:pt x="75" y="187"/>
                    </a:lnTo>
                  </a:path>
                </a:pathLst>
              </a:custGeom>
              <a:noFill/>
              <a:ln w="15875"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219" name="Freeform 134">
                <a:extLst>
                  <a:ext uri="{FF2B5EF4-FFF2-40B4-BE49-F238E27FC236}">
                    <a16:creationId xmlns:a16="http://schemas.microsoft.com/office/drawing/2014/main" id="{312C16DF-E40B-476A-9CDB-6EC6E97E504A}"/>
                  </a:ext>
                </a:extLst>
              </p:cNvPr>
              <p:cNvSpPr>
                <a:spLocks/>
              </p:cNvSpPr>
              <p:nvPr/>
            </p:nvSpPr>
            <p:spPr bwMode="auto">
              <a:xfrm>
                <a:off x="7572376" y="3324225"/>
                <a:ext cx="53975" cy="134937"/>
              </a:xfrm>
              <a:custGeom>
                <a:avLst/>
                <a:gdLst>
                  <a:gd name="T0" fmla="*/ 0 w 75"/>
                  <a:gd name="T1" fmla="*/ 187 h 187"/>
                  <a:gd name="T2" fmla="*/ 0 w 75"/>
                  <a:gd name="T3" fmla="*/ 37 h 187"/>
                  <a:gd name="T4" fmla="*/ 37 w 75"/>
                  <a:gd name="T5" fmla="*/ 0 h 187"/>
                  <a:gd name="T6" fmla="*/ 37 w 75"/>
                  <a:gd name="T7" fmla="*/ 0 h 187"/>
                  <a:gd name="T8" fmla="*/ 75 w 75"/>
                  <a:gd name="T9" fmla="*/ 37 h 187"/>
                  <a:gd name="T10" fmla="*/ 75 w 75"/>
                  <a:gd name="T11" fmla="*/ 187 h 187"/>
                </a:gdLst>
                <a:ahLst/>
                <a:cxnLst>
                  <a:cxn ang="0">
                    <a:pos x="T0" y="T1"/>
                  </a:cxn>
                  <a:cxn ang="0">
                    <a:pos x="T2" y="T3"/>
                  </a:cxn>
                  <a:cxn ang="0">
                    <a:pos x="T4" y="T5"/>
                  </a:cxn>
                  <a:cxn ang="0">
                    <a:pos x="T6" y="T7"/>
                  </a:cxn>
                  <a:cxn ang="0">
                    <a:pos x="T8" y="T9"/>
                  </a:cxn>
                  <a:cxn ang="0">
                    <a:pos x="T10" y="T11"/>
                  </a:cxn>
                </a:cxnLst>
                <a:rect l="0" t="0" r="r" b="b"/>
                <a:pathLst>
                  <a:path w="75" h="187">
                    <a:moveTo>
                      <a:pt x="0" y="187"/>
                    </a:moveTo>
                    <a:lnTo>
                      <a:pt x="0" y="37"/>
                    </a:lnTo>
                    <a:cubicBezTo>
                      <a:pt x="0" y="16"/>
                      <a:pt x="17" y="0"/>
                      <a:pt x="37" y="0"/>
                    </a:cubicBezTo>
                    <a:lnTo>
                      <a:pt x="37" y="0"/>
                    </a:lnTo>
                    <a:cubicBezTo>
                      <a:pt x="58" y="0"/>
                      <a:pt x="75" y="16"/>
                      <a:pt x="75" y="37"/>
                    </a:cubicBezTo>
                    <a:lnTo>
                      <a:pt x="75" y="187"/>
                    </a:lnTo>
                  </a:path>
                </a:pathLst>
              </a:custGeom>
              <a:noFill/>
              <a:ln w="15875"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220" name="Freeform 135">
                <a:extLst>
                  <a:ext uri="{FF2B5EF4-FFF2-40B4-BE49-F238E27FC236}">
                    <a16:creationId xmlns:a16="http://schemas.microsoft.com/office/drawing/2014/main" id="{9B6326DC-4B04-4D0D-B041-BD187DFC8DAC}"/>
                  </a:ext>
                </a:extLst>
              </p:cNvPr>
              <p:cNvSpPr>
                <a:spLocks/>
              </p:cNvSpPr>
              <p:nvPr/>
            </p:nvSpPr>
            <p:spPr bwMode="auto">
              <a:xfrm>
                <a:off x="7483476" y="3324225"/>
                <a:ext cx="53975" cy="134937"/>
              </a:xfrm>
              <a:custGeom>
                <a:avLst/>
                <a:gdLst>
                  <a:gd name="T0" fmla="*/ 0 w 75"/>
                  <a:gd name="T1" fmla="*/ 187 h 187"/>
                  <a:gd name="T2" fmla="*/ 0 w 75"/>
                  <a:gd name="T3" fmla="*/ 37 h 187"/>
                  <a:gd name="T4" fmla="*/ 37 w 75"/>
                  <a:gd name="T5" fmla="*/ 0 h 187"/>
                  <a:gd name="T6" fmla="*/ 37 w 75"/>
                  <a:gd name="T7" fmla="*/ 0 h 187"/>
                  <a:gd name="T8" fmla="*/ 75 w 75"/>
                  <a:gd name="T9" fmla="*/ 37 h 187"/>
                  <a:gd name="T10" fmla="*/ 75 w 75"/>
                  <a:gd name="T11" fmla="*/ 187 h 187"/>
                </a:gdLst>
                <a:ahLst/>
                <a:cxnLst>
                  <a:cxn ang="0">
                    <a:pos x="T0" y="T1"/>
                  </a:cxn>
                  <a:cxn ang="0">
                    <a:pos x="T2" y="T3"/>
                  </a:cxn>
                  <a:cxn ang="0">
                    <a:pos x="T4" y="T5"/>
                  </a:cxn>
                  <a:cxn ang="0">
                    <a:pos x="T6" y="T7"/>
                  </a:cxn>
                  <a:cxn ang="0">
                    <a:pos x="T8" y="T9"/>
                  </a:cxn>
                  <a:cxn ang="0">
                    <a:pos x="T10" y="T11"/>
                  </a:cxn>
                </a:cxnLst>
                <a:rect l="0" t="0" r="r" b="b"/>
                <a:pathLst>
                  <a:path w="75" h="187">
                    <a:moveTo>
                      <a:pt x="0" y="187"/>
                    </a:moveTo>
                    <a:lnTo>
                      <a:pt x="0" y="37"/>
                    </a:lnTo>
                    <a:cubicBezTo>
                      <a:pt x="0" y="16"/>
                      <a:pt x="17" y="0"/>
                      <a:pt x="37" y="0"/>
                    </a:cubicBezTo>
                    <a:lnTo>
                      <a:pt x="37" y="0"/>
                    </a:lnTo>
                    <a:cubicBezTo>
                      <a:pt x="58" y="0"/>
                      <a:pt x="75" y="16"/>
                      <a:pt x="75" y="37"/>
                    </a:cubicBezTo>
                    <a:lnTo>
                      <a:pt x="75" y="187"/>
                    </a:lnTo>
                  </a:path>
                </a:pathLst>
              </a:custGeom>
              <a:noFill/>
              <a:ln w="15875"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221" name="Freeform 136">
                <a:extLst>
                  <a:ext uri="{FF2B5EF4-FFF2-40B4-BE49-F238E27FC236}">
                    <a16:creationId xmlns:a16="http://schemas.microsoft.com/office/drawing/2014/main" id="{963CA1D3-A59F-41E0-A9DD-9C52C4DBF5CF}"/>
                  </a:ext>
                </a:extLst>
              </p:cNvPr>
              <p:cNvSpPr>
                <a:spLocks/>
              </p:cNvSpPr>
              <p:nvPr/>
            </p:nvSpPr>
            <p:spPr bwMode="auto">
              <a:xfrm>
                <a:off x="7412039" y="3324225"/>
                <a:ext cx="34925" cy="206375"/>
              </a:xfrm>
              <a:custGeom>
                <a:avLst/>
                <a:gdLst>
                  <a:gd name="T0" fmla="*/ 0 w 50"/>
                  <a:gd name="T1" fmla="*/ 287 h 287"/>
                  <a:gd name="T2" fmla="*/ 0 w 50"/>
                  <a:gd name="T3" fmla="*/ 0 h 287"/>
                  <a:gd name="T4" fmla="*/ 50 w 50"/>
                  <a:gd name="T5" fmla="*/ 0 h 287"/>
                  <a:gd name="T6" fmla="*/ 50 w 50"/>
                  <a:gd name="T7" fmla="*/ 187 h 287"/>
                </a:gdLst>
                <a:ahLst/>
                <a:cxnLst>
                  <a:cxn ang="0">
                    <a:pos x="T0" y="T1"/>
                  </a:cxn>
                  <a:cxn ang="0">
                    <a:pos x="T2" y="T3"/>
                  </a:cxn>
                  <a:cxn ang="0">
                    <a:pos x="T4" y="T5"/>
                  </a:cxn>
                  <a:cxn ang="0">
                    <a:pos x="T6" y="T7"/>
                  </a:cxn>
                </a:cxnLst>
                <a:rect l="0" t="0" r="r" b="b"/>
                <a:pathLst>
                  <a:path w="50" h="287">
                    <a:moveTo>
                      <a:pt x="0" y="287"/>
                    </a:moveTo>
                    <a:lnTo>
                      <a:pt x="0" y="0"/>
                    </a:lnTo>
                    <a:lnTo>
                      <a:pt x="50" y="0"/>
                    </a:lnTo>
                    <a:lnTo>
                      <a:pt x="50" y="187"/>
                    </a:lnTo>
                  </a:path>
                </a:pathLst>
              </a:custGeom>
              <a:noFill/>
              <a:ln w="15875"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222" name="Freeform 137">
                <a:extLst>
                  <a:ext uri="{FF2B5EF4-FFF2-40B4-BE49-F238E27FC236}">
                    <a16:creationId xmlns:a16="http://schemas.microsoft.com/office/drawing/2014/main" id="{FD434A61-6370-48A7-97DC-F374C1895187}"/>
                  </a:ext>
                </a:extLst>
              </p:cNvPr>
              <p:cNvSpPr>
                <a:spLocks/>
              </p:cNvSpPr>
              <p:nvPr/>
            </p:nvSpPr>
            <p:spPr bwMode="auto">
              <a:xfrm>
                <a:off x="7751764" y="3324225"/>
                <a:ext cx="36513" cy="206375"/>
              </a:xfrm>
              <a:custGeom>
                <a:avLst/>
                <a:gdLst>
                  <a:gd name="T0" fmla="*/ 50 w 50"/>
                  <a:gd name="T1" fmla="*/ 287 h 287"/>
                  <a:gd name="T2" fmla="*/ 50 w 50"/>
                  <a:gd name="T3" fmla="*/ 0 h 287"/>
                  <a:gd name="T4" fmla="*/ 0 w 50"/>
                  <a:gd name="T5" fmla="*/ 0 h 287"/>
                  <a:gd name="T6" fmla="*/ 0 w 50"/>
                  <a:gd name="T7" fmla="*/ 187 h 287"/>
                </a:gdLst>
                <a:ahLst/>
                <a:cxnLst>
                  <a:cxn ang="0">
                    <a:pos x="T0" y="T1"/>
                  </a:cxn>
                  <a:cxn ang="0">
                    <a:pos x="T2" y="T3"/>
                  </a:cxn>
                  <a:cxn ang="0">
                    <a:pos x="T4" y="T5"/>
                  </a:cxn>
                  <a:cxn ang="0">
                    <a:pos x="T6" y="T7"/>
                  </a:cxn>
                </a:cxnLst>
                <a:rect l="0" t="0" r="r" b="b"/>
                <a:pathLst>
                  <a:path w="50" h="287">
                    <a:moveTo>
                      <a:pt x="50" y="287"/>
                    </a:moveTo>
                    <a:lnTo>
                      <a:pt x="50" y="0"/>
                    </a:lnTo>
                    <a:lnTo>
                      <a:pt x="0" y="0"/>
                    </a:lnTo>
                    <a:lnTo>
                      <a:pt x="0" y="187"/>
                    </a:lnTo>
                  </a:path>
                </a:pathLst>
              </a:custGeom>
              <a:noFill/>
              <a:ln w="15875"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223" name="Line 138">
                <a:extLst>
                  <a:ext uri="{FF2B5EF4-FFF2-40B4-BE49-F238E27FC236}">
                    <a16:creationId xmlns:a16="http://schemas.microsoft.com/office/drawing/2014/main" id="{07842256-4E85-499E-A824-6D4590AC2FC8}"/>
                  </a:ext>
                </a:extLst>
              </p:cNvPr>
              <p:cNvSpPr>
                <a:spLocks noChangeShapeType="1"/>
              </p:cNvSpPr>
              <p:nvPr/>
            </p:nvSpPr>
            <p:spPr bwMode="auto">
              <a:xfrm>
                <a:off x="7446964" y="3486150"/>
                <a:ext cx="304800" cy="0"/>
              </a:xfrm>
              <a:prstGeom prst="line">
                <a:avLst/>
              </a:prstGeom>
              <a:noFill/>
              <a:ln w="158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224" name="Line 139">
                <a:extLst>
                  <a:ext uri="{FF2B5EF4-FFF2-40B4-BE49-F238E27FC236}">
                    <a16:creationId xmlns:a16="http://schemas.microsoft.com/office/drawing/2014/main" id="{623D5EDD-8483-4BD7-8AE8-1B3AA2BC5FA0}"/>
                  </a:ext>
                </a:extLst>
              </p:cNvPr>
              <p:cNvSpPr>
                <a:spLocks noChangeShapeType="1"/>
              </p:cNvSpPr>
              <p:nvPr/>
            </p:nvSpPr>
            <p:spPr bwMode="auto">
              <a:xfrm>
                <a:off x="7429501" y="3521075"/>
                <a:ext cx="341313" cy="0"/>
              </a:xfrm>
              <a:prstGeom prst="line">
                <a:avLst/>
              </a:prstGeom>
              <a:noFill/>
              <a:ln w="15875" cap="flat">
                <a:solidFill>
                  <a:schemeClr val="accent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225" name="Oval 140">
                <a:extLst>
                  <a:ext uri="{FF2B5EF4-FFF2-40B4-BE49-F238E27FC236}">
                    <a16:creationId xmlns:a16="http://schemas.microsoft.com/office/drawing/2014/main" id="{740466E1-325D-4A15-9677-C9933E02F36D}"/>
                  </a:ext>
                </a:extLst>
              </p:cNvPr>
              <p:cNvSpPr>
                <a:spLocks noChangeArrowheads="1"/>
              </p:cNvSpPr>
              <p:nvPr/>
            </p:nvSpPr>
            <p:spPr bwMode="auto">
              <a:xfrm>
                <a:off x="7572376" y="3206750"/>
                <a:ext cx="53975" cy="53975"/>
              </a:xfrm>
              <a:prstGeom prst="ellipse">
                <a:avLst/>
              </a:prstGeom>
              <a:noFill/>
              <a:ln w="15875" cap="flat">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grpSp>
      </p:grpSp>
      <p:grpSp>
        <p:nvGrpSpPr>
          <p:cNvPr id="294" name="Group 293">
            <a:extLst>
              <a:ext uri="{FF2B5EF4-FFF2-40B4-BE49-F238E27FC236}">
                <a16:creationId xmlns:a16="http://schemas.microsoft.com/office/drawing/2014/main" id="{6B298876-CA56-4546-AFFD-E110431826DF}"/>
              </a:ext>
            </a:extLst>
          </p:cNvPr>
          <p:cNvGrpSpPr/>
          <p:nvPr/>
        </p:nvGrpSpPr>
        <p:grpSpPr>
          <a:xfrm rot="20460313">
            <a:off x="3597814" y="864295"/>
            <a:ext cx="324472" cy="324472"/>
            <a:chOff x="6519535" y="2606675"/>
            <a:chExt cx="384160" cy="384160"/>
          </a:xfrm>
        </p:grpSpPr>
        <p:sp>
          <p:nvSpPr>
            <p:cNvPr id="295" name="Oval 294">
              <a:extLst>
                <a:ext uri="{FF2B5EF4-FFF2-40B4-BE49-F238E27FC236}">
                  <a16:creationId xmlns:a16="http://schemas.microsoft.com/office/drawing/2014/main" id="{346F58BD-3A76-4FC3-B498-A691C6817AE7}"/>
                </a:ext>
              </a:extLst>
            </p:cNvPr>
            <p:cNvSpPr/>
            <p:nvPr/>
          </p:nvSpPr>
          <p:spPr>
            <a:xfrm>
              <a:off x="6519535" y="2606675"/>
              <a:ext cx="384160" cy="384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dirty="0" err="1">
                <a:solidFill>
                  <a:schemeClr val="bg1"/>
                </a:solidFill>
              </a:endParaRPr>
            </a:p>
          </p:txBody>
        </p:sp>
        <p:grpSp>
          <p:nvGrpSpPr>
            <p:cNvPr id="296" name="Group 295">
              <a:extLst>
                <a:ext uri="{FF2B5EF4-FFF2-40B4-BE49-F238E27FC236}">
                  <a16:creationId xmlns:a16="http://schemas.microsoft.com/office/drawing/2014/main" id="{D85E3B03-7F0B-4CB5-B5DF-BCC45D48E36A}"/>
                </a:ext>
              </a:extLst>
            </p:cNvPr>
            <p:cNvGrpSpPr/>
            <p:nvPr/>
          </p:nvGrpSpPr>
          <p:grpSpPr>
            <a:xfrm>
              <a:off x="6540037" y="2648544"/>
              <a:ext cx="343154" cy="300422"/>
              <a:chOff x="7151689" y="2444751"/>
              <a:chExt cx="420688" cy="368300"/>
            </a:xfrm>
          </p:grpSpPr>
          <p:sp>
            <p:nvSpPr>
              <p:cNvPr id="297" name="Line 59">
                <a:extLst>
                  <a:ext uri="{FF2B5EF4-FFF2-40B4-BE49-F238E27FC236}">
                    <a16:creationId xmlns:a16="http://schemas.microsoft.com/office/drawing/2014/main" id="{D01C8B7F-9DF4-4417-B73B-07E65280B242}"/>
                  </a:ext>
                </a:extLst>
              </p:cNvPr>
              <p:cNvSpPr>
                <a:spLocks noChangeShapeType="1"/>
              </p:cNvSpPr>
              <p:nvPr/>
            </p:nvSpPr>
            <p:spPr bwMode="auto">
              <a:xfrm>
                <a:off x="7151689" y="2589213"/>
                <a:ext cx="79375" cy="0"/>
              </a:xfrm>
              <a:prstGeom prst="line">
                <a:avLst/>
              </a:prstGeom>
              <a:noFill/>
              <a:ln w="15875" cap="flat">
                <a:solidFill>
                  <a:schemeClr val="accent6">
                    <a:lumMod val="7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298" name="Freeform 60">
                <a:extLst>
                  <a:ext uri="{FF2B5EF4-FFF2-40B4-BE49-F238E27FC236}">
                    <a16:creationId xmlns:a16="http://schemas.microsoft.com/office/drawing/2014/main" id="{14989FE2-C81D-449E-A452-4E4D610EDAF6}"/>
                  </a:ext>
                </a:extLst>
              </p:cNvPr>
              <p:cNvSpPr>
                <a:spLocks/>
              </p:cNvSpPr>
              <p:nvPr/>
            </p:nvSpPr>
            <p:spPr bwMode="auto">
              <a:xfrm>
                <a:off x="7151689" y="2444751"/>
                <a:ext cx="393700" cy="368300"/>
              </a:xfrm>
              <a:custGeom>
                <a:avLst/>
                <a:gdLst>
                  <a:gd name="T0" fmla="*/ 387 w 550"/>
                  <a:gd name="T1" fmla="*/ 437 h 512"/>
                  <a:gd name="T2" fmla="*/ 225 w 550"/>
                  <a:gd name="T3" fmla="*/ 437 h 512"/>
                  <a:gd name="T4" fmla="*/ 225 w 550"/>
                  <a:gd name="T5" fmla="*/ 512 h 512"/>
                  <a:gd name="T6" fmla="*/ 0 w 550"/>
                  <a:gd name="T7" fmla="*/ 350 h 512"/>
                  <a:gd name="T8" fmla="*/ 225 w 550"/>
                  <a:gd name="T9" fmla="*/ 187 h 512"/>
                  <a:gd name="T10" fmla="*/ 225 w 550"/>
                  <a:gd name="T11" fmla="*/ 250 h 512"/>
                  <a:gd name="T12" fmla="*/ 325 w 550"/>
                  <a:gd name="T13" fmla="*/ 250 h 512"/>
                  <a:gd name="T14" fmla="*/ 325 w 550"/>
                  <a:gd name="T15" fmla="*/ 325 h 512"/>
                  <a:gd name="T16" fmla="*/ 550 w 550"/>
                  <a:gd name="T17" fmla="*/ 162 h 512"/>
                  <a:gd name="T18" fmla="*/ 325 w 550"/>
                  <a:gd name="T19" fmla="*/ 0 h 512"/>
                  <a:gd name="T20" fmla="*/ 325 w 550"/>
                  <a:gd name="T21" fmla="*/ 75 h 512"/>
                  <a:gd name="T22" fmla="*/ 87 w 550"/>
                  <a:gd name="T23" fmla="*/ 75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0" h="512">
                    <a:moveTo>
                      <a:pt x="387" y="437"/>
                    </a:moveTo>
                    <a:lnTo>
                      <a:pt x="225" y="437"/>
                    </a:lnTo>
                    <a:lnTo>
                      <a:pt x="225" y="512"/>
                    </a:lnTo>
                    <a:lnTo>
                      <a:pt x="0" y="350"/>
                    </a:lnTo>
                    <a:lnTo>
                      <a:pt x="225" y="187"/>
                    </a:lnTo>
                    <a:lnTo>
                      <a:pt x="225" y="250"/>
                    </a:lnTo>
                    <a:lnTo>
                      <a:pt x="325" y="250"/>
                    </a:lnTo>
                    <a:lnTo>
                      <a:pt x="325" y="325"/>
                    </a:lnTo>
                    <a:lnTo>
                      <a:pt x="550" y="162"/>
                    </a:lnTo>
                    <a:lnTo>
                      <a:pt x="325" y="0"/>
                    </a:lnTo>
                    <a:lnTo>
                      <a:pt x="325" y="75"/>
                    </a:lnTo>
                    <a:lnTo>
                      <a:pt x="87" y="75"/>
                    </a:lnTo>
                  </a:path>
                </a:pathLst>
              </a:custGeom>
              <a:noFill/>
              <a:ln w="15875" cap="flat">
                <a:solidFill>
                  <a:schemeClr val="accent6">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299" name="Line 61">
                <a:extLst>
                  <a:ext uri="{FF2B5EF4-FFF2-40B4-BE49-F238E27FC236}">
                    <a16:creationId xmlns:a16="http://schemas.microsoft.com/office/drawing/2014/main" id="{A82B280A-C208-46CE-840E-AE2335C6A609}"/>
                  </a:ext>
                </a:extLst>
              </p:cNvPr>
              <p:cNvSpPr>
                <a:spLocks noChangeShapeType="1"/>
              </p:cNvSpPr>
              <p:nvPr/>
            </p:nvSpPr>
            <p:spPr bwMode="auto">
              <a:xfrm>
                <a:off x="7491414" y="2660651"/>
                <a:ext cx="80963" cy="0"/>
              </a:xfrm>
              <a:prstGeom prst="line">
                <a:avLst/>
              </a:prstGeom>
              <a:noFill/>
              <a:ln w="15875" cap="flat">
                <a:solidFill>
                  <a:schemeClr val="accent6">
                    <a:lumMod val="7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300" name="Line 62">
                <a:extLst>
                  <a:ext uri="{FF2B5EF4-FFF2-40B4-BE49-F238E27FC236}">
                    <a16:creationId xmlns:a16="http://schemas.microsoft.com/office/drawing/2014/main" id="{73409E07-BA96-4F1B-86B7-393F421CBBC6}"/>
                  </a:ext>
                </a:extLst>
              </p:cNvPr>
              <p:cNvSpPr>
                <a:spLocks noChangeShapeType="1"/>
              </p:cNvSpPr>
              <p:nvPr/>
            </p:nvSpPr>
            <p:spPr bwMode="auto">
              <a:xfrm flipH="1">
                <a:off x="7240589" y="2543176"/>
                <a:ext cx="125413" cy="0"/>
              </a:xfrm>
              <a:prstGeom prst="line">
                <a:avLst/>
              </a:prstGeom>
              <a:noFill/>
              <a:ln w="15875" cap="flat">
                <a:solidFill>
                  <a:schemeClr val="accent6">
                    <a:lumMod val="7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301" name="Line 63">
                <a:extLst>
                  <a:ext uri="{FF2B5EF4-FFF2-40B4-BE49-F238E27FC236}">
                    <a16:creationId xmlns:a16="http://schemas.microsoft.com/office/drawing/2014/main" id="{304E6988-BCCC-44A4-9721-23D31FC63341}"/>
                  </a:ext>
                </a:extLst>
              </p:cNvPr>
              <p:cNvSpPr>
                <a:spLocks noChangeShapeType="1"/>
              </p:cNvSpPr>
              <p:nvPr/>
            </p:nvSpPr>
            <p:spPr bwMode="auto">
              <a:xfrm flipH="1">
                <a:off x="7419976" y="2714626"/>
                <a:ext cx="107950" cy="0"/>
              </a:xfrm>
              <a:prstGeom prst="line">
                <a:avLst/>
              </a:prstGeom>
              <a:noFill/>
              <a:ln w="15875" cap="flat">
                <a:solidFill>
                  <a:schemeClr val="accent6">
                    <a:lumMod val="7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302" name="Line 64">
                <a:extLst>
                  <a:ext uri="{FF2B5EF4-FFF2-40B4-BE49-F238E27FC236}">
                    <a16:creationId xmlns:a16="http://schemas.microsoft.com/office/drawing/2014/main" id="{50D851C1-7BFC-40D5-A521-7CE9C09B15D4}"/>
                  </a:ext>
                </a:extLst>
              </p:cNvPr>
              <p:cNvSpPr>
                <a:spLocks noChangeShapeType="1"/>
              </p:cNvSpPr>
              <p:nvPr/>
            </p:nvSpPr>
            <p:spPr bwMode="auto">
              <a:xfrm flipH="1">
                <a:off x="7159626" y="2498726"/>
                <a:ext cx="36513" cy="0"/>
              </a:xfrm>
              <a:prstGeom prst="line">
                <a:avLst/>
              </a:prstGeom>
              <a:noFill/>
              <a:ln w="15875" cap="flat">
                <a:solidFill>
                  <a:schemeClr val="accent6">
                    <a:lumMod val="7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303" name="Line 65">
                <a:extLst>
                  <a:ext uri="{FF2B5EF4-FFF2-40B4-BE49-F238E27FC236}">
                    <a16:creationId xmlns:a16="http://schemas.microsoft.com/office/drawing/2014/main" id="{8C6C13C0-6BBF-46DF-91A5-C4CFA30FD434}"/>
                  </a:ext>
                </a:extLst>
              </p:cNvPr>
              <p:cNvSpPr>
                <a:spLocks noChangeShapeType="1"/>
              </p:cNvSpPr>
              <p:nvPr/>
            </p:nvSpPr>
            <p:spPr bwMode="auto">
              <a:xfrm>
                <a:off x="7446964" y="2759076"/>
                <a:ext cx="34925" cy="0"/>
              </a:xfrm>
              <a:prstGeom prst="line">
                <a:avLst/>
              </a:prstGeom>
              <a:noFill/>
              <a:ln w="15875" cap="flat">
                <a:solidFill>
                  <a:schemeClr val="accent6">
                    <a:lumMod val="7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p>
            </p:txBody>
          </p:sp>
        </p:grpSp>
      </p:grpSp>
      <p:sp>
        <p:nvSpPr>
          <p:cNvPr id="213" name="Rectangle 212">
            <a:extLst>
              <a:ext uri="{FF2B5EF4-FFF2-40B4-BE49-F238E27FC236}">
                <a16:creationId xmlns:a16="http://schemas.microsoft.com/office/drawing/2014/main" id="{8BAAA04D-019E-4F50-9088-604306C0E038}"/>
              </a:ext>
            </a:extLst>
          </p:cNvPr>
          <p:cNvSpPr/>
          <p:nvPr/>
        </p:nvSpPr>
        <p:spPr bwMode="auto">
          <a:xfrm flipH="1">
            <a:off x="5394984" y="3511087"/>
            <a:ext cx="2038350" cy="1692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lvl="1">
              <a:spcAft>
                <a:spcPts val="600"/>
              </a:spcAft>
              <a:buClr>
                <a:schemeClr val="accent1"/>
              </a:buClr>
            </a:pPr>
            <a:r>
              <a:rPr lang="en-AU" sz="1100" dirty="0">
                <a:solidFill>
                  <a:schemeClr val="tx1"/>
                </a:solidFill>
              </a:rPr>
              <a:t>Secure Data Users</a:t>
            </a:r>
          </a:p>
        </p:txBody>
      </p:sp>
      <p:grpSp>
        <p:nvGrpSpPr>
          <p:cNvPr id="6" name="Group 5">
            <a:extLst>
              <a:ext uri="{FF2B5EF4-FFF2-40B4-BE49-F238E27FC236}">
                <a16:creationId xmlns:a16="http://schemas.microsoft.com/office/drawing/2014/main" id="{F4C9349F-BF62-404D-8F5E-BA548D7DA89F}"/>
              </a:ext>
            </a:extLst>
          </p:cNvPr>
          <p:cNvGrpSpPr/>
          <p:nvPr/>
        </p:nvGrpSpPr>
        <p:grpSpPr>
          <a:xfrm>
            <a:off x="4559085" y="3255696"/>
            <a:ext cx="656578" cy="656578"/>
            <a:chOff x="4746092" y="3235989"/>
            <a:chExt cx="762000" cy="762000"/>
          </a:xfrm>
        </p:grpSpPr>
        <p:sp>
          <p:nvSpPr>
            <p:cNvPr id="174" name="Oval 173">
              <a:extLst>
                <a:ext uri="{FF2B5EF4-FFF2-40B4-BE49-F238E27FC236}">
                  <a16:creationId xmlns:a16="http://schemas.microsoft.com/office/drawing/2014/main" id="{016A4CD2-B27A-43C2-8D59-ED5D08992C97}"/>
                </a:ext>
              </a:extLst>
            </p:cNvPr>
            <p:cNvSpPr/>
            <p:nvPr/>
          </p:nvSpPr>
          <p:spPr>
            <a:xfrm>
              <a:off x="4746092" y="3235989"/>
              <a:ext cx="762000" cy="762000"/>
            </a:xfrm>
            <a:prstGeom prst="ellipse">
              <a:avLst/>
            </a:prstGeom>
            <a:solidFill>
              <a:srgbClr val="EBDED3">
                <a:alpha val="70000"/>
              </a:srgbClr>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dirty="0" err="1">
                <a:solidFill>
                  <a:schemeClr val="bg1"/>
                </a:solidFill>
              </a:endParaRPr>
            </a:p>
          </p:txBody>
        </p:sp>
        <p:sp>
          <p:nvSpPr>
            <p:cNvPr id="242" name="Freeform 2552">
              <a:extLst>
                <a:ext uri="{FF2B5EF4-FFF2-40B4-BE49-F238E27FC236}">
                  <a16:creationId xmlns:a16="http://schemas.microsoft.com/office/drawing/2014/main" id="{77C2EC96-3EC4-40D7-9A86-9A9CD8B042F8}"/>
                </a:ext>
              </a:extLst>
            </p:cNvPr>
            <p:cNvSpPr>
              <a:spLocks/>
            </p:cNvSpPr>
            <p:nvPr/>
          </p:nvSpPr>
          <p:spPr bwMode="auto">
            <a:xfrm>
              <a:off x="5004854" y="3576508"/>
              <a:ext cx="49213" cy="49213"/>
            </a:xfrm>
            <a:custGeom>
              <a:avLst/>
              <a:gdLst>
                <a:gd name="T0" fmla="*/ 31 w 69"/>
                <a:gd name="T1" fmla="*/ 0 h 69"/>
                <a:gd name="T2" fmla="*/ 0 w 69"/>
                <a:gd name="T3" fmla="*/ 31 h 69"/>
                <a:gd name="T4" fmla="*/ 38 w 69"/>
                <a:gd name="T5" fmla="*/ 69 h 69"/>
                <a:gd name="T6" fmla="*/ 69 w 69"/>
                <a:gd name="T7" fmla="*/ 37 h 69"/>
              </a:gdLst>
              <a:ahLst/>
              <a:cxnLst>
                <a:cxn ang="0">
                  <a:pos x="T0" y="T1"/>
                </a:cxn>
                <a:cxn ang="0">
                  <a:pos x="T2" y="T3"/>
                </a:cxn>
                <a:cxn ang="0">
                  <a:pos x="T4" y="T5"/>
                </a:cxn>
                <a:cxn ang="0">
                  <a:pos x="T6" y="T7"/>
                </a:cxn>
              </a:cxnLst>
              <a:rect l="0" t="0" r="r" b="b"/>
              <a:pathLst>
                <a:path w="69" h="69">
                  <a:moveTo>
                    <a:pt x="31" y="0"/>
                  </a:moveTo>
                  <a:lnTo>
                    <a:pt x="0" y="31"/>
                  </a:lnTo>
                  <a:lnTo>
                    <a:pt x="38" y="69"/>
                  </a:lnTo>
                  <a:lnTo>
                    <a:pt x="69" y="37"/>
                  </a:lnTo>
                </a:path>
              </a:pathLst>
            </a:custGeom>
            <a:noFill/>
            <a:ln w="15875"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243" name="Freeform 2553">
              <a:extLst>
                <a:ext uri="{FF2B5EF4-FFF2-40B4-BE49-F238E27FC236}">
                  <a16:creationId xmlns:a16="http://schemas.microsoft.com/office/drawing/2014/main" id="{7C7FC2AD-FBE1-433B-9C66-85E902368A3A}"/>
                </a:ext>
              </a:extLst>
            </p:cNvPr>
            <p:cNvSpPr>
              <a:spLocks/>
            </p:cNvSpPr>
            <p:nvPr/>
          </p:nvSpPr>
          <p:spPr bwMode="auto">
            <a:xfrm>
              <a:off x="5004854" y="3525708"/>
              <a:ext cx="96838" cy="100013"/>
            </a:xfrm>
            <a:custGeom>
              <a:avLst/>
              <a:gdLst>
                <a:gd name="T0" fmla="*/ 0 w 137"/>
                <a:gd name="T1" fmla="*/ 38 h 138"/>
                <a:gd name="T2" fmla="*/ 37 w 137"/>
                <a:gd name="T3" fmla="*/ 0 h 138"/>
                <a:gd name="T4" fmla="*/ 137 w 137"/>
                <a:gd name="T5" fmla="*/ 100 h 138"/>
                <a:gd name="T6" fmla="*/ 100 w 137"/>
                <a:gd name="T7" fmla="*/ 138 h 138"/>
                <a:gd name="T8" fmla="*/ 0 w 137"/>
                <a:gd name="T9" fmla="*/ 38 h 138"/>
              </a:gdLst>
              <a:ahLst/>
              <a:cxnLst>
                <a:cxn ang="0">
                  <a:pos x="T0" y="T1"/>
                </a:cxn>
                <a:cxn ang="0">
                  <a:pos x="T2" y="T3"/>
                </a:cxn>
                <a:cxn ang="0">
                  <a:pos x="T4" y="T5"/>
                </a:cxn>
                <a:cxn ang="0">
                  <a:pos x="T6" y="T7"/>
                </a:cxn>
                <a:cxn ang="0">
                  <a:pos x="T8" y="T9"/>
                </a:cxn>
              </a:cxnLst>
              <a:rect l="0" t="0" r="r" b="b"/>
              <a:pathLst>
                <a:path w="137" h="138">
                  <a:moveTo>
                    <a:pt x="0" y="38"/>
                  </a:moveTo>
                  <a:lnTo>
                    <a:pt x="37" y="0"/>
                  </a:lnTo>
                  <a:lnTo>
                    <a:pt x="137" y="100"/>
                  </a:lnTo>
                  <a:lnTo>
                    <a:pt x="100" y="138"/>
                  </a:lnTo>
                  <a:lnTo>
                    <a:pt x="0" y="38"/>
                  </a:lnTo>
                  <a:close/>
                </a:path>
              </a:pathLst>
            </a:custGeom>
            <a:noFill/>
            <a:ln w="15875"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244" name="Line 2554">
              <a:extLst>
                <a:ext uri="{FF2B5EF4-FFF2-40B4-BE49-F238E27FC236}">
                  <a16:creationId xmlns:a16="http://schemas.microsoft.com/office/drawing/2014/main" id="{803CEF1D-EF90-4374-A5A4-635D0CB22606}"/>
                </a:ext>
              </a:extLst>
            </p:cNvPr>
            <p:cNvSpPr>
              <a:spLocks noChangeShapeType="1"/>
            </p:cNvSpPr>
            <p:nvPr/>
          </p:nvSpPr>
          <p:spPr bwMode="auto">
            <a:xfrm>
              <a:off x="4960404" y="3660645"/>
              <a:ext cx="115888" cy="0"/>
            </a:xfrm>
            <a:prstGeom prst="line">
              <a:avLst/>
            </a:prstGeom>
            <a:noFill/>
            <a:ln w="15875" cap="flat">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245" name="Freeform 2555">
              <a:extLst>
                <a:ext uri="{FF2B5EF4-FFF2-40B4-BE49-F238E27FC236}">
                  <a16:creationId xmlns:a16="http://schemas.microsoft.com/office/drawing/2014/main" id="{0167D02C-F722-48DD-8748-BE3545E19A71}"/>
                </a:ext>
              </a:extLst>
            </p:cNvPr>
            <p:cNvSpPr>
              <a:spLocks/>
            </p:cNvSpPr>
            <p:nvPr/>
          </p:nvSpPr>
          <p:spPr bwMode="auto">
            <a:xfrm>
              <a:off x="5090579" y="3500308"/>
              <a:ext cx="84138" cy="82550"/>
            </a:xfrm>
            <a:custGeom>
              <a:avLst/>
              <a:gdLst>
                <a:gd name="T0" fmla="*/ 117 w 117"/>
                <a:gd name="T1" fmla="*/ 50 h 116"/>
                <a:gd name="T2" fmla="*/ 31 w 117"/>
                <a:gd name="T3" fmla="*/ 85 h 116"/>
                <a:gd name="T4" fmla="*/ 67 w 117"/>
                <a:gd name="T5" fmla="*/ 0 h 116"/>
                <a:gd name="T6" fmla="*/ 117 w 117"/>
                <a:gd name="T7" fmla="*/ 50 h 116"/>
              </a:gdLst>
              <a:ahLst/>
              <a:cxnLst>
                <a:cxn ang="0">
                  <a:pos x="T0" y="T1"/>
                </a:cxn>
                <a:cxn ang="0">
                  <a:pos x="T2" y="T3"/>
                </a:cxn>
                <a:cxn ang="0">
                  <a:pos x="T4" y="T5"/>
                </a:cxn>
                <a:cxn ang="0">
                  <a:pos x="T6" y="T7"/>
                </a:cxn>
              </a:cxnLst>
              <a:rect l="0" t="0" r="r" b="b"/>
              <a:pathLst>
                <a:path w="117" h="116">
                  <a:moveTo>
                    <a:pt x="117" y="50"/>
                  </a:moveTo>
                  <a:cubicBezTo>
                    <a:pt x="117" y="94"/>
                    <a:pt x="63" y="116"/>
                    <a:pt x="31" y="85"/>
                  </a:cubicBezTo>
                  <a:cubicBezTo>
                    <a:pt x="0" y="53"/>
                    <a:pt x="22" y="0"/>
                    <a:pt x="67" y="0"/>
                  </a:cubicBezTo>
                  <a:cubicBezTo>
                    <a:pt x="94" y="0"/>
                    <a:pt x="117" y="22"/>
                    <a:pt x="117" y="50"/>
                  </a:cubicBezTo>
                  <a:close/>
                </a:path>
              </a:pathLst>
            </a:custGeom>
            <a:noFill/>
            <a:ln w="15875"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246" name="Freeform 2556">
              <a:extLst>
                <a:ext uri="{FF2B5EF4-FFF2-40B4-BE49-F238E27FC236}">
                  <a16:creationId xmlns:a16="http://schemas.microsoft.com/office/drawing/2014/main" id="{048205C0-2043-4B35-975B-E42992CD5562}"/>
                </a:ext>
              </a:extLst>
            </p:cNvPr>
            <p:cNvSpPr>
              <a:spLocks/>
            </p:cNvSpPr>
            <p:nvPr/>
          </p:nvSpPr>
          <p:spPr bwMode="auto">
            <a:xfrm>
              <a:off x="5004854" y="3759070"/>
              <a:ext cx="214313" cy="53975"/>
            </a:xfrm>
            <a:custGeom>
              <a:avLst/>
              <a:gdLst>
                <a:gd name="T0" fmla="*/ 300 w 300"/>
                <a:gd name="T1" fmla="*/ 75 h 75"/>
                <a:gd name="T2" fmla="*/ 300 w 300"/>
                <a:gd name="T3" fmla="*/ 63 h 75"/>
                <a:gd name="T4" fmla="*/ 238 w 300"/>
                <a:gd name="T5" fmla="*/ 0 h 75"/>
                <a:gd name="T6" fmla="*/ 63 w 300"/>
                <a:gd name="T7" fmla="*/ 0 h 75"/>
                <a:gd name="T8" fmla="*/ 0 w 300"/>
                <a:gd name="T9" fmla="*/ 63 h 75"/>
                <a:gd name="T10" fmla="*/ 0 w 300"/>
                <a:gd name="T11" fmla="*/ 75 h 75"/>
                <a:gd name="T12" fmla="*/ 300 w 300"/>
                <a:gd name="T13" fmla="*/ 75 h 75"/>
              </a:gdLst>
              <a:ahLst/>
              <a:cxnLst>
                <a:cxn ang="0">
                  <a:pos x="T0" y="T1"/>
                </a:cxn>
                <a:cxn ang="0">
                  <a:pos x="T2" y="T3"/>
                </a:cxn>
                <a:cxn ang="0">
                  <a:pos x="T4" y="T5"/>
                </a:cxn>
                <a:cxn ang="0">
                  <a:pos x="T6" y="T7"/>
                </a:cxn>
                <a:cxn ang="0">
                  <a:pos x="T8" y="T9"/>
                </a:cxn>
                <a:cxn ang="0">
                  <a:pos x="T10" y="T11"/>
                </a:cxn>
                <a:cxn ang="0">
                  <a:pos x="T12" y="T13"/>
                </a:cxn>
              </a:cxnLst>
              <a:rect l="0" t="0" r="r" b="b"/>
              <a:pathLst>
                <a:path w="300" h="75">
                  <a:moveTo>
                    <a:pt x="300" y="75"/>
                  </a:moveTo>
                  <a:lnTo>
                    <a:pt x="300" y="63"/>
                  </a:lnTo>
                  <a:cubicBezTo>
                    <a:pt x="299" y="29"/>
                    <a:pt x="272" y="1"/>
                    <a:pt x="238" y="0"/>
                  </a:cubicBezTo>
                  <a:lnTo>
                    <a:pt x="63" y="0"/>
                  </a:lnTo>
                  <a:cubicBezTo>
                    <a:pt x="28" y="1"/>
                    <a:pt x="1" y="29"/>
                    <a:pt x="0" y="63"/>
                  </a:cubicBezTo>
                  <a:lnTo>
                    <a:pt x="0" y="75"/>
                  </a:lnTo>
                  <a:lnTo>
                    <a:pt x="300" y="75"/>
                  </a:lnTo>
                  <a:close/>
                </a:path>
              </a:pathLst>
            </a:custGeom>
            <a:noFill/>
            <a:ln w="15875"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247" name="Line 2557">
              <a:extLst>
                <a:ext uri="{FF2B5EF4-FFF2-40B4-BE49-F238E27FC236}">
                  <a16:creationId xmlns:a16="http://schemas.microsoft.com/office/drawing/2014/main" id="{EF9D5C1D-1CD9-47CE-91FA-717D5AA55870}"/>
                </a:ext>
              </a:extLst>
            </p:cNvPr>
            <p:cNvSpPr>
              <a:spLocks noChangeShapeType="1"/>
            </p:cNvSpPr>
            <p:nvPr/>
          </p:nvSpPr>
          <p:spPr bwMode="auto">
            <a:xfrm flipH="1">
              <a:off x="5093754" y="3563808"/>
              <a:ext cx="23813" cy="25400"/>
            </a:xfrm>
            <a:prstGeom prst="line">
              <a:avLst/>
            </a:prstGeom>
            <a:noFill/>
            <a:ln w="15875" cap="rnd">
              <a:solidFill>
                <a:schemeClr val="accent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248" name="Freeform 2558">
              <a:extLst>
                <a:ext uri="{FF2B5EF4-FFF2-40B4-BE49-F238E27FC236}">
                  <a16:creationId xmlns:a16="http://schemas.microsoft.com/office/drawing/2014/main" id="{FCA25BCC-6963-412A-B3FE-555D5A24EFD8}"/>
                </a:ext>
              </a:extLst>
            </p:cNvPr>
            <p:cNvSpPr>
              <a:spLocks/>
            </p:cNvSpPr>
            <p:nvPr/>
          </p:nvSpPr>
          <p:spPr bwMode="auto">
            <a:xfrm>
              <a:off x="5044541" y="3414583"/>
              <a:ext cx="174625" cy="125413"/>
            </a:xfrm>
            <a:custGeom>
              <a:avLst/>
              <a:gdLst>
                <a:gd name="T0" fmla="*/ 0 w 242"/>
                <a:gd name="T1" fmla="*/ 176 h 176"/>
                <a:gd name="T2" fmla="*/ 166 w 242"/>
                <a:gd name="T3" fmla="*/ 10 h 176"/>
                <a:gd name="T4" fmla="*/ 201 w 242"/>
                <a:gd name="T5" fmla="*/ 10 h 176"/>
                <a:gd name="T6" fmla="*/ 233 w 242"/>
                <a:gd name="T7" fmla="*/ 42 h 176"/>
                <a:gd name="T8" fmla="*/ 233 w 242"/>
                <a:gd name="T9" fmla="*/ 77 h 176"/>
                <a:gd name="T10" fmla="*/ 171 w 242"/>
                <a:gd name="T11" fmla="*/ 140 h 176"/>
              </a:gdLst>
              <a:ahLst/>
              <a:cxnLst>
                <a:cxn ang="0">
                  <a:pos x="T0" y="T1"/>
                </a:cxn>
                <a:cxn ang="0">
                  <a:pos x="T2" y="T3"/>
                </a:cxn>
                <a:cxn ang="0">
                  <a:pos x="T4" y="T5"/>
                </a:cxn>
                <a:cxn ang="0">
                  <a:pos x="T6" y="T7"/>
                </a:cxn>
                <a:cxn ang="0">
                  <a:pos x="T8" y="T9"/>
                </a:cxn>
                <a:cxn ang="0">
                  <a:pos x="T10" y="T11"/>
                </a:cxn>
              </a:cxnLst>
              <a:rect l="0" t="0" r="r" b="b"/>
              <a:pathLst>
                <a:path w="242" h="176">
                  <a:moveTo>
                    <a:pt x="0" y="176"/>
                  </a:moveTo>
                  <a:lnTo>
                    <a:pt x="166" y="10"/>
                  </a:lnTo>
                  <a:cubicBezTo>
                    <a:pt x="176" y="0"/>
                    <a:pt x="191" y="0"/>
                    <a:pt x="201" y="10"/>
                  </a:cubicBezTo>
                  <a:lnTo>
                    <a:pt x="233" y="42"/>
                  </a:lnTo>
                  <a:cubicBezTo>
                    <a:pt x="242" y="52"/>
                    <a:pt x="242" y="67"/>
                    <a:pt x="233" y="77"/>
                  </a:cubicBezTo>
                  <a:lnTo>
                    <a:pt x="171" y="140"/>
                  </a:lnTo>
                </a:path>
              </a:pathLst>
            </a:custGeom>
            <a:noFill/>
            <a:ln w="15875"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249" name="Freeform 2559">
              <a:extLst>
                <a:ext uri="{FF2B5EF4-FFF2-40B4-BE49-F238E27FC236}">
                  <a16:creationId xmlns:a16="http://schemas.microsoft.com/office/drawing/2014/main" id="{4D85B4A2-E238-4687-ACA4-EF714FA89AA8}"/>
                </a:ext>
              </a:extLst>
            </p:cNvPr>
            <p:cNvSpPr>
              <a:spLocks/>
            </p:cNvSpPr>
            <p:nvPr/>
          </p:nvSpPr>
          <p:spPr bwMode="auto">
            <a:xfrm>
              <a:off x="4992154" y="3528883"/>
              <a:ext cx="244475" cy="230188"/>
            </a:xfrm>
            <a:custGeom>
              <a:avLst/>
              <a:gdLst>
                <a:gd name="T0" fmla="*/ 0 w 342"/>
                <a:gd name="T1" fmla="*/ 193 h 322"/>
                <a:gd name="T2" fmla="*/ 167 w 342"/>
                <a:gd name="T3" fmla="*/ 322 h 322"/>
                <a:gd name="T4" fmla="*/ 342 w 342"/>
                <a:gd name="T5" fmla="*/ 147 h 322"/>
                <a:gd name="T6" fmla="*/ 254 w 342"/>
                <a:gd name="T7" fmla="*/ 0 h 322"/>
              </a:gdLst>
              <a:ahLst/>
              <a:cxnLst>
                <a:cxn ang="0">
                  <a:pos x="T0" y="T1"/>
                </a:cxn>
                <a:cxn ang="0">
                  <a:pos x="T2" y="T3"/>
                </a:cxn>
                <a:cxn ang="0">
                  <a:pos x="T4" y="T5"/>
                </a:cxn>
                <a:cxn ang="0">
                  <a:pos x="T6" y="T7"/>
                </a:cxn>
              </a:cxnLst>
              <a:rect l="0" t="0" r="r" b="b"/>
              <a:pathLst>
                <a:path w="342" h="322">
                  <a:moveTo>
                    <a:pt x="0" y="193"/>
                  </a:moveTo>
                  <a:cubicBezTo>
                    <a:pt x="20" y="269"/>
                    <a:pt x="88" y="322"/>
                    <a:pt x="167" y="322"/>
                  </a:cubicBezTo>
                  <a:cubicBezTo>
                    <a:pt x="263" y="321"/>
                    <a:pt x="341" y="243"/>
                    <a:pt x="342" y="147"/>
                  </a:cubicBezTo>
                  <a:cubicBezTo>
                    <a:pt x="341" y="86"/>
                    <a:pt x="307" y="30"/>
                    <a:pt x="254" y="0"/>
                  </a:cubicBezTo>
                </a:path>
              </a:pathLst>
            </a:custGeom>
            <a:noFill/>
            <a:ln w="15875"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250" name="Freeform 2560">
              <a:extLst>
                <a:ext uri="{FF2B5EF4-FFF2-40B4-BE49-F238E27FC236}">
                  <a16:creationId xmlns:a16="http://schemas.microsoft.com/office/drawing/2014/main" id="{28106701-4262-4D91-9B6A-F3D7C231187F}"/>
                </a:ext>
              </a:extLst>
            </p:cNvPr>
            <p:cNvSpPr>
              <a:spLocks/>
            </p:cNvSpPr>
            <p:nvPr/>
          </p:nvSpPr>
          <p:spPr bwMode="auto">
            <a:xfrm>
              <a:off x="5039779" y="3568570"/>
              <a:ext cx="152400" cy="177800"/>
            </a:xfrm>
            <a:custGeom>
              <a:avLst/>
              <a:gdLst>
                <a:gd name="T0" fmla="*/ 159 w 214"/>
                <a:gd name="T1" fmla="*/ 0 h 249"/>
                <a:gd name="T2" fmla="*/ 214 w 214"/>
                <a:gd name="T3" fmla="*/ 92 h 249"/>
                <a:gd name="T4" fmla="*/ 0 w 214"/>
                <a:gd name="T5" fmla="*/ 138 h 249"/>
              </a:gdLst>
              <a:ahLst/>
              <a:cxnLst>
                <a:cxn ang="0">
                  <a:pos x="T0" y="T1"/>
                </a:cxn>
                <a:cxn ang="0">
                  <a:pos x="T2" y="T3"/>
                </a:cxn>
                <a:cxn ang="0">
                  <a:pos x="T4" y="T5"/>
                </a:cxn>
              </a:cxnLst>
              <a:rect l="0" t="0" r="r" b="b"/>
              <a:pathLst>
                <a:path w="214" h="249">
                  <a:moveTo>
                    <a:pt x="159" y="0"/>
                  </a:moveTo>
                  <a:cubicBezTo>
                    <a:pt x="193" y="19"/>
                    <a:pt x="213" y="54"/>
                    <a:pt x="214" y="92"/>
                  </a:cubicBezTo>
                  <a:cubicBezTo>
                    <a:pt x="214" y="213"/>
                    <a:pt x="49" y="249"/>
                    <a:pt x="0" y="138"/>
                  </a:cubicBezTo>
                </a:path>
              </a:pathLst>
            </a:custGeom>
            <a:noFill/>
            <a:ln w="15875"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251" name="Freeform 2561">
              <a:extLst>
                <a:ext uri="{FF2B5EF4-FFF2-40B4-BE49-F238E27FC236}">
                  <a16:creationId xmlns:a16="http://schemas.microsoft.com/office/drawing/2014/main" id="{71E2AB27-4C34-4BF3-9E86-24E246FFFEE1}"/>
                </a:ext>
              </a:extLst>
            </p:cNvPr>
            <p:cNvSpPr>
              <a:spLocks/>
            </p:cNvSpPr>
            <p:nvPr/>
          </p:nvSpPr>
          <p:spPr bwMode="auto">
            <a:xfrm>
              <a:off x="5189004" y="3401883"/>
              <a:ext cx="47625" cy="47625"/>
            </a:xfrm>
            <a:custGeom>
              <a:avLst/>
              <a:gdLst>
                <a:gd name="T0" fmla="*/ 36 w 66"/>
                <a:gd name="T1" fmla="*/ 68 h 68"/>
                <a:gd name="T2" fmla="*/ 66 w 66"/>
                <a:gd name="T3" fmla="*/ 38 h 68"/>
                <a:gd name="T4" fmla="*/ 29 w 66"/>
                <a:gd name="T5" fmla="*/ 0 h 68"/>
                <a:gd name="T6" fmla="*/ 0 w 66"/>
                <a:gd name="T7" fmla="*/ 29 h 68"/>
              </a:gdLst>
              <a:ahLst/>
              <a:cxnLst>
                <a:cxn ang="0">
                  <a:pos x="T0" y="T1"/>
                </a:cxn>
                <a:cxn ang="0">
                  <a:pos x="T2" y="T3"/>
                </a:cxn>
                <a:cxn ang="0">
                  <a:pos x="T4" y="T5"/>
                </a:cxn>
                <a:cxn ang="0">
                  <a:pos x="T6" y="T7"/>
                </a:cxn>
              </a:cxnLst>
              <a:rect l="0" t="0" r="r" b="b"/>
              <a:pathLst>
                <a:path w="66" h="68">
                  <a:moveTo>
                    <a:pt x="36" y="68"/>
                  </a:moveTo>
                  <a:lnTo>
                    <a:pt x="66" y="38"/>
                  </a:lnTo>
                  <a:lnTo>
                    <a:pt x="29" y="0"/>
                  </a:lnTo>
                  <a:lnTo>
                    <a:pt x="0" y="29"/>
                  </a:lnTo>
                </a:path>
              </a:pathLst>
            </a:custGeom>
            <a:noFill/>
            <a:ln w="15875" cap="rnd">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grpSp>
      <p:sp>
        <p:nvSpPr>
          <p:cNvPr id="305" name="Oval 304">
            <a:extLst>
              <a:ext uri="{FF2B5EF4-FFF2-40B4-BE49-F238E27FC236}">
                <a16:creationId xmlns:a16="http://schemas.microsoft.com/office/drawing/2014/main" id="{F34718BE-F394-4588-B02F-BD40B402E534}"/>
              </a:ext>
            </a:extLst>
          </p:cNvPr>
          <p:cNvSpPr/>
          <p:nvPr/>
        </p:nvSpPr>
        <p:spPr>
          <a:xfrm flipH="1">
            <a:off x="3999656" y="3271256"/>
            <a:ext cx="324470" cy="3244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dirty="0" err="1">
              <a:solidFill>
                <a:schemeClr val="bg1"/>
              </a:solidFill>
            </a:endParaRPr>
          </a:p>
        </p:txBody>
      </p:sp>
      <p:grpSp>
        <p:nvGrpSpPr>
          <p:cNvPr id="306" name="Group 305">
            <a:extLst>
              <a:ext uri="{FF2B5EF4-FFF2-40B4-BE49-F238E27FC236}">
                <a16:creationId xmlns:a16="http://schemas.microsoft.com/office/drawing/2014/main" id="{6899F400-9A22-4188-B96B-943C75F2850B}"/>
              </a:ext>
            </a:extLst>
          </p:cNvPr>
          <p:cNvGrpSpPr/>
          <p:nvPr/>
        </p:nvGrpSpPr>
        <p:grpSpPr>
          <a:xfrm rot="769338" flipH="1">
            <a:off x="4121054" y="3287569"/>
            <a:ext cx="289835" cy="253743"/>
            <a:chOff x="7151689" y="2444751"/>
            <a:chExt cx="420688" cy="368300"/>
          </a:xfrm>
        </p:grpSpPr>
        <p:sp>
          <p:nvSpPr>
            <p:cNvPr id="307" name="Line 59">
              <a:extLst>
                <a:ext uri="{FF2B5EF4-FFF2-40B4-BE49-F238E27FC236}">
                  <a16:creationId xmlns:a16="http://schemas.microsoft.com/office/drawing/2014/main" id="{47BEB27C-1AB9-4D6E-A73D-8434A6DD1391}"/>
                </a:ext>
              </a:extLst>
            </p:cNvPr>
            <p:cNvSpPr>
              <a:spLocks noChangeShapeType="1"/>
            </p:cNvSpPr>
            <p:nvPr/>
          </p:nvSpPr>
          <p:spPr bwMode="auto">
            <a:xfrm>
              <a:off x="7151689" y="2589213"/>
              <a:ext cx="79375" cy="0"/>
            </a:xfrm>
            <a:prstGeom prst="line">
              <a:avLst/>
            </a:prstGeom>
            <a:noFill/>
            <a:ln w="15875" cap="flat">
              <a:solidFill>
                <a:schemeClr val="accent6">
                  <a:lumMod val="7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308" name="Freeform 60">
              <a:extLst>
                <a:ext uri="{FF2B5EF4-FFF2-40B4-BE49-F238E27FC236}">
                  <a16:creationId xmlns:a16="http://schemas.microsoft.com/office/drawing/2014/main" id="{EB70C92D-5913-4081-8B94-B5EB0F61D849}"/>
                </a:ext>
              </a:extLst>
            </p:cNvPr>
            <p:cNvSpPr>
              <a:spLocks/>
            </p:cNvSpPr>
            <p:nvPr/>
          </p:nvSpPr>
          <p:spPr bwMode="auto">
            <a:xfrm>
              <a:off x="7151689" y="2444751"/>
              <a:ext cx="393700" cy="368300"/>
            </a:xfrm>
            <a:custGeom>
              <a:avLst/>
              <a:gdLst>
                <a:gd name="T0" fmla="*/ 387 w 550"/>
                <a:gd name="T1" fmla="*/ 437 h 512"/>
                <a:gd name="T2" fmla="*/ 225 w 550"/>
                <a:gd name="T3" fmla="*/ 437 h 512"/>
                <a:gd name="T4" fmla="*/ 225 w 550"/>
                <a:gd name="T5" fmla="*/ 512 h 512"/>
                <a:gd name="T6" fmla="*/ 0 w 550"/>
                <a:gd name="T7" fmla="*/ 350 h 512"/>
                <a:gd name="T8" fmla="*/ 225 w 550"/>
                <a:gd name="T9" fmla="*/ 187 h 512"/>
                <a:gd name="T10" fmla="*/ 225 w 550"/>
                <a:gd name="T11" fmla="*/ 250 h 512"/>
                <a:gd name="T12" fmla="*/ 325 w 550"/>
                <a:gd name="T13" fmla="*/ 250 h 512"/>
                <a:gd name="T14" fmla="*/ 325 w 550"/>
                <a:gd name="T15" fmla="*/ 325 h 512"/>
                <a:gd name="T16" fmla="*/ 550 w 550"/>
                <a:gd name="T17" fmla="*/ 162 h 512"/>
                <a:gd name="T18" fmla="*/ 325 w 550"/>
                <a:gd name="T19" fmla="*/ 0 h 512"/>
                <a:gd name="T20" fmla="*/ 325 w 550"/>
                <a:gd name="T21" fmla="*/ 75 h 512"/>
                <a:gd name="T22" fmla="*/ 87 w 550"/>
                <a:gd name="T23" fmla="*/ 75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0" h="512">
                  <a:moveTo>
                    <a:pt x="387" y="437"/>
                  </a:moveTo>
                  <a:lnTo>
                    <a:pt x="225" y="437"/>
                  </a:lnTo>
                  <a:lnTo>
                    <a:pt x="225" y="512"/>
                  </a:lnTo>
                  <a:lnTo>
                    <a:pt x="0" y="350"/>
                  </a:lnTo>
                  <a:lnTo>
                    <a:pt x="225" y="187"/>
                  </a:lnTo>
                  <a:lnTo>
                    <a:pt x="225" y="250"/>
                  </a:lnTo>
                  <a:lnTo>
                    <a:pt x="325" y="250"/>
                  </a:lnTo>
                  <a:lnTo>
                    <a:pt x="325" y="325"/>
                  </a:lnTo>
                  <a:lnTo>
                    <a:pt x="550" y="162"/>
                  </a:lnTo>
                  <a:lnTo>
                    <a:pt x="325" y="0"/>
                  </a:lnTo>
                  <a:lnTo>
                    <a:pt x="325" y="75"/>
                  </a:lnTo>
                  <a:lnTo>
                    <a:pt x="87" y="75"/>
                  </a:lnTo>
                </a:path>
              </a:pathLst>
            </a:custGeom>
            <a:noFill/>
            <a:ln w="15875" cap="flat">
              <a:solidFill>
                <a:schemeClr val="accent6">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309" name="Line 61">
              <a:extLst>
                <a:ext uri="{FF2B5EF4-FFF2-40B4-BE49-F238E27FC236}">
                  <a16:creationId xmlns:a16="http://schemas.microsoft.com/office/drawing/2014/main" id="{B718E41C-EFB4-4463-B95C-3A858ADD6693}"/>
                </a:ext>
              </a:extLst>
            </p:cNvPr>
            <p:cNvSpPr>
              <a:spLocks noChangeShapeType="1"/>
            </p:cNvSpPr>
            <p:nvPr/>
          </p:nvSpPr>
          <p:spPr bwMode="auto">
            <a:xfrm>
              <a:off x="7491414" y="2660651"/>
              <a:ext cx="80963" cy="0"/>
            </a:xfrm>
            <a:prstGeom prst="line">
              <a:avLst/>
            </a:prstGeom>
            <a:noFill/>
            <a:ln w="15875" cap="flat">
              <a:solidFill>
                <a:schemeClr val="accent6">
                  <a:lumMod val="7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310" name="Line 62">
              <a:extLst>
                <a:ext uri="{FF2B5EF4-FFF2-40B4-BE49-F238E27FC236}">
                  <a16:creationId xmlns:a16="http://schemas.microsoft.com/office/drawing/2014/main" id="{4709F107-4C53-4BEE-84D8-3994B982DBAA}"/>
                </a:ext>
              </a:extLst>
            </p:cNvPr>
            <p:cNvSpPr>
              <a:spLocks noChangeShapeType="1"/>
            </p:cNvSpPr>
            <p:nvPr/>
          </p:nvSpPr>
          <p:spPr bwMode="auto">
            <a:xfrm flipH="1">
              <a:off x="7240589" y="2543176"/>
              <a:ext cx="125413" cy="0"/>
            </a:xfrm>
            <a:prstGeom prst="line">
              <a:avLst/>
            </a:prstGeom>
            <a:noFill/>
            <a:ln w="15875" cap="flat">
              <a:solidFill>
                <a:schemeClr val="accent6">
                  <a:lumMod val="7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311" name="Line 63">
              <a:extLst>
                <a:ext uri="{FF2B5EF4-FFF2-40B4-BE49-F238E27FC236}">
                  <a16:creationId xmlns:a16="http://schemas.microsoft.com/office/drawing/2014/main" id="{AF98E57B-FA5A-4714-B630-A04CB842A1D2}"/>
                </a:ext>
              </a:extLst>
            </p:cNvPr>
            <p:cNvSpPr>
              <a:spLocks noChangeShapeType="1"/>
            </p:cNvSpPr>
            <p:nvPr/>
          </p:nvSpPr>
          <p:spPr bwMode="auto">
            <a:xfrm flipH="1">
              <a:off x="7419976" y="2714626"/>
              <a:ext cx="107950" cy="0"/>
            </a:xfrm>
            <a:prstGeom prst="line">
              <a:avLst/>
            </a:prstGeom>
            <a:noFill/>
            <a:ln w="15875" cap="flat">
              <a:solidFill>
                <a:schemeClr val="accent6">
                  <a:lumMod val="7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312" name="Line 64">
              <a:extLst>
                <a:ext uri="{FF2B5EF4-FFF2-40B4-BE49-F238E27FC236}">
                  <a16:creationId xmlns:a16="http://schemas.microsoft.com/office/drawing/2014/main" id="{9C996190-EAA4-456C-BADC-A9E262E0BCF7}"/>
                </a:ext>
              </a:extLst>
            </p:cNvPr>
            <p:cNvSpPr>
              <a:spLocks noChangeShapeType="1"/>
            </p:cNvSpPr>
            <p:nvPr/>
          </p:nvSpPr>
          <p:spPr bwMode="auto">
            <a:xfrm flipH="1">
              <a:off x="7159626" y="2498726"/>
              <a:ext cx="36513" cy="0"/>
            </a:xfrm>
            <a:prstGeom prst="line">
              <a:avLst/>
            </a:prstGeom>
            <a:noFill/>
            <a:ln w="15875" cap="flat">
              <a:solidFill>
                <a:schemeClr val="accent6">
                  <a:lumMod val="7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313" name="Line 65">
              <a:extLst>
                <a:ext uri="{FF2B5EF4-FFF2-40B4-BE49-F238E27FC236}">
                  <a16:creationId xmlns:a16="http://schemas.microsoft.com/office/drawing/2014/main" id="{91DCA013-A7E5-42BE-9FC7-48F067D15CF7}"/>
                </a:ext>
              </a:extLst>
            </p:cNvPr>
            <p:cNvSpPr>
              <a:spLocks noChangeShapeType="1"/>
            </p:cNvSpPr>
            <p:nvPr/>
          </p:nvSpPr>
          <p:spPr bwMode="auto">
            <a:xfrm>
              <a:off x="7446964" y="2759076"/>
              <a:ext cx="34925" cy="0"/>
            </a:xfrm>
            <a:prstGeom prst="line">
              <a:avLst/>
            </a:prstGeom>
            <a:noFill/>
            <a:ln w="15875" cap="flat">
              <a:solidFill>
                <a:schemeClr val="accent6">
                  <a:lumMod val="7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p>
          </p:txBody>
        </p:sp>
      </p:grpSp>
      <p:sp>
        <p:nvSpPr>
          <p:cNvPr id="214" name="Rectangle 213">
            <a:extLst>
              <a:ext uri="{FF2B5EF4-FFF2-40B4-BE49-F238E27FC236}">
                <a16:creationId xmlns:a16="http://schemas.microsoft.com/office/drawing/2014/main" id="{B12FF248-6034-4DB5-90B2-8038C548CD4A}"/>
              </a:ext>
            </a:extLst>
          </p:cNvPr>
          <p:cNvSpPr/>
          <p:nvPr/>
        </p:nvSpPr>
        <p:spPr bwMode="auto">
          <a:xfrm flipH="1">
            <a:off x="5506924" y="2555952"/>
            <a:ext cx="2966002" cy="1692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marL="0" lvl="1">
              <a:spcAft>
                <a:spcPts val="600"/>
              </a:spcAft>
              <a:buClr>
                <a:schemeClr val="accent1"/>
              </a:buClr>
            </a:pPr>
            <a:r>
              <a:rPr lang="en-AU" sz="1100" dirty="0">
                <a:solidFill>
                  <a:schemeClr val="tx1"/>
                </a:solidFill>
              </a:rPr>
              <a:t>Researchers / Collaborators/ Students</a:t>
            </a:r>
          </a:p>
        </p:txBody>
      </p:sp>
      <p:grpSp>
        <p:nvGrpSpPr>
          <p:cNvPr id="7" name="Group 6">
            <a:extLst>
              <a:ext uri="{FF2B5EF4-FFF2-40B4-BE49-F238E27FC236}">
                <a16:creationId xmlns:a16="http://schemas.microsoft.com/office/drawing/2014/main" id="{09A6602D-E15B-A343-9BA0-B5D810087984}"/>
              </a:ext>
            </a:extLst>
          </p:cNvPr>
          <p:cNvGrpSpPr/>
          <p:nvPr/>
        </p:nvGrpSpPr>
        <p:grpSpPr>
          <a:xfrm>
            <a:off x="4715104" y="2316016"/>
            <a:ext cx="656578" cy="656578"/>
            <a:chOff x="4696054" y="2373166"/>
            <a:chExt cx="762000" cy="762000"/>
          </a:xfrm>
        </p:grpSpPr>
        <p:sp>
          <p:nvSpPr>
            <p:cNvPr id="175" name="Oval 174">
              <a:extLst>
                <a:ext uri="{FF2B5EF4-FFF2-40B4-BE49-F238E27FC236}">
                  <a16:creationId xmlns:a16="http://schemas.microsoft.com/office/drawing/2014/main" id="{2F4289D3-A388-4893-8E96-D4040E51C40E}"/>
                </a:ext>
              </a:extLst>
            </p:cNvPr>
            <p:cNvSpPr/>
            <p:nvPr/>
          </p:nvSpPr>
          <p:spPr>
            <a:xfrm>
              <a:off x="4696054" y="2373166"/>
              <a:ext cx="762000" cy="762000"/>
            </a:xfrm>
            <a:prstGeom prst="ellipse">
              <a:avLst/>
            </a:prstGeom>
            <a:solidFill>
              <a:srgbClr val="EBDED3">
                <a:alpha val="70000"/>
              </a:srgbClr>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dirty="0" err="1">
                <a:solidFill>
                  <a:schemeClr val="bg1"/>
                </a:solidFill>
              </a:endParaRPr>
            </a:p>
          </p:txBody>
        </p:sp>
        <p:sp>
          <p:nvSpPr>
            <p:cNvPr id="253" name="Freeform 784">
              <a:extLst>
                <a:ext uri="{FF2B5EF4-FFF2-40B4-BE49-F238E27FC236}">
                  <a16:creationId xmlns:a16="http://schemas.microsoft.com/office/drawing/2014/main" id="{9C421890-2B33-44EE-A104-EE00C2CF48D5}"/>
                </a:ext>
              </a:extLst>
            </p:cNvPr>
            <p:cNvSpPr>
              <a:spLocks/>
            </p:cNvSpPr>
            <p:nvPr/>
          </p:nvSpPr>
          <p:spPr bwMode="auto">
            <a:xfrm>
              <a:off x="4983391" y="2736703"/>
              <a:ext cx="185738" cy="160338"/>
            </a:xfrm>
            <a:custGeom>
              <a:avLst/>
              <a:gdLst>
                <a:gd name="T0" fmla="*/ 88 w 88"/>
                <a:gd name="T1" fmla="*/ 76 h 76"/>
                <a:gd name="T2" fmla="*/ 88 w 88"/>
                <a:gd name="T3" fmla="*/ 24 h 76"/>
                <a:gd name="T4" fmla="*/ 44 w 88"/>
                <a:gd name="T5" fmla="*/ 0 h 76"/>
                <a:gd name="T6" fmla="*/ 0 w 88"/>
                <a:gd name="T7" fmla="*/ 24 h 76"/>
                <a:gd name="T8" fmla="*/ 0 w 88"/>
                <a:gd name="T9" fmla="*/ 76 h 76"/>
              </a:gdLst>
              <a:ahLst/>
              <a:cxnLst>
                <a:cxn ang="0">
                  <a:pos x="T0" y="T1"/>
                </a:cxn>
                <a:cxn ang="0">
                  <a:pos x="T2" y="T3"/>
                </a:cxn>
                <a:cxn ang="0">
                  <a:pos x="T4" y="T5"/>
                </a:cxn>
                <a:cxn ang="0">
                  <a:pos x="T6" y="T7"/>
                </a:cxn>
                <a:cxn ang="0">
                  <a:pos x="T8" y="T9"/>
                </a:cxn>
              </a:cxnLst>
              <a:rect l="0" t="0" r="r" b="b"/>
              <a:pathLst>
                <a:path w="88" h="76">
                  <a:moveTo>
                    <a:pt x="88" y="76"/>
                  </a:moveTo>
                  <a:cubicBezTo>
                    <a:pt x="88" y="24"/>
                    <a:pt x="88" y="24"/>
                    <a:pt x="88" y="24"/>
                  </a:cubicBezTo>
                  <a:cubicBezTo>
                    <a:pt x="88" y="10"/>
                    <a:pt x="59" y="0"/>
                    <a:pt x="44" y="0"/>
                  </a:cubicBezTo>
                  <a:cubicBezTo>
                    <a:pt x="29" y="0"/>
                    <a:pt x="0" y="10"/>
                    <a:pt x="0" y="24"/>
                  </a:cubicBezTo>
                  <a:cubicBezTo>
                    <a:pt x="0" y="76"/>
                    <a:pt x="0" y="76"/>
                    <a:pt x="0" y="76"/>
                  </a:cubicBezTo>
                </a:path>
              </a:pathLst>
            </a:custGeom>
            <a:noFill/>
            <a:ln w="15875" cap="flat">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254" name="Freeform 785">
              <a:extLst>
                <a:ext uri="{FF2B5EF4-FFF2-40B4-BE49-F238E27FC236}">
                  <a16:creationId xmlns:a16="http://schemas.microsoft.com/office/drawing/2014/main" id="{12EAC581-6754-4A8B-B552-CFAF405EF7B9}"/>
                </a:ext>
              </a:extLst>
            </p:cNvPr>
            <p:cNvSpPr>
              <a:spLocks/>
            </p:cNvSpPr>
            <p:nvPr/>
          </p:nvSpPr>
          <p:spPr bwMode="auto">
            <a:xfrm>
              <a:off x="5034191" y="2611291"/>
              <a:ext cx="84138" cy="100013"/>
            </a:xfrm>
            <a:custGeom>
              <a:avLst/>
              <a:gdLst>
                <a:gd name="T0" fmla="*/ 20 w 40"/>
                <a:gd name="T1" fmla="*/ 48 h 48"/>
                <a:gd name="T2" fmla="*/ 40 w 40"/>
                <a:gd name="T3" fmla="*/ 28 h 48"/>
                <a:gd name="T4" fmla="*/ 40 w 40"/>
                <a:gd name="T5" fmla="*/ 20 h 48"/>
                <a:gd name="T6" fmla="*/ 20 w 40"/>
                <a:gd name="T7" fmla="*/ 0 h 48"/>
                <a:gd name="T8" fmla="*/ 0 w 40"/>
                <a:gd name="T9" fmla="*/ 20 h 48"/>
                <a:gd name="T10" fmla="*/ 0 w 40"/>
                <a:gd name="T11" fmla="*/ 28 h 48"/>
                <a:gd name="T12" fmla="*/ 20 w 40"/>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40" h="48">
                  <a:moveTo>
                    <a:pt x="20" y="48"/>
                  </a:moveTo>
                  <a:cubicBezTo>
                    <a:pt x="32" y="48"/>
                    <a:pt x="40" y="39"/>
                    <a:pt x="40" y="28"/>
                  </a:cubicBezTo>
                  <a:cubicBezTo>
                    <a:pt x="40" y="20"/>
                    <a:pt x="40" y="20"/>
                    <a:pt x="40" y="20"/>
                  </a:cubicBezTo>
                  <a:cubicBezTo>
                    <a:pt x="40" y="9"/>
                    <a:pt x="32" y="0"/>
                    <a:pt x="20" y="0"/>
                  </a:cubicBezTo>
                  <a:cubicBezTo>
                    <a:pt x="8" y="0"/>
                    <a:pt x="0" y="9"/>
                    <a:pt x="0" y="20"/>
                  </a:cubicBezTo>
                  <a:cubicBezTo>
                    <a:pt x="0" y="28"/>
                    <a:pt x="0" y="28"/>
                    <a:pt x="0" y="28"/>
                  </a:cubicBezTo>
                  <a:cubicBezTo>
                    <a:pt x="0" y="39"/>
                    <a:pt x="8" y="48"/>
                    <a:pt x="20" y="48"/>
                  </a:cubicBezTo>
                  <a:close/>
                </a:path>
              </a:pathLst>
            </a:custGeom>
            <a:noFill/>
            <a:ln w="15875" cap="flat">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255" name="Freeform 786">
              <a:extLst>
                <a:ext uri="{FF2B5EF4-FFF2-40B4-BE49-F238E27FC236}">
                  <a16:creationId xmlns:a16="http://schemas.microsoft.com/office/drawing/2014/main" id="{602EF7B6-4D10-4340-BAD0-ED8BD90055F8}"/>
                </a:ext>
              </a:extLst>
            </p:cNvPr>
            <p:cNvSpPr>
              <a:spLocks/>
            </p:cNvSpPr>
            <p:nvPr/>
          </p:nvSpPr>
          <p:spPr bwMode="auto">
            <a:xfrm>
              <a:off x="5177066" y="2754166"/>
              <a:ext cx="93663" cy="134938"/>
            </a:xfrm>
            <a:custGeom>
              <a:avLst/>
              <a:gdLst>
                <a:gd name="T0" fmla="*/ 0 w 44"/>
                <a:gd name="T1" fmla="*/ 0 h 64"/>
                <a:gd name="T2" fmla="*/ 4 w 44"/>
                <a:gd name="T3" fmla="*/ 0 h 64"/>
                <a:gd name="T4" fmla="*/ 44 w 44"/>
                <a:gd name="T5" fmla="*/ 24 h 64"/>
                <a:gd name="T6" fmla="*/ 44 w 44"/>
                <a:gd name="T7" fmla="*/ 64 h 64"/>
              </a:gdLst>
              <a:ahLst/>
              <a:cxnLst>
                <a:cxn ang="0">
                  <a:pos x="T0" y="T1"/>
                </a:cxn>
                <a:cxn ang="0">
                  <a:pos x="T2" y="T3"/>
                </a:cxn>
                <a:cxn ang="0">
                  <a:pos x="T4" y="T5"/>
                </a:cxn>
                <a:cxn ang="0">
                  <a:pos x="T6" y="T7"/>
                </a:cxn>
              </a:cxnLst>
              <a:rect l="0" t="0" r="r" b="b"/>
              <a:pathLst>
                <a:path w="44" h="64">
                  <a:moveTo>
                    <a:pt x="0" y="0"/>
                  </a:moveTo>
                  <a:cubicBezTo>
                    <a:pt x="1" y="0"/>
                    <a:pt x="3" y="0"/>
                    <a:pt x="4" y="0"/>
                  </a:cubicBezTo>
                  <a:cubicBezTo>
                    <a:pt x="18" y="0"/>
                    <a:pt x="44" y="11"/>
                    <a:pt x="44" y="24"/>
                  </a:cubicBezTo>
                  <a:cubicBezTo>
                    <a:pt x="44" y="64"/>
                    <a:pt x="44" y="64"/>
                    <a:pt x="44" y="64"/>
                  </a:cubicBezTo>
                </a:path>
              </a:pathLst>
            </a:custGeom>
            <a:noFill/>
            <a:ln w="15875" cap="flat">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256" name="Freeform 787">
              <a:extLst>
                <a:ext uri="{FF2B5EF4-FFF2-40B4-BE49-F238E27FC236}">
                  <a16:creationId xmlns:a16="http://schemas.microsoft.com/office/drawing/2014/main" id="{B8215E17-41E9-4F40-B7B4-2EEC00FD9D79}"/>
                </a:ext>
              </a:extLst>
            </p:cNvPr>
            <p:cNvSpPr>
              <a:spLocks/>
            </p:cNvSpPr>
            <p:nvPr/>
          </p:nvSpPr>
          <p:spPr bwMode="auto">
            <a:xfrm>
              <a:off x="5153254" y="2627166"/>
              <a:ext cx="84138" cy="101600"/>
            </a:xfrm>
            <a:custGeom>
              <a:avLst/>
              <a:gdLst>
                <a:gd name="T0" fmla="*/ 20 w 40"/>
                <a:gd name="T1" fmla="*/ 48 h 48"/>
                <a:gd name="T2" fmla="*/ 40 w 40"/>
                <a:gd name="T3" fmla="*/ 28 h 48"/>
                <a:gd name="T4" fmla="*/ 40 w 40"/>
                <a:gd name="T5" fmla="*/ 20 h 48"/>
                <a:gd name="T6" fmla="*/ 20 w 40"/>
                <a:gd name="T7" fmla="*/ 0 h 48"/>
                <a:gd name="T8" fmla="*/ 0 w 40"/>
                <a:gd name="T9" fmla="*/ 20 h 48"/>
                <a:gd name="T10" fmla="*/ 0 w 40"/>
                <a:gd name="T11" fmla="*/ 28 h 48"/>
                <a:gd name="T12" fmla="*/ 20 w 40"/>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40" h="48">
                  <a:moveTo>
                    <a:pt x="20" y="48"/>
                  </a:moveTo>
                  <a:cubicBezTo>
                    <a:pt x="32" y="48"/>
                    <a:pt x="40" y="39"/>
                    <a:pt x="40" y="28"/>
                  </a:cubicBezTo>
                  <a:cubicBezTo>
                    <a:pt x="40" y="20"/>
                    <a:pt x="40" y="20"/>
                    <a:pt x="40" y="20"/>
                  </a:cubicBezTo>
                  <a:cubicBezTo>
                    <a:pt x="40" y="9"/>
                    <a:pt x="32" y="0"/>
                    <a:pt x="20" y="0"/>
                  </a:cubicBezTo>
                  <a:cubicBezTo>
                    <a:pt x="8" y="0"/>
                    <a:pt x="0" y="9"/>
                    <a:pt x="0" y="20"/>
                  </a:cubicBezTo>
                  <a:cubicBezTo>
                    <a:pt x="0" y="28"/>
                    <a:pt x="0" y="28"/>
                    <a:pt x="0" y="28"/>
                  </a:cubicBezTo>
                  <a:cubicBezTo>
                    <a:pt x="0" y="39"/>
                    <a:pt x="8" y="48"/>
                    <a:pt x="20" y="48"/>
                  </a:cubicBezTo>
                  <a:close/>
                </a:path>
              </a:pathLst>
            </a:custGeom>
            <a:noFill/>
            <a:ln w="15875" cap="flat">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257" name="Freeform 788">
              <a:extLst>
                <a:ext uri="{FF2B5EF4-FFF2-40B4-BE49-F238E27FC236}">
                  <a16:creationId xmlns:a16="http://schemas.microsoft.com/office/drawing/2014/main" id="{0DB330E7-643B-44E7-A3E3-B8E7FF567F48}"/>
                </a:ext>
              </a:extLst>
            </p:cNvPr>
            <p:cNvSpPr>
              <a:spLocks/>
            </p:cNvSpPr>
            <p:nvPr/>
          </p:nvSpPr>
          <p:spPr bwMode="auto">
            <a:xfrm>
              <a:off x="4883379" y="2754166"/>
              <a:ext cx="92075" cy="134938"/>
            </a:xfrm>
            <a:custGeom>
              <a:avLst/>
              <a:gdLst>
                <a:gd name="T0" fmla="*/ 0 w 44"/>
                <a:gd name="T1" fmla="*/ 64 h 64"/>
                <a:gd name="T2" fmla="*/ 0 w 44"/>
                <a:gd name="T3" fmla="*/ 24 h 64"/>
                <a:gd name="T4" fmla="*/ 40 w 44"/>
                <a:gd name="T5" fmla="*/ 0 h 64"/>
                <a:gd name="T6" fmla="*/ 44 w 44"/>
                <a:gd name="T7" fmla="*/ 0 h 64"/>
              </a:gdLst>
              <a:ahLst/>
              <a:cxnLst>
                <a:cxn ang="0">
                  <a:pos x="T0" y="T1"/>
                </a:cxn>
                <a:cxn ang="0">
                  <a:pos x="T2" y="T3"/>
                </a:cxn>
                <a:cxn ang="0">
                  <a:pos x="T4" y="T5"/>
                </a:cxn>
                <a:cxn ang="0">
                  <a:pos x="T6" y="T7"/>
                </a:cxn>
              </a:cxnLst>
              <a:rect l="0" t="0" r="r" b="b"/>
              <a:pathLst>
                <a:path w="44" h="64">
                  <a:moveTo>
                    <a:pt x="0" y="64"/>
                  </a:moveTo>
                  <a:cubicBezTo>
                    <a:pt x="0" y="24"/>
                    <a:pt x="0" y="24"/>
                    <a:pt x="0" y="24"/>
                  </a:cubicBezTo>
                  <a:cubicBezTo>
                    <a:pt x="0" y="11"/>
                    <a:pt x="26" y="0"/>
                    <a:pt x="40" y="0"/>
                  </a:cubicBezTo>
                  <a:cubicBezTo>
                    <a:pt x="41" y="0"/>
                    <a:pt x="44" y="0"/>
                    <a:pt x="44" y="0"/>
                  </a:cubicBezTo>
                </a:path>
              </a:pathLst>
            </a:custGeom>
            <a:noFill/>
            <a:ln w="15875" cap="flat">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258" name="Freeform 789">
              <a:extLst>
                <a:ext uri="{FF2B5EF4-FFF2-40B4-BE49-F238E27FC236}">
                  <a16:creationId xmlns:a16="http://schemas.microsoft.com/office/drawing/2014/main" id="{3E2F12BC-D275-4643-BF02-16A6F58683FA}"/>
                </a:ext>
              </a:extLst>
            </p:cNvPr>
            <p:cNvSpPr>
              <a:spLocks/>
            </p:cNvSpPr>
            <p:nvPr/>
          </p:nvSpPr>
          <p:spPr bwMode="auto">
            <a:xfrm>
              <a:off x="4916716" y="2627166"/>
              <a:ext cx="84138" cy="101600"/>
            </a:xfrm>
            <a:custGeom>
              <a:avLst/>
              <a:gdLst>
                <a:gd name="T0" fmla="*/ 20 w 40"/>
                <a:gd name="T1" fmla="*/ 48 h 48"/>
                <a:gd name="T2" fmla="*/ 0 w 40"/>
                <a:gd name="T3" fmla="*/ 28 h 48"/>
                <a:gd name="T4" fmla="*/ 0 w 40"/>
                <a:gd name="T5" fmla="*/ 20 h 48"/>
                <a:gd name="T6" fmla="*/ 20 w 40"/>
                <a:gd name="T7" fmla="*/ 0 h 48"/>
                <a:gd name="T8" fmla="*/ 40 w 40"/>
                <a:gd name="T9" fmla="*/ 20 h 48"/>
                <a:gd name="T10" fmla="*/ 40 w 40"/>
                <a:gd name="T11" fmla="*/ 28 h 48"/>
                <a:gd name="T12" fmla="*/ 20 w 40"/>
                <a:gd name="T13" fmla="*/ 48 h 48"/>
              </a:gdLst>
              <a:ahLst/>
              <a:cxnLst>
                <a:cxn ang="0">
                  <a:pos x="T0" y="T1"/>
                </a:cxn>
                <a:cxn ang="0">
                  <a:pos x="T2" y="T3"/>
                </a:cxn>
                <a:cxn ang="0">
                  <a:pos x="T4" y="T5"/>
                </a:cxn>
                <a:cxn ang="0">
                  <a:pos x="T6" y="T7"/>
                </a:cxn>
                <a:cxn ang="0">
                  <a:pos x="T8" y="T9"/>
                </a:cxn>
                <a:cxn ang="0">
                  <a:pos x="T10" y="T11"/>
                </a:cxn>
                <a:cxn ang="0">
                  <a:pos x="T12" y="T13"/>
                </a:cxn>
              </a:cxnLst>
              <a:rect l="0" t="0" r="r" b="b"/>
              <a:pathLst>
                <a:path w="40" h="48">
                  <a:moveTo>
                    <a:pt x="20" y="48"/>
                  </a:moveTo>
                  <a:cubicBezTo>
                    <a:pt x="8" y="48"/>
                    <a:pt x="0" y="39"/>
                    <a:pt x="0" y="28"/>
                  </a:cubicBezTo>
                  <a:cubicBezTo>
                    <a:pt x="0" y="20"/>
                    <a:pt x="0" y="20"/>
                    <a:pt x="0" y="20"/>
                  </a:cubicBezTo>
                  <a:cubicBezTo>
                    <a:pt x="0" y="9"/>
                    <a:pt x="8" y="0"/>
                    <a:pt x="20" y="0"/>
                  </a:cubicBezTo>
                  <a:cubicBezTo>
                    <a:pt x="32" y="0"/>
                    <a:pt x="40" y="9"/>
                    <a:pt x="40" y="20"/>
                  </a:cubicBezTo>
                  <a:cubicBezTo>
                    <a:pt x="40" y="28"/>
                    <a:pt x="40" y="28"/>
                    <a:pt x="40" y="28"/>
                  </a:cubicBezTo>
                  <a:cubicBezTo>
                    <a:pt x="40" y="39"/>
                    <a:pt x="32" y="48"/>
                    <a:pt x="20" y="48"/>
                  </a:cubicBezTo>
                  <a:close/>
                </a:path>
              </a:pathLst>
            </a:custGeom>
            <a:noFill/>
            <a:ln w="15875" cap="flat">
              <a:solidFill>
                <a:schemeClr val="accent1"/>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grpSp>
      <p:sp>
        <p:nvSpPr>
          <p:cNvPr id="315" name="Oval 314">
            <a:extLst>
              <a:ext uri="{FF2B5EF4-FFF2-40B4-BE49-F238E27FC236}">
                <a16:creationId xmlns:a16="http://schemas.microsoft.com/office/drawing/2014/main" id="{CCB59B8C-50D4-4B42-B5B1-63E249DE68AB}"/>
              </a:ext>
            </a:extLst>
          </p:cNvPr>
          <p:cNvSpPr/>
          <p:nvPr/>
        </p:nvSpPr>
        <p:spPr>
          <a:xfrm rot="328081" flipH="1">
            <a:off x="4093506" y="2452103"/>
            <a:ext cx="324471" cy="32447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dirty="0" err="1">
              <a:solidFill>
                <a:schemeClr val="bg1"/>
              </a:solidFill>
            </a:endParaRPr>
          </a:p>
        </p:txBody>
      </p:sp>
      <p:grpSp>
        <p:nvGrpSpPr>
          <p:cNvPr id="316" name="Group 315">
            <a:extLst>
              <a:ext uri="{FF2B5EF4-FFF2-40B4-BE49-F238E27FC236}">
                <a16:creationId xmlns:a16="http://schemas.microsoft.com/office/drawing/2014/main" id="{5FDE22F0-5770-492D-AB8A-C4BD76B47A30}"/>
              </a:ext>
            </a:extLst>
          </p:cNvPr>
          <p:cNvGrpSpPr/>
          <p:nvPr/>
        </p:nvGrpSpPr>
        <p:grpSpPr>
          <a:xfrm rot="328081" flipH="1">
            <a:off x="4225117" y="2544613"/>
            <a:ext cx="289836" cy="253743"/>
            <a:chOff x="7151689" y="2444751"/>
            <a:chExt cx="420688" cy="368300"/>
          </a:xfrm>
        </p:grpSpPr>
        <p:sp>
          <p:nvSpPr>
            <p:cNvPr id="317" name="Line 59">
              <a:extLst>
                <a:ext uri="{FF2B5EF4-FFF2-40B4-BE49-F238E27FC236}">
                  <a16:creationId xmlns:a16="http://schemas.microsoft.com/office/drawing/2014/main" id="{47326630-40A5-42AA-A19B-A548DB4B538D}"/>
                </a:ext>
              </a:extLst>
            </p:cNvPr>
            <p:cNvSpPr>
              <a:spLocks noChangeShapeType="1"/>
            </p:cNvSpPr>
            <p:nvPr/>
          </p:nvSpPr>
          <p:spPr bwMode="auto">
            <a:xfrm>
              <a:off x="7151689" y="2589213"/>
              <a:ext cx="79375" cy="0"/>
            </a:xfrm>
            <a:prstGeom prst="line">
              <a:avLst/>
            </a:prstGeom>
            <a:noFill/>
            <a:ln w="15875" cap="flat">
              <a:solidFill>
                <a:schemeClr val="accent6">
                  <a:lumMod val="7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318" name="Freeform 60">
              <a:extLst>
                <a:ext uri="{FF2B5EF4-FFF2-40B4-BE49-F238E27FC236}">
                  <a16:creationId xmlns:a16="http://schemas.microsoft.com/office/drawing/2014/main" id="{783A6B96-CC2A-45DE-9A14-2BB032D90C1B}"/>
                </a:ext>
              </a:extLst>
            </p:cNvPr>
            <p:cNvSpPr>
              <a:spLocks/>
            </p:cNvSpPr>
            <p:nvPr/>
          </p:nvSpPr>
          <p:spPr bwMode="auto">
            <a:xfrm>
              <a:off x="7151689" y="2444751"/>
              <a:ext cx="393700" cy="368300"/>
            </a:xfrm>
            <a:custGeom>
              <a:avLst/>
              <a:gdLst>
                <a:gd name="T0" fmla="*/ 387 w 550"/>
                <a:gd name="T1" fmla="*/ 437 h 512"/>
                <a:gd name="T2" fmla="*/ 225 w 550"/>
                <a:gd name="T3" fmla="*/ 437 h 512"/>
                <a:gd name="T4" fmla="*/ 225 w 550"/>
                <a:gd name="T5" fmla="*/ 512 h 512"/>
                <a:gd name="T6" fmla="*/ 0 w 550"/>
                <a:gd name="T7" fmla="*/ 350 h 512"/>
                <a:gd name="T8" fmla="*/ 225 w 550"/>
                <a:gd name="T9" fmla="*/ 187 h 512"/>
                <a:gd name="T10" fmla="*/ 225 w 550"/>
                <a:gd name="T11" fmla="*/ 250 h 512"/>
                <a:gd name="T12" fmla="*/ 325 w 550"/>
                <a:gd name="T13" fmla="*/ 250 h 512"/>
                <a:gd name="T14" fmla="*/ 325 w 550"/>
                <a:gd name="T15" fmla="*/ 325 h 512"/>
                <a:gd name="T16" fmla="*/ 550 w 550"/>
                <a:gd name="T17" fmla="*/ 162 h 512"/>
                <a:gd name="T18" fmla="*/ 325 w 550"/>
                <a:gd name="T19" fmla="*/ 0 h 512"/>
                <a:gd name="T20" fmla="*/ 325 w 550"/>
                <a:gd name="T21" fmla="*/ 75 h 512"/>
                <a:gd name="T22" fmla="*/ 87 w 550"/>
                <a:gd name="T23" fmla="*/ 75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0" h="512">
                  <a:moveTo>
                    <a:pt x="387" y="437"/>
                  </a:moveTo>
                  <a:lnTo>
                    <a:pt x="225" y="437"/>
                  </a:lnTo>
                  <a:lnTo>
                    <a:pt x="225" y="512"/>
                  </a:lnTo>
                  <a:lnTo>
                    <a:pt x="0" y="350"/>
                  </a:lnTo>
                  <a:lnTo>
                    <a:pt x="225" y="187"/>
                  </a:lnTo>
                  <a:lnTo>
                    <a:pt x="225" y="250"/>
                  </a:lnTo>
                  <a:lnTo>
                    <a:pt x="325" y="250"/>
                  </a:lnTo>
                  <a:lnTo>
                    <a:pt x="325" y="325"/>
                  </a:lnTo>
                  <a:lnTo>
                    <a:pt x="550" y="162"/>
                  </a:lnTo>
                  <a:lnTo>
                    <a:pt x="325" y="0"/>
                  </a:lnTo>
                  <a:lnTo>
                    <a:pt x="325" y="75"/>
                  </a:lnTo>
                  <a:lnTo>
                    <a:pt x="87" y="75"/>
                  </a:lnTo>
                </a:path>
              </a:pathLst>
            </a:custGeom>
            <a:noFill/>
            <a:ln w="15875" cap="flat">
              <a:solidFill>
                <a:schemeClr val="accent6">
                  <a:lumMod val="75000"/>
                </a:schemeClr>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
          <p:nvSpPr>
            <p:cNvPr id="319" name="Line 61">
              <a:extLst>
                <a:ext uri="{FF2B5EF4-FFF2-40B4-BE49-F238E27FC236}">
                  <a16:creationId xmlns:a16="http://schemas.microsoft.com/office/drawing/2014/main" id="{D08A7478-0686-4096-B7B5-7D3A3832C3C1}"/>
                </a:ext>
              </a:extLst>
            </p:cNvPr>
            <p:cNvSpPr>
              <a:spLocks noChangeShapeType="1"/>
            </p:cNvSpPr>
            <p:nvPr/>
          </p:nvSpPr>
          <p:spPr bwMode="auto">
            <a:xfrm>
              <a:off x="7491414" y="2660651"/>
              <a:ext cx="80963" cy="0"/>
            </a:xfrm>
            <a:prstGeom prst="line">
              <a:avLst/>
            </a:prstGeom>
            <a:noFill/>
            <a:ln w="15875" cap="flat">
              <a:solidFill>
                <a:schemeClr val="accent6">
                  <a:lumMod val="7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320" name="Line 62">
              <a:extLst>
                <a:ext uri="{FF2B5EF4-FFF2-40B4-BE49-F238E27FC236}">
                  <a16:creationId xmlns:a16="http://schemas.microsoft.com/office/drawing/2014/main" id="{09F23707-C2B2-4C2D-A35E-B761B75BB21C}"/>
                </a:ext>
              </a:extLst>
            </p:cNvPr>
            <p:cNvSpPr>
              <a:spLocks noChangeShapeType="1"/>
            </p:cNvSpPr>
            <p:nvPr/>
          </p:nvSpPr>
          <p:spPr bwMode="auto">
            <a:xfrm flipH="1">
              <a:off x="7240589" y="2543176"/>
              <a:ext cx="125413" cy="0"/>
            </a:xfrm>
            <a:prstGeom prst="line">
              <a:avLst/>
            </a:prstGeom>
            <a:noFill/>
            <a:ln w="15875" cap="flat">
              <a:solidFill>
                <a:schemeClr val="accent6">
                  <a:lumMod val="7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321" name="Line 63">
              <a:extLst>
                <a:ext uri="{FF2B5EF4-FFF2-40B4-BE49-F238E27FC236}">
                  <a16:creationId xmlns:a16="http://schemas.microsoft.com/office/drawing/2014/main" id="{2F303366-A354-42C2-ADAB-0B386F962CA7}"/>
                </a:ext>
              </a:extLst>
            </p:cNvPr>
            <p:cNvSpPr>
              <a:spLocks noChangeShapeType="1"/>
            </p:cNvSpPr>
            <p:nvPr/>
          </p:nvSpPr>
          <p:spPr bwMode="auto">
            <a:xfrm flipH="1">
              <a:off x="7419976" y="2714626"/>
              <a:ext cx="107950" cy="0"/>
            </a:xfrm>
            <a:prstGeom prst="line">
              <a:avLst/>
            </a:prstGeom>
            <a:noFill/>
            <a:ln w="15875" cap="flat">
              <a:solidFill>
                <a:schemeClr val="accent6">
                  <a:lumMod val="7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322" name="Line 64">
              <a:extLst>
                <a:ext uri="{FF2B5EF4-FFF2-40B4-BE49-F238E27FC236}">
                  <a16:creationId xmlns:a16="http://schemas.microsoft.com/office/drawing/2014/main" id="{0181218C-0870-45D9-97EF-409C269DE1DB}"/>
                </a:ext>
              </a:extLst>
            </p:cNvPr>
            <p:cNvSpPr>
              <a:spLocks noChangeShapeType="1"/>
            </p:cNvSpPr>
            <p:nvPr/>
          </p:nvSpPr>
          <p:spPr bwMode="auto">
            <a:xfrm flipH="1">
              <a:off x="7159626" y="2498726"/>
              <a:ext cx="36513" cy="0"/>
            </a:xfrm>
            <a:prstGeom prst="line">
              <a:avLst/>
            </a:prstGeom>
            <a:noFill/>
            <a:ln w="15875" cap="flat">
              <a:solidFill>
                <a:schemeClr val="accent6">
                  <a:lumMod val="7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p>
          </p:txBody>
        </p:sp>
        <p:sp>
          <p:nvSpPr>
            <p:cNvPr id="323" name="Line 65">
              <a:extLst>
                <a:ext uri="{FF2B5EF4-FFF2-40B4-BE49-F238E27FC236}">
                  <a16:creationId xmlns:a16="http://schemas.microsoft.com/office/drawing/2014/main" id="{340500B0-159B-4ED1-86EA-58C584E664E2}"/>
                </a:ext>
              </a:extLst>
            </p:cNvPr>
            <p:cNvSpPr>
              <a:spLocks noChangeShapeType="1"/>
            </p:cNvSpPr>
            <p:nvPr/>
          </p:nvSpPr>
          <p:spPr bwMode="auto">
            <a:xfrm>
              <a:off x="7446964" y="2759076"/>
              <a:ext cx="34925" cy="0"/>
            </a:xfrm>
            <a:prstGeom prst="line">
              <a:avLst/>
            </a:prstGeom>
            <a:noFill/>
            <a:ln w="15875" cap="flat">
              <a:solidFill>
                <a:schemeClr val="accent6">
                  <a:lumMod val="75000"/>
                </a:schemeClr>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AU"/>
            </a:p>
          </p:txBody>
        </p:sp>
      </p:grpSp>
    </p:spTree>
    <p:extLst>
      <p:ext uri="{BB962C8B-B14F-4D97-AF65-F5344CB8AC3E}">
        <p14:creationId xmlns:p14="http://schemas.microsoft.com/office/powerpoint/2010/main" val="3005046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40"/>
                                        </p:tgtEl>
                                        <p:attrNameLst>
                                          <p:attrName>style.visibility</p:attrName>
                                        </p:attrNameLst>
                                      </p:cBhvr>
                                      <p:to>
                                        <p:strVal val="visible"/>
                                      </p:to>
                                    </p:set>
                                    <p:anim calcmode="lin" valueType="num">
                                      <p:cBhvr>
                                        <p:cTn id="7" dur="750" fill="hold"/>
                                        <p:tgtEl>
                                          <p:spTgt spid="340"/>
                                        </p:tgtEl>
                                        <p:attrNameLst>
                                          <p:attrName>ppt_w</p:attrName>
                                        </p:attrNameLst>
                                      </p:cBhvr>
                                      <p:tavLst>
                                        <p:tav tm="0">
                                          <p:val>
                                            <p:fltVal val="0"/>
                                          </p:val>
                                        </p:tav>
                                        <p:tav tm="100000">
                                          <p:val>
                                            <p:strVal val="#ppt_w"/>
                                          </p:val>
                                        </p:tav>
                                      </p:tavLst>
                                    </p:anim>
                                    <p:anim calcmode="lin" valueType="num">
                                      <p:cBhvr>
                                        <p:cTn id="8" dur="750" fill="hold"/>
                                        <p:tgtEl>
                                          <p:spTgt spid="340"/>
                                        </p:tgtEl>
                                        <p:attrNameLst>
                                          <p:attrName>ppt_h</p:attrName>
                                        </p:attrNameLst>
                                      </p:cBhvr>
                                      <p:tavLst>
                                        <p:tav tm="0">
                                          <p:val>
                                            <p:fltVal val="0"/>
                                          </p:val>
                                        </p:tav>
                                        <p:tav tm="100000">
                                          <p:val>
                                            <p:strVal val="#ppt_h"/>
                                          </p:val>
                                        </p:tav>
                                      </p:tavLst>
                                    </p:anim>
                                    <p:animEffect transition="in" filter="fade">
                                      <p:cBhvr>
                                        <p:cTn id="9" dur="750"/>
                                        <p:tgtEl>
                                          <p:spTgt spid="3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Slide Number Placeholder 2"/>
          <p:cNvSpPr>
            <a:spLocks noGrp="1"/>
          </p:cNvSpPr>
          <p:nvPr>
            <p:ph type="sldNum" sz="quarter" idx="10"/>
          </p:nvPr>
        </p:nvSpPr>
        <p:spPr bwMode="auto">
          <a:xfrm>
            <a:off x="7100494" y="4722070"/>
            <a:ext cx="121828" cy="123111"/>
          </a:xfrm>
        </p:spPr>
        <p:txBody>
          <a:bodyPr/>
          <a:lstStyle/>
          <a:p>
            <a:pPr>
              <a:defRPr/>
            </a:pPr>
            <a:fld id="{ADBA671D-5824-7506-0266-A562F502E2D7}" type="slidenum">
              <a:rPr lang="en-AU"/>
              <a:t>7</a:t>
            </a:fld>
            <a:endParaRPr lang="en-AU"/>
          </a:p>
        </p:txBody>
      </p:sp>
      <p:sp>
        <p:nvSpPr>
          <p:cNvPr id="5" name="Footer Placeholder 5"/>
          <p:cNvSpPr>
            <a:spLocks noGrp="1"/>
          </p:cNvSpPr>
          <p:nvPr>
            <p:ph type="ftr" sz="quarter" idx="12"/>
          </p:nvPr>
        </p:nvSpPr>
        <p:spPr bwMode="auto"/>
        <p:txBody>
          <a:bodyPr/>
          <a:lstStyle/>
          <a:p>
            <a:pPr>
              <a:defRPr/>
            </a:pPr>
            <a:r>
              <a:rPr lang="en-AU" dirty="0"/>
              <a:t>© AARNet Pty Ltd </a:t>
            </a:r>
            <a:r>
              <a:rPr lang="en-AU" dirty="0">
                <a:solidFill>
                  <a:schemeClr val="accent1"/>
                </a:solidFill>
              </a:rPr>
              <a:t>|</a:t>
            </a:r>
            <a:endParaRPr dirty="0"/>
          </a:p>
        </p:txBody>
      </p:sp>
      <p:sp>
        <p:nvSpPr>
          <p:cNvPr id="6" name="Text Placeholder 3"/>
          <p:cNvSpPr>
            <a:spLocks noGrp="1"/>
          </p:cNvSpPr>
          <p:nvPr/>
        </p:nvSpPr>
        <p:spPr bwMode="auto">
          <a:xfrm>
            <a:off x="231336" y="554871"/>
            <a:ext cx="4158306" cy="1020276"/>
          </a:xfrm>
        </p:spPr>
        <p:txBody>
          <a:bodyPr vert="horz" lIns="0" tIns="0" rIns="0" bIns="0" rtlCol="0"/>
          <a:lstStyle>
            <a:lvl1pPr marL="0" indent="0" algn="l" defTabSz="685800">
              <a:lnSpc>
                <a:spcPct val="90000"/>
              </a:lnSpc>
              <a:spcBef>
                <a:spcPts val="747"/>
              </a:spcBef>
              <a:buFont typeface="Arial"/>
              <a:buNone/>
              <a:defRPr sz="1600" b="1">
                <a:solidFill>
                  <a:schemeClr val="accent2"/>
                </a:solidFill>
                <a:latin typeface="+mn-lt"/>
                <a:ea typeface="+mn-ea"/>
                <a:cs typeface="+mn-cs"/>
              </a:defRPr>
            </a:lvl1pPr>
            <a:lvl2pPr marL="0" indent="0" algn="l" defTabSz="685800">
              <a:lnSpc>
                <a:spcPct val="90000"/>
              </a:lnSpc>
              <a:spcBef>
                <a:spcPts val="597"/>
              </a:spcBef>
              <a:buClr>
                <a:schemeClr val="accent1"/>
              </a:buClr>
              <a:buFont typeface="Arial"/>
              <a:buNone/>
              <a:defRPr sz="1400">
                <a:solidFill>
                  <a:schemeClr val="tx2"/>
                </a:solidFill>
                <a:latin typeface="+mn-lt"/>
                <a:ea typeface="+mn-ea"/>
                <a:cs typeface="+mn-cs"/>
              </a:defRPr>
            </a:lvl2pPr>
            <a:lvl3pPr marL="180000" indent="-180000" algn="l" defTabSz="685800">
              <a:lnSpc>
                <a:spcPct val="90000"/>
              </a:lnSpc>
              <a:spcBef>
                <a:spcPts val="597"/>
              </a:spcBef>
              <a:buClr>
                <a:schemeClr val="accent1"/>
              </a:buClr>
              <a:buFont typeface="Arial"/>
              <a:buChar char="•"/>
              <a:defRPr sz="1400">
                <a:solidFill>
                  <a:schemeClr val="tx2"/>
                </a:solidFill>
                <a:latin typeface="+mn-lt"/>
                <a:ea typeface="+mn-ea"/>
                <a:cs typeface="+mn-cs"/>
              </a:defRPr>
            </a:lvl3pPr>
            <a:lvl4pPr marL="360000" indent="-180000" algn="l" defTabSz="685800">
              <a:lnSpc>
                <a:spcPct val="90000"/>
              </a:lnSpc>
              <a:spcBef>
                <a:spcPts val="597"/>
              </a:spcBef>
              <a:buClr>
                <a:schemeClr val="accent1"/>
              </a:buClr>
              <a:buFont typeface="Arial"/>
              <a:buChar char="•"/>
              <a:defRPr sz="1200">
                <a:solidFill>
                  <a:schemeClr val="tx2"/>
                </a:solidFill>
                <a:latin typeface="+mn-lt"/>
                <a:ea typeface="+mn-ea"/>
                <a:cs typeface="+mn-cs"/>
              </a:defRPr>
            </a:lvl4pPr>
            <a:lvl5pPr marL="540000" indent="-180000" algn="l" defTabSz="685800">
              <a:lnSpc>
                <a:spcPct val="90000"/>
              </a:lnSpc>
              <a:spcBef>
                <a:spcPts val="597"/>
              </a:spcBef>
              <a:buClr>
                <a:schemeClr val="accent1"/>
              </a:buClr>
              <a:buFont typeface="Arial"/>
              <a:buChar char="•"/>
              <a:defRPr sz="1200">
                <a:solidFill>
                  <a:schemeClr val="tx2"/>
                </a:solidFill>
                <a:latin typeface="+mn-lt"/>
                <a:ea typeface="+mn-ea"/>
                <a:cs typeface="+mn-cs"/>
              </a:defRPr>
            </a:lvl5pPr>
            <a:lvl6pPr marL="1885950" indent="-171450" algn="l" defTabSz="685800">
              <a:lnSpc>
                <a:spcPct val="90000"/>
              </a:lnSpc>
              <a:spcBef>
                <a:spcPts val="372"/>
              </a:spcBef>
              <a:buFont typeface="Arial"/>
              <a:buChar char="•"/>
              <a:defRPr sz="1350">
                <a:solidFill>
                  <a:schemeClr val="tx1"/>
                </a:solidFill>
                <a:latin typeface="+mn-lt"/>
                <a:ea typeface="+mn-ea"/>
                <a:cs typeface="+mn-cs"/>
              </a:defRPr>
            </a:lvl6pPr>
            <a:lvl7pPr marL="2228850" indent="-171450" algn="l" defTabSz="685800">
              <a:lnSpc>
                <a:spcPct val="90000"/>
              </a:lnSpc>
              <a:spcBef>
                <a:spcPts val="372"/>
              </a:spcBef>
              <a:buFont typeface="Arial"/>
              <a:buChar char="•"/>
              <a:defRPr sz="1350">
                <a:solidFill>
                  <a:schemeClr val="tx1"/>
                </a:solidFill>
                <a:latin typeface="+mn-lt"/>
                <a:ea typeface="+mn-ea"/>
                <a:cs typeface="+mn-cs"/>
              </a:defRPr>
            </a:lvl7pPr>
            <a:lvl8pPr marL="2571750" indent="-171450" algn="l" defTabSz="685800">
              <a:lnSpc>
                <a:spcPct val="90000"/>
              </a:lnSpc>
              <a:spcBef>
                <a:spcPts val="372"/>
              </a:spcBef>
              <a:buFont typeface="Arial"/>
              <a:buChar char="•"/>
              <a:defRPr sz="1350">
                <a:solidFill>
                  <a:schemeClr val="tx1"/>
                </a:solidFill>
                <a:latin typeface="+mn-lt"/>
                <a:ea typeface="+mn-ea"/>
                <a:cs typeface="+mn-cs"/>
              </a:defRPr>
            </a:lvl8pPr>
            <a:lvl9pPr marL="2914650" indent="-171450" algn="l" defTabSz="685800">
              <a:lnSpc>
                <a:spcPct val="90000"/>
              </a:lnSpc>
              <a:spcBef>
                <a:spcPts val="372"/>
              </a:spcBef>
              <a:buFont typeface="Arial"/>
              <a:buChar char="•"/>
              <a:defRPr sz="1350">
                <a:solidFill>
                  <a:schemeClr val="tx1"/>
                </a:solidFill>
                <a:latin typeface="+mn-lt"/>
                <a:ea typeface="+mn-ea"/>
                <a:cs typeface="+mn-cs"/>
              </a:defRPr>
            </a:lvl9pPr>
          </a:lstStyle>
          <a:p>
            <a:pPr algn="ctr">
              <a:defRPr/>
            </a:pPr>
            <a:r>
              <a:rPr lang="en-AU" sz="1800" b="1" dirty="0">
                <a:solidFill>
                  <a:schemeClr val="accent1"/>
                </a:solidFill>
              </a:rPr>
              <a:t>AARNET </a:t>
            </a:r>
            <a:r>
              <a:rPr lang="en-AU" sz="1800" dirty="0" smtClean="0">
                <a:solidFill>
                  <a:schemeClr val="accent1"/>
                </a:solidFill>
              </a:rPr>
              <a:t>RESEARCH INFRASTRUCTURE</a:t>
            </a:r>
            <a:r>
              <a:rPr lang="en-AU" sz="1800" b="1" dirty="0" smtClean="0">
                <a:solidFill>
                  <a:schemeClr val="accent1"/>
                </a:solidFill>
              </a:rPr>
              <a:t> </a:t>
            </a:r>
            <a:r>
              <a:rPr lang="en-AU" sz="1800" b="1" dirty="0">
                <a:solidFill>
                  <a:schemeClr val="accent1"/>
                </a:solidFill>
              </a:rPr>
              <a:t>2021 ROADMAP</a:t>
            </a:r>
            <a:endParaRPr lang="en-AU" sz="1800" b="1" dirty="0"/>
          </a:p>
          <a:p>
            <a:pPr algn="ctr">
              <a:defRPr/>
            </a:pPr>
            <a:r>
              <a:rPr lang="en-AU" sz="1400" dirty="0">
                <a:solidFill>
                  <a:schemeClr val="tx1"/>
                </a:solidFill>
              </a:rPr>
              <a:t>Delivery timetable for </a:t>
            </a:r>
            <a:r>
              <a:rPr lang="en-AU" sz="1400" dirty="0" err="1">
                <a:solidFill>
                  <a:schemeClr val="tx1"/>
                </a:solidFill>
              </a:rPr>
              <a:t>AARNet’s</a:t>
            </a:r>
            <a:r>
              <a:rPr lang="en-AU" sz="1400" dirty="0">
                <a:solidFill>
                  <a:schemeClr val="tx1"/>
                </a:solidFill>
              </a:rPr>
              <a:t> ecosystem of data focussed cloud Services</a:t>
            </a:r>
            <a:endParaRPr dirty="0"/>
          </a:p>
          <a:p>
            <a:pPr algn="ctr">
              <a:defRPr/>
            </a:pPr>
            <a:endParaRPr lang="en-AU" sz="3200" dirty="0"/>
          </a:p>
        </p:txBody>
      </p:sp>
      <p:sp>
        <p:nvSpPr>
          <p:cNvPr id="7" name="TextBox 4"/>
          <p:cNvSpPr/>
          <p:nvPr/>
        </p:nvSpPr>
        <p:spPr bwMode="auto">
          <a:xfrm>
            <a:off x="241502" y="1608157"/>
            <a:ext cx="3727728" cy="990633"/>
          </a:xfrm>
          <a:prstGeom prst="rect">
            <a:avLst/>
          </a:prstGeom>
          <a:noFill/>
        </p:spPr>
        <p:txBody>
          <a:bodyPr wrap="square" lIns="0" tIns="0" rIns="0" bIns="0" rtlCol="0">
            <a:spAutoFit/>
          </a:bodyPr>
          <a:lstStyle/>
          <a:p>
            <a:pPr marL="108000" lvl="1" indent="-108000">
              <a:spcAft>
                <a:spcPts val="597"/>
              </a:spcAft>
              <a:buClr>
                <a:schemeClr val="accent1"/>
              </a:buClr>
              <a:buFont typeface="Calibri"/>
              <a:buChar char="›"/>
              <a:defRPr/>
            </a:pPr>
            <a:r>
              <a:rPr lang="en-AU" sz="1200" dirty="0"/>
              <a:t>AARNet is delivering a comprehensive cloud ecosystem - at the core of connecting Australia’s research, academic and cultural data.</a:t>
            </a:r>
            <a:endParaRPr dirty="0"/>
          </a:p>
          <a:p>
            <a:pPr marL="108000" lvl="1" indent="-108000">
              <a:spcAft>
                <a:spcPts val="597"/>
              </a:spcAft>
              <a:buClr>
                <a:schemeClr val="accent1"/>
              </a:buClr>
              <a:buFont typeface="Calibri"/>
              <a:buChar char="›"/>
              <a:defRPr/>
            </a:pPr>
            <a:r>
              <a:rPr lang="en-AU" sz="1200" dirty="0"/>
              <a:t>An extension of a university’s IT infrastructure, ready to use, on their network.</a:t>
            </a:r>
            <a:endParaRPr dirty="0"/>
          </a:p>
        </p:txBody>
      </p:sp>
      <p:grpSp>
        <p:nvGrpSpPr>
          <p:cNvPr id="8" name="Group 137"/>
          <p:cNvGrpSpPr/>
          <p:nvPr/>
        </p:nvGrpSpPr>
        <p:grpSpPr bwMode="auto">
          <a:xfrm>
            <a:off x="199963" y="2608429"/>
            <a:ext cx="3741309" cy="1329264"/>
            <a:chOff x="0" y="0"/>
            <a:chExt cx="3741309" cy="1329264"/>
          </a:xfrm>
        </p:grpSpPr>
        <p:sp>
          <p:nvSpPr>
            <p:cNvPr id="9" name="Rectangle 7"/>
            <p:cNvSpPr/>
            <p:nvPr/>
          </p:nvSpPr>
          <p:spPr bwMode="auto">
            <a:xfrm>
              <a:off x="0" y="0"/>
              <a:ext cx="3601505" cy="1329264"/>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AU" sz="1400">
                <a:solidFill>
                  <a:schemeClr val="bg1"/>
                </a:solidFill>
              </a:endParaRPr>
            </a:p>
          </p:txBody>
        </p:sp>
        <p:grpSp>
          <p:nvGrpSpPr>
            <p:cNvPr id="10" name="Group 8"/>
            <p:cNvGrpSpPr/>
            <p:nvPr/>
          </p:nvGrpSpPr>
          <p:grpSpPr bwMode="auto">
            <a:xfrm>
              <a:off x="179912" y="193203"/>
              <a:ext cx="3561392" cy="942852"/>
              <a:chOff x="0" y="0"/>
              <a:chExt cx="3561392" cy="942852"/>
            </a:xfrm>
          </p:grpSpPr>
          <p:sp>
            <p:nvSpPr>
              <p:cNvPr id="11" name="TextBox 5"/>
              <p:cNvSpPr/>
              <p:nvPr/>
            </p:nvSpPr>
            <p:spPr bwMode="auto">
              <a:xfrm>
                <a:off x="0" y="253674"/>
                <a:ext cx="3255854" cy="689176"/>
              </a:xfrm>
              <a:prstGeom prst="rect">
                <a:avLst/>
              </a:prstGeom>
              <a:noFill/>
            </p:spPr>
            <p:txBody>
              <a:bodyPr wrap="square" lIns="0" tIns="0" rIns="0" bIns="0" numCol="3" rtlCol="0">
                <a:noAutofit/>
              </a:bodyPr>
              <a:lstStyle/>
              <a:p>
                <a:pPr marL="108000" lvl="1" indent="-108000">
                  <a:spcAft>
                    <a:spcPts val="597"/>
                  </a:spcAft>
                  <a:buClr>
                    <a:schemeClr val="accent1"/>
                  </a:buClr>
                  <a:buFont typeface="Calibri"/>
                  <a:buChar char="›"/>
                  <a:defRPr/>
                </a:pPr>
                <a:r>
                  <a:rPr lang="en-AU" sz="1200"/>
                  <a:t>Consistent</a:t>
                </a:r>
                <a:endParaRPr/>
              </a:p>
              <a:p>
                <a:pPr marL="108000" lvl="1" indent="-108000">
                  <a:spcAft>
                    <a:spcPts val="597"/>
                  </a:spcAft>
                  <a:buClr>
                    <a:schemeClr val="accent1"/>
                  </a:buClr>
                  <a:buFont typeface="Calibri"/>
                  <a:buChar char="›"/>
                  <a:defRPr/>
                </a:pPr>
                <a:r>
                  <a:rPr lang="en-AU" sz="1200"/>
                  <a:t>Reliable</a:t>
                </a:r>
                <a:endParaRPr/>
              </a:p>
              <a:p>
                <a:pPr marL="108000" lvl="1" indent="-108000">
                  <a:spcAft>
                    <a:spcPts val="597"/>
                  </a:spcAft>
                  <a:buClr>
                    <a:schemeClr val="accent1"/>
                  </a:buClr>
                  <a:buFont typeface="Calibri"/>
                  <a:buChar char="›"/>
                  <a:defRPr/>
                </a:pPr>
                <a:r>
                  <a:rPr lang="en-AU" sz="1200"/>
                  <a:t>Secure</a:t>
                </a:r>
                <a:endParaRPr/>
              </a:p>
              <a:p>
                <a:pPr marL="108000" lvl="1" indent="-108000">
                  <a:spcAft>
                    <a:spcPts val="597"/>
                  </a:spcAft>
                  <a:buClr>
                    <a:schemeClr val="accent1"/>
                  </a:buClr>
                  <a:buFont typeface="Calibri"/>
                  <a:buChar char="›"/>
                  <a:defRPr/>
                </a:pPr>
                <a:r>
                  <a:rPr lang="en-AU" sz="1200"/>
                  <a:t>Accessible</a:t>
                </a:r>
                <a:endParaRPr/>
              </a:p>
              <a:p>
                <a:pPr marL="108000" lvl="1" indent="-108000">
                  <a:spcAft>
                    <a:spcPts val="597"/>
                  </a:spcAft>
                  <a:buClr>
                    <a:schemeClr val="accent1"/>
                  </a:buClr>
                  <a:buFont typeface="Calibri"/>
                  <a:buChar char="›"/>
                  <a:defRPr/>
                </a:pPr>
                <a:r>
                  <a:rPr lang="en-AU" sz="1200"/>
                  <a:t>Scalable</a:t>
                </a:r>
                <a:endParaRPr/>
              </a:p>
              <a:p>
                <a:pPr marL="108000" lvl="1" indent="-108000">
                  <a:spcAft>
                    <a:spcPts val="597"/>
                  </a:spcAft>
                  <a:buClr>
                    <a:schemeClr val="accent1"/>
                  </a:buClr>
                  <a:buFont typeface="Calibri"/>
                  <a:buChar char="›"/>
                  <a:defRPr/>
                </a:pPr>
                <a:r>
                  <a:rPr lang="en-AU" sz="1200"/>
                  <a:t>Affordable</a:t>
                </a:r>
                <a:endParaRPr/>
              </a:p>
              <a:p>
                <a:pPr marL="108000" lvl="1" indent="-108000">
                  <a:spcAft>
                    <a:spcPts val="597"/>
                  </a:spcAft>
                  <a:buClr>
                    <a:schemeClr val="accent1"/>
                  </a:buClr>
                  <a:buFont typeface="Calibri"/>
                  <a:buChar char="›"/>
                  <a:defRPr/>
                </a:pPr>
                <a:r>
                  <a:rPr lang="en-AU" sz="1200"/>
                  <a:t>Enduring</a:t>
                </a:r>
                <a:endParaRPr/>
              </a:p>
              <a:p>
                <a:pPr marL="108000" lvl="1" indent="-108000">
                  <a:spcAft>
                    <a:spcPts val="597"/>
                  </a:spcAft>
                  <a:buClr>
                    <a:schemeClr val="accent1"/>
                  </a:buClr>
                  <a:buFont typeface="Calibri"/>
                  <a:buChar char="›"/>
                  <a:defRPr/>
                </a:pPr>
                <a:r>
                  <a:rPr lang="en-AU" sz="1200"/>
                  <a:t>Fast</a:t>
                </a:r>
                <a:endParaRPr/>
              </a:p>
              <a:p>
                <a:pPr marL="108000" lvl="1" indent="-108000">
                  <a:spcAft>
                    <a:spcPts val="597"/>
                  </a:spcAft>
                  <a:buClr>
                    <a:schemeClr val="accent1"/>
                  </a:buClr>
                  <a:buFont typeface="Calibri"/>
                  <a:buChar char="›"/>
                  <a:defRPr/>
                </a:pPr>
                <a:r>
                  <a:rPr lang="en-AU" sz="1200"/>
                  <a:t>SUSTAINABLE</a:t>
                </a:r>
                <a:endParaRPr/>
              </a:p>
            </p:txBody>
          </p:sp>
          <p:sp>
            <p:nvSpPr>
              <p:cNvPr id="12" name="TextBox 6"/>
              <p:cNvSpPr/>
              <p:nvPr/>
            </p:nvSpPr>
            <p:spPr bwMode="auto">
              <a:xfrm>
                <a:off x="0" y="0"/>
                <a:ext cx="3561391" cy="213393"/>
              </a:xfrm>
              <a:prstGeom prst="rect">
                <a:avLst/>
              </a:prstGeom>
              <a:noFill/>
            </p:spPr>
            <p:txBody>
              <a:bodyPr wrap="none" lIns="0" tIns="0" rIns="0" bIns="0" rtlCol="0">
                <a:spAutoFit/>
              </a:bodyPr>
              <a:lstStyle/>
              <a:p>
                <a:pPr>
                  <a:defRPr/>
                </a:pPr>
                <a:r>
                  <a:rPr lang="en-AU" sz="1400" b="1" dirty="0">
                    <a:solidFill>
                      <a:schemeClr val="accent1"/>
                    </a:solidFill>
                  </a:rPr>
                  <a:t>AARNet will deliver each of these services to be:</a:t>
                </a:r>
                <a:endParaRPr dirty="0"/>
              </a:p>
            </p:txBody>
          </p:sp>
        </p:grpSp>
      </p:grpSp>
      <p:grpSp>
        <p:nvGrpSpPr>
          <p:cNvPr id="105" name="Group 104"/>
          <p:cNvGrpSpPr/>
          <p:nvPr/>
        </p:nvGrpSpPr>
        <p:grpSpPr>
          <a:xfrm>
            <a:off x="6759396" y="1912219"/>
            <a:ext cx="2232199" cy="1290027"/>
            <a:chOff x="4393611" y="1939239"/>
            <a:chExt cx="2232199" cy="1290027"/>
          </a:xfrm>
        </p:grpSpPr>
        <p:sp>
          <p:nvSpPr>
            <p:cNvPr id="13" name="Rectangle 9"/>
            <p:cNvSpPr/>
            <p:nvPr/>
          </p:nvSpPr>
          <p:spPr bwMode="auto">
            <a:xfrm>
              <a:off x="4393611" y="1939239"/>
              <a:ext cx="2232199" cy="1290027"/>
            </a:xfrm>
            <a:prstGeom prst="rect">
              <a:avLst/>
            </a:prstGeom>
            <a:solidFill>
              <a:srgbClr val="EBDED3">
                <a:alpha val="70000"/>
              </a:srgb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AU" sz="1400">
                <a:solidFill>
                  <a:schemeClr val="bg1"/>
                </a:solidFill>
              </a:endParaRPr>
            </a:p>
          </p:txBody>
        </p:sp>
        <p:sp>
          <p:nvSpPr>
            <p:cNvPr id="14" name="Rectangle 21"/>
            <p:cNvSpPr/>
            <p:nvPr/>
          </p:nvSpPr>
          <p:spPr bwMode="auto">
            <a:xfrm>
              <a:off x="5116419" y="2071494"/>
              <a:ext cx="1290124" cy="10211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buClr>
                  <a:schemeClr val="accent1"/>
                </a:buClr>
                <a:defRPr/>
              </a:pPr>
              <a:r>
                <a:rPr lang="en-AU" sz="1200" b="1" dirty="0">
                  <a:solidFill>
                    <a:schemeClr val="accent1"/>
                  </a:solidFill>
                </a:rPr>
                <a:t>Platforms</a:t>
              </a:r>
              <a:r>
                <a:rPr lang="en-AU" sz="1100" dirty="0">
                  <a:solidFill>
                    <a:schemeClr val="tx1"/>
                  </a:solidFill>
                </a:rPr>
                <a:t/>
              </a:r>
              <a:br>
                <a:rPr lang="en-AU" sz="1100" dirty="0">
                  <a:solidFill>
                    <a:schemeClr val="tx1"/>
                  </a:solidFill>
                </a:rPr>
              </a:br>
              <a:r>
                <a:rPr lang="en-AU" sz="1100" dirty="0">
                  <a:solidFill>
                    <a:schemeClr val="tx1"/>
                  </a:solidFill>
                </a:rPr>
                <a:t>Managed vanilla VMs for IT and research community services.</a:t>
              </a:r>
              <a:endParaRPr dirty="0"/>
            </a:p>
            <a:p>
              <a:pPr>
                <a:buClr>
                  <a:schemeClr val="accent1"/>
                </a:buClr>
                <a:defRPr/>
              </a:pPr>
              <a:r>
                <a:rPr lang="en-AU" sz="1100" b="1" dirty="0">
                  <a:solidFill>
                    <a:schemeClr val="tx1"/>
                  </a:solidFill>
                </a:rPr>
                <a:t>Available: Q2 2021</a:t>
              </a:r>
              <a:endParaRPr dirty="0"/>
            </a:p>
            <a:p>
              <a:pPr>
                <a:buClr>
                  <a:schemeClr val="accent1"/>
                </a:buClr>
                <a:defRPr/>
              </a:pPr>
              <a:endParaRPr lang="en-AU" sz="1100" dirty="0">
                <a:solidFill>
                  <a:schemeClr val="tx1"/>
                </a:solidFill>
              </a:endParaRPr>
            </a:p>
          </p:txBody>
        </p:sp>
        <p:grpSp>
          <p:nvGrpSpPr>
            <p:cNvPr id="15" name="Group 30"/>
            <p:cNvGrpSpPr/>
            <p:nvPr/>
          </p:nvGrpSpPr>
          <p:grpSpPr bwMode="auto">
            <a:xfrm>
              <a:off x="4499469" y="2369937"/>
              <a:ext cx="430210" cy="428625"/>
              <a:chOff x="7848598" y="2692397"/>
              <a:chExt cx="430210" cy="428625"/>
            </a:xfrm>
          </p:grpSpPr>
          <p:sp>
            <p:nvSpPr>
              <p:cNvPr id="16" name="Line 993"/>
              <p:cNvSpPr>
                <a:spLocks noChangeShapeType="1"/>
              </p:cNvSpPr>
              <p:nvPr/>
            </p:nvSpPr>
            <p:spPr bwMode="auto">
              <a:xfrm flipH="1">
                <a:off x="7848598" y="2817810"/>
                <a:ext cx="46035" cy="0"/>
              </a:xfrm>
              <a:prstGeom prst="line">
                <a:avLst/>
              </a:prstGeom>
              <a:noFill/>
              <a:ln w="15875" cap="flat">
                <a:solidFill>
                  <a:schemeClr val="accent1"/>
                </a:solidFill>
                <a:prstDash val="solid"/>
                <a:miter/>
                <a:headEnd/>
                <a:tailEnd/>
              </a:ln>
            </p:spPr>
            <p:txBody>
              <a:bodyPr vert="horz" wrap="square" lIns="91440" tIns="45720" rIns="91440" bIns="45720" numCol="1" anchor="t" anchorCtr="0" compatLnSpc="1">
                <a:prstTxWarp prst="textNoShape">
                  <a:avLst/>
                </a:prstTxWarp>
              </a:bodyPr>
              <a:lstStyle/>
              <a:p>
                <a:pPr>
                  <a:defRPr/>
                </a:pPr>
                <a:endParaRPr lang="en-AU"/>
              </a:p>
            </p:txBody>
          </p:sp>
          <p:sp>
            <p:nvSpPr>
              <p:cNvPr id="17" name="Line 994"/>
              <p:cNvSpPr>
                <a:spLocks noChangeShapeType="1"/>
              </p:cNvSpPr>
              <p:nvPr/>
            </p:nvSpPr>
            <p:spPr bwMode="auto">
              <a:xfrm flipH="1">
                <a:off x="7848598" y="2862261"/>
                <a:ext cx="46035" cy="0"/>
              </a:xfrm>
              <a:prstGeom prst="line">
                <a:avLst/>
              </a:prstGeom>
              <a:noFill/>
              <a:ln w="15875" cap="flat">
                <a:solidFill>
                  <a:schemeClr val="accent1"/>
                </a:solidFill>
                <a:prstDash val="solid"/>
                <a:miter/>
                <a:headEnd/>
                <a:tailEnd/>
              </a:ln>
            </p:spPr>
            <p:txBody>
              <a:bodyPr vert="horz" wrap="square" lIns="91440" tIns="45720" rIns="91440" bIns="45720" numCol="1" anchor="t" anchorCtr="0" compatLnSpc="1">
                <a:prstTxWarp prst="textNoShape">
                  <a:avLst/>
                </a:prstTxWarp>
              </a:bodyPr>
              <a:lstStyle/>
              <a:p>
                <a:pPr>
                  <a:defRPr/>
                </a:pPr>
                <a:endParaRPr lang="en-AU"/>
              </a:p>
            </p:txBody>
          </p:sp>
          <p:sp>
            <p:nvSpPr>
              <p:cNvPr id="18" name="Line 995"/>
              <p:cNvSpPr>
                <a:spLocks noChangeShapeType="1"/>
              </p:cNvSpPr>
              <p:nvPr/>
            </p:nvSpPr>
            <p:spPr bwMode="auto">
              <a:xfrm flipH="1">
                <a:off x="7848598" y="2906712"/>
                <a:ext cx="46035" cy="0"/>
              </a:xfrm>
              <a:prstGeom prst="line">
                <a:avLst/>
              </a:prstGeom>
              <a:noFill/>
              <a:ln w="15875" cap="flat">
                <a:solidFill>
                  <a:schemeClr val="accent1"/>
                </a:solidFill>
                <a:prstDash val="solid"/>
                <a:miter/>
                <a:headEnd/>
                <a:tailEnd/>
              </a:ln>
            </p:spPr>
            <p:txBody>
              <a:bodyPr vert="horz" wrap="square" lIns="91440" tIns="45720" rIns="91440" bIns="45720" numCol="1" anchor="t" anchorCtr="0" compatLnSpc="1">
                <a:prstTxWarp prst="textNoShape">
                  <a:avLst/>
                </a:prstTxWarp>
              </a:bodyPr>
              <a:lstStyle/>
              <a:p>
                <a:pPr>
                  <a:defRPr/>
                </a:pPr>
                <a:endParaRPr lang="en-AU"/>
              </a:p>
            </p:txBody>
          </p:sp>
          <p:sp>
            <p:nvSpPr>
              <p:cNvPr id="19" name="Line 996"/>
              <p:cNvSpPr>
                <a:spLocks noChangeShapeType="1"/>
              </p:cNvSpPr>
              <p:nvPr/>
            </p:nvSpPr>
            <p:spPr bwMode="auto">
              <a:xfrm flipH="1">
                <a:off x="7848598" y="2951163"/>
                <a:ext cx="46035" cy="0"/>
              </a:xfrm>
              <a:prstGeom prst="line">
                <a:avLst/>
              </a:prstGeom>
              <a:noFill/>
              <a:ln w="15875" cap="flat">
                <a:solidFill>
                  <a:schemeClr val="accent1"/>
                </a:solidFill>
                <a:prstDash val="solid"/>
                <a:miter/>
                <a:headEnd/>
                <a:tailEnd/>
              </a:ln>
            </p:spPr>
            <p:txBody>
              <a:bodyPr vert="horz" wrap="square" lIns="91440" tIns="45720" rIns="91440" bIns="45720" numCol="1" anchor="t" anchorCtr="0" compatLnSpc="1">
                <a:prstTxWarp prst="textNoShape">
                  <a:avLst/>
                </a:prstTxWarp>
              </a:bodyPr>
              <a:lstStyle/>
              <a:p>
                <a:pPr>
                  <a:defRPr/>
                </a:pPr>
                <a:endParaRPr lang="en-AU"/>
              </a:p>
            </p:txBody>
          </p:sp>
          <p:sp>
            <p:nvSpPr>
              <p:cNvPr id="20" name="Line 997"/>
              <p:cNvSpPr>
                <a:spLocks noChangeShapeType="1"/>
              </p:cNvSpPr>
              <p:nvPr/>
            </p:nvSpPr>
            <p:spPr bwMode="auto">
              <a:xfrm flipH="1">
                <a:off x="7848598" y="2995610"/>
                <a:ext cx="46035" cy="0"/>
              </a:xfrm>
              <a:prstGeom prst="line">
                <a:avLst/>
              </a:prstGeom>
              <a:noFill/>
              <a:ln w="15875" cap="flat">
                <a:solidFill>
                  <a:schemeClr val="accent1"/>
                </a:solidFill>
                <a:prstDash val="solid"/>
                <a:miter/>
                <a:headEnd/>
                <a:tailEnd/>
              </a:ln>
            </p:spPr>
            <p:txBody>
              <a:bodyPr vert="horz" wrap="square" lIns="91440" tIns="45720" rIns="91440" bIns="45720" numCol="1" anchor="t" anchorCtr="0" compatLnSpc="1">
                <a:prstTxWarp prst="textNoShape">
                  <a:avLst/>
                </a:prstTxWarp>
              </a:bodyPr>
              <a:lstStyle/>
              <a:p>
                <a:pPr>
                  <a:defRPr/>
                </a:pPr>
                <a:endParaRPr lang="en-AU"/>
              </a:p>
            </p:txBody>
          </p:sp>
          <p:sp>
            <p:nvSpPr>
              <p:cNvPr id="21" name="Line 998"/>
              <p:cNvSpPr>
                <a:spLocks noChangeShapeType="1"/>
              </p:cNvSpPr>
              <p:nvPr/>
            </p:nvSpPr>
            <p:spPr bwMode="auto">
              <a:xfrm flipH="1">
                <a:off x="8234361" y="2817810"/>
                <a:ext cx="44447" cy="0"/>
              </a:xfrm>
              <a:prstGeom prst="line">
                <a:avLst/>
              </a:prstGeom>
              <a:noFill/>
              <a:ln w="15875" cap="flat">
                <a:solidFill>
                  <a:schemeClr val="accent1"/>
                </a:solidFill>
                <a:prstDash val="solid"/>
                <a:miter/>
                <a:headEnd/>
                <a:tailEnd/>
              </a:ln>
            </p:spPr>
            <p:txBody>
              <a:bodyPr vert="horz" wrap="square" lIns="91440" tIns="45720" rIns="91440" bIns="45720" numCol="1" anchor="t" anchorCtr="0" compatLnSpc="1">
                <a:prstTxWarp prst="textNoShape">
                  <a:avLst/>
                </a:prstTxWarp>
              </a:bodyPr>
              <a:lstStyle/>
              <a:p>
                <a:pPr>
                  <a:defRPr/>
                </a:pPr>
                <a:endParaRPr lang="en-AU"/>
              </a:p>
            </p:txBody>
          </p:sp>
          <p:sp>
            <p:nvSpPr>
              <p:cNvPr id="22" name="Line 999"/>
              <p:cNvSpPr>
                <a:spLocks noChangeShapeType="1"/>
              </p:cNvSpPr>
              <p:nvPr/>
            </p:nvSpPr>
            <p:spPr bwMode="auto">
              <a:xfrm flipH="1">
                <a:off x="8234361" y="2862261"/>
                <a:ext cx="44447" cy="0"/>
              </a:xfrm>
              <a:prstGeom prst="line">
                <a:avLst/>
              </a:prstGeom>
              <a:noFill/>
              <a:ln w="15875" cap="flat">
                <a:solidFill>
                  <a:schemeClr val="accent1"/>
                </a:solidFill>
                <a:prstDash val="solid"/>
                <a:miter/>
                <a:headEnd/>
                <a:tailEnd/>
              </a:ln>
            </p:spPr>
            <p:txBody>
              <a:bodyPr vert="horz" wrap="square" lIns="91440" tIns="45720" rIns="91440" bIns="45720" numCol="1" anchor="t" anchorCtr="0" compatLnSpc="1">
                <a:prstTxWarp prst="textNoShape">
                  <a:avLst/>
                </a:prstTxWarp>
              </a:bodyPr>
              <a:lstStyle/>
              <a:p>
                <a:pPr>
                  <a:defRPr/>
                </a:pPr>
                <a:endParaRPr lang="en-AU"/>
              </a:p>
            </p:txBody>
          </p:sp>
          <p:sp>
            <p:nvSpPr>
              <p:cNvPr id="23" name="Line 1000"/>
              <p:cNvSpPr>
                <a:spLocks noChangeShapeType="1"/>
              </p:cNvSpPr>
              <p:nvPr/>
            </p:nvSpPr>
            <p:spPr bwMode="auto">
              <a:xfrm flipH="1">
                <a:off x="8234361" y="2906712"/>
                <a:ext cx="44447" cy="0"/>
              </a:xfrm>
              <a:prstGeom prst="line">
                <a:avLst/>
              </a:prstGeom>
              <a:noFill/>
              <a:ln w="15875" cap="flat">
                <a:solidFill>
                  <a:schemeClr val="accent1"/>
                </a:solidFill>
                <a:prstDash val="solid"/>
                <a:miter/>
                <a:headEnd/>
                <a:tailEnd/>
              </a:ln>
            </p:spPr>
            <p:txBody>
              <a:bodyPr vert="horz" wrap="square" lIns="91440" tIns="45720" rIns="91440" bIns="45720" numCol="1" anchor="t" anchorCtr="0" compatLnSpc="1">
                <a:prstTxWarp prst="textNoShape">
                  <a:avLst/>
                </a:prstTxWarp>
              </a:bodyPr>
              <a:lstStyle/>
              <a:p>
                <a:pPr>
                  <a:defRPr/>
                </a:pPr>
                <a:endParaRPr lang="en-AU"/>
              </a:p>
            </p:txBody>
          </p:sp>
          <p:sp>
            <p:nvSpPr>
              <p:cNvPr id="24" name="Line 1001"/>
              <p:cNvSpPr>
                <a:spLocks noChangeShapeType="1"/>
              </p:cNvSpPr>
              <p:nvPr/>
            </p:nvSpPr>
            <p:spPr bwMode="auto">
              <a:xfrm flipH="1">
                <a:off x="8234361" y="2951163"/>
                <a:ext cx="44447" cy="0"/>
              </a:xfrm>
              <a:prstGeom prst="line">
                <a:avLst/>
              </a:prstGeom>
              <a:noFill/>
              <a:ln w="15875" cap="flat">
                <a:solidFill>
                  <a:schemeClr val="accent1"/>
                </a:solidFill>
                <a:prstDash val="solid"/>
                <a:miter/>
                <a:headEnd/>
                <a:tailEnd/>
              </a:ln>
            </p:spPr>
            <p:txBody>
              <a:bodyPr vert="horz" wrap="square" lIns="91440" tIns="45720" rIns="91440" bIns="45720" numCol="1" anchor="t" anchorCtr="0" compatLnSpc="1">
                <a:prstTxWarp prst="textNoShape">
                  <a:avLst/>
                </a:prstTxWarp>
              </a:bodyPr>
              <a:lstStyle/>
              <a:p>
                <a:pPr>
                  <a:defRPr/>
                </a:pPr>
                <a:endParaRPr lang="en-AU"/>
              </a:p>
            </p:txBody>
          </p:sp>
          <p:sp>
            <p:nvSpPr>
              <p:cNvPr id="25" name="Line 1002"/>
              <p:cNvSpPr>
                <a:spLocks noChangeShapeType="1"/>
              </p:cNvSpPr>
              <p:nvPr/>
            </p:nvSpPr>
            <p:spPr bwMode="auto">
              <a:xfrm flipH="1">
                <a:off x="8234361" y="2995610"/>
                <a:ext cx="44447" cy="0"/>
              </a:xfrm>
              <a:prstGeom prst="line">
                <a:avLst/>
              </a:prstGeom>
              <a:noFill/>
              <a:ln w="15875" cap="flat">
                <a:solidFill>
                  <a:schemeClr val="accent1"/>
                </a:solidFill>
                <a:prstDash val="solid"/>
                <a:miter/>
                <a:headEnd/>
                <a:tailEnd/>
              </a:ln>
            </p:spPr>
            <p:txBody>
              <a:bodyPr vert="horz" wrap="square" lIns="91440" tIns="45720" rIns="91440" bIns="45720" numCol="1" anchor="t" anchorCtr="0" compatLnSpc="1">
                <a:prstTxWarp prst="textNoShape">
                  <a:avLst/>
                </a:prstTxWarp>
              </a:bodyPr>
              <a:lstStyle/>
              <a:p>
                <a:pPr>
                  <a:defRPr/>
                </a:pPr>
                <a:endParaRPr lang="en-AU"/>
              </a:p>
            </p:txBody>
          </p:sp>
          <p:sp>
            <p:nvSpPr>
              <p:cNvPr id="26" name="Line 1003"/>
              <p:cNvSpPr>
                <a:spLocks noChangeShapeType="1"/>
              </p:cNvSpPr>
              <p:nvPr/>
            </p:nvSpPr>
            <p:spPr bwMode="auto">
              <a:xfrm flipV="1">
                <a:off x="8153397" y="2692397"/>
                <a:ext cx="0" cy="44447"/>
              </a:xfrm>
              <a:prstGeom prst="line">
                <a:avLst/>
              </a:prstGeom>
              <a:noFill/>
              <a:ln w="15875" cap="flat">
                <a:solidFill>
                  <a:schemeClr val="accent1"/>
                </a:solidFill>
                <a:prstDash val="solid"/>
                <a:miter/>
                <a:headEnd/>
                <a:tailEnd/>
              </a:ln>
            </p:spPr>
            <p:txBody>
              <a:bodyPr vert="horz" wrap="square" lIns="91440" tIns="45720" rIns="91440" bIns="45720" numCol="1" anchor="t" anchorCtr="0" compatLnSpc="1">
                <a:prstTxWarp prst="textNoShape">
                  <a:avLst/>
                </a:prstTxWarp>
              </a:bodyPr>
              <a:lstStyle/>
              <a:p>
                <a:pPr>
                  <a:defRPr/>
                </a:pPr>
                <a:endParaRPr lang="en-AU"/>
              </a:p>
            </p:txBody>
          </p:sp>
          <p:sp>
            <p:nvSpPr>
              <p:cNvPr id="27" name="Line 1004"/>
              <p:cNvSpPr>
                <a:spLocks noChangeShapeType="1"/>
              </p:cNvSpPr>
              <p:nvPr/>
            </p:nvSpPr>
            <p:spPr bwMode="auto">
              <a:xfrm flipV="1">
                <a:off x="8108948" y="2692397"/>
                <a:ext cx="0" cy="44447"/>
              </a:xfrm>
              <a:prstGeom prst="line">
                <a:avLst/>
              </a:prstGeom>
              <a:noFill/>
              <a:ln w="15875" cap="flat">
                <a:solidFill>
                  <a:schemeClr val="accent1"/>
                </a:solidFill>
                <a:prstDash val="solid"/>
                <a:miter/>
                <a:headEnd/>
                <a:tailEnd/>
              </a:ln>
            </p:spPr>
            <p:txBody>
              <a:bodyPr vert="horz" wrap="square" lIns="91440" tIns="45720" rIns="91440" bIns="45720" numCol="1" anchor="t" anchorCtr="0" compatLnSpc="1">
                <a:prstTxWarp prst="textNoShape">
                  <a:avLst/>
                </a:prstTxWarp>
              </a:bodyPr>
              <a:lstStyle/>
              <a:p>
                <a:pPr>
                  <a:defRPr/>
                </a:pPr>
                <a:endParaRPr lang="en-AU"/>
              </a:p>
            </p:txBody>
          </p:sp>
          <p:sp>
            <p:nvSpPr>
              <p:cNvPr id="28" name="Line 1005"/>
              <p:cNvSpPr>
                <a:spLocks noChangeShapeType="1"/>
              </p:cNvSpPr>
              <p:nvPr/>
            </p:nvSpPr>
            <p:spPr bwMode="auto">
              <a:xfrm flipV="1">
                <a:off x="8062911" y="2692397"/>
                <a:ext cx="0" cy="44447"/>
              </a:xfrm>
              <a:prstGeom prst="line">
                <a:avLst/>
              </a:prstGeom>
              <a:noFill/>
              <a:ln w="15875" cap="flat">
                <a:solidFill>
                  <a:schemeClr val="accent1"/>
                </a:solidFill>
                <a:prstDash val="solid"/>
                <a:miter/>
                <a:headEnd/>
                <a:tailEnd/>
              </a:ln>
            </p:spPr>
            <p:txBody>
              <a:bodyPr vert="horz" wrap="square" lIns="91440" tIns="45720" rIns="91440" bIns="45720" numCol="1" anchor="t" anchorCtr="0" compatLnSpc="1">
                <a:prstTxWarp prst="textNoShape">
                  <a:avLst/>
                </a:prstTxWarp>
              </a:bodyPr>
              <a:lstStyle/>
              <a:p>
                <a:pPr>
                  <a:defRPr/>
                </a:pPr>
                <a:endParaRPr lang="en-AU"/>
              </a:p>
            </p:txBody>
          </p:sp>
          <p:sp>
            <p:nvSpPr>
              <p:cNvPr id="29" name="Line 1006"/>
              <p:cNvSpPr>
                <a:spLocks noChangeShapeType="1"/>
              </p:cNvSpPr>
              <p:nvPr/>
            </p:nvSpPr>
            <p:spPr bwMode="auto">
              <a:xfrm flipV="1">
                <a:off x="8020048" y="2692397"/>
                <a:ext cx="0" cy="44447"/>
              </a:xfrm>
              <a:prstGeom prst="line">
                <a:avLst/>
              </a:prstGeom>
              <a:noFill/>
              <a:ln w="15875" cap="flat">
                <a:solidFill>
                  <a:schemeClr val="accent1"/>
                </a:solidFill>
                <a:prstDash val="solid"/>
                <a:miter/>
                <a:headEnd/>
                <a:tailEnd/>
              </a:ln>
            </p:spPr>
            <p:txBody>
              <a:bodyPr vert="horz" wrap="square" lIns="91440" tIns="45720" rIns="91440" bIns="45720" numCol="1" anchor="t" anchorCtr="0" compatLnSpc="1">
                <a:prstTxWarp prst="textNoShape">
                  <a:avLst/>
                </a:prstTxWarp>
              </a:bodyPr>
              <a:lstStyle/>
              <a:p>
                <a:pPr>
                  <a:defRPr/>
                </a:pPr>
                <a:endParaRPr lang="en-AU"/>
              </a:p>
            </p:txBody>
          </p:sp>
          <p:sp>
            <p:nvSpPr>
              <p:cNvPr id="30" name="Line 1007"/>
              <p:cNvSpPr>
                <a:spLocks noChangeShapeType="1"/>
              </p:cNvSpPr>
              <p:nvPr/>
            </p:nvSpPr>
            <p:spPr bwMode="auto">
              <a:xfrm flipV="1">
                <a:off x="7974010" y="2692397"/>
                <a:ext cx="0" cy="44447"/>
              </a:xfrm>
              <a:prstGeom prst="line">
                <a:avLst/>
              </a:prstGeom>
              <a:noFill/>
              <a:ln w="15875" cap="flat">
                <a:solidFill>
                  <a:schemeClr val="accent1"/>
                </a:solidFill>
                <a:prstDash val="solid"/>
                <a:miter/>
                <a:headEnd/>
                <a:tailEnd/>
              </a:ln>
            </p:spPr>
            <p:txBody>
              <a:bodyPr vert="horz" wrap="square" lIns="91440" tIns="45720" rIns="91440" bIns="45720" numCol="1" anchor="t" anchorCtr="0" compatLnSpc="1">
                <a:prstTxWarp prst="textNoShape">
                  <a:avLst/>
                </a:prstTxWarp>
              </a:bodyPr>
              <a:lstStyle/>
              <a:p>
                <a:pPr>
                  <a:defRPr/>
                </a:pPr>
                <a:endParaRPr lang="en-AU"/>
              </a:p>
            </p:txBody>
          </p:sp>
          <p:sp>
            <p:nvSpPr>
              <p:cNvPr id="31" name="Line 1008"/>
              <p:cNvSpPr>
                <a:spLocks noChangeShapeType="1"/>
              </p:cNvSpPr>
              <p:nvPr/>
            </p:nvSpPr>
            <p:spPr bwMode="auto">
              <a:xfrm flipV="1">
                <a:off x="8153397" y="3076571"/>
                <a:ext cx="0" cy="44447"/>
              </a:xfrm>
              <a:prstGeom prst="line">
                <a:avLst/>
              </a:prstGeom>
              <a:noFill/>
              <a:ln w="15875" cap="flat">
                <a:solidFill>
                  <a:schemeClr val="accent1"/>
                </a:solidFill>
                <a:prstDash val="solid"/>
                <a:miter/>
                <a:headEnd/>
                <a:tailEnd/>
              </a:ln>
            </p:spPr>
            <p:txBody>
              <a:bodyPr vert="horz" wrap="square" lIns="91440" tIns="45720" rIns="91440" bIns="45720" numCol="1" anchor="t" anchorCtr="0" compatLnSpc="1">
                <a:prstTxWarp prst="textNoShape">
                  <a:avLst/>
                </a:prstTxWarp>
              </a:bodyPr>
              <a:lstStyle/>
              <a:p>
                <a:pPr>
                  <a:defRPr/>
                </a:pPr>
                <a:endParaRPr lang="en-AU"/>
              </a:p>
            </p:txBody>
          </p:sp>
          <p:sp>
            <p:nvSpPr>
              <p:cNvPr id="32" name="Line 1009"/>
              <p:cNvSpPr>
                <a:spLocks noChangeShapeType="1"/>
              </p:cNvSpPr>
              <p:nvPr/>
            </p:nvSpPr>
            <p:spPr bwMode="auto">
              <a:xfrm flipV="1">
                <a:off x="8108948" y="3076571"/>
                <a:ext cx="0" cy="44447"/>
              </a:xfrm>
              <a:prstGeom prst="line">
                <a:avLst/>
              </a:prstGeom>
              <a:noFill/>
              <a:ln w="15875" cap="flat">
                <a:solidFill>
                  <a:schemeClr val="accent1"/>
                </a:solidFill>
                <a:prstDash val="solid"/>
                <a:miter/>
                <a:headEnd/>
                <a:tailEnd/>
              </a:ln>
            </p:spPr>
            <p:txBody>
              <a:bodyPr vert="horz" wrap="square" lIns="91440" tIns="45720" rIns="91440" bIns="45720" numCol="1" anchor="t" anchorCtr="0" compatLnSpc="1">
                <a:prstTxWarp prst="textNoShape">
                  <a:avLst/>
                </a:prstTxWarp>
              </a:bodyPr>
              <a:lstStyle/>
              <a:p>
                <a:pPr>
                  <a:defRPr/>
                </a:pPr>
                <a:endParaRPr lang="en-AU"/>
              </a:p>
            </p:txBody>
          </p:sp>
          <p:sp>
            <p:nvSpPr>
              <p:cNvPr id="33" name="Line 1010"/>
              <p:cNvSpPr>
                <a:spLocks noChangeShapeType="1"/>
              </p:cNvSpPr>
              <p:nvPr/>
            </p:nvSpPr>
            <p:spPr bwMode="auto">
              <a:xfrm flipV="1">
                <a:off x="8062911" y="3076571"/>
                <a:ext cx="0" cy="44447"/>
              </a:xfrm>
              <a:prstGeom prst="line">
                <a:avLst/>
              </a:prstGeom>
              <a:noFill/>
              <a:ln w="15875" cap="flat">
                <a:solidFill>
                  <a:schemeClr val="accent1"/>
                </a:solidFill>
                <a:prstDash val="solid"/>
                <a:miter/>
                <a:headEnd/>
                <a:tailEnd/>
              </a:ln>
            </p:spPr>
            <p:txBody>
              <a:bodyPr vert="horz" wrap="square" lIns="91440" tIns="45720" rIns="91440" bIns="45720" numCol="1" anchor="t" anchorCtr="0" compatLnSpc="1">
                <a:prstTxWarp prst="textNoShape">
                  <a:avLst/>
                </a:prstTxWarp>
              </a:bodyPr>
              <a:lstStyle/>
              <a:p>
                <a:pPr>
                  <a:defRPr/>
                </a:pPr>
                <a:endParaRPr lang="en-AU"/>
              </a:p>
            </p:txBody>
          </p:sp>
          <p:sp>
            <p:nvSpPr>
              <p:cNvPr id="34" name="Line 1011"/>
              <p:cNvSpPr>
                <a:spLocks noChangeShapeType="1"/>
              </p:cNvSpPr>
              <p:nvPr/>
            </p:nvSpPr>
            <p:spPr bwMode="auto">
              <a:xfrm flipV="1">
                <a:off x="8020048" y="3076571"/>
                <a:ext cx="0" cy="44447"/>
              </a:xfrm>
              <a:prstGeom prst="line">
                <a:avLst/>
              </a:prstGeom>
              <a:noFill/>
              <a:ln w="15875" cap="flat">
                <a:solidFill>
                  <a:schemeClr val="accent1"/>
                </a:solidFill>
                <a:prstDash val="solid"/>
                <a:miter/>
                <a:headEnd/>
                <a:tailEnd/>
              </a:ln>
            </p:spPr>
            <p:txBody>
              <a:bodyPr vert="horz" wrap="square" lIns="91440" tIns="45720" rIns="91440" bIns="45720" numCol="1" anchor="t" anchorCtr="0" compatLnSpc="1">
                <a:prstTxWarp prst="textNoShape">
                  <a:avLst/>
                </a:prstTxWarp>
              </a:bodyPr>
              <a:lstStyle/>
              <a:p>
                <a:pPr>
                  <a:defRPr/>
                </a:pPr>
                <a:endParaRPr lang="en-AU"/>
              </a:p>
            </p:txBody>
          </p:sp>
          <p:sp>
            <p:nvSpPr>
              <p:cNvPr id="35" name="Line 1012"/>
              <p:cNvSpPr>
                <a:spLocks noChangeShapeType="1"/>
              </p:cNvSpPr>
              <p:nvPr/>
            </p:nvSpPr>
            <p:spPr bwMode="auto">
              <a:xfrm flipV="1">
                <a:off x="7974010" y="3076571"/>
                <a:ext cx="0" cy="44447"/>
              </a:xfrm>
              <a:prstGeom prst="line">
                <a:avLst/>
              </a:prstGeom>
              <a:noFill/>
              <a:ln w="15875" cap="flat">
                <a:solidFill>
                  <a:schemeClr val="accent1"/>
                </a:solidFill>
                <a:prstDash val="solid"/>
                <a:miter/>
                <a:headEnd/>
                <a:tailEnd/>
              </a:ln>
            </p:spPr>
            <p:txBody>
              <a:bodyPr vert="horz" wrap="square" lIns="91440" tIns="45720" rIns="91440" bIns="45720" numCol="1" anchor="t" anchorCtr="0" compatLnSpc="1">
                <a:prstTxWarp prst="textNoShape">
                  <a:avLst/>
                </a:prstTxWarp>
              </a:bodyPr>
              <a:lstStyle/>
              <a:p>
                <a:pPr>
                  <a:defRPr/>
                </a:pPr>
                <a:endParaRPr lang="en-AU"/>
              </a:p>
            </p:txBody>
          </p:sp>
          <p:sp>
            <p:nvSpPr>
              <p:cNvPr id="36" name="Rectangle 1013"/>
              <p:cNvSpPr>
                <a:spLocks noChangeArrowheads="1"/>
              </p:cNvSpPr>
              <p:nvPr/>
            </p:nvSpPr>
            <p:spPr bwMode="auto">
              <a:xfrm>
                <a:off x="8010522" y="2852735"/>
                <a:ext cx="106362" cy="107946"/>
              </a:xfrm>
              <a:prstGeom prst="rect">
                <a:avLst/>
              </a:prstGeom>
              <a:noFill/>
              <a:ln w="15875" cap="flat">
                <a:solidFill>
                  <a:schemeClr val="accent1"/>
                </a:solidFill>
                <a:prstDash val="solid"/>
                <a:miter/>
                <a:headEnd/>
                <a:tailEnd/>
              </a:ln>
            </p:spPr>
            <p:txBody>
              <a:bodyPr vert="horz" wrap="square" lIns="91440" tIns="45720" rIns="91440" bIns="45720" numCol="1" anchor="t" anchorCtr="0" compatLnSpc="1">
                <a:prstTxWarp prst="textNoShape">
                  <a:avLst/>
                </a:prstTxWarp>
              </a:bodyPr>
              <a:lstStyle/>
              <a:p>
                <a:pPr>
                  <a:defRPr/>
                </a:pPr>
                <a:endParaRPr lang="en-AU"/>
              </a:p>
            </p:txBody>
          </p:sp>
          <p:sp>
            <p:nvSpPr>
              <p:cNvPr id="37" name="Line 1014"/>
              <p:cNvSpPr>
                <a:spLocks noChangeShapeType="1"/>
              </p:cNvSpPr>
              <p:nvPr/>
            </p:nvSpPr>
            <p:spPr bwMode="auto">
              <a:xfrm>
                <a:off x="7974010" y="2862261"/>
                <a:ext cx="0" cy="17460"/>
              </a:xfrm>
              <a:prstGeom prst="line">
                <a:avLst/>
              </a:prstGeom>
              <a:noFill/>
              <a:ln w="15875" cap="flat">
                <a:solidFill>
                  <a:schemeClr val="accent1"/>
                </a:solidFill>
                <a:prstDash val="solid"/>
                <a:miter/>
                <a:headEnd/>
                <a:tailEnd/>
              </a:ln>
            </p:spPr>
            <p:txBody>
              <a:bodyPr vert="horz" wrap="square" lIns="91440" tIns="45720" rIns="91440" bIns="45720" numCol="1" anchor="t" anchorCtr="0" compatLnSpc="1">
                <a:prstTxWarp prst="textNoShape">
                  <a:avLst/>
                </a:prstTxWarp>
              </a:bodyPr>
              <a:lstStyle/>
              <a:p>
                <a:pPr>
                  <a:defRPr/>
                </a:pPr>
                <a:endParaRPr lang="en-AU"/>
              </a:p>
            </p:txBody>
          </p:sp>
          <p:sp>
            <p:nvSpPr>
              <p:cNvPr id="38" name="Line 1015"/>
              <p:cNvSpPr>
                <a:spLocks noChangeShapeType="1"/>
              </p:cNvSpPr>
              <p:nvPr/>
            </p:nvSpPr>
            <p:spPr bwMode="auto">
              <a:xfrm>
                <a:off x="7974010" y="2933696"/>
                <a:ext cx="0" cy="17460"/>
              </a:xfrm>
              <a:prstGeom prst="line">
                <a:avLst/>
              </a:prstGeom>
              <a:noFill/>
              <a:ln w="15875" cap="flat">
                <a:solidFill>
                  <a:schemeClr val="accent1"/>
                </a:solidFill>
                <a:prstDash val="solid"/>
                <a:miter/>
                <a:headEnd/>
                <a:tailEnd/>
              </a:ln>
            </p:spPr>
            <p:txBody>
              <a:bodyPr vert="horz" wrap="square" lIns="91440" tIns="45720" rIns="91440" bIns="45720" numCol="1" anchor="t" anchorCtr="0" compatLnSpc="1">
                <a:prstTxWarp prst="textNoShape">
                  <a:avLst/>
                </a:prstTxWarp>
              </a:bodyPr>
              <a:lstStyle/>
              <a:p>
                <a:pPr>
                  <a:defRPr/>
                </a:pPr>
                <a:endParaRPr lang="en-AU"/>
              </a:p>
            </p:txBody>
          </p:sp>
          <p:sp>
            <p:nvSpPr>
              <p:cNvPr id="39" name="Line 1016"/>
              <p:cNvSpPr>
                <a:spLocks noChangeShapeType="1"/>
              </p:cNvSpPr>
              <p:nvPr/>
            </p:nvSpPr>
            <p:spPr bwMode="auto">
              <a:xfrm>
                <a:off x="7974010" y="2898774"/>
                <a:ext cx="0" cy="17460"/>
              </a:xfrm>
              <a:prstGeom prst="line">
                <a:avLst/>
              </a:prstGeom>
              <a:noFill/>
              <a:ln w="15875" cap="flat">
                <a:solidFill>
                  <a:schemeClr val="accent1"/>
                </a:solidFill>
                <a:prstDash val="solid"/>
                <a:miter/>
                <a:headEnd/>
                <a:tailEnd/>
              </a:ln>
            </p:spPr>
            <p:txBody>
              <a:bodyPr vert="horz" wrap="square" lIns="91440" tIns="45720" rIns="91440" bIns="45720" numCol="1" anchor="t" anchorCtr="0" compatLnSpc="1">
                <a:prstTxWarp prst="textNoShape">
                  <a:avLst/>
                </a:prstTxWarp>
              </a:bodyPr>
              <a:lstStyle/>
              <a:p>
                <a:pPr>
                  <a:defRPr/>
                </a:pPr>
                <a:endParaRPr lang="en-AU"/>
              </a:p>
            </p:txBody>
          </p:sp>
          <p:sp>
            <p:nvSpPr>
              <p:cNvPr id="40" name="Line 1017"/>
              <p:cNvSpPr>
                <a:spLocks noChangeShapeType="1"/>
              </p:cNvSpPr>
              <p:nvPr/>
            </p:nvSpPr>
            <p:spPr bwMode="auto">
              <a:xfrm>
                <a:off x="8153397" y="2862261"/>
                <a:ext cx="0" cy="17460"/>
              </a:xfrm>
              <a:prstGeom prst="line">
                <a:avLst/>
              </a:prstGeom>
              <a:noFill/>
              <a:ln w="15875" cap="flat">
                <a:solidFill>
                  <a:schemeClr val="accent1"/>
                </a:solidFill>
                <a:prstDash val="solid"/>
                <a:miter/>
                <a:headEnd/>
                <a:tailEnd/>
              </a:ln>
            </p:spPr>
            <p:txBody>
              <a:bodyPr vert="horz" wrap="square" lIns="91440" tIns="45720" rIns="91440" bIns="45720" numCol="1" anchor="t" anchorCtr="0" compatLnSpc="1">
                <a:prstTxWarp prst="textNoShape">
                  <a:avLst/>
                </a:prstTxWarp>
              </a:bodyPr>
              <a:lstStyle/>
              <a:p>
                <a:pPr>
                  <a:defRPr/>
                </a:pPr>
                <a:endParaRPr lang="en-AU"/>
              </a:p>
            </p:txBody>
          </p:sp>
          <p:sp>
            <p:nvSpPr>
              <p:cNvPr id="41" name="Line 1018"/>
              <p:cNvSpPr>
                <a:spLocks noChangeShapeType="1"/>
              </p:cNvSpPr>
              <p:nvPr/>
            </p:nvSpPr>
            <p:spPr bwMode="auto">
              <a:xfrm>
                <a:off x="8153397" y="2933696"/>
                <a:ext cx="0" cy="17460"/>
              </a:xfrm>
              <a:prstGeom prst="line">
                <a:avLst/>
              </a:prstGeom>
              <a:noFill/>
              <a:ln w="15875" cap="flat">
                <a:solidFill>
                  <a:schemeClr val="accent1"/>
                </a:solidFill>
                <a:prstDash val="solid"/>
                <a:miter/>
                <a:headEnd/>
                <a:tailEnd/>
              </a:ln>
            </p:spPr>
            <p:txBody>
              <a:bodyPr vert="horz" wrap="square" lIns="91440" tIns="45720" rIns="91440" bIns="45720" numCol="1" anchor="t" anchorCtr="0" compatLnSpc="1">
                <a:prstTxWarp prst="textNoShape">
                  <a:avLst/>
                </a:prstTxWarp>
              </a:bodyPr>
              <a:lstStyle/>
              <a:p>
                <a:pPr>
                  <a:defRPr/>
                </a:pPr>
                <a:endParaRPr lang="en-AU"/>
              </a:p>
            </p:txBody>
          </p:sp>
          <p:sp>
            <p:nvSpPr>
              <p:cNvPr id="42" name="Line 1019"/>
              <p:cNvSpPr>
                <a:spLocks noChangeShapeType="1"/>
              </p:cNvSpPr>
              <p:nvPr/>
            </p:nvSpPr>
            <p:spPr bwMode="auto">
              <a:xfrm>
                <a:off x="8153397" y="2898774"/>
                <a:ext cx="0" cy="17460"/>
              </a:xfrm>
              <a:prstGeom prst="line">
                <a:avLst/>
              </a:prstGeom>
              <a:noFill/>
              <a:ln w="15875" cap="flat">
                <a:solidFill>
                  <a:schemeClr val="accent1"/>
                </a:solidFill>
                <a:prstDash val="solid"/>
                <a:miter/>
                <a:headEnd/>
                <a:tailEnd/>
              </a:ln>
            </p:spPr>
            <p:txBody>
              <a:bodyPr vert="horz" wrap="square" lIns="91440" tIns="45720" rIns="91440" bIns="45720" numCol="1" anchor="t" anchorCtr="0" compatLnSpc="1">
                <a:prstTxWarp prst="textNoShape">
                  <a:avLst/>
                </a:prstTxWarp>
              </a:bodyPr>
              <a:lstStyle/>
              <a:p>
                <a:pPr>
                  <a:defRPr/>
                </a:pPr>
                <a:endParaRPr lang="en-AU"/>
              </a:p>
            </p:txBody>
          </p:sp>
          <p:sp>
            <p:nvSpPr>
              <p:cNvPr id="43" name="Rectangle 1020"/>
              <p:cNvSpPr>
                <a:spLocks noChangeArrowheads="1"/>
              </p:cNvSpPr>
              <p:nvPr/>
            </p:nvSpPr>
            <p:spPr bwMode="auto">
              <a:xfrm>
                <a:off x="7920036" y="2763837"/>
                <a:ext cx="287335" cy="285750"/>
              </a:xfrm>
              <a:prstGeom prst="rect">
                <a:avLst/>
              </a:prstGeom>
              <a:noFill/>
              <a:ln w="15875" cap="flat">
                <a:solidFill>
                  <a:schemeClr val="accent1"/>
                </a:solidFill>
                <a:prstDash val="solid"/>
                <a:miter/>
                <a:headEnd/>
                <a:tailEnd/>
              </a:ln>
            </p:spPr>
            <p:txBody>
              <a:bodyPr vert="horz" wrap="square" lIns="91440" tIns="45720" rIns="91440" bIns="45720" numCol="1" anchor="t" anchorCtr="0" compatLnSpc="1">
                <a:prstTxWarp prst="textNoShape">
                  <a:avLst/>
                </a:prstTxWarp>
              </a:bodyPr>
              <a:lstStyle/>
              <a:p>
                <a:pPr>
                  <a:defRPr/>
                </a:pPr>
                <a:endParaRPr lang="en-AU"/>
              </a:p>
            </p:txBody>
          </p:sp>
          <p:sp>
            <p:nvSpPr>
              <p:cNvPr id="44" name="Line 1021"/>
              <p:cNvSpPr>
                <a:spLocks noChangeShapeType="1"/>
              </p:cNvSpPr>
              <p:nvPr/>
            </p:nvSpPr>
            <p:spPr bwMode="auto">
              <a:xfrm>
                <a:off x="8020048" y="2817810"/>
                <a:ext cx="17460" cy="0"/>
              </a:xfrm>
              <a:prstGeom prst="line">
                <a:avLst/>
              </a:prstGeom>
              <a:noFill/>
              <a:ln w="15875" cap="flat">
                <a:solidFill>
                  <a:schemeClr val="accent1"/>
                </a:solidFill>
                <a:prstDash val="solid"/>
                <a:miter/>
                <a:headEnd/>
                <a:tailEnd/>
              </a:ln>
            </p:spPr>
            <p:txBody>
              <a:bodyPr vert="horz" wrap="square" lIns="91440" tIns="45720" rIns="91440" bIns="45720" numCol="1" anchor="t" anchorCtr="0" compatLnSpc="1">
                <a:prstTxWarp prst="textNoShape">
                  <a:avLst/>
                </a:prstTxWarp>
              </a:bodyPr>
              <a:lstStyle/>
              <a:p>
                <a:pPr>
                  <a:defRPr/>
                </a:pPr>
                <a:endParaRPr lang="en-AU"/>
              </a:p>
            </p:txBody>
          </p:sp>
          <p:sp>
            <p:nvSpPr>
              <p:cNvPr id="45" name="Line 1022"/>
              <p:cNvSpPr>
                <a:spLocks noChangeShapeType="1"/>
              </p:cNvSpPr>
              <p:nvPr/>
            </p:nvSpPr>
            <p:spPr bwMode="auto">
              <a:xfrm>
                <a:off x="8054973" y="2817810"/>
                <a:ext cx="17460" cy="0"/>
              </a:xfrm>
              <a:prstGeom prst="line">
                <a:avLst/>
              </a:prstGeom>
              <a:noFill/>
              <a:ln w="15875" cap="flat">
                <a:solidFill>
                  <a:schemeClr val="accent1"/>
                </a:solidFill>
                <a:prstDash val="solid"/>
                <a:miter/>
                <a:headEnd/>
                <a:tailEnd/>
              </a:ln>
            </p:spPr>
            <p:txBody>
              <a:bodyPr vert="horz" wrap="square" lIns="91440" tIns="45720" rIns="91440" bIns="45720" numCol="1" anchor="t" anchorCtr="0" compatLnSpc="1">
                <a:prstTxWarp prst="textNoShape">
                  <a:avLst/>
                </a:prstTxWarp>
              </a:bodyPr>
              <a:lstStyle/>
              <a:p>
                <a:pPr>
                  <a:defRPr/>
                </a:pPr>
                <a:endParaRPr lang="en-AU"/>
              </a:p>
            </p:txBody>
          </p:sp>
          <p:sp>
            <p:nvSpPr>
              <p:cNvPr id="46" name="Line 1023"/>
              <p:cNvSpPr>
                <a:spLocks noChangeShapeType="1"/>
              </p:cNvSpPr>
              <p:nvPr/>
            </p:nvSpPr>
            <p:spPr bwMode="auto">
              <a:xfrm>
                <a:off x="8091486" y="2817810"/>
                <a:ext cx="17460" cy="0"/>
              </a:xfrm>
              <a:prstGeom prst="line">
                <a:avLst/>
              </a:prstGeom>
              <a:noFill/>
              <a:ln w="15875" cap="flat">
                <a:solidFill>
                  <a:schemeClr val="accent1"/>
                </a:solidFill>
                <a:prstDash val="solid"/>
                <a:miter/>
                <a:headEnd/>
                <a:tailEnd/>
              </a:ln>
            </p:spPr>
            <p:txBody>
              <a:bodyPr vert="horz" wrap="square" lIns="91440" tIns="45720" rIns="91440" bIns="45720" numCol="1" anchor="t" anchorCtr="0" compatLnSpc="1">
                <a:prstTxWarp prst="textNoShape">
                  <a:avLst/>
                </a:prstTxWarp>
              </a:bodyPr>
              <a:lstStyle/>
              <a:p>
                <a:pPr>
                  <a:defRPr/>
                </a:pPr>
                <a:endParaRPr lang="en-AU"/>
              </a:p>
            </p:txBody>
          </p:sp>
          <p:sp>
            <p:nvSpPr>
              <p:cNvPr id="47" name="Line 1024"/>
              <p:cNvSpPr>
                <a:spLocks noChangeShapeType="1"/>
              </p:cNvSpPr>
              <p:nvPr/>
            </p:nvSpPr>
            <p:spPr bwMode="auto">
              <a:xfrm>
                <a:off x="8020048" y="2995610"/>
                <a:ext cx="17460" cy="0"/>
              </a:xfrm>
              <a:prstGeom prst="line">
                <a:avLst/>
              </a:prstGeom>
              <a:noFill/>
              <a:ln w="15875" cap="flat">
                <a:solidFill>
                  <a:schemeClr val="accent1"/>
                </a:solidFill>
                <a:prstDash val="solid"/>
                <a:miter/>
                <a:headEnd/>
                <a:tailEnd/>
              </a:ln>
            </p:spPr>
            <p:txBody>
              <a:bodyPr vert="horz" wrap="square" lIns="91440" tIns="45720" rIns="91440" bIns="45720" numCol="1" anchor="t" anchorCtr="0" compatLnSpc="1">
                <a:prstTxWarp prst="textNoShape">
                  <a:avLst/>
                </a:prstTxWarp>
              </a:bodyPr>
              <a:lstStyle/>
              <a:p>
                <a:pPr>
                  <a:defRPr/>
                </a:pPr>
                <a:endParaRPr lang="en-AU"/>
              </a:p>
            </p:txBody>
          </p:sp>
          <p:sp>
            <p:nvSpPr>
              <p:cNvPr id="48" name="Line 1025"/>
              <p:cNvSpPr>
                <a:spLocks noChangeShapeType="1"/>
              </p:cNvSpPr>
              <p:nvPr/>
            </p:nvSpPr>
            <p:spPr bwMode="auto">
              <a:xfrm>
                <a:off x="8054973" y="2995610"/>
                <a:ext cx="17460" cy="0"/>
              </a:xfrm>
              <a:prstGeom prst="line">
                <a:avLst/>
              </a:prstGeom>
              <a:noFill/>
              <a:ln w="15875" cap="flat">
                <a:solidFill>
                  <a:schemeClr val="accent1"/>
                </a:solidFill>
                <a:prstDash val="solid"/>
                <a:miter/>
                <a:headEnd/>
                <a:tailEnd/>
              </a:ln>
            </p:spPr>
            <p:txBody>
              <a:bodyPr vert="horz" wrap="square" lIns="91440" tIns="45720" rIns="91440" bIns="45720" numCol="1" anchor="t" anchorCtr="0" compatLnSpc="1">
                <a:prstTxWarp prst="textNoShape">
                  <a:avLst/>
                </a:prstTxWarp>
              </a:bodyPr>
              <a:lstStyle/>
              <a:p>
                <a:pPr>
                  <a:defRPr/>
                </a:pPr>
                <a:endParaRPr lang="en-AU"/>
              </a:p>
            </p:txBody>
          </p:sp>
          <p:sp>
            <p:nvSpPr>
              <p:cNvPr id="49" name="Line 1026"/>
              <p:cNvSpPr>
                <a:spLocks noChangeShapeType="1"/>
              </p:cNvSpPr>
              <p:nvPr/>
            </p:nvSpPr>
            <p:spPr bwMode="auto">
              <a:xfrm>
                <a:off x="8091486" y="2995610"/>
                <a:ext cx="17460" cy="0"/>
              </a:xfrm>
              <a:prstGeom prst="line">
                <a:avLst/>
              </a:prstGeom>
              <a:noFill/>
              <a:ln w="15875" cap="flat">
                <a:solidFill>
                  <a:schemeClr val="accent1"/>
                </a:solidFill>
                <a:prstDash val="solid"/>
                <a:miter/>
                <a:headEnd/>
                <a:tailEnd/>
              </a:ln>
            </p:spPr>
            <p:txBody>
              <a:bodyPr vert="horz" wrap="square" lIns="91440" tIns="45720" rIns="91440" bIns="45720" numCol="1" anchor="t" anchorCtr="0" compatLnSpc="1">
                <a:prstTxWarp prst="textNoShape">
                  <a:avLst/>
                </a:prstTxWarp>
              </a:bodyPr>
              <a:lstStyle/>
              <a:p>
                <a:pPr>
                  <a:defRPr/>
                </a:pPr>
                <a:endParaRPr lang="en-AU"/>
              </a:p>
            </p:txBody>
          </p:sp>
        </p:grpSp>
      </p:grpSp>
      <p:grpSp>
        <p:nvGrpSpPr>
          <p:cNvPr id="2" name="Group 1"/>
          <p:cNvGrpSpPr/>
          <p:nvPr/>
        </p:nvGrpSpPr>
        <p:grpSpPr>
          <a:xfrm>
            <a:off x="4389642" y="513345"/>
            <a:ext cx="2232199" cy="1290027"/>
            <a:chOff x="4389642" y="513345"/>
            <a:chExt cx="2232199" cy="1290027"/>
          </a:xfrm>
        </p:grpSpPr>
        <p:sp>
          <p:nvSpPr>
            <p:cNvPr id="50" name="Rectangle 13"/>
            <p:cNvSpPr/>
            <p:nvPr/>
          </p:nvSpPr>
          <p:spPr bwMode="auto">
            <a:xfrm>
              <a:off x="4389642" y="513345"/>
              <a:ext cx="2232199" cy="1290027"/>
            </a:xfrm>
            <a:prstGeom prst="rect">
              <a:avLst/>
            </a:prstGeom>
            <a:solidFill>
              <a:srgbClr val="EBDED3">
                <a:alpha val="70000"/>
              </a:srgb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AU" sz="1400">
                <a:solidFill>
                  <a:schemeClr val="bg1"/>
                </a:solidFill>
              </a:endParaRPr>
            </a:p>
          </p:txBody>
        </p:sp>
        <p:sp>
          <p:nvSpPr>
            <p:cNvPr id="51" name="Rectangle 23"/>
            <p:cNvSpPr/>
            <p:nvPr/>
          </p:nvSpPr>
          <p:spPr bwMode="auto">
            <a:xfrm>
              <a:off x="5140757" y="695925"/>
              <a:ext cx="1056708" cy="8534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buClr>
                  <a:schemeClr val="accent1"/>
                </a:buClr>
                <a:defRPr/>
              </a:pPr>
              <a:r>
                <a:rPr lang="en-AU" sz="1200" b="1" dirty="0">
                  <a:solidFill>
                    <a:schemeClr val="accent1"/>
                  </a:solidFill>
                </a:rPr>
                <a:t>CloudStor</a:t>
              </a:r>
              <a:r>
                <a:rPr lang="en-AU" sz="1100" dirty="0">
                  <a:solidFill>
                    <a:schemeClr val="tx1"/>
                  </a:solidFill>
                </a:rPr>
                <a:t/>
              </a:r>
              <a:br>
                <a:rPr lang="en-AU" sz="1100" dirty="0">
                  <a:solidFill>
                    <a:schemeClr val="tx1"/>
                  </a:solidFill>
                </a:rPr>
              </a:br>
              <a:r>
                <a:rPr lang="en-AU" sz="1100" dirty="0">
                  <a:solidFill>
                    <a:schemeClr val="tx1"/>
                  </a:solidFill>
                </a:rPr>
                <a:t>Easy data storage and research collaboration.</a:t>
              </a:r>
              <a:endParaRPr dirty="0"/>
            </a:p>
            <a:p>
              <a:pPr>
                <a:buClr>
                  <a:schemeClr val="accent1"/>
                </a:buClr>
                <a:defRPr/>
              </a:pPr>
              <a:r>
                <a:rPr lang="en-AU" sz="1100" b="1" dirty="0">
                  <a:solidFill>
                    <a:schemeClr val="tx1"/>
                  </a:solidFill>
                </a:rPr>
                <a:t>Available Now</a:t>
              </a:r>
              <a:endParaRPr dirty="0"/>
            </a:p>
          </p:txBody>
        </p:sp>
        <p:grpSp>
          <p:nvGrpSpPr>
            <p:cNvPr id="52" name="Group 65"/>
            <p:cNvGrpSpPr/>
            <p:nvPr/>
          </p:nvGrpSpPr>
          <p:grpSpPr bwMode="auto">
            <a:xfrm>
              <a:off x="4548683" y="960717"/>
              <a:ext cx="323847" cy="395283"/>
              <a:chOff x="7731371" y="2438398"/>
              <a:chExt cx="323847" cy="395283"/>
            </a:xfrm>
          </p:grpSpPr>
          <p:sp>
            <p:nvSpPr>
              <p:cNvPr id="53" name="Freeform 464"/>
              <p:cNvSpPr/>
              <p:nvPr/>
            </p:nvSpPr>
            <p:spPr bwMode="auto">
              <a:xfrm>
                <a:off x="7785346" y="2482848"/>
                <a:ext cx="215896" cy="44447"/>
              </a:xfrm>
              <a:custGeom>
                <a:avLst/>
                <a:gdLst>
                  <a:gd name="T0" fmla="*/ 0 w 300"/>
                  <a:gd name="T1" fmla="*/ 0 h 62"/>
                  <a:gd name="T2" fmla="*/ 150 w 300"/>
                  <a:gd name="T3" fmla="*/ 62 h 62"/>
                  <a:gd name="T4" fmla="*/ 300 w 300"/>
                  <a:gd name="T5" fmla="*/ 0 h 62"/>
                </a:gdLst>
                <a:ahLst/>
                <a:cxnLst>
                  <a:cxn ang="0">
                    <a:pos x="T0" y="T1"/>
                  </a:cxn>
                  <a:cxn ang="0">
                    <a:pos x="T2" y="T3"/>
                  </a:cxn>
                  <a:cxn ang="0">
                    <a:pos x="T4" y="T5"/>
                  </a:cxn>
                </a:cxnLst>
                <a:rect l="0" t="0" r="r" b="b"/>
                <a:pathLst>
                  <a:path w="300" h="62" extrusionOk="0">
                    <a:moveTo>
                      <a:pt x="0" y="0"/>
                    </a:moveTo>
                    <a:cubicBezTo>
                      <a:pt x="0" y="34"/>
                      <a:pt x="67" y="62"/>
                      <a:pt x="150" y="62"/>
                    </a:cubicBezTo>
                    <a:cubicBezTo>
                      <a:pt x="233" y="62"/>
                      <a:pt x="300" y="34"/>
                      <a:pt x="300" y="0"/>
                    </a:cubicBezTo>
                  </a:path>
                </a:pathLst>
              </a:custGeom>
              <a:noFill/>
              <a:ln w="15875" cap="flat">
                <a:solidFill>
                  <a:schemeClr val="accent1"/>
                </a:solidFill>
                <a:prstDash val="solid"/>
                <a:miter/>
                <a:headEnd/>
                <a:tailEnd/>
              </a:ln>
            </p:spPr>
            <p:txBody>
              <a:bodyPr vert="horz" wrap="square" lIns="91440" tIns="45720" rIns="91440" bIns="45720" numCol="1" anchor="t" anchorCtr="0" compatLnSpc="1">
                <a:prstTxWarp prst="textNoShape">
                  <a:avLst/>
                </a:prstTxWarp>
              </a:bodyPr>
              <a:lstStyle/>
              <a:p>
                <a:pPr>
                  <a:defRPr/>
                </a:pPr>
                <a:endParaRPr lang="en-AU"/>
              </a:p>
            </p:txBody>
          </p:sp>
          <p:sp>
            <p:nvSpPr>
              <p:cNvPr id="54" name="Freeform 465"/>
              <p:cNvSpPr/>
              <p:nvPr/>
            </p:nvSpPr>
            <p:spPr bwMode="auto">
              <a:xfrm>
                <a:off x="7785346" y="2438398"/>
                <a:ext cx="215896" cy="152397"/>
              </a:xfrm>
              <a:custGeom>
                <a:avLst/>
                <a:gdLst>
                  <a:gd name="T0" fmla="*/ 150 w 300"/>
                  <a:gd name="T1" fmla="*/ 0 h 213"/>
                  <a:gd name="T2" fmla="*/ 0 w 300"/>
                  <a:gd name="T3" fmla="*/ 63 h 213"/>
                  <a:gd name="T4" fmla="*/ 0 w 300"/>
                  <a:gd name="T5" fmla="*/ 150 h 213"/>
                  <a:gd name="T6" fmla="*/ 150 w 300"/>
                  <a:gd name="T7" fmla="*/ 213 h 213"/>
                  <a:gd name="T8" fmla="*/ 300 w 300"/>
                  <a:gd name="T9" fmla="*/ 150 h 213"/>
                  <a:gd name="T10" fmla="*/ 300 w 300"/>
                  <a:gd name="T11" fmla="*/ 63 h 213"/>
                  <a:gd name="T12" fmla="*/ 150 w 300"/>
                  <a:gd name="T13" fmla="*/ 0 h 213"/>
                </a:gdLst>
                <a:ahLst/>
                <a:cxnLst>
                  <a:cxn ang="0">
                    <a:pos x="T0" y="T1"/>
                  </a:cxn>
                  <a:cxn ang="0">
                    <a:pos x="T2" y="T3"/>
                  </a:cxn>
                  <a:cxn ang="0">
                    <a:pos x="T4" y="T5"/>
                  </a:cxn>
                  <a:cxn ang="0">
                    <a:pos x="T6" y="T7"/>
                  </a:cxn>
                  <a:cxn ang="0">
                    <a:pos x="T8" y="T9"/>
                  </a:cxn>
                  <a:cxn ang="0">
                    <a:pos x="T10" y="T11"/>
                  </a:cxn>
                  <a:cxn ang="0">
                    <a:pos x="T12" y="T13"/>
                  </a:cxn>
                </a:cxnLst>
                <a:rect l="0" t="0" r="r" b="b"/>
                <a:pathLst>
                  <a:path w="300" h="213" extrusionOk="0">
                    <a:moveTo>
                      <a:pt x="150" y="0"/>
                    </a:moveTo>
                    <a:cubicBezTo>
                      <a:pt x="67" y="0"/>
                      <a:pt x="0" y="28"/>
                      <a:pt x="0" y="63"/>
                    </a:cubicBezTo>
                    <a:lnTo>
                      <a:pt x="0" y="150"/>
                    </a:lnTo>
                    <a:cubicBezTo>
                      <a:pt x="0" y="185"/>
                      <a:pt x="67" y="213"/>
                      <a:pt x="150" y="213"/>
                    </a:cubicBezTo>
                    <a:cubicBezTo>
                      <a:pt x="233" y="213"/>
                      <a:pt x="300" y="185"/>
                      <a:pt x="300" y="150"/>
                    </a:cubicBezTo>
                    <a:lnTo>
                      <a:pt x="300" y="63"/>
                    </a:lnTo>
                    <a:cubicBezTo>
                      <a:pt x="300" y="28"/>
                      <a:pt x="233" y="0"/>
                      <a:pt x="150" y="0"/>
                    </a:cubicBezTo>
                    <a:close/>
                  </a:path>
                </a:pathLst>
              </a:custGeom>
              <a:noFill/>
              <a:ln w="15875" cap="flat">
                <a:solidFill>
                  <a:schemeClr val="accent1"/>
                </a:solidFill>
                <a:prstDash val="solid"/>
                <a:miter/>
                <a:headEnd/>
                <a:tailEnd/>
              </a:ln>
            </p:spPr>
            <p:txBody>
              <a:bodyPr vert="horz" wrap="square" lIns="91440" tIns="45720" rIns="91440" bIns="45720" numCol="1" anchor="t" anchorCtr="0" compatLnSpc="1">
                <a:prstTxWarp prst="textNoShape">
                  <a:avLst/>
                </a:prstTxWarp>
              </a:bodyPr>
              <a:lstStyle/>
              <a:p>
                <a:pPr>
                  <a:defRPr/>
                </a:pPr>
                <a:endParaRPr lang="en-AU"/>
              </a:p>
            </p:txBody>
          </p:sp>
          <p:sp>
            <p:nvSpPr>
              <p:cNvPr id="55" name="Freeform 466"/>
              <p:cNvSpPr/>
              <p:nvPr/>
            </p:nvSpPr>
            <p:spPr bwMode="auto">
              <a:xfrm>
                <a:off x="7785346" y="2546348"/>
                <a:ext cx="215896" cy="107946"/>
              </a:xfrm>
              <a:custGeom>
                <a:avLst/>
                <a:gdLst>
                  <a:gd name="T0" fmla="*/ 0 w 300"/>
                  <a:gd name="T1" fmla="*/ 0 h 150"/>
                  <a:gd name="T2" fmla="*/ 0 w 300"/>
                  <a:gd name="T3" fmla="*/ 88 h 150"/>
                  <a:gd name="T4" fmla="*/ 150 w 300"/>
                  <a:gd name="T5" fmla="*/ 150 h 150"/>
                  <a:gd name="T6" fmla="*/ 300 w 300"/>
                  <a:gd name="T7" fmla="*/ 88 h 150"/>
                  <a:gd name="T8" fmla="*/ 300 w 300"/>
                  <a:gd name="T9" fmla="*/ 0 h 150"/>
                </a:gdLst>
                <a:ahLst/>
                <a:cxnLst>
                  <a:cxn ang="0">
                    <a:pos x="T0" y="T1"/>
                  </a:cxn>
                  <a:cxn ang="0">
                    <a:pos x="T2" y="T3"/>
                  </a:cxn>
                  <a:cxn ang="0">
                    <a:pos x="T4" y="T5"/>
                  </a:cxn>
                  <a:cxn ang="0">
                    <a:pos x="T6" y="T7"/>
                  </a:cxn>
                  <a:cxn ang="0">
                    <a:pos x="T8" y="T9"/>
                  </a:cxn>
                </a:cxnLst>
                <a:rect l="0" t="0" r="r" b="b"/>
                <a:pathLst>
                  <a:path w="300" h="150" extrusionOk="0">
                    <a:moveTo>
                      <a:pt x="0" y="0"/>
                    </a:moveTo>
                    <a:lnTo>
                      <a:pt x="0" y="88"/>
                    </a:lnTo>
                    <a:cubicBezTo>
                      <a:pt x="0" y="122"/>
                      <a:pt x="67" y="150"/>
                      <a:pt x="150" y="150"/>
                    </a:cubicBezTo>
                    <a:cubicBezTo>
                      <a:pt x="233" y="150"/>
                      <a:pt x="300" y="122"/>
                      <a:pt x="300" y="88"/>
                    </a:cubicBezTo>
                    <a:lnTo>
                      <a:pt x="300" y="0"/>
                    </a:lnTo>
                  </a:path>
                </a:pathLst>
              </a:custGeom>
              <a:noFill/>
              <a:ln w="15875" cap="flat">
                <a:solidFill>
                  <a:schemeClr val="accent1"/>
                </a:solidFill>
                <a:prstDash val="solid"/>
                <a:miter/>
                <a:headEnd/>
                <a:tailEnd/>
              </a:ln>
            </p:spPr>
            <p:txBody>
              <a:bodyPr vert="horz" wrap="square" lIns="91440" tIns="45720" rIns="91440" bIns="45720" numCol="1" anchor="t" anchorCtr="0" compatLnSpc="1">
                <a:prstTxWarp prst="textNoShape">
                  <a:avLst/>
                </a:prstTxWarp>
              </a:bodyPr>
              <a:lstStyle/>
              <a:p>
                <a:pPr>
                  <a:defRPr/>
                </a:pPr>
                <a:endParaRPr lang="en-AU"/>
              </a:p>
            </p:txBody>
          </p:sp>
          <p:sp>
            <p:nvSpPr>
              <p:cNvPr id="56" name="Freeform 467"/>
              <p:cNvSpPr/>
              <p:nvPr/>
            </p:nvSpPr>
            <p:spPr bwMode="auto">
              <a:xfrm>
                <a:off x="7785346" y="2609847"/>
                <a:ext cx="215896" cy="107946"/>
              </a:xfrm>
              <a:custGeom>
                <a:avLst/>
                <a:gdLst>
                  <a:gd name="T0" fmla="*/ 0 w 300"/>
                  <a:gd name="T1" fmla="*/ 0 h 150"/>
                  <a:gd name="T2" fmla="*/ 0 w 300"/>
                  <a:gd name="T3" fmla="*/ 87 h 150"/>
                  <a:gd name="T4" fmla="*/ 150 w 300"/>
                  <a:gd name="T5" fmla="*/ 150 h 150"/>
                  <a:gd name="T6" fmla="*/ 300 w 300"/>
                  <a:gd name="T7" fmla="*/ 87 h 150"/>
                  <a:gd name="T8" fmla="*/ 300 w 300"/>
                  <a:gd name="T9" fmla="*/ 0 h 150"/>
                </a:gdLst>
                <a:ahLst/>
                <a:cxnLst>
                  <a:cxn ang="0">
                    <a:pos x="T0" y="T1"/>
                  </a:cxn>
                  <a:cxn ang="0">
                    <a:pos x="T2" y="T3"/>
                  </a:cxn>
                  <a:cxn ang="0">
                    <a:pos x="T4" y="T5"/>
                  </a:cxn>
                  <a:cxn ang="0">
                    <a:pos x="T6" y="T7"/>
                  </a:cxn>
                  <a:cxn ang="0">
                    <a:pos x="T8" y="T9"/>
                  </a:cxn>
                </a:cxnLst>
                <a:rect l="0" t="0" r="r" b="b"/>
                <a:pathLst>
                  <a:path w="300" h="150" extrusionOk="0">
                    <a:moveTo>
                      <a:pt x="0" y="0"/>
                    </a:moveTo>
                    <a:lnTo>
                      <a:pt x="0" y="87"/>
                    </a:lnTo>
                    <a:cubicBezTo>
                      <a:pt x="0" y="122"/>
                      <a:pt x="67" y="150"/>
                      <a:pt x="150" y="150"/>
                    </a:cubicBezTo>
                    <a:cubicBezTo>
                      <a:pt x="233" y="150"/>
                      <a:pt x="300" y="122"/>
                      <a:pt x="300" y="87"/>
                    </a:cubicBezTo>
                    <a:lnTo>
                      <a:pt x="300" y="0"/>
                    </a:lnTo>
                  </a:path>
                </a:pathLst>
              </a:custGeom>
              <a:noFill/>
              <a:ln w="15875" cap="flat">
                <a:solidFill>
                  <a:schemeClr val="accent1"/>
                </a:solidFill>
                <a:prstDash val="solid"/>
                <a:miter/>
                <a:headEnd/>
                <a:tailEnd/>
              </a:ln>
            </p:spPr>
            <p:txBody>
              <a:bodyPr vert="horz" wrap="square" lIns="91440" tIns="45720" rIns="91440" bIns="45720" numCol="1" anchor="t" anchorCtr="0" compatLnSpc="1">
                <a:prstTxWarp prst="textNoShape">
                  <a:avLst/>
                </a:prstTxWarp>
              </a:bodyPr>
              <a:lstStyle/>
              <a:p>
                <a:pPr>
                  <a:defRPr/>
                </a:pPr>
                <a:endParaRPr lang="en-AU"/>
              </a:p>
            </p:txBody>
          </p:sp>
          <p:sp>
            <p:nvSpPr>
              <p:cNvPr id="57" name="Oval 468"/>
              <p:cNvSpPr>
                <a:spLocks noChangeArrowheads="1"/>
              </p:cNvSpPr>
              <p:nvPr/>
            </p:nvSpPr>
            <p:spPr bwMode="auto">
              <a:xfrm>
                <a:off x="7867899" y="2779713"/>
                <a:ext cx="53973" cy="53973"/>
              </a:xfrm>
              <a:prstGeom prst="ellipse">
                <a:avLst/>
              </a:prstGeom>
              <a:noFill/>
              <a:ln w="15875" cap="flat">
                <a:solidFill>
                  <a:schemeClr val="accent1"/>
                </a:solidFill>
                <a:prstDash val="solid"/>
                <a:miter/>
                <a:headEnd/>
                <a:tailEnd/>
              </a:ln>
            </p:spPr>
            <p:txBody>
              <a:bodyPr vert="horz" wrap="square" lIns="91440" tIns="45720" rIns="91440" bIns="45720" numCol="1" anchor="t" anchorCtr="0" compatLnSpc="1">
                <a:prstTxWarp prst="textNoShape">
                  <a:avLst/>
                </a:prstTxWarp>
              </a:bodyPr>
              <a:lstStyle/>
              <a:p>
                <a:pPr>
                  <a:defRPr/>
                </a:pPr>
                <a:endParaRPr lang="en-AU"/>
              </a:p>
            </p:txBody>
          </p:sp>
          <p:sp>
            <p:nvSpPr>
              <p:cNvPr id="58" name="Line 469"/>
              <p:cNvSpPr>
                <a:spLocks noChangeShapeType="1"/>
              </p:cNvSpPr>
              <p:nvPr/>
            </p:nvSpPr>
            <p:spPr bwMode="auto">
              <a:xfrm>
                <a:off x="7893297" y="2717798"/>
                <a:ext cx="0" cy="53973"/>
              </a:xfrm>
              <a:prstGeom prst="line">
                <a:avLst/>
              </a:prstGeom>
              <a:noFill/>
              <a:ln w="15875" cap="flat">
                <a:solidFill>
                  <a:schemeClr val="accent1"/>
                </a:solidFill>
                <a:prstDash val="solid"/>
                <a:miter/>
                <a:headEnd/>
                <a:tailEnd/>
              </a:ln>
            </p:spPr>
            <p:txBody>
              <a:bodyPr vert="horz" wrap="square" lIns="91440" tIns="45720" rIns="91440" bIns="45720" numCol="1" anchor="t" anchorCtr="0" compatLnSpc="1">
                <a:prstTxWarp prst="textNoShape">
                  <a:avLst/>
                </a:prstTxWarp>
              </a:bodyPr>
              <a:lstStyle/>
              <a:p>
                <a:pPr>
                  <a:defRPr/>
                </a:pPr>
                <a:endParaRPr lang="en-AU"/>
              </a:p>
            </p:txBody>
          </p:sp>
          <p:sp>
            <p:nvSpPr>
              <p:cNvPr id="59" name="Line 470"/>
              <p:cNvSpPr>
                <a:spLocks noChangeShapeType="1"/>
              </p:cNvSpPr>
              <p:nvPr/>
            </p:nvSpPr>
            <p:spPr bwMode="auto">
              <a:xfrm>
                <a:off x="7921872" y="2806697"/>
                <a:ext cx="133347" cy="0"/>
              </a:xfrm>
              <a:prstGeom prst="line">
                <a:avLst/>
              </a:prstGeom>
              <a:noFill/>
              <a:ln w="15875" cap="flat">
                <a:solidFill>
                  <a:schemeClr val="accent1"/>
                </a:solidFill>
                <a:prstDash val="solid"/>
                <a:miter/>
                <a:headEnd/>
                <a:tailEnd/>
              </a:ln>
            </p:spPr>
            <p:txBody>
              <a:bodyPr vert="horz" wrap="square" lIns="91440" tIns="45720" rIns="91440" bIns="45720" numCol="1" anchor="t" anchorCtr="0" compatLnSpc="1">
                <a:prstTxWarp prst="textNoShape">
                  <a:avLst/>
                </a:prstTxWarp>
              </a:bodyPr>
              <a:lstStyle/>
              <a:p>
                <a:pPr>
                  <a:defRPr/>
                </a:pPr>
                <a:endParaRPr lang="en-AU"/>
              </a:p>
            </p:txBody>
          </p:sp>
          <p:sp>
            <p:nvSpPr>
              <p:cNvPr id="60" name="Line 471"/>
              <p:cNvSpPr>
                <a:spLocks noChangeShapeType="1"/>
              </p:cNvSpPr>
              <p:nvPr/>
            </p:nvSpPr>
            <p:spPr bwMode="auto">
              <a:xfrm>
                <a:off x="7731371" y="2806697"/>
                <a:ext cx="136522" cy="0"/>
              </a:xfrm>
              <a:prstGeom prst="line">
                <a:avLst/>
              </a:prstGeom>
              <a:noFill/>
              <a:ln w="15875" cap="flat">
                <a:solidFill>
                  <a:schemeClr val="accent1"/>
                </a:solidFill>
                <a:prstDash val="solid"/>
                <a:miter/>
                <a:headEnd/>
                <a:tailEnd/>
              </a:ln>
            </p:spPr>
            <p:txBody>
              <a:bodyPr vert="horz" wrap="square" lIns="91440" tIns="45720" rIns="91440" bIns="45720" numCol="1" anchor="t" anchorCtr="0" compatLnSpc="1">
                <a:prstTxWarp prst="textNoShape">
                  <a:avLst/>
                </a:prstTxWarp>
              </a:bodyPr>
              <a:lstStyle/>
              <a:p>
                <a:pPr>
                  <a:defRPr/>
                </a:pPr>
                <a:endParaRPr lang="en-AU"/>
              </a:p>
            </p:txBody>
          </p:sp>
        </p:grpSp>
      </p:grpSp>
      <p:grpSp>
        <p:nvGrpSpPr>
          <p:cNvPr id="104" name="Group 103"/>
          <p:cNvGrpSpPr/>
          <p:nvPr/>
        </p:nvGrpSpPr>
        <p:grpSpPr>
          <a:xfrm>
            <a:off x="4386765" y="1909807"/>
            <a:ext cx="2232199" cy="1290028"/>
            <a:chOff x="6759396" y="1934667"/>
            <a:chExt cx="2232199" cy="1290028"/>
          </a:xfrm>
        </p:grpSpPr>
        <p:sp>
          <p:nvSpPr>
            <p:cNvPr id="61" name="Rectangle 14"/>
            <p:cNvSpPr/>
            <p:nvPr/>
          </p:nvSpPr>
          <p:spPr bwMode="auto">
            <a:xfrm>
              <a:off x="6759396" y="1934667"/>
              <a:ext cx="2232199" cy="1290028"/>
            </a:xfrm>
            <a:prstGeom prst="rect">
              <a:avLst/>
            </a:prstGeom>
            <a:solidFill>
              <a:srgbClr val="EBDED3">
                <a:alpha val="70000"/>
              </a:srgb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AU" sz="1400">
                <a:solidFill>
                  <a:schemeClr val="bg1"/>
                </a:solidFill>
              </a:endParaRPr>
            </a:p>
          </p:txBody>
        </p:sp>
        <p:sp>
          <p:nvSpPr>
            <p:cNvPr id="62" name="Rectangle 25"/>
            <p:cNvSpPr/>
            <p:nvPr/>
          </p:nvSpPr>
          <p:spPr bwMode="auto">
            <a:xfrm>
              <a:off x="7482205" y="2072088"/>
              <a:ext cx="1279713" cy="8534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buClr>
                  <a:schemeClr val="accent1"/>
                </a:buClr>
                <a:defRPr/>
              </a:pPr>
              <a:r>
                <a:rPr lang="en-AU" sz="1200" b="1">
                  <a:solidFill>
                    <a:schemeClr val="accent1"/>
                  </a:solidFill>
                </a:rPr>
                <a:t>Sensitive Data</a:t>
              </a:r>
              <a:r>
                <a:rPr lang="en-AU" sz="1100">
                  <a:solidFill>
                    <a:schemeClr val="tx1"/>
                  </a:solidFill>
                </a:rPr>
                <a:t/>
              </a:r>
              <a:br>
                <a:rPr lang="en-AU" sz="1100">
                  <a:solidFill>
                    <a:schemeClr val="tx1"/>
                  </a:solidFill>
                </a:rPr>
              </a:br>
              <a:r>
                <a:rPr lang="en-AU" sz="1100">
                  <a:solidFill>
                    <a:schemeClr val="tx1"/>
                  </a:solidFill>
                </a:rPr>
                <a:t>Controls for managing and collaborating on sensitive data.</a:t>
              </a:r>
              <a:endParaRPr/>
            </a:p>
            <a:p>
              <a:pPr>
                <a:buClr>
                  <a:schemeClr val="accent1"/>
                </a:buClr>
                <a:defRPr/>
              </a:pPr>
              <a:r>
                <a:rPr lang="en-AU" sz="1100" b="1">
                  <a:solidFill>
                    <a:schemeClr val="tx1"/>
                  </a:solidFill>
                </a:rPr>
                <a:t>Available: Q3 2021</a:t>
              </a:r>
              <a:endParaRPr/>
            </a:p>
          </p:txBody>
        </p:sp>
        <p:grpSp>
          <p:nvGrpSpPr>
            <p:cNvPr id="63" name="Group 87"/>
            <p:cNvGrpSpPr/>
            <p:nvPr/>
          </p:nvGrpSpPr>
          <p:grpSpPr bwMode="auto">
            <a:xfrm>
              <a:off x="6947912" y="2390769"/>
              <a:ext cx="341308" cy="377823"/>
              <a:chOff x="7021758" y="3167059"/>
              <a:chExt cx="341308" cy="377823"/>
            </a:xfrm>
          </p:grpSpPr>
          <p:sp>
            <p:nvSpPr>
              <p:cNvPr id="64" name="Freeform 492"/>
              <p:cNvSpPr/>
              <p:nvPr/>
            </p:nvSpPr>
            <p:spPr bwMode="auto">
              <a:xfrm>
                <a:off x="7191621" y="3419473"/>
                <a:ext cx="171450" cy="125410"/>
              </a:xfrm>
              <a:custGeom>
                <a:avLst/>
                <a:gdLst>
                  <a:gd name="T0" fmla="*/ 13 w 238"/>
                  <a:gd name="T1" fmla="*/ 0 h 175"/>
                  <a:gd name="T2" fmla="*/ 225 w 238"/>
                  <a:gd name="T3" fmla="*/ 0 h 175"/>
                  <a:gd name="T4" fmla="*/ 238 w 238"/>
                  <a:gd name="T5" fmla="*/ 12 h 175"/>
                  <a:gd name="T6" fmla="*/ 238 w 238"/>
                  <a:gd name="T7" fmla="*/ 162 h 175"/>
                  <a:gd name="T8" fmla="*/ 225 w 238"/>
                  <a:gd name="T9" fmla="*/ 175 h 175"/>
                  <a:gd name="T10" fmla="*/ 13 w 238"/>
                  <a:gd name="T11" fmla="*/ 175 h 175"/>
                  <a:gd name="T12" fmla="*/ 0 w 238"/>
                  <a:gd name="T13" fmla="*/ 162 h 175"/>
                  <a:gd name="T14" fmla="*/ 0 w 238"/>
                  <a:gd name="T15" fmla="*/ 12 h 175"/>
                  <a:gd name="T16" fmla="*/ 13 w 238"/>
                  <a:gd name="T17" fmla="*/ 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8" h="175" extrusionOk="0">
                    <a:moveTo>
                      <a:pt x="13" y="0"/>
                    </a:moveTo>
                    <a:lnTo>
                      <a:pt x="225" y="0"/>
                    </a:lnTo>
                    <a:cubicBezTo>
                      <a:pt x="232" y="0"/>
                      <a:pt x="238" y="5"/>
                      <a:pt x="238" y="12"/>
                    </a:cubicBezTo>
                    <a:lnTo>
                      <a:pt x="238" y="162"/>
                    </a:lnTo>
                    <a:cubicBezTo>
                      <a:pt x="238" y="169"/>
                      <a:pt x="232" y="175"/>
                      <a:pt x="225" y="175"/>
                    </a:cubicBezTo>
                    <a:lnTo>
                      <a:pt x="13" y="175"/>
                    </a:lnTo>
                    <a:cubicBezTo>
                      <a:pt x="6" y="175"/>
                      <a:pt x="0" y="169"/>
                      <a:pt x="0" y="162"/>
                    </a:cubicBezTo>
                    <a:lnTo>
                      <a:pt x="0" y="12"/>
                    </a:lnTo>
                    <a:cubicBezTo>
                      <a:pt x="0" y="5"/>
                      <a:pt x="6" y="0"/>
                      <a:pt x="13" y="0"/>
                    </a:cubicBezTo>
                    <a:close/>
                  </a:path>
                </a:pathLst>
              </a:custGeom>
              <a:noFill/>
              <a:ln w="15875" cap="flat">
                <a:solidFill>
                  <a:schemeClr val="accent1"/>
                </a:solidFill>
                <a:prstDash val="solid"/>
                <a:miter/>
                <a:headEnd/>
                <a:tailEnd/>
              </a:ln>
            </p:spPr>
            <p:txBody>
              <a:bodyPr vert="horz" wrap="square" lIns="91440" tIns="45720" rIns="91440" bIns="45720" numCol="1" anchor="t" anchorCtr="0" compatLnSpc="1">
                <a:prstTxWarp prst="textNoShape">
                  <a:avLst/>
                </a:prstTxWarp>
              </a:bodyPr>
              <a:lstStyle/>
              <a:p>
                <a:pPr>
                  <a:defRPr/>
                </a:pPr>
                <a:endParaRPr lang="en-AU"/>
              </a:p>
            </p:txBody>
          </p:sp>
          <p:sp>
            <p:nvSpPr>
              <p:cNvPr id="65" name="Freeform 493"/>
              <p:cNvSpPr/>
              <p:nvPr/>
            </p:nvSpPr>
            <p:spPr bwMode="auto">
              <a:xfrm>
                <a:off x="7228134" y="3319461"/>
                <a:ext cx="100010" cy="100010"/>
              </a:xfrm>
              <a:custGeom>
                <a:avLst/>
                <a:gdLst>
                  <a:gd name="T0" fmla="*/ 0 w 138"/>
                  <a:gd name="T1" fmla="*/ 69 h 138"/>
                  <a:gd name="T2" fmla="*/ 69 w 138"/>
                  <a:gd name="T3" fmla="*/ 0 h 138"/>
                  <a:gd name="T4" fmla="*/ 138 w 138"/>
                  <a:gd name="T5" fmla="*/ 69 h 138"/>
                  <a:gd name="T6" fmla="*/ 138 w 138"/>
                  <a:gd name="T7" fmla="*/ 138 h 138"/>
                  <a:gd name="T8" fmla="*/ 0 w 138"/>
                  <a:gd name="T9" fmla="*/ 138 h 138"/>
                  <a:gd name="T10" fmla="*/ 0 w 138"/>
                  <a:gd name="T11" fmla="*/ 69 h 138"/>
                </a:gdLst>
                <a:ahLst/>
                <a:cxnLst>
                  <a:cxn ang="0">
                    <a:pos x="T0" y="T1"/>
                  </a:cxn>
                  <a:cxn ang="0">
                    <a:pos x="T2" y="T3"/>
                  </a:cxn>
                  <a:cxn ang="0">
                    <a:pos x="T4" y="T5"/>
                  </a:cxn>
                  <a:cxn ang="0">
                    <a:pos x="T6" y="T7"/>
                  </a:cxn>
                  <a:cxn ang="0">
                    <a:pos x="T8" y="T9"/>
                  </a:cxn>
                  <a:cxn ang="0">
                    <a:pos x="T10" y="T11"/>
                  </a:cxn>
                </a:cxnLst>
                <a:rect l="0" t="0" r="r" b="b"/>
                <a:pathLst>
                  <a:path w="138" h="138" extrusionOk="0">
                    <a:moveTo>
                      <a:pt x="0" y="69"/>
                    </a:moveTo>
                    <a:cubicBezTo>
                      <a:pt x="0" y="31"/>
                      <a:pt x="31" y="0"/>
                      <a:pt x="69" y="0"/>
                    </a:cubicBezTo>
                    <a:cubicBezTo>
                      <a:pt x="107" y="0"/>
                      <a:pt x="138" y="31"/>
                      <a:pt x="138" y="69"/>
                    </a:cubicBezTo>
                    <a:lnTo>
                      <a:pt x="138" y="138"/>
                    </a:lnTo>
                    <a:lnTo>
                      <a:pt x="0" y="138"/>
                    </a:lnTo>
                    <a:lnTo>
                      <a:pt x="0" y="69"/>
                    </a:lnTo>
                    <a:close/>
                  </a:path>
                </a:pathLst>
              </a:custGeom>
              <a:noFill/>
              <a:ln w="15875" cap="flat">
                <a:solidFill>
                  <a:schemeClr val="accent1"/>
                </a:solidFill>
                <a:prstDash val="solid"/>
                <a:miter/>
                <a:headEnd/>
                <a:tailEnd/>
              </a:ln>
            </p:spPr>
            <p:txBody>
              <a:bodyPr vert="horz" wrap="square" lIns="91440" tIns="45720" rIns="91440" bIns="45720" numCol="1" anchor="t" anchorCtr="0" compatLnSpc="1">
                <a:prstTxWarp prst="textNoShape">
                  <a:avLst/>
                </a:prstTxWarp>
              </a:bodyPr>
              <a:lstStyle/>
              <a:p>
                <a:pPr>
                  <a:defRPr/>
                </a:pPr>
                <a:endParaRPr lang="en-AU"/>
              </a:p>
            </p:txBody>
          </p:sp>
          <p:sp>
            <p:nvSpPr>
              <p:cNvPr id="66" name="Freeform 494"/>
              <p:cNvSpPr/>
              <p:nvPr/>
            </p:nvSpPr>
            <p:spPr bwMode="auto">
              <a:xfrm>
                <a:off x="7021758" y="3167059"/>
                <a:ext cx="287335" cy="198435"/>
              </a:xfrm>
              <a:custGeom>
                <a:avLst/>
                <a:gdLst>
                  <a:gd name="T0" fmla="*/ 400 w 400"/>
                  <a:gd name="T1" fmla="*/ 175 h 275"/>
                  <a:gd name="T2" fmla="*/ 400 w 400"/>
                  <a:gd name="T3" fmla="*/ 75 h 275"/>
                  <a:gd name="T4" fmla="*/ 200 w 400"/>
                  <a:gd name="T5" fmla="*/ 0 h 275"/>
                  <a:gd name="T6" fmla="*/ 0 w 400"/>
                  <a:gd name="T7" fmla="*/ 75 h 275"/>
                  <a:gd name="T8" fmla="*/ 0 w 400"/>
                  <a:gd name="T9" fmla="*/ 200 h 275"/>
                  <a:gd name="T10" fmla="*/ 200 w 400"/>
                  <a:gd name="T11" fmla="*/ 275 h 275"/>
                  <a:gd name="T12" fmla="*/ 250 w 400"/>
                  <a:gd name="T13" fmla="*/ 272 h 275"/>
                </a:gdLst>
                <a:ahLst/>
                <a:cxnLst>
                  <a:cxn ang="0">
                    <a:pos x="T0" y="T1"/>
                  </a:cxn>
                  <a:cxn ang="0">
                    <a:pos x="T2" y="T3"/>
                  </a:cxn>
                  <a:cxn ang="0">
                    <a:pos x="T4" y="T5"/>
                  </a:cxn>
                  <a:cxn ang="0">
                    <a:pos x="T6" y="T7"/>
                  </a:cxn>
                  <a:cxn ang="0">
                    <a:pos x="T8" y="T9"/>
                  </a:cxn>
                  <a:cxn ang="0">
                    <a:pos x="T10" y="T11"/>
                  </a:cxn>
                  <a:cxn ang="0">
                    <a:pos x="T12" y="T13"/>
                  </a:cxn>
                </a:cxnLst>
                <a:rect l="0" t="0" r="r" b="b"/>
                <a:pathLst>
                  <a:path w="400" h="275" extrusionOk="0">
                    <a:moveTo>
                      <a:pt x="400" y="175"/>
                    </a:moveTo>
                    <a:lnTo>
                      <a:pt x="400" y="75"/>
                    </a:lnTo>
                    <a:cubicBezTo>
                      <a:pt x="400" y="33"/>
                      <a:pt x="310" y="0"/>
                      <a:pt x="200" y="0"/>
                    </a:cubicBezTo>
                    <a:cubicBezTo>
                      <a:pt x="89" y="0"/>
                      <a:pt x="0" y="33"/>
                      <a:pt x="0" y="75"/>
                    </a:cubicBezTo>
                    <a:lnTo>
                      <a:pt x="0" y="200"/>
                    </a:lnTo>
                    <a:cubicBezTo>
                      <a:pt x="0" y="241"/>
                      <a:pt x="89" y="275"/>
                      <a:pt x="200" y="275"/>
                    </a:cubicBezTo>
                    <a:cubicBezTo>
                      <a:pt x="217" y="275"/>
                      <a:pt x="234" y="274"/>
                      <a:pt x="250" y="272"/>
                    </a:cubicBezTo>
                  </a:path>
                </a:pathLst>
              </a:custGeom>
              <a:noFill/>
              <a:ln w="15875" cap="flat">
                <a:solidFill>
                  <a:schemeClr val="accent1"/>
                </a:solidFill>
                <a:prstDash val="solid"/>
                <a:miter/>
                <a:headEnd/>
                <a:tailEnd/>
              </a:ln>
            </p:spPr>
            <p:txBody>
              <a:bodyPr vert="horz" wrap="square" lIns="91440" tIns="45720" rIns="91440" bIns="45720" numCol="1" anchor="t" anchorCtr="0" compatLnSpc="1">
                <a:prstTxWarp prst="textNoShape">
                  <a:avLst/>
                </a:prstTxWarp>
              </a:bodyPr>
              <a:lstStyle/>
              <a:p>
                <a:pPr>
                  <a:defRPr/>
                </a:pPr>
                <a:endParaRPr lang="en-AU"/>
              </a:p>
            </p:txBody>
          </p:sp>
          <p:sp>
            <p:nvSpPr>
              <p:cNvPr id="67" name="Freeform 495"/>
              <p:cNvSpPr/>
              <p:nvPr/>
            </p:nvSpPr>
            <p:spPr bwMode="auto">
              <a:xfrm>
                <a:off x="7021758" y="3221034"/>
                <a:ext cx="287335" cy="53973"/>
              </a:xfrm>
              <a:custGeom>
                <a:avLst/>
                <a:gdLst>
                  <a:gd name="T0" fmla="*/ 0 w 400"/>
                  <a:gd name="T1" fmla="*/ 0 h 75"/>
                  <a:gd name="T2" fmla="*/ 200 w 400"/>
                  <a:gd name="T3" fmla="*/ 75 h 75"/>
                  <a:gd name="T4" fmla="*/ 400 w 400"/>
                  <a:gd name="T5" fmla="*/ 0 h 75"/>
                </a:gdLst>
                <a:ahLst/>
                <a:cxnLst>
                  <a:cxn ang="0">
                    <a:pos x="T0" y="T1"/>
                  </a:cxn>
                  <a:cxn ang="0">
                    <a:pos x="T2" y="T3"/>
                  </a:cxn>
                  <a:cxn ang="0">
                    <a:pos x="T4" y="T5"/>
                  </a:cxn>
                </a:cxnLst>
                <a:rect l="0" t="0" r="r" b="b"/>
                <a:pathLst>
                  <a:path w="400" h="75" extrusionOk="0">
                    <a:moveTo>
                      <a:pt x="0" y="0"/>
                    </a:moveTo>
                    <a:cubicBezTo>
                      <a:pt x="0" y="41"/>
                      <a:pt x="89" y="75"/>
                      <a:pt x="200" y="75"/>
                    </a:cubicBezTo>
                    <a:cubicBezTo>
                      <a:pt x="310" y="75"/>
                      <a:pt x="400" y="41"/>
                      <a:pt x="400" y="0"/>
                    </a:cubicBezTo>
                  </a:path>
                </a:pathLst>
              </a:custGeom>
              <a:noFill/>
              <a:ln w="15875" cap="flat">
                <a:solidFill>
                  <a:schemeClr val="accent1"/>
                </a:solidFill>
                <a:prstDash val="solid"/>
                <a:miter/>
                <a:headEnd/>
                <a:tailEnd/>
              </a:ln>
            </p:spPr>
            <p:txBody>
              <a:bodyPr vert="horz" wrap="square" lIns="91440" tIns="45720" rIns="91440" bIns="45720" numCol="1" anchor="t" anchorCtr="0" compatLnSpc="1">
                <a:prstTxWarp prst="textNoShape">
                  <a:avLst/>
                </a:prstTxWarp>
              </a:bodyPr>
              <a:lstStyle/>
              <a:p>
                <a:pPr>
                  <a:defRPr/>
                </a:pPr>
                <a:endParaRPr lang="en-AU"/>
              </a:p>
            </p:txBody>
          </p:sp>
          <p:sp>
            <p:nvSpPr>
              <p:cNvPr id="68" name="Freeform 496"/>
              <p:cNvSpPr/>
              <p:nvPr/>
            </p:nvSpPr>
            <p:spPr bwMode="auto">
              <a:xfrm>
                <a:off x="7021758" y="3319461"/>
                <a:ext cx="144460" cy="136522"/>
              </a:xfrm>
              <a:custGeom>
                <a:avLst/>
                <a:gdLst>
                  <a:gd name="T0" fmla="*/ 0 w 200"/>
                  <a:gd name="T1" fmla="*/ 0 h 188"/>
                  <a:gd name="T2" fmla="*/ 0 w 200"/>
                  <a:gd name="T3" fmla="*/ 113 h 188"/>
                  <a:gd name="T4" fmla="*/ 200 w 200"/>
                  <a:gd name="T5" fmla="*/ 188 h 188"/>
                </a:gdLst>
                <a:ahLst/>
                <a:cxnLst>
                  <a:cxn ang="0">
                    <a:pos x="T0" y="T1"/>
                  </a:cxn>
                  <a:cxn ang="0">
                    <a:pos x="T2" y="T3"/>
                  </a:cxn>
                  <a:cxn ang="0">
                    <a:pos x="T4" y="T5"/>
                  </a:cxn>
                </a:cxnLst>
                <a:rect l="0" t="0" r="r" b="b"/>
                <a:pathLst>
                  <a:path w="200" h="188" extrusionOk="0">
                    <a:moveTo>
                      <a:pt x="0" y="0"/>
                    </a:moveTo>
                    <a:lnTo>
                      <a:pt x="0" y="113"/>
                    </a:lnTo>
                    <a:cubicBezTo>
                      <a:pt x="0" y="154"/>
                      <a:pt x="89" y="188"/>
                      <a:pt x="200" y="188"/>
                    </a:cubicBezTo>
                  </a:path>
                </a:pathLst>
              </a:custGeom>
              <a:noFill/>
              <a:ln w="15875" cap="flat">
                <a:solidFill>
                  <a:schemeClr val="accent1"/>
                </a:solidFill>
                <a:prstDash val="solid"/>
                <a:miter/>
                <a:headEnd/>
                <a:tailEnd/>
              </a:ln>
            </p:spPr>
            <p:txBody>
              <a:bodyPr vert="horz" wrap="square" lIns="91440" tIns="45720" rIns="91440" bIns="45720" numCol="1" anchor="t" anchorCtr="0" compatLnSpc="1">
                <a:prstTxWarp prst="textNoShape">
                  <a:avLst/>
                </a:prstTxWarp>
              </a:bodyPr>
              <a:lstStyle/>
              <a:p>
                <a:pPr>
                  <a:defRPr/>
                </a:pPr>
                <a:endParaRPr lang="en-AU"/>
              </a:p>
            </p:txBody>
          </p:sp>
          <p:sp>
            <p:nvSpPr>
              <p:cNvPr id="69" name="Freeform 497"/>
              <p:cNvSpPr/>
              <p:nvPr/>
            </p:nvSpPr>
            <p:spPr bwMode="auto">
              <a:xfrm>
                <a:off x="7021758" y="3409948"/>
                <a:ext cx="144460" cy="134937"/>
              </a:xfrm>
              <a:custGeom>
                <a:avLst/>
                <a:gdLst>
                  <a:gd name="T0" fmla="*/ 0 w 200"/>
                  <a:gd name="T1" fmla="*/ 0 h 188"/>
                  <a:gd name="T2" fmla="*/ 0 w 200"/>
                  <a:gd name="T3" fmla="*/ 113 h 188"/>
                  <a:gd name="T4" fmla="*/ 200 w 200"/>
                  <a:gd name="T5" fmla="*/ 188 h 188"/>
                </a:gdLst>
                <a:ahLst/>
                <a:cxnLst>
                  <a:cxn ang="0">
                    <a:pos x="T0" y="T1"/>
                  </a:cxn>
                  <a:cxn ang="0">
                    <a:pos x="T2" y="T3"/>
                  </a:cxn>
                  <a:cxn ang="0">
                    <a:pos x="T4" y="T5"/>
                  </a:cxn>
                </a:cxnLst>
                <a:rect l="0" t="0" r="r" b="b"/>
                <a:pathLst>
                  <a:path w="200" h="188" extrusionOk="0">
                    <a:moveTo>
                      <a:pt x="0" y="0"/>
                    </a:moveTo>
                    <a:lnTo>
                      <a:pt x="0" y="113"/>
                    </a:lnTo>
                    <a:cubicBezTo>
                      <a:pt x="0" y="154"/>
                      <a:pt x="89" y="188"/>
                      <a:pt x="200" y="188"/>
                    </a:cubicBezTo>
                  </a:path>
                </a:pathLst>
              </a:custGeom>
              <a:noFill/>
              <a:ln w="15875" cap="flat">
                <a:solidFill>
                  <a:schemeClr val="accent1"/>
                </a:solidFill>
                <a:prstDash val="solid"/>
                <a:miter/>
                <a:headEnd/>
                <a:tailEnd/>
              </a:ln>
            </p:spPr>
            <p:txBody>
              <a:bodyPr vert="horz" wrap="square" lIns="91440" tIns="45720" rIns="91440" bIns="45720" numCol="1" anchor="t" anchorCtr="0" compatLnSpc="1">
                <a:prstTxWarp prst="textNoShape">
                  <a:avLst/>
                </a:prstTxWarp>
              </a:bodyPr>
              <a:lstStyle/>
              <a:p>
                <a:pPr>
                  <a:defRPr/>
                </a:pPr>
                <a:endParaRPr lang="en-AU"/>
              </a:p>
            </p:txBody>
          </p:sp>
        </p:grpSp>
      </p:grpSp>
      <p:grpSp>
        <p:nvGrpSpPr>
          <p:cNvPr id="107" name="Group 106"/>
          <p:cNvGrpSpPr/>
          <p:nvPr/>
        </p:nvGrpSpPr>
        <p:grpSpPr>
          <a:xfrm>
            <a:off x="6749886" y="3324708"/>
            <a:ext cx="2232199" cy="1290028"/>
            <a:chOff x="6749886" y="3324708"/>
            <a:chExt cx="2232199" cy="1290028"/>
          </a:xfrm>
        </p:grpSpPr>
        <p:sp>
          <p:nvSpPr>
            <p:cNvPr id="70" name="Rectangle 10"/>
            <p:cNvSpPr/>
            <p:nvPr/>
          </p:nvSpPr>
          <p:spPr bwMode="auto">
            <a:xfrm>
              <a:off x="6749886" y="3324708"/>
              <a:ext cx="2232199" cy="1290028"/>
            </a:xfrm>
            <a:prstGeom prst="rect">
              <a:avLst/>
            </a:prstGeom>
            <a:solidFill>
              <a:srgbClr val="EBDED3">
                <a:alpha val="70000"/>
              </a:srgb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AU" sz="1400">
                <a:solidFill>
                  <a:schemeClr val="bg1"/>
                </a:solidFill>
              </a:endParaRPr>
            </a:p>
          </p:txBody>
        </p:sp>
        <p:sp>
          <p:nvSpPr>
            <p:cNvPr id="71" name="Rectangle 27"/>
            <p:cNvSpPr/>
            <p:nvPr/>
          </p:nvSpPr>
          <p:spPr bwMode="auto">
            <a:xfrm>
              <a:off x="7472696" y="3505646"/>
              <a:ext cx="1209600" cy="8534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buClr>
                  <a:schemeClr val="accent1"/>
                </a:buClr>
                <a:defRPr/>
              </a:pPr>
              <a:r>
                <a:rPr lang="en-AU" sz="1200" b="1" dirty="0">
                  <a:solidFill>
                    <a:schemeClr val="accent1"/>
                  </a:solidFill>
                </a:rPr>
                <a:t>Cold Storage</a:t>
              </a:r>
              <a:r>
                <a:rPr lang="en-AU" sz="1100" dirty="0">
                  <a:solidFill>
                    <a:schemeClr val="tx1"/>
                  </a:solidFill>
                </a:rPr>
                <a:t/>
              </a:r>
              <a:br>
                <a:rPr lang="en-AU" sz="1100" dirty="0">
                  <a:solidFill>
                    <a:schemeClr val="tx1"/>
                  </a:solidFill>
                </a:rPr>
              </a:br>
              <a:r>
                <a:rPr lang="en-AU" sz="1100" dirty="0">
                  <a:solidFill>
                    <a:schemeClr val="tx1"/>
                  </a:solidFill>
                </a:rPr>
                <a:t>Long term tape based cold storage for valuable data.</a:t>
              </a:r>
              <a:endParaRPr dirty="0"/>
            </a:p>
            <a:p>
              <a:pPr>
                <a:buClr>
                  <a:schemeClr val="accent1"/>
                </a:buClr>
                <a:defRPr/>
              </a:pPr>
              <a:r>
                <a:rPr lang="en-AU" sz="1100" b="1" dirty="0" smtClean="0">
                  <a:solidFill>
                    <a:schemeClr val="tx1"/>
                  </a:solidFill>
                </a:rPr>
                <a:t>Piloting late 2021</a:t>
              </a:r>
              <a:endParaRPr dirty="0"/>
            </a:p>
          </p:txBody>
        </p:sp>
        <p:grpSp>
          <p:nvGrpSpPr>
            <p:cNvPr id="72" name="Group 123"/>
            <p:cNvGrpSpPr/>
            <p:nvPr/>
          </p:nvGrpSpPr>
          <p:grpSpPr bwMode="auto">
            <a:xfrm>
              <a:off x="6932106" y="3779967"/>
              <a:ext cx="353907" cy="379513"/>
              <a:chOff x="5268844" y="-689314"/>
              <a:chExt cx="353907" cy="379513"/>
            </a:xfrm>
          </p:grpSpPr>
          <p:grpSp>
            <p:nvGrpSpPr>
              <p:cNvPr id="73" name="Group 74"/>
              <p:cNvGrpSpPr/>
              <p:nvPr/>
            </p:nvGrpSpPr>
            <p:grpSpPr bwMode="auto">
              <a:xfrm>
                <a:off x="5433007" y="-528669"/>
                <a:ext cx="189743" cy="218864"/>
                <a:chOff x="5572125" y="3635372"/>
                <a:chExt cx="341309" cy="393696"/>
              </a:xfrm>
            </p:grpSpPr>
            <p:sp>
              <p:nvSpPr>
                <p:cNvPr id="74" name="Line 362"/>
                <p:cNvSpPr>
                  <a:spLocks noChangeShapeType="1"/>
                </p:cNvSpPr>
                <p:nvPr/>
              </p:nvSpPr>
              <p:spPr bwMode="auto">
                <a:xfrm flipV="1">
                  <a:off x="5743573" y="3635372"/>
                  <a:ext cx="0" cy="196848"/>
                </a:xfrm>
                <a:prstGeom prst="line">
                  <a:avLst/>
                </a:prstGeom>
                <a:noFill/>
                <a:ln w="15875" cap="rnd">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a:defRPr/>
                  </a:pPr>
                  <a:endParaRPr lang="en-AU"/>
                </a:p>
              </p:txBody>
            </p:sp>
            <p:sp>
              <p:nvSpPr>
                <p:cNvPr id="75" name="Freeform 363"/>
                <p:cNvSpPr/>
                <p:nvPr/>
              </p:nvSpPr>
              <p:spPr bwMode="auto">
                <a:xfrm>
                  <a:off x="5689597" y="3689348"/>
                  <a:ext cx="107946" cy="52385"/>
                </a:xfrm>
                <a:custGeom>
                  <a:avLst/>
                  <a:gdLst>
                    <a:gd name="T0" fmla="*/ 0 w 150"/>
                    <a:gd name="T1" fmla="*/ 0 h 75"/>
                    <a:gd name="T2" fmla="*/ 75 w 150"/>
                    <a:gd name="T3" fmla="*/ 75 h 75"/>
                    <a:gd name="T4" fmla="*/ 150 w 150"/>
                    <a:gd name="T5" fmla="*/ 0 h 75"/>
                  </a:gdLst>
                  <a:ahLst/>
                  <a:cxnLst>
                    <a:cxn ang="0">
                      <a:pos x="T0" y="T1"/>
                    </a:cxn>
                    <a:cxn ang="0">
                      <a:pos x="T2" y="T3"/>
                    </a:cxn>
                    <a:cxn ang="0">
                      <a:pos x="T4" y="T5"/>
                    </a:cxn>
                  </a:cxnLst>
                  <a:rect l="0" t="0" r="r" b="b"/>
                  <a:pathLst>
                    <a:path w="150" h="75" extrusionOk="0">
                      <a:moveTo>
                        <a:pt x="0" y="0"/>
                      </a:moveTo>
                      <a:lnTo>
                        <a:pt x="75" y="75"/>
                      </a:lnTo>
                      <a:lnTo>
                        <a:pt x="150" y="0"/>
                      </a:lnTo>
                    </a:path>
                  </a:pathLst>
                </a:custGeom>
                <a:noFill/>
                <a:ln w="15875" cap="rnd">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a:defRPr/>
                  </a:pPr>
                  <a:endParaRPr lang="en-AU"/>
                </a:p>
              </p:txBody>
            </p:sp>
            <p:sp>
              <p:nvSpPr>
                <p:cNvPr id="76" name="Line 364"/>
                <p:cNvSpPr>
                  <a:spLocks noChangeShapeType="1"/>
                </p:cNvSpPr>
                <p:nvPr/>
              </p:nvSpPr>
              <p:spPr bwMode="auto">
                <a:xfrm flipH="1" flipV="1">
                  <a:off x="5573710" y="3733798"/>
                  <a:ext cx="169859" cy="98424"/>
                </a:xfrm>
                <a:prstGeom prst="line">
                  <a:avLst/>
                </a:prstGeom>
                <a:noFill/>
                <a:ln w="15875" cap="rnd">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a:defRPr/>
                  </a:pPr>
                  <a:endParaRPr lang="en-AU"/>
                </a:p>
              </p:txBody>
            </p:sp>
            <p:sp>
              <p:nvSpPr>
                <p:cNvPr id="77" name="Freeform 365"/>
                <p:cNvSpPr/>
                <p:nvPr/>
              </p:nvSpPr>
              <p:spPr bwMode="auto">
                <a:xfrm>
                  <a:off x="5592762" y="3713161"/>
                  <a:ext cx="73022" cy="93663"/>
                </a:xfrm>
                <a:custGeom>
                  <a:avLst/>
                  <a:gdLst>
                    <a:gd name="T0" fmla="*/ 0 w 103"/>
                    <a:gd name="T1" fmla="*/ 129 h 129"/>
                    <a:gd name="T2" fmla="*/ 103 w 103"/>
                    <a:gd name="T3" fmla="*/ 102 h 129"/>
                    <a:gd name="T4" fmla="*/ 75 w 103"/>
                    <a:gd name="T5" fmla="*/ 0 h 129"/>
                  </a:gdLst>
                  <a:ahLst/>
                  <a:cxnLst>
                    <a:cxn ang="0">
                      <a:pos x="T0" y="T1"/>
                    </a:cxn>
                    <a:cxn ang="0">
                      <a:pos x="T2" y="T3"/>
                    </a:cxn>
                    <a:cxn ang="0">
                      <a:pos x="T4" y="T5"/>
                    </a:cxn>
                  </a:cxnLst>
                  <a:rect l="0" t="0" r="r" b="b"/>
                  <a:pathLst>
                    <a:path w="103" h="129" extrusionOk="0">
                      <a:moveTo>
                        <a:pt x="0" y="129"/>
                      </a:moveTo>
                      <a:lnTo>
                        <a:pt x="103" y="102"/>
                      </a:lnTo>
                      <a:lnTo>
                        <a:pt x="75" y="0"/>
                      </a:lnTo>
                    </a:path>
                  </a:pathLst>
                </a:custGeom>
                <a:noFill/>
                <a:ln w="15875" cap="rnd">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a:defRPr/>
                  </a:pPr>
                  <a:endParaRPr lang="en-AU"/>
                </a:p>
              </p:txBody>
            </p:sp>
            <p:sp>
              <p:nvSpPr>
                <p:cNvPr id="78" name="Line 366"/>
                <p:cNvSpPr>
                  <a:spLocks noChangeShapeType="1"/>
                </p:cNvSpPr>
                <p:nvPr/>
              </p:nvSpPr>
              <p:spPr bwMode="auto">
                <a:xfrm flipH="1">
                  <a:off x="5572125" y="3832223"/>
                  <a:ext cx="171450" cy="98424"/>
                </a:xfrm>
                <a:prstGeom prst="line">
                  <a:avLst/>
                </a:prstGeom>
                <a:noFill/>
                <a:ln w="15875" cap="rnd">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a:defRPr/>
                  </a:pPr>
                  <a:endParaRPr lang="en-AU"/>
                </a:p>
              </p:txBody>
            </p:sp>
            <p:sp>
              <p:nvSpPr>
                <p:cNvPr id="79" name="Freeform 367"/>
                <p:cNvSpPr/>
                <p:nvPr/>
              </p:nvSpPr>
              <p:spPr bwMode="auto">
                <a:xfrm>
                  <a:off x="5592762" y="3857625"/>
                  <a:ext cx="73022" cy="92072"/>
                </a:xfrm>
                <a:custGeom>
                  <a:avLst/>
                  <a:gdLst>
                    <a:gd name="T0" fmla="*/ 75 w 102"/>
                    <a:gd name="T1" fmla="*/ 129 h 129"/>
                    <a:gd name="T2" fmla="*/ 102 w 102"/>
                    <a:gd name="T3" fmla="*/ 27 h 129"/>
                    <a:gd name="T4" fmla="*/ 0 w 102"/>
                    <a:gd name="T5" fmla="*/ 0 h 129"/>
                  </a:gdLst>
                  <a:ahLst/>
                  <a:cxnLst>
                    <a:cxn ang="0">
                      <a:pos x="T0" y="T1"/>
                    </a:cxn>
                    <a:cxn ang="0">
                      <a:pos x="T2" y="T3"/>
                    </a:cxn>
                    <a:cxn ang="0">
                      <a:pos x="T4" y="T5"/>
                    </a:cxn>
                  </a:cxnLst>
                  <a:rect l="0" t="0" r="r" b="b"/>
                  <a:pathLst>
                    <a:path w="102" h="129" extrusionOk="0">
                      <a:moveTo>
                        <a:pt x="75" y="129"/>
                      </a:moveTo>
                      <a:lnTo>
                        <a:pt x="102" y="27"/>
                      </a:lnTo>
                      <a:lnTo>
                        <a:pt x="0" y="0"/>
                      </a:lnTo>
                    </a:path>
                  </a:pathLst>
                </a:custGeom>
                <a:noFill/>
                <a:ln w="15875" cap="rnd">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a:defRPr/>
                  </a:pPr>
                  <a:endParaRPr lang="en-AU"/>
                </a:p>
              </p:txBody>
            </p:sp>
            <p:sp>
              <p:nvSpPr>
                <p:cNvPr id="80" name="Line 368"/>
                <p:cNvSpPr>
                  <a:spLocks noChangeShapeType="1"/>
                </p:cNvSpPr>
                <p:nvPr/>
              </p:nvSpPr>
              <p:spPr bwMode="auto">
                <a:xfrm>
                  <a:off x="5743573" y="3832223"/>
                  <a:ext cx="0" cy="196848"/>
                </a:xfrm>
                <a:prstGeom prst="line">
                  <a:avLst/>
                </a:prstGeom>
                <a:noFill/>
                <a:ln w="15875" cap="rnd">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a:defRPr/>
                  </a:pPr>
                  <a:endParaRPr lang="en-AU"/>
                </a:p>
              </p:txBody>
            </p:sp>
            <p:sp>
              <p:nvSpPr>
                <p:cNvPr id="81" name="Freeform 369"/>
                <p:cNvSpPr/>
                <p:nvPr/>
              </p:nvSpPr>
              <p:spPr bwMode="auto">
                <a:xfrm>
                  <a:off x="5689597" y="3921122"/>
                  <a:ext cx="106362" cy="53973"/>
                </a:xfrm>
                <a:custGeom>
                  <a:avLst/>
                  <a:gdLst>
                    <a:gd name="T0" fmla="*/ 150 w 150"/>
                    <a:gd name="T1" fmla="*/ 75 h 75"/>
                    <a:gd name="T2" fmla="*/ 75 w 150"/>
                    <a:gd name="T3" fmla="*/ 0 h 75"/>
                    <a:gd name="T4" fmla="*/ 0 w 150"/>
                    <a:gd name="T5" fmla="*/ 75 h 75"/>
                  </a:gdLst>
                  <a:ahLst/>
                  <a:cxnLst>
                    <a:cxn ang="0">
                      <a:pos x="T0" y="T1"/>
                    </a:cxn>
                    <a:cxn ang="0">
                      <a:pos x="T2" y="T3"/>
                    </a:cxn>
                    <a:cxn ang="0">
                      <a:pos x="T4" y="T5"/>
                    </a:cxn>
                  </a:cxnLst>
                  <a:rect l="0" t="0" r="r" b="b"/>
                  <a:pathLst>
                    <a:path w="150" h="75" extrusionOk="0">
                      <a:moveTo>
                        <a:pt x="150" y="75"/>
                      </a:moveTo>
                      <a:lnTo>
                        <a:pt x="75" y="0"/>
                      </a:lnTo>
                      <a:lnTo>
                        <a:pt x="0" y="75"/>
                      </a:lnTo>
                    </a:path>
                  </a:pathLst>
                </a:custGeom>
                <a:noFill/>
                <a:ln w="15875" cap="rnd">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a:defRPr/>
                  </a:pPr>
                  <a:endParaRPr lang="en-AU"/>
                </a:p>
              </p:txBody>
            </p:sp>
            <p:sp>
              <p:nvSpPr>
                <p:cNvPr id="82" name="Line 370"/>
                <p:cNvSpPr>
                  <a:spLocks noChangeShapeType="1"/>
                </p:cNvSpPr>
                <p:nvPr/>
              </p:nvSpPr>
              <p:spPr bwMode="auto">
                <a:xfrm>
                  <a:off x="5743573" y="3832223"/>
                  <a:ext cx="169859" cy="98424"/>
                </a:xfrm>
                <a:prstGeom prst="line">
                  <a:avLst/>
                </a:prstGeom>
                <a:noFill/>
                <a:ln w="15875" cap="rnd">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a:defRPr/>
                  </a:pPr>
                  <a:endParaRPr lang="en-AU"/>
                </a:p>
              </p:txBody>
            </p:sp>
            <p:sp>
              <p:nvSpPr>
                <p:cNvPr id="83" name="Freeform 371"/>
                <p:cNvSpPr/>
                <p:nvPr/>
              </p:nvSpPr>
              <p:spPr bwMode="auto">
                <a:xfrm>
                  <a:off x="5819773" y="3857625"/>
                  <a:ext cx="74609" cy="93663"/>
                </a:xfrm>
                <a:custGeom>
                  <a:avLst/>
                  <a:gdLst>
                    <a:gd name="T0" fmla="*/ 103 w 103"/>
                    <a:gd name="T1" fmla="*/ 0 h 130"/>
                    <a:gd name="T2" fmla="*/ 0 w 103"/>
                    <a:gd name="T3" fmla="*/ 27 h 130"/>
                    <a:gd name="T4" fmla="*/ 28 w 103"/>
                    <a:gd name="T5" fmla="*/ 130 h 130"/>
                  </a:gdLst>
                  <a:ahLst/>
                  <a:cxnLst>
                    <a:cxn ang="0">
                      <a:pos x="T0" y="T1"/>
                    </a:cxn>
                    <a:cxn ang="0">
                      <a:pos x="T2" y="T3"/>
                    </a:cxn>
                    <a:cxn ang="0">
                      <a:pos x="T4" y="T5"/>
                    </a:cxn>
                  </a:cxnLst>
                  <a:rect l="0" t="0" r="r" b="b"/>
                  <a:pathLst>
                    <a:path w="103" h="130" extrusionOk="0">
                      <a:moveTo>
                        <a:pt x="103" y="0"/>
                      </a:moveTo>
                      <a:lnTo>
                        <a:pt x="0" y="27"/>
                      </a:lnTo>
                      <a:lnTo>
                        <a:pt x="28" y="130"/>
                      </a:lnTo>
                    </a:path>
                  </a:pathLst>
                </a:custGeom>
                <a:noFill/>
                <a:ln w="15875" cap="rnd">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a:defRPr/>
                  </a:pPr>
                  <a:endParaRPr lang="en-AU"/>
                </a:p>
              </p:txBody>
            </p:sp>
            <p:sp>
              <p:nvSpPr>
                <p:cNvPr id="84" name="Line 372"/>
                <p:cNvSpPr>
                  <a:spLocks noChangeShapeType="1"/>
                </p:cNvSpPr>
                <p:nvPr/>
              </p:nvSpPr>
              <p:spPr bwMode="auto">
                <a:xfrm flipV="1">
                  <a:off x="5743573" y="3733798"/>
                  <a:ext cx="169859" cy="98424"/>
                </a:xfrm>
                <a:prstGeom prst="line">
                  <a:avLst/>
                </a:prstGeom>
                <a:noFill/>
                <a:ln w="15875" cap="rnd">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a:defRPr/>
                  </a:pPr>
                  <a:endParaRPr lang="en-AU"/>
                </a:p>
              </p:txBody>
            </p:sp>
            <p:sp>
              <p:nvSpPr>
                <p:cNvPr id="85" name="Freeform 373"/>
                <p:cNvSpPr/>
                <p:nvPr/>
              </p:nvSpPr>
              <p:spPr bwMode="auto">
                <a:xfrm>
                  <a:off x="5821362" y="3714750"/>
                  <a:ext cx="73022" cy="92072"/>
                </a:xfrm>
                <a:custGeom>
                  <a:avLst/>
                  <a:gdLst>
                    <a:gd name="T0" fmla="*/ 28 w 103"/>
                    <a:gd name="T1" fmla="*/ 0 h 130"/>
                    <a:gd name="T2" fmla="*/ 0 w 103"/>
                    <a:gd name="T3" fmla="*/ 102 h 130"/>
                    <a:gd name="T4" fmla="*/ 103 w 103"/>
                    <a:gd name="T5" fmla="*/ 130 h 130"/>
                  </a:gdLst>
                  <a:ahLst/>
                  <a:cxnLst>
                    <a:cxn ang="0">
                      <a:pos x="T0" y="T1"/>
                    </a:cxn>
                    <a:cxn ang="0">
                      <a:pos x="T2" y="T3"/>
                    </a:cxn>
                    <a:cxn ang="0">
                      <a:pos x="T4" y="T5"/>
                    </a:cxn>
                  </a:cxnLst>
                  <a:rect l="0" t="0" r="r" b="b"/>
                  <a:pathLst>
                    <a:path w="103" h="130" extrusionOk="0">
                      <a:moveTo>
                        <a:pt x="28" y="0"/>
                      </a:moveTo>
                      <a:lnTo>
                        <a:pt x="0" y="102"/>
                      </a:lnTo>
                      <a:lnTo>
                        <a:pt x="103" y="130"/>
                      </a:lnTo>
                    </a:path>
                  </a:pathLst>
                </a:custGeom>
                <a:noFill/>
                <a:ln w="15875" cap="rnd">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a:defRPr/>
                  </a:pPr>
                  <a:endParaRPr lang="en-AU"/>
                </a:p>
              </p:txBody>
            </p:sp>
          </p:grpSp>
          <p:grpSp>
            <p:nvGrpSpPr>
              <p:cNvPr id="86" name="Group 94"/>
              <p:cNvGrpSpPr/>
              <p:nvPr/>
            </p:nvGrpSpPr>
            <p:grpSpPr bwMode="auto">
              <a:xfrm>
                <a:off x="5268844" y="-689314"/>
                <a:ext cx="288921" cy="377822"/>
                <a:chOff x="9152184" y="1727199"/>
                <a:chExt cx="288921" cy="377822"/>
              </a:xfrm>
            </p:grpSpPr>
            <p:sp>
              <p:nvSpPr>
                <p:cNvPr id="87" name="Freeform 437"/>
                <p:cNvSpPr/>
                <p:nvPr/>
              </p:nvSpPr>
              <p:spPr bwMode="auto">
                <a:xfrm>
                  <a:off x="9152184" y="1727199"/>
                  <a:ext cx="288921" cy="198435"/>
                </a:xfrm>
                <a:custGeom>
                  <a:avLst/>
                  <a:gdLst>
                    <a:gd name="T0" fmla="*/ 400 w 400"/>
                    <a:gd name="T1" fmla="*/ 187 h 275"/>
                    <a:gd name="T2" fmla="*/ 400 w 400"/>
                    <a:gd name="T3" fmla="*/ 75 h 275"/>
                    <a:gd name="T4" fmla="*/ 200 w 400"/>
                    <a:gd name="T5" fmla="*/ 0 h 275"/>
                    <a:gd name="T6" fmla="*/ 0 w 400"/>
                    <a:gd name="T7" fmla="*/ 75 h 275"/>
                    <a:gd name="T8" fmla="*/ 0 w 400"/>
                    <a:gd name="T9" fmla="*/ 200 h 275"/>
                    <a:gd name="T10" fmla="*/ 200 w 400"/>
                    <a:gd name="T11" fmla="*/ 275 h 275"/>
                    <a:gd name="T12" fmla="*/ 213 w 400"/>
                    <a:gd name="T13" fmla="*/ 275 h 275"/>
                  </a:gdLst>
                  <a:ahLst/>
                  <a:cxnLst>
                    <a:cxn ang="0">
                      <a:pos x="T0" y="T1"/>
                    </a:cxn>
                    <a:cxn ang="0">
                      <a:pos x="T2" y="T3"/>
                    </a:cxn>
                    <a:cxn ang="0">
                      <a:pos x="T4" y="T5"/>
                    </a:cxn>
                    <a:cxn ang="0">
                      <a:pos x="T6" y="T7"/>
                    </a:cxn>
                    <a:cxn ang="0">
                      <a:pos x="T8" y="T9"/>
                    </a:cxn>
                    <a:cxn ang="0">
                      <a:pos x="T10" y="T11"/>
                    </a:cxn>
                    <a:cxn ang="0">
                      <a:pos x="T12" y="T13"/>
                    </a:cxn>
                  </a:cxnLst>
                  <a:rect l="0" t="0" r="r" b="b"/>
                  <a:pathLst>
                    <a:path w="400" h="275" extrusionOk="0">
                      <a:moveTo>
                        <a:pt x="400" y="187"/>
                      </a:moveTo>
                      <a:lnTo>
                        <a:pt x="400" y="75"/>
                      </a:lnTo>
                      <a:cubicBezTo>
                        <a:pt x="400" y="33"/>
                        <a:pt x="311" y="0"/>
                        <a:pt x="200" y="0"/>
                      </a:cubicBezTo>
                      <a:cubicBezTo>
                        <a:pt x="90" y="0"/>
                        <a:pt x="0" y="33"/>
                        <a:pt x="0" y="75"/>
                      </a:cubicBezTo>
                      <a:lnTo>
                        <a:pt x="0" y="200"/>
                      </a:lnTo>
                      <a:cubicBezTo>
                        <a:pt x="0" y="241"/>
                        <a:pt x="90" y="275"/>
                        <a:pt x="200" y="275"/>
                      </a:cubicBezTo>
                      <a:lnTo>
                        <a:pt x="213" y="275"/>
                      </a:lnTo>
                    </a:path>
                  </a:pathLst>
                </a:custGeom>
                <a:noFill/>
                <a:ln w="15875" cap="flat">
                  <a:solidFill>
                    <a:schemeClr val="accent1"/>
                  </a:solidFill>
                  <a:prstDash val="solid"/>
                  <a:miter/>
                  <a:headEnd/>
                  <a:tailEnd/>
                </a:ln>
              </p:spPr>
              <p:txBody>
                <a:bodyPr vert="horz" wrap="square" lIns="91440" tIns="45720" rIns="91440" bIns="45720" numCol="1" anchor="t" anchorCtr="0" compatLnSpc="1">
                  <a:prstTxWarp prst="textNoShape">
                    <a:avLst/>
                  </a:prstTxWarp>
                </a:bodyPr>
                <a:lstStyle/>
                <a:p>
                  <a:pPr>
                    <a:defRPr/>
                  </a:pPr>
                  <a:endParaRPr lang="en-AU"/>
                </a:p>
              </p:txBody>
            </p:sp>
            <p:sp>
              <p:nvSpPr>
                <p:cNvPr id="88" name="Freeform 438"/>
                <p:cNvSpPr/>
                <p:nvPr/>
              </p:nvSpPr>
              <p:spPr bwMode="auto">
                <a:xfrm>
                  <a:off x="9152184" y="1781173"/>
                  <a:ext cx="288921" cy="53973"/>
                </a:xfrm>
                <a:custGeom>
                  <a:avLst/>
                  <a:gdLst>
                    <a:gd name="T0" fmla="*/ 0 w 400"/>
                    <a:gd name="T1" fmla="*/ 0 h 75"/>
                    <a:gd name="T2" fmla="*/ 200 w 400"/>
                    <a:gd name="T3" fmla="*/ 75 h 75"/>
                    <a:gd name="T4" fmla="*/ 400 w 400"/>
                    <a:gd name="T5" fmla="*/ 0 h 75"/>
                  </a:gdLst>
                  <a:ahLst/>
                  <a:cxnLst>
                    <a:cxn ang="0">
                      <a:pos x="T0" y="T1"/>
                    </a:cxn>
                    <a:cxn ang="0">
                      <a:pos x="T2" y="T3"/>
                    </a:cxn>
                    <a:cxn ang="0">
                      <a:pos x="T4" y="T5"/>
                    </a:cxn>
                  </a:cxnLst>
                  <a:rect l="0" t="0" r="r" b="b"/>
                  <a:pathLst>
                    <a:path w="400" h="75" extrusionOk="0">
                      <a:moveTo>
                        <a:pt x="0" y="0"/>
                      </a:moveTo>
                      <a:cubicBezTo>
                        <a:pt x="0" y="41"/>
                        <a:pt x="90" y="75"/>
                        <a:pt x="200" y="75"/>
                      </a:cubicBezTo>
                      <a:cubicBezTo>
                        <a:pt x="311" y="75"/>
                        <a:pt x="400" y="41"/>
                        <a:pt x="400" y="0"/>
                      </a:cubicBezTo>
                    </a:path>
                  </a:pathLst>
                </a:custGeom>
                <a:noFill/>
                <a:ln w="15875" cap="flat">
                  <a:solidFill>
                    <a:schemeClr val="accent1"/>
                  </a:solidFill>
                  <a:prstDash val="solid"/>
                  <a:miter/>
                  <a:headEnd/>
                  <a:tailEnd/>
                </a:ln>
              </p:spPr>
              <p:txBody>
                <a:bodyPr vert="horz" wrap="square" lIns="91440" tIns="45720" rIns="91440" bIns="45720" numCol="1" anchor="t" anchorCtr="0" compatLnSpc="1">
                  <a:prstTxWarp prst="textNoShape">
                    <a:avLst/>
                  </a:prstTxWarp>
                </a:bodyPr>
                <a:lstStyle/>
                <a:p>
                  <a:pPr>
                    <a:defRPr/>
                  </a:pPr>
                  <a:endParaRPr lang="en-AU"/>
                </a:p>
              </p:txBody>
            </p:sp>
            <p:sp>
              <p:nvSpPr>
                <p:cNvPr id="89" name="Freeform 439"/>
                <p:cNvSpPr/>
                <p:nvPr/>
              </p:nvSpPr>
              <p:spPr bwMode="auto">
                <a:xfrm>
                  <a:off x="9152184" y="1879598"/>
                  <a:ext cx="136522" cy="136522"/>
                </a:xfrm>
                <a:custGeom>
                  <a:avLst/>
                  <a:gdLst>
                    <a:gd name="T0" fmla="*/ 0 w 188"/>
                    <a:gd name="T1" fmla="*/ 0 h 188"/>
                    <a:gd name="T2" fmla="*/ 0 w 188"/>
                    <a:gd name="T3" fmla="*/ 113 h 188"/>
                    <a:gd name="T4" fmla="*/ 188 w 188"/>
                    <a:gd name="T5" fmla="*/ 188 h 188"/>
                  </a:gdLst>
                  <a:ahLst/>
                  <a:cxnLst>
                    <a:cxn ang="0">
                      <a:pos x="T0" y="T1"/>
                    </a:cxn>
                    <a:cxn ang="0">
                      <a:pos x="T2" y="T3"/>
                    </a:cxn>
                    <a:cxn ang="0">
                      <a:pos x="T4" y="T5"/>
                    </a:cxn>
                  </a:cxnLst>
                  <a:rect l="0" t="0" r="r" b="b"/>
                  <a:pathLst>
                    <a:path w="188" h="188" extrusionOk="0">
                      <a:moveTo>
                        <a:pt x="0" y="0"/>
                      </a:moveTo>
                      <a:lnTo>
                        <a:pt x="0" y="113"/>
                      </a:lnTo>
                      <a:cubicBezTo>
                        <a:pt x="0" y="152"/>
                        <a:pt x="83" y="185"/>
                        <a:pt x="188" y="188"/>
                      </a:cubicBezTo>
                    </a:path>
                  </a:pathLst>
                </a:custGeom>
                <a:noFill/>
                <a:ln w="15875" cap="flat">
                  <a:solidFill>
                    <a:schemeClr val="accent1"/>
                  </a:solidFill>
                  <a:prstDash val="solid"/>
                  <a:miter/>
                  <a:headEnd/>
                  <a:tailEnd/>
                </a:ln>
              </p:spPr>
              <p:txBody>
                <a:bodyPr vert="horz" wrap="square" lIns="91440" tIns="45720" rIns="91440" bIns="45720" numCol="1" anchor="t" anchorCtr="0" compatLnSpc="1">
                  <a:prstTxWarp prst="textNoShape">
                    <a:avLst/>
                  </a:prstTxWarp>
                </a:bodyPr>
                <a:lstStyle/>
                <a:p>
                  <a:pPr>
                    <a:defRPr/>
                  </a:pPr>
                  <a:endParaRPr lang="en-AU"/>
                </a:p>
              </p:txBody>
            </p:sp>
            <p:sp>
              <p:nvSpPr>
                <p:cNvPr id="90" name="Freeform 440"/>
                <p:cNvSpPr/>
                <p:nvPr/>
              </p:nvSpPr>
              <p:spPr bwMode="auto">
                <a:xfrm>
                  <a:off x="9152184" y="1970085"/>
                  <a:ext cx="180972" cy="134937"/>
                </a:xfrm>
                <a:custGeom>
                  <a:avLst/>
                  <a:gdLst>
                    <a:gd name="T0" fmla="*/ 0 w 250"/>
                    <a:gd name="T1" fmla="*/ 0 h 188"/>
                    <a:gd name="T2" fmla="*/ 0 w 250"/>
                    <a:gd name="T3" fmla="*/ 113 h 188"/>
                    <a:gd name="T4" fmla="*/ 200 w 250"/>
                    <a:gd name="T5" fmla="*/ 188 h 188"/>
                    <a:gd name="T6" fmla="*/ 250 w 250"/>
                    <a:gd name="T7" fmla="*/ 185 h 188"/>
                  </a:gdLst>
                  <a:ahLst/>
                  <a:cxnLst>
                    <a:cxn ang="0">
                      <a:pos x="T0" y="T1"/>
                    </a:cxn>
                    <a:cxn ang="0">
                      <a:pos x="T2" y="T3"/>
                    </a:cxn>
                    <a:cxn ang="0">
                      <a:pos x="T4" y="T5"/>
                    </a:cxn>
                    <a:cxn ang="0">
                      <a:pos x="T6" y="T7"/>
                    </a:cxn>
                  </a:cxnLst>
                  <a:rect l="0" t="0" r="r" b="b"/>
                  <a:pathLst>
                    <a:path w="250" h="188" extrusionOk="0">
                      <a:moveTo>
                        <a:pt x="0" y="0"/>
                      </a:moveTo>
                      <a:lnTo>
                        <a:pt x="0" y="113"/>
                      </a:lnTo>
                      <a:cubicBezTo>
                        <a:pt x="0" y="154"/>
                        <a:pt x="90" y="188"/>
                        <a:pt x="200" y="188"/>
                      </a:cubicBezTo>
                      <a:cubicBezTo>
                        <a:pt x="217" y="188"/>
                        <a:pt x="234" y="187"/>
                        <a:pt x="250" y="185"/>
                      </a:cubicBezTo>
                    </a:path>
                  </a:pathLst>
                </a:custGeom>
                <a:noFill/>
                <a:ln w="15875" cap="flat">
                  <a:solidFill>
                    <a:schemeClr val="accent1"/>
                  </a:solidFill>
                  <a:prstDash val="solid"/>
                  <a:miter/>
                  <a:headEnd/>
                  <a:tailEnd/>
                </a:ln>
              </p:spPr>
              <p:txBody>
                <a:bodyPr vert="horz" wrap="square" lIns="91440" tIns="45720" rIns="91440" bIns="45720" numCol="1" anchor="t" anchorCtr="0" compatLnSpc="1">
                  <a:prstTxWarp prst="textNoShape">
                    <a:avLst/>
                  </a:prstTxWarp>
                </a:bodyPr>
                <a:lstStyle/>
                <a:p>
                  <a:pPr>
                    <a:defRPr/>
                  </a:pPr>
                  <a:endParaRPr lang="en-AU"/>
                </a:p>
              </p:txBody>
            </p:sp>
          </p:grpSp>
        </p:grpSp>
      </p:grpSp>
      <p:grpSp>
        <p:nvGrpSpPr>
          <p:cNvPr id="3" name="Group 2"/>
          <p:cNvGrpSpPr/>
          <p:nvPr/>
        </p:nvGrpSpPr>
        <p:grpSpPr>
          <a:xfrm>
            <a:off x="6759396" y="505721"/>
            <a:ext cx="2232199" cy="1290027"/>
            <a:chOff x="6759396" y="505721"/>
            <a:chExt cx="2232199" cy="1290027"/>
          </a:xfrm>
        </p:grpSpPr>
        <p:sp>
          <p:nvSpPr>
            <p:cNvPr id="91" name="Rectangle 16"/>
            <p:cNvSpPr/>
            <p:nvPr/>
          </p:nvSpPr>
          <p:spPr bwMode="auto">
            <a:xfrm>
              <a:off x="6759396" y="505721"/>
              <a:ext cx="2232199" cy="1290027"/>
            </a:xfrm>
            <a:prstGeom prst="rect">
              <a:avLst/>
            </a:prstGeom>
            <a:solidFill>
              <a:srgbClr val="EBDED3">
                <a:alpha val="70000"/>
              </a:srgb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AU" sz="1400">
                <a:solidFill>
                  <a:schemeClr val="bg1"/>
                </a:solidFill>
              </a:endParaRPr>
            </a:p>
          </p:txBody>
        </p:sp>
        <p:sp>
          <p:nvSpPr>
            <p:cNvPr id="92" name="Rectangle 29"/>
            <p:cNvSpPr/>
            <p:nvPr/>
          </p:nvSpPr>
          <p:spPr bwMode="auto">
            <a:xfrm>
              <a:off x="7535819" y="687648"/>
              <a:ext cx="1245542" cy="10211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defRPr/>
              </a:pPr>
              <a:r>
                <a:rPr lang="en-AU" sz="1200" b="1" dirty="0">
                  <a:solidFill>
                    <a:schemeClr val="accent1"/>
                  </a:solidFill>
                </a:rPr>
                <a:t>Data Mover </a:t>
              </a:r>
              <a:endParaRPr dirty="0"/>
            </a:p>
            <a:p>
              <a:pPr>
                <a:defRPr/>
              </a:pPr>
              <a:r>
                <a:rPr lang="en-AU" sz="1100" dirty="0">
                  <a:solidFill>
                    <a:schemeClr val="tx1"/>
                  </a:solidFill>
                </a:rPr>
                <a:t>Services to improve the reliability of large data transfers and leverage bandwidth.</a:t>
              </a:r>
              <a:endParaRPr dirty="0"/>
            </a:p>
            <a:p>
              <a:pPr>
                <a:defRPr/>
              </a:pPr>
              <a:r>
                <a:rPr lang="en-AU" sz="1100" b="1" dirty="0" smtClean="0">
                  <a:solidFill>
                    <a:schemeClr val="tx1"/>
                  </a:solidFill>
                </a:rPr>
                <a:t>Piloting 2021</a:t>
              </a:r>
              <a:endParaRPr dirty="0"/>
            </a:p>
          </p:txBody>
        </p:sp>
        <p:grpSp>
          <p:nvGrpSpPr>
            <p:cNvPr id="93" name="Group 101"/>
            <p:cNvGrpSpPr/>
            <p:nvPr/>
          </p:nvGrpSpPr>
          <p:grpSpPr bwMode="auto">
            <a:xfrm>
              <a:off x="6947015" y="966586"/>
              <a:ext cx="420687" cy="368297"/>
              <a:chOff x="7151685" y="2444751"/>
              <a:chExt cx="420687" cy="368297"/>
            </a:xfrm>
          </p:grpSpPr>
          <p:sp>
            <p:nvSpPr>
              <p:cNvPr id="94" name="Line 59"/>
              <p:cNvSpPr>
                <a:spLocks noChangeShapeType="1"/>
              </p:cNvSpPr>
              <p:nvPr/>
            </p:nvSpPr>
            <p:spPr bwMode="auto">
              <a:xfrm>
                <a:off x="7151685" y="2589210"/>
                <a:ext cx="79372" cy="0"/>
              </a:xfrm>
              <a:prstGeom prst="line">
                <a:avLst/>
              </a:prstGeom>
              <a:noFill/>
              <a:ln w="15875" cap="flat">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a:defRPr/>
                </a:pPr>
                <a:endParaRPr lang="en-AU"/>
              </a:p>
            </p:txBody>
          </p:sp>
          <p:sp>
            <p:nvSpPr>
              <p:cNvPr id="95" name="Freeform 60"/>
              <p:cNvSpPr/>
              <p:nvPr/>
            </p:nvSpPr>
            <p:spPr bwMode="auto">
              <a:xfrm>
                <a:off x="7151685" y="2444751"/>
                <a:ext cx="393696" cy="368297"/>
              </a:xfrm>
              <a:custGeom>
                <a:avLst/>
                <a:gdLst>
                  <a:gd name="T0" fmla="*/ 387 w 550"/>
                  <a:gd name="T1" fmla="*/ 437 h 512"/>
                  <a:gd name="T2" fmla="*/ 225 w 550"/>
                  <a:gd name="T3" fmla="*/ 437 h 512"/>
                  <a:gd name="T4" fmla="*/ 225 w 550"/>
                  <a:gd name="T5" fmla="*/ 512 h 512"/>
                  <a:gd name="T6" fmla="*/ 0 w 550"/>
                  <a:gd name="T7" fmla="*/ 350 h 512"/>
                  <a:gd name="T8" fmla="*/ 225 w 550"/>
                  <a:gd name="T9" fmla="*/ 187 h 512"/>
                  <a:gd name="T10" fmla="*/ 225 w 550"/>
                  <a:gd name="T11" fmla="*/ 250 h 512"/>
                  <a:gd name="T12" fmla="*/ 325 w 550"/>
                  <a:gd name="T13" fmla="*/ 250 h 512"/>
                  <a:gd name="T14" fmla="*/ 325 w 550"/>
                  <a:gd name="T15" fmla="*/ 325 h 512"/>
                  <a:gd name="T16" fmla="*/ 550 w 550"/>
                  <a:gd name="T17" fmla="*/ 162 h 512"/>
                  <a:gd name="T18" fmla="*/ 325 w 550"/>
                  <a:gd name="T19" fmla="*/ 0 h 512"/>
                  <a:gd name="T20" fmla="*/ 325 w 550"/>
                  <a:gd name="T21" fmla="*/ 75 h 512"/>
                  <a:gd name="T22" fmla="*/ 87 w 550"/>
                  <a:gd name="T23" fmla="*/ 75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0" h="512" extrusionOk="0">
                    <a:moveTo>
                      <a:pt x="387" y="437"/>
                    </a:moveTo>
                    <a:lnTo>
                      <a:pt x="225" y="437"/>
                    </a:lnTo>
                    <a:lnTo>
                      <a:pt x="225" y="512"/>
                    </a:lnTo>
                    <a:lnTo>
                      <a:pt x="0" y="350"/>
                    </a:lnTo>
                    <a:lnTo>
                      <a:pt x="225" y="187"/>
                    </a:lnTo>
                    <a:lnTo>
                      <a:pt x="225" y="250"/>
                    </a:lnTo>
                    <a:lnTo>
                      <a:pt x="325" y="250"/>
                    </a:lnTo>
                    <a:lnTo>
                      <a:pt x="325" y="325"/>
                    </a:lnTo>
                    <a:lnTo>
                      <a:pt x="550" y="162"/>
                    </a:lnTo>
                    <a:lnTo>
                      <a:pt x="325" y="0"/>
                    </a:lnTo>
                    <a:lnTo>
                      <a:pt x="325" y="75"/>
                    </a:lnTo>
                    <a:lnTo>
                      <a:pt x="87" y="75"/>
                    </a:lnTo>
                  </a:path>
                </a:pathLst>
              </a:custGeom>
              <a:noFill/>
              <a:ln w="15875" cap="flat">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a:defRPr/>
                </a:pPr>
                <a:endParaRPr lang="en-AU"/>
              </a:p>
            </p:txBody>
          </p:sp>
          <p:sp>
            <p:nvSpPr>
              <p:cNvPr id="96" name="Line 61"/>
              <p:cNvSpPr>
                <a:spLocks noChangeShapeType="1"/>
              </p:cNvSpPr>
              <p:nvPr/>
            </p:nvSpPr>
            <p:spPr bwMode="auto">
              <a:xfrm>
                <a:off x="7491411" y="2660648"/>
                <a:ext cx="80960" cy="0"/>
              </a:xfrm>
              <a:prstGeom prst="line">
                <a:avLst/>
              </a:prstGeom>
              <a:noFill/>
              <a:ln w="15875" cap="flat">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a:defRPr/>
                </a:pPr>
                <a:endParaRPr lang="en-AU"/>
              </a:p>
            </p:txBody>
          </p:sp>
          <p:sp>
            <p:nvSpPr>
              <p:cNvPr id="97" name="Line 62"/>
              <p:cNvSpPr>
                <a:spLocks noChangeShapeType="1"/>
              </p:cNvSpPr>
              <p:nvPr/>
            </p:nvSpPr>
            <p:spPr bwMode="auto">
              <a:xfrm flipH="1">
                <a:off x="7240586" y="2543175"/>
                <a:ext cx="125410" cy="0"/>
              </a:xfrm>
              <a:prstGeom prst="line">
                <a:avLst/>
              </a:prstGeom>
              <a:noFill/>
              <a:ln w="15875" cap="flat">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a:defRPr/>
                </a:pPr>
                <a:endParaRPr lang="en-AU"/>
              </a:p>
            </p:txBody>
          </p:sp>
          <p:sp>
            <p:nvSpPr>
              <p:cNvPr id="98" name="Line 63"/>
              <p:cNvSpPr>
                <a:spLocks noChangeShapeType="1"/>
              </p:cNvSpPr>
              <p:nvPr/>
            </p:nvSpPr>
            <p:spPr bwMode="auto">
              <a:xfrm flipH="1">
                <a:off x="7419973" y="2714625"/>
                <a:ext cx="107946" cy="0"/>
              </a:xfrm>
              <a:prstGeom prst="line">
                <a:avLst/>
              </a:prstGeom>
              <a:noFill/>
              <a:ln w="15875" cap="flat">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a:defRPr/>
                </a:pPr>
                <a:endParaRPr lang="en-AU"/>
              </a:p>
            </p:txBody>
          </p:sp>
          <p:sp>
            <p:nvSpPr>
              <p:cNvPr id="99" name="Line 64"/>
              <p:cNvSpPr>
                <a:spLocks noChangeShapeType="1"/>
              </p:cNvSpPr>
              <p:nvPr/>
            </p:nvSpPr>
            <p:spPr bwMode="auto">
              <a:xfrm flipH="1">
                <a:off x="7159626" y="2498724"/>
                <a:ext cx="36513" cy="0"/>
              </a:xfrm>
              <a:prstGeom prst="line">
                <a:avLst/>
              </a:prstGeom>
              <a:noFill/>
              <a:ln w="15875" cap="flat">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a:defRPr/>
                </a:pPr>
                <a:endParaRPr lang="en-AU"/>
              </a:p>
            </p:txBody>
          </p:sp>
          <p:sp>
            <p:nvSpPr>
              <p:cNvPr id="100" name="Line 65"/>
              <p:cNvSpPr>
                <a:spLocks noChangeShapeType="1"/>
              </p:cNvSpPr>
              <p:nvPr/>
            </p:nvSpPr>
            <p:spPr bwMode="auto">
              <a:xfrm>
                <a:off x="7446961" y="2759076"/>
                <a:ext cx="34922" cy="0"/>
              </a:xfrm>
              <a:prstGeom prst="line">
                <a:avLst/>
              </a:prstGeom>
              <a:noFill/>
              <a:ln w="15875" cap="flat">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a:defRPr/>
                </a:pPr>
                <a:endParaRPr lang="en-AU"/>
              </a:p>
            </p:txBody>
          </p:sp>
        </p:grpSp>
      </p:grpSp>
      <p:grpSp>
        <p:nvGrpSpPr>
          <p:cNvPr id="106" name="Group 105"/>
          <p:cNvGrpSpPr/>
          <p:nvPr/>
        </p:nvGrpSpPr>
        <p:grpSpPr>
          <a:xfrm>
            <a:off x="4389642" y="3325608"/>
            <a:ext cx="2290506" cy="1290027"/>
            <a:chOff x="4389642" y="3325608"/>
            <a:chExt cx="2290506" cy="1290027"/>
          </a:xfrm>
        </p:grpSpPr>
        <p:sp>
          <p:nvSpPr>
            <p:cNvPr id="101" name="Rectangle 109"/>
            <p:cNvSpPr/>
            <p:nvPr/>
          </p:nvSpPr>
          <p:spPr bwMode="auto">
            <a:xfrm>
              <a:off x="4389642" y="3325608"/>
              <a:ext cx="2232199" cy="1290027"/>
            </a:xfrm>
            <a:prstGeom prst="rect">
              <a:avLst/>
            </a:prstGeom>
            <a:solidFill>
              <a:srgbClr val="EBDED3">
                <a:alpha val="70000"/>
              </a:srgb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AU" sz="1400">
                <a:solidFill>
                  <a:schemeClr val="bg1"/>
                </a:solidFill>
              </a:endParaRPr>
            </a:p>
          </p:txBody>
        </p:sp>
        <p:sp>
          <p:nvSpPr>
            <p:cNvPr id="102" name="Rectangle 110"/>
            <p:cNvSpPr/>
            <p:nvPr/>
          </p:nvSpPr>
          <p:spPr bwMode="auto">
            <a:xfrm>
              <a:off x="5140757" y="3508183"/>
              <a:ext cx="1539391" cy="8534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buClr>
                  <a:schemeClr val="accent1"/>
                </a:buClr>
                <a:defRPr/>
              </a:pPr>
              <a:r>
                <a:rPr lang="en-AU" sz="1200" b="1" dirty="0">
                  <a:solidFill>
                    <a:schemeClr val="accent1"/>
                  </a:solidFill>
                </a:rPr>
                <a:t>CloudStor Infinite</a:t>
              </a:r>
              <a:r>
                <a:rPr lang="en-AU" sz="1100" dirty="0">
                  <a:solidFill>
                    <a:schemeClr val="tx1"/>
                  </a:solidFill>
                </a:rPr>
                <a:t/>
              </a:r>
              <a:br>
                <a:rPr lang="en-AU" sz="1100" dirty="0">
                  <a:solidFill>
                    <a:schemeClr val="tx1"/>
                  </a:solidFill>
                </a:rPr>
              </a:br>
              <a:r>
                <a:rPr lang="en-AU" sz="1100" dirty="0">
                  <a:solidFill>
                    <a:schemeClr val="tx1"/>
                  </a:solidFill>
                </a:rPr>
                <a:t>Delivering a scalable, high performance CloudStor upgrade.</a:t>
              </a:r>
              <a:endParaRPr dirty="0"/>
            </a:p>
            <a:p>
              <a:pPr>
                <a:buClr>
                  <a:schemeClr val="accent1"/>
                </a:buClr>
                <a:defRPr/>
              </a:pPr>
              <a:r>
                <a:rPr lang="en-AU" sz="1100" b="1" dirty="0">
                  <a:solidFill>
                    <a:schemeClr val="tx1"/>
                  </a:solidFill>
                </a:rPr>
                <a:t>Available: </a:t>
              </a:r>
              <a:r>
                <a:rPr lang="en-AU" sz="1100" b="1" dirty="0" smtClean="0">
                  <a:solidFill>
                    <a:schemeClr val="tx1"/>
                  </a:solidFill>
                </a:rPr>
                <a:t>2022</a:t>
              </a:r>
              <a:endParaRPr dirty="0"/>
            </a:p>
          </p:txBody>
        </p:sp>
        <p:pic>
          <p:nvPicPr>
            <p:cNvPr id="103" name="Picture 18"/>
            <p:cNvPicPr>
              <a:picLocks noChangeAspect="1"/>
            </p:cNvPicPr>
            <p:nvPr/>
          </p:nvPicPr>
          <p:blipFill>
            <a:blip r:embed="rId3"/>
            <a:stretch/>
          </p:blipFill>
          <p:spPr bwMode="auto">
            <a:xfrm>
              <a:off x="4477527" y="3617820"/>
              <a:ext cx="580461" cy="577559"/>
            </a:xfrm>
            <a:prstGeom prst="rect">
              <a:avLst/>
            </a:prstGeom>
          </p:spPr>
        </p:pic>
      </p:grpSp>
      <p:sp>
        <p:nvSpPr>
          <p:cNvPr id="108" name="5-Point Star 107"/>
          <p:cNvSpPr/>
          <p:nvPr/>
        </p:nvSpPr>
        <p:spPr>
          <a:xfrm>
            <a:off x="8566485" y="3372466"/>
            <a:ext cx="352636" cy="326501"/>
          </a:xfrm>
          <a:prstGeom prst="star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dirty="0" err="1" smtClean="0">
              <a:solidFill>
                <a:schemeClr val="bg1"/>
              </a:solidFill>
            </a:endParaRPr>
          </a:p>
        </p:txBody>
      </p:sp>
      <p:sp>
        <p:nvSpPr>
          <p:cNvPr id="109" name="5-Point Star 108"/>
          <p:cNvSpPr/>
          <p:nvPr/>
        </p:nvSpPr>
        <p:spPr bwMode="auto">
          <a:xfrm>
            <a:off x="5985343" y="4881183"/>
            <a:ext cx="240631" cy="211178"/>
          </a:xfrm>
          <a:prstGeom prst="star5">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dirty="0" err="1" smtClean="0">
              <a:solidFill>
                <a:schemeClr val="bg1"/>
              </a:solidFill>
            </a:endParaRPr>
          </a:p>
        </p:txBody>
      </p:sp>
      <p:sp>
        <p:nvSpPr>
          <p:cNvPr id="110" name="TextBox 109"/>
          <p:cNvSpPr txBox="1"/>
          <p:nvPr/>
        </p:nvSpPr>
        <p:spPr>
          <a:xfrm>
            <a:off x="6229821" y="4923084"/>
            <a:ext cx="2899352" cy="169277"/>
          </a:xfrm>
          <a:prstGeom prst="rect">
            <a:avLst/>
          </a:prstGeom>
          <a:noFill/>
        </p:spPr>
        <p:txBody>
          <a:bodyPr wrap="square" lIns="0" tIns="0" rIns="0" bIns="0" rtlCol="0">
            <a:spAutoFit/>
          </a:bodyPr>
          <a:lstStyle/>
          <a:p>
            <a:r>
              <a:rPr lang="en-AU" sz="1100" dirty="0" smtClean="0">
                <a:solidFill>
                  <a:schemeClr val="tx2"/>
                </a:solidFill>
              </a:rPr>
              <a:t>Digital Preservation and Archiving Opportunities</a:t>
            </a:r>
          </a:p>
        </p:txBody>
      </p:sp>
      <p:sp>
        <p:nvSpPr>
          <p:cNvPr id="112" name="Explosion 1 111"/>
          <p:cNvSpPr/>
          <p:nvPr/>
        </p:nvSpPr>
        <p:spPr>
          <a:xfrm>
            <a:off x="6251262" y="1921455"/>
            <a:ext cx="313970" cy="315590"/>
          </a:xfrm>
          <a:prstGeom prst="irregularSeal1">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dirty="0" err="1" smtClean="0">
              <a:solidFill>
                <a:schemeClr val="bg1"/>
              </a:solidFill>
            </a:endParaRPr>
          </a:p>
        </p:txBody>
      </p:sp>
      <p:sp>
        <p:nvSpPr>
          <p:cNvPr id="113" name="Explosion 1 112"/>
          <p:cNvSpPr/>
          <p:nvPr/>
        </p:nvSpPr>
        <p:spPr bwMode="auto">
          <a:xfrm>
            <a:off x="375289" y="4853554"/>
            <a:ext cx="233759" cy="251539"/>
          </a:xfrm>
          <a:prstGeom prst="irregularSeal1">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400" dirty="0" err="1" smtClean="0">
              <a:solidFill>
                <a:schemeClr val="bg1"/>
              </a:solidFill>
            </a:endParaRPr>
          </a:p>
        </p:txBody>
      </p:sp>
      <p:sp>
        <p:nvSpPr>
          <p:cNvPr id="114" name="TextBox 113"/>
          <p:cNvSpPr txBox="1"/>
          <p:nvPr/>
        </p:nvSpPr>
        <p:spPr bwMode="auto">
          <a:xfrm>
            <a:off x="645694" y="4893091"/>
            <a:ext cx="5057274" cy="169277"/>
          </a:xfrm>
          <a:prstGeom prst="rect">
            <a:avLst/>
          </a:prstGeom>
          <a:noFill/>
        </p:spPr>
        <p:txBody>
          <a:bodyPr wrap="square" lIns="0" tIns="0" rIns="0" bIns="0" rtlCol="0">
            <a:spAutoFit/>
          </a:bodyPr>
          <a:lstStyle/>
          <a:p>
            <a:r>
              <a:rPr lang="en-AU" sz="1100" dirty="0" smtClean="0">
                <a:solidFill>
                  <a:schemeClr val="tx2"/>
                </a:solidFill>
              </a:rPr>
              <a:t>Official Sensitive Data Classifications to be addressed in future Secure Data Products</a:t>
            </a:r>
          </a:p>
        </p:txBody>
      </p:sp>
    </p:spTree>
    <p:extLst>
      <p:ext uri="{BB962C8B-B14F-4D97-AF65-F5344CB8AC3E}">
        <p14:creationId xmlns:p14="http://schemas.microsoft.com/office/powerpoint/2010/main" val="3879718209"/>
      </p:ext>
    </p:extLst>
  </p:cSld>
  <p:clrMapOvr>
    <a:masterClrMapping/>
  </p:clrMapOvr>
  <mc:AlternateContent xmlns:mc="http://schemas.openxmlformats.org/markup-compatibility/2006" xmlns:p14="http://schemas.microsoft.com/office/powerpoint/2010/main">
    <mc:Choice Requires="p14">
      <p:transition spd="slow" p14:dur="2000"/>
    </mc:Choice>
    <mc:Fallback xmlns:w="http://schemas.openxmlformats.org/wordprocessingml/2006/main" xmlns:m="http://schemas.openxmlformats.org/officeDocument/2006/math" xmlns="">
      <p:transition advClick="1"/>
    </mc:Fallback>
  </mc:AlternateContent>
  <p:timing>
    <p:tnLst>
      <p:par>
        <p:cTn id="1" dur="indefinite" restart="never" nodeType="tmRoot"/>
      </p:par>
    </p:tnLst>
  </p:timing>
</p:sld>
</file>

<file path=ppt/theme/theme1.xml><?xml version="1.0" encoding="utf-8"?>
<a:theme xmlns:a="http://schemas.openxmlformats.org/drawingml/2006/main" name="AARNet Template">
  <a:themeElements>
    <a:clrScheme name="AARNet">
      <a:dk1>
        <a:sysClr val="windowText" lastClr="000000"/>
      </a:dk1>
      <a:lt1>
        <a:sysClr val="window" lastClr="FFFFFF"/>
      </a:lt1>
      <a:dk2>
        <a:srgbClr val="393939"/>
      </a:dk2>
      <a:lt2>
        <a:srgbClr val="F7F7F7"/>
      </a:lt2>
      <a:accent1>
        <a:srgbClr val="F7941E"/>
      </a:accent1>
      <a:accent2>
        <a:srgbClr val="8A8C8E"/>
      </a:accent2>
      <a:accent3>
        <a:srgbClr val="000000"/>
      </a:accent3>
      <a:accent4>
        <a:srgbClr val="B9B9B9"/>
      </a:accent4>
      <a:accent5>
        <a:srgbClr val="393939"/>
      </a:accent5>
      <a:accent6>
        <a:srgbClr val="7C7C7C"/>
      </a:accent6>
      <a:hlink>
        <a:srgbClr val="F7941E"/>
      </a:hlink>
      <a:folHlink>
        <a:srgbClr val="B9B9B9"/>
      </a:folHlink>
    </a:clrScheme>
    <a:fontScheme name="AARNet">
      <a:majorFont>
        <a:latin typeface="Calibri"/>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defRPr sz="1400" dirty="0" err="1"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defRPr sz="1400" dirty="0" err="1" smtClean="0">
            <a:solidFill>
              <a:schemeClr val="tx2"/>
            </a:solidFill>
          </a:defRPr>
        </a:defPPr>
      </a:lstStyle>
    </a:txDef>
  </a:objectDefaults>
  <a:extraClrSchemeLst/>
  <a:custClrLst>
    <a:custClr name="Custom Color 1">
      <a:srgbClr val="74D0F6"/>
    </a:custClr>
    <a:custClr name="Custom Color 2">
      <a:srgbClr val="867FB7"/>
    </a:custClr>
    <a:custClr name="Custom Color 3">
      <a:srgbClr val="174F62"/>
    </a:custClr>
    <a:custClr name="Custom Color 4">
      <a:srgbClr val="7BAE92"/>
    </a:custClr>
    <a:custClr name="Custom Color 5">
      <a:srgbClr val="EBDED3"/>
    </a:custClr>
  </a:custClrLst>
  <a:extLst>
    <a:ext uri="{05A4C25C-085E-4340-85A3-A5531E510DB2}">
      <thm15:themeFamily xmlns:thm15="http://schemas.microsoft.com/office/thememl/2012/main" name="AGM 2020-final" id="{55DB42EC-04D3-BC44-85C5-C388E888F232}" vid="{8AF0993F-D39F-8141-81E4-419F7FF5043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AARNet Template</Template>
  <TotalTime>4952</TotalTime>
  <Words>488</Words>
  <Application>Microsoft Office PowerPoint</Application>
  <PresentationFormat>On-screen Show (16:9)</PresentationFormat>
  <Paragraphs>98</Paragraphs>
  <Slides>7</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Helvetica</vt:lpstr>
      <vt:lpstr>AARNet Template</vt:lpstr>
      <vt:lpstr>Connecting data to support open science – AARNet’s journet</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Jane Gifford</dc:creator>
  <cp:keywords/>
  <dc:description/>
  <cp:lastModifiedBy>Carina Kemp</cp:lastModifiedBy>
  <cp:revision>55</cp:revision>
  <dcterms:created xsi:type="dcterms:W3CDTF">2020-10-06T00:31:38Z</dcterms:created>
  <dcterms:modified xsi:type="dcterms:W3CDTF">2021-06-25T09:59:07Z</dcterms:modified>
  <cp:category/>
</cp:coreProperties>
</file>