
<file path=[Content_Types].xml><?xml version="1.0" encoding="utf-8"?>
<Types xmlns="http://schemas.openxmlformats.org/package/2006/content-types"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8" r:id="rId3"/>
    <p:sldId id="263" r:id="rId4"/>
    <p:sldId id="264" r:id="rId5"/>
    <p:sldId id="265" r:id="rId6"/>
    <p:sldId id="266" r:id="rId7"/>
    <p:sldId id="268" r:id="rId8"/>
    <p:sldId id="267" r:id="rId9"/>
    <p:sldId id="269" r:id="rId10"/>
    <p:sldId id="262" r:id="rId11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  <p:ext uri="GoogleSlidesCustomDataVersion2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13" roundtripDataSignature="AMtx7mgIPoYblqr2gWnOURrqFFrikj5pvA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35"/>
    <p:restoredTop sz="94247"/>
  </p:normalViewPr>
  <p:slideViewPr>
    <p:cSldViewPr snapToGrid="0">
      <p:cViewPr varScale="1">
        <p:scale>
          <a:sx n="120" d="100"/>
          <a:sy n="120" d="100"/>
        </p:scale>
        <p:origin x="82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customschemas.google.com/relationships/presentationmetadata" Target="metadata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03" name="Google Shape;103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52" name="Google Shape;152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">
          <a:extLst>
            <a:ext uri="{FF2B5EF4-FFF2-40B4-BE49-F238E27FC236}">
              <a16:creationId xmlns:a16="http://schemas.microsoft.com/office/drawing/2014/main" id="{0C0ED286-7431-AAA1-C703-6D030B8310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2:notes">
            <a:extLst>
              <a:ext uri="{FF2B5EF4-FFF2-40B4-BE49-F238E27FC236}">
                <a16:creationId xmlns:a16="http://schemas.microsoft.com/office/drawing/2014/main" id="{C4358A6F-E064-5A3F-5B81-5A5D0206F51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52" name="Google Shape;152;p2:notes">
            <a:extLst>
              <a:ext uri="{FF2B5EF4-FFF2-40B4-BE49-F238E27FC236}">
                <a16:creationId xmlns:a16="http://schemas.microsoft.com/office/drawing/2014/main" id="{15C3DDEA-6AFB-BAF3-CA37-B987AC38C1A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3103569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">
          <a:extLst>
            <a:ext uri="{FF2B5EF4-FFF2-40B4-BE49-F238E27FC236}">
              <a16:creationId xmlns:a16="http://schemas.microsoft.com/office/drawing/2014/main" id="{4201BD58-2180-298D-CAAA-C6FAB92201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2:notes">
            <a:extLst>
              <a:ext uri="{FF2B5EF4-FFF2-40B4-BE49-F238E27FC236}">
                <a16:creationId xmlns:a16="http://schemas.microsoft.com/office/drawing/2014/main" id="{48124AD1-0C98-F508-ADA7-9E9A08CD4F3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52" name="Google Shape;152;p2:notes">
            <a:extLst>
              <a:ext uri="{FF2B5EF4-FFF2-40B4-BE49-F238E27FC236}">
                <a16:creationId xmlns:a16="http://schemas.microsoft.com/office/drawing/2014/main" id="{2D1D7A31-2007-384C-C01C-AE283B29DE0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3968083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">
          <a:extLst>
            <a:ext uri="{FF2B5EF4-FFF2-40B4-BE49-F238E27FC236}">
              <a16:creationId xmlns:a16="http://schemas.microsoft.com/office/drawing/2014/main" id="{2C78C93B-EC36-AAF4-9F92-9825741FEF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2:notes">
            <a:extLst>
              <a:ext uri="{FF2B5EF4-FFF2-40B4-BE49-F238E27FC236}">
                <a16:creationId xmlns:a16="http://schemas.microsoft.com/office/drawing/2014/main" id="{949D7D60-4998-FD2C-ED33-54E128F4C2A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52" name="Google Shape;152;p2:notes">
            <a:extLst>
              <a:ext uri="{FF2B5EF4-FFF2-40B4-BE49-F238E27FC236}">
                <a16:creationId xmlns:a16="http://schemas.microsoft.com/office/drawing/2014/main" id="{83F3B6EA-354C-BB86-9426-391E1D2AA86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8218725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">
          <a:extLst>
            <a:ext uri="{FF2B5EF4-FFF2-40B4-BE49-F238E27FC236}">
              <a16:creationId xmlns:a16="http://schemas.microsoft.com/office/drawing/2014/main" id="{F09714AD-3DBE-9E47-F6B6-5443033982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2:notes">
            <a:extLst>
              <a:ext uri="{FF2B5EF4-FFF2-40B4-BE49-F238E27FC236}">
                <a16:creationId xmlns:a16="http://schemas.microsoft.com/office/drawing/2014/main" id="{B60C06BF-A32A-55D0-0DAF-00318AD46AD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52" name="Google Shape;152;p2:notes">
            <a:extLst>
              <a:ext uri="{FF2B5EF4-FFF2-40B4-BE49-F238E27FC236}">
                <a16:creationId xmlns:a16="http://schemas.microsoft.com/office/drawing/2014/main" id="{C7A3EEBF-D197-B067-7255-71FFD2B1AEB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9884966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">
          <a:extLst>
            <a:ext uri="{FF2B5EF4-FFF2-40B4-BE49-F238E27FC236}">
              <a16:creationId xmlns:a16="http://schemas.microsoft.com/office/drawing/2014/main" id="{660C72F8-6D30-CFE2-6C69-AB36BEA00B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2:notes">
            <a:extLst>
              <a:ext uri="{FF2B5EF4-FFF2-40B4-BE49-F238E27FC236}">
                <a16:creationId xmlns:a16="http://schemas.microsoft.com/office/drawing/2014/main" id="{CA392CE9-DD57-22C1-741F-09C66972D1D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52" name="Google Shape;152;p2:notes">
            <a:extLst>
              <a:ext uri="{FF2B5EF4-FFF2-40B4-BE49-F238E27FC236}">
                <a16:creationId xmlns:a16="http://schemas.microsoft.com/office/drawing/2014/main" id="{1893DCB8-7F3C-8217-56FF-CD52EA5EDD2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7142011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">
          <a:extLst>
            <a:ext uri="{FF2B5EF4-FFF2-40B4-BE49-F238E27FC236}">
              <a16:creationId xmlns:a16="http://schemas.microsoft.com/office/drawing/2014/main" id="{BCC97E6F-3D7B-6306-C5A3-E3D6294824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2:notes">
            <a:extLst>
              <a:ext uri="{FF2B5EF4-FFF2-40B4-BE49-F238E27FC236}">
                <a16:creationId xmlns:a16="http://schemas.microsoft.com/office/drawing/2014/main" id="{085902F6-7BDB-C690-643B-B776368AFA0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52" name="Google Shape;152;p2:notes">
            <a:extLst>
              <a:ext uri="{FF2B5EF4-FFF2-40B4-BE49-F238E27FC236}">
                <a16:creationId xmlns:a16="http://schemas.microsoft.com/office/drawing/2014/main" id="{8ABD3FD6-FA39-836E-2E31-BCF85064154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40112870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">
          <a:extLst>
            <a:ext uri="{FF2B5EF4-FFF2-40B4-BE49-F238E27FC236}">
              <a16:creationId xmlns:a16="http://schemas.microsoft.com/office/drawing/2014/main" id="{FC600844-7766-E9B8-1EC8-299EB456B9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2:notes">
            <a:extLst>
              <a:ext uri="{FF2B5EF4-FFF2-40B4-BE49-F238E27FC236}">
                <a16:creationId xmlns:a16="http://schemas.microsoft.com/office/drawing/2014/main" id="{CA070269-70DE-06D4-511F-7D229721CEA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52" name="Google Shape;152;p2:notes">
            <a:extLst>
              <a:ext uri="{FF2B5EF4-FFF2-40B4-BE49-F238E27FC236}">
                <a16:creationId xmlns:a16="http://schemas.microsoft.com/office/drawing/2014/main" id="{3A2C5DE6-5931-E4D6-4378-604791F5E23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6708735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76" name="Google Shape;176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Internal-3 1">
  <p:cSld name="1_Internal-3_1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g2b2cbd1e75a_0_220"/>
          <p:cNvSpPr txBox="1">
            <a:spLocks noGrp="1"/>
          </p:cNvSpPr>
          <p:nvPr>
            <p:ph type="body" idx="1"/>
          </p:nvPr>
        </p:nvSpPr>
        <p:spPr>
          <a:xfrm>
            <a:off x="433137" y="1528763"/>
            <a:ext cx="11271300" cy="460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386842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171616"/>
              </a:buClr>
              <a:buSzPts val="2492"/>
              <a:buFont typeface="Calibri"/>
              <a:buChar char="•"/>
              <a:defRPr sz="2800" b="0" i="0" u="none" strike="noStrike" cap="none">
                <a:solidFill>
                  <a:srgbClr val="171616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64236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171616"/>
              </a:buClr>
              <a:buSzPts val="2136"/>
              <a:buFont typeface="Calibri"/>
              <a:buChar char="•"/>
              <a:defRPr sz="2400" b="0" i="0" u="none" strike="noStrike" cap="none">
                <a:solidFill>
                  <a:srgbClr val="171616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4163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171616"/>
              </a:buClr>
              <a:buSzPts val="1780"/>
              <a:buFont typeface="Calibri"/>
              <a:buChar char="•"/>
              <a:defRPr sz="2000" b="0" i="0" u="none" strike="noStrike" cap="none">
                <a:solidFill>
                  <a:srgbClr val="171616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30327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171616"/>
              </a:buClr>
              <a:buSzPts val="1602"/>
              <a:buFont typeface="Calibri"/>
              <a:buChar char="•"/>
              <a:defRPr sz="1800" b="0" i="0" u="none" strike="noStrike" cap="none">
                <a:solidFill>
                  <a:srgbClr val="171616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30326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171616"/>
              </a:buClr>
              <a:buSzPts val="1602"/>
              <a:buFont typeface="Calibri"/>
              <a:buChar char="•"/>
              <a:defRPr sz="1800" b="0" i="0" u="none" strike="noStrike" cap="none">
                <a:solidFill>
                  <a:srgbClr val="171616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7" name="Google Shape;17;g2b2cbd1e75a_0_220"/>
          <p:cNvSpPr txBox="1">
            <a:spLocks noGrp="1"/>
          </p:cNvSpPr>
          <p:nvPr>
            <p:ph type="dt" idx="10"/>
          </p:nvPr>
        </p:nvSpPr>
        <p:spPr>
          <a:xfrm>
            <a:off x="413886" y="6411862"/>
            <a:ext cx="193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1D1D1B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g2b2cbd1e75a_0_220"/>
          <p:cNvSpPr txBox="1">
            <a:spLocks noGrp="1"/>
          </p:cNvSpPr>
          <p:nvPr>
            <p:ph type="ftr" idx="11"/>
          </p:nvPr>
        </p:nvSpPr>
        <p:spPr>
          <a:xfrm>
            <a:off x="4649774" y="6411862"/>
            <a:ext cx="28995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1D1D1B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g2b2cbd1e75a_0_220"/>
          <p:cNvSpPr txBox="1">
            <a:spLocks noGrp="1"/>
          </p:cNvSpPr>
          <p:nvPr>
            <p:ph type="sldNum" idx="12"/>
          </p:nvPr>
        </p:nvSpPr>
        <p:spPr>
          <a:xfrm>
            <a:off x="9848227" y="6411862"/>
            <a:ext cx="193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20" name="Google Shape;20;g2b2cbd1e75a_0_220"/>
          <p:cNvSpPr txBox="1">
            <a:spLocks noGrp="1"/>
          </p:cNvSpPr>
          <p:nvPr>
            <p:ph type="title"/>
          </p:nvPr>
        </p:nvSpPr>
        <p:spPr>
          <a:xfrm>
            <a:off x="1787860" y="342058"/>
            <a:ext cx="8794800" cy="34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" type="blank">
  <p:cSld name="BLANK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7"/>
          <p:cNvSpPr txBox="1">
            <a:spLocks noGrp="1"/>
          </p:cNvSpPr>
          <p:nvPr>
            <p:ph type="dt" idx="10"/>
          </p:nvPr>
        </p:nvSpPr>
        <p:spPr>
          <a:xfrm>
            <a:off x="413886" y="6411862"/>
            <a:ext cx="193309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7"/>
          <p:cNvSpPr txBox="1">
            <a:spLocks noGrp="1"/>
          </p:cNvSpPr>
          <p:nvPr>
            <p:ph type="ftr" idx="11"/>
          </p:nvPr>
        </p:nvSpPr>
        <p:spPr>
          <a:xfrm>
            <a:off x="4649774" y="6411862"/>
            <a:ext cx="289964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" name="Google Shape;24;p7"/>
          <p:cNvSpPr txBox="1">
            <a:spLocks noGrp="1"/>
          </p:cNvSpPr>
          <p:nvPr>
            <p:ph type="sldNum" idx="12"/>
          </p:nvPr>
        </p:nvSpPr>
        <p:spPr>
          <a:xfrm>
            <a:off x="9848227" y="6411862"/>
            <a:ext cx="193309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25" name="Google Shape;25;p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467" y="1388"/>
            <a:ext cx="12187064" cy="685522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nternal_Blank">
  <p:cSld name="Internal_Blank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6"/>
          <p:cNvSpPr txBox="1">
            <a:spLocks noGrp="1"/>
          </p:cNvSpPr>
          <p:nvPr>
            <p:ph type="title"/>
          </p:nvPr>
        </p:nvSpPr>
        <p:spPr>
          <a:xfrm>
            <a:off x="1787860" y="342058"/>
            <a:ext cx="8794795" cy="34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6"/>
          <p:cNvSpPr txBox="1">
            <a:spLocks noGrp="1"/>
          </p:cNvSpPr>
          <p:nvPr>
            <p:ph type="ftr" idx="11"/>
          </p:nvPr>
        </p:nvSpPr>
        <p:spPr>
          <a:xfrm>
            <a:off x="7773974" y="6411862"/>
            <a:ext cx="28995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1D1D1B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6"/>
          <p:cNvSpPr txBox="1">
            <a:spLocks noGrp="1"/>
          </p:cNvSpPr>
          <p:nvPr>
            <p:ph type="sldNum" idx="12"/>
          </p:nvPr>
        </p:nvSpPr>
        <p:spPr>
          <a:xfrm>
            <a:off x="9848227" y="6411862"/>
            <a:ext cx="193309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30" name="Google Shape;30;p6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433125" y="6253596"/>
            <a:ext cx="1190499" cy="604407"/>
          </a:xfrm>
          <a:prstGeom prst="rect">
            <a:avLst/>
          </a:prstGeom>
          <a:noFill/>
          <a:ln>
            <a:noFill/>
          </a:ln>
        </p:spPr>
      </p:pic>
      <p:pic>
        <p:nvPicPr>
          <p:cNvPr id="31" name="Google Shape;31;p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814125" y="6253596"/>
            <a:ext cx="1190499" cy="604407"/>
          </a:xfrm>
          <a:prstGeom prst="rect">
            <a:avLst/>
          </a:prstGeom>
          <a:noFill/>
          <a:ln>
            <a:noFill/>
          </a:ln>
        </p:spPr>
      </p:pic>
      <p:pic>
        <p:nvPicPr>
          <p:cNvPr id="32" name="Google Shape;32;p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623625" y="6253596"/>
            <a:ext cx="1190499" cy="604407"/>
          </a:xfrm>
          <a:prstGeom prst="rect">
            <a:avLst/>
          </a:prstGeom>
          <a:noFill/>
          <a:ln>
            <a:noFill/>
          </a:ln>
        </p:spPr>
      </p:pic>
      <p:pic>
        <p:nvPicPr>
          <p:cNvPr id="33" name="Google Shape;33;p6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004625" y="6253596"/>
            <a:ext cx="1190499" cy="604407"/>
          </a:xfrm>
          <a:prstGeom prst="rect">
            <a:avLst/>
          </a:prstGeom>
          <a:noFill/>
          <a:ln>
            <a:noFill/>
          </a:ln>
        </p:spPr>
      </p:pic>
      <p:pic>
        <p:nvPicPr>
          <p:cNvPr id="34" name="Google Shape;34;p6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195125" y="6253596"/>
            <a:ext cx="1190499" cy="60440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Internal-3">
  <p:cSld name="1_Internal-3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 txBox="1">
            <a:spLocks noGrp="1"/>
          </p:cNvSpPr>
          <p:nvPr>
            <p:ph type="body" idx="1"/>
          </p:nvPr>
        </p:nvSpPr>
        <p:spPr>
          <a:xfrm>
            <a:off x="433137" y="1528763"/>
            <a:ext cx="11271183" cy="46005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386842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171616"/>
              </a:buClr>
              <a:buSzPts val="2492"/>
              <a:buFont typeface="Calibri"/>
              <a:buChar char="•"/>
              <a:defRPr sz="2800" b="0" i="0" u="none" strike="noStrike" cap="none">
                <a:solidFill>
                  <a:srgbClr val="171616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64236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171616"/>
              </a:buClr>
              <a:buSzPts val="2136"/>
              <a:buFont typeface="Calibri"/>
              <a:buChar char="•"/>
              <a:defRPr sz="2400" b="0" i="0" u="none" strike="noStrike" cap="none">
                <a:solidFill>
                  <a:srgbClr val="171616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4163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171616"/>
              </a:buClr>
              <a:buSzPts val="1780"/>
              <a:buFont typeface="Calibri"/>
              <a:buChar char="•"/>
              <a:defRPr sz="2000" b="0" i="0" u="none" strike="noStrike" cap="none">
                <a:solidFill>
                  <a:srgbClr val="171616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30327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171616"/>
              </a:buClr>
              <a:buSzPts val="1602"/>
              <a:buFont typeface="Calibri"/>
              <a:buChar char="•"/>
              <a:defRPr sz="1800" b="0" i="0" u="none" strike="noStrike" cap="none">
                <a:solidFill>
                  <a:srgbClr val="171616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30326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171616"/>
              </a:buClr>
              <a:buSzPts val="1602"/>
              <a:buFont typeface="Calibri"/>
              <a:buChar char="•"/>
              <a:defRPr sz="1800" b="0" i="0" u="none" strike="noStrike" cap="none">
                <a:solidFill>
                  <a:srgbClr val="171616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sldNum" idx="12"/>
          </p:nvPr>
        </p:nvSpPr>
        <p:spPr>
          <a:xfrm>
            <a:off x="9848227" y="6411862"/>
            <a:ext cx="193309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title"/>
          </p:nvPr>
        </p:nvSpPr>
        <p:spPr>
          <a:xfrm>
            <a:off x="1787860" y="342058"/>
            <a:ext cx="8794795" cy="34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pic>
        <p:nvPicPr>
          <p:cNvPr id="39" name="Google Shape;39;p9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433125" y="6253596"/>
            <a:ext cx="1190499" cy="604407"/>
          </a:xfrm>
          <a:prstGeom prst="rect">
            <a:avLst/>
          </a:prstGeom>
          <a:noFill/>
          <a:ln>
            <a:noFill/>
          </a:ln>
        </p:spPr>
      </p:pic>
      <p:pic>
        <p:nvPicPr>
          <p:cNvPr id="40" name="Google Shape;40;p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814125" y="6253596"/>
            <a:ext cx="1190499" cy="604407"/>
          </a:xfrm>
          <a:prstGeom prst="rect">
            <a:avLst/>
          </a:prstGeom>
          <a:noFill/>
          <a:ln>
            <a:noFill/>
          </a:ln>
        </p:spPr>
      </p:pic>
      <p:pic>
        <p:nvPicPr>
          <p:cNvPr id="41" name="Google Shape;41;p9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623625" y="6253596"/>
            <a:ext cx="1190499" cy="604407"/>
          </a:xfrm>
          <a:prstGeom prst="rect">
            <a:avLst/>
          </a:prstGeom>
          <a:noFill/>
          <a:ln>
            <a:noFill/>
          </a:ln>
        </p:spPr>
      </p:pic>
      <p:pic>
        <p:nvPicPr>
          <p:cNvPr id="42" name="Google Shape;42;p9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004625" y="6253596"/>
            <a:ext cx="1190499" cy="604407"/>
          </a:xfrm>
          <a:prstGeom prst="rect">
            <a:avLst/>
          </a:prstGeom>
          <a:noFill/>
          <a:ln>
            <a:noFill/>
          </a:ln>
        </p:spPr>
      </p:pic>
      <p:pic>
        <p:nvPicPr>
          <p:cNvPr id="43" name="Google Shape;43;p9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195125" y="6253596"/>
            <a:ext cx="1190499" cy="604407"/>
          </a:xfrm>
          <a:prstGeom prst="rect">
            <a:avLst/>
          </a:prstGeom>
          <a:noFill/>
          <a:ln>
            <a:noFill/>
          </a:ln>
        </p:spPr>
      </p:pic>
      <p:sp>
        <p:nvSpPr>
          <p:cNvPr id="44" name="Google Shape;44;p9"/>
          <p:cNvSpPr txBox="1">
            <a:spLocks noGrp="1"/>
          </p:cNvSpPr>
          <p:nvPr>
            <p:ph type="ftr" idx="11"/>
          </p:nvPr>
        </p:nvSpPr>
        <p:spPr>
          <a:xfrm>
            <a:off x="7773974" y="6411862"/>
            <a:ext cx="28995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1D1D1B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nternal-5">
  <p:cSld name="Internal-5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0"/>
          <p:cNvSpPr txBox="1">
            <a:spLocks noGrp="1"/>
          </p:cNvSpPr>
          <p:nvPr>
            <p:ph type="dt" idx="10"/>
          </p:nvPr>
        </p:nvSpPr>
        <p:spPr>
          <a:xfrm>
            <a:off x="413886" y="6411862"/>
            <a:ext cx="193309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10"/>
          <p:cNvSpPr txBox="1">
            <a:spLocks noGrp="1"/>
          </p:cNvSpPr>
          <p:nvPr>
            <p:ph type="ftr" idx="11"/>
          </p:nvPr>
        </p:nvSpPr>
        <p:spPr>
          <a:xfrm>
            <a:off x="4649774" y="6411862"/>
            <a:ext cx="289964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10"/>
          <p:cNvSpPr txBox="1">
            <a:spLocks noGrp="1"/>
          </p:cNvSpPr>
          <p:nvPr>
            <p:ph type="sldNum" idx="12"/>
          </p:nvPr>
        </p:nvSpPr>
        <p:spPr>
          <a:xfrm>
            <a:off x="9848227" y="6411862"/>
            <a:ext cx="193309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49" name="Google Shape;49;p10"/>
          <p:cNvSpPr txBox="1">
            <a:spLocks noGrp="1"/>
          </p:cNvSpPr>
          <p:nvPr>
            <p:ph type="body" idx="1"/>
          </p:nvPr>
        </p:nvSpPr>
        <p:spPr>
          <a:xfrm>
            <a:off x="4841506" y="1251743"/>
            <a:ext cx="6901313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409447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171616"/>
              </a:buClr>
              <a:buSzPts val="2848"/>
              <a:buFont typeface="Calibri"/>
              <a:buChar char="•"/>
              <a:defRPr sz="3200" b="0" i="0" u="none" strike="noStrike" cap="none">
                <a:solidFill>
                  <a:srgbClr val="171616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6842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171616"/>
              </a:buClr>
              <a:buSzPts val="2492"/>
              <a:buFont typeface="Calibri"/>
              <a:buChar char="•"/>
              <a:defRPr sz="2800" b="0" i="0" u="none" strike="noStrike" cap="none">
                <a:solidFill>
                  <a:srgbClr val="171616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64236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171616"/>
              </a:buClr>
              <a:buSzPts val="2136"/>
              <a:buFont typeface="Calibri"/>
              <a:buChar char="•"/>
              <a:defRPr sz="2400" b="0" i="0" u="none" strike="noStrike" cap="none">
                <a:solidFill>
                  <a:srgbClr val="171616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163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171616"/>
              </a:buClr>
              <a:buSzPts val="1780"/>
              <a:buFont typeface="Calibri"/>
              <a:buChar char="•"/>
              <a:defRPr sz="2000" b="0" i="0" u="none" strike="noStrike" cap="none">
                <a:solidFill>
                  <a:srgbClr val="171616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1629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171616"/>
              </a:buClr>
              <a:buSzPts val="1780"/>
              <a:buFont typeface="Calibri"/>
              <a:buChar char="•"/>
              <a:defRPr sz="2000" b="0" i="0" u="none" strike="noStrike" cap="none">
                <a:solidFill>
                  <a:srgbClr val="171616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0" name="Google Shape;50;p10"/>
          <p:cNvSpPr txBox="1">
            <a:spLocks noGrp="1"/>
          </p:cNvSpPr>
          <p:nvPr>
            <p:ph type="body" idx="2"/>
          </p:nvPr>
        </p:nvSpPr>
        <p:spPr>
          <a:xfrm>
            <a:off x="423512" y="1251744"/>
            <a:ext cx="4226262" cy="48815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171616"/>
              </a:buClr>
              <a:buSzPts val="1424"/>
              <a:buFont typeface="Calibri"/>
              <a:buNone/>
              <a:defRPr sz="1600" b="0" i="0" u="none" strike="noStrike" cap="none">
                <a:solidFill>
                  <a:srgbClr val="171616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2"/>
              </a:buClr>
              <a:buSzPts val="1246"/>
              <a:buFont typeface="Calibri"/>
              <a:buNone/>
              <a:defRPr sz="1400" b="0" i="0" u="none" strike="noStrike" cap="none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2"/>
              </a:buClr>
              <a:buSzPts val="1068"/>
              <a:buFont typeface="Calibri"/>
              <a:buNone/>
              <a:defRPr sz="1200" b="0" i="0" u="none" strike="noStrike" cap="none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2"/>
              </a:buClr>
              <a:buSzPts val="890"/>
              <a:buFont typeface="Calibri"/>
              <a:buNone/>
              <a:defRPr sz="1000" b="0" i="0" u="none" strike="noStrike" cap="none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2"/>
              </a:buClr>
              <a:buSzPts val="890"/>
              <a:buFont typeface="Calibri"/>
              <a:buNone/>
              <a:defRPr sz="1000" b="0" i="0" u="none" strike="noStrike" cap="none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1" name="Google Shape;51;p10"/>
          <p:cNvSpPr txBox="1">
            <a:spLocks noGrp="1"/>
          </p:cNvSpPr>
          <p:nvPr>
            <p:ph type="title"/>
          </p:nvPr>
        </p:nvSpPr>
        <p:spPr>
          <a:xfrm>
            <a:off x="1787860" y="342058"/>
            <a:ext cx="8794795" cy="34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nternal-6">
  <p:cSld name="Internal-6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1"/>
          <p:cNvSpPr>
            <a:spLocks noGrp="1"/>
          </p:cNvSpPr>
          <p:nvPr>
            <p:ph type="pic" idx="2"/>
          </p:nvPr>
        </p:nvSpPr>
        <p:spPr>
          <a:xfrm>
            <a:off x="4908884" y="1396674"/>
            <a:ext cx="6805060" cy="4614394"/>
          </a:xfrm>
          <a:prstGeom prst="rect">
            <a:avLst/>
          </a:prstGeom>
          <a:noFill/>
          <a:ln>
            <a:noFill/>
          </a:ln>
        </p:spPr>
      </p:sp>
      <p:sp>
        <p:nvSpPr>
          <p:cNvPr id="54" name="Google Shape;54;p11"/>
          <p:cNvSpPr txBox="1">
            <a:spLocks noGrp="1"/>
          </p:cNvSpPr>
          <p:nvPr>
            <p:ph type="body" idx="1"/>
          </p:nvPr>
        </p:nvSpPr>
        <p:spPr>
          <a:xfrm>
            <a:off x="452387" y="1396674"/>
            <a:ext cx="4197387" cy="4622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171616"/>
              </a:buClr>
              <a:buSzPts val="1424"/>
              <a:buFont typeface="Calibri"/>
              <a:buNone/>
              <a:defRPr sz="1600" b="0" i="0" u="none" strike="noStrike" cap="none">
                <a:solidFill>
                  <a:srgbClr val="171616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2"/>
              </a:buClr>
              <a:buSzPts val="1246"/>
              <a:buFont typeface="Calibri"/>
              <a:buNone/>
              <a:defRPr sz="1400" b="0" i="0" u="none" strike="noStrike" cap="none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2"/>
              </a:buClr>
              <a:buSzPts val="1068"/>
              <a:buFont typeface="Calibri"/>
              <a:buNone/>
              <a:defRPr sz="1200" b="0" i="0" u="none" strike="noStrike" cap="none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2"/>
              </a:buClr>
              <a:buSzPts val="890"/>
              <a:buFont typeface="Calibri"/>
              <a:buNone/>
              <a:defRPr sz="1000" b="0" i="0" u="none" strike="noStrike" cap="none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2"/>
              </a:buClr>
              <a:buSzPts val="890"/>
              <a:buFont typeface="Calibri"/>
              <a:buNone/>
              <a:defRPr sz="1000" b="0" i="0" u="none" strike="noStrike" cap="none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5" name="Google Shape;55;p11"/>
          <p:cNvSpPr txBox="1">
            <a:spLocks noGrp="1"/>
          </p:cNvSpPr>
          <p:nvPr>
            <p:ph type="dt" idx="10"/>
          </p:nvPr>
        </p:nvSpPr>
        <p:spPr>
          <a:xfrm>
            <a:off x="413886" y="6411862"/>
            <a:ext cx="193309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11"/>
          <p:cNvSpPr txBox="1">
            <a:spLocks noGrp="1"/>
          </p:cNvSpPr>
          <p:nvPr>
            <p:ph type="ftr" idx="11"/>
          </p:nvPr>
        </p:nvSpPr>
        <p:spPr>
          <a:xfrm>
            <a:off x="4649774" y="6411862"/>
            <a:ext cx="289964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11"/>
          <p:cNvSpPr txBox="1">
            <a:spLocks noGrp="1"/>
          </p:cNvSpPr>
          <p:nvPr>
            <p:ph type="sldNum" idx="12"/>
          </p:nvPr>
        </p:nvSpPr>
        <p:spPr>
          <a:xfrm>
            <a:off x="9848227" y="6411862"/>
            <a:ext cx="193309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58" name="Google Shape;58;p11"/>
          <p:cNvSpPr txBox="1">
            <a:spLocks noGrp="1"/>
          </p:cNvSpPr>
          <p:nvPr>
            <p:ph type="title"/>
          </p:nvPr>
        </p:nvSpPr>
        <p:spPr>
          <a:xfrm>
            <a:off x="1787860" y="342058"/>
            <a:ext cx="8794795" cy="34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ver" type="title">
  <p:cSld name="Cover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oogle Shape;12;p5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9625" y="-9625"/>
            <a:ext cx="12191999" cy="6857999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Google Shape;13;p5"/>
          <p:cNvSpPr txBox="1">
            <a:spLocks noGrp="1"/>
          </p:cNvSpPr>
          <p:nvPr>
            <p:ph type="ctrTitle"/>
          </p:nvPr>
        </p:nvSpPr>
        <p:spPr>
          <a:xfrm>
            <a:off x="406940" y="3287319"/>
            <a:ext cx="9973101" cy="13630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36277C"/>
              </a:buClr>
              <a:buSzPts val="4800"/>
              <a:buFont typeface="Calibri"/>
              <a:buNone/>
              <a:defRPr sz="4800" b="1">
                <a:solidFill>
                  <a:srgbClr val="36277C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5"/>
          <p:cNvSpPr txBox="1">
            <a:spLocks noGrp="1"/>
          </p:cNvSpPr>
          <p:nvPr>
            <p:ph type="subTitle" idx="1"/>
          </p:nvPr>
        </p:nvSpPr>
        <p:spPr>
          <a:xfrm>
            <a:off x="406940" y="4903300"/>
            <a:ext cx="9973101" cy="6689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2EA0DC"/>
              </a:buClr>
              <a:buSzPts val="2136"/>
              <a:buFont typeface="Calibri"/>
              <a:buNone/>
              <a:defRPr sz="2400" b="0" i="0" u="none" strike="noStrike" cap="none">
                <a:solidFill>
                  <a:srgbClr val="2EA0DC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2"/>
              </a:buClr>
              <a:buSzPts val="1780"/>
              <a:buFont typeface="Calibri"/>
              <a:buNone/>
              <a:defRPr sz="2000" b="0" i="0" u="none" strike="noStrike" cap="none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2"/>
              </a:buClr>
              <a:buSzPts val="1602"/>
              <a:buFont typeface="Calibri"/>
              <a:buNone/>
              <a:defRPr sz="1800" b="0" i="0" u="none" strike="noStrike" cap="none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2"/>
              </a:buClr>
              <a:buSzPts val="1424"/>
              <a:buFont typeface="Calibri"/>
              <a:buNone/>
              <a:defRPr sz="1600" b="0" i="0" u="none" strike="noStrike" cap="none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2"/>
              </a:buClr>
              <a:buSzPts val="1424"/>
              <a:buFont typeface="Calibri"/>
              <a:buNone/>
              <a:defRPr sz="1600" b="0" i="0" u="none" strike="noStrike" cap="none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0609395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oogle Shape;6;p4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0" y="-25550"/>
            <a:ext cx="12182131" cy="6852448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7;p4"/>
          <p:cNvSpPr txBox="1">
            <a:spLocks noGrp="1"/>
          </p:cNvSpPr>
          <p:nvPr>
            <p:ph type="dt" idx="10"/>
          </p:nvPr>
        </p:nvSpPr>
        <p:spPr>
          <a:xfrm>
            <a:off x="413886" y="6411862"/>
            <a:ext cx="193309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4"/>
          <p:cNvSpPr txBox="1">
            <a:spLocks noGrp="1"/>
          </p:cNvSpPr>
          <p:nvPr>
            <p:ph type="ftr" idx="11"/>
          </p:nvPr>
        </p:nvSpPr>
        <p:spPr>
          <a:xfrm>
            <a:off x="4649774" y="6411862"/>
            <a:ext cx="289964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4"/>
          <p:cNvSpPr txBox="1">
            <a:spLocks noGrp="1"/>
          </p:cNvSpPr>
          <p:nvPr>
            <p:ph type="sldNum" idx="12"/>
          </p:nvPr>
        </p:nvSpPr>
        <p:spPr>
          <a:xfrm>
            <a:off x="9848227" y="6411862"/>
            <a:ext cx="193309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1D1D1B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0" name="Google Shape;10;p4"/>
          <p:cNvSpPr txBox="1">
            <a:spLocks noGrp="1"/>
          </p:cNvSpPr>
          <p:nvPr>
            <p:ph type="title"/>
          </p:nvPr>
        </p:nvSpPr>
        <p:spPr>
          <a:xfrm>
            <a:off x="1787860" y="342058"/>
            <a:ext cx="8794795" cy="34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Calibri"/>
              <a:buNone/>
              <a:defRPr sz="2400" b="1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"/>
          <p:cNvSpPr txBox="1">
            <a:spLocks noGrp="1"/>
          </p:cNvSpPr>
          <p:nvPr>
            <p:ph type="ctrTitle"/>
          </p:nvPr>
        </p:nvSpPr>
        <p:spPr>
          <a:xfrm>
            <a:off x="406940" y="3134919"/>
            <a:ext cx="9973200" cy="136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lvl="0"/>
            <a:r>
              <a:rPr lang="en-GB" sz="3200" b="0" dirty="0"/>
              <a:t>Use case 2: How the EOSC EU Node Virtual Machines service can enable a reproducible processing environment for geodetic data.</a:t>
            </a:r>
            <a:endParaRPr sz="3200" dirty="0"/>
          </a:p>
        </p:txBody>
      </p:sp>
      <p:sp>
        <p:nvSpPr>
          <p:cNvPr id="106" name="Google Shape;106;p1"/>
          <p:cNvSpPr txBox="1"/>
          <p:nvPr/>
        </p:nvSpPr>
        <p:spPr>
          <a:xfrm>
            <a:off x="5733168" y="1302335"/>
            <a:ext cx="61125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400"/>
              <a:buFont typeface="Arial"/>
              <a:buNone/>
            </a:pPr>
            <a:r>
              <a:rPr lang="en-GB" sz="54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Funded Project</a:t>
            </a:r>
            <a:endParaRPr sz="54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07" name="Google Shape;107;p1"/>
          <p:cNvCxnSpPr/>
          <p:nvPr/>
        </p:nvCxnSpPr>
        <p:spPr>
          <a:xfrm>
            <a:off x="5575852" y="1048412"/>
            <a:ext cx="0" cy="1431235"/>
          </a:xfrm>
          <a:prstGeom prst="straightConnector1">
            <a:avLst/>
          </a:prstGeom>
          <a:noFill/>
          <a:ln w="57150" cap="flat" cmpd="sng">
            <a:solidFill>
              <a:srgbClr val="A0589F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10" name="Google Shape;110;p1"/>
          <p:cNvSpPr txBox="1"/>
          <p:nvPr/>
        </p:nvSpPr>
        <p:spPr>
          <a:xfrm>
            <a:off x="406940" y="4845634"/>
            <a:ext cx="99894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1" dirty="0">
                <a:latin typeface="Calibri"/>
                <a:ea typeface="Calibri"/>
                <a:cs typeface="Calibri"/>
                <a:sym typeface="Calibri"/>
              </a:rPr>
              <a:t>Ion-Anastasios Karolos 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600" i="1" dirty="0">
                <a:latin typeface="Calibri"/>
                <a:ea typeface="Calibri"/>
                <a:cs typeface="Calibri"/>
                <a:sym typeface="Calibri"/>
              </a:rPr>
              <a:t>Assistant Professor, School of Rural and Surveying Engineering, Aristotle University of Thessaloniki, Greece</a:t>
            </a:r>
            <a:endParaRPr lang="en-US" sz="1600" b="1" dirty="0"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2"/>
          <p:cNvSpPr txBox="1">
            <a:spLocks noGrp="1"/>
          </p:cNvSpPr>
          <p:nvPr>
            <p:ph type="title"/>
          </p:nvPr>
        </p:nvSpPr>
        <p:spPr>
          <a:xfrm>
            <a:off x="1787860" y="265858"/>
            <a:ext cx="8794800" cy="34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</a:pPr>
            <a:r>
              <a:rPr lang="en-GB" dirty="0"/>
              <a:t>EU Node User Authentication via Academic Credentials</a:t>
            </a:r>
            <a:endParaRPr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1E506B91-8B2F-A88C-6D4A-C63F60E33D48}"/>
              </a:ext>
            </a:extLst>
          </p:cNvPr>
          <p:cNvGrpSpPr/>
          <p:nvPr/>
        </p:nvGrpSpPr>
        <p:grpSpPr>
          <a:xfrm>
            <a:off x="0" y="819537"/>
            <a:ext cx="6207021" cy="5218926"/>
            <a:chOff x="0" y="819537"/>
            <a:chExt cx="6207021" cy="5218926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2871D684-3BE3-C7D0-FE8C-A4B34B2E22A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819537"/>
              <a:ext cx="6207021" cy="5218926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BC479EB6-5ACF-DE0B-5B87-CB9246CC81A7}"/>
                </a:ext>
              </a:extLst>
            </p:cNvPr>
            <p:cNvSpPr/>
            <p:nvPr/>
          </p:nvSpPr>
          <p:spPr>
            <a:xfrm>
              <a:off x="5103628" y="1531088"/>
              <a:ext cx="499730" cy="287079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R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116C6D6E-9D98-562D-0081-19BDA3EB8361}"/>
              </a:ext>
            </a:extLst>
          </p:cNvPr>
          <p:cNvGrpSpPr/>
          <p:nvPr/>
        </p:nvGrpSpPr>
        <p:grpSpPr>
          <a:xfrm>
            <a:off x="5984981" y="819537"/>
            <a:ext cx="6207019" cy="5218926"/>
            <a:chOff x="5984981" y="819537"/>
            <a:chExt cx="6207019" cy="5218926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64A76E3C-89FD-5ADA-FAF8-542D40E171B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984981" y="819537"/>
              <a:ext cx="6207019" cy="5218926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AF502E11-2821-8E61-AAE8-6AFF6B34E8ED}"/>
                </a:ext>
              </a:extLst>
            </p:cNvPr>
            <p:cNvSpPr/>
            <p:nvPr/>
          </p:nvSpPr>
          <p:spPr>
            <a:xfrm>
              <a:off x="8960530" y="3407228"/>
              <a:ext cx="1881641" cy="468087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R"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3">
          <a:extLst>
            <a:ext uri="{FF2B5EF4-FFF2-40B4-BE49-F238E27FC236}">
              <a16:creationId xmlns:a16="http://schemas.microsoft.com/office/drawing/2014/main" id="{90F244A7-6561-E733-069D-47A359D0C2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2">
            <a:extLst>
              <a:ext uri="{FF2B5EF4-FFF2-40B4-BE49-F238E27FC236}">
                <a16:creationId xmlns:a16="http://schemas.microsoft.com/office/drawing/2014/main" id="{F37C598D-E82C-8BF8-498D-57CBFA1415C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87860" y="265858"/>
            <a:ext cx="8794800" cy="34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</a:pPr>
            <a:r>
              <a:rPr lang="en-GB" dirty="0"/>
              <a:t>EU Node Dashboard Overview</a:t>
            </a:r>
            <a:endParaRPr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72DC0AD6-153B-9EFA-A4A1-6DF9AAB5EB3D}"/>
              </a:ext>
            </a:extLst>
          </p:cNvPr>
          <p:cNvGrpSpPr/>
          <p:nvPr/>
        </p:nvGrpSpPr>
        <p:grpSpPr>
          <a:xfrm>
            <a:off x="1108618" y="698180"/>
            <a:ext cx="9974763" cy="5704073"/>
            <a:chOff x="1108618" y="698180"/>
            <a:chExt cx="9974763" cy="5704073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435FDEE9-0875-9DF7-8EBE-5CCB9211D60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08618" y="698180"/>
              <a:ext cx="9974763" cy="5704073"/>
            </a:xfrm>
            <a:prstGeom prst="rect">
              <a:avLst/>
            </a:prstGeom>
          </p:spPr>
        </p:pic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C24DB01E-7E0D-6C67-FF31-F1D5748C51C9}"/>
                </a:ext>
              </a:extLst>
            </p:cNvPr>
            <p:cNvSpPr/>
            <p:nvPr/>
          </p:nvSpPr>
          <p:spPr>
            <a:xfrm>
              <a:off x="3572101" y="5116285"/>
              <a:ext cx="2034042" cy="936172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R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164EFE02-58A8-ECEF-9852-692F6DD0815B}"/>
                </a:ext>
              </a:extLst>
            </p:cNvPr>
            <p:cNvSpPr/>
            <p:nvPr/>
          </p:nvSpPr>
          <p:spPr>
            <a:xfrm>
              <a:off x="1384073" y="3093016"/>
              <a:ext cx="749527" cy="140041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R"/>
            </a:p>
          </p:txBody>
        </p:sp>
      </p:grpSp>
    </p:spTree>
    <p:extLst>
      <p:ext uri="{BB962C8B-B14F-4D97-AF65-F5344CB8AC3E}">
        <p14:creationId xmlns:p14="http://schemas.microsoft.com/office/powerpoint/2010/main" val="41949759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3">
          <a:extLst>
            <a:ext uri="{FF2B5EF4-FFF2-40B4-BE49-F238E27FC236}">
              <a16:creationId xmlns:a16="http://schemas.microsoft.com/office/drawing/2014/main" id="{B588A29C-3319-BA85-39FF-5CCE2480E0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2">
            <a:extLst>
              <a:ext uri="{FF2B5EF4-FFF2-40B4-BE49-F238E27FC236}">
                <a16:creationId xmlns:a16="http://schemas.microsoft.com/office/drawing/2014/main" id="{4BC9C17B-6E4B-09E4-445A-87057D4B9D2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87860" y="265858"/>
            <a:ext cx="8794800" cy="34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</a:pPr>
            <a:r>
              <a:rPr lang="en-GB" dirty="0"/>
              <a:t>Virtual Machine Environments and Resource Allocation</a:t>
            </a:r>
            <a:endParaRPr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D1FC975-7AA3-39C0-E9B3-269EC6F6A3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7429" y="981331"/>
            <a:ext cx="5823563" cy="5095618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3C42DC38-2BD0-1CCB-6A52-2D2638DAEF69}"/>
              </a:ext>
            </a:extLst>
          </p:cNvPr>
          <p:cNvGrpSpPr/>
          <p:nvPr/>
        </p:nvGrpSpPr>
        <p:grpSpPr>
          <a:xfrm>
            <a:off x="272437" y="981331"/>
            <a:ext cx="5823563" cy="5095618"/>
            <a:chOff x="272437" y="981331"/>
            <a:chExt cx="5823563" cy="5095618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E89C02B9-D909-06E9-551D-3A6D6C94F191}"/>
                </a:ext>
              </a:extLst>
            </p:cNvPr>
            <p:cNvGrpSpPr/>
            <p:nvPr/>
          </p:nvGrpSpPr>
          <p:grpSpPr>
            <a:xfrm>
              <a:off x="272437" y="981331"/>
              <a:ext cx="5823563" cy="5095618"/>
              <a:chOff x="741405" y="721839"/>
              <a:chExt cx="5823563" cy="5095618"/>
            </a:xfrm>
          </p:grpSpPr>
          <p:pic>
            <p:nvPicPr>
              <p:cNvPr id="3" name="Picture 2">
                <a:extLst>
                  <a:ext uri="{FF2B5EF4-FFF2-40B4-BE49-F238E27FC236}">
                    <a16:creationId xmlns:a16="http://schemas.microsoft.com/office/drawing/2014/main" id="{0951738E-8E9A-48D1-EDE0-8822AC25ADF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41405" y="721839"/>
                <a:ext cx="5823563" cy="5095618"/>
              </a:xfrm>
              <a:prstGeom prst="rect">
                <a:avLst/>
              </a:prstGeom>
            </p:spPr>
          </p:pic>
          <p:sp>
            <p:nvSpPr>
              <p:cNvPr id="4" name="Rectangle 3">
                <a:extLst>
                  <a:ext uri="{FF2B5EF4-FFF2-40B4-BE49-F238E27FC236}">
                    <a16:creationId xmlns:a16="http://schemas.microsoft.com/office/drawing/2014/main" id="{1585C142-DF34-AAD3-2DF0-EE5205650557}"/>
                  </a:ext>
                </a:extLst>
              </p:cNvPr>
              <p:cNvSpPr/>
              <p:nvPr/>
            </p:nvSpPr>
            <p:spPr>
              <a:xfrm>
                <a:off x="2253164" y="2681527"/>
                <a:ext cx="1911061" cy="1173781"/>
              </a:xfrm>
              <a:prstGeom prst="rect">
                <a:avLst/>
              </a:prstGeom>
              <a:noFill/>
              <a:ln>
                <a:solidFill>
                  <a:srgbClr val="C00000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R"/>
              </a:p>
            </p:txBody>
          </p:sp>
          <p:sp>
            <p:nvSpPr>
              <p:cNvPr id="7" name="Rectangle 6">
                <a:extLst>
                  <a:ext uri="{FF2B5EF4-FFF2-40B4-BE49-F238E27FC236}">
                    <a16:creationId xmlns:a16="http://schemas.microsoft.com/office/drawing/2014/main" id="{88F359E4-4266-C432-713A-346765B7F897}"/>
                  </a:ext>
                </a:extLst>
              </p:cNvPr>
              <p:cNvSpPr/>
              <p:nvPr/>
            </p:nvSpPr>
            <p:spPr>
              <a:xfrm>
                <a:off x="992834" y="5054282"/>
                <a:ext cx="1161418" cy="428659"/>
              </a:xfrm>
              <a:prstGeom prst="rect">
                <a:avLst/>
              </a:prstGeom>
              <a:noFill/>
              <a:ln>
                <a:solidFill>
                  <a:srgbClr val="C00000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R"/>
              </a:p>
            </p:txBody>
          </p:sp>
        </p:grp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EEDAB20-9A5E-B695-6E77-FEE88D878740}"/>
                </a:ext>
              </a:extLst>
            </p:cNvPr>
            <p:cNvSpPr/>
            <p:nvPr/>
          </p:nvSpPr>
          <p:spPr>
            <a:xfrm>
              <a:off x="1828800" y="3631624"/>
              <a:ext cx="587086" cy="166254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R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160E7541-74FC-49B4-809D-6BC63489066B}"/>
                </a:ext>
              </a:extLst>
            </p:cNvPr>
            <p:cNvSpPr/>
            <p:nvPr/>
          </p:nvSpPr>
          <p:spPr>
            <a:xfrm>
              <a:off x="1828800" y="5107078"/>
              <a:ext cx="587086" cy="166254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R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089C843C-60DD-8542-EFDC-D0C5148AF196}"/>
                </a:ext>
              </a:extLst>
            </p:cNvPr>
            <p:cNvSpPr/>
            <p:nvPr/>
          </p:nvSpPr>
          <p:spPr>
            <a:xfrm>
              <a:off x="3742459" y="5107078"/>
              <a:ext cx="587086" cy="166254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R"/>
            </a:p>
          </p:txBody>
        </p:sp>
      </p:grpSp>
    </p:spTree>
    <p:extLst>
      <p:ext uri="{BB962C8B-B14F-4D97-AF65-F5344CB8AC3E}">
        <p14:creationId xmlns:p14="http://schemas.microsoft.com/office/powerpoint/2010/main" val="40787440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3">
          <a:extLst>
            <a:ext uri="{FF2B5EF4-FFF2-40B4-BE49-F238E27FC236}">
              <a16:creationId xmlns:a16="http://schemas.microsoft.com/office/drawing/2014/main" id="{CF14EBA4-2447-08E2-17A3-4F3E8E0DA6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2">
            <a:extLst>
              <a:ext uri="{FF2B5EF4-FFF2-40B4-BE49-F238E27FC236}">
                <a16:creationId xmlns:a16="http://schemas.microsoft.com/office/drawing/2014/main" id="{E320C113-6E25-0405-6D41-4F7FD0ED62A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87860" y="265858"/>
            <a:ext cx="8794800" cy="34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</a:pPr>
            <a:r>
              <a:rPr lang="en-US" dirty="0"/>
              <a:t>Resource Allocation Duration</a:t>
            </a:r>
            <a:endParaRPr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3112170-A1EF-7B54-71C6-9DD785377D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4957" y="811736"/>
            <a:ext cx="6223824" cy="544584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CA6C76F-B937-AA00-EBC9-AB7E1AC4A8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780" y="811736"/>
            <a:ext cx="5680177" cy="5445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52598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3">
          <a:extLst>
            <a:ext uri="{FF2B5EF4-FFF2-40B4-BE49-F238E27FC236}">
              <a16:creationId xmlns:a16="http://schemas.microsoft.com/office/drawing/2014/main" id="{7AE70A3B-B4C9-F4C1-E5E7-3BB4843A83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2">
            <a:extLst>
              <a:ext uri="{FF2B5EF4-FFF2-40B4-BE49-F238E27FC236}">
                <a16:creationId xmlns:a16="http://schemas.microsoft.com/office/drawing/2014/main" id="{610FFFDA-F315-3C84-C26F-1A7A5611AF4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87860" y="265858"/>
            <a:ext cx="8794800" cy="34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l">
              <a:buSzPts val="2000"/>
            </a:pPr>
            <a:r>
              <a:rPr lang="en-GB" dirty="0"/>
              <a:t>Virtual Machine Deployment &amp; SSH Access</a:t>
            </a:r>
            <a:endParaRPr dirty="0"/>
          </a:p>
        </p:txBody>
      </p:sp>
      <p:pic>
        <p:nvPicPr>
          <p:cNvPr id="2" name="EU_Node_VM_1">
            <a:hlinkClick r:id="" action="ppaction://media"/>
            <a:extLst>
              <a:ext uri="{FF2B5EF4-FFF2-40B4-BE49-F238E27FC236}">
                <a16:creationId xmlns:a16="http://schemas.microsoft.com/office/drawing/2014/main" id="{CD7B29A9-073D-4FC1-7D6C-24BB771432C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48616" y="872873"/>
            <a:ext cx="9094767" cy="5112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3605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832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3">
          <a:extLst>
            <a:ext uri="{FF2B5EF4-FFF2-40B4-BE49-F238E27FC236}">
              <a16:creationId xmlns:a16="http://schemas.microsoft.com/office/drawing/2014/main" id="{DC914564-4604-0C7D-1888-EA31F10195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2">
            <a:extLst>
              <a:ext uri="{FF2B5EF4-FFF2-40B4-BE49-F238E27FC236}">
                <a16:creationId xmlns:a16="http://schemas.microsoft.com/office/drawing/2014/main" id="{DDF286CE-829F-AEE2-7745-CCC763F7816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87860" y="265858"/>
            <a:ext cx="8794800" cy="34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l">
              <a:buSzPts val="2000"/>
            </a:pPr>
            <a:r>
              <a:rPr lang="en-GB" dirty="0"/>
              <a:t>GNSS PPP Processing Workflow &amp; Scientific Output</a:t>
            </a:r>
            <a:endParaRPr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0250BD-F7EC-D62D-45BE-2841628DE140}"/>
              </a:ext>
            </a:extLst>
          </p:cNvPr>
          <p:cNvSpPr txBox="1"/>
          <p:nvPr/>
        </p:nvSpPr>
        <p:spPr>
          <a:xfrm>
            <a:off x="674529" y="1074509"/>
            <a:ext cx="8794801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Input Data: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GNSS RINEX observations (24h dataset)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Processing Method: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Precise Point Positioning (PPP)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External Products: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Precise satellite orbits &amp; clock corrections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Primary Output: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Zenith Total Delay (ZTD)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Derived Parameter: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Integrated Water Vapor (IWV)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Scientific Value: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Wingdings" pitchFamily="2" charset="2"/>
              <a:buChar char="Ø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Atmospheric humidity estimation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Input for numerical weather prediction models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Monitoring of extreme weather events (e.g. heavy rainfall, flooding)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Output Format: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Wingdings" pitchFamily="2" charset="2"/>
              <a:buChar char="Ø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Time series analysis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IWV variation over 24-hour period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Implementation: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Python automation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Pre-compiled open-source software (C/C++):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TEFNUT PP &amp; RTKLIB</a:t>
            </a:r>
          </a:p>
        </p:txBody>
      </p:sp>
    </p:spTree>
    <p:extLst>
      <p:ext uri="{BB962C8B-B14F-4D97-AF65-F5344CB8AC3E}">
        <p14:creationId xmlns:p14="http://schemas.microsoft.com/office/powerpoint/2010/main" val="5215287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3">
          <a:extLst>
            <a:ext uri="{FF2B5EF4-FFF2-40B4-BE49-F238E27FC236}">
              <a16:creationId xmlns:a16="http://schemas.microsoft.com/office/drawing/2014/main" id="{561E92D4-24AC-4BD2-0EC2-27A36CC904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2">
            <a:extLst>
              <a:ext uri="{FF2B5EF4-FFF2-40B4-BE49-F238E27FC236}">
                <a16:creationId xmlns:a16="http://schemas.microsoft.com/office/drawing/2014/main" id="{B189EF33-249D-DBD2-3125-5118113FAE4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87860" y="265858"/>
            <a:ext cx="8794800" cy="34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l">
              <a:buSzPts val="2000"/>
            </a:pPr>
            <a:r>
              <a:rPr lang="en-GB" dirty="0"/>
              <a:t>GNSS PPP Processing &amp; Atmospheric Parameter Estimation</a:t>
            </a:r>
            <a:endParaRPr dirty="0"/>
          </a:p>
        </p:txBody>
      </p:sp>
      <p:pic>
        <p:nvPicPr>
          <p:cNvPr id="2" name="EU_Node_VM_2">
            <a:hlinkClick r:id="" action="ppaction://media"/>
            <a:extLst>
              <a:ext uri="{FF2B5EF4-FFF2-40B4-BE49-F238E27FC236}">
                <a16:creationId xmlns:a16="http://schemas.microsoft.com/office/drawing/2014/main" id="{431E04DD-BC85-B634-FDFC-F32AB5A96F1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45268" y="813569"/>
            <a:ext cx="9301463" cy="5230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2973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00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3">
          <a:extLst>
            <a:ext uri="{FF2B5EF4-FFF2-40B4-BE49-F238E27FC236}">
              <a16:creationId xmlns:a16="http://schemas.microsoft.com/office/drawing/2014/main" id="{40529534-BDFB-B439-A487-A120CCB4CB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2">
            <a:extLst>
              <a:ext uri="{FF2B5EF4-FFF2-40B4-BE49-F238E27FC236}">
                <a16:creationId xmlns:a16="http://schemas.microsoft.com/office/drawing/2014/main" id="{22F69009-2EF2-AC37-C4D7-E05AEB76F0B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87860" y="265858"/>
            <a:ext cx="8794800" cy="34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l">
              <a:buSzPts val="2000"/>
            </a:pPr>
            <a:r>
              <a:rPr lang="en-GB" dirty="0"/>
              <a:t>Key Takeaways &amp; Conclusions</a:t>
            </a:r>
            <a:endParaRPr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6357E0-3EE0-2BDF-7BAE-9637B507F4E6}"/>
              </a:ext>
            </a:extLst>
          </p:cNvPr>
          <p:cNvSpPr txBox="1"/>
          <p:nvPr/>
        </p:nvSpPr>
        <p:spPr>
          <a:xfrm>
            <a:off x="674529" y="1074509"/>
            <a:ext cx="10581735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Reproducible and controlled environment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for geodetic data processing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Full support for pre-compiled scientific and geodetic software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Multi-language support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(Python, C/C++, scripting, etc.)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Full Linux environment flexibility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Deployment, automation, and scalability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of complex geodetic workflows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Generation of geodetic products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(e.g. positioning, ZTD, IWV, time series)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Snapshot capabilities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for system recovery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Support for operational and continuous geodetic services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User-friendly interface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efficient resource management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, and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clear documentation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Requires technical expertise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(Linux, SSH, scripting)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Not trivial for all users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, but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essential for advanced/custom workflows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A key solution for cloud-based geodetic processing and service deployment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17628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ema di Office">
  <a:themeElements>
    <a:clrScheme name="Blue-Cloud">
      <a:dk1>
        <a:srgbClr val="0032B1"/>
      </a:dk1>
      <a:lt1>
        <a:srgbClr val="FFFFFF"/>
      </a:lt1>
      <a:dk2>
        <a:srgbClr val="434845"/>
      </a:dk2>
      <a:lt2>
        <a:srgbClr val="E7E6E6"/>
      </a:lt2>
      <a:accent1>
        <a:srgbClr val="71A096"/>
      </a:accent1>
      <a:accent2>
        <a:srgbClr val="7E5E34"/>
      </a:accent2>
      <a:accent3>
        <a:srgbClr val="68615B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302</Words>
  <Application>Microsoft Office PowerPoint</Application>
  <PresentationFormat>Widescreen</PresentationFormat>
  <Paragraphs>39</Paragraphs>
  <Slides>10</Slides>
  <Notes>10</Notes>
  <HiddenSlides>0</HiddenSlides>
  <MMClips>2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Tema di Office</vt:lpstr>
      <vt:lpstr>Use case 2: How the EOSC EU Node Virtual Machines service can enable a reproducible processing environment for geodetic data.</vt:lpstr>
      <vt:lpstr>EU Node User Authentication via Academic Credentials</vt:lpstr>
      <vt:lpstr>EU Node Dashboard Overview</vt:lpstr>
      <vt:lpstr>Virtual Machine Environments and Resource Allocation</vt:lpstr>
      <vt:lpstr>Resource Allocation Duration</vt:lpstr>
      <vt:lpstr>Virtual Machine Deployment &amp; SSH Access</vt:lpstr>
      <vt:lpstr>GNSS PPP Processing Workflow &amp; Scientific Output</vt:lpstr>
      <vt:lpstr>GNSS PPP Processing &amp; Atmospheric Parameter Estimation</vt:lpstr>
      <vt:lpstr>Key Takeaways &amp; Conclusions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Andrea Greco</dc:creator>
  <cp:lastModifiedBy>Ion-Anastasios Karolos</cp:lastModifiedBy>
  <cp:revision>27</cp:revision>
  <dcterms:created xsi:type="dcterms:W3CDTF">2023-12-14T13:12:42Z</dcterms:created>
  <dcterms:modified xsi:type="dcterms:W3CDTF">2026-04-22T09:09:14Z</dcterms:modified>
</cp:coreProperties>
</file>