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1" r:id="rId4"/>
    <p:sldId id="266" r:id="rId5"/>
    <p:sldId id="267" r:id="rId6"/>
    <p:sldId id="270" r:id="rId7"/>
    <p:sldId id="282" r:id="rId8"/>
    <p:sldId id="261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gZ0VXktrfTIV5msMYczUtJAnte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tta Carboni" initials="" lastIdx="4" clrIdx="0"/>
  <p:cmAuthor id="1" name="Friederike Schmidt Tremmel" initials="" lastIdx="2" clrIdx="1"/>
  <p:cmAuthor id="2" name="Rob Carrillo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F9D"/>
    <a:srgbClr val="242E4D"/>
    <a:srgbClr val="9E559D"/>
    <a:srgbClr val="982E9D"/>
    <a:srgbClr val="BB9FD4"/>
    <a:srgbClr val="0032B1"/>
    <a:srgbClr val="5C4F9D"/>
    <a:srgbClr val="FEF7FD"/>
    <a:srgbClr val="CFE3F3"/>
    <a:srgbClr val="22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3"/>
    <p:restoredTop sz="94726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480B0-58C4-9B44-94F3-0D189DA8D364}" type="doc">
      <dgm:prSet loTypeId="urn:microsoft.com/office/officeart/2005/8/layout/lis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16B426-26E8-1943-AC0E-7EB5C32094F0}">
      <dgm:prSet custT="1"/>
      <dgm:spPr>
        <a:solidFill>
          <a:srgbClr val="242E4D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200" b="0" i="0" dirty="0">
              <a:latin typeface="Calibri" panose="020F0502020204030204" pitchFamily="34" charset="0"/>
              <a:cs typeface="Calibri" panose="020F0502020204030204" pitchFamily="34" charset="0"/>
            </a:rPr>
            <a:t>Geohazard Assessment</a:t>
          </a:r>
          <a:endParaRPr lang="en-SE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BFB207-B72D-2B43-9B8F-9E84F7F6852B}" type="parTrans" cxnId="{7242F380-833B-AC47-ADF4-48D0A401E59E}">
      <dgm:prSet/>
      <dgm:spPr/>
      <dgm:t>
        <a:bodyPr/>
        <a:lstStyle/>
        <a:p>
          <a:endParaRPr lang="en-GB"/>
        </a:p>
      </dgm:t>
    </dgm:pt>
    <dgm:pt modelId="{29DB52C1-A960-3247-91ED-F992B539A3B8}" type="sibTrans" cxnId="{7242F380-833B-AC47-ADF4-48D0A401E59E}">
      <dgm:prSet/>
      <dgm:spPr/>
      <dgm:t>
        <a:bodyPr/>
        <a:lstStyle/>
        <a:p>
          <a:endParaRPr lang="en-GB"/>
        </a:p>
      </dgm:t>
    </dgm:pt>
    <dgm:pt modelId="{E0430E0D-A808-4840-AAB7-1339B0587F76}">
      <dgm:prSet custT="1"/>
      <dgm:spPr>
        <a:ln>
          <a:solidFill>
            <a:srgbClr val="5C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50000"/>
            </a:lnSpc>
            <a:buFont typeface="Wingdings" pitchFamily="2" charset="2"/>
            <a:buChar char="ü"/>
          </a:pPr>
          <a:r>
            <a:rPr lang="en-GB" sz="2000" b="0" i="0" u="none" strike="noStrike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Focus on high-risk areas in Greece</a:t>
          </a:r>
          <a:endParaRPr lang="en-SE" sz="20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37CDCA-CB28-0A4A-8C27-8DE175EA8C70}" type="sibTrans" cxnId="{02ADE54C-0179-124F-9739-93A5B2716C6D}">
      <dgm:prSet/>
      <dgm:spPr/>
      <dgm:t>
        <a:bodyPr/>
        <a:lstStyle/>
        <a:p>
          <a:endParaRPr lang="en-GB"/>
        </a:p>
      </dgm:t>
    </dgm:pt>
    <dgm:pt modelId="{48458832-86BF-0243-8C4B-FBD5EC27B834}" type="parTrans" cxnId="{02ADE54C-0179-124F-9739-93A5B2716C6D}">
      <dgm:prSet/>
      <dgm:spPr/>
      <dgm:t>
        <a:bodyPr/>
        <a:lstStyle/>
        <a:p>
          <a:endParaRPr lang="en-GB"/>
        </a:p>
      </dgm:t>
    </dgm:pt>
    <dgm:pt modelId="{2D6AA5FB-6E5C-7240-8CCA-0E37A1BC145C}">
      <dgm:prSet custT="1"/>
      <dgm:spPr>
        <a:ln>
          <a:solidFill>
            <a:srgbClr val="5C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50000"/>
            </a:lnSpc>
            <a:buFont typeface="Wingdings" pitchFamily="2" charset="2"/>
            <a:buChar char="ü"/>
          </a:pPr>
          <a:r>
            <a:rPr lang="en-GB" sz="2000" b="0" i="0" dirty="0">
              <a:solidFill>
                <a:srgbClr val="0032B1"/>
              </a:solidFill>
              <a:latin typeface="Calibri" panose="020F0502020204030204" pitchFamily="34" charset="0"/>
              <a:cs typeface="Calibri" panose="020F0502020204030204" pitchFamily="34" charset="0"/>
            </a:rPr>
            <a:t>High-quality data gathered by our institutions and Research Infrastructures</a:t>
          </a:r>
          <a:endParaRPr lang="en-SE" sz="20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038275-00D2-C347-A1BC-358668443A7D}" type="sibTrans" cxnId="{9FFEBF3A-ADFB-A74F-99B5-0C46D4209ED2}">
      <dgm:prSet/>
      <dgm:spPr/>
      <dgm:t>
        <a:bodyPr/>
        <a:lstStyle/>
        <a:p>
          <a:endParaRPr lang="en-GB"/>
        </a:p>
      </dgm:t>
    </dgm:pt>
    <dgm:pt modelId="{2A79ED07-BAD7-9D4F-BC40-0E3292F8C639}" type="parTrans" cxnId="{9FFEBF3A-ADFB-A74F-99B5-0C46D4209ED2}">
      <dgm:prSet/>
      <dgm:spPr/>
      <dgm:t>
        <a:bodyPr/>
        <a:lstStyle/>
        <a:p>
          <a:endParaRPr lang="en-GB"/>
        </a:p>
      </dgm:t>
    </dgm:pt>
    <dgm:pt modelId="{D33A82AD-30CA-6646-A8DC-80218312BD21}">
      <dgm:prSet custT="1"/>
      <dgm:spPr>
        <a:ln>
          <a:solidFill>
            <a:srgbClr val="5C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50000"/>
            </a:lnSpc>
            <a:buFont typeface="Wingdings" pitchFamily="2" charset="2"/>
            <a:buChar char="ü"/>
          </a:pPr>
          <a:r>
            <a:rPr lang="en-GB" sz="2000" b="0" i="0" dirty="0">
              <a:solidFill>
                <a:srgbClr val="0032B1"/>
              </a:solidFill>
              <a:latin typeface="Calibri" panose="020F0502020204030204" pitchFamily="34" charset="0"/>
              <a:cs typeface="Calibri" panose="020F0502020204030204" pitchFamily="34" charset="0"/>
            </a:rPr>
            <a:t>Earthquakes, ground movements, floods, landslides</a:t>
          </a:r>
          <a:endParaRPr lang="en-SE" sz="20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ABB4A7-C93C-944B-9D8B-75B2E95053B0}" type="parTrans" cxnId="{16AE6012-AE07-C942-AF87-A3D0C1BC7E00}">
      <dgm:prSet/>
      <dgm:spPr/>
      <dgm:t>
        <a:bodyPr/>
        <a:lstStyle/>
        <a:p>
          <a:endParaRPr lang="en-GB"/>
        </a:p>
      </dgm:t>
    </dgm:pt>
    <dgm:pt modelId="{2513206E-FDF0-5A42-AA32-15DA99486C85}" type="sibTrans" cxnId="{16AE6012-AE07-C942-AF87-A3D0C1BC7E00}">
      <dgm:prSet/>
      <dgm:spPr/>
      <dgm:t>
        <a:bodyPr/>
        <a:lstStyle/>
        <a:p>
          <a:endParaRPr lang="en-GB"/>
        </a:p>
      </dgm:t>
    </dgm:pt>
    <dgm:pt modelId="{1FD3142F-5156-4A4A-80F5-8DF9325DD38E}" type="pres">
      <dgm:prSet presAssocID="{986480B0-58C4-9B44-94F3-0D189DA8D364}" presName="linear" presStyleCnt="0">
        <dgm:presLayoutVars>
          <dgm:dir/>
          <dgm:animLvl val="lvl"/>
          <dgm:resizeHandles val="exact"/>
        </dgm:presLayoutVars>
      </dgm:prSet>
      <dgm:spPr/>
    </dgm:pt>
    <dgm:pt modelId="{74A9EFAE-338B-E24E-A4B2-50FAD94B3157}" type="pres">
      <dgm:prSet presAssocID="{9116B426-26E8-1943-AC0E-7EB5C32094F0}" presName="parentLin" presStyleCnt="0"/>
      <dgm:spPr/>
    </dgm:pt>
    <dgm:pt modelId="{9B04924B-CE1E-EA4A-ADFB-C027DBBC2F4B}" type="pres">
      <dgm:prSet presAssocID="{9116B426-26E8-1943-AC0E-7EB5C32094F0}" presName="parentLeftMargin" presStyleLbl="node1" presStyleIdx="0" presStyleCnt="1"/>
      <dgm:spPr/>
    </dgm:pt>
    <dgm:pt modelId="{598EEF6E-6B14-8944-A20D-59082FB75DCD}" type="pres">
      <dgm:prSet presAssocID="{9116B426-26E8-1943-AC0E-7EB5C32094F0}" presName="parentText" presStyleLbl="node1" presStyleIdx="0" presStyleCnt="1" custScaleX="116345" custLinFactNeighborX="2979" custLinFactNeighborY="-2324">
        <dgm:presLayoutVars>
          <dgm:chMax val="0"/>
          <dgm:bulletEnabled val="1"/>
        </dgm:presLayoutVars>
      </dgm:prSet>
      <dgm:spPr/>
    </dgm:pt>
    <dgm:pt modelId="{49E3FEF8-8C13-124B-B638-B89028BF7152}" type="pres">
      <dgm:prSet presAssocID="{9116B426-26E8-1943-AC0E-7EB5C32094F0}" presName="negativeSpace" presStyleCnt="0"/>
      <dgm:spPr/>
    </dgm:pt>
    <dgm:pt modelId="{070FE096-64C9-E547-ACA0-BEE742B98EB7}" type="pres">
      <dgm:prSet presAssocID="{9116B426-26E8-1943-AC0E-7EB5C32094F0}" presName="childText" presStyleLbl="conFgAcc1" presStyleIdx="0" presStyleCnt="1" custScaleY="103210" custLinFactY="38415" custLinFactNeighborX="66723" custLinFactNeighborY="100000">
        <dgm:presLayoutVars>
          <dgm:bulletEnabled val="1"/>
        </dgm:presLayoutVars>
      </dgm:prSet>
      <dgm:spPr/>
    </dgm:pt>
  </dgm:ptLst>
  <dgm:cxnLst>
    <dgm:cxn modelId="{16AE6012-AE07-C942-AF87-A3D0C1BC7E00}" srcId="{9116B426-26E8-1943-AC0E-7EB5C32094F0}" destId="{D33A82AD-30CA-6646-A8DC-80218312BD21}" srcOrd="1" destOrd="0" parTransId="{67ABB4A7-C93C-944B-9D8B-75B2E95053B0}" sibTransId="{2513206E-FDF0-5A42-AA32-15DA99486C85}"/>
    <dgm:cxn modelId="{FDE76B20-DE71-7C45-A0E9-BF9D9A881B5B}" type="presOf" srcId="{9116B426-26E8-1943-AC0E-7EB5C32094F0}" destId="{598EEF6E-6B14-8944-A20D-59082FB75DCD}" srcOrd="1" destOrd="0" presId="urn:microsoft.com/office/officeart/2005/8/layout/list1"/>
    <dgm:cxn modelId="{9FFEBF3A-ADFB-A74F-99B5-0C46D4209ED2}" srcId="{9116B426-26E8-1943-AC0E-7EB5C32094F0}" destId="{2D6AA5FB-6E5C-7240-8CCA-0E37A1BC145C}" srcOrd="2" destOrd="0" parTransId="{2A79ED07-BAD7-9D4F-BC40-0E3292F8C639}" sibTransId="{44038275-00D2-C347-A1BC-358668443A7D}"/>
    <dgm:cxn modelId="{52912141-1AF7-9446-B580-A46916739DBF}" type="presOf" srcId="{2D6AA5FB-6E5C-7240-8CCA-0E37A1BC145C}" destId="{070FE096-64C9-E547-ACA0-BEE742B98EB7}" srcOrd="0" destOrd="2" presId="urn:microsoft.com/office/officeart/2005/8/layout/list1"/>
    <dgm:cxn modelId="{A8CDA04C-0481-4746-A2BA-FAACA8A99FED}" type="presOf" srcId="{D33A82AD-30CA-6646-A8DC-80218312BD21}" destId="{070FE096-64C9-E547-ACA0-BEE742B98EB7}" srcOrd="0" destOrd="1" presId="urn:microsoft.com/office/officeart/2005/8/layout/list1"/>
    <dgm:cxn modelId="{02ADE54C-0179-124F-9739-93A5B2716C6D}" srcId="{9116B426-26E8-1943-AC0E-7EB5C32094F0}" destId="{E0430E0D-A808-4840-AAB7-1339B0587F76}" srcOrd="0" destOrd="0" parTransId="{48458832-86BF-0243-8C4B-FBD5EC27B834}" sibTransId="{CF37CDCA-CB28-0A4A-8C27-8DE175EA8C70}"/>
    <dgm:cxn modelId="{05150F68-BF62-624C-B6D5-B8F2927F06FD}" type="presOf" srcId="{986480B0-58C4-9B44-94F3-0D189DA8D364}" destId="{1FD3142F-5156-4A4A-80F5-8DF9325DD38E}" srcOrd="0" destOrd="0" presId="urn:microsoft.com/office/officeart/2005/8/layout/list1"/>
    <dgm:cxn modelId="{7242F380-833B-AC47-ADF4-48D0A401E59E}" srcId="{986480B0-58C4-9B44-94F3-0D189DA8D364}" destId="{9116B426-26E8-1943-AC0E-7EB5C32094F0}" srcOrd="0" destOrd="0" parTransId="{8DBFB207-B72D-2B43-9B8F-9E84F7F6852B}" sibTransId="{29DB52C1-A960-3247-91ED-F992B539A3B8}"/>
    <dgm:cxn modelId="{5F10A7F2-0B2B-514C-A0B0-FE0EE7E5AECA}" type="presOf" srcId="{9116B426-26E8-1943-AC0E-7EB5C32094F0}" destId="{9B04924B-CE1E-EA4A-ADFB-C027DBBC2F4B}" srcOrd="0" destOrd="0" presId="urn:microsoft.com/office/officeart/2005/8/layout/list1"/>
    <dgm:cxn modelId="{CB0B3AFC-12B9-A542-B2AB-7F8ADA9869EE}" type="presOf" srcId="{E0430E0D-A808-4840-AAB7-1339B0587F76}" destId="{070FE096-64C9-E547-ACA0-BEE742B98EB7}" srcOrd="0" destOrd="0" presId="urn:microsoft.com/office/officeart/2005/8/layout/list1"/>
    <dgm:cxn modelId="{C4E88FC4-46B5-9946-96BD-22CA7E602CBE}" type="presParOf" srcId="{1FD3142F-5156-4A4A-80F5-8DF9325DD38E}" destId="{74A9EFAE-338B-E24E-A4B2-50FAD94B3157}" srcOrd="0" destOrd="0" presId="urn:microsoft.com/office/officeart/2005/8/layout/list1"/>
    <dgm:cxn modelId="{9D34F229-78FC-8848-9725-5DDC365352B9}" type="presParOf" srcId="{74A9EFAE-338B-E24E-A4B2-50FAD94B3157}" destId="{9B04924B-CE1E-EA4A-ADFB-C027DBBC2F4B}" srcOrd="0" destOrd="0" presId="urn:microsoft.com/office/officeart/2005/8/layout/list1"/>
    <dgm:cxn modelId="{FDB4F026-4BB7-6645-A839-AFBE34C8B50A}" type="presParOf" srcId="{74A9EFAE-338B-E24E-A4B2-50FAD94B3157}" destId="{598EEF6E-6B14-8944-A20D-59082FB75DCD}" srcOrd="1" destOrd="0" presId="urn:microsoft.com/office/officeart/2005/8/layout/list1"/>
    <dgm:cxn modelId="{62E3369D-C6AE-C342-891A-B70BBFC484F0}" type="presParOf" srcId="{1FD3142F-5156-4A4A-80F5-8DF9325DD38E}" destId="{49E3FEF8-8C13-124B-B638-B89028BF7152}" srcOrd="1" destOrd="0" presId="urn:microsoft.com/office/officeart/2005/8/layout/list1"/>
    <dgm:cxn modelId="{BB4DF3FC-DA39-904B-88D6-D1E3E3B38A2B}" type="presParOf" srcId="{1FD3142F-5156-4A4A-80F5-8DF9325DD38E}" destId="{070FE096-64C9-E547-ACA0-BEE742B98EB7}" srcOrd="2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480B0-58C4-9B44-94F3-0D189DA8D364}" type="doc">
      <dgm:prSet loTypeId="urn:microsoft.com/office/officeart/2005/8/layout/lis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16B426-26E8-1943-AC0E-7EB5C32094F0}">
      <dgm:prSet custT="1"/>
      <dgm:spPr>
        <a:solidFill>
          <a:srgbClr val="242E4D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200" b="0" i="0" dirty="0">
              <a:latin typeface="Calibri" panose="020F0502020204030204" pitchFamily="34" charset="0"/>
              <a:cs typeface="Calibri" panose="020F0502020204030204" pitchFamily="34" charset="0"/>
            </a:rPr>
            <a:t>Open Science Goals</a:t>
          </a:r>
          <a:endParaRPr lang="en-SE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BFB207-B72D-2B43-9B8F-9E84F7F6852B}" type="parTrans" cxnId="{7242F380-833B-AC47-ADF4-48D0A401E59E}">
      <dgm:prSet/>
      <dgm:spPr/>
      <dgm:t>
        <a:bodyPr/>
        <a:lstStyle/>
        <a:p>
          <a:endParaRPr lang="en-GB"/>
        </a:p>
      </dgm:t>
    </dgm:pt>
    <dgm:pt modelId="{29DB52C1-A960-3247-91ED-F992B539A3B8}" type="sibTrans" cxnId="{7242F380-833B-AC47-ADF4-48D0A401E59E}">
      <dgm:prSet/>
      <dgm:spPr/>
      <dgm:t>
        <a:bodyPr/>
        <a:lstStyle/>
        <a:p>
          <a:endParaRPr lang="en-GB"/>
        </a:p>
      </dgm:t>
    </dgm:pt>
    <dgm:pt modelId="{E0430E0D-A808-4840-AAB7-1339B0587F76}">
      <dgm:prSet custT="1"/>
      <dgm:spPr>
        <a:ln>
          <a:solidFill>
            <a:srgbClr val="5C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50000"/>
            </a:lnSpc>
            <a:buFont typeface="Wingdings" pitchFamily="2" charset="2"/>
            <a:buChar char="ü"/>
          </a:pPr>
          <a:r>
            <a:rPr lang="en-GB" sz="2000" b="0" i="0" u="none" strike="noStrike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Make research accessible and collaborative</a:t>
          </a:r>
          <a:endParaRPr lang="en-SE" sz="20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37CDCA-CB28-0A4A-8C27-8DE175EA8C70}" type="sibTrans" cxnId="{02ADE54C-0179-124F-9739-93A5B2716C6D}">
      <dgm:prSet/>
      <dgm:spPr/>
      <dgm:t>
        <a:bodyPr/>
        <a:lstStyle/>
        <a:p>
          <a:endParaRPr lang="en-GB"/>
        </a:p>
      </dgm:t>
    </dgm:pt>
    <dgm:pt modelId="{48458832-86BF-0243-8C4B-FBD5EC27B834}" type="parTrans" cxnId="{02ADE54C-0179-124F-9739-93A5B2716C6D}">
      <dgm:prSet/>
      <dgm:spPr/>
      <dgm:t>
        <a:bodyPr/>
        <a:lstStyle/>
        <a:p>
          <a:endParaRPr lang="en-GB"/>
        </a:p>
      </dgm:t>
    </dgm:pt>
    <dgm:pt modelId="{2D6AA5FB-6E5C-7240-8CCA-0E37A1BC145C}">
      <dgm:prSet custT="1"/>
      <dgm:spPr>
        <a:ln>
          <a:solidFill>
            <a:srgbClr val="5C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50000"/>
            </a:lnSpc>
            <a:buFont typeface="Wingdings" pitchFamily="2" charset="2"/>
            <a:buChar char="ü"/>
          </a:pPr>
          <a:r>
            <a:rPr lang="en-GB" sz="2000" b="0" i="0" u="none" strike="noStrike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Improve the way we conduct research</a:t>
          </a:r>
          <a:endParaRPr lang="en-SE" sz="20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038275-00D2-C347-A1BC-358668443A7D}" type="sibTrans" cxnId="{9FFEBF3A-ADFB-A74F-99B5-0C46D4209ED2}">
      <dgm:prSet/>
      <dgm:spPr/>
      <dgm:t>
        <a:bodyPr/>
        <a:lstStyle/>
        <a:p>
          <a:endParaRPr lang="en-GB"/>
        </a:p>
      </dgm:t>
    </dgm:pt>
    <dgm:pt modelId="{2A79ED07-BAD7-9D4F-BC40-0E3292F8C639}" type="parTrans" cxnId="{9FFEBF3A-ADFB-A74F-99B5-0C46D4209ED2}">
      <dgm:prSet/>
      <dgm:spPr/>
      <dgm:t>
        <a:bodyPr/>
        <a:lstStyle/>
        <a:p>
          <a:endParaRPr lang="en-GB"/>
        </a:p>
      </dgm:t>
    </dgm:pt>
    <dgm:pt modelId="{1E1FBC97-D80E-9441-A77C-5B2315521FBF}">
      <dgm:prSet custT="1"/>
      <dgm:spPr>
        <a:ln>
          <a:solidFill>
            <a:srgbClr val="5C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50000"/>
            </a:lnSpc>
            <a:buFont typeface="Wingdings" pitchFamily="2" charset="2"/>
            <a:buChar char="ü"/>
          </a:pPr>
          <a:r>
            <a:rPr lang="el-GR" sz="2000" b="0" i="0" u="none" strike="noStrike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n-GB" sz="2000" b="0" i="0" u="none" strike="noStrike" dirty="0" err="1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penly</a:t>
          </a:r>
          <a:r>
            <a:rPr lang="en-GB" sz="2000" b="0" i="0" u="none" strike="noStrike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share FAIR project outputs</a:t>
          </a:r>
          <a:endParaRPr lang="en-SE" sz="20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2ECE15-3DE1-E945-809A-A0ACB65DF78C}" type="sibTrans" cxnId="{11B6A051-90B4-5442-B896-D6822181086A}">
      <dgm:prSet/>
      <dgm:spPr/>
      <dgm:t>
        <a:bodyPr/>
        <a:lstStyle/>
        <a:p>
          <a:endParaRPr lang="en-GB"/>
        </a:p>
      </dgm:t>
    </dgm:pt>
    <dgm:pt modelId="{C6DE3110-242E-484D-A430-731CC046B6BA}" type="parTrans" cxnId="{11B6A051-90B4-5442-B896-D6822181086A}">
      <dgm:prSet/>
      <dgm:spPr/>
      <dgm:t>
        <a:bodyPr/>
        <a:lstStyle/>
        <a:p>
          <a:endParaRPr lang="en-GB"/>
        </a:p>
      </dgm:t>
    </dgm:pt>
    <dgm:pt modelId="{0B274CF4-63CF-3844-AF5E-CB1F82129215}">
      <dgm:prSet custT="1"/>
      <dgm:spPr>
        <a:ln>
          <a:solidFill>
            <a:srgbClr val="5C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50000"/>
            </a:lnSpc>
            <a:buFont typeface="Wingdings" pitchFamily="2" charset="2"/>
            <a:buChar char="ü"/>
          </a:pPr>
          <a:r>
            <a:rPr lang="el-GR" sz="2000" b="0" i="0" u="none" strike="noStrike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Ε</a:t>
          </a:r>
          <a:r>
            <a:rPr lang="en-GB" sz="2000" b="0" i="0" u="none" strike="noStrike" dirty="0" err="1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nable</a:t>
          </a:r>
          <a:r>
            <a:rPr lang="en-GB" sz="2000" b="0" i="0" u="none" strike="noStrike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communities to collaborate</a:t>
          </a:r>
          <a:endParaRPr lang="en-SE" sz="20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2476C-71AA-104D-8706-AF784038132F}" type="sibTrans" cxnId="{A8C70477-53C3-554F-A6E4-52FA4FB5D7DE}">
      <dgm:prSet/>
      <dgm:spPr/>
      <dgm:t>
        <a:bodyPr/>
        <a:lstStyle/>
        <a:p>
          <a:endParaRPr lang="en-GB"/>
        </a:p>
      </dgm:t>
    </dgm:pt>
    <dgm:pt modelId="{98CCDD1D-5B71-3C43-8A40-00F21DDE9BFE}" type="parTrans" cxnId="{A8C70477-53C3-554F-A6E4-52FA4FB5D7DE}">
      <dgm:prSet/>
      <dgm:spPr/>
      <dgm:t>
        <a:bodyPr/>
        <a:lstStyle/>
        <a:p>
          <a:endParaRPr lang="en-GB"/>
        </a:p>
      </dgm:t>
    </dgm:pt>
    <dgm:pt modelId="{1FD3142F-5156-4A4A-80F5-8DF9325DD38E}" type="pres">
      <dgm:prSet presAssocID="{986480B0-58C4-9B44-94F3-0D189DA8D364}" presName="linear" presStyleCnt="0">
        <dgm:presLayoutVars>
          <dgm:dir/>
          <dgm:animLvl val="lvl"/>
          <dgm:resizeHandles val="exact"/>
        </dgm:presLayoutVars>
      </dgm:prSet>
      <dgm:spPr/>
    </dgm:pt>
    <dgm:pt modelId="{74A9EFAE-338B-E24E-A4B2-50FAD94B3157}" type="pres">
      <dgm:prSet presAssocID="{9116B426-26E8-1943-AC0E-7EB5C32094F0}" presName="parentLin" presStyleCnt="0"/>
      <dgm:spPr/>
    </dgm:pt>
    <dgm:pt modelId="{9B04924B-CE1E-EA4A-ADFB-C027DBBC2F4B}" type="pres">
      <dgm:prSet presAssocID="{9116B426-26E8-1943-AC0E-7EB5C32094F0}" presName="parentLeftMargin" presStyleLbl="node1" presStyleIdx="0" presStyleCnt="1"/>
      <dgm:spPr/>
    </dgm:pt>
    <dgm:pt modelId="{598EEF6E-6B14-8944-A20D-59082FB75DCD}" type="pres">
      <dgm:prSet presAssocID="{9116B426-26E8-1943-AC0E-7EB5C32094F0}" presName="parentText" presStyleLbl="node1" presStyleIdx="0" presStyleCnt="1" custScaleX="116345" custLinFactNeighborX="2979" custLinFactNeighborY="-3693">
        <dgm:presLayoutVars>
          <dgm:chMax val="0"/>
          <dgm:bulletEnabled val="1"/>
        </dgm:presLayoutVars>
      </dgm:prSet>
      <dgm:spPr/>
    </dgm:pt>
    <dgm:pt modelId="{49E3FEF8-8C13-124B-B638-B89028BF7152}" type="pres">
      <dgm:prSet presAssocID="{9116B426-26E8-1943-AC0E-7EB5C32094F0}" presName="negativeSpace" presStyleCnt="0"/>
      <dgm:spPr/>
    </dgm:pt>
    <dgm:pt modelId="{070FE096-64C9-E547-ACA0-BEE742B98EB7}" type="pres">
      <dgm:prSet presAssocID="{9116B426-26E8-1943-AC0E-7EB5C32094F0}" presName="childText" presStyleLbl="conFgAcc1" presStyleIdx="0" presStyleCnt="1" custScaleY="103021" custLinFactY="38415" custLinFactNeighborX="66723" custLinFactNeighborY="100000">
        <dgm:presLayoutVars>
          <dgm:bulletEnabled val="1"/>
        </dgm:presLayoutVars>
      </dgm:prSet>
      <dgm:spPr/>
    </dgm:pt>
  </dgm:ptLst>
  <dgm:cxnLst>
    <dgm:cxn modelId="{FDE76B20-DE71-7C45-A0E9-BF9D9A881B5B}" type="presOf" srcId="{9116B426-26E8-1943-AC0E-7EB5C32094F0}" destId="{598EEF6E-6B14-8944-A20D-59082FB75DCD}" srcOrd="1" destOrd="0" presId="urn:microsoft.com/office/officeart/2005/8/layout/list1"/>
    <dgm:cxn modelId="{9FFEBF3A-ADFB-A74F-99B5-0C46D4209ED2}" srcId="{9116B426-26E8-1943-AC0E-7EB5C32094F0}" destId="{2D6AA5FB-6E5C-7240-8CCA-0E37A1BC145C}" srcOrd="1" destOrd="0" parTransId="{2A79ED07-BAD7-9D4F-BC40-0E3292F8C639}" sibTransId="{44038275-00D2-C347-A1BC-358668443A7D}"/>
    <dgm:cxn modelId="{52912141-1AF7-9446-B580-A46916739DBF}" type="presOf" srcId="{2D6AA5FB-6E5C-7240-8CCA-0E37A1BC145C}" destId="{070FE096-64C9-E547-ACA0-BEE742B98EB7}" srcOrd="0" destOrd="1" presId="urn:microsoft.com/office/officeart/2005/8/layout/list1"/>
    <dgm:cxn modelId="{02ADE54C-0179-124F-9739-93A5B2716C6D}" srcId="{9116B426-26E8-1943-AC0E-7EB5C32094F0}" destId="{E0430E0D-A808-4840-AAB7-1339B0587F76}" srcOrd="0" destOrd="0" parTransId="{48458832-86BF-0243-8C4B-FBD5EC27B834}" sibTransId="{CF37CDCA-CB28-0A4A-8C27-8DE175EA8C70}"/>
    <dgm:cxn modelId="{11B6A051-90B4-5442-B896-D6822181086A}" srcId="{9116B426-26E8-1943-AC0E-7EB5C32094F0}" destId="{1E1FBC97-D80E-9441-A77C-5B2315521FBF}" srcOrd="2" destOrd="0" parTransId="{C6DE3110-242E-484D-A430-731CC046B6BA}" sibTransId="{BC2ECE15-3DE1-E945-809A-A0ACB65DF78C}"/>
    <dgm:cxn modelId="{05150F68-BF62-624C-B6D5-B8F2927F06FD}" type="presOf" srcId="{986480B0-58C4-9B44-94F3-0D189DA8D364}" destId="{1FD3142F-5156-4A4A-80F5-8DF9325DD38E}" srcOrd="0" destOrd="0" presId="urn:microsoft.com/office/officeart/2005/8/layout/list1"/>
    <dgm:cxn modelId="{A8C70477-53C3-554F-A6E4-52FA4FB5D7DE}" srcId="{9116B426-26E8-1943-AC0E-7EB5C32094F0}" destId="{0B274CF4-63CF-3844-AF5E-CB1F82129215}" srcOrd="3" destOrd="0" parTransId="{98CCDD1D-5B71-3C43-8A40-00F21DDE9BFE}" sibTransId="{F232476C-71AA-104D-8706-AF784038132F}"/>
    <dgm:cxn modelId="{7242F380-833B-AC47-ADF4-48D0A401E59E}" srcId="{986480B0-58C4-9B44-94F3-0D189DA8D364}" destId="{9116B426-26E8-1943-AC0E-7EB5C32094F0}" srcOrd="0" destOrd="0" parTransId="{8DBFB207-B72D-2B43-9B8F-9E84F7F6852B}" sibTransId="{29DB52C1-A960-3247-91ED-F992B539A3B8}"/>
    <dgm:cxn modelId="{E467E6AB-1395-9A45-B3A2-4BBACBF8C419}" type="presOf" srcId="{0B274CF4-63CF-3844-AF5E-CB1F82129215}" destId="{070FE096-64C9-E547-ACA0-BEE742B98EB7}" srcOrd="0" destOrd="3" presId="urn:microsoft.com/office/officeart/2005/8/layout/list1"/>
    <dgm:cxn modelId="{6AEF34E7-717B-D94C-A3DF-C73C9C741346}" type="presOf" srcId="{1E1FBC97-D80E-9441-A77C-5B2315521FBF}" destId="{070FE096-64C9-E547-ACA0-BEE742B98EB7}" srcOrd="0" destOrd="2" presId="urn:microsoft.com/office/officeart/2005/8/layout/list1"/>
    <dgm:cxn modelId="{5F10A7F2-0B2B-514C-A0B0-FE0EE7E5AECA}" type="presOf" srcId="{9116B426-26E8-1943-AC0E-7EB5C32094F0}" destId="{9B04924B-CE1E-EA4A-ADFB-C027DBBC2F4B}" srcOrd="0" destOrd="0" presId="urn:microsoft.com/office/officeart/2005/8/layout/list1"/>
    <dgm:cxn modelId="{CB0B3AFC-12B9-A542-B2AB-7F8ADA9869EE}" type="presOf" srcId="{E0430E0D-A808-4840-AAB7-1339B0587F76}" destId="{070FE096-64C9-E547-ACA0-BEE742B98EB7}" srcOrd="0" destOrd="0" presId="urn:microsoft.com/office/officeart/2005/8/layout/list1"/>
    <dgm:cxn modelId="{C4E88FC4-46B5-9946-96BD-22CA7E602CBE}" type="presParOf" srcId="{1FD3142F-5156-4A4A-80F5-8DF9325DD38E}" destId="{74A9EFAE-338B-E24E-A4B2-50FAD94B3157}" srcOrd="0" destOrd="0" presId="urn:microsoft.com/office/officeart/2005/8/layout/list1"/>
    <dgm:cxn modelId="{9D34F229-78FC-8848-9725-5DDC365352B9}" type="presParOf" srcId="{74A9EFAE-338B-E24E-A4B2-50FAD94B3157}" destId="{9B04924B-CE1E-EA4A-ADFB-C027DBBC2F4B}" srcOrd="0" destOrd="0" presId="urn:microsoft.com/office/officeart/2005/8/layout/list1"/>
    <dgm:cxn modelId="{FDB4F026-4BB7-6645-A839-AFBE34C8B50A}" type="presParOf" srcId="{74A9EFAE-338B-E24E-A4B2-50FAD94B3157}" destId="{598EEF6E-6B14-8944-A20D-59082FB75DCD}" srcOrd="1" destOrd="0" presId="urn:microsoft.com/office/officeart/2005/8/layout/list1"/>
    <dgm:cxn modelId="{62E3369D-C6AE-C342-891A-B70BBFC484F0}" type="presParOf" srcId="{1FD3142F-5156-4A4A-80F5-8DF9325DD38E}" destId="{49E3FEF8-8C13-124B-B638-B89028BF7152}" srcOrd="1" destOrd="0" presId="urn:microsoft.com/office/officeart/2005/8/layout/list1"/>
    <dgm:cxn modelId="{BB4DF3FC-DA39-904B-88D6-D1E3E3B38A2B}" type="presParOf" srcId="{1FD3142F-5156-4A4A-80F5-8DF9325DD38E}" destId="{070FE096-64C9-E547-ACA0-BEE742B98EB7}" srcOrd="2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A719FE-AF63-4CC8-A39F-7CA79D33A11B}" type="doc">
      <dgm:prSet loTypeId="urn:microsoft.com/office/officeart/2008/layout/Line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20BAD3-5DE4-4AFB-B3D6-9F3DAE0C13DC}">
      <dgm:prSet custT="1"/>
      <dgm:spPr/>
      <dgm:t>
        <a:bodyPr anchor="ctr"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(Some) Digital Infrastructure Requirements </a:t>
          </a:r>
        </a:p>
      </dgm:t>
    </dgm:pt>
    <dgm:pt modelId="{7CB0FEC4-84A3-4E66-A45A-AAD9965C90DC}" type="parTrans" cxnId="{FB58507C-6E46-4A0B-B84D-5A96F2D098DD}">
      <dgm:prSet/>
      <dgm:spPr/>
      <dgm:t>
        <a:bodyPr/>
        <a:lstStyle/>
        <a:p>
          <a:endParaRPr lang="en-US" sz="1600"/>
        </a:p>
      </dgm:t>
    </dgm:pt>
    <dgm:pt modelId="{B78CCA1D-1E6B-4918-9EAE-41094E833A20}" type="sibTrans" cxnId="{FB58507C-6E46-4A0B-B84D-5A96F2D098DD}">
      <dgm:prSet/>
      <dgm:spPr/>
      <dgm:t>
        <a:bodyPr/>
        <a:lstStyle/>
        <a:p>
          <a:endParaRPr lang="en-US" sz="1600"/>
        </a:p>
      </dgm:t>
    </dgm:pt>
    <dgm:pt modelId="{E0279255-69BF-41D9-80B6-D3CFB295BB4E}">
      <dgm:prSet custT="1"/>
      <dgm:spPr/>
      <dgm:t>
        <a:bodyPr anchor="ctr"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File management, storage and sharing services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5C9EA2-A27A-41AE-B28D-4A5CE152460E}" type="parTrans" cxnId="{81D0E41A-E5C4-4A9E-9E8E-8970BDDEF555}">
      <dgm:prSet/>
      <dgm:spPr/>
      <dgm:t>
        <a:bodyPr/>
        <a:lstStyle/>
        <a:p>
          <a:endParaRPr lang="en-US" sz="1600"/>
        </a:p>
      </dgm:t>
    </dgm:pt>
    <dgm:pt modelId="{EF030A6C-D7BE-42E1-A60F-42DF07722123}" type="sibTrans" cxnId="{81D0E41A-E5C4-4A9E-9E8E-8970BDDEF555}">
      <dgm:prSet/>
      <dgm:spPr/>
      <dgm:t>
        <a:bodyPr/>
        <a:lstStyle/>
        <a:p>
          <a:endParaRPr lang="en-US" sz="1600"/>
        </a:p>
      </dgm:t>
    </dgm:pt>
    <dgm:pt modelId="{614A51CB-FD3E-4F84-ADE8-2F29670E9762}">
      <dgm:prSet custT="1"/>
      <dgm:spPr/>
      <dgm:t>
        <a:bodyPr anchor="ctr"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Virtual Research Environments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A3B257-BA21-4C73-B00A-F9E65D2A79B1}" type="parTrans" cxnId="{371321DA-126B-4C4D-8503-9C28E271F410}">
      <dgm:prSet/>
      <dgm:spPr/>
      <dgm:t>
        <a:bodyPr/>
        <a:lstStyle/>
        <a:p>
          <a:endParaRPr lang="en-US" sz="1600"/>
        </a:p>
      </dgm:t>
    </dgm:pt>
    <dgm:pt modelId="{D8868EAF-9E47-4D57-B067-AB7CCE277A0F}" type="sibTrans" cxnId="{371321DA-126B-4C4D-8503-9C28E271F410}">
      <dgm:prSet/>
      <dgm:spPr/>
      <dgm:t>
        <a:bodyPr/>
        <a:lstStyle/>
        <a:p>
          <a:endParaRPr lang="en-US" sz="1600"/>
        </a:p>
      </dgm:t>
    </dgm:pt>
    <dgm:pt modelId="{B0B085B6-2DA4-47D8-B989-450147F5BD87}">
      <dgm:prSet custT="1"/>
      <dgm:spPr/>
      <dgm:t>
        <a:bodyPr anchor="ctr"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Advanced computational resources and technologies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C9BC76-7BEF-4392-A7C0-138081EF115D}" type="parTrans" cxnId="{DFA9EF39-D4CE-419F-AFDE-1EE074FD5B69}">
      <dgm:prSet/>
      <dgm:spPr/>
      <dgm:t>
        <a:bodyPr/>
        <a:lstStyle/>
        <a:p>
          <a:endParaRPr lang="en-US" sz="1600"/>
        </a:p>
      </dgm:t>
    </dgm:pt>
    <dgm:pt modelId="{0BD68642-553B-4642-9C43-E285B577471D}" type="sibTrans" cxnId="{DFA9EF39-D4CE-419F-AFDE-1EE074FD5B69}">
      <dgm:prSet/>
      <dgm:spPr/>
      <dgm:t>
        <a:bodyPr/>
        <a:lstStyle/>
        <a:p>
          <a:endParaRPr lang="en-US" sz="1600"/>
        </a:p>
      </dgm:t>
    </dgm:pt>
    <dgm:pt modelId="{F8C86BF3-3690-4CBC-B658-1D676029C6AF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Data analysis with ML/AI techniques 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234E6D-7648-4EB5-B979-9DC72279CD05}" type="parTrans" cxnId="{FA6CCFAE-B7F7-4BCD-8251-AAE92BEDE5FF}">
      <dgm:prSet/>
      <dgm:spPr/>
      <dgm:t>
        <a:bodyPr/>
        <a:lstStyle/>
        <a:p>
          <a:endParaRPr lang="en-US" sz="1600"/>
        </a:p>
      </dgm:t>
    </dgm:pt>
    <dgm:pt modelId="{01E2EAF1-BD28-4978-9BB9-6829EB52E36E}" type="sibTrans" cxnId="{FA6CCFAE-B7F7-4BCD-8251-AAE92BEDE5FF}">
      <dgm:prSet/>
      <dgm:spPr/>
      <dgm:t>
        <a:bodyPr/>
        <a:lstStyle/>
        <a:p>
          <a:endParaRPr lang="en-US" sz="1600"/>
        </a:p>
      </dgm:t>
    </dgm:pt>
    <dgm:pt modelId="{78054D2D-9A43-4017-8B2C-579A7BC3CAC5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Collaborative environment for research and teaching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EFD947-7444-435F-A02D-14F545BC0B03}" type="parTrans" cxnId="{67A924A0-E649-40F8-80F8-1261F0B191E8}">
      <dgm:prSet/>
      <dgm:spPr/>
      <dgm:t>
        <a:bodyPr/>
        <a:lstStyle/>
        <a:p>
          <a:endParaRPr lang="en-US" sz="1600"/>
        </a:p>
      </dgm:t>
    </dgm:pt>
    <dgm:pt modelId="{888075F0-0121-4AD6-A486-CF5B5B87BBF4}" type="sibTrans" cxnId="{67A924A0-E649-40F8-80F8-1261F0B191E8}">
      <dgm:prSet/>
      <dgm:spPr/>
      <dgm:t>
        <a:bodyPr/>
        <a:lstStyle/>
        <a:p>
          <a:endParaRPr lang="en-US" sz="1600"/>
        </a:p>
      </dgm:t>
    </dgm:pt>
    <dgm:pt modelId="{717AC55C-8300-7C4B-BF8C-1146BD5CD4C0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Common workspace for distributed research groups</a:t>
          </a:r>
        </a:p>
      </dgm:t>
    </dgm:pt>
    <dgm:pt modelId="{0BD2D0E8-7163-E544-A29A-08F9FE6A2872}" type="parTrans" cxnId="{09EB7DEC-29F4-9B45-9AAF-6BB212451209}">
      <dgm:prSet/>
      <dgm:spPr/>
      <dgm:t>
        <a:bodyPr/>
        <a:lstStyle/>
        <a:p>
          <a:endParaRPr lang="en-GB" sz="1600"/>
        </a:p>
      </dgm:t>
    </dgm:pt>
    <dgm:pt modelId="{01BC314D-3889-5242-B6B4-1C54B80F0A10}" type="sibTrans" cxnId="{09EB7DEC-29F4-9B45-9AAF-6BB212451209}">
      <dgm:prSet/>
      <dgm:spPr/>
      <dgm:t>
        <a:bodyPr/>
        <a:lstStyle/>
        <a:p>
          <a:endParaRPr lang="en-GB" sz="1600"/>
        </a:p>
      </dgm:t>
    </dgm:pt>
    <dgm:pt modelId="{91EE997A-9294-DB45-BC64-947BE72AFB8E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Transfer/harvest/share/store datasets from various data sources</a:t>
          </a:r>
        </a:p>
      </dgm:t>
    </dgm:pt>
    <dgm:pt modelId="{224E5D04-A9A0-8B45-B76B-91885DD613B3}" type="parTrans" cxnId="{94E03A28-081F-B04B-B9CC-4A7629D47196}">
      <dgm:prSet/>
      <dgm:spPr/>
      <dgm:t>
        <a:bodyPr/>
        <a:lstStyle/>
        <a:p>
          <a:endParaRPr lang="en-GB" sz="1600"/>
        </a:p>
      </dgm:t>
    </dgm:pt>
    <dgm:pt modelId="{BBBFCAB9-008A-C44B-9E38-2A6EA8555596}" type="sibTrans" cxnId="{94E03A28-081F-B04B-B9CC-4A7629D47196}">
      <dgm:prSet/>
      <dgm:spPr/>
      <dgm:t>
        <a:bodyPr/>
        <a:lstStyle/>
        <a:p>
          <a:endParaRPr lang="en-GB" sz="1600"/>
        </a:p>
      </dgm:t>
    </dgm:pt>
    <dgm:pt modelId="{852FD73D-A1A4-0B45-AD30-46D71AC3E142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For scientists with/without advanced technical skills</a:t>
          </a:r>
        </a:p>
      </dgm:t>
    </dgm:pt>
    <dgm:pt modelId="{524AF780-5B42-4448-8379-8830024AB81E}" type="parTrans" cxnId="{5D28F896-75BD-F145-86B4-1027EDE26FFE}">
      <dgm:prSet/>
      <dgm:spPr/>
      <dgm:t>
        <a:bodyPr/>
        <a:lstStyle/>
        <a:p>
          <a:endParaRPr lang="en-GB" sz="1600"/>
        </a:p>
      </dgm:t>
    </dgm:pt>
    <dgm:pt modelId="{A7A1359D-3F3F-BC4C-A6B6-4C7D7A74486F}" type="sibTrans" cxnId="{5D28F896-75BD-F145-86B4-1027EDE26FFE}">
      <dgm:prSet/>
      <dgm:spPr/>
      <dgm:t>
        <a:bodyPr/>
        <a:lstStyle/>
        <a:p>
          <a:endParaRPr lang="en-GB" sz="1600"/>
        </a:p>
      </dgm:t>
    </dgm:pt>
    <dgm:pt modelId="{EE7C36D0-7572-AC46-B0A7-F9C20DCDA57D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Open Science practices and FAIR workflows</a:t>
          </a:r>
        </a:p>
      </dgm:t>
    </dgm:pt>
    <dgm:pt modelId="{C81C6F72-320E-0D4A-9FEE-038881AEC928}" type="parTrans" cxnId="{45D6EC41-0500-5E41-8835-76E7C4D9F796}">
      <dgm:prSet/>
      <dgm:spPr/>
      <dgm:t>
        <a:bodyPr/>
        <a:lstStyle/>
        <a:p>
          <a:endParaRPr lang="en-GB" sz="1600"/>
        </a:p>
      </dgm:t>
    </dgm:pt>
    <dgm:pt modelId="{2F0DC71D-D6B6-C246-A6BB-076445A6AFF8}" type="sibTrans" cxnId="{45D6EC41-0500-5E41-8835-76E7C4D9F796}">
      <dgm:prSet/>
      <dgm:spPr/>
      <dgm:t>
        <a:bodyPr/>
        <a:lstStyle/>
        <a:p>
          <a:endParaRPr lang="en-GB" sz="1600"/>
        </a:p>
      </dgm:t>
    </dgm:pt>
    <dgm:pt modelId="{967BD26A-7A4B-D94A-8838-EE374397D305}">
      <dgm:prSet custT="1"/>
      <dgm:spPr/>
      <dgm:t>
        <a:bodyPr anchor="ctr"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FAIR RDM tools and services</a:t>
          </a:r>
        </a:p>
      </dgm:t>
    </dgm:pt>
    <dgm:pt modelId="{B273F448-0112-F948-A3B9-4496A7617D75}" type="parTrans" cxnId="{5B935229-6A48-2448-935E-1742E2F75DF0}">
      <dgm:prSet/>
      <dgm:spPr/>
      <dgm:t>
        <a:bodyPr/>
        <a:lstStyle/>
        <a:p>
          <a:endParaRPr lang="en-GB" sz="1600"/>
        </a:p>
      </dgm:t>
    </dgm:pt>
    <dgm:pt modelId="{62FB703D-DF71-8E45-AD02-D7EC1C15C46B}" type="sibTrans" cxnId="{5B935229-6A48-2448-935E-1742E2F75DF0}">
      <dgm:prSet/>
      <dgm:spPr/>
      <dgm:t>
        <a:bodyPr/>
        <a:lstStyle/>
        <a:p>
          <a:endParaRPr lang="en-GB" sz="1600"/>
        </a:p>
      </dgm:t>
    </dgm:pt>
    <dgm:pt modelId="{CBCF37C3-CF0B-134E-98A0-C4FAD8EA4A7F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DMP tools, PID services, Repositories</a:t>
          </a:r>
        </a:p>
      </dgm:t>
    </dgm:pt>
    <dgm:pt modelId="{B0E09DC1-EA5B-3B49-9353-C6623F73E116}" type="parTrans" cxnId="{2F47D440-C3A9-104E-8252-5F44CCED5F31}">
      <dgm:prSet/>
      <dgm:spPr/>
      <dgm:t>
        <a:bodyPr/>
        <a:lstStyle/>
        <a:p>
          <a:endParaRPr lang="en-GB" sz="1600"/>
        </a:p>
      </dgm:t>
    </dgm:pt>
    <dgm:pt modelId="{D73E6E11-7285-DA49-AC2A-9156E2605D4E}" type="sibTrans" cxnId="{2F47D440-C3A9-104E-8252-5F44CCED5F31}">
      <dgm:prSet/>
      <dgm:spPr/>
      <dgm:t>
        <a:bodyPr/>
        <a:lstStyle/>
        <a:p>
          <a:endParaRPr lang="en-GB" sz="1600"/>
        </a:p>
      </dgm:t>
    </dgm:pt>
    <dgm:pt modelId="{BED0BC29-D28A-B546-8C13-E5812B8D7279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Community Vocabularies and Metadata standards</a:t>
          </a:r>
        </a:p>
      </dgm:t>
    </dgm:pt>
    <dgm:pt modelId="{554EBAA4-BCBF-3343-8983-818A10128A8B}" type="parTrans" cxnId="{2DA8CADE-5CE3-134F-90AA-7CB9F6CAC1FF}">
      <dgm:prSet/>
      <dgm:spPr/>
      <dgm:t>
        <a:bodyPr/>
        <a:lstStyle/>
        <a:p>
          <a:endParaRPr lang="en-GB" sz="1600"/>
        </a:p>
      </dgm:t>
    </dgm:pt>
    <dgm:pt modelId="{78E6A35A-0A7B-2B4B-A03D-E20E352A10CF}" type="sibTrans" cxnId="{2DA8CADE-5CE3-134F-90AA-7CB9F6CAC1FF}">
      <dgm:prSet/>
      <dgm:spPr/>
      <dgm:t>
        <a:bodyPr/>
        <a:lstStyle/>
        <a:p>
          <a:endParaRPr lang="en-GB" sz="1600"/>
        </a:p>
      </dgm:t>
    </dgm:pt>
    <dgm:pt modelId="{7BC9F7D1-E01D-3141-8CE1-8A3F1DA11B08}">
      <dgm:prSet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Services to document/share code</a:t>
          </a:r>
        </a:p>
      </dgm:t>
    </dgm:pt>
    <dgm:pt modelId="{D1536D4E-DF96-BA41-90A9-862CADCE716B}" type="parTrans" cxnId="{EA4B0D15-7F1F-3B4B-878F-55A3E7ED8023}">
      <dgm:prSet/>
      <dgm:spPr/>
      <dgm:t>
        <a:bodyPr/>
        <a:lstStyle/>
        <a:p>
          <a:endParaRPr lang="en-GB" sz="1600"/>
        </a:p>
      </dgm:t>
    </dgm:pt>
    <dgm:pt modelId="{62212AA2-FE01-9D4A-A999-877C759B1EBF}" type="sibTrans" cxnId="{EA4B0D15-7F1F-3B4B-878F-55A3E7ED8023}">
      <dgm:prSet/>
      <dgm:spPr/>
      <dgm:t>
        <a:bodyPr/>
        <a:lstStyle/>
        <a:p>
          <a:endParaRPr lang="en-GB" sz="1600"/>
        </a:p>
      </dgm:t>
    </dgm:pt>
    <dgm:pt modelId="{5BA58CBC-FB19-A74C-AFDA-464A98D8BEBA}" type="pres">
      <dgm:prSet presAssocID="{9EA719FE-AF63-4CC8-A39F-7CA79D33A11B}" presName="vert0" presStyleCnt="0">
        <dgm:presLayoutVars>
          <dgm:dir/>
          <dgm:animOne val="branch"/>
          <dgm:animLvl val="lvl"/>
        </dgm:presLayoutVars>
      </dgm:prSet>
      <dgm:spPr/>
    </dgm:pt>
    <dgm:pt modelId="{B98EC41A-ED70-1E45-AF71-7AAFFF51150B}" type="pres">
      <dgm:prSet presAssocID="{F720BAD3-5DE4-4AFB-B3D6-9F3DAE0C13DC}" presName="thickLine" presStyleLbl="alignNode1" presStyleIdx="0" presStyleCnt="1"/>
      <dgm:spPr>
        <a:ln>
          <a:solidFill>
            <a:srgbClr val="5C4F9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99CED21-4E26-684A-988A-02A9CC47C19D}" type="pres">
      <dgm:prSet presAssocID="{F720BAD3-5DE4-4AFB-B3D6-9F3DAE0C13DC}" presName="horz1" presStyleCnt="0"/>
      <dgm:spPr/>
    </dgm:pt>
    <dgm:pt modelId="{EE15A1F7-F0B4-5F46-A16B-33B7D929FFAE}" type="pres">
      <dgm:prSet presAssocID="{F720BAD3-5DE4-4AFB-B3D6-9F3DAE0C13DC}" presName="tx1" presStyleLbl="revTx" presStyleIdx="0" presStyleCnt="14" custScaleX="102879" custLinFactNeighborX="-453"/>
      <dgm:spPr/>
    </dgm:pt>
    <dgm:pt modelId="{D1E4D3B8-16C1-B14A-94D8-62B845945EFB}" type="pres">
      <dgm:prSet presAssocID="{F720BAD3-5DE4-4AFB-B3D6-9F3DAE0C13DC}" presName="vert1" presStyleCnt="0"/>
      <dgm:spPr/>
    </dgm:pt>
    <dgm:pt modelId="{8DBDF4FF-6C46-7540-836C-D73ECB2B320C}" type="pres">
      <dgm:prSet presAssocID="{614A51CB-FD3E-4F84-ADE8-2F29670E9762}" presName="vertSpace2a" presStyleCnt="0"/>
      <dgm:spPr/>
    </dgm:pt>
    <dgm:pt modelId="{8D2AF4CB-0D4A-1949-84E5-F9C6733800DD}" type="pres">
      <dgm:prSet presAssocID="{614A51CB-FD3E-4F84-ADE8-2F29670E9762}" presName="horz2" presStyleCnt="0"/>
      <dgm:spPr/>
    </dgm:pt>
    <dgm:pt modelId="{71D6A6E0-CD56-DC43-8E4B-C670888A6855}" type="pres">
      <dgm:prSet presAssocID="{614A51CB-FD3E-4F84-ADE8-2F29670E9762}" presName="horzSpace2" presStyleCnt="0"/>
      <dgm:spPr/>
    </dgm:pt>
    <dgm:pt modelId="{3A23AA40-BFD0-054E-ABE6-3525DC20301F}" type="pres">
      <dgm:prSet presAssocID="{614A51CB-FD3E-4F84-ADE8-2F29670E9762}" presName="tx2" presStyleLbl="revTx" presStyleIdx="1" presStyleCnt="14" custScaleX="86173"/>
      <dgm:spPr/>
    </dgm:pt>
    <dgm:pt modelId="{A81B240B-9C13-9D4A-8360-D9E9DF0C7D34}" type="pres">
      <dgm:prSet presAssocID="{614A51CB-FD3E-4F84-ADE8-2F29670E9762}" presName="vert2" presStyleCnt="0"/>
      <dgm:spPr/>
    </dgm:pt>
    <dgm:pt modelId="{E81FC83D-93DE-F249-BFB1-078A919701E3}" type="pres">
      <dgm:prSet presAssocID="{717AC55C-8300-7C4B-BF8C-1146BD5CD4C0}" presName="horz3" presStyleCnt="0"/>
      <dgm:spPr/>
    </dgm:pt>
    <dgm:pt modelId="{62967FC9-D333-5C4A-8594-8C226A0A4C5A}" type="pres">
      <dgm:prSet presAssocID="{717AC55C-8300-7C4B-BF8C-1146BD5CD4C0}" presName="horzSpace3" presStyleCnt="0"/>
      <dgm:spPr/>
    </dgm:pt>
    <dgm:pt modelId="{DB8BD7F5-F4A1-2A4F-B957-2BBDB132A5B0}" type="pres">
      <dgm:prSet presAssocID="{717AC55C-8300-7C4B-BF8C-1146BD5CD4C0}" presName="tx3" presStyleLbl="revTx" presStyleIdx="2" presStyleCnt="14" custScaleX="136425" custLinFactNeighborX="21737"/>
      <dgm:spPr/>
    </dgm:pt>
    <dgm:pt modelId="{4805EDFB-23FA-CD40-8853-B05FDC56F8EA}" type="pres">
      <dgm:prSet presAssocID="{717AC55C-8300-7C4B-BF8C-1146BD5CD4C0}" presName="vert3" presStyleCnt="0"/>
      <dgm:spPr/>
    </dgm:pt>
    <dgm:pt modelId="{B3E97A99-2CAC-114D-BDAE-3826C36558B8}" type="pres">
      <dgm:prSet presAssocID="{01BC314D-3889-5242-B6B4-1C54B80F0A10}" presName="thinLine3" presStyleLbl="callout" presStyleIdx="0" presStyleCnt="9" custLinFactNeighborX="15170"/>
      <dgm:spPr>
        <a:effectLst/>
      </dgm:spPr>
    </dgm:pt>
    <dgm:pt modelId="{0C3A80E9-0DDC-5B4B-8EE2-DD566C675D8F}" type="pres">
      <dgm:prSet presAssocID="{852FD73D-A1A4-0B45-AD30-46D71AC3E142}" presName="horz3" presStyleCnt="0"/>
      <dgm:spPr/>
    </dgm:pt>
    <dgm:pt modelId="{CD30AD10-E549-094E-A1B0-04D6062323A9}" type="pres">
      <dgm:prSet presAssocID="{852FD73D-A1A4-0B45-AD30-46D71AC3E142}" presName="horzSpace3" presStyleCnt="0"/>
      <dgm:spPr/>
    </dgm:pt>
    <dgm:pt modelId="{BD61B81D-00AB-B74D-9DD8-A69648741668}" type="pres">
      <dgm:prSet presAssocID="{852FD73D-A1A4-0B45-AD30-46D71AC3E142}" presName="tx3" presStyleLbl="revTx" presStyleIdx="3" presStyleCnt="14" custScaleX="136425" custLinFactNeighborX="21737"/>
      <dgm:spPr/>
    </dgm:pt>
    <dgm:pt modelId="{5E539AB3-C6FD-A546-9C1E-2E366AB41FF7}" type="pres">
      <dgm:prSet presAssocID="{852FD73D-A1A4-0B45-AD30-46D71AC3E142}" presName="vert3" presStyleCnt="0"/>
      <dgm:spPr/>
    </dgm:pt>
    <dgm:pt modelId="{58B97734-6DF4-A644-9441-E74846D8604B}" type="pres">
      <dgm:prSet presAssocID="{A7A1359D-3F3F-BC4C-A6B6-4C7D7A74486F}" presName="thinLine3" presStyleLbl="callout" presStyleIdx="1" presStyleCnt="9" custLinFactNeighborX="15170" custLinFactNeighborY="2674"/>
      <dgm:spPr/>
    </dgm:pt>
    <dgm:pt modelId="{B1A39A2F-943B-2949-AABD-BBC5770260E1}" type="pres">
      <dgm:prSet presAssocID="{7BC9F7D1-E01D-3141-8CE1-8A3F1DA11B08}" presName="horz3" presStyleCnt="0"/>
      <dgm:spPr/>
    </dgm:pt>
    <dgm:pt modelId="{6977369D-8BF4-014E-944E-C47E76930DC3}" type="pres">
      <dgm:prSet presAssocID="{7BC9F7D1-E01D-3141-8CE1-8A3F1DA11B08}" presName="horzSpace3" presStyleCnt="0"/>
      <dgm:spPr/>
    </dgm:pt>
    <dgm:pt modelId="{2F09661A-17B3-D247-8E9F-91F086A24893}" type="pres">
      <dgm:prSet presAssocID="{7BC9F7D1-E01D-3141-8CE1-8A3F1DA11B08}" presName="tx3" presStyleLbl="revTx" presStyleIdx="4" presStyleCnt="14" custScaleX="135026" custLinFactNeighborX="14262" custLinFactNeighborY="11001"/>
      <dgm:spPr/>
    </dgm:pt>
    <dgm:pt modelId="{4A8C6EF1-BC5C-BA46-88F4-611E1E043B4A}" type="pres">
      <dgm:prSet presAssocID="{7BC9F7D1-E01D-3141-8CE1-8A3F1DA11B08}" presName="vert3" presStyleCnt="0"/>
      <dgm:spPr/>
    </dgm:pt>
    <dgm:pt modelId="{EF187B9B-6627-4044-ADC4-8434AF044E47}" type="pres">
      <dgm:prSet presAssocID="{614A51CB-FD3E-4F84-ADE8-2F29670E9762}" presName="thinLine2b" presStyleLbl="callout" presStyleIdx="2" presStyleCnt="9" custLinFactY="100000" custLinFactNeighborY="107840"/>
      <dgm:spPr>
        <a:ln w="25400">
          <a:solidFill>
            <a:schemeClr val="tx2">
              <a:lumMod val="75000"/>
            </a:schemeClr>
          </a:solidFill>
        </a:ln>
        <a:effectLst/>
      </dgm:spPr>
    </dgm:pt>
    <dgm:pt modelId="{7262A54C-1055-384A-8931-E750456A8318}" type="pres">
      <dgm:prSet presAssocID="{614A51CB-FD3E-4F84-ADE8-2F29670E9762}" presName="vertSpace2b" presStyleCnt="0"/>
      <dgm:spPr/>
    </dgm:pt>
    <dgm:pt modelId="{1085ACBC-9343-BE45-8D31-73BF273856C6}" type="pres">
      <dgm:prSet presAssocID="{967BD26A-7A4B-D94A-8838-EE374397D305}" presName="horz2" presStyleCnt="0"/>
      <dgm:spPr/>
    </dgm:pt>
    <dgm:pt modelId="{6507D6B3-B7EE-994D-AEBE-95577702B1F5}" type="pres">
      <dgm:prSet presAssocID="{967BD26A-7A4B-D94A-8838-EE374397D305}" presName="horzSpace2" presStyleCnt="0"/>
      <dgm:spPr/>
    </dgm:pt>
    <dgm:pt modelId="{745A47CF-48C5-A641-82FC-142D1698BD50}" type="pres">
      <dgm:prSet presAssocID="{967BD26A-7A4B-D94A-8838-EE374397D305}" presName="tx2" presStyleLbl="revTx" presStyleIdx="5" presStyleCnt="14"/>
      <dgm:spPr/>
    </dgm:pt>
    <dgm:pt modelId="{6E6AD746-6B12-134D-9AC8-FDE3286ACA41}" type="pres">
      <dgm:prSet presAssocID="{967BD26A-7A4B-D94A-8838-EE374397D305}" presName="vert2" presStyleCnt="0"/>
      <dgm:spPr/>
    </dgm:pt>
    <dgm:pt modelId="{FF3384AC-5D95-E74D-982E-46977D6B19FA}" type="pres">
      <dgm:prSet presAssocID="{CBCF37C3-CF0B-134E-98A0-C4FAD8EA4A7F}" presName="horz3" presStyleCnt="0"/>
      <dgm:spPr/>
    </dgm:pt>
    <dgm:pt modelId="{D68E71D9-F111-5847-8FB5-9742E25EC8C4}" type="pres">
      <dgm:prSet presAssocID="{CBCF37C3-CF0B-134E-98A0-C4FAD8EA4A7F}" presName="horzSpace3" presStyleCnt="0"/>
      <dgm:spPr/>
    </dgm:pt>
    <dgm:pt modelId="{995DB794-4E62-B948-841C-569935533905}" type="pres">
      <dgm:prSet presAssocID="{CBCF37C3-CF0B-134E-98A0-C4FAD8EA4A7F}" presName="tx3" presStyleLbl="revTx" presStyleIdx="6" presStyleCnt="14" custScaleY="66049" custLinFactNeighborY="12647"/>
      <dgm:spPr/>
    </dgm:pt>
    <dgm:pt modelId="{04936892-EFBE-ED4F-AB3E-8041D0E5F308}" type="pres">
      <dgm:prSet presAssocID="{CBCF37C3-CF0B-134E-98A0-C4FAD8EA4A7F}" presName="vert3" presStyleCnt="0"/>
      <dgm:spPr/>
    </dgm:pt>
    <dgm:pt modelId="{597028E3-7C59-0F4C-9733-D3F63E2C3EE3}" type="pres">
      <dgm:prSet presAssocID="{D73E6E11-7285-DA49-AC2A-9156E2605D4E}" presName="thinLine3" presStyleLbl="callout" presStyleIdx="3" presStyleCnt="9" custLinFactNeighborX="1308" custLinFactNeighborY="-25825"/>
      <dgm:spPr/>
    </dgm:pt>
    <dgm:pt modelId="{60C0A67A-9B67-F843-97B0-DF2D5777E6FF}" type="pres">
      <dgm:prSet presAssocID="{BED0BC29-D28A-B546-8C13-E5812B8D7279}" presName="horz3" presStyleCnt="0"/>
      <dgm:spPr/>
    </dgm:pt>
    <dgm:pt modelId="{7A65074E-EF32-E443-8EBF-FDDE08FA99B1}" type="pres">
      <dgm:prSet presAssocID="{BED0BC29-D28A-B546-8C13-E5812B8D7279}" presName="horzSpace3" presStyleCnt="0"/>
      <dgm:spPr/>
    </dgm:pt>
    <dgm:pt modelId="{B046A6EA-81A2-A145-884C-1688D92E00FC}" type="pres">
      <dgm:prSet presAssocID="{BED0BC29-D28A-B546-8C13-E5812B8D7279}" presName="tx3" presStyleLbl="revTx" presStyleIdx="7" presStyleCnt="14" custScaleX="126643" custScaleY="43906"/>
      <dgm:spPr/>
    </dgm:pt>
    <dgm:pt modelId="{4B1BC61C-D60D-CD4F-9D7C-8511DC4AC1E2}" type="pres">
      <dgm:prSet presAssocID="{BED0BC29-D28A-B546-8C13-E5812B8D7279}" presName="vert3" presStyleCnt="0"/>
      <dgm:spPr/>
    </dgm:pt>
    <dgm:pt modelId="{B6C14760-3269-A64F-9911-C6CC53A6F2B9}" type="pres">
      <dgm:prSet presAssocID="{967BD26A-7A4B-D94A-8838-EE374397D305}" presName="thinLine2b" presStyleLbl="callout" presStyleIdx="4" presStyleCnt="9"/>
      <dgm:spPr>
        <a:ln>
          <a:solidFill>
            <a:schemeClr val="tx2">
              <a:lumMod val="75000"/>
            </a:schemeClr>
          </a:solidFill>
        </a:ln>
      </dgm:spPr>
    </dgm:pt>
    <dgm:pt modelId="{E756C91E-7CF9-984F-A0AC-F5A4293E1689}" type="pres">
      <dgm:prSet presAssocID="{967BD26A-7A4B-D94A-8838-EE374397D305}" presName="vertSpace2b" presStyleCnt="0"/>
      <dgm:spPr/>
    </dgm:pt>
    <dgm:pt modelId="{A240B489-3605-3E4F-8900-EE8A377A9E4D}" type="pres">
      <dgm:prSet presAssocID="{E0279255-69BF-41D9-80B6-D3CFB295BB4E}" presName="horz2" presStyleCnt="0"/>
      <dgm:spPr/>
    </dgm:pt>
    <dgm:pt modelId="{AFE5ADD2-48CC-FE46-B7CE-FB22599ABD05}" type="pres">
      <dgm:prSet presAssocID="{E0279255-69BF-41D9-80B6-D3CFB295BB4E}" presName="horzSpace2" presStyleCnt="0"/>
      <dgm:spPr/>
    </dgm:pt>
    <dgm:pt modelId="{678C3A7D-0D90-5342-B5F5-BBE0133B4385}" type="pres">
      <dgm:prSet presAssocID="{E0279255-69BF-41D9-80B6-D3CFB295BB4E}" presName="tx2" presStyleLbl="revTx" presStyleIdx="8" presStyleCnt="14"/>
      <dgm:spPr/>
    </dgm:pt>
    <dgm:pt modelId="{41EB4718-980F-4449-B0C9-07A8DF72C51E}" type="pres">
      <dgm:prSet presAssocID="{E0279255-69BF-41D9-80B6-D3CFB295BB4E}" presName="vert2" presStyleCnt="0"/>
      <dgm:spPr/>
    </dgm:pt>
    <dgm:pt modelId="{43F9B289-25F5-A145-8C66-C4B949256EA4}" type="pres">
      <dgm:prSet presAssocID="{91EE997A-9294-DB45-BC64-947BE72AFB8E}" presName="horz3" presStyleCnt="0"/>
      <dgm:spPr/>
    </dgm:pt>
    <dgm:pt modelId="{5BB2C12A-8102-F34F-9835-531323A5AD99}" type="pres">
      <dgm:prSet presAssocID="{91EE997A-9294-DB45-BC64-947BE72AFB8E}" presName="horzSpace3" presStyleCnt="0"/>
      <dgm:spPr/>
    </dgm:pt>
    <dgm:pt modelId="{5A93A4CC-EEE3-7E4F-97CA-5046B6F61306}" type="pres">
      <dgm:prSet presAssocID="{91EE997A-9294-DB45-BC64-947BE72AFB8E}" presName="tx3" presStyleLbl="revTx" presStyleIdx="9" presStyleCnt="14" custScaleX="115076"/>
      <dgm:spPr/>
    </dgm:pt>
    <dgm:pt modelId="{55B0E0E6-DF23-FD4B-9BB9-F1CA2CCD4F66}" type="pres">
      <dgm:prSet presAssocID="{91EE997A-9294-DB45-BC64-947BE72AFB8E}" presName="vert3" presStyleCnt="0"/>
      <dgm:spPr/>
    </dgm:pt>
    <dgm:pt modelId="{1D9F96EB-DBA9-FD41-85C8-A47E85EE254C}" type="pres">
      <dgm:prSet presAssocID="{BBBFCAB9-008A-C44B-9E38-2A6EA8555596}" presName="thinLine3" presStyleLbl="callout" presStyleIdx="5" presStyleCnt="9" custLinFactNeighborX="1343" custLinFactNeighborY="10686"/>
      <dgm:spPr/>
    </dgm:pt>
    <dgm:pt modelId="{D9006E71-448C-254A-B578-D42A54199422}" type="pres">
      <dgm:prSet presAssocID="{EE7C36D0-7572-AC46-B0A7-F9C20DCDA57D}" presName="horz3" presStyleCnt="0"/>
      <dgm:spPr/>
    </dgm:pt>
    <dgm:pt modelId="{A2579867-607F-5541-B4F7-BC1B9DD8272F}" type="pres">
      <dgm:prSet presAssocID="{EE7C36D0-7572-AC46-B0A7-F9C20DCDA57D}" presName="horzSpace3" presStyleCnt="0"/>
      <dgm:spPr/>
    </dgm:pt>
    <dgm:pt modelId="{5C6D9EEB-BD60-0B4B-84F1-EAC30B414E6A}" type="pres">
      <dgm:prSet presAssocID="{EE7C36D0-7572-AC46-B0A7-F9C20DCDA57D}" presName="tx3" presStyleLbl="revTx" presStyleIdx="10" presStyleCnt="14" custScaleX="121461"/>
      <dgm:spPr/>
    </dgm:pt>
    <dgm:pt modelId="{B32BD0D9-AD07-7544-ADCD-2F336D0C9983}" type="pres">
      <dgm:prSet presAssocID="{EE7C36D0-7572-AC46-B0A7-F9C20DCDA57D}" presName="vert3" presStyleCnt="0"/>
      <dgm:spPr/>
    </dgm:pt>
    <dgm:pt modelId="{D68C97EA-F14B-D644-A840-0469DE439D16}" type="pres">
      <dgm:prSet presAssocID="{E0279255-69BF-41D9-80B6-D3CFB295BB4E}" presName="thinLine2b" presStyleLbl="callout" presStyleIdx="6" presStyleCnt="9"/>
      <dgm:spPr>
        <a:ln>
          <a:solidFill>
            <a:schemeClr val="tx2">
              <a:lumMod val="75000"/>
            </a:schemeClr>
          </a:solidFill>
        </a:ln>
      </dgm:spPr>
    </dgm:pt>
    <dgm:pt modelId="{82DE50FC-9532-7445-A159-126F439FE922}" type="pres">
      <dgm:prSet presAssocID="{E0279255-69BF-41D9-80B6-D3CFB295BB4E}" presName="vertSpace2b" presStyleCnt="0"/>
      <dgm:spPr/>
    </dgm:pt>
    <dgm:pt modelId="{1B3A9271-01C4-0B42-9AE5-54C86C6D0953}" type="pres">
      <dgm:prSet presAssocID="{B0B085B6-2DA4-47D8-B989-450147F5BD87}" presName="horz2" presStyleCnt="0"/>
      <dgm:spPr/>
    </dgm:pt>
    <dgm:pt modelId="{45C6017E-7FCF-9C49-AA5B-E2832D659029}" type="pres">
      <dgm:prSet presAssocID="{B0B085B6-2DA4-47D8-B989-450147F5BD87}" presName="horzSpace2" presStyleCnt="0"/>
      <dgm:spPr/>
    </dgm:pt>
    <dgm:pt modelId="{5B641FA7-257E-4648-B486-DCF0CC20896E}" type="pres">
      <dgm:prSet presAssocID="{B0B085B6-2DA4-47D8-B989-450147F5BD87}" presName="tx2" presStyleLbl="revTx" presStyleIdx="11" presStyleCnt="14"/>
      <dgm:spPr/>
    </dgm:pt>
    <dgm:pt modelId="{039DD5D3-1C10-344B-82EC-AFB135DEF76B}" type="pres">
      <dgm:prSet presAssocID="{B0B085B6-2DA4-47D8-B989-450147F5BD87}" presName="vert2" presStyleCnt="0"/>
      <dgm:spPr/>
    </dgm:pt>
    <dgm:pt modelId="{169437E9-F122-504A-A0A5-5AC67BC663DE}" type="pres">
      <dgm:prSet presAssocID="{F8C86BF3-3690-4CBC-B658-1D676029C6AF}" presName="horz3" presStyleCnt="0"/>
      <dgm:spPr/>
    </dgm:pt>
    <dgm:pt modelId="{7F0FC2BE-6972-0C45-BF4C-3AB26AA9E378}" type="pres">
      <dgm:prSet presAssocID="{F8C86BF3-3690-4CBC-B658-1D676029C6AF}" presName="horzSpace3" presStyleCnt="0"/>
      <dgm:spPr/>
    </dgm:pt>
    <dgm:pt modelId="{F39A8804-985C-0D42-B31E-D66AFB603E80}" type="pres">
      <dgm:prSet presAssocID="{F8C86BF3-3690-4CBC-B658-1D676029C6AF}" presName="tx3" presStyleLbl="revTx" presStyleIdx="12" presStyleCnt="14" custScaleX="136425"/>
      <dgm:spPr/>
    </dgm:pt>
    <dgm:pt modelId="{B5BD013E-F80B-F442-B931-F42207625728}" type="pres">
      <dgm:prSet presAssocID="{F8C86BF3-3690-4CBC-B658-1D676029C6AF}" presName="vert3" presStyleCnt="0"/>
      <dgm:spPr/>
    </dgm:pt>
    <dgm:pt modelId="{70E3DCE4-BA2E-7C45-AF2B-E24A3E596185}" type="pres">
      <dgm:prSet presAssocID="{01E2EAF1-BD28-4978-9BB9-6829EB52E36E}" presName="thinLine3" presStyleLbl="callout" presStyleIdx="7" presStyleCnt="9" custLinFactNeighborX="1343"/>
      <dgm:spPr>
        <a:effectLst/>
      </dgm:spPr>
    </dgm:pt>
    <dgm:pt modelId="{30EDC09D-CF7E-1741-992A-6FBB641C6469}" type="pres">
      <dgm:prSet presAssocID="{78054D2D-9A43-4017-8B2C-579A7BC3CAC5}" presName="horz3" presStyleCnt="0"/>
      <dgm:spPr/>
    </dgm:pt>
    <dgm:pt modelId="{3E5C3756-B266-8C4A-BE40-AE1FFCBB24F5}" type="pres">
      <dgm:prSet presAssocID="{78054D2D-9A43-4017-8B2C-579A7BC3CAC5}" presName="horzSpace3" presStyleCnt="0"/>
      <dgm:spPr/>
    </dgm:pt>
    <dgm:pt modelId="{EB39F95D-EE6F-554A-8CB2-712E09CAD220}" type="pres">
      <dgm:prSet presAssocID="{78054D2D-9A43-4017-8B2C-579A7BC3CAC5}" presName="tx3" presStyleLbl="revTx" presStyleIdx="13" presStyleCnt="14" custScaleX="136425"/>
      <dgm:spPr/>
    </dgm:pt>
    <dgm:pt modelId="{089D71B1-F3FA-5142-9F22-1A6B3E34232A}" type="pres">
      <dgm:prSet presAssocID="{78054D2D-9A43-4017-8B2C-579A7BC3CAC5}" presName="vert3" presStyleCnt="0"/>
      <dgm:spPr/>
    </dgm:pt>
    <dgm:pt modelId="{F03C1F8D-4F5B-374C-BBA1-B027BB8DD4D7}" type="pres">
      <dgm:prSet presAssocID="{B0B085B6-2DA4-47D8-B989-450147F5BD87}" presName="thinLine2b" presStyleLbl="callout" presStyleIdx="8" presStyleCnt="9"/>
      <dgm:spPr>
        <a:ln>
          <a:solidFill>
            <a:schemeClr val="tx2">
              <a:lumMod val="75000"/>
            </a:schemeClr>
          </a:solidFill>
        </a:ln>
      </dgm:spPr>
    </dgm:pt>
    <dgm:pt modelId="{8A853F9F-CCAA-5A41-A9E5-CF44D72CD3B0}" type="pres">
      <dgm:prSet presAssocID="{B0B085B6-2DA4-47D8-B989-450147F5BD87}" presName="vertSpace2b" presStyleCnt="0"/>
      <dgm:spPr/>
    </dgm:pt>
  </dgm:ptLst>
  <dgm:cxnLst>
    <dgm:cxn modelId="{EA4B0D15-7F1F-3B4B-878F-55A3E7ED8023}" srcId="{614A51CB-FD3E-4F84-ADE8-2F29670E9762}" destId="{7BC9F7D1-E01D-3141-8CE1-8A3F1DA11B08}" srcOrd="2" destOrd="0" parTransId="{D1536D4E-DF96-BA41-90A9-862CADCE716B}" sibTransId="{62212AA2-FE01-9D4A-A999-877C759B1EBF}"/>
    <dgm:cxn modelId="{81D0E41A-E5C4-4A9E-9E8E-8970BDDEF555}" srcId="{F720BAD3-5DE4-4AFB-B3D6-9F3DAE0C13DC}" destId="{E0279255-69BF-41D9-80B6-D3CFB295BB4E}" srcOrd="2" destOrd="0" parTransId="{F75C9EA2-A27A-41AE-B28D-4A5CE152460E}" sibTransId="{EF030A6C-D7BE-42E1-A60F-42DF07722123}"/>
    <dgm:cxn modelId="{F6EB691F-25ED-8945-B186-A825563A26BE}" type="presOf" srcId="{BED0BC29-D28A-B546-8C13-E5812B8D7279}" destId="{B046A6EA-81A2-A145-884C-1688D92E00FC}" srcOrd="0" destOrd="0" presId="urn:microsoft.com/office/officeart/2008/layout/LinedList"/>
    <dgm:cxn modelId="{94E03A28-081F-B04B-B9CC-4A7629D47196}" srcId="{E0279255-69BF-41D9-80B6-D3CFB295BB4E}" destId="{91EE997A-9294-DB45-BC64-947BE72AFB8E}" srcOrd="0" destOrd="0" parTransId="{224E5D04-A9A0-8B45-B76B-91885DD613B3}" sibTransId="{BBBFCAB9-008A-C44B-9E38-2A6EA8555596}"/>
    <dgm:cxn modelId="{5B935229-6A48-2448-935E-1742E2F75DF0}" srcId="{F720BAD3-5DE4-4AFB-B3D6-9F3DAE0C13DC}" destId="{967BD26A-7A4B-D94A-8838-EE374397D305}" srcOrd="1" destOrd="0" parTransId="{B273F448-0112-F948-A3B9-4496A7617D75}" sibTransId="{62FB703D-DF71-8E45-AD02-D7EC1C15C46B}"/>
    <dgm:cxn modelId="{BB83262D-6BF3-074E-8AAF-1BD6BCD2EB4A}" type="presOf" srcId="{7BC9F7D1-E01D-3141-8CE1-8A3F1DA11B08}" destId="{2F09661A-17B3-D247-8E9F-91F086A24893}" srcOrd="0" destOrd="0" presId="urn:microsoft.com/office/officeart/2008/layout/LinedList"/>
    <dgm:cxn modelId="{979AC235-0B9F-8548-8E79-7C5CF9D39DDA}" type="presOf" srcId="{967BD26A-7A4B-D94A-8838-EE374397D305}" destId="{745A47CF-48C5-A641-82FC-142D1698BD50}" srcOrd="0" destOrd="0" presId="urn:microsoft.com/office/officeart/2008/layout/LinedList"/>
    <dgm:cxn modelId="{741A8E39-699A-4D48-8CD9-FD5DA2F981E1}" type="presOf" srcId="{CBCF37C3-CF0B-134E-98A0-C4FAD8EA4A7F}" destId="{995DB794-4E62-B948-841C-569935533905}" srcOrd="0" destOrd="0" presId="urn:microsoft.com/office/officeart/2008/layout/LinedList"/>
    <dgm:cxn modelId="{DFA9EF39-D4CE-419F-AFDE-1EE074FD5B69}" srcId="{F720BAD3-5DE4-4AFB-B3D6-9F3DAE0C13DC}" destId="{B0B085B6-2DA4-47D8-B989-450147F5BD87}" srcOrd="3" destOrd="0" parTransId="{90C9BC76-7BEF-4392-A7C0-138081EF115D}" sibTransId="{0BD68642-553B-4642-9C43-E285B577471D}"/>
    <dgm:cxn modelId="{0DDEF53D-3B64-3843-86A8-77D7B69EA6A4}" type="presOf" srcId="{852FD73D-A1A4-0B45-AD30-46D71AC3E142}" destId="{BD61B81D-00AB-B74D-9DD8-A69648741668}" srcOrd="0" destOrd="0" presId="urn:microsoft.com/office/officeart/2008/layout/LinedList"/>
    <dgm:cxn modelId="{2F47D440-C3A9-104E-8252-5F44CCED5F31}" srcId="{967BD26A-7A4B-D94A-8838-EE374397D305}" destId="{CBCF37C3-CF0B-134E-98A0-C4FAD8EA4A7F}" srcOrd="0" destOrd="0" parTransId="{B0E09DC1-EA5B-3B49-9353-C6623F73E116}" sibTransId="{D73E6E11-7285-DA49-AC2A-9156E2605D4E}"/>
    <dgm:cxn modelId="{45D6EC41-0500-5E41-8835-76E7C4D9F796}" srcId="{E0279255-69BF-41D9-80B6-D3CFB295BB4E}" destId="{EE7C36D0-7572-AC46-B0A7-F9C20DCDA57D}" srcOrd="1" destOrd="0" parTransId="{C81C6F72-320E-0D4A-9FEE-038881AEC928}" sibTransId="{2F0DC71D-D6B6-C246-A6BB-076445A6AFF8}"/>
    <dgm:cxn modelId="{5DB79B63-087C-494C-9C1E-37EC4F151CE3}" type="presOf" srcId="{F8C86BF3-3690-4CBC-B658-1D676029C6AF}" destId="{F39A8804-985C-0D42-B31E-D66AFB603E80}" srcOrd="0" destOrd="0" presId="urn:microsoft.com/office/officeart/2008/layout/LinedList"/>
    <dgm:cxn modelId="{B718A264-D65D-314C-A829-F3836237AFE6}" type="presOf" srcId="{614A51CB-FD3E-4F84-ADE8-2F29670E9762}" destId="{3A23AA40-BFD0-054E-ABE6-3525DC20301F}" srcOrd="0" destOrd="0" presId="urn:microsoft.com/office/officeart/2008/layout/LinedList"/>
    <dgm:cxn modelId="{7EE8716C-0E07-2642-99BC-E76175F5E050}" type="presOf" srcId="{717AC55C-8300-7C4B-BF8C-1146BD5CD4C0}" destId="{DB8BD7F5-F4A1-2A4F-B957-2BBDB132A5B0}" srcOrd="0" destOrd="0" presId="urn:microsoft.com/office/officeart/2008/layout/LinedList"/>
    <dgm:cxn modelId="{FB58507C-6E46-4A0B-B84D-5A96F2D098DD}" srcId="{9EA719FE-AF63-4CC8-A39F-7CA79D33A11B}" destId="{F720BAD3-5DE4-4AFB-B3D6-9F3DAE0C13DC}" srcOrd="0" destOrd="0" parTransId="{7CB0FEC4-84A3-4E66-A45A-AAD9965C90DC}" sibTransId="{B78CCA1D-1E6B-4918-9EAE-41094E833A20}"/>
    <dgm:cxn modelId="{5D28F896-75BD-F145-86B4-1027EDE26FFE}" srcId="{614A51CB-FD3E-4F84-ADE8-2F29670E9762}" destId="{852FD73D-A1A4-0B45-AD30-46D71AC3E142}" srcOrd="1" destOrd="0" parTransId="{524AF780-5B42-4448-8379-8830024AB81E}" sibTransId="{A7A1359D-3F3F-BC4C-A6B6-4C7D7A74486F}"/>
    <dgm:cxn modelId="{53B01C9A-A055-9C40-80D7-CD377B7DFE8F}" type="presOf" srcId="{EE7C36D0-7572-AC46-B0A7-F9C20DCDA57D}" destId="{5C6D9EEB-BD60-0B4B-84F1-EAC30B414E6A}" srcOrd="0" destOrd="0" presId="urn:microsoft.com/office/officeart/2008/layout/LinedList"/>
    <dgm:cxn modelId="{67A924A0-E649-40F8-80F8-1261F0B191E8}" srcId="{B0B085B6-2DA4-47D8-B989-450147F5BD87}" destId="{78054D2D-9A43-4017-8B2C-579A7BC3CAC5}" srcOrd="1" destOrd="0" parTransId="{13EFD947-7444-435F-A02D-14F545BC0B03}" sibTransId="{888075F0-0121-4AD6-A486-CF5B5B87BBF4}"/>
    <dgm:cxn modelId="{1B7C58A1-1A33-A34B-9AEC-E53FDDC32D1C}" type="presOf" srcId="{B0B085B6-2DA4-47D8-B989-450147F5BD87}" destId="{5B641FA7-257E-4648-B486-DCF0CC20896E}" srcOrd="0" destOrd="0" presId="urn:microsoft.com/office/officeart/2008/layout/LinedList"/>
    <dgm:cxn modelId="{DD41BFA7-3FCA-3747-9026-7776171273DC}" type="presOf" srcId="{F720BAD3-5DE4-4AFB-B3D6-9F3DAE0C13DC}" destId="{EE15A1F7-F0B4-5F46-A16B-33B7D929FFAE}" srcOrd="0" destOrd="0" presId="urn:microsoft.com/office/officeart/2008/layout/LinedList"/>
    <dgm:cxn modelId="{0ED46AAB-82A3-9940-ABC6-9BB556A0B89E}" type="presOf" srcId="{91EE997A-9294-DB45-BC64-947BE72AFB8E}" destId="{5A93A4CC-EEE3-7E4F-97CA-5046B6F61306}" srcOrd="0" destOrd="0" presId="urn:microsoft.com/office/officeart/2008/layout/LinedList"/>
    <dgm:cxn modelId="{639BEFAC-1011-FE4F-AB44-03A2EF032F7F}" type="presOf" srcId="{9EA719FE-AF63-4CC8-A39F-7CA79D33A11B}" destId="{5BA58CBC-FB19-A74C-AFDA-464A98D8BEBA}" srcOrd="0" destOrd="0" presId="urn:microsoft.com/office/officeart/2008/layout/LinedList"/>
    <dgm:cxn modelId="{FA6CCFAE-B7F7-4BCD-8251-AAE92BEDE5FF}" srcId="{B0B085B6-2DA4-47D8-B989-450147F5BD87}" destId="{F8C86BF3-3690-4CBC-B658-1D676029C6AF}" srcOrd="0" destOrd="0" parTransId="{21234E6D-7648-4EB5-B979-9DC72279CD05}" sibTransId="{01E2EAF1-BD28-4978-9BB9-6829EB52E36E}"/>
    <dgm:cxn modelId="{4C606ACB-3223-5345-9861-7A8400EF05DB}" type="presOf" srcId="{78054D2D-9A43-4017-8B2C-579A7BC3CAC5}" destId="{EB39F95D-EE6F-554A-8CB2-712E09CAD220}" srcOrd="0" destOrd="0" presId="urn:microsoft.com/office/officeart/2008/layout/LinedList"/>
    <dgm:cxn modelId="{371321DA-126B-4C4D-8503-9C28E271F410}" srcId="{F720BAD3-5DE4-4AFB-B3D6-9F3DAE0C13DC}" destId="{614A51CB-FD3E-4F84-ADE8-2F29670E9762}" srcOrd="0" destOrd="0" parTransId="{3EA3B257-BA21-4C73-B00A-F9E65D2A79B1}" sibTransId="{D8868EAF-9E47-4D57-B067-AB7CCE277A0F}"/>
    <dgm:cxn modelId="{2DA8CADE-5CE3-134F-90AA-7CB9F6CAC1FF}" srcId="{967BD26A-7A4B-D94A-8838-EE374397D305}" destId="{BED0BC29-D28A-B546-8C13-E5812B8D7279}" srcOrd="1" destOrd="0" parTransId="{554EBAA4-BCBF-3343-8983-818A10128A8B}" sibTransId="{78E6A35A-0A7B-2B4B-A03D-E20E352A10CF}"/>
    <dgm:cxn modelId="{09EB7DEC-29F4-9B45-9AAF-6BB212451209}" srcId="{614A51CB-FD3E-4F84-ADE8-2F29670E9762}" destId="{717AC55C-8300-7C4B-BF8C-1146BD5CD4C0}" srcOrd="0" destOrd="0" parTransId="{0BD2D0E8-7163-E544-A29A-08F9FE6A2872}" sibTransId="{01BC314D-3889-5242-B6B4-1C54B80F0A10}"/>
    <dgm:cxn modelId="{478DA0EE-AAD6-2044-8E7B-0D242AA60F0D}" type="presOf" srcId="{E0279255-69BF-41D9-80B6-D3CFB295BB4E}" destId="{678C3A7D-0D90-5342-B5F5-BBE0133B4385}" srcOrd="0" destOrd="0" presId="urn:microsoft.com/office/officeart/2008/layout/LinedList"/>
    <dgm:cxn modelId="{B1C65112-D065-5C43-8481-68C90ECAF346}" type="presParOf" srcId="{5BA58CBC-FB19-A74C-AFDA-464A98D8BEBA}" destId="{B98EC41A-ED70-1E45-AF71-7AAFFF51150B}" srcOrd="0" destOrd="0" presId="urn:microsoft.com/office/officeart/2008/layout/LinedList"/>
    <dgm:cxn modelId="{DE51E275-5F17-9147-A57A-F1F9C0DCB9B9}" type="presParOf" srcId="{5BA58CBC-FB19-A74C-AFDA-464A98D8BEBA}" destId="{299CED21-4E26-684A-988A-02A9CC47C19D}" srcOrd="1" destOrd="0" presId="urn:microsoft.com/office/officeart/2008/layout/LinedList"/>
    <dgm:cxn modelId="{A0205AFE-81F4-AF42-8E38-D73BA933B316}" type="presParOf" srcId="{299CED21-4E26-684A-988A-02A9CC47C19D}" destId="{EE15A1F7-F0B4-5F46-A16B-33B7D929FFAE}" srcOrd="0" destOrd="0" presId="urn:microsoft.com/office/officeart/2008/layout/LinedList"/>
    <dgm:cxn modelId="{F7E5FF89-8606-274C-9A6C-874199E5BE9A}" type="presParOf" srcId="{299CED21-4E26-684A-988A-02A9CC47C19D}" destId="{D1E4D3B8-16C1-B14A-94D8-62B845945EFB}" srcOrd="1" destOrd="0" presId="urn:microsoft.com/office/officeart/2008/layout/LinedList"/>
    <dgm:cxn modelId="{B9F84BF4-FADE-0E4E-A45D-8975ED6EB23B}" type="presParOf" srcId="{D1E4D3B8-16C1-B14A-94D8-62B845945EFB}" destId="{8DBDF4FF-6C46-7540-836C-D73ECB2B320C}" srcOrd="0" destOrd="0" presId="urn:microsoft.com/office/officeart/2008/layout/LinedList"/>
    <dgm:cxn modelId="{7140A998-5084-A84D-AA88-B3A87C15A775}" type="presParOf" srcId="{D1E4D3B8-16C1-B14A-94D8-62B845945EFB}" destId="{8D2AF4CB-0D4A-1949-84E5-F9C6733800DD}" srcOrd="1" destOrd="0" presId="urn:microsoft.com/office/officeart/2008/layout/LinedList"/>
    <dgm:cxn modelId="{5E285445-CEF8-8E47-8009-0F2F3360F564}" type="presParOf" srcId="{8D2AF4CB-0D4A-1949-84E5-F9C6733800DD}" destId="{71D6A6E0-CD56-DC43-8E4B-C670888A6855}" srcOrd="0" destOrd="0" presId="urn:microsoft.com/office/officeart/2008/layout/LinedList"/>
    <dgm:cxn modelId="{91FF3C92-29A6-1648-911A-14CC493AA400}" type="presParOf" srcId="{8D2AF4CB-0D4A-1949-84E5-F9C6733800DD}" destId="{3A23AA40-BFD0-054E-ABE6-3525DC20301F}" srcOrd="1" destOrd="0" presId="urn:microsoft.com/office/officeart/2008/layout/LinedList"/>
    <dgm:cxn modelId="{9E5BB00A-5CF7-F246-B3EF-F51932EAAD0E}" type="presParOf" srcId="{8D2AF4CB-0D4A-1949-84E5-F9C6733800DD}" destId="{A81B240B-9C13-9D4A-8360-D9E9DF0C7D34}" srcOrd="2" destOrd="0" presId="urn:microsoft.com/office/officeart/2008/layout/LinedList"/>
    <dgm:cxn modelId="{B8169E40-C705-4846-9DAE-8F0BA9A740C9}" type="presParOf" srcId="{A81B240B-9C13-9D4A-8360-D9E9DF0C7D34}" destId="{E81FC83D-93DE-F249-BFB1-078A919701E3}" srcOrd="0" destOrd="0" presId="urn:microsoft.com/office/officeart/2008/layout/LinedList"/>
    <dgm:cxn modelId="{4A497C8E-C8DD-264E-BBBA-7D4831BAF6DF}" type="presParOf" srcId="{E81FC83D-93DE-F249-BFB1-078A919701E3}" destId="{62967FC9-D333-5C4A-8594-8C226A0A4C5A}" srcOrd="0" destOrd="0" presId="urn:microsoft.com/office/officeart/2008/layout/LinedList"/>
    <dgm:cxn modelId="{B9653AEB-FD22-9942-A6E2-55C65B78874A}" type="presParOf" srcId="{E81FC83D-93DE-F249-BFB1-078A919701E3}" destId="{DB8BD7F5-F4A1-2A4F-B957-2BBDB132A5B0}" srcOrd="1" destOrd="0" presId="urn:microsoft.com/office/officeart/2008/layout/LinedList"/>
    <dgm:cxn modelId="{6E729081-0135-3844-8C66-3DB303CD0D95}" type="presParOf" srcId="{E81FC83D-93DE-F249-BFB1-078A919701E3}" destId="{4805EDFB-23FA-CD40-8853-B05FDC56F8EA}" srcOrd="2" destOrd="0" presId="urn:microsoft.com/office/officeart/2008/layout/LinedList"/>
    <dgm:cxn modelId="{78DD0975-6B56-7E42-AC80-0FC11C030E05}" type="presParOf" srcId="{A81B240B-9C13-9D4A-8360-D9E9DF0C7D34}" destId="{B3E97A99-2CAC-114D-BDAE-3826C36558B8}" srcOrd="1" destOrd="0" presId="urn:microsoft.com/office/officeart/2008/layout/LinedList"/>
    <dgm:cxn modelId="{223E4C7A-E41E-9745-A361-34ABA3566787}" type="presParOf" srcId="{A81B240B-9C13-9D4A-8360-D9E9DF0C7D34}" destId="{0C3A80E9-0DDC-5B4B-8EE2-DD566C675D8F}" srcOrd="2" destOrd="0" presId="urn:microsoft.com/office/officeart/2008/layout/LinedList"/>
    <dgm:cxn modelId="{4C1C135F-CC40-D646-87DD-09B2B0AD8090}" type="presParOf" srcId="{0C3A80E9-0DDC-5B4B-8EE2-DD566C675D8F}" destId="{CD30AD10-E549-094E-A1B0-04D6062323A9}" srcOrd="0" destOrd="0" presId="urn:microsoft.com/office/officeart/2008/layout/LinedList"/>
    <dgm:cxn modelId="{B1BB0434-A77E-7345-899E-7B83950A8815}" type="presParOf" srcId="{0C3A80E9-0DDC-5B4B-8EE2-DD566C675D8F}" destId="{BD61B81D-00AB-B74D-9DD8-A69648741668}" srcOrd="1" destOrd="0" presId="urn:microsoft.com/office/officeart/2008/layout/LinedList"/>
    <dgm:cxn modelId="{2E34D646-632A-194D-A5E8-A30616561203}" type="presParOf" srcId="{0C3A80E9-0DDC-5B4B-8EE2-DD566C675D8F}" destId="{5E539AB3-C6FD-A546-9C1E-2E366AB41FF7}" srcOrd="2" destOrd="0" presId="urn:microsoft.com/office/officeart/2008/layout/LinedList"/>
    <dgm:cxn modelId="{93DBE7F0-2A5F-A543-A024-BD6847FB9FAD}" type="presParOf" srcId="{A81B240B-9C13-9D4A-8360-D9E9DF0C7D34}" destId="{58B97734-6DF4-A644-9441-E74846D8604B}" srcOrd="3" destOrd="0" presId="urn:microsoft.com/office/officeart/2008/layout/LinedList"/>
    <dgm:cxn modelId="{F17BA174-B366-E346-A201-DE846C4EFA1D}" type="presParOf" srcId="{A81B240B-9C13-9D4A-8360-D9E9DF0C7D34}" destId="{B1A39A2F-943B-2949-AABD-BBC5770260E1}" srcOrd="4" destOrd="0" presId="urn:microsoft.com/office/officeart/2008/layout/LinedList"/>
    <dgm:cxn modelId="{BB93C5E9-5239-2B4A-BB40-791C6B1D2622}" type="presParOf" srcId="{B1A39A2F-943B-2949-AABD-BBC5770260E1}" destId="{6977369D-8BF4-014E-944E-C47E76930DC3}" srcOrd="0" destOrd="0" presId="urn:microsoft.com/office/officeart/2008/layout/LinedList"/>
    <dgm:cxn modelId="{9F0BB80C-698C-F847-9537-937C68E38E1E}" type="presParOf" srcId="{B1A39A2F-943B-2949-AABD-BBC5770260E1}" destId="{2F09661A-17B3-D247-8E9F-91F086A24893}" srcOrd="1" destOrd="0" presId="urn:microsoft.com/office/officeart/2008/layout/LinedList"/>
    <dgm:cxn modelId="{C59CA876-3D68-F445-B184-C9504386ED5C}" type="presParOf" srcId="{B1A39A2F-943B-2949-AABD-BBC5770260E1}" destId="{4A8C6EF1-BC5C-BA46-88F4-611E1E043B4A}" srcOrd="2" destOrd="0" presId="urn:microsoft.com/office/officeart/2008/layout/LinedList"/>
    <dgm:cxn modelId="{EDDBAA41-B226-364B-90F7-2C34BCC76F96}" type="presParOf" srcId="{D1E4D3B8-16C1-B14A-94D8-62B845945EFB}" destId="{EF187B9B-6627-4044-ADC4-8434AF044E47}" srcOrd="2" destOrd="0" presId="urn:microsoft.com/office/officeart/2008/layout/LinedList"/>
    <dgm:cxn modelId="{69AA4A64-9A64-B947-9D5C-2DA30FEDFC24}" type="presParOf" srcId="{D1E4D3B8-16C1-B14A-94D8-62B845945EFB}" destId="{7262A54C-1055-384A-8931-E750456A8318}" srcOrd="3" destOrd="0" presId="urn:microsoft.com/office/officeart/2008/layout/LinedList"/>
    <dgm:cxn modelId="{CD1A40CE-23F6-2C4A-9140-2DFF92B00F8B}" type="presParOf" srcId="{D1E4D3B8-16C1-B14A-94D8-62B845945EFB}" destId="{1085ACBC-9343-BE45-8D31-73BF273856C6}" srcOrd="4" destOrd="0" presId="urn:microsoft.com/office/officeart/2008/layout/LinedList"/>
    <dgm:cxn modelId="{04F7245D-8B53-6F44-B222-E5AE45E97DCB}" type="presParOf" srcId="{1085ACBC-9343-BE45-8D31-73BF273856C6}" destId="{6507D6B3-B7EE-994D-AEBE-95577702B1F5}" srcOrd="0" destOrd="0" presId="urn:microsoft.com/office/officeart/2008/layout/LinedList"/>
    <dgm:cxn modelId="{2CA1484D-16CD-8B4D-807A-CFF32C15A0BD}" type="presParOf" srcId="{1085ACBC-9343-BE45-8D31-73BF273856C6}" destId="{745A47CF-48C5-A641-82FC-142D1698BD50}" srcOrd="1" destOrd="0" presId="urn:microsoft.com/office/officeart/2008/layout/LinedList"/>
    <dgm:cxn modelId="{E32BB754-B55E-A242-99A2-5E9EDEC19FB2}" type="presParOf" srcId="{1085ACBC-9343-BE45-8D31-73BF273856C6}" destId="{6E6AD746-6B12-134D-9AC8-FDE3286ACA41}" srcOrd="2" destOrd="0" presId="urn:microsoft.com/office/officeart/2008/layout/LinedList"/>
    <dgm:cxn modelId="{523CA13C-CECD-4A45-A767-E631B9105581}" type="presParOf" srcId="{6E6AD746-6B12-134D-9AC8-FDE3286ACA41}" destId="{FF3384AC-5D95-E74D-982E-46977D6B19FA}" srcOrd="0" destOrd="0" presId="urn:microsoft.com/office/officeart/2008/layout/LinedList"/>
    <dgm:cxn modelId="{24380235-6ADE-6545-951F-9024F17A2398}" type="presParOf" srcId="{FF3384AC-5D95-E74D-982E-46977D6B19FA}" destId="{D68E71D9-F111-5847-8FB5-9742E25EC8C4}" srcOrd="0" destOrd="0" presId="urn:microsoft.com/office/officeart/2008/layout/LinedList"/>
    <dgm:cxn modelId="{08AFC639-41C8-824C-9740-38BEC779A6B9}" type="presParOf" srcId="{FF3384AC-5D95-E74D-982E-46977D6B19FA}" destId="{995DB794-4E62-B948-841C-569935533905}" srcOrd="1" destOrd="0" presId="urn:microsoft.com/office/officeart/2008/layout/LinedList"/>
    <dgm:cxn modelId="{82B44EE0-EE01-914D-87A7-0FF2EF8FABAD}" type="presParOf" srcId="{FF3384AC-5D95-E74D-982E-46977D6B19FA}" destId="{04936892-EFBE-ED4F-AB3E-8041D0E5F308}" srcOrd="2" destOrd="0" presId="urn:microsoft.com/office/officeart/2008/layout/LinedList"/>
    <dgm:cxn modelId="{3D419357-9F4C-0449-8F90-392EA1D191BF}" type="presParOf" srcId="{6E6AD746-6B12-134D-9AC8-FDE3286ACA41}" destId="{597028E3-7C59-0F4C-9733-D3F63E2C3EE3}" srcOrd="1" destOrd="0" presId="urn:microsoft.com/office/officeart/2008/layout/LinedList"/>
    <dgm:cxn modelId="{59F94697-DE71-6E4F-A2DD-CB22C6A79DB1}" type="presParOf" srcId="{6E6AD746-6B12-134D-9AC8-FDE3286ACA41}" destId="{60C0A67A-9B67-F843-97B0-DF2D5777E6FF}" srcOrd="2" destOrd="0" presId="urn:microsoft.com/office/officeart/2008/layout/LinedList"/>
    <dgm:cxn modelId="{6BE8C595-CEF1-3346-B175-A60725F13270}" type="presParOf" srcId="{60C0A67A-9B67-F843-97B0-DF2D5777E6FF}" destId="{7A65074E-EF32-E443-8EBF-FDDE08FA99B1}" srcOrd="0" destOrd="0" presId="urn:microsoft.com/office/officeart/2008/layout/LinedList"/>
    <dgm:cxn modelId="{57C94E58-D53B-A646-9A9D-CF5787CF1DD3}" type="presParOf" srcId="{60C0A67A-9B67-F843-97B0-DF2D5777E6FF}" destId="{B046A6EA-81A2-A145-884C-1688D92E00FC}" srcOrd="1" destOrd="0" presId="urn:microsoft.com/office/officeart/2008/layout/LinedList"/>
    <dgm:cxn modelId="{9D8CC707-2EC7-8147-B96B-17BB2AF24F1F}" type="presParOf" srcId="{60C0A67A-9B67-F843-97B0-DF2D5777E6FF}" destId="{4B1BC61C-D60D-CD4F-9D7C-8511DC4AC1E2}" srcOrd="2" destOrd="0" presId="urn:microsoft.com/office/officeart/2008/layout/LinedList"/>
    <dgm:cxn modelId="{2E5D4A52-659E-1947-9A26-9855BEBD216D}" type="presParOf" srcId="{D1E4D3B8-16C1-B14A-94D8-62B845945EFB}" destId="{B6C14760-3269-A64F-9911-C6CC53A6F2B9}" srcOrd="5" destOrd="0" presId="urn:microsoft.com/office/officeart/2008/layout/LinedList"/>
    <dgm:cxn modelId="{A49AC592-7C36-8B4E-9BFC-0118F41CA7F3}" type="presParOf" srcId="{D1E4D3B8-16C1-B14A-94D8-62B845945EFB}" destId="{E756C91E-7CF9-984F-A0AC-F5A4293E1689}" srcOrd="6" destOrd="0" presId="urn:microsoft.com/office/officeart/2008/layout/LinedList"/>
    <dgm:cxn modelId="{591B61C3-0186-BD4C-84FD-1A17E4394FD1}" type="presParOf" srcId="{D1E4D3B8-16C1-B14A-94D8-62B845945EFB}" destId="{A240B489-3605-3E4F-8900-EE8A377A9E4D}" srcOrd="7" destOrd="0" presId="urn:microsoft.com/office/officeart/2008/layout/LinedList"/>
    <dgm:cxn modelId="{D6EB74A1-F6AE-664E-B184-D7C11BA7C950}" type="presParOf" srcId="{A240B489-3605-3E4F-8900-EE8A377A9E4D}" destId="{AFE5ADD2-48CC-FE46-B7CE-FB22599ABD05}" srcOrd="0" destOrd="0" presId="urn:microsoft.com/office/officeart/2008/layout/LinedList"/>
    <dgm:cxn modelId="{1669DD41-F16E-EA40-9E72-8405CBDB68BD}" type="presParOf" srcId="{A240B489-3605-3E4F-8900-EE8A377A9E4D}" destId="{678C3A7D-0D90-5342-B5F5-BBE0133B4385}" srcOrd="1" destOrd="0" presId="urn:microsoft.com/office/officeart/2008/layout/LinedList"/>
    <dgm:cxn modelId="{AC8C5A15-1373-0042-9BDA-A95D5FA84B0D}" type="presParOf" srcId="{A240B489-3605-3E4F-8900-EE8A377A9E4D}" destId="{41EB4718-980F-4449-B0C9-07A8DF72C51E}" srcOrd="2" destOrd="0" presId="urn:microsoft.com/office/officeart/2008/layout/LinedList"/>
    <dgm:cxn modelId="{DC6E502A-DEFC-2548-980A-CBC4C76D0D00}" type="presParOf" srcId="{41EB4718-980F-4449-B0C9-07A8DF72C51E}" destId="{43F9B289-25F5-A145-8C66-C4B949256EA4}" srcOrd="0" destOrd="0" presId="urn:microsoft.com/office/officeart/2008/layout/LinedList"/>
    <dgm:cxn modelId="{DD600008-A546-624D-BBC1-3E1D54B875C3}" type="presParOf" srcId="{43F9B289-25F5-A145-8C66-C4B949256EA4}" destId="{5BB2C12A-8102-F34F-9835-531323A5AD99}" srcOrd="0" destOrd="0" presId="urn:microsoft.com/office/officeart/2008/layout/LinedList"/>
    <dgm:cxn modelId="{6904F208-87AC-BE46-B686-C0D1C14F48E7}" type="presParOf" srcId="{43F9B289-25F5-A145-8C66-C4B949256EA4}" destId="{5A93A4CC-EEE3-7E4F-97CA-5046B6F61306}" srcOrd="1" destOrd="0" presId="urn:microsoft.com/office/officeart/2008/layout/LinedList"/>
    <dgm:cxn modelId="{098D3563-9EDB-1740-96A3-940C509543CF}" type="presParOf" srcId="{43F9B289-25F5-A145-8C66-C4B949256EA4}" destId="{55B0E0E6-DF23-FD4B-9BB9-F1CA2CCD4F66}" srcOrd="2" destOrd="0" presId="urn:microsoft.com/office/officeart/2008/layout/LinedList"/>
    <dgm:cxn modelId="{FAC5BFB2-0C60-BF43-93C0-0F21D6A0A394}" type="presParOf" srcId="{41EB4718-980F-4449-B0C9-07A8DF72C51E}" destId="{1D9F96EB-DBA9-FD41-85C8-A47E85EE254C}" srcOrd="1" destOrd="0" presId="urn:microsoft.com/office/officeart/2008/layout/LinedList"/>
    <dgm:cxn modelId="{621BCCBA-EE40-5543-A2AC-E956B7417232}" type="presParOf" srcId="{41EB4718-980F-4449-B0C9-07A8DF72C51E}" destId="{D9006E71-448C-254A-B578-D42A54199422}" srcOrd="2" destOrd="0" presId="urn:microsoft.com/office/officeart/2008/layout/LinedList"/>
    <dgm:cxn modelId="{5C9BB19C-EBE9-A44E-AE99-16295ADC2889}" type="presParOf" srcId="{D9006E71-448C-254A-B578-D42A54199422}" destId="{A2579867-607F-5541-B4F7-BC1B9DD8272F}" srcOrd="0" destOrd="0" presId="urn:microsoft.com/office/officeart/2008/layout/LinedList"/>
    <dgm:cxn modelId="{795C9C64-945A-824C-9CBB-23871609865B}" type="presParOf" srcId="{D9006E71-448C-254A-B578-D42A54199422}" destId="{5C6D9EEB-BD60-0B4B-84F1-EAC30B414E6A}" srcOrd="1" destOrd="0" presId="urn:microsoft.com/office/officeart/2008/layout/LinedList"/>
    <dgm:cxn modelId="{653B5B5C-8F9D-5C45-AAD7-D60E1125C0B3}" type="presParOf" srcId="{D9006E71-448C-254A-B578-D42A54199422}" destId="{B32BD0D9-AD07-7544-ADCD-2F336D0C9983}" srcOrd="2" destOrd="0" presId="urn:microsoft.com/office/officeart/2008/layout/LinedList"/>
    <dgm:cxn modelId="{C8510759-8D90-8449-ABAE-4D9C1D8724C9}" type="presParOf" srcId="{D1E4D3B8-16C1-B14A-94D8-62B845945EFB}" destId="{D68C97EA-F14B-D644-A840-0469DE439D16}" srcOrd="8" destOrd="0" presId="urn:microsoft.com/office/officeart/2008/layout/LinedList"/>
    <dgm:cxn modelId="{A01CE575-7029-E444-A5E9-B08BA2FA3C32}" type="presParOf" srcId="{D1E4D3B8-16C1-B14A-94D8-62B845945EFB}" destId="{82DE50FC-9532-7445-A159-126F439FE922}" srcOrd="9" destOrd="0" presId="urn:microsoft.com/office/officeart/2008/layout/LinedList"/>
    <dgm:cxn modelId="{0AF5FC29-1925-A14E-AD3B-C4BADFB6453F}" type="presParOf" srcId="{D1E4D3B8-16C1-B14A-94D8-62B845945EFB}" destId="{1B3A9271-01C4-0B42-9AE5-54C86C6D0953}" srcOrd="10" destOrd="0" presId="urn:microsoft.com/office/officeart/2008/layout/LinedList"/>
    <dgm:cxn modelId="{555E93F1-D052-6147-BC2B-BD34D39FA4CE}" type="presParOf" srcId="{1B3A9271-01C4-0B42-9AE5-54C86C6D0953}" destId="{45C6017E-7FCF-9C49-AA5B-E2832D659029}" srcOrd="0" destOrd="0" presId="urn:microsoft.com/office/officeart/2008/layout/LinedList"/>
    <dgm:cxn modelId="{3C3FA099-B6D6-F84E-8A3E-CE145D0F6267}" type="presParOf" srcId="{1B3A9271-01C4-0B42-9AE5-54C86C6D0953}" destId="{5B641FA7-257E-4648-B486-DCF0CC20896E}" srcOrd="1" destOrd="0" presId="urn:microsoft.com/office/officeart/2008/layout/LinedList"/>
    <dgm:cxn modelId="{59ED1384-A300-9E4D-AE0C-64546E60F168}" type="presParOf" srcId="{1B3A9271-01C4-0B42-9AE5-54C86C6D0953}" destId="{039DD5D3-1C10-344B-82EC-AFB135DEF76B}" srcOrd="2" destOrd="0" presId="urn:microsoft.com/office/officeart/2008/layout/LinedList"/>
    <dgm:cxn modelId="{030BB8BC-7479-3E4F-B6F5-F8807BC2D7A3}" type="presParOf" srcId="{039DD5D3-1C10-344B-82EC-AFB135DEF76B}" destId="{169437E9-F122-504A-A0A5-5AC67BC663DE}" srcOrd="0" destOrd="0" presId="urn:microsoft.com/office/officeart/2008/layout/LinedList"/>
    <dgm:cxn modelId="{68CD430E-C5E3-4141-9A14-ACA1A7052935}" type="presParOf" srcId="{169437E9-F122-504A-A0A5-5AC67BC663DE}" destId="{7F0FC2BE-6972-0C45-BF4C-3AB26AA9E378}" srcOrd="0" destOrd="0" presId="urn:microsoft.com/office/officeart/2008/layout/LinedList"/>
    <dgm:cxn modelId="{012D82D7-91A1-824B-8BCB-C24838B7769E}" type="presParOf" srcId="{169437E9-F122-504A-A0A5-5AC67BC663DE}" destId="{F39A8804-985C-0D42-B31E-D66AFB603E80}" srcOrd="1" destOrd="0" presId="urn:microsoft.com/office/officeart/2008/layout/LinedList"/>
    <dgm:cxn modelId="{12820A60-3351-D247-80C6-6D0F6C0372E1}" type="presParOf" srcId="{169437E9-F122-504A-A0A5-5AC67BC663DE}" destId="{B5BD013E-F80B-F442-B931-F42207625728}" srcOrd="2" destOrd="0" presId="urn:microsoft.com/office/officeart/2008/layout/LinedList"/>
    <dgm:cxn modelId="{67E0B9D5-EC0F-D441-B8CD-88EC2CF17DF1}" type="presParOf" srcId="{039DD5D3-1C10-344B-82EC-AFB135DEF76B}" destId="{70E3DCE4-BA2E-7C45-AF2B-E24A3E596185}" srcOrd="1" destOrd="0" presId="urn:microsoft.com/office/officeart/2008/layout/LinedList"/>
    <dgm:cxn modelId="{E25C92B8-7028-3A42-9ED3-323CEA31A7C6}" type="presParOf" srcId="{039DD5D3-1C10-344B-82EC-AFB135DEF76B}" destId="{30EDC09D-CF7E-1741-992A-6FBB641C6469}" srcOrd="2" destOrd="0" presId="urn:microsoft.com/office/officeart/2008/layout/LinedList"/>
    <dgm:cxn modelId="{120E5EFC-889C-0D4D-908C-B30EE9817F96}" type="presParOf" srcId="{30EDC09D-CF7E-1741-992A-6FBB641C6469}" destId="{3E5C3756-B266-8C4A-BE40-AE1FFCBB24F5}" srcOrd="0" destOrd="0" presId="urn:microsoft.com/office/officeart/2008/layout/LinedList"/>
    <dgm:cxn modelId="{3C0D702D-524C-2540-A2A9-7D6EBEF76575}" type="presParOf" srcId="{30EDC09D-CF7E-1741-992A-6FBB641C6469}" destId="{EB39F95D-EE6F-554A-8CB2-712E09CAD220}" srcOrd="1" destOrd="0" presId="urn:microsoft.com/office/officeart/2008/layout/LinedList"/>
    <dgm:cxn modelId="{2DCB96D2-7BCC-CE49-BCD6-6495FFE1E406}" type="presParOf" srcId="{30EDC09D-CF7E-1741-992A-6FBB641C6469}" destId="{089D71B1-F3FA-5142-9F22-1A6B3E34232A}" srcOrd="2" destOrd="0" presId="urn:microsoft.com/office/officeart/2008/layout/LinedList"/>
    <dgm:cxn modelId="{6A76B63B-C7C5-7B4D-8A5D-02555F77890F}" type="presParOf" srcId="{D1E4D3B8-16C1-B14A-94D8-62B845945EFB}" destId="{F03C1F8D-4F5B-374C-BBA1-B027BB8DD4D7}" srcOrd="11" destOrd="0" presId="urn:microsoft.com/office/officeart/2008/layout/LinedList"/>
    <dgm:cxn modelId="{83664299-E935-EC47-88E9-668D7AA5D63A}" type="presParOf" srcId="{D1E4D3B8-16C1-B14A-94D8-62B845945EFB}" destId="{8A853F9F-CCAA-5A41-A9E5-CF44D72CD3B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719FE-AF63-4CC8-A39F-7CA79D33A11B}" type="doc">
      <dgm:prSet loTypeId="urn:microsoft.com/office/officeart/2008/layout/Line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20BAD3-5DE4-4AFB-B3D6-9F3DAE0C13DC}">
      <dgm:prSet custT="1"/>
      <dgm:spPr/>
      <dgm:t>
        <a:bodyPr anchor="ctr"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(Some) Digital Infrastructure Requirements </a:t>
          </a:r>
        </a:p>
      </dgm:t>
    </dgm:pt>
    <dgm:pt modelId="{7CB0FEC4-84A3-4E66-A45A-AAD9965C90DC}" type="parTrans" cxnId="{FB58507C-6E46-4A0B-B84D-5A96F2D098DD}">
      <dgm:prSet/>
      <dgm:spPr/>
      <dgm:t>
        <a:bodyPr/>
        <a:lstStyle/>
        <a:p>
          <a:endParaRPr lang="en-US" sz="1600"/>
        </a:p>
      </dgm:t>
    </dgm:pt>
    <dgm:pt modelId="{B78CCA1D-1E6B-4918-9EAE-41094E833A20}" type="sibTrans" cxnId="{FB58507C-6E46-4A0B-B84D-5A96F2D098DD}">
      <dgm:prSet/>
      <dgm:spPr/>
      <dgm:t>
        <a:bodyPr/>
        <a:lstStyle/>
        <a:p>
          <a:endParaRPr lang="en-US" sz="1600"/>
        </a:p>
      </dgm:t>
    </dgm:pt>
    <dgm:pt modelId="{E0279255-69BF-41D9-80B6-D3CFB295BB4E}">
      <dgm:prSet custT="1"/>
      <dgm:spPr/>
      <dgm:t>
        <a:bodyPr anchor="ctr"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File management, storage and sharing services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5C9EA2-A27A-41AE-B28D-4A5CE152460E}" type="parTrans" cxnId="{81D0E41A-E5C4-4A9E-9E8E-8970BDDEF555}">
      <dgm:prSet/>
      <dgm:spPr/>
      <dgm:t>
        <a:bodyPr/>
        <a:lstStyle/>
        <a:p>
          <a:endParaRPr lang="en-US" sz="1600"/>
        </a:p>
      </dgm:t>
    </dgm:pt>
    <dgm:pt modelId="{EF030A6C-D7BE-42E1-A60F-42DF07722123}" type="sibTrans" cxnId="{81D0E41A-E5C4-4A9E-9E8E-8970BDDEF555}">
      <dgm:prSet/>
      <dgm:spPr/>
      <dgm:t>
        <a:bodyPr/>
        <a:lstStyle/>
        <a:p>
          <a:endParaRPr lang="en-US" sz="1600"/>
        </a:p>
      </dgm:t>
    </dgm:pt>
    <dgm:pt modelId="{614A51CB-FD3E-4F84-ADE8-2F29670E9762}">
      <dgm:prSet custT="1"/>
      <dgm:spPr/>
      <dgm:t>
        <a:bodyPr anchor="ctr"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Virtual Research Environments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A3B257-BA21-4C73-B00A-F9E65D2A79B1}" type="parTrans" cxnId="{371321DA-126B-4C4D-8503-9C28E271F410}">
      <dgm:prSet/>
      <dgm:spPr/>
      <dgm:t>
        <a:bodyPr/>
        <a:lstStyle/>
        <a:p>
          <a:endParaRPr lang="en-US" sz="1600"/>
        </a:p>
      </dgm:t>
    </dgm:pt>
    <dgm:pt modelId="{D8868EAF-9E47-4D57-B067-AB7CCE277A0F}" type="sibTrans" cxnId="{371321DA-126B-4C4D-8503-9C28E271F410}">
      <dgm:prSet/>
      <dgm:spPr/>
      <dgm:t>
        <a:bodyPr/>
        <a:lstStyle/>
        <a:p>
          <a:endParaRPr lang="en-US" sz="1600"/>
        </a:p>
      </dgm:t>
    </dgm:pt>
    <dgm:pt modelId="{B0B085B6-2DA4-47D8-B989-450147F5BD87}">
      <dgm:prSet custT="1"/>
      <dgm:spPr/>
      <dgm:t>
        <a:bodyPr anchor="ctr"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Advanced computational resources and technologies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C9BC76-7BEF-4392-A7C0-138081EF115D}" type="parTrans" cxnId="{DFA9EF39-D4CE-419F-AFDE-1EE074FD5B69}">
      <dgm:prSet/>
      <dgm:spPr/>
      <dgm:t>
        <a:bodyPr/>
        <a:lstStyle/>
        <a:p>
          <a:endParaRPr lang="en-US" sz="1600"/>
        </a:p>
      </dgm:t>
    </dgm:pt>
    <dgm:pt modelId="{0BD68642-553B-4642-9C43-E285B577471D}" type="sibTrans" cxnId="{DFA9EF39-D4CE-419F-AFDE-1EE074FD5B69}">
      <dgm:prSet/>
      <dgm:spPr/>
      <dgm:t>
        <a:bodyPr/>
        <a:lstStyle/>
        <a:p>
          <a:endParaRPr lang="en-US" sz="1600"/>
        </a:p>
      </dgm:t>
    </dgm:pt>
    <dgm:pt modelId="{F8C86BF3-3690-4CBC-B658-1D676029C6AF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Data analysis with ML/AI techniques 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234E6D-7648-4EB5-B979-9DC72279CD05}" type="parTrans" cxnId="{FA6CCFAE-B7F7-4BCD-8251-AAE92BEDE5FF}">
      <dgm:prSet/>
      <dgm:spPr/>
      <dgm:t>
        <a:bodyPr/>
        <a:lstStyle/>
        <a:p>
          <a:endParaRPr lang="en-US" sz="1600"/>
        </a:p>
      </dgm:t>
    </dgm:pt>
    <dgm:pt modelId="{01E2EAF1-BD28-4978-9BB9-6829EB52E36E}" type="sibTrans" cxnId="{FA6CCFAE-B7F7-4BCD-8251-AAE92BEDE5FF}">
      <dgm:prSet/>
      <dgm:spPr/>
      <dgm:t>
        <a:bodyPr/>
        <a:lstStyle/>
        <a:p>
          <a:endParaRPr lang="en-US" sz="1600"/>
        </a:p>
      </dgm:t>
    </dgm:pt>
    <dgm:pt modelId="{78054D2D-9A43-4017-8B2C-579A7BC3CAC5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Collaborative environment for research and teaching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EFD947-7444-435F-A02D-14F545BC0B03}" type="parTrans" cxnId="{67A924A0-E649-40F8-80F8-1261F0B191E8}">
      <dgm:prSet/>
      <dgm:spPr/>
      <dgm:t>
        <a:bodyPr/>
        <a:lstStyle/>
        <a:p>
          <a:endParaRPr lang="en-US" sz="1600"/>
        </a:p>
      </dgm:t>
    </dgm:pt>
    <dgm:pt modelId="{888075F0-0121-4AD6-A486-CF5B5B87BBF4}" type="sibTrans" cxnId="{67A924A0-E649-40F8-80F8-1261F0B191E8}">
      <dgm:prSet/>
      <dgm:spPr/>
      <dgm:t>
        <a:bodyPr/>
        <a:lstStyle/>
        <a:p>
          <a:endParaRPr lang="en-US" sz="1600"/>
        </a:p>
      </dgm:t>
    </dgm:pt>
    <dgm:pt modelId="{717AC55C-8300-7C4B-BF8C-1146BD5CD4C0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Common workspace for distributed research groups</a:t>
          </a:r>
        </a:p>
      </dgm:t>
    </dgm:pt>
    <dgm:pt modelId="{0BD2D0E8-7163-E544-A29A-08F9FE6A2872}" type="parTrans" cxnId="{09EB7DEC-29F4-9B45-9AAF-6BB212451209}">
      <dgm:prSet/>
      <dgm:spPr/>
      <dgm:t>
        <a:bodyPr/>
        <a:lstStyle/>
        <a:p>
          <a:endParaRPr lang="en-GB" sz="1600"/>
        </a:p>
      </dgm:t>
    </dgm:pt>
    <dgm:pt modelId="{01BC314D-3889-5242-B6B4-1C54B80F0A10}" type="sibTrans" cxnId="{09EB7DEC-29F4-9B45-9AAF-6BB212451209}">
      <dgm:prSet/>
      <dgm:spPr/>
      <dgm:t>
        <a:bodyPr/>
        <a:lstStyle/>
        <a:p>
          <a:endParaRPr lang="en-GB" sz="1600"/>
        </a:p>
      </dgm:t>
    </dgm:pt>
    <dgm:pt modelId="{91EE997A-9294-DB45-BC64-947BE72AFB8E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Transfer/harvest/share/store datasets from various data sources</a:t>
          </a:r>
        </a:p>
      </dgm:t>
    </dgm:pt>
    <dgm:pt modelId="{224E5D04-A9A0-8B45-B76B-91885DD613B3}" type="parTrans" cxnId="{94E03A28-081F-B04B-B9CC-4A7629D47196}">
      <dgm:prSet/>
      <dgm:spPr/>
      <dgm:t>
        <a:bodyPr/>
        <a:lstStyle/>
        <a:p>
          <a:endParaRPr lang="en-GB" sz="1600"/>
        </a:p>
      </dgm:t>
    </dgm:pt>
    <dgm:pt modelId="{BBBFCAB9-008A-C44B-9E38-2A6EA8555596}" type="sibTrans" cxnId="{94E03A28-081F-B04B-B9CC-4A7629D47196}">
      <dgm:prSet/>
      <dgm:spPr/>
      <dgm:t>
        <a:bodyPr/>
        <a:lstStyle/>
        <a:p>
          <a:endParaRPr lang="en-GB" sz="1600"/>
        </a:p>
      </dgm:t>
    </dgm:pt>
    <dgm:pt modelId="{852FD73D-A1A4-0B45-AD30-46D71AC3E142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For scientists with/without advanced technical skills</a:t>
          </a:r>
        </a:p>
      </dgm:t>
    </dgm:pt>
    <dgm:pt modelId="{524AF780-5B42-4448-8379-8830024AB81E}" type="parTrans" cxnId="{5D28F896-75BD-F145-86B4-1027EDE26FFE}">
      <dgm:prSet/>
      <dgm:spPr/>
      <dgm:t>
        <a:bodyPr/>
        <a:lstStyle/>
        <a:p>
          <a:endParaRPr lang="en-GB" sz="1600"/>
        </a:p>
      </dgm:t>
    </dgm:pt>
    <dgm:pt modelId="{A7A1359D-3F3F-BC4C-A6B6-4C7D7A74486F}" type="sibTrans" cxnId="{5D28F896-75BD-F145-86B4-1027EDE26FFE}">
      <dgm:prSet/>
      <dgm:spPr/>
      <dgm:t>
        <a:bodyPr/>
        <a:lstStyle/>
        <a:p>
          <a:endParaRPr lang="en-GB" sz="1600"/>
        </a:p>
      </dgm:t>
    </dgm:pt>
    <dgm:pt modelId="{EE7C36D0-7572-AC46-B0A7-F9C20DCDA57D}">
      <dgm:prSet custT="1"/>
      <dgm:spPr/>
      <dgm:t>
        <a:bodyPr anchor="ctr"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Open Science practices and FAIR workflows</a:t>
          </a:r>
        </a:p>
      </dgm:t>
    </dgm:pt>
    <dgm:pt modelId="{C81C6F72-320E-0D4A-9FEE-038881AEC928}" type="parTrans" cxnId="{45D6EC41-0500-5E41-8835-76E7C4D9F796}">
      <dgm:prSet/>
      <dgm:spPr/>
      <dgm:t>
        <a:bodyPr/>
        <a:lstStyle/>
        <a:p>
          <a:endParaRPr lang="en-GB" sz="1600"/>
        </a:p>
      </dgm:t>
    </dgm:pt>
    <dgm:pt modelId="{2F0DC71D-D6B6-C246-A6BB-076445A6AFF8}" type="sibTrans" cxnId="{45D6EC41-0500-5E41-8835-76E7C4D9F796}">
      <dgm:prSet/>
      <dgm:spPr/>
      <dgm:t>
        <a:bodyPr/>
        <a:lstStyle/>
        <a:p>
          <a:endParaRPr lang="en-GB" sz="1600"/>
        </a:p>
      </dgm:t>
    </dgm:pt>
    <dgm:pt modelId="{967BD26A-7A4B-D94A-8838-EE374397D305}">
      <dgm:prSet custT="1"/>
      <dgm:spPr/>
      <dgm:t>
        <a:bodyPr anchor="ctr"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FAIR RDM tools and services</a:t>
          </a:r>
        </a:p>
      </dgm:t>
    </dgm:pt>
    <dgm:pt modelId="{B273F448-0112-F948-A3B9-4496A7617D75}" type="parTrans" cxnId="{5B935229-6A48-2448-935E-1742E2F75DF0}">
      <dgm:prSet/>
      <dgm:spPr/>
      <dgm:t>
        <a:bodyPr/>
        <a:lstStyle/>
        <a:p>
          <a:endParaRPr lang="en-GB" sz="1600"/>
        </a:p>
      </dgm:t>
    </dgm:pt>
    <dgm:pt modelId="{62FB703D-DF71-8E45-AD02-D7EC1C15C46B}" type="sibTrans" cxnId="{5B935229-6A48-2448-935E-1742E2F75DF0}">
      <dgm:prSet/>
      <dgm:spPr/>
      <dgm:t>
        <a:bodyPr/>
        <a:lstStyle/>
        <a:p>
          <a:endParaRPr lang="en-GB" sz="1600"/>
        </a:p>
      </dgm:t>
    </dgm:pt>
    <dgm:pt modelId="{CBCF37C3-CF0B-134E-98A0-C4FAD8EA4A7F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DMP tools, PID services, Repositories</a:t>
          </a:r>
        </a:p>
      </dgm:t>
    </dgm:pt>
    <dgm:pt modelId="{B0E09DC1-EA5B-3B49-9353-C6623F73E116}" type="parTrans" cxnId="{2F47D440-C3A9-104E-8252-5F44CCED5F31}">
      <dgm:prSet/>
      <dgm:spPr/>
      <dgm:t>
        <a:bodyPr/>
        <a:lstStyle/>
        <a:p>
          <a:endParaRPr lang="en-GB" sz="1600"/>
        </a:p>
      </dgm:t>
    </dgm:pt>
    <dgm:pt modelId="{D73E6E11-7285-DA49-AC2A-9156E2605D4E}" type="sibTrans" cxnId="{2F47D440-C3A9-104E-8252-5F44CCED5F31}">
      <dgm:prSet/>
      <dgm:spPr/>
      <dgm:t>
        <a:bodyPr/>
        <a:lstStyle/>
        <a:p>
          <a:endParaRPr lang="en-GB" sz="1600"/>
        </a:p>
      </dgm:t>
    </dgm:pt>
    <dgm:pt modelId="{BED0BC29-D28A-B546-8C13-E5812B8D7279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Community Vocabularies and Metadata standards</a:t>
          </a:r>
        </a:p>
      </dgm:t>
    </dgm:pt>
    <dgm:pt modelId="{554EBAA4-BCBF-3343-8983-818A10128A8B}" type="parTrans" cxnId="{2DA8CADE-5CE3-134F-90AA-7CB9F6CAC1FF}">
      <dgm:prSet/>
      <dgm:spPr/>
      <dgm:t>
        <a:bodyPr/>
        <a:lstStyle/>
        <a:p>
          <a:endParaRPr lang="en-GB" sz="1600"/>
        </a:p>
      </dgm:t>
    </dgm:pt>
    <dgm:pt modelId="{78E6A35A-0A7B-2B4B-A03D-E20E352A10CF}" type="sibTrans" cxnId="{2DA8CADE-5CE3-134F-90AA-7CB9F6CAC1FF}">
      <dgm:prSet/>
      <dgm:spPr/>
      <dgm:t>
        <a:bodyPr/>
        <a:lstStyle/>
        <a:p>
          <a:endParaRPr lang="en-GB" sz="1600"/>
        </a:p>
      </dgm:t>
    </dgm:pt>
    <dgm:pt modelId="{7BC9F7D1-E01D-3141-8CE1-8A3F1DA11B08}">
      <dgm:prSet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Services to document/share code</a:t>
          </a:r>
        </a:p>
      </dgm:t>
    </dgm:pt>
    <dgm:pt modelId="{D1536D4E-DF96-BA41-90A9-862CADCE716B}" type="parTrans" cxnId="{EA4B0D15-7F1F-3B4B-878F-55A3E7ED8023}">
      <dgm:prSet/>
      <dgm:spPr/>
      <dgm:t>
        <a:bodyPr/>
        <a:lstStyle/>
        <a:p>
          <a:endParaRPr lang="en-GB" sz="1600"/>
        </a:p>
      </dgm:t>
    </dgm:pt>
    <dgm:pt modelId="{62212AA2-FE01-9D4A-A999-877C759B1EBF}" type="sibTrans" cxnId="{EA4B0D15-7F1F-3B4B-878F-55A3E7ED8023}">
      <dgm:prSet/>
      <dgm:spPr/>
      <dgm:t>
        <a:bodyPr/>
        <a:lstStyle/>
        <a:p>
          <a:endParaRPr lang="en-GB" sz="1600"/>
        </a:p>
      </dgm:t>
    </dgm:pt>
    <dgm:pt modelId="{5BA58CBC-FB19-A74C-AFDA-464A98D8BEBA}" type="pres">
      <dgm:prSet presAssocID="{9EA719FE-AF63-4CC8-A39F-7CA79D33A11B}" presName="vert0" presStyleCnt="0">
        <dgm:presLayoutVars>
          <dgm:dir/>
          <dgm:animOne val="branch"/>
          <dgm:animLvl val="lvl"/>
        </dgm:presLayoutVars>
      </dgm:prSet>
      <dgm:spPr/>
    </dgm:pt>
    <dgm:pt modelId="{B98EC41A-ED70-1E45-AF71-7AAFFF51150B}" type="pres">
      <dgm:prSet presAssocID="{F720BAD3-5DE4-4AFB-B3D6-9F3DAE0C13DC}" presName="thickLine" presStyleLbl="alignNode1" presStyleIdx="0" presStyleCnt="1"/>
      <dgm:spPr>
        <a:ln>
          <a:solidFill>
            <a:srgbClr val="5C4F9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99CED21-4E26-684A-988A-02A9CC47C19D}" type="pres">
      <dgm:prSet presAssocID="{F720BAD3-5DE4-4AFB-B3D6-9F3DAE0C13DC}" presName="horz1" presStyleCnt="0"/>
      <dgm:spPr/>
    </dgm:pt>
    <dgm:pt modelId="{EE15A1F7-F0B4-5F46-A16B-33B7D929FFAE}" type="pres">
      <dgm:prSet presAssocID="{F720BAD3-5DE4-4AFB-B3D6-9F3DAE0C13DC}" presName="tx1" presStyleLbl="revTx" presStyleIdx="0" presStyleCnt="14" custScaleX="102879" custLinFactNeighborX="-453"/>
      <dgm:spPr/>
    </dgm:pt>
    <dgm:pt modelId="{D1E4D3B8-16C1-B14A-94D8-62B845945EFB}" type="pres">
      <dgm:prSet presAssocID="{F720BAD3-5DE4-4AFB-B3D6-9F3DAE0C13DC}" presName="vert1" presStyleCnt="0"/>
      <dgm:spPr/>
    </dgm:pt>
    <dgm:pt modelId="{8DBDF4FF-6C46-7540-836C-D73ECB2B320C}" type="pres">
      <dgm:prSet presAssocID="{614A51CB-FD3E-4F84-ADE8-2F29670E9762}" presName="vertSpace2a" presStyleCnt="0"/>
      <dgm:spPr/>
    </dgm:pt>
    <dgm:pt modelId="{8D2AF4CB-0D4A-1949-84E5-F9C6733800DD}" type="pres">
      <dgm:prSet presAssocID="{614A51CB-FD3E-4F84-ADE8-2F29670E9762}" presName="horz2" presStyleCnt="0"/>
      <dgm:spPr/>
    </dgm:pt>
    <dgm:pt modelId="{71D6A6E0-CD56-DC43-8E4B-C670888A6855}" type="pres">
      <dgm:prSet presAssocID="{614A51CB-FD3E-4F84-ADE8-2F29670E9762}" presName="horzSpace2" presStyleCnt="0"/>
      <dgm:spPr/>
    </dgm:pt>
    <dgm:pt modelId="{3A23AA40-BFD0-054E-ABE6-3525DC20301F}" type="pres">
      <dgm:prSet presAssocID="{614A51CB-FD3E-4F84-ADE8-2F29670E9762}" presName="tx2" presStyleLbl="revTx" presStyleIdx="1" presStyleCnt="14" custScaleX="86173"/>
      <dgm:spPr/>
    </dgm:pt>
    <dgm:pt modelId="{A81B240B-9C13-9D4A-8360-D9E9DF0C7D34}" type="pres">
      <dgm:prSet presAssocID="{614A51CB-FD3E-4F84-ADE8-2F29670E9762}" presName="vert2" presStyleCnt="0"/>
      <dgm:spPr/>
    </dgm:pt>
    <dgm:pt modelId="{E81FC83D-93DE-F249-BFB1-078A919701E3}" type="pres">
      <dgm:prSet presAssocID="{717AC55C-8300-7C4B-BF8C-1146BD5CD4C0}" presName="horz3" presStyleCnt="0"/>
      <dgm:spPr/>
    </dgm:pt>
    <dgm:pt modelId="{62967FC9-D333-5C4A-8594-8C226A0A4C5A}" type="pres">
      <dgm:prSet presAssocID="{717AC55C-8300-7C4B-BF8C-1146BD5CD4C0}" presName="horzSpace3" presStyleCnt="0"/>
      <dgm:spPr/>
    </dgm:pt>
    <dgm:pt modelId="{DB8BD7F5-F4A1-2A4F-B957-2BBDB132A5B0}" type="pres">
      <dgm:prSet presAssocID="{717AC55C-8300-7C4B-BF8C-1146BD5CD4C0}" presName="tx3" presStyleLbl="revTx" presStyleIdx="2" presStyleCnt="14" custScaleX="136425" custLinFactNeighborX="21737"/>
      <dgm:spPr/>
    </dgm:pt>
    <dgm:pt modelId="{4805EDFB-23FA-CD40-8853-B05FDC56F8EA}" type="pres">
      <dgm:prSet presAssocID="{717AC55C-8300-7C4B-BF8C-1146BD5CD4C0}" presName="vert3" presStyleCnt="0"/>
      <dgm:spPr/>
    </dgm:pt>
    <dgm:pt modelId="{B3E97A99-2CAC-114D-BDAE-3826C36558B8}" type="pres">
      <dgm:prSet presAssocID="{01BC314D-3889-5242-B6B4-1C54B80F0A10}" presName="thinLine3" presStyleLbl="callout" presStyleIdx="0" presStyleCnt="9" custLinFactNeighborX="15170"/>
      <dgm:spPr>
        <a:effectLst/>
      </dgm:spPr>
    </dgm:pt>
    <dgm:pt modelId="{0C3A80E9-0DDC-5B4B-8EE2-DD566C675D8F}" type="pres">
      <dgm:prSet presAssocID="{852FD73D-A1A4-0B45-AD30-46D71AC3E142}" presName="horz3" presStyleCnt="0"/>
      <dgm:spPr/>
    </dgm:pt>
    <dgm:pt modelId="{CD30AD10-E549-094E-A1B0-04D6062323A9}" type="pres">
      <dgm:prSet presAssocID="{852FD73D-A1A4-0B45-AD30-46D71AC3E142}" presName="horzSpace3" presStyleCnt="0"/>
      <dgm:spPr/>
    </dgm:pt>
    <dgm:pt modelId="{BD61B81D-00AB-B74D-9DD8-A69648741668}" type="pres">
      <dgm:prSet presAssocID="{852FD73D-A1A4-0B45-AD30-46D71AC3E142}" presName="tx3" presStyleLbl="revTx" presStyleIdx="3" presStyleCnt="14" custScaleX="136425" custLinFactNeighborX="21737"/>
      <dgm:spPr/>
    </dgm:pt>
    <dgm:pt modelId="{5E539AB3-C6FD-A546-9C1E-2E366AB41FF7}" type="pres">
      <dgm:prSet presAssocID="{852FD73D-A1A4-0B45-AD30-46D71AC3E142}" presName="vert3" presStyleCnt="0"/>
      <dgm:spPr/>
    </dgm:pt>
    <dgm:pt modelId="{58B97734-6DF4-A644-9441-E74846D8604B}" type="pres">
      <dgm:prSet presAssocID="{A7A1359D-3F3F-BC4C-A6B6-4C7D7A74486F}" presName="thinLine3" presStyleLbl="callout" presStyleIdx="1" presStyleCnt="9" custLinFactNeighborX="15170" custLinFactNeighborY="2674"/>
      <dgm:spPr/>
    </dgm:pt>
    <dgm:pt modelId="{B1A39A2F-943B-2949-AABD-BBC5770260E1}" type="pres">
      <dgm:prSet presAssocID="{7BC9F7D1-E01D-3141-8CE1-8A3F1DA11B08}" presName="horz3" presStyleCnt="0"/>
      <dgm:spPr/>
    </dgm:pt>
    <dgm:pt modelId="{6977369D-8BF4-014E-944E-C47E76930DC3}" type="pres">
      <dgm:prSet presAssocID="{7BC9F7D1-E01D-3141-8CE1-8A3F1DA11B08}" presName="horzSpace3" presStyleCnt="0"/>
      <dgm:spPr/>
    </dgm:pt>
    <dgm:pt modelId="{2F09661A-17B3-D247-8E9F-91F086A24893}" type="pres">
      <dgm:prSet presAssocID="{7BC9F7D1-E01D-3141-8CE1-8A3F1DA11B08}" presName="tx3" presStyleLbl="revTx" presStyleIdx="4" presStyleCnt="14" custScaleX="135026" custLinFactNeighborX="14262" custLinFactNeighborY="11001"/>
      <dgm:spPr/>
    </dgm:pt>
    <dgm:pt modelId="{4A8C6EF1-BC5C-BA46-88F4-611E1E043B4A}" type="pres">
      <dgm:prSet presAssocID="{7BC9F7D1-E01D-3141-8CE1-8A3F1DA11B08}" presName="vert3" presStyleCnt="0"/>
      <dgm:spPr/>
    </dgm:pt>
    <dgm:pt modelId="{EF187B9B-6627-4044-ADC4-8434AF044E47}" type="pres">
      <dgm:prSet presAssocID="{614A51CB-FD3E-4F84-ADE8-2F29670E9762}" presName="thinLine2b" presStyleLbl="callout" presStyleIdx="2" presStyleCnt="9" custLinFactY="100000" custLinFactNeighborY="107840"/>
      <dgm:spPr>
        <a:ln w="25400">
          <a:solidFill>
            <a:schemeClr val="tx2">
              <a:lumMod val="75000"/>
            </a:schemeClr>
          </a:solidFill>
        </a:ln>
        <a:effectLst/>
      </dgm:spPr>
    </dgm:pt>
    <dgm:pt modelId="{7262A54C-1055-384A-8931-E750456A8318}" type="pres">
      <dgm:prSet presAssocID="{614A51CB-FD3E-4F84-ADE8-2F29670E9762}" presName="vertSpace2b" presStyleCnt="0"/>
      <dgm:spPr/>
    </dgm:pt>
    <dgm:pt modelId="{1085ACBC-9343-BE45-8D31-73BF273856C6}" type="pres">
      <dgm:prSet presAssocID="{967BD26A-7A4B-D94A-8838-EE374397D305}" presName="horz2" presStyleCnt="0"/>
      <dgm:spPr/>
    </dgm:pt>
    <dgm:pt modelId="{6507D6B3-B7EE-994D-AEBE-95577702B1F5}" type="pres">
      <dgm:prSet presAssocID="{967BD26A-7A4B-D94A-8838-EE374397D305}" presName="horzSpace2" presStyleCnt="0"/>
      <dgm:spPr/>
    </dgm:pt>
    <dgm:pt modelId="{745A47CF-48C5-A641-82FC-142D1698BD50}" type="pres">
      <dgm:prSet presAssocID="{967BD26A-7A4B-D94A-8838-EE374397D305}" presName="tx2" presStyleLbl="revTx" presStyleIdx="5" presStyleCnt="14"/>
      <dgm:spPr/>
    </dgm:pt>
    <dgm:pt modelId="{6E6AD746-6B12-134D-9AC8-FDE3286ACA41}" type="pres">
      <dgm:prSet presAssocID="{967BD26A-7A4B-D94A-8838-EE374397D305}" presName="vert2" presStyleCnt="0"/>
      <dgm:spPr/>
    </dgm:pt>
    <dgm:pt modelId="{FF3384AC-5D95-E74D-982E-46977D6B19FA}" type="pres">
      <dgm:prSet presAssocID="{CBCF37C3-CF0B-134E-98A0-C4FAD8EA4A7F}" presName="horz3" presStyleCnt="0"/>
      <dgm:spPr/>
    </dgm:pt>
    <dgm:pt modelId="{D68E71D9-F111-5847-8FB5-9742E25EC8C4}" type="pres">
      <dgm:prSet presAssocID="{CBCF37C3-CF0B-134E-98A0-C4FAD8EA4A7F}" presName="horzSpace3" presStyleCnt="0"/>
      <dgm:spPr/>
    </dgm:pt>
    <dgm:pt modelId="{995DB794-4E62-B948-841C-569935533905}" type="pres">
      <dgm:prSet presAssocID="{CBCF37C3-CF0B-134E-98A0-C4FAD8EA4A7F}" presName="tx3" presStyleLbl="revTx" presStyleIdx="6" presStyleCnt="14" custScaleY="66049" custLinFactNeighborY="12647"/>
      <dgm:spPr/>
    </dgm:pt>
    <dgm:pt modelId="{04936892-EFBE-ED4F-AB3E-8041D0E5F308}" type="pres">
      <dgm:prSet presAssocID="{CBCF37C3-CF0B-134E-98A0-C4FAD8EA4A7F}" presName="vert3" presStyleCnt="0"/>
      <dgm:spPr/>
    </dgm:pt>
    <dgm:pt modelId="{597028E3-7C59-0F4C-9733-D3F63E2C3EE3}" type="pres">
      <dgm:prSet presAssocID="{D73E6E11-7285-DA49-AC2A-9156E2605D4E}" presName="thinLine3" presStyleLbl="callout" presStyleIdx="3" presStyleCnt="9" custLinFactNeighborX="1308" custLinFactNeighborY="-25825"/>
      <dgm:spPr/>
    </dgm:pt>
    <dgm:pt modelId="{60C0A67A-9B67-F843-97B0-DF2D5777E6FF}" type="pres">
      <dgm:prSet presAssocID="{BED0BC29-D28A-B546-8C13-E5812B8D7279}" presName="horz3" presStyleCnt="0"/>
      <dgm:spPr/>
    </dgm:pt>
    <dgm:pt modelId="{7A65074E-EF32-E443-8EBF-FDDE08FA99B1}" type="pres">
      <dgm:prSet presAssocID="{BED0BC29-D28A-B546-8C13-E5812B8D7279}" presName="horzSpace3" presStyleCnt="0"/>
      <dgm:spPr/>
    </dgm:pt>
    <dgm:pt modelId="{B046A6EA-81A2-A145-884C-1688D92E00FC}" type="pres">
      <dgm:prSet presAssocID="{BED0BC29-D28A-B546-8C13-E5812B8D7279}" presName="tx3" presStyleLbl="revTx" presStyleIdx="7" presStyleCnt="14" custScaleX="126643" custScaleY="43906"/>
      <dgm:spPr/>
    </dgm:pt>
    <dgm:pt modelId="{4B1BC61C-D60D-CD4F-9D7C-8511DC4AC1E2}" type="pres">
      <dgm:prSet presAssocID="{BED0BC29-D28A-B546-8C13-E5812B8D7279}" presName="vert3" presStyleCnt="0"/>
      <dgm:spPr/>
    </dgm:pt>
    <dgm:pt modelId="{B6C14760-3269-A64F-9911-C6CC53A6F2B9}" type="pres">
      <dgm:prSet presAssocID="{967BD26A-7A4B-D94A-8838-EE374397D305}" presName="thinLine2b" presStyleLbl="callout" presStyleIdx="4" presStyleCnt="9"/>
      <dgm:spPr>
        <a:ln>
          <a:solidFill>
            <a:schemeClr val="tx2">
              <a:lumMod val="75000"/>
            </a:schemeClr>
          </a:solidFill>
        </a:ln>
      </dgm:spPr>
    </dgm:pt>
    <dgm:pt modelId="{E756C91E-7CF9-984F-A0AC-F5A4293E1689}" type="pres">
      <dgm:prSet presAssocID="{967BD26A-7A4B-D94A-8838-EE374397D305}" presName="vertSpace2b" presStyleCnt="0"/>
      <dgm:spPr/>
    </dgm:pt>
    <dgm:pt modelId="{A240B489-3605-3E4F-8900-EE8A377A9E4D}" type="pres">
      <dgm:prSet presAssocID="{E0279255-69BF-41D9-80B6-D3CFB295BB4E}" presName="horz2" presStyleCnt="0"/>
      <dgm:spPr/>
    </dgm:pt>
    <dgm:pt modelId="{AFE5ADD2-48CC-FE46-B7CE-FB22599ABD05}" type="pres">
      <dgm:prSet presAssocID="{E0279255-69BF-41D9-80B6-D3CFB295BB4E}" presName="horzSpace2" presStyleCnt="0"/>
      <dgm:spPr/>
    </dgm:pt>
    <dgm:pt modelId="{678C3A7D-0D90-5342-B5F5-BBE0133B4385}" type="pres">
      <dgm:prSet presAssocID="{E0279255-69BF-41D9-80B6-D3CFB295BB4E}" presName="tx2" presStyleLbl="revTx" presStyleIdx="8" presStyleCnt="14"/>
      <dgm:spPr/>
    </dgm:pt>
    <dgm:pt modelId="{41EB4718-980F-4449-B0C9-07A8DF72C51E}" type="pres">
      <dgm:prSet presAssocID="{E0279255-69BF-41D9-80B6-D3CFB295BB4E}" presName="vert2" presStyleCnt="0"/>
      <dgm:spPr/>
    </dgm:pt>
    <dgm:pt modelId="{43F9B289-25F5-A145-8C66-C4B949256EA4}" type="pres">
      <dgm:prSet presAssocID="{91EE997A-9294-DB45-BC64-947BE72AFB8E}" presName="horz3" presStyleCnt="0"/>
      <dgm:spPr/>
    </dgm:pt>
    <dgm:pt modelId="{5BB2C12A-8102-F34F-9835-531323A5AD99}" type="pres">
      <dgm:prSet presAssocID="{91EE997A-9294-DB45-BC64-947BE72AFB8E}" presName="horzSpace3" presStyleCnt="0"/>
      <dgm:spPr/>
    </dgm:pt>
    <dgm:pt modelId="{5A93A4CC-EEE3-7E4F-97CA-5046B6F61306}" type="pres">
      <dgm:prSet presAssocID="{91EE997A-9294-DB45-BC64-947BE72AFB8E}" presName="tx3" presStyleLbl="revTx" presStyleIdx="9" presStyleCnt="14" custScaleX="115076"/>
      <dgm:spPr/>
    </dgm:pt>
    <dgm:pt modelId="{55B0E0E6-DF23-FD4B-9BB9-F1CA2CCD4F66}" type="pres">
      <dgm:prSet presAssocID="{91EE997A-9294-DB45-BC64-947BE72AFB8E}" presName="vert3" presStyleCnt="0"/>
      <dgm:spPr/>
    </dgm:pt>
    <dgm:pt modelId="{1D9F96EB-DBA9-FD41-85C8-A47E85EE254C}" type="pres">
      <dgm:prSet presAssocID="{BBBFCAB9-008A-C44B-9E38-2A6EA8555596}" presName="thinLine3" presStyleLbl="callout" presStyleIdx="5" presStyleCnt="9" custLinFactNeighborX="1343" custLinFactNeighborY="10686"/>
      <dgm:spPr/>
    </dgm:pt>
    <dgm:pt modelId="{D9006E71-448C-254A-B578-D42A54199422}" type="pres">
      <dgm:prSet presAssocID="{EE7C36D0-7572-AC46-B0A7-F9C20DCDA57D}" presName="horz3" presStyleCnt="0"/>
      <dgm:spPr/>
    </dgm:pt>
    <dgm:pt modelId="{A2579867-607F-5541-B4F7-BC1B9DD8272F}" type="pres">
      <dgm:prSet presAssocID="{EE7C36D0-7572-AC46-B0A7-F9C20DCDA57D}" presName="horzSpace3" presStyleCnt="0"/>
      <dgm:spPr/>
    </dgm:pt>
    <dgm:pt modelId="{5C6D9EEB-BD60-0B4B-84F1-EAC30B414E6A}" type="pres">
      <dgm:prSet presAssocID="{EE7C36D0-7572-AC46-B0A7-F9C20DCDA57D}" presName="tx3" presStyleLbl="revTx" presStyleIdx="10" presStyleCnt="14" custScaleX="121461"/>
      <dgm:spPr/>
    </dgm:pt>
    <dgm:pt modelId="{B32BD0D9-AD07-7544-ADCD-2F336D0C9983}" type="pres">
      <dgm:prSet presAssocID="{EE7C36D0-7572-AC46-B0A7-F9C20DCDA57D}" presName="vert3" presStyleCnt="0"/>
      <dgm:spPr/>
    </dgm:pt>
    <dgm:pt modelId="{D68C97EA-F14B-D644-A840-0469DE439D16}" type="pres">
      <dgm:prSet presAssocID="{E0279255-69BF-41D9-80B6-D3CFB295BB4E}" presName="thinLine2b" presStyleLbl="callout" presStyleIdx="6" presStyleCnt="9"/>
      <dgm:spPr>
        <a:ln>
          <a:solidFill>
            <a:schemeClr val="tx2">
              <a:lumMod val="75000"/>
            </a:schemeClr>
          </a:solidFill>
        </a:ln>
      </dgm:spPr>
    </dgm:pt>
    <dgm:pt modelId="{82DE50FC-9532-7445-A159-126F439FE922}" type="pres">
      <dgm:prSet presAssocID="{E0279255-69BF-41D9-80B6-D3CFB295BB4E}" presName="vertSpace2b" presStyleCnt="0"/>
      <dgm:spPr/>
    </dgm:pt>
    <dgm:pt modelId="{1B3A9271-01C4-0B42-9AE5-54C86C6D0953}" type="pres">
      <dgm:prSet presAssocID="{B0B085B6-2DA4-47D8-B989-450147F5BD87}" presName="horz2" presStyleCnt="0"/>
      <dgm:spPr/>
    </dgm:pt>
    <dgm:pt modelId="{45C6017E-7FCF-9C49-AA5B-E2832D659029}" type="pres">
      <dgm:prSet presAssocID="{B0B085B6-2DA4-47D8-B989-450147F5BD87}" presName="horzSpace2" presStyleCnt="0"/>
      <dgm:spPr/>
    </dgm:pt>
    <dgm:pt modelId="{5B641FA7-257E-4648-B486-DCF0CC20896E}" type="pres">
      <dgm:prSet presAssocID="{B0B085B6-2DA4-47D8-B989-450147F5BD87}" presName="tx2" presStyleLbl="revTx" presStyleIdx="11" presStyleCnt="14"/>
      <dgm:spPr/>
    </dgm:pt>
    <dgm:pt modelId="{039DD5D3-1C10-344B-82EC-AFB135DEF76B}" type="pres">
      <dgm:prSet presAssocID="{B0B085B6-2DA4-47D8-B989-450147F5BD87}" presName="vert2" presStyleCnt="0"/>
      <dgm:spPr/>
    </dgm:pt>
    <dgm:pt modelId="{169437E9-F122-504A-A0A5-5AC67BC663DE}" type="pres">
      <dgm:prSet presAssocID="{F8C86BF3-3690-4CBC-B658-1D676029C6AF}" presName="horz3" presStyleCnt="0"/>
      <dgm:spPr/>
    </dgm:pt>
    <dgm:pt modelId="{7F0FC2BE-6972-0C45-BF4C-3AB26AA9E378}" type="pres">
      <dgm:prSet presAssocID="{F8C86BF3-3690-4CBC-B658-1D676029C6AF}" presName="horzSpace3" presStyleCnt="0"/>
      <dgm:spPr/>
    </dgm:pt>
    <dgm:pt modelId="{F39A8804-985C-0D42-B31E-D66AFB603E80}" type="pres">
      <dgm:prSet presAssocID="{F8C86BF3-3690-4CBC-B658-1D676029C6AF}" presName="tx3" presStyleLbl="revTx" presStyleIdx="12" presStyleCnt="14" custScaleX="136425"/>
      <dgm:spPr/>
    </dgm:pt>
    <dgm:pt modelId="{B5BD013E-F80B-F442-B931-F42207625728}" type="pres">
      <dgm:prSet presAssocID="{F8C86BF3-3690-4CBC-B658-1D676029C6AF}" presName="vert3" presStyleCnt="0"/>
      <dgm:spPr/>
    </dgm:pt>
    <dgm:pt modelId="{70E3DCE4-BA2E-7C45-AF2B-E24A3E596185}" type="pres">
      <dgm:prSet presAssocID="{01E2EAF1-BD28-4978-9BB9-6829EB52E36E}" presName="thinLine3" presStyleLbl="callout" presStyleIdx="7" presStyleCnt="9" custLinFactNeighborX="1343"/>
      <dgm:spPr>
        <a:effectLst/>
      </dgm:spPr>
    </dgm:pt>
    <dgm:pt modelId="{30EDC09D-CF7E-1741-992A-6FBB641C6469}" type="pres">
      <dgm:prSet presAssocID="{78054D2D-9A43-4017-8B2C-579A7BC3CAC5}" presName="horz3" presStyleCnt="0"/>
      <dgm:spPr/>
    </dgm:pt>
    <dgm:pt modelId="{3E5C3756-B266-8C4A-BE40-AE1FFCBB24F5}" type="pres">
      <dgm:prSet presAssocID="{78054D2D-9A43-4017-8B2C-579A7BC3CAC5}" presName="horzSpace3" presStyleCnt="0"/>
      <dgm:spPr/>
    </dgm:pt>
    <dgm:pt modelId="{EB39F95D-EE6F-554A-8CB2-712E09CAD220}" type="pres">
      <dgm:prSet presAssocID="{78054D2D-9A43-4017-8B2C-579A7BC3CAC5}" presName="tx3" presStyleLbl="revTx" presStyleIdx="13" presStyleCnt="14" custScaleX="136425"/>
      <dgm:spPr/>
    </dgm:pt>
    <dgm:pt modelId="{089D71B1-F3FA-5142-9F22-1A6B3E34232A}" type="pres">
      <dgm:prSet presAssocID="{78054D2D-9A43-4017-8B2C-579A7BC3CAC5}" presName="vert3" presStyleCnt="0"/>
      <dgm:spPr/>
    </dgm:pt>
    <dgm:pt modelId="{F03C1F8D-4F5B-374C-BBA1-B027BB8DD4D7}" type="pres">
      <dgm:prSet presAssocID="{B0B085B6-2DA4-47D8-B989-450147F5BD87}" presName="thinLine2b" presStyleLbl="callout" presStyleIdx="8" presStyleCnt="9"/>
      <dgm:spPr>
        <a:ln>
          <a:solidFill>
            <a:schemeClr val="tx2">
              <a:lumMod val="75000"/>
            </a:schemeClr>
          </a:solidFill>
        </a:ln>
      </dgm:spPr>
    </dgm:pt>
    <dgm:pt modelId="{8A853F9F-CCAA-5A41-A9E5-CF44D72CD3B0}" type="pres">
      <dgm:prSet presAssocID="{B0B085B6-2DA4-47D8-B989-450147F5BD87}" presName="vertSpace2b" presStyleCnt="0"/>
      <dgm:spPr/>
    </dgm:pt>
  </dgm:ptLst>
  <dgm:cxnLst>
    <dgm:cxn modelId="{EA4B0D15-7F1F-3B4B-878F-55A3E7ED8023}" srcId="{614A51CB-FD3E-4F84-ADE8-2F29670E9762}" destId="{7BC9F7D1-E01D-3141-8CE1-8A3F1DA11B08}" srcOrd="2" destOrd="0" parTransId="{D1536D4E-DF96-BA41-90A9-862CADCE716B}" sibTransId="{62212AA2-FE01-9D4A-A999-877C759B1EBF}"/>
    <dgm:cxn modelId="{81D0E41A-E5C4-4A9E-9E8E-8970BDDEF555}" srcId="{F720BAD3-5DE4-4AFB-B3D6-9F3DAE0C13DC}" destId="{E0279255-69BF-41D9-80B6-D3CFB295BB4E}" srcOrd="2" destOrd="0" parTransId="{F75C9EA2-A27A-41AE-B28D-4A5CE152460E}" sibTransId="{EF030A6C-D7BE-42E1-A60F-42DF07722123}"/>
    <dgm:cxn modelId="{F6EB691F-25ED-8945-B186-A825563A26BE}" type="presOf" srcId="{BED0BC29-D28A-B546-8C13-E5812B8D7279}" destId="{B046A6EA-81A2-A145-884C-1688D92E00FC}" srcOrd="0" destOrd="0" presId="urn:microsoft.com/office/officeart/2008/layout/LinedList"/>
    <dgm:cxn modelId="{94E03A28-081F-B04B-B9CC-4A7629D47196}" srcId="{E0279255-69BF-41D9-80B6-D3CFB295BB4E}" destId="{91EE997A-9294-DB45-BC64-947BE72AFB8E}" srcOrd="0" destOrd="0" parTransId="{224E5D04-A9A0-8B45-B76B-91885DD613B3}" sibTransId="{BBBFCAB9-008A-C44B-9E38-2A6EA8555596}"/>
    <dgm:cxn modelId="{5B935229-6A48-2448-935E-1742E2F75DF0}" srcId="{F720BAD3-5DE4-4AFB-B3D6-9F3DAE0C13DC}" destId="{967BD26A-7A4B-D94A-8838-EE374397D305}" srcOrd="1" destOrd="0" parTransId="{B273F448-0112-F948-A3B9-4496A7617D75}" sibTransId="{62FB703D-DF71-8E45-AD02-D7EC1C15C46B}"/>
    <dgm:cxn modelId="{BB83262D-6BF3-074E-8AAF-1BD6BCD2EB4A}" type="presOf" srcId="{7BC9F7D1-E01D-3141-8CE1-8A3F1DA11B08}" destId="{2F09661A-17B3-D247-8E9F-91F086A24893}" srcOrd="0" destOrd="0" presId="urn:microsoft.com/office/officeart/2008/layout/LinedList"/>
    <dgm:cxn modelId="{979AC235-0B9F-8548-8E79-7C5CF9D39DDA}" type="presOf" srcId="{967BD26A-7A4B-D94A-8838-EE374397D305}" destId="{745A47CF-48C5-A641-82FC-142D1698BD50}" srcOrd="0" destOrd="0" presId="urn:microsoft.com/office/officeart/2008/layout/LinedList"/>
    <dgm:cxn modelId="{741A8E39-699A-4D48-8CD9-FD5DA2F981E1}" type="presOf" srcId="{CBCF37C3-CF0B-134E-98A0-C4FAD8EA4A7F}" destId="{995DB794-4E62-B948-841C-569935533905}" srcOrd="0" destOrd="0" presId="urn:microsoft.com/office/officeart/2008/layout/LinedList"/>
    <dgm:cxn modelId="{DFA9EF39-D4CE-419F-AFDE-1EE074FD5B69}" srcId="{F720BAD3-5DE4-4AFB-B3D6-9F3DAE0C13DC}" destId="{B0B085B6-2DA4-47D8-B989-450147F5BD87}" srcOrd="3" destOrd="0" parTransId="{90C9BC76-7BEF-4392-A7C0-138081EF115D}" sibTransId="{0BD68642-553B-4642-9C43-E285B577471D}"/>
    <dgm:cxn modelId="{0DDEF53D-3B64-3843-86A8-77D7B69EA6A4}" type="presOf" srcId="{852FD73D-A1A4-0B45-AD30-46D71AC3E142}" destId="{BD61B81D-00AB-B74D-9DD8-A69648741668}" srcOrd="0" destOrd="0" presId="urn:microsoft.com/office/officeart/2008/layout/LinedList"/>
    <dgm:cxn modelId="{2F47D440-C3A9-104E-8252-5F44CCED5F31}" srcId="{967BD26A-7A4B-D94A-8838-EE374397D305}" destId="{CBCF37C3-CF0B-134E-98A0-C4FAD8EA4A7F}" srcOrd="0" destOrd="0" parTransId="{B0E09DC1-EA5B-3B49-9353-C6623F73E116}" sibTransId="{D73E6E11-7285-DA49-AC2A-9156E2605D4E}"/>
    <dgm:cxn modelId="{45D6EC41-0500-5E41-8835-76E7C4D9F796}" srcId="{E0279255-69BF-41D9-80B6-D3CFB295BB4E}" destId="{EE7C36D0-7572-AC46-B0A7-F9C20DCDA57D}" srcOrd="1" destOrd="0" parTransId="{C81C6F72-320E-0D4A-9FEE-038881AEC928}" sibTransId="{2F0DC71D-D6B6-C246-A6BB-076445A6AFF8}"/>
    <dgm:cxn modelId="{5DB79B63-087C-494C-9C1E-37EC4F151CE3}" type="presOf" srcId="{F8C86BF3-3690-4CBC-B658-1D676029C6AF}" destId="{F39A8804-985C-0D42-B31E-D66AFB603E80}" srcOrd="0" destOrd="0" presId="urn:microsoft.com/office/officeart/2008/layout/LinedList"/>
    <dgm:cxn modelId="{B718A264-D65D-314C-A829-F3836237AFE6}" type="presOf" srcId="{614A51CB-FD3E-4F84-ADE8-2F29670E9762}" destId="{3A23AA40-BFD0-054E-ABE6-3525DC20301F}" srcOrd="0" destOrd="0" presId="urn:microsoft.com/office/officeart/2008/layout/LinedList"/>
    <dgm:cxn modelId="{7EE8716C-0E07-2642-99BC-E76175F5E050}" type="presOf" srcId="{717AC55C-8300-7C4B-BF8C-1146BD5CD4C0}" destId="{DB8BD7F5-F4A1-2A4F-B957-2BBDB132A5B0}" srcOrd="0" destOrd="0" presId="urn:microsoft.com/office/officeart/2008/layout/LinedList"/>
    <dgm:cxn modelId="{FB58507C-6E46-4A0B-B84D-5A96F2D098DD}" srcId="{9EA719FE-AF63-4CC8-A39F-7CA79D33A11B}" destId="{F720BAD3-5DE4-4AFB-B3D6-9F3DAE0C13DC}" srcOrd="0" destOrd="0" parTransId="{7CB0FEC4-84A3-4E66-A45A-AAD9965C90DC}" sibTransId="{B78CCA1D-1E6B-4918-9EAE-41094E833A20}"/>
    <dgm:cxn modelId="{5D28F896-75BD-F145-86B4-1027EDE26FFE}" srcId="{614A51CB-FD3E-4F84-ADE8-2F29670E9762}" destId="{852FD73D-A1A4-0B45-AD30-46D71AC3E142}" srcOrd="1" destOrd="0" parTransId="{524AF780-5B42-4448-8379-8830024AB81E}" sibTransId="{A7A1359D-3F3F-BC4C-A6B6-4C7D7A74486F}"/>
    <dgm:cxn modelId="{53B01C9A-A055-9C40-80D7-CD377B7DFE8F}" type="presOf" srcId="{EE7C36D0-7572-AC46-B0A7-F9C20DCDA57D}" destId="{5C6D9EEB-BD60-0B4B-84F1-EAC30B414E6A}" srcOrd="0" destOrd="0" presId="urn:microsoft.com/office/officeart/2008/layout/LinedList"/>
    <dgm:cxn modelId="{67A924A0-E649-40F8-80F8-1261F0B191E8}" srcId="{B0B085B6-2DA4-47D8-B989-450147F5BD87}" destId="{78054D2D-9A43-4017-8B2C-579A7BC3CAC5}" srcOrd="1" destOrd="0" parTransId="{13EFD947-7444-435F-A02D-14F545BC0B03}" sibTransId="{888075F0-0121-4AD6-A486-CF5B5B87BBF4}"/>
    <dgm:cxn modelId="{1B7C58A1-1A33-A34B-9AEC-E53FDDC32D1C}" type="presOf" srcId="{B0B085B6-2DA4-47D8-B989-450147F5BD87}" destId="{5B641FA7-257E-4648-B486-DCF0CC20896E}" srcOrd="0" destOrd="0" presId="urn:microsoft.com/office/officeart/2008/layout/LinedList"/>
    <dgm:cxn modelId="{DD41BFA7-3FCA-3747-9026-7776171273DC}" type="presOf" srcId="{F720BAD3-5DE4-4AFB-B3D6-9F3DAE0C13DC}" destId="{EE15A1F7-F0B4-5F46-A16B-33B7D929FFAE}" srcOrd="0" destOrd="0" presId="urn:microsoft.com/office/officeart/2008/layout/LinedList"/>
    <dgm:cxn modelId="{0ED46AAB-82A3-9940-ABC6-9BB556A0B89E}" type="presOf" srcId="{91EE997A-9294-DB45-BC64-947BE72AFB8E}" destId="{5A93A4CC-EEE3-7E4F-97CA-5046B6F61306}" srcOrd="0" destOrd="0" presId="urn:microsoft.com/office/officeart/2008/layout/LinedList"/>
    <dgm:cxn modelId="{639BEFAC-1011-FE4F-AB44-03A2EF032F7F}" type="presOf" srcId="{9EA719FE-AF63-4CC8-A39F-7CA79D33A11B}" destId="{5BA58CBC-FB19-A74C-AFDA-464A98D8BEBA}" srcOrd="0" destOrd="0" presId="urn:microsoft.com/office/officeart/2008/layout/LinedList"/>
    <dgm:cxn modelId="{FA6CCFAE-B7F7-4BCD-8251-AAE92BEDE5FF}" srcId="{B0B085B6-2DA4-47D8-B989-450147F5BD87}" destId="{F8C86BF3-3690-4CBC-B658-1D676029C6AF}" srcOrd="0" destOrd="0" parTransId="{21234E6D-7648-4EB5-B979-9DC72279CD05}" sibTransId="{01E2EAF1-BD28-4978-9BB9-6829EB52E36E}"/>
    <dgm:cxn modelId="{4C606ACB-3223-5345-9861-7A8400EF05DB}" type="presOf" srcId="{78054D2D-9A43-4017-8B2C-579A7BC3CAC5}" destId="{EB39F95D-EE6F-554A-8CB2-712E09CAD220}" srcOrd="0" destOrd="0" presId="urn:microsoft.com/office/officeart/2008/layout/LinedList"/>
    <dgm:cxn modelId="{371321DA-126B-4C4D-8503-9C28E271F410}" srcId="{F720BAD3-5DE4-4AFB-B3D6-9F3DAE0C13DC}" destId="{614A51CB-FD3E-4F84-ADE8-2F29670E9762}" srcOrd="0" destOrd="0" parTransId="{3EA3B257-BA21-4C73-B00A-F9E65D2A79B1}" sibTransId="{D8868EAF-9E47-4D57-B067-AB7CCE277A0F}"/>
    <dgm:cxn modelId="{2DA8CADE-5CE3-134F-90AA-7CB9F6CAC1FF}" srcId="{967BD26A-7A4B-D94A-8838-EE374397D305}" destId="{BED0BC29-D28A-B546-8C13-E5812B8D7279}" srcOrd="1" destOrd="0" parTransId="{554EBAA4-BCBF-3343-8983-818A10128A8B}" sibTransId="{78E6A35A-0A7B-2B4B-A03D-E20E352A10CF}"/>
    <dgm:cxn modelId="{09EB7DEC-29F4-9B45-9AAF-6BB212451209}" srcId="{614A51CB-FD3E-4F84-ADE8-2F29670E9762}" destId="{717AC55C-8300-7C4B-BF8C-1146BD5CD4C0}" srcOrd="0" destOrd="0" parTransId="{0BD2D0E8-7163-E544-A29A-08F9FE6A2872}" sibTransId="{01BC314D-3889-5242-B6B4-1C54B80F0A10}"/>
    <dgm:cxn modelId="{478DA0EE-AAD6-2044-8E7B-0D242AA60F0D}" type="presOf" srcId="{E0279255-69BF-41D9-80B6-D3CFB295BB4E}" destId="{678C3A7D-0D90-5342-B5F5-BBE0133B4385}" srcOrd="0" destOrd="0" presId="urn:microsoft.com/office/officeart/2008/layout/LinedList"/>
    <dgm:cxn modelId="{B1C65112-D065-5C43-8481-68C90ECAF346}" type="presParOf" srcId="{5BA58CBC-FB19-A74C-AFDA-464A98D8BEBA}" destId="{B98EC41A-ED70-1E45-AF71-7AAFFF51150B}" srcOrd="0" destOrd="0" presId="urn:microsoft.com/office/officeart/2008/layout/LinedList"/>
    <dgm:cxn modelId="{DE51E275-5F17-9147-A57A-F1F9C0DCB9B9}" type="presParOf" srcId="{5BA58CBC-FB19-A74C-AFDA-464A98D8BEBA}" destId="{299CED21-4E26-684A-988A-02A9CC47C19D}" srcOrd="1" destOrd="0" presId="urn:microsoft.com/office/officeart/2008/layout/LinedList"/>
    <dgm:cxn modelId="{A0205AFE-81F4-AF42-8E38-D73BA933B316}" type="presParOf" srcId="{299CED21-4E26-684A-988A-02A9CC47C19D}" destId="{EE15A1F7-F0B4-5F46-A16B-33B7D929FFAE}" srcOrd="0" destOrd="0" presId="urn:microsoft.com/office/officeart/2008/layout/LinedList"/>
    <dgm:cxn modelId="{F7E5FF89-8606-274C-9A6C-874199E5BE9A}" type="presParOf" srcId="{299CED21-4E26-684A-988A-02A9CC47C19D}" destId="{D1E4D3B8-16C1-B14A-94D8-62B845945EFB}" srcOrd="1" destOrd="0" presId="urn:microsoft.com/office/officeart/2008/layout/LinedList"/>
    <dgm:cxn modelId="{B9F84BF4-FADE-0E4E-A45D-8975ED6EB23B}" type="presParOf" srcId="{D1E4D3B8-16C1-B14A-94D8-62B845945EFB}" destId="{8DBDF4FF-6C46-7540-836C-D73ECB2B320C}" srcOrd="0" destOrd="0" presId="urn:microsoft.com/office/officeart/2008/layout/LinedList"/>
    <dgm:cxn modelId="{7140A998-5084-A84D-AA88-B3A87C15A775}" type="presParOf" srcId="{D1E4D3B8-16C1-B14A-94D8-62B845945EFB}" destId="{8D2AF4CB-0D4A-1949-84E5-F9C6733800DD}" srcOrd="1" destOrd="0" presId="urn:microsoft.com/office/officeart/2008/layout/LinedList"/>
    <dgm:cxn modelId="{5E285445-CEF8-8E47-8009-0F2F3360F564}" type="presParOf" srcId="{8D2AF4CB-0D4A-1949-84E5-F9C6733800DD}" destId="{71D6A6E0-CD56-DC43-8E4B-C670888A6855}" srcOrd="0" destOrd="0" presId="urn:microsoft.com/office/officeart/2008/layout/LinedList"/>
    <dgm:cxn modelId="{91FF3C92-29A6-1648-911A-14CC493AA400}" type="presParOf" srcId="{8D2AF4CB-0D4A-1949-84E5-F9C6733800DD}" destId="{3A23AA40-BFD0-054E-ABE6-3525DC20301F}" srcOrd="1" destOrd="0" presId="urn:microsoft.com/office/officeart/2008/layout/LinedList"/>
    <dgm:cxn modelId="{9E5BB00A-5CF7-F246-B3EF-F51932EAAD0E}" type="presParOf" srcId="{8D2AF4CB-0D4A-1949-84E5-F9C6733800DD}" destId="{A81B240B-9C13-9D4A-8360-D9E9DF0C7D34}" srcOrd="2" destOrd="0" presId="urn:microsoft.com/office/officeart/2008/layout/LinedList"/>
    <dgm:cxn modelId="{B8169E40-C705-4846-9DAE-8F0BA9A740C9}" type="presParOf" srcId="{A81B240B-9C13-9D4A-8360-D9E9DF0C7D34}" destId="{E81FC83D-93DE-F249-BFB1-078A919701E3}" srcOrd="0" destOrd="0" presId="urn:microsoft.com/office/officeart/2008/layout/LinedList"/>
    <dgm:cxn modelId="{4A497C8E-C8DD-264E-BBBA-7D4831BAF6DF}" type="presParOf" srcId="{E81FC83D-93DE-F249-BFB1-078A919701E3}" destId="{62967FC9-D333-5C4A-8594-8C226A0A4C5A}" srcOrd="0" destOrd="0" presId="urn:microsoft.com/office/officeart/2008/layout/LinedList"/>
    <dgm:cxn modelId="{B9653AEB-FD22-9942-A6E2-55C65B78874A}" type="presParOf" srcId="{E81FC83D-93DE-F249-BFB1-078A919701E3}" destId="{DB8BD7F5-F4A1-2A4F-B957-2BBDB132A5B0}" srcOrd="1" destOrd="0" presId="urn:microsoft.com/office/officeart/2008/layout/LinedList"/>
    <dgm:cxn modelId="{6E729081-0135-3844-8C66-3DB303CD0D95}" type="presParOf" srcId="{E81FC83D-93DE-F249-BFB1-078A919701E3}" destId="{4805EDFB-23FA-CD40-8853-B05FDC56F8EA}" srcOrd="2" destOrd="0" presId="urn:microsoft.com/office/officeart/2008/layout/LinedList"/>
    <dgm:cxn modelId="{78DD0975-6B56-7E42-AC80-0FC11C030E05}" type="presParOf" srcId="{A81B240B-9C13-9D4A-8360-D9E9DF0C7D34}" destId="{B3E97A99-2CAC-114D-BDAE-3826C36558B8}" srcOrd="1" destOrd="0" presId="urn:microsoft.com/office/officeart/2008/layout/LinedList"/>
    <dgm:cxn modelId="{223E4C7A-E41E-9745-A361-34ABA3566787}" type="presParOf" srcId="{A81B240B-9C13-9D4A-8360-D9E9DF0C7D34}" destId="{0C3A80E9-0DDC-5B4B-8EE2-DD566C675D8F}" srcOrd="2" destOrd="0" presId="urn:microsoft.com/office/officeart/2008/layout/LinedList"/>
    <dgm:cxn modelId="{4C1C135F-CC40-D646-87DD-09B2B0AD8090}" type="presParOf" srcId="{0C3A80E9-0DDC-5B4B-8EE2-DD566C675D8F}" destId="{CD30AD10-E549-094E-A1B0-04D6062323A9}" srcOrd="0" destOrd="0" presId="urn:microsoft.com/office/officeart/2008/layout/LinedList"/>
    <dgm:cxn modelId="{B1BB0434-A77E-7345-899E-7B83950A8815}" type="presParOf" srcId="{0C3A80E9-0DDC-5B4B-8EE2-DD566C675D8F}" destId="{BD61B81D-00AB-B74D-9DD8-A69648741668}" srcOrd="1" destOrd="0" presId="urn:microsoft.com/office/officeart/2008/layout/LinedList"/>
    <dgm:cxn modelId="{2E34D646-632A-194D-A5E8-A30616561203}" type="presParOf" srcId="{0C3A80E9-0DDC-5B4B-8EE2-DD566C675D8F}" destId="{5E539AB3-C6FD-A546-9C1E-2E366AB41FF7}" srcOrd="2" destOrd="0" presId="urn:microsoft.com/office/officeart/2008/layout/LinedList"/>
    <dgm:cxn modelId="{93DBE7F0-2A5F-A543-A024-BD6847FB9FAD}" type="presParOf" srcId="{A81B240B-9C13-9D4A-8360-D9E9DF0C7D34}" destId="{58B97734-6DF4-A644-9441-E74846D8604B}" srcOrd="3" destOrd="0" presId="urn:microsoft.com/office/officeart/2008/layout/LinedList"/>
    <dgm:cxn modelId="{F17BA174-B366-E346-A201-DE846C4EFA1D}" type="presParOf" srcId="{A81B240B-9C13-9D4A-8360-D9E9DF0C7D34}" destId="{B1A39A2F-943B-2949-AABD-BBC5770260E1}" srcOrd="4" destOrd="0" presId="urn:microsoft.com/office/officeart/2008/layout/LinedList"/>
    <dgm:cxn modelId="{BB93C5E9-5239-2B4A-BB40-791C6B1D2622}" type="presParOf" srcId="{B1A39A2F-943B-2949-AABD-BBC5770260E1}" destId="{6977369D-8BF4-014E-944E-C47E76930DC3}" srcOrd="0" destOrd="0" presId="urn:microsoft.com/office/officeart/2008/layout/LinedList"/>
    <dgm:cxn modelId="{9F0BB80C-698C-F847-9537-937C68E38E1E}" type="presParOf" srcId="{B1A39A2F-943B-2949-AABD-BBC5770260E1}" destId="{2F09661A-17B3-D247-8E9F-91F086A24893}" srcOrd="1" destOrd="0" presId="urn:microsoft.com/office/officeart/2008/layout/LinedList"/>
    <dgm:cxn modelId="{C59CA876-3D68-F445-B184-C9504386ED5C}" type="presParOf" srcId="{B1A39A2F-943B-2949-AABD-BBC5770260E1}" destId="{4A8C6EF1-BC5C-BA46-88F4-611E1E043B4A}" srcOrd="2" destOrd="0" presId="urn:microsoft.com/office/officeart/2008/layout/LinedList"/>
    <dgm:cxn modelId="{EDDBAA41-B226-364B-90F7-2C34BCC76F96}" type="presParOf" srcId="{D1E4D3B8-16C1-B14A-94D8-62B845945EFB}" destId="{EF187B9B-6627-4044-ADC4-8434AF044E47}" srcOrd="2" destOrd="0" presId="urn:microsoft.com/office/officeart/2008/layout/LinedList"/>
    <dgm:cxn modelId="{69AA4A64-9A64-B947-9D5C-2DA30FEDFC24}" type="presParOf" srcId="{D1E4D3B8-16C1-B14A-94D8-62B845945EFB}" destId="{7262A54C-1055-384A-8931-E750456A8318}" srcOrd="3" destOrd="0" presId="urn:microsoft.com/office/officeart/2008/layout/LinedList"/>
    <dgm:cxn modelId="{CD1A40CE-23F6-2C4A-9140-2DFF92B00F8B}" type="presParOf" srcId="{D1E4D3B8-16C1-B14A-94D8-62B845945EFB}" destId="{1085ACBC-9343-BE45-8D31-73BF273856C6}" srcOrd="4" destOrd="0" presId="urn:microsoft.com/office/officeart/2008/layout/LinedList"/>
    <dgm:cxn modelId="{04F7245D-8B53-6F44-B222-E5AE45E97DCB}" type="presParOf" srcId="{1085ACBC-9343-BE45-8D31-73BF273856C6}" destId="{6507D6B3-B7EE-994D-AEBE-95577702B1F5}" srcOrd="0" destOrd="0" presId="urn:microsoft.com/office/officeart/2008/layout/LinedList"/>
    <dgm:cxn modelId="{2CA1484D-16CD-8B4D-807A-CFF32C15A0BD}" type="presParOf" srcId="{1085ACBC-9343-BE45-8D31-73BF273856C6}" destId="{745A47CF-48C5-A641-82FC-142D1698BD50}" srcOrd="1" destOrd="0" presId="urn:microsoft.com/office/officeart/2008/layout/LinedList"/>
    <dgm:cxn modelId="{E32BB754-B55E-A242-99A2-5E9EDEC19FB2}" type="presParOf" srcId="{1085ACBC-9343-BE45-8D31-73BF273856C6}" destId="{6E6AD746-6B12-134D-9AC8-FDE3286ACA41}" srcOrd="2" destOrd="0" presId="urn:microsoft.com/office/officeart/2008/layout/LinedList"/>
    <dgm:cxn modelId="{523CA13C-CECD-4A45-A767-E631B9105581}" type="presParOf" srcId="{6E6AD746-6B12-134D-9AC8-FDE3286ACA41}" destId="{FF3384AC-5D95-E74D-982E-46977D6B19FA}" srcOrd="0" destOrd="0" presId="urn:microsoft.com/office/officeart/2008/layout/LinedList"/>
    <dgm:cxn modelId="{24380235-6ADE-6545-951F-9024F17A2398}" type="presParOf" srcId="{FF3384AC-5D95-E74D-982E-46977D6B19FA}" destId="{D68E71D9-F111-5847-8FB5-9742E25EC8C4}" srcOrd="0" destOrd="0" presId="urn:microsoft.com/office/officeart/2008/layout/LinedList"/>
    <dgm:cxn modelId="{08AFC639-41C8-824C-9740-38BEC779A6B9}" type="presParOf" srcId="{FF3384AC-5D95-E74D-982E-46977D6B19FA}" destId="{995DB794-4E62-B948-841C-569935533905}" srcOrd="1" destOrd="0" presId="urn:microsoft.com/office/officeart/2008/layout/LinedList"/>
    <dgm:cxn modelId="{82B44EE0-EE01-914D-87A7-0FF2EF8FABAD}" type="presParOf" srcId="{FF3384AC-5D95-E74D-982E-46977D6B19FA}" destId="{04936892-EFBE-ED4F-AB3E-8041D0E5F308}" srcOrd="2" destOrd="0" presId="urn:microsoft.com/office/officeart/2008/layout/LinedList"/>
    <dgm:cxn modelId="{3D419357-9F4C-0449-8F90-392EA1D191BF}" type="presParOf" srcId="{6E6AD746-6B12-134D-9AC8-FDE3286ACA41}" destId="{597028E3-7C59-0F4C-9733-D3F63E2C3EE3}" srcOrd="1" destOrd="0" presId="urn:microsoft.com/office/officeart/2008/layout/LinedList"/>
    <dgm:cxn modelId="{59F94697-DE71-6E4F-A2DD-CB22C6A79DB1}" type="presParOf" srcId="{6E6AD746-6B12-134D-9AC8-FDE3286ACA41}" destId="{60C0A67A-9B67-F843-97B0-DF2D5777E6FF}" srcOrd="2" destOrd="0" presId="urn:microsoft.com/office/officeart/2008/layout/LinedList"/>
    <dgm:cxn modelId="{6BE8C595-CEF1-3346-B175-A60725F13270}" type="presParOf" srcId="{60C0A67A-9B67-F843-97B0-DF2D5777E6FF}" destId="{7A65074E-EF32-E443-8EBF-FDDE08FA99B1}" srcOrd="0" destOrd="0" presId="urn:microsoft.com/office/officeart/2008/layout/LinedList"/>
    <dgm:cxn modelId="{57C94E58-D53B-A646-9A9D-CF5787CF1DD3}" type="presParOf" srcId="{60C0A67A-9B67-F843-97B0-DF2D5777E6FF}" destId="{B046A6EA-81A2-A145-884C-1688D92E00FC}" srcOrd="1" destOrd="0" presId="urn:microsoft.com/office/officeart/2008/layout/LinedList"/>
    <dgm:cxn modelId="{9D8CC707-2EC7-8147-B96B-17BB2AF24F1F}" type="presParOf" srcId="{60C0A67A-9B67-F843-97B0-DF2D5777E6FF}" destId="{4B1BC61C-D60D-CD4F-9D7C-8511DC4AC1E2}" srcOrd="2" destOrd="0" presId="urn:microsoft.com/office/officeart/2008/layout/LinedList"/>
    <dgm:cxn modelId="{2E5D4A52-659E-1947-9A26-9855BEBD216D}" type="presParOf" srcId="{D1E4D3B8-16C1-B14A-94D8-62B845945EFB}" destId="{B6C14760-3269-A64F-9911-C6CC53A6F2B9}" srcOrd="5" destOrd="0" presId="urn:microsoft.com/office/officeart/2008/layout/LinedList"/>
    <dgm:cxn modelId="{A49AC592-7C36-8B4E-9BFC-0118F41CA7F3}" type="presParOf" srcId="{D1E4D3B8-16C1-B14A-94D8-62B845945EFB}" destId="{E756C91E-7CF9-984F-A0AC-F5A4293E1689}" srcOrd="6" destOrd="0" presId="urn:microsoft.com/office/officeart/2008/layout/LinedList"/>
    <dgm:cxn modelId="{591B61C3-0186-BD4C-84FD-1A17E4394FD1}" type="presParOf" srcId="{D1E4D3B8-16C1-B14A-94D8-62B845945EFB}" destId="{A240B489-3605-3E4F-8900-EE8A377A9E4D}" srcOrd="7" destOrd="0" presId="urn:microsoft.com/office/officeart/2008/layout/LinedList"/>
    <dgm:cxn modelId="{D6EB74A1-F6AE-664E-B184-D7C11BA7C950}" type="presParOf" srcId="{A240B489-3605-3E4F-8900-EE8A377A9E4D}" destId="{AFE5ADD2-48CC-FE46-B7CE-FB22599ABD05}" srcOrd="0" destOrd="0" presId="urn:microsoft.com/office/officeart/2008/layout/LinedList"/>
    <dgm:cxn modelId="{1669DD41-F16E-EA40-9E72-8405CBDB68BD}" type="presParOf" srcId="{A240B489-3605-3E4F-8900-EE8A377A9E4D}" destId="{678C3A7D-0D90-5342-B5F5-BBE0133B4385}" srcOrd="1" destOrd="0" presId="urn:microsoft.com/office/officeart/2008/layout/LinedList"/>
    <dgm:cxn modelId="{AC8C5A15-1373-0042-9BDA-A95D5FA84B0D}" type="presParOf" srcId="{A240B489-3605-3E4F-8900-EE8A377A9E4D}" destId="{41EB4718-980F-4449-B0C9-07A8DF72C51E}" srcOrd="2" destOrd="0" presId="urn:microsoft.com/office/officeart/2008/layout/LinedList"/>
    <dgm:cxn modelId="{DC6E502A-DEFC-2548-980A-CBC4C76D0D00}" type="presParOf" srcId="{41EB4718-980F-4449-B0C9-07A8DF72C51E}" destId="{43F9B289-25F5-A145-8C66-C4B949256EA4}" srcOrd="0" destOrd="0" presId="urn:microsoft.com/office/officeart/2008/layout/LinedList"/>
    <dgm:cxn modelId="{DD600008-A546-624D-BBC1-3E1D54B875C3}" type="presParOf" srcId="{43F9B289-25F5-A145-8C66-C4B949256EA4}" destId="{5BB2C12A-8102-F34F-9835-531323A5AD99}" srcOrd="0" destOrd="0" presId="urn:microsoft.com/office/officeart/2008/layout/LinedList"/>
    <dgm:cxn modelId="{6904F208-87AC-BE46-B686-C0D1C14F48E7}" type="presParOf" srcId="{43F9B289-25F5-A145-8C66-C4B949256EA4}" destId="{5A93A4CC-EEE3-7E4F-97CA-5046B6F61306}" srcOrd="1" destOrd="0" presId="urn:microsoft.com/office/officeart/2008/layout/LinedList"/>
    <dgm:cxn modelId="{098D3563-9EDB-1740-96A3-940C509543CF}" type="presParOf" srcId="{43F9B289-25F5-A145-8C66-C4B949256EA4}" destId="{55B0E0E6-DF23-FD4B-9BB9-F1CA2CCD4F66}" srcOrd="2" destOrd="0" presId="urn:microsoft.com/office/officeart/2008/layout/LinedList"/>
    <dgm:cxn modelId="{FAC5BFB2-0C60-BF43-93C0-0F21D6A0A394}" type="presParOf" srcId="{41EB4718-980F-4449-B0C9-07A8DF72C51E}" destId="{1D9F96EB-DBA9-FD41-85C8-A47E85EE254C}" srcOrd="1" destOrd="0" presId="urn:microsoft.com/office/officeart/2008/layout/LinedList"/>
    <dgm:cxn modelId="{621BCCBA-EE40-5543-A2AC-E956B7417232}" type="presParOf" srcId="{41EB4718-980F-4449-B0C9-07A8DF72C51E}" destId="{D9006E71-448C-254A-B578-D42A54199422}" srcOrd="2" destOrd="0" presId="urn:microsoft.com/office/officeart/2008/layout/LinedList"/>
    <dgm:cxn modelId="{5C9BB19C-EBE9-A44E-AE99-16295ADC2889}" type="presParOf" srcId="{D9006E71-448C-254A-B578-D42A54199422}" destId="{A2579867-607F-5541-B4F7-BC1B9DD8272F}" srcOrd="0" destOrd="0" presId="urn:microsoft.com/office/officeart/2008/layout/LinedList"/>
    <dgm:cxn modelId="{795C9C64-945A-824C-9CBB-23871609865B}" type="presParOf" srcId="{D9006E71-448C-254A-B578-D42A54199422}" destId="{5C6D9EEB-BD60-0B4B-84F1-EAC30B414E6A}" srcOrd="1" destOrd="0" presId="urn:microsoft.com/office/officeart/2008/layout/LinedList"/>
    <dgm:cxn modelId="{653B5B5C-8F9D-5C45-AAD7-D60E1125C0B3}" type="presParOf" srcId="{D9006E71-448C-254A-B578-D42A54199422}" destId="{B32BD0D9-AD07-7544-ADCD-2F336D0C9983}" srcOrd="2" destOrd="0" presId="urn:microsoft.com/office/officeart/2008/layout/LinedList"/>
    <dgm:cxn modelId="{C8510759-8D90-8449-ABAE-4D9C1D8724C9}" type="presParOf" srcId="{D1E4D3B8-16C1-B14A-94D8-62B845945EFB}" destId="{D68C97EA-F14B-D644-A840-0469DE439D16}" srcOrd="8" destOrd="0" presId="urn:microsoft.com/office/officeart/2008/layout/LinedList"/>
    <dgm:cxn modelId="{A01CE575-7029-E444-A5E9-B08BA2FA3C32}" type="presParOf" srcId="{D1E4D3B8-16C1-B14A-94D8-62B845945EFB}" destId="{82DE50FC-9532-7445-A159-126F439FE922}" srcOrd="9" destOrd="0" presId="urn:microsoft.com/office/officeart/2008/layout/LinedList"/>
    <dgm:cxn modelId="{0AF5FC29-1925-A14E-AD3B-C4BADFB6453F}" type="presParOf" srcId="{D1E4D3B8-16C1-B14A-94D8-62B845945EFB}" destId="{1B3A9271-01C4-0B42-9AE5-54C86C6D0953}" srcOrd="10" destOrd="0" presId="urn:microsoft.com/office/officeart/2008/layout/LinedList"/>
    <dgm:cxn modelId="{555E93F1-D052-6147-BC2B-BD34D39FA4CE}" type="presParOf" srcId="{1B3A9271-01C4-0B42-9AE5-54C86C6D0953}" destId="{45C6017E-7FCF-9C49-AA5B-E2832D659029}" srcOrd="0" destOrd="0" presId="urn:microsoft.com/office/officeart/2008/layout/LinedList"/>
    <dgm:cxn modelId="{3C3FA099-B6D6-F84E-8A3E-CE145D0F6267}" type="presParOf" srcId="{1B3A9271-01C4-0B42-9AE5-54C86C6D0953}" destId="{5B641FA7-257E-4648-B486-DCF0CC20896E}" srcOrd="1" destOrd="0" presId="urn:microsoft.com/office/officeart/2008/layout/LinedList"/>
    <dgm:cxn modelId="{59ED1384-A300-9E4D-AE0C-64546E60F168}" type="presParOf" srcId="{1B3A9271-01C4-0B42-9AE5-54C86C6D0953}" destId="{039DD5D3-1C10-344B-82EC-AFB135DEF76B}" srcOrd="2" destOrd="0" presId="urn:microsoft.com/office/officeart/2008/layout/LinedList"/>
    <dgm:cxn modelId="{030BB8BC-7479-3E4F-B6F5-F8807BC2D7A3}" type="presParOf" srcId="{039DD5D3-1C10-344B-82EC-AFB135DEF76B}" destId="{169437E9-F122-504A-A0A5-5AC67BC663DE}" srcOrd="0" destOrd="0" presId="urn:microsoft.com/office/officeart/2008/layout/LinedList"/>
    <dgm:cxn modelId="{68CD430E-C5E3-4141-9A14-ACA1A7052935}" type="presParOf" srcId="{169437E9-F122-504A-A0A5-5AC67BC663DE}" destId="{7F0FC2BE-6972-0C45-BF4C-3AB26AA9E378}" srcOrd="0" destOrd="0" presId="urn:microsoft.com/office/officeart/2008/layout/LinedList"/>
    <dgm:cxn modelId="{012D82D7-91A1-824B-8BCB-C24838B7769E}" type="presParOf" srcId="{169437E9-F122-504A-A0A5-5AC67BC663DE}" destId="{F39A8804-985C-0D42-B31E-D66AFB603E80}" srcOrd="1" destOrd="0" presId="urn:microsoft.com/office/officeart/2008/layout/LinedList"/>
    <dgm:cxn modelId="{12820A60-3351-D247-80C6-6D0F6C0372E1}" type="presParOf" srcId="{169437E9-F122-504A-A0A5-5AC67BC663DE}" destId="{B5BD013E-F80B-F442-B931-F42207625728}" srcOrd="2" destOrd="0" presId="urn:microsoft.com/office/officeart/2008/layout/LinedList"/>
    <dgm:cxn modelId="{67E0B9D5-EC0F-D441-B8CD-88EC2CF17DF1}" type="presParOf" srcId="{039DD5D3-1C10-344B-82EC-AFB135DEF76B}" destId="{70E3DCE4-BA2E-7C45-AF2B-E24A3E596185}" srcOrd="1" destOrd="0" presId="urn:microsoft.com/office/officeart/2008/layout/LinedList"/>
    <dgm:cxn modelId="{E25C92B8-7028-3A42-9ED3-323CEA31A7C6}" type="presParOf" srcId="{039DD5D3-1C10-344B-82EC-AFB135DEF76B}" destId="{30EDC09D-CF7E-1741-992A-6FBB641C6469}" srcOrd="2" destOrd="0" presId="urn:microsoft.com/office/officeart/2008/layout/LinedList"/>
    <dgm:cxn modelId="{120E5EFC-889C-0D4D-908C-B30EE9817F96}" type="presParOf" srcId="{30EDC09D-CF7E-1741-992A-6FBB641C6469}" destId="{3E5C3756-B266-8C4A-BE40-AE1FFCBB24F5}" srcOrd="0" destOrd="0" presId="urn:microsoft.com/office/officeart/2008/layout/LinedList"/>
    <dgm:cxn modelId="{3C0D702D-524C-2540-A2A9-7D6EBEF76575}" type="presParOf" srcId="{30EDC09D-CF7E-1741-992A-6FBB641C6469}" destId="{EB39F95D-EE6F-554A-8CB2-712E09CAD220}" srcOrd="1" destOrd="0" presId="urn:microsoft.com/office/officeart/2008/layout/LinedList"/>
    <dgm:cxn modelId="{2DCB96D2-7BCC-CE49-BCD6-6495FFE1E406}" type="presParOf" srcId="{30EDC09D-CF7E-1741-992A-6FBB641C6469}" destId="{089D71B1-F3FA-5142-9F22-1A6B3E34232A}" srcOrd="2" destOrd="0" presId="urn:microsoft.com/office/officeart/2008/layout/LinedList"/>
    <dgm:cxn modelId="{6A76B63B-C7C5-7B4D-8A5D-02555F77890F}" type="presParOf" srcId="{D1E4D3B8-16C1-B14A-94D8-62B845945EFB}" destId="{F03C1F8D-4F5B-374C-BBA1-B027BB8DD4D7}" srcOrd="11" destOrd="0" presId="urn:microsoft.com/office/officeart/2008/layout/LinedList"/>
    <dgm:cxn modelId="{83664299-E935-EC47-88E9-668D7AA5D63A}" type="presParOf" srcId="{D1E4D3B8-16C1-B14A-94D8-62B845945EFB}" destId="{8A853F9F-CCAA-5A41-A9E5-CF44D72CD3B0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E16C84-EC44-F242-A812-E0FA9FEA61ED}" type="doc">
      <dgm:prSet loTypeId="urn:microsoft.com/office/officeart/2005/8/layout/list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E143F8-6B90-CB46-92A5-853732CD145F}">
      <dgm:prSet custT="1"/>
      <dgm:spPr>
        <a:ln>
          <a:solidFill>
            <a:srgbClr val="5D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0" i="0" dirty="0">
              <a:latin typeface="Calibri" panose="020F0502020204030204" pitchFamily="34" charset="0"/>
              <a:cs typeface="Calibri" panose="020F0502020204030204" pitchFamily="34" charset="0"/>
            </a:rPr>
            <a:t>Regular use of File Sync &amp; Share and Interactive Notebooks</a:t>
          </a:r>
          <a:endParaRPr lang="en-S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EE962E-DD8A-6643-AF0D-1AE4373DE911}" type="parTrans" cxnId="{7F880839-D224-C448-847F-34224E58C8E6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7ABAE1-C621-354E-B6CE-1C37A30B40EE}" type="sibTrans" cxnId="{7F880839-D224-C448-847F-34224E58C8E6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8DB54F-8380-4242-9264-CE2AE2C00831}">
      <dgm:prSet custT="1"/>
      <dgm:spPr>
        <a:ln>
          <a:solidFill>
            <a:srgbClr val="5D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0" i="0" dirty="0">
              <a:latin typeface="Calibri" panose="020F0502020204030204" pitchFamily="34" charset="0"/>
              <a:cs typeface="Calibri" panose="020F0502020204030204" pitchFamily="34" charset="0"/>
            </a:rPr>
            <a:t>Observe credit needs for diverse tasks</a:t>
          </a:r>
          <a:endParaRPr lang="en-S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061C67-3B33-964C-A59E-CD89B3EF546F}" type="parTrans" cxnId="{E5824DB5-6B2D-9349-B12B-208CE38AFECC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E247C3-E052-6C4A-BCD1-858FC35D02D5}" type="sibTrans" cxnId="{E5824DB5-6B2D-9349-B12B-208CE38AFECC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890F6B-01A1-3845-AF28-A26036410E5C}">
      <dgm:prSet custT="1"/>
      <dgm:spPr>
        <a:ln>
          <a:solidFill>
            <a:srgbClr val="5D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0" i="0" dirty="0">
              <a:latin typeface="Calibri" panose="020F0502020204030204" pitchFamily="34" charset="0"/>
              <a:cs typeface="Calibri" panose="020F0502020204030204" pitchFamily="34" charset="0"/>
            </a:rPr>
            <a:t>Collect (technical and other) user requirements (bigger storage, more credits, features and functionalities)</a:t>
          </a:r>
          <a:endParaRPr lang="en-S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3F5D85-164A-5546-A546-C005E8A97775}" type="parTrans" cxnId="{8A175C63-1CF0-6C41-A9E0-22FF3460009B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8DE115-0D8C-9145-A8F4-30B5C088AB6F}" type="sibTrans" cxnId="{8A175C63-1CF0-6C41-A9E0-22FF3460009B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3523BB-A163-5848-961D-5388E1450B1C}">
      <dgm:prSet custT="1"/>
      <dgm:spPr>
        <a:ln>
          <a:solidFill>
            <a:srgbClr val="5D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0" i="0" dirty="0">
              <a:latin typeface="Calibri" panose="020F0502020204030204" pitchFamily="34" charset="0"/>
              <a:cs typeface="Calibri" panose="020F0502020204030204" pitchFamily="34" charset="0"/>
            </a:rPr>
            <a:t>Investigate interoperation of systems including thematic and national EOSC Nodes and relevant RIs/Institutions </a:t>
          </a:r>
          <a:endParaRPr lang="en-S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40719F-A80B-D547-B223-C9B0468625B6}" type="parTrans" cxnId="{3DE35207-3D05-E342-99C6-5CC96CD69C55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CF6C9A-3F91-5246-B4F9-31C816C600B8}" type="sibTrans" cxnId="{3DE35207-3D05-E342-99C6-5CC96CD69C55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468907-B79A-A846-BE42-CB43C5332445}">
      <dgm:prSet custT="1"/>
      <dgm:spPr>
        <a:ln>
          <a:solidFill>
            <a:srgbClr val="5D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0" i="0" dirty="0">
              <a:latin typeface="Calibri" panose="020F0502020204030204" pitchFamily="34" charset="0"/>
              <a:cs typeface="Calibri" panose="020F0502020204030204" pitchFamily="34" charset="0"/>
            </a:rPr>
            <a:t>Follow platform updates and utilise upcoming features and functionalities</a:t>
          </a:r>
          <a:endParaRPr lang="en-S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A94DDD-31BC-234D-9F48-0411801D27E1}" type="parTrans" cxnId="{2D4FD3EA-AE69-124C-A0B7-3DD7416852AC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ED872D-CA46-A04D-BEA4-D9FBDB0816CD}" type="sibTrans" cxnId="{2D4FD3EA-AE69-124C-A0B7-3DD7416852AC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4698B9-B93F-1846-AADC-677978D537D6}">
      <dgm:prSet custT="1"/>
      <dgm:spPr>
        <a:solidFill>
          <a:srgbClr val="9E559D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dirty="0">
              <a:latin typeface="Calibri" panose="020F0502020204030204" pitchFamily="34" charset="0"/>
              <a:cs typeface="Calibri" panose="020F0502020204030204" pitchFamily="34" charset="0"/>
            </a:rPr>
            <a:t>EU </a:t>
          </a:r>
          <a:r>
            <a:rPr lang="sv-SE" sz="2000" dirty="0" err="1">
              <a:latin typeface="Calibri" panose="020F0502020204030204" pitchFamily="34" charset="0"/>
              <a:cs typeface="Calibri" panose="020F0502020204030204" pitchFamily="34" charset="0"/>
            </a:rPr>
            <a:t>Node</a:t>
          </a:r>
          <a:r>
            <a:rPr lang="sv-SE" sz="20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SE" sz="2000">
              <a:latin typeface="Calibri" panose="020F0502020204030204" pitchFamily="34" charset="0"/>
              <a:cs typeface="Calibri" panose="020F0502020204030204" pitchFamily="34" charset="0"/>
            </a:rPr>
            <a:t>Current </a:t>
          </a:r>
          <a:r>
            <a:rPr lang="en-SE" sz="2000" dirty="0">
              <a:latin typeface="Calibri" panose="020F0502020204030204" pitchFamily="34" charset="0"/>
              <a:cs typeface="Calibri" panose="020F0502020204030204" pitchFamily="34" charset="0"/>
            </a:rPr>
            <a:t>environment</a:t>
          </a:r>
        </a:p>
      </dgm:t>
    </dgm:pt>
    <dgm:pt modelId="{39CE05A1-487E-5E41-A010-175D4CD59590}" type="parTrans" cxnId="{BD98DAE3-EECE-8742-AC98-8983A69A222E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F607B6-C97C-5443-8241-1BAD4A7E3D03}" type="sibTrans" cxnId="{BD98DAE3-EECE-8742-AC98-8983A69A222E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C71595-8BEA-D04E-8AF7-A5764B241032}">
      <dgm:prSet custT="1"/>
      <dgm:spPr>
        <a:solidFill>
          <a:srgbClr val="9E559D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Future Steps - Expectations</a:t>
          </a:r>
        </a:p>
      </dgm:t>
    </dgm:pt>
    <dgm:pt modelId="{ADC3B8FA-2B94-104D-BAB5-A99BD7BBD9A6}" type="parTrans" cxnId="{DD49476C-72F9-4D4D-882B-A7D2CB485287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3D55AF-2C1C-6440-A654-6AD4C57D4AE2}" type="sibTrans" cxnId="{DD49476C-72F9-4D4D-882B-A7D2CB485287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E1FFC6-8A8B-8843-8994-4585FF799BAE}">
      <dgm:prSet custT="1"/>
      <dgm:spPr>
        <a:solidFill>
          <a:srgbClr val="5D4F9D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Wingdings" pitchFamily="2" charset="2"/>
            <a:buChar char="v"/>
          </a:pPr>
          <a:r>
            <a:rPr lang="en-GB" sz="2000" b="1" i="0" dirty="0">
              <a:latin typeface="Calibri" panose="020F0502020204030204" pitchFamily="34" charset="0"/>
              <a:cs typeface="Calibri" panose="020F0502020204030204" pitchFamily="34" charset="0"/>
            </a:rPr>
            <a:t> Contribute to continuous community-provided feedback on EOSC services usability!</a:t>
          </a:r>
          <a:endParaRPr lang="en-SE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BF4DAB-AAD5-FB48-872E-10414CF6DF40}" type="sibTrans" cxnId="{C3F63C73-2FE8-1241-89E0-F3A9BB83A067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1CFA91-C782-F349-94E7-72D45F19B685}" type="parTrans" cxnId="{C3F63C73-2FE8-1241-89E0-F3A9BB83A067}">
      <dgm:prSet/>
      <dgm:spPr/>
      <dgm:t>
        <a:bodyPr/>
        <a:lstStyle/>
        <a:p>
          <a:endParaRPr lang="en-GB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F0DD35-BDC2-004F-9E8E-F3D8065EEAA8}">
      <dgm:prSet custT="1"/>
      <dgm:spPr>
        <a:solidFill>
          <a:srgbClr val="5D4F9D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endParaRPr lang="en-SE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3A923D-B5CC-F545-8905-BB7DB6109882}" type="parTrans" cxnId="{80DA62EC-B81C-E74C-BBF0-1D0281CC68C7}">
      <dgm:prSet/>
      <dgm:spPr/>
      <dgm:t>
        <a:bodyPr/>
        <a:lstStyle/>
        <a:p>
          <a:endParaRPr lang="en-GB"/>
        </a:p>
      </dgm:t>
    </dgm:pt>
    <dgm:pt modelId="{79A4C6B1-A049-7E4A-868E-5AF1BC70B142}" type="sibTrans" cxnId="{80DA62EC-B81C-E74C-BBF0-1D0281CC68C7}">
      <dgm:prSet/>
      <dgm:spPr/>
      <dgm:t>
        <a:bodyPr/>
        <a:lstStyle/>
        <a:p>
          <a:endParaRPr lang="en-GB"/>
        </a:p>
      </dgm:t>
    </dgm:pt>
    <dgm:pt modelId="{FBCC20A7-4012-8E46-BFB7-DE3933CF3420}">
      <dgm:prSet custT="1"/>
      <dgm:spPr>
        <a:ln>
          <a:solidFill>
            <a:srgbClr val="5D4F9D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0" i="0" dirty="0">
              <a:latin typeface="Calibri" panose="020F0502020204030204" pitchFamily="34" charset="0"/>
              <a:cs typeface="Calibri" panose="020F0502020204030204" pitchFamily="34" charset="0"/>
            </a:rPr>
            <a:t>Completed the test on Virtual Machines services</a:t>
          </a:r>
          <a:endParaRPr lang="en-S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2E8B75-B0CC-CF40-A19A-C1D2B1E658BE}" type="parTrans" cxnId="{62ACEDA3-8B99-DB44-90BF-CF7EBEFDBE18}">
      <dgm:prSet/>
      <dgm:spPr/>
      <dgm:t>
        <a:bodyPr/>
        <a:lstStyle/>
        <a:p>
          <a:endParaRPr lang="en-US"/>
        </a:p>
      </dgm:t>
    </dgm:pt>
    <dgm:pt modelId="{2BFD2572-44F5-E946-8FC4-555B8FDD1963}" type="sibTrans" cxnId="{62ACEDA3-8B99-DB44-90BF-CF7EBEFDBE18}">
      <dgm:prSet/>
      <dgm:spPr/>
      <dgm:t>
        <a:bodyPr/>
        <a:lstStyle/>
        <a:p>
          <a:endParaRPr lang="en-US"/>
        </a:p>
      </dgm:t>
    </dgm:pt>
    <dgm:pt modelId="{03C39807-3CEC-7E45-ADB5-F5112E006573}" type="pres">
      <dgm:prSet presAssocID="{F8E16C84-EC44-F242-A812-E0FA9FEA61ED}" presName="linear" presStyleCnt="0">
        <dgm:presLayoutVars>
          <dgm:dir/>
          <dgm:animLvl val="lvl"/>
          <dgm:resizeHandles val="exact"/>
        </dgm:presLayoutVars>
      </dgm:prSet>
      <dgm:spPr/>
    </dgm:pt>
    <dgm:pt modelId="{9806B955-34FC-ED4D-B8DB-6C13578FDE18}" type="pres">
      <dgm:prSet presAssocID="{5A4698B9-B93F-1846-AADC-677978D537D6}" presName="parentLin" presStyleCnt="0"/>
      <dgm:spPr/>
    </dgm:pt>
    <dgm:pt modelId="{DF77C85E-C701-154B-BC9C-3452E8961213}" type="pres">
      <dgm:prSet presAssocID="{5A4698B9-B93F-1846-AADC-677978D537D6}" presName="parentLeftMargin" presStyleLbl="node1" presStyleIdx="0" presStyleCnt="2"/>
      <dgm:spPr/>
    </dgm:pt>
    <dgm:pt modelId="{E85BB4D1-53BF-A442-9485-5D4914003D44}" type="pres">
      <dgm:prSet presAssocID="{5A4698B9-B93F-1846-AADC-677978D537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7E26DE-6E6F-3A45-BC28-54C6766E3E78}" type="pres">
      <dgm:prSet presAssocID="{5A4698B9-B93F-1846-AADC-677978D537D6}" presName="negativeSpace" presStyleCnt="0"/>
      <dgm:spPr/>
    </dgm:pt>
    <dgm:pt modelId="{D7A4F22A-13EA-1748-92CC-A5958AB8BE0D}" type="pres">
      <dgm:prSet presAssocID="{5A4698B9-B93F-1846-AADC-677978D537D6}" presName="childText" presStyleLbl="conFgAcc1" presStyleIdx="0" presStyleCnt="2">
        <dgm:presLayoutVars>
          <dgm:bulletEnabled val="1"/>
        </dgm:presLayoutVars>
      </dgm:prSet>
      <dgm:spPr/>
    </dgm:pt>
    <dgm:pt modelId="{9465F8BF-AD85-3D41-81E8-47A656712B4F}" type="pres">
      <dgm:prSet presAssocID="{35F607B6-C97C-5443-8241-1BAD4A7E3D03}" presName="spaceBetweenRectangles" presStyleCnt="0"/>
      <dgm:spPr/>
    </dgm:pt>
    <dgm:pt modelId="{6A9E831C-4714-CF44-A4B7-AB0DAF149610}" type="pres">
      <dgm:prSet presAssocID="{FCC71595-8BEA-D04E-8AF7-A5764B241032}" presName="parentLin" presStyleCnt="0"/>
      <dgm:spPr/>
    </dgm:pt>
    <dgm:pt modelId="{F227F60B-23A8-6943-8F24-1953A3567CD2}" type="pres">
      <dgm:prSet presAssocID="{FCC71595-8BEA-D04E-8AF7-A5764B241032}" presName="parentLeftMargin" presStyleLbl="node1" presStyleIdx="0" presStyleCnt="2"/>
      <dgm:spPr/>
    </dgm:pt>
    <dgm:pt modelId="{A04A2921-04FD-C44B-8099-77E8FE716C5D}" type="pres">
      <dgm:prSet presAssocID="{FCC71595-8BEA-D04E-8AF7-A5764B24103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B87992F-7F1E-F64D-90AD-C9991F31FC5D}" type="pres">
      <dgm:prSet presAssocID="{FCC71595-8BEA-D04E-8AF7-A5764B241032}" presName="negativeSpace" presStyleCnt="0"/>
      <dgm:spPr/>
    </dgm:pt>
    <dgm:pt modelId="{12EFB284-1280-7444-A35D-82181B6E81DB}" type="pres">
      <dgm:prSet presAssocID="{FCC71595-8BEA-D04E-8AF7-A5764B24103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E665D02-E219-4C4B-B2C7-E294823591A3}" type="presOf" srcId="{FCC71595-8BEA-D04E-8AF7-A5764B241032}" destId="{A04A2921-04FD-C44B-8099-77E8FE716C5D}" srcOrd="1" destOrd="0" presId="urn:microsoft.com/office/officeart/2005/8/layout/list1"/>
    <dgm:cxn modelId="{3DE35207-3D05-E342-99C6-5CC96CD69C55}" srcId="{FCC71595-8BEA-D04E-8AF7-A5764B241032}" destId="{2B3523BB-A163-5848-961D-5388E1450B1C}" srcOrd="1" destOrd="0" parTransId="{CC40719F-A80B-D547-B223-C9B0468625B6}" sibTransId="{84CF6C9A-3F91-5246-B4F9-31C816C600B8}"/>
    <dgm:cxn modelId="{F62C8B12-B5D5-7647-B1F8-8DC97A1860B5}" type="presOf" srcId="{B3F0DD35-BDC2-004F-9E8E-F3D8065EEAA8}" destId="{12EFB284-1280-7444-A35D-82181B6E81DB}" srcOrd="0" destOrd="2" presId="urn:microsoft.com/office/officeart/2005/8/layout/list1"/>
    <dgm:cxn modelId="{2F4FF413-C0B6-DC44-A097-4CE0C7AC6CA1}" type="presOf" srcId="{2FE1FFC6-8A8B-8843-8994-4585FF799BAE}" destId="{12EFB284-1280-7444-A35D-82181B6E81DB}" srcOrd="0" destOrd="3" presId="urn:microsoft.com/office/officeart/2005/8/layout/list1"/>
    <dgm:cxn modelId="{A1111833-3FF8-8046-B9F2-8D3790AE3F52}" type="presOf" srcId="{DF468907-B79A-A846-BE42-CB43C5332445}" destId="{D7A4F22A-13EA-1748-92CC-A5958AB8BE0D}" srcOrd="0" destOrd="3" presId="urn:microsoft.com/office/officeart/2005/8/layout/list1"/>
    <dgm:cxn modelId="{7F880839-D224-C448-847F-34224E58C8E6}" srcId="{5A4698B9-B93F-1846-AADC-677978D537D6}" destId="{65E143F8-6B90-CB46-92A5-853732CD145F}" srcOrd="0" destOrd="0" parTransId="{8AEE962E-DD8A-6643-AF0D-1AE4373DE911}" sibTransId="{2D7ABAE1-C621-354E-B6CE-1C37A30B40EE}"/>
    <dgm:cxn modelId="{8A175C63-1CF0-6C41-A9E0-22FF3460009B}" srcId="{FCC71595-8BEA-D04E-8AF7-A5764B241032}" destId="{21890F6B-01A1-3845-AF28-A26036410E5C}" srcOrd="0" destOrd="0" parTransId="{373F5D85-164A-5546-A546-C005E8A97775}" sibTransId="{418DE115-0D8C-9145-A8F4-30B5C088AB6F}"/>
    <dgm:cxn modelId="{39A9E867-CC8F-FE46-A4A8-3A4720D8AA39}" type="presOf" srcId="{FCC71595-8BEA-D04E-8AF7-A5764B241032}" destId="{F227F60B-23A8-6943-8F24-1953A3567CD2}" srcOrd="0" destOrd="0" presId="urn:microsoft.com/office/officeart/2005/8/layout/list1"/>
    <dgm:cxn modelId="{DD49476C-72F9-4D4D-882B-A7D2CB485287}" srcId="{F8E16C84-EC44-F242-A812-E0FA9FEA61ED}" destId="{FCC71595-8BEA-D04E-8AF7-A5764B241032}" srcOrd="1" destOrd="0" parTransId="{ADC3B8FA-2B94-104D-BAB5-A99BD7BBD9A6}" sibTransId="{6C3D55AF-2C1C-6440-A654-6AD4C57D4AE2}"/>
    <dgm:cxn modelId="{C3F63C73-2FE8-1241-89E0-F3A9BB83A067}" srcId="{FCC71595-8BEA-D04E-8AF7-A5764B241032}" destId="{2FE1FFC6-8A8B-8843-8994-4585FF799BAE}" srcOrd="3" destOrd="0" parTransId="{201CFA91-C782-F349-94E7-72D45F19B685}" sibTransId="{80BF4DAB-AAD5-FB48-872E-10414CF6DF40}"/>
    <dgm:cxn modelId="{84407B74-5EAD-2347-9520-AFE0C30844DE}" type="presOf" srcId="{F8E16C84-EC44-F242-A812-E0FA9FEA61ED}" destId="{03C39807-3CEC-7E45-ADB5-F5112E006573}" srcOrd="0" destOrd="0" presId="urn:microsoft.com/office/officeart/2005/8/layout/list1"/>
    <dgm:cxn modelId="{EB7EE184-8B91-364A-A5C3-E80006BC3E34}" type="presOf" srcId="{21890F6B-01A1-3845-AF28-A26036410E5C}" destId="{12EFB284-1280-7444-A35D-82181B6E81DB}" srcOrd="0" destOrd="0" presId="urn:microsoft.com/office/officeart/2005/8/layout/list1"/>
    <dgm:cxn modelId="{F242E38E-1063-CA4B-BBB3-8911E7E968D9}" type="presOf" srcId="{FBCC20A7-4012-8E46-BFB7-DE3933CF3420}" destId="{D7A4F22A-13EA-1748-92CC-A5958AB8BE0D}" srcOrd="0" destOrd="1" presId="urn:microsoft.com/office/officeart/2005/8/layout/list1"/>
    <dgm:cxn modelId="{95AD358F-9614-804C-8AF0-B89FCD39526B}" type="presOf" srcId="{5A4698B9-B93F-1846-AADC-677978D537D6}" destId="{DF77C85E-C701-154B-BC9C-3452E8961213}" srcOrd="0" destOrd="0" presId="urn:microsoft.com/office/officeart/2005/8/layout/list1"/>
    <dgm:cxn modelId="{62ACEDA3-8B99-DB44-90BF-CF7EBEFDBE18}" srcId="{5A4698B9-B93F-1846-AADC-677978D537D6}" destId="{FBCC20A7-4012-8E46-BFB7-DE3933CF3420}" srcOrd="1" destOrd="0" parTransId="{272E8B75-B0CC-CF40-A19A-C1D2B1E658BE}" sibTransId="{2BFD2572-44F5-E946-8FC4-555B8FDD1963}"/>
    <dgm:cxn modelId="{F251AEB0-7617-3941-9C6F-56A4C4E5B53C}" type="presOf" srcId="{1F8DB54F-8380-4242-9264-CE2AE2C00831}" destId="{D7A4F22A-13EA-1748-92CC-A5958AB8BE0D}" srcOrd="0" destOrd="2" presId="urn:microsoft.com/office/officeart/2005/8/layout/list1"/>
    <dgm:cxn modelId="{E5824DB5-6B2D-9349-B12B-208CE38AFECC}" srcId="{5A4698B9-B93F-1846-AADC-677978D537D6}" destId="{1F8DB54F-8380-4242-9264-CE2AE2C00831}" srcOrd="2" destOrd="0" parTransId="{E5061C67-3B33-964C-A59E-CD89B3EF546F}" sibTransId="{86E247C3-E052-6C4A-BCD1-858FC35D02D5}"/>
    <dgm:cxn modelId="{9F15DBBF-5FCD-3F46-9E27-EDA41AF92F8A}" type="presOf" srcId="{5A4698B9-B93F-1846-AADC-677978D537D6}" destId="{E85BB4D1-53BF-A442-9485-5D4914003D44}" srcOrd="1" destOrd="0" presId="urn:microsoft.com/office/officeart/2005/8/layout/list1"/>
    <dgm:cxn modelId="{E71080D0-B71E-9143-A6C9-EBE8267C17B3}" type="presOf" srcId="{65E143F8-6B90-CB46-92A5-853732CD145F}" destId="{D7A4F22A-13EA-1748-92CC-A5958AB8BE0D}" srcOrd="0" destOrd="0" presId="urn:microsoft.com/office/officeart/2005/8/layout/list1"/>
    <dgm:cxn modelId="{BD98DAE3-EECE-8742-AC98-8983A69A222E}" srcId="{F8E16C84-EC44-F242-A812-E0FA9FEA61ED}" destId="{5A4698B9-B93F-1846-AADC-677978D537D6}" srcOrd="0" destOrd="0" parTransId="{39CE05A1-487E-5E41-A010-175D4CD59590}" sibTransId="{35F607B6-C97C-5443-8241-1BAD4A7E3D03}"/>
    <dgm:cxn modelId="{119FFBE8-AAC4-7246-9C60-AFA60874A3BC}" type="presOf" srcId="{2B3523BB-A163-5848-961D-5388E1450B1C}" destId="{12EFB284-1280-7444-A35D-82181B6E81DB}" srcOrd="0" destOrd="1" presId="urn:microsoft.com/office/officeart/2005/8/layout/list1"/>
    <dgm:cxn modelId="{2D4FD3EA-AE69-124C-A0B7-3DD7416852AC}" srcId="{5A4698B9-B93F-1846-AADC-677978D537D6}" destId="{DF468907-B79A-A846-BE42-CB43C5332445}" srcOrd="3" destOrd="0" parTransId="{D1A94DDD-31BC-234D-9F48-0411801D27E1}" sibTransId="{E1ED872D-CA46-A04D-BEA4-D9FBDB0816CD}"/>
    <dgm:cxn modelId="{80DA62EC-B81C-E74C-BBF0-1D0281CC68C7}" srcId="{FCC71595-8BEA-D04E-8AF7-A5764B241032}" destId="{B3F0DD35-BDC2-004F-9E8E-F3D8065EEAA8}" srcOrd="2" destOrd="0" parTransId="{E23A923D-B5CC-F545-8905-BB7DB6109882}" sibTransId="{79A4C6B1-A049-7E4A-868E-5AF1BC70B142}"/>
    <dgm:cxn modelId="{DD3DB7F7-4B6A-CC40-AFB7-0173BFE6F8BA}" type="presParOf" srcId="{03C39807-3CEC-7E45-ADB5-F5112E006573}" destId="{9806B955-34FC-ED4D-B8DB-6C13578FDE18}" srcOrd="0" destOrd="0" presId="urn:microsoft.com/office/officeart/2005/8/layout/list1"/>
    <dgm:cxn modelId="{B76B3A7E-DAEB-0D45-B894-A94F50EB3908}" type="presParOf" srcId="{9806B955-34FC-ED4D-B8DB-6C13578FDE18}" destId="{DF77C85E-C701-154B-BC9C-3452E8961213}" srcOrd="0" destOrd="0" presId="urn:microsoft.com/office/officeart/2005/8/layout/list1"/>
    <dgm:cxn modelId="{EDF19AA5-81E8-C242-8BE6-C0FC38E41ACD}" type="presParOf" srcId="{9806B955-34FC-ED4D-B8DB-6C13578FDE18}" destId="{E85BB4D1-53BF-A442-9485-5D4914003D44}" srcOrd="1" destOrd="0" presId="urn:microsoft.com/office/officeart/2005/8/layout/list1"/>
    <dgm:cxn modelId="{7BE54AF7-E591-EF4C-B79B-70E05B63D9FB}" type="presParOf" srcId="{03C39807-3CEC-7E45-ADB5-F5112E006573}" destId="{F07E26DE-6E6F-3A45-BC28-54C6766E3E78}" srcOrd="1" destOrd="0" presId="urn:microsoft.com/office/officeart/2005/8/layout/list1"/>
    <dgm:cxn modelId="{FAF9ECCE-79EC-4047-A719-7C243950CDF7}" type="presParOf" srcId="{03C39807-3CEC-7E45-ADB5-F5112E006573}" destId="{D7A4F22A-13EA-1748-92CC-A5958AB8BE0D}" srcOrd="2" destOrd="0" presId="urn:microsoft.com/office/officeart/2005/8/layout/list1"/>
    <dgm:cxn modelId="{D3DF69B9-2D20-E949-92E0-6F6C7E6D6E41}" type="presParOf" srcId="{03C39807-3CEC-7E45-ADB5-F5112E006573}" destId="{9465F8BF-AD85-3D41-81E8-47A656712B4F}" srcOrd="3" destOrd="0" presId="urn:microsoft.com/office/officeart/2005/8/layout/list1"/>
    <dgm:cxn modelId="{19B89DF9-6F3A-464C-AFF2-F8AB698AD4FC}" type="presParOf" srcId="{03C39807-3CEC-7E45-ADB5-F5112E006573}" destId="{6A9E831C-4714-CF44-A4B7-AB0DAF149610}" srcOrd="4" destOrd="0" presId="urn:microsoft.com/office/officeart/2005/8/layout/list1"/>
    <dgm:cxn modelId="{9275F1C0-83C8-5C44-8CE4-77FAB82DD85F}" type="presParOf" srcId="{6A9E831C-4714-CF44-A4B7-AB0DAF149610}" destId="{F227F60B-23A8-6943-8F24-1953A3567CD2}" srcOrd="0" destOrd="0" presId="urn:microsoft.com/office/officeart/2005/8/layout/list1"/>
    <dgm:cxn modelId="{0975B2C6-6B85-AF47-942E-DB77601831E1}" type="presParOf" srcId="{6A9E831C-4714-CF44-A4B7-AB0DAF149610}" destId="{A04A2921-04FD-C44B-8099-77E8FE716C5D}" srcOrd="1" destOrd="0" presId="urn:microsoft.com/office/officeart/2005/8/layout/list1"/>
    <dgm:cxn modelId="{03104169-FC29-BB43-83D7-161979D6F9AF}" type="presParOf" srcId="{03C39807-3CEC-7E45-ADB5-F5112E006573}" destId="{6B87992F-7F1E-F64D-90AD-C9991F31FC5D}" srcOrd="5" destOrd="0" presId="urn:microsoft.com/office/officeart/2005/8/layout/list1"/>
    <dgm:cxn modelId="{3ABA494F-0B10-234E-9634-39FD68E38B1D}" type="presParOf" srcId="{03C39807-3CEC-7E45-ADB5-F5112E006573}" destId="{12EFB284-1280-7444-A35D-82181B6E81DB}" srcOrd="6" destOrd="0" presId="urn:microsoft.com/office/officeart/2005/8/layout/list1"/>
  </dgm:cxnLst>
  <dgm:bg>
    <a:noFill/>
    <a:effectLst>
      <a:outerShdw blurRad="50800" dist="38100" dir="8100000" algn="tr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E096-64C9-E547-ACA0-BEE742B98EB7}">
      <dsp:nvSpPr>
        <dsp:cNvPr id="0" name=""/>
        <dsp:cNvSpPr/>
      </dsp:nvSpPr>
      <dsp:spPr>
        <a:xfrm>
          <a:off x="0" y="413912"/>
          <a:ext cx="5385563" cy="32121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C4F9D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7980" tIns="541528" rIns="4179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GB" sz="2000" b="0" i="0" u="none" strike="noStrike" kern="1200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Focus on high-risk areas in Greece</a:t>
          </a:r>
          <a:endParaRPr lang="en-SE" sz="2000" kern="12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GB" sz="2000" b="0" i="0" kern="1200" dirty="0">
              <a:solidFill>
                <a:srgbClr val="0032B1"/>
              </a:solidFill>
              <a:latin typeface="Calibri" panose="020F0502020204030204" pitchFamily="34" charset="0"/>
              <a:cs typeface="Calibri" panose="020F0502020204030204" pitchFamily="34" charset="0"/>
            </a:rPr>
            <a:t>Earthquakes, ground movements, floods, landslides</a:t>
          </a:r>
          <a:endParaRPr lang="en-SE" sz="2000" kern="12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GB" sz="2000" b="0" i="0" kern="1200" dirty="0">
              <a:solidFill>
                <a:srgbClr val="0032B1"/>
              </a:solidFill>
              <a:latin typeface="Calibri" panose="020F0502020204030204" pitchFamily="34" charset="0"/>
              <a:cs typeface="Calibri" panose="020F0502020204030204" pitchFamily="34" charset="0"/>
            </a:rPr>
            <a:t>High-quality data gathered by our institutions and Research Infrastructures</a:t>
          </a:r>
          <a:endParaRPr lang="en-SE" sz="2000" kern="12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3912"/>
        <a:ext cx="5385563" cy="3212101"/>
      </dsp:txXfrm>
    </dsp:sp>
    <dsp:sp modelId="{598EEF6E-6B14-8944-A20D-59082FB75DCD}">
      <dsp:nvSpPr>
        <dsp:cNvPr id="0" name=""/>
        <dsp:cNvSpPr/>
      </dsp:nvSpPr>
      <dsp:spPr>
        <a:xfrm>
          <a:off x="277299" y="0"/>
          <a:ext cx="4386084" cy="767520"/>
        </a:xfrm>
        <a:prstGeom prst="roundRect">
          <a:avLst/>
        </a:prstGeom>
        <a:solidFill>
          <a:srgbClr val="242E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493" tIns="0" rIns="1424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Geohazard Assessment</a:t>
          </a:r>
          <a:endParaRPr lang="en-SE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4766" y="37467"/>
        <a:ext cx="4311150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E096-64C9-E547-ACA0-BEE742B98EB7}">
      <dsp:nvSpPr>
        <dsp:cNvPr id="0" name=""/>
        <dsp:cNvSpPr/>
      </dsp:nvSpPr>
      <dsp:spPr>
        <a:xfrm>
          <a:off x="0" y="419794"/>
          <a:ext cx="5385563" cy="32062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C4F9D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7980" tIns="541528" rIns="4179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GB" sz="2000" b="0" i="0" u="none" strike="noStrike" kern="1200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Make research accessible and collaborative</a:t>
          </a:r>
          <a:endParaRPr lang="en-SE" sz="2000" kern="12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GB" sz="2000" b="0" i="0" u="none" strike="noStrike" kern="1200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Improve the way we conduct research</a:t>
          </a:r>
          <a:endParaRPr lang="en-SE" sz="2000" kern="12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l-GR" sz="2000" b="0" i="0" u="none" strike="noStrike" kern="1200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n-GB" sz="2000" b="0" i="0" u="none" strike="noStrike" kern="1200" dirty="0" err="1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penly</a:t>
          </a:r>
          <a:r>
            <a:rPr lang="en-GB" sz="2000" b="0" i="0" u="none" strike="noStrike" kern="1200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share FAIR project outputs</a:t>
          </a:r>
          <a:endParaRPr lang="en-SE" sz="2000" kern="12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l-GR" sz="2000" b="0" i="0" u="none" strike="noStrike" kern="1200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Ε</a:t>
          </a:r>
          <a:r>
            <a:rPr lang="en-GB" sz="2000" b="0" i="0" u="none" strike="noStrike" kern="1200" dirty="0" err="1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nable</a:t>
          </a:r>
          <a:r>
            <a:rPr lang="en-GB" sz="2000" b="0" i="0" u="none" strike="noStrike" kern="1200" dirty="0">
              <a:solidFill>
                <a:srgbClr val="0032B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communities to collaborate</a:t>
          </a:r>
          <a:endParaRPr lang="en-SE" sz="2000" kern="1200" dirty="0">
            <a:solidFill>
              <a:srgbClr val="0032B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9794"/>
        <a:ext cx="5385563" cy="3206219"/>
      </dsp:txXfrm>
    </dsp:sp>
    <dsp:sp modelId="{598EEF6E-6B14-8944-A20D-59082FB75DCD}">
      <dsp:nvSpPr>
        <dsp:cNvPr id="0" name=""/>
        <dsp:cNvSpPr/>
      </dsp:nvSpPr>
      <dsp:spPr>
        <a:xfrm>
          <a:off x="277299" y="0"/>
          <a:ext cx="4386084" cy="767520"/>
        </a:xfrm>
        <a:prstGeom prst="roundRect">
          <a:avLst/>
        </a:prstGeom>
        <a:solidFill>
          <a:srgbClr val="242E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493" tIns="0" rIns="1424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Open Science Goals</a:t>
          </a:r>
          <a:endParaRPr lang="en-SE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4766" y="37467"/>
        <a:ext cx="4311150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EC41A-ED70-1E45-AF71-7AAFFF51150B}">
      <dsp:nvSpPr>
        <dsp:cNvPr id="0" name=""/>
        <dsp:cNvSpPr/>
      </dsp:nvSpPr>
      <dsp:spPr>
        <a:xfrm>
          <a:off x="0" y="0"/>
          <a:ext cx="11561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C4F9D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5A1F7-F0B4-5F46-A16B-33B7D929FFAE}">
      <dsp:nvSpPr>
        <dsp:cNvPr id="0" name=""/>
        <dsp:cNvSpPr/>
      </dsp:nvSpPr>
      <dsp:spPr>
        <a:xfrm>
          <a:off x="0" y="0"/>
          <a:ext cx="2074520" cy="5078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(Some) Digital Infrastructure Requirements </a:t>
          </a:r>
        </a:p>
      </dsp:txBody>
      <dsp:txXfrm>
        <a:off x="0" y="0"/>
        <a:ext cx="2074520" cy="5078555"/>
      </dsp:txXfrm>
    </dsp:sp>
    <dsp:sp modelId="{3A23AA40-BFD0-054E-ABE6-3525DC20301F}">
      <dsp:nvSpPr>
        <dsp:cNvPr id="0" name=""/>
        <dsp:cNvSpPr/>
      </dsp:nvSpPr>
      <dsp:spPr>
        <a:xfrm>
          <a:off x="2225756" y="59700"/>
          <a:ext cx="3344976" cy="11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Virtual Research Environments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5756" y="59700"/>
        <a:ext cx="3344976" cy="1194005"/>
      </dsp:txXfrm>
    </dsp:sp>
    <dsp:sp modelId="{DB8BD7F5-F4A1-2A4F-B957-2BBDB132A5B0}">
      <dsp:nvSpPr>
        <dsp:cNvPr id="0" name=""/>
        <dsp:cNvSpPr/>
      </dsp:nvSpPr>
      <dsp:spPr>
        <a:xfrm>
          <a:off x="6265770" y="59700"/>
          <a:ext cx="5295607" cy="39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Common workspace for distributed research groups</a:t>
          </a:r>
        </a:p>
      </dsp:txBody>
      <dsp:txXfrm>
        <a:off x="6265770" y="59700"/>
        <a:ext cx="5295607" cy="397613"/>
      </dsp:txXfrm>
    </dsp:sp>
    <dsp:sp modelId="{B3E97A99-2CAC-114D-BDAE-3826C36558B8}">
      <dsp:nvSpPr>
        <dsp:cNvPr id="0" name=""/>
        <dsp:cNvSpPr/>
      </dsp:nvSpPr>
      <dsp:spPr>
        <a:xfrm>
          <a:off x="6159586" y="457313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1B81D-00AB-B74D-9DD8-A69648741668}">
      <dsp:nvSpPr>
        <dsp:cNvPr id="0" name=""/>
        <dsp:cNvSpPr/>
      </dsp:nvSpPr>
      <dsp:spPr>
        <a:xfrm>
          <a:off x="6265770" y="457313"/>
          <a:ext cx="5295607" cy="39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For scientists with/without advanced technical skills</a:t>
          </a:r>
        </a:p>
      </dsp:txBody>
      <dsp:txXfrm>
        <a:off x="6265770" y="457313"/>
        <a:ext cx="5295607" cy="397613"/>
      </dsp:txXfrm>
    </dsp:sp>
    <dsp:sp modelId="{58B97734-6DF4-A644-9441-E74846D8604B}">
      <dsp:nvSpPr>
        <dsp:cNvPr id="0" name=""/>
        <dsp:cNvSpPr/>
      </dsp:nvSpPr>
      <dsp:spPr>
        <a:xfrm>
          <a:off x="6159586" y="865559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9661A-17B3-D247-8E9F-91F086A24893}">
      <dsp:nvSpPr>
        <dsp:cNvPr id="0" name=""/>
        <dsp:cNvSpPr/>
      </dsp:nvSpPr>
      <dsp:spPr>
        <a:xfrm>
          <a:off x="6275575" y="898668"/>
          <a:ext cx="5241302" cy="39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Services to document/share code</a:t>
          </a:r>
        </a:p>
      </dsp:txBody>
      <dsp:txXfrm>
        <a:off x="6275575" y="898668"/>
        <a:ext cx="5241302" cy="397613"/>
      </dsp:txXfrm>
    </dsp:sp>
    <dsp:sp modelId="{EF187B9B-6627-4044-ADC4-8434AF044E47}">
      <dsp:nvSpPr>
        <dsp:cNvPr id="0" name=""/>
        <dsp:cNvSpPr/>
      </dsp:nvSpPr>
      <dsp:spPr>
        <a:xfrm>
          <a:off x="2074520" y="1354087"/>
          <a:ext cx="80658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A47CF-48C5-A641-82FC-142D1698BD50}">
      <dsp:nvSpPr>
        <dsp:cNvPr id="0" name=""/>
        <dsp:cNvSpPr/>
      </dsp:nvSpPr>
      <dsp:spPr>
        <a:xfrm>
          <a:off x="2225756" y="1313406"/>
          <a:ext cx="3881698" cy="11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FAIR RDM tools and services</a:t>
          </a:r>
        </a:p>
      </dsp:txBody>
      <dsp:txXfrm>
        <a:off x="2225756" y="1313406"/>
        <a:ext cx="3881698" cy="1194005"/>
      </dsp:txXfrm>
    </dsp:sp>
    <dsp:sp modelId="{995DB794-4E62-B948-841C-569935533905}">
      <dsp:nvSpPr>
        <dsp:cNvPr id="0" name=""/>
        <dsp:cNvSpPr/>
      </dsp:nvSpPr>
      <dsp:spPr>
        <a:xfrm>
          <a:off x="6258689" y="1450698"/>
          <a:ext cx="3881698" cy="717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DMP tools, PID services, Repositories</a:t>
          </a:r>
        </a:p>
      </dsp:txBody>
      <dsp:txXfrm>
        <a:off x="6258689" y="1450698"/>
        <a:ext cx="3881698" cy="717005"/>
      </dsp:txXfrm>
    </dsp:sp>
    <dsp:sp modelId="{597028E3-7C59-0F4C-9733-D3F63E2C3EE3}">
      <dsp:nvSpPr>
        <dsp:cNvPr id="0" name=""/>
        <dsp:cNvSpPr/>
      </dsp:nvSpPr>
      <dsp:spPr>
        <a:xfrm>
          <a:off x="6158227" y="1907322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6A6EA-81A2-A145-884C-1688D92E00FC}">
      <dsp:nvSpPr>
        <dsp:cNvPr id="0" name=""/>
        <dsp:cNvSpPr/>
      </dsp:nvSpPr>
      <dsp:spPr>
        <a:xfrm>
          <a:off x="6258689" y="2030412"/>
          <a:ext cx="4915899" cy="47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Community Vocabularies and Metadata standards</a:t>
          </a:r>
        </a:p>
      </dsp:txBody>
      <dsp:txXfrm>
        <a:off x="6258689" y="2030412"/>
        <a:ext cx="4915899" cy="476628"/>
      </dsp:txXfrm>
    </dsp:sp>
    <dsp:sp modelId="{B6C14760-3269-A64F-9911-C6CC53A6F2B9}">
      <dsp:nvSpPr>
        <dsp:cNvPr id="0" name=""/>
        <dsp:cNvSpPr/>
      </dsp:nvSpPr>
      <dsp:spPr>
        <a:xfrm>
          <a:off x="2074520" y="2507412"/>
          <a:ext cx="80658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C3A7D-0D90-5342-B5F5-BBE0133B4385}">
      <dsp:nvSpPr>
        <dsp:cNvPr id="0" name=""/>
        <dsp:cNvSpPr/>
      </dsp:nvSpPr>
      <dsp:spPr>
        <a:xfrm>
          <a:off x="2225756" y="2567112"/>
          <a:ext cx="3881698" cy="11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File management, storage and sharing services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5756" y="2567112"/>
        <a:ext cx="3881698" cy="1194005"/>
      </dsp:txXfrm>
    </dsp:sp>
    <dsp:sp modelId="{5A93A4CC-EEE3-7E4F-97CA-5046B6F61306}">
      <dsp:nvSpPr>
        <dsp:cNvPr id="0" name=""/>
        <dsp:cNvSpPr/>
      </dsp:nvSpPr>
      <dsp:spPr>
        <a:xfrm>
          <a:off x="6258689" y="2567112"/>
          <a:ext cx="4466903" cy="59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Transfer/harvest/share/store datasets from various data sources</a:t>
          </a:r>
        </a:p>
      </dsp:txBody>
      <dsp:txXfrm>
        <a:off x="6258689" y="2567112"/>
        <a:ext cx="4466903" cy="597002"/>
      </dsp:txXfrm>
    </dsp:sp>
    <dsp:sp modelId="{1D9F96EB-DBA9-FD41-85C8-A47E85EE254C}">
      <dsp:nvSpPr>
        <dsp:cNvPr id="0" name=""/>
        <dsp:cNvSpPr/>
      </dsp:nvSpPr>
      <dsp:spPr>
        <a:xfrm>
          <a:off x="6159586" y="3227911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D9EEB-BD60-0B4B-84F1-EAC30B414E6A}">
      <dsp:nvSpPr>
        <dsp:cNvPr id="0" name=""/>
        <dsp:cNvSpPr/>
      </dsp:nvSpPr>
      <dsp:spPr>
        <a:xfrm>
          <a:off x="6258689" y="3164115"/>
          <a:ext cx="4714750" cy="59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Open Science practices and FAIR workflows</a:t>
          </a:r>
        </a:p>
      </dsp:txBody>
      <dsp:txXfrm>
        <a:off x="6258689" y="3164115"/>
        <a:ext cx="4714750" cy="597002"/>
      </dsp:txXfrm>
    </dsp:sp>
    <dsp:sp modelId="{D68C97EA-F14B-D644-A840-0469DE439D16}">
      <dsp:nvSpPr>
        <dsp:cNvPr id="0" name=""/>
        <dsp:cNvSpPr/>
      </dsp:nvSpPr>
      <dsp:spPr>
        <a:xfrm>
          <a:off x="2074520" y="3761118"/>
          <a:ext cx="80658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41FA7-257E-4648-B486-DCF0CC20896E}">
      <dsp:nvSpPr>
        <dsp:cNvPr id="0" name=""/>
        <dsp:cNvSpPr/>
      </dsp:nvSpPr>
      <dsp:spPr>
        <a:xfrm>
          <a:off x="2225756" y="3820819"/>
          <a:ext cx="3881698" cy="11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Advanced computational resources and technologies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5756" y="3820819"/>
        <a:ext cx="3881698" cy="1194005"/>
      </dsp:txXfrm>
    </dsp:sp>
    <dsp:sp modelId="{F39A8804-985C-0D42-B31E-D66AFB603E80}">
      <dsp:nvSpPr>
        <dsp:cNvPr id="0" name=""/>
        <dsp:cNvSpPr/>
      </dsp:nvSpPr>
      <dsp:spPr>
        <a:xfrm>
          <a:off x="6258689" y="3820819"/>
          <a:ext cx="5295607" cy="59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Data analysis with ML/AI techniques 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8689" y="3820819"/>
        <a:ext cx="5295607" cy="597002"/>
      </dsp:txXfrm>
    </dsp:sp>
    <dsp:sp modelId="{70E3DCE4-BA2E-7C45-AF2B-E24A3E596185}">
      <dsp:nvSpPr>
        <dsp:cNvPr id="0" name=""/>
        <dsp:cNvSpPr/>
      </dsp:nvSpPr>
      <dsp:spPr>
        <a:xfrm>
          <a:off x="6159586" y="4417822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9F95D-EE6F-554A-8CB2-712E09CAD220}">
      <dsp:nvSpPr>
        <dsp:cNvPr id="0" name=""/>
        <dsp:cNvSpPr/>
      </dsp:nvSpPr>
      <dsp:spPr>
        <a:xfrm>
          <a:off x="6258689" y="4417822"/>
          <a:ext cx="5295607" cy="59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Collaborative environment for research and teaching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8689" y="4417822"/>
        <a:ext cx="5295607" cy="597002"/>
      </dsp:txXfrm>
    </dsp:sp>
    <dsp:sp modelId="{F03C1F8D-4F5B-374C-BBA1-B027BB8DD4D7}">
      <dsp:nvSpPr>
        <dsp:cNvPr id="0" name=""/>
        <dsp:cNvSpPr/>
      </dsp:nvSpPr>
      <dsp:spPr>
        <a:xfrm>
          <a:off x="2074520" y="5014825"/>
          <a:ext cx="80658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EC41A-ED70-1E45-AF71-7AAFFF51150B}">
      <dsp:nvSpPr>
        <dsp:cNvPr id="0" name=""/>
        <dsp:cNvSpPr/>
      </dsp:nvSpPr>
      <dsp:spPr>
        <a:xfrm>
          <a:off x="0" y="0"/>
          <a:ext cx="11561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C4F9D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5A1F7-F0B4-5F46-A16B-33B7D929FFAE}">
      <dsp:nvSpPr>
        <dsp:cNvPr id="0" name=""/>
        <dsp:cNvSpPr/>
      </dsp:nvSpPr>
      <dsp:spPr>
        <a:xfrm>
          <a:off x="0" y="0"/>
          <a:ext cx="2074520" cy="5078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(Some) Digital Infrastructure Requirements </a:t>
          </a:r>
        </a:p>
      </dsp:txBody>
      <dsp:txXfrm>
        <a:off x="0" y="0"/>
        <a:ext cx="2074520" cy="5078555"/>
      </dsp:txXfrm>
    </dsp:sp>
    <dsp:sp modelId="{3A23AA40-BFD0-054E-ABE6-3525DC20301F}">
      <dsp:nvSpPr>
        <dsp:cNvPr id="0" name=""/>
        <dsp:cNvSpPr/>
      </dsp:nvSpPr>
      <dsp:spPr>
        <a:xfrm>
          <a:off x="2225756" y="59700"/>
          <a:ext cx="3344976" cy="11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Virtual Research Environments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5756" y="59700"/>
        <a:ext cx="3344976" cy="1194005"/>
      </dsp:txXfrm>
    </dsp:sp>
    <dsp:sp modelId="{DB8BD7F5-F4A1-2A4F-B957-2BBDB132A5B0}">
      <dsp:nvSpPr>
        <dsp:cNvPr id="0" name=""/>
        <dsp:cNvSpPr/>
      </dsp:nvSpPr>
      <dsp:spPr>
        <a:xfrm>
          <a:off x="6265770" y="59700"/>
          <a:ext cx="5295607" cy="39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Common workspace for distributed research groups</a:t>
          </a:r>
        </a:p>
      </dsp:txBody>
      <dsp:txXfrm>
        <a:off x="6265770" y="59700"/>
        <a:ext cx="5295607" cy="397613"/>
      </dsp:txXfrm>
    </dsp:sp>
    <dsp:sp modelId="{B3E97A99-2CAC-114D-BDAE-3826C36558B8}">
      <dsp:nvSpPr>
        <dsp:cNvPr id="0" name=""/>
        <dsp:cNvSpPr/>
      </dsp:nvSpPr>
      <dsp:spPr>
        <a:xfrm>
          <a:off x="6159586" y="457313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1B81D-00AB-B74D-9DD8-A69648741668}">
      <dsp:nvSpPr>
        <dsp:cNvPr id="0" name=""/>
        <dsp:cNvSpPr/>
      </dsp:nvSpPr>
      <dsp:spPr>
        <a:xfrm>
          <a:off x="6265770" y="457313"/>
          <a:ext cx="5295607" cy="39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For scientists with/without advanced technical skills</a:t>
          </a:r>
        </a:p>
      </dsp:txBody>
      <dsp:txXfrm>
        <a:off x="6265770" y="457313"/>
        <a:ext cx="5295607" cy="397613"/>
      </dsp:txXfrm>
    </dsp:sp>
    <dsp:sp modelId="{58B97734-6DF4-A644-9441-E74846D8604B}">
      <dsp:nvSpPr>
        <dsp:cNvPr id="0" name=""/>
        <dsp:cNvSpPr/>
      </dsp:nvSpPr>
      <dsp:spPr>
        <a:xfrm>
          <a:off x="6159586" y="865559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9661A-17B3-D247-8E9F-91F086A24893}">
      <dsp:nvSpPr>
        <dsp:cNvPr id="0" name=""/>
        <dsp:cNvSpPr/>
      </dsp:nvSpPr>
      <dsp:spPr>
        <a:xfrm>
          <a:off x="6275575" y="898668"/>
          <a:ext cx="5241302" cy="39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Services to document/share code</a:t>
          </a:r>
        </a:p>
      </dsp:txBody>
      <dsp:txXfrm>
        <a:off x="6275575" y="898668"/>
        <a:ext cx="5241302" cy="397613"/>
      </dsp:txXfrm>
    </dsp:sp>
    <dsp:sp modelId="{EF187B9B-6627-4044-ADC4-8434AF044E47}">
      <dsp:nvSpPr>
        <dsp:cNvPr id="0" name=""/>
        <dsp:cNvSpPr/>
      </dsp:nvSpPr>
      <dsp:spPr>
        <a:xfrm>
          <a:off x="2074520" y="1354087"/>
          <a:ext cx="80658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A47CF-48C5-A641-82FC-142D1698BD50}">
      <dsp:nvSpPr>
        <dsp:cNvPr id="0" name=""/>
        <dsp:cNvSpPr/>
      </dsp:nvSpPr>
      <dsp:spPr>
        <a:xfrm>
          <a:off x="2225756" y="1313406"/>
          <a:ext cx="3881698" cy="11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FAIR RDM tools and services</a:t>
          </a:r>
        </a:p>
      </dsp:txBody>
      <dsp:txXfrm>
        <a:off x="2225756" y="1313406"/>
        <a:ext cx="3881698" cy="1194005"/>
      </dsp:txXfrm>
    </dsp:sp>
    <dsp:sp modelId="{995DB794-4E62-B948-841C-569935533905}">
      <dsp:nvSpPr>
        <dsp:cNvPr id="0" name=""/>
        <dsp:cNvSpPr/>
      </dsp:nvSpPr>
      <dsp:spPr>
        <a:xfrm>
          <a:off x="6258689" y="1450698"/>
          <a:ext cx="3881698" cy="717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DMP tools, PID services, Repositories</a:t>
          </a:r>
        </a:p>
      </dsp:txBody>
      <dsp:txXfrm>
        <a:off x="6258689" y="1450698"/>
        <a:ext cx="3881698" cy="717005"/>
      </dsp:txXfrm>
    </dsp:sp>
    <dsp:sp modelId="{597028E3-7C59-0F4C-9733-D3F63E2C3EE3}">
      <dsp:nvSpPr>
        <dsp:cNvPr id="0" name=""/>
        <dsp:cNvSpPr/>
      </dsp:nvSpPr>
      <dsp:spPr>
        <a:xfrm>
          <a:off x="6158227" y="1907322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6A6EA-81A2-A145-884C-1688D92E00FC}">
      <dsp:nvSpPr>
        <dsp:cNvPr id="0" name=""/>
        <dsp:cNvSpPr/>
      </dsp:nvSpPr>
      <dsp:spPr>
        <a:xfrm>
          <a:off x="6258689" y="2030412"/>
          <a:ext cx="4915899" cy="47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Community Vocabularies and Metadata standards</a:t>
          </a:r>
        </a:p>
      </dsp:txBody>
      <dsp:txXfrm>
        <a:off x="6258689" y="2030412"/>
        <a:ext cx="4915899" cy="476628"/>
      </dsp:txXfrm>
    </dsp:sp>
    <dsp:sp modelId="{B6C14760-3269-A64F-9911-C6CC53A6F2B9}">
      <dsp:nvSpPr>
        <dsp:cNvPr id="0" name=""/>
        <dsp:cNvSpPr/>
      </dsp:nvSpPr>
      <dsp:spPr>
        <a:xfrm>
          <a:off x="2074520" y="2507412"/>
          <a:ext cx="80658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C3A7D-0D90-5342-B5F5-BBE0133B4385}">
      <dsp:nvSpPr>
        <dsp:cNvPr id="0" name=""/>
        <dsp:cNvSpPr/>
      </dsp:nvSpPr>
      <dsp:spPr>
        <a:xfrm>
          <a:off x="2225756" y="2567112"/>
          <a:ext cx="3881698" cy="11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File management, storage and sharing services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5756" y="2567112"/>
        <a:ext cx="3881698" cy="1194005"/>
      </dsp:txXfrm>
    </dsp:sp>
    <dsp:sp modelId="{5A93A4CC-EEE3-7E4F-97CA-5046B6F61306}">
      <dsp:nvSpPr>
        <dsp:cNvPr id="0" name=""/>
        <dsp:cNvSpPr/>
      </dsp:nvSpPr>
      <dsp:spPr>
        <a:xfrm>
          <a:off x="6258689" y="2567112"/>
          <a:ext cx="4466903" cy="59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Transfer/harvest/share/store datasets from various data sources</a:t>
          </a:r>
        </a:p>
      </dsp:txBody>
      <dsp:txXfrm>
        <a:off x="6258689" y="2567112"/>
        <a:ext cx="4466903" cy="597002"/>
      </dsp:txXfrm>
    </dsp:sp>
    <dsp:sp modelId="{1D9F96EB-DBA9-FD41-85C8-A47E85EE254C}">
      <dsp:nvSpPr>
        <dsp:cNvPr id="0" name=""/>
        <dsp:cNvSpPr/>
      </dsp:nvSpPr>
      <dsp:spPr>
        <a:xfrm>
          <a:off x="6159586" y="3227911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D9EEB-BD60-0B4B-84F1-EAC30B414E6A}">
      <dsp:nvSpPr>
        <dsp:cNvPr id="0" name=""/>
        <dsp:cNvSpPr/>
      </dsp:nvSpPr>
      <dsp:spPr>
        <a:xfrm>
          <a:off x="6258689" y="3164115"/>
          <a:ext cx="4714750" cy="59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Open Science practices and FAIR workflows</a:t>
          </a:r>
        </a:p>
      </dsp:txBody>
      <dsp:txXfrm>
        <a:off x="6258689" y="3164115"/>
        <a:ext cx="4714750" cy="597002"/>
      </dsp:txXfrm>
    </dsp:sp>
    <dsp:sp modelId="{D68C97EA-F14B-D644-A840-0469DE439D16}">
      <dsp:nvSpPr>
        <dsp:cNvPr id="0" name=""/>
        <dsp:cNvSpPr/>
      </dsp:nvSpPr>
      <dsp:spPr>
        <a:xfrm>
          <a:off x="2074520" y="3761118"/>
          <a:ext cx="80658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41FA7-257E-4648-B486-DCF0CC20896E}">
      <dsp:nvSpPr>
        <dsp:cNvPr id="0" name=""/>
        <dsp:cNvSpPr/>
      </dsp:nvSpPr>
      <dsp:spPr>
        <a:xfrm>
          <a:off x="2225756" y="3820819"/>
          <a:ext cx="3881698" cy="11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Advanced computational resources and technologies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5756" y="3820819"/>
        <a:ext cx="3881698" cy="1194005"/>
      </dsp:txXfrm>
    </dsp:sp>
    <dsp:sp modelId="{F39A8804-985C-0D42-B31E-D66AFB603E80}">
      <dsp:nvSpPr>
        <dsp:cNvPr id="0" name=""/>
        <dsp:cNvSpPr/>
      </dsp:nvSpPr>
      <dsp:spPr>
        <a:xfrm>
          <a:off x="6258689" y="3820819"/>
          <a:ext cx="5295607" cy="59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Data analysis with ML/AI techniques 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8689" y="3820819"/>
        <a:ext cx="5295607" cy="597002"/>
      </dsp:txXfrm>
    </dsp:sp>
    <dsp:sp modelId="{70E3DCE4-BA2E-7C45-AF2B-E24A3E596185}">
      <dsp:nvSpPr>
        <dsp:cNvPr id="0" name=""/>
        <dsp:cNvSpPr/>
      </dsp:nvSpPr>
      <dsp:spPr>
        <a:xfrm>
          <a:off x="6159586" y="4417822"/>
          <a:ext cx="38816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9F95D-EE6F-554A-8CB2-712E09CAD220}">
      <dsp:nvSpPr>
        <dsp:cNvPr id="0" name=""/>
        <dsp:cNvSpPr/>
      </dsp:nvSpPr>
      <dsp:spPr>
        <a:xfrm>
          <a:off x="6258689" y="4417822"/>
          <a:ext cx="5295607" cy="59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Collaborative environment for research and teaching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8689" y="4417822"/>
        <a:ext cx="5295607" cy="597002"/>
      </dsp:txXfrm>
    </dsp:sp>
    <dsp:sp modelId="{F03C1F8D-4F5B-374C-BBA1-B027BB8DD4D7}">
      <dsp:nvSpPr>
        <dsp:cNvPr id="0" name=""/>
        <dsp:cNvSpPr/>
      </dsp:nvSpPr>
      <dsp:spPr>
        <a:xfrm>
          <a:off x="2074520" y="5014825"/>
          <a:ext cx="80658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F22A-13EA-1748-92CC-A5958AB8BE0D}">
      <dsp:nvSpPr>
        <dsp:cNvPr id="0" name=""/>
        <dsp:cNvSpPr/>
      </dsp:nvSpPr>
      <dsp:spPr>
        <a:xfrm>
          <a:off x="0" y="337322"/>
          <a:ext cx="11271299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D4F9D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778" tIns="416560" rIns="8747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Regular use of File Sync &amp; Share and Interactive Notebooks</a:t>
          </a:r>
          <a:endParaRPr lang="en-S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Completed the test on Virtual Machines services</a:t>
          </a:r>
          <a:endParaRPr lang="en-S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Observe credit needs for diverse tasks</a:t>
          </a:r>
          <a:endParaRPr lang="en-S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Follow platform updates and utilise upcoming features and functionalities</a:t>
          </a:r>
          <a:endParaRPr lang="en-S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7322"/>
        <a:ext cx="11271299" cy="1827000"/>
      </dsp:txXfrm>
    </dsp:sp>
    <dsp:sp modelId="{E85BB4D1-53BF-A442-9485-5D4914003D44}">
      <dsp:nvSpPr>
        <dsp:cNvPr id="0" name=""/>
        <dsp:cNvSpPr/>
      </dsp:nvSpPr>
      <dsp:spPr>
        <a:xfrm>
          <a:off x="563565" y="42122"/>
          <a:ext cx="7889909" cy="590399"/>
        </a:xfrm>
        <a:prstGeom prst="roundRect">
          <a:avLst/>
        </a:prstGeom>
        <a:solidFill>
          <a:srgbClr val="9E55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20" tIns="0" rIns="2982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Calibri" panose="020F0502020204030204" pitchFamily="34" charset="0"/>
              <a:cs typeface="Calibri" panose="020F0502020204030204" pitchFamily="34" charset="0"/>
            </a:rPr>
            <a:t>EU </a:t>
          </a:r>
          <a:r>
            <a:rPr lang="sv-SE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Node</a:t>
          </a:r>
          <a:r>
            <a:rPr lang="sv-SE" sz="2000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SE" sz="2000" kern="1200">
              <a:latin typeface="Calibri" panose="020F0502020204030204" pitchFamily="34" charset="0"/>
              <a:cs typeface="Calibri" panose="020F0502020204030204" pitchFamily="34" charset="0"/>
            </a:rPr>
            <a:t>Current </a:t>
          </a:r>
          <a:r>
            <a:rPr lang="en-SE" sz="2000" kern="1200" dirty="0">
              <a:latin typeface="Calibri" panose="020F0502020204030204" pitchFamily="34" charset="0"/>
              <a:cs typeface="Calibri" panose="020F0502020204030204" pitchFamily="34" charset="0"/>
            </a:rPr>
            <a:t>environment</a:t>
          </a:r>
        </a:p>
      </dsp:txBody>
      <dsp:txXfrm>
        <a:off x="592386" y="70943"/>
        <a:ext cx="7832267" cy="532757"/>
      </dsp:txXfrm>
    </dsp:sp>
    <dsp:sp modelId="{12EFB284-1280-7444-A35D-82181B6E81DB}">
      <dsp:nvSpPr>
        <dsp:cNvPr id="0" name=""/>
        <dsp:cNvSpPr/>
      </dsp:nvSpPr>
      <dsp:spPr>
        <a:xfrm>
          <a:off x="0" y="2567522"/>
          <a:ext cx="11271299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D4F9D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778" tIns="416560" rIns="8747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Collect (technical and other) user requirements (bigger storage, more credits, features and functionalities)</a:t>
          </a:r>
          <a:endParaRPr lang="en-S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Investigate interoperation of systems including thematic and national EOSC Nodes and relevant RIs/Institutions </a:t>
          </a:r>
          <a:endParaRPr lang="en-S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SE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GB" sz="20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 Contribute to continuous community-provided feedback on EOSC services usability!</a:t>
          </a:r>
          <a:endParaRPr lang="en-SE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67522"/>
        <a:ext cx="11271299" cy="2394000"/>
      </dsp:txXfrm>
    </dsp:sp>
    <dsp:sp modelId="{A04A2921-04FD-C44B-8099-77E8FE716C5D}">
      <dsp:nvSpPr>
        <dsp:cNvPr id="0" name=""/>
        <dsp:cNvSpPr/>
      </dsp:nvSpPr>
      <dsp:spPr>
        <a:xfrm>
          <a:off x="563565" y="2272322"/>
          <a:ext cx="7889909" cy="590399"/>
        </a:xfrm>
        <a:prstGeom prst="roundRect">
          <a:avLst/>
        </a:prstGeom>
        <a:solidFill>
          <a:srgbClr val="9E55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20" tIns="0" rIns="2982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Future Steps - Expectations</a:t>
          </a:r>
        </a:p>
      </dsp:txBody>
      <dsp:txXfrm>
        <a:off x="592386" y="2301143"/>
        <a:ext cx="7832267" cy="532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33B2021D-09A8-A463-E740-820D2B492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>
            <a:extLst>
              <a:ext uri="{FF2B5EF4-FFF2-40B4-BE49-F238E27FC236}">
                <a16:creationId xmlns:a16="http://schemas.microsoft.com/office/drawing/2014/main" id="{39F70FD2-6D01-670F-3829-4859CB8257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>
            <a:extLst>
              <a:ext uri="{FF2B5EF4-FFF2-40B4-BE49-F238E27FC236}">
                <a16:creationId xmlns:a16="http://schemas.microsoft.com/office/drawing/2014/main" id="{BF7E54D9-27CC-07D6-7DC5-5AA40A9C6C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56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474EF29D-0FF0-BBE1-4CF2-490A2AC0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>
            <a:extLst>
              <a:ext uri="{FF2B5EF4-FFF2-40B4-BE49-F238E27FC236}">
                <a16:creationId xmlns:a16="http://schemas.microsoft.com/office/drawing/2014/main" id="{45492D67-4E3C-7950-3B0B-E106B229DF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>
            <a:extLst>
              <a:ext uri="{FF2B5EF4-FFF2-40B4-BE49-F238E27FC236}">
                <a16:creationId xmlns:a16="http://schemas.microsoft.com/office/drawing/2014/main" id="{9440584B-347B-4AC1-5B6A-DBAF935C5B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52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 1">
  <p:cSld name="1_Internal-3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b2cbd1e75a_0_220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300" cy="4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b2cbd1e75a_0_22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b2cbd1e75a_0_22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b2cbd1e75a_0_22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g2b2cbd1e75a_0_22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125" y="6253596"/>
            <a:ext cx="1190499" cy="60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4125" y="6253596"/>
            <a:ext cx="1190499" cy="60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3625" y="6253596"/>
            <a:ext cx="1190499" cy="60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4625" y="6253596"/>
            <a:ext cx="1190499" cy="60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95125" y="6253596"/>
            <a:ext cx="1190499" cy="60440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7773974" y="6411862"/>
            <a:ext cx="289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6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0.sv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406940" y="3134919"/>
            <a:ext cx="99732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/>
              <a:t>H</a:t>
            </a:r>
            <a:r>
              <a:rPr lang="en-GB" sz="2800" b="0" dirty="0"/>
              <a:t>armonising</a:t>
            </a:r>
            <a:r>
              <a:rPr lang="en-GB" sz="2800" dirty="0"/>
              <a:t> O</a:t>
            </a:r>
            <a:r>
              <a:rPr lang="en-GB" sz="2800" b="0" dirty="0"/>
              <a:t>bservations</a:t>
            </a:r>
            <a:r>
              <a:rPr lang="en-GB" sz="2800" dirty="0"/>
              <a:t> </a:t>
            </a:r>
            <a:r>
              <a:rPr lang="en-GB" sz="2800" b="0" dirty="0"/>
              <a:t>from</a:t>
            </a:r>
            <a:r>
              <a:rPr lang="en-GB" sz="2800" dirty="0"/>
              <a:t> M</a:t>
            </a:r>
            <a:r>
              <a:rPr lang="en-GB" sz="2800" b="0" dirty="0"/>
              <a:t>ulti-hazard</a:t>
            </a:r>
            <a:r>
              <a:rPr lang="en-GB" sz="2800" dirty="0"/>
              <a:t> E</a:t>
            </a:r>
            <a:r>
              <a:rPr lang="en-GB" sz="2800" b="0" dirty="0"/>
              <a:t>nvironments in</a:t>
            </a:r>
            <a:r>
              <a:rPr lang="en-GB" sz="2800" dirty="0"/>
              <a:t> R</a:t>
            </a:r>
            <a:r>
              <a:rPr lang="en-GB" sz="2800" b="0" dirty="0"/>
              <a:t>esearch for</a:t>
            </a:r>
            <a:r>
              <a:rPr lang="en-GB" sz="2800" dirty="0"/>
              <a:t> O</a:t>
            </a:r>
            <a:r>
              <a:rPr lang="en-GB" sz="2800" b="0" dirty="0"/>
              <a:t>pen</a:t>
            </a:r>
            <a:r>
              <a:rPr lang="en-GB" sz="2800" dirty="0"/>
              <a:t> S</a:t>
            </a:r>
            <a:r>
              <a:rPr lang="en-GB" sz="2800" b="0" dirty="0"/>
              <a:t>cience</a:t>
            </a:r>
            <a:br>
              <a:rPr lang="en-GB" sz="2800" dirty="0"/>
            </a:br>
            <a:br>
              <a:rPr lang="en-GB" sz="2000" dirty="0"/>
            </a:br>
            <a:r>
              <a:rPr lang="en-GB" sz="2200" b="0" i="1" dirty="0"/>
              <a:t>EOSC EU Node services for Researchers - Expectations and examples </a:t>
            </a:r>
            <a:endParaRPr sz="2200" b="0" i="1" dirty="0"/>
          </a:p>
        </p:txBody>
      </p:sp>
      <p:sp>
        <p:nvSpPr>
          <p:cNvPr id="106" name="Google Shape;106;p1"/>
          <p:cNvSpPr txBox="1"/>
          <p:nvPr/>
        </p:nvSpPr>
        <p:spPr>
          <a:xfrm>
            <a:off x="5733168" y="1102335"/>
            <a:ext cx="61125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Funded Project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latin typeface="Calibri"/>
                <a:ea typeface="Calibri"/>
                <a:cs typeface="Calibri"/>
                <a:sym typeface="Calibri"/>
              </a:rPr>
              <a:t>HOMEROS</a:t>
            </a: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1"/>
          <p:cNvCxnSpPr/>
          <p:nvPr/>
        </p:nvCxnSpPr>
        <p:spPr>
          <a:xfrm>
            <a:off x="5575852" y="1048412"/>
            <a:ext cx="0" cy="1431235"/>
          </a:xfrm>
          <a:prstGeom prst="straightConnector1">
            <a:avLst/>
          </a:prstGeom>
          <a:noFill/>
          <a:ln w="57150" cap="flat" cmpd="sng">
            <a:solidFill>
              <a:srgbClr val="A0589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"/>
          <p:cNvSpPr txBox="1"/>
          <p:nvPr/>
        </p:nvSpPr>
        <p:spPr>
          <a:xfrm>
            <a:off x="406940" y="5276689"/>
            <a:ext cx="11438728" cy="1200288"/>
          </a:xfrm>
          <a:prstGeom prst="rect">
            <a:avLst/>
          </a:prstGeom>
          <a:solidFill>
            <a:srgbClr val="BB9FD4">
              <a:alpha val="44000"/>
            </a:srgbClr>
          </a:solidFill>
          <a:ln>
            <a:solidFill>
              <a:srgbClr val="5C4F9D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latin typeface="Calibri"/>
                <a:ea typeface="Calibri"/>
                <a:cs typeface="Calibri"/>
                <a:sym typeface="Calibri"/>
              </a:rPr>
              <a:t>Presenters</a:t>
            </a:r>
            <a:r>
              <a:rPr lang="en-GB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Angeliki Adamaki, Uppsala University, Sweden</a:t>
            </a: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sv-SE" sz="1800" dirty="0" err="1">
                <a:latin typeface="Calibri"/>
                <a:ea typeface="Calibri"/>
                <a:cs typeface="Calibri"/>
                <a:sym typeface="Calibri"/>
              </a:rPr>
              <a:t>assilis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Anagnostou, Aristotle University of Thessaloniki, Greece</a:t>
            </a:r>
          </a:p>
          <a:p>
            <a:pPr lvl="0"/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Ion-Anastasios Karolos, Aristotle University of Thessaloniki, Greece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A79A4BF-8A5F-5E2D-241D-60A4F6EEC0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9173" y="1048412"/>
            <a:ext cx="1801934" cy="1581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B115B8-29BA-9952-D971-6989679E7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40" y="6583303"/>
            <a:ext cx="5588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F305D2-CF3C-3D2D-CC51-6094ADA4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Who we are!</a:t>
            </a:r>
          </a:p>
        </p:txBody>
      </p:sp>
      <p:pic>
        <p:nvPicPr>
          <p:cNvPr id="5" name="Picture 4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66A09153-816F-B2B7-1447-E174ED2A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9" y="926998"/>
            <a:ext cx="7841267" cy="51886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87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F305D2-CF3C-3D2D-CC51-6094ADA4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Who we are!</a:t>
            </a:r>
          </a:p>
        </p:txBody>
      </p:sp>
      <p:pic>
        <p:nvPicPr>
          <p:cNvPr id="5" name="Picture 4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66A09153-816F-B2B7-1447-E174ED2A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9" y="926998"/>
            <a:ext cx="7841267" cy="51886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B3AC2F5-0C92-F9E0-C78B-6038AF8AFD65}"/>
              </a:ext>
            </a:extLst>
          </p:cNvPr>
          <p:cNvGrpSpPr/>
          <p:nvPr/>
        </p:nvGrpSpPr>
        <p:grpSpPr>
          <a:xfrm>
            <a:off x="5420893" y="1022717"/>
            <a:ext cx="5783826" cy="5092946"/>
            <a:chOff x="5936635" y="1022717"/>
            <a:chExt cx="5783826" cy="5092946"/>
          </a:xfrm>
        </p:grpSpPr>
        <p:pic>
          <p:nvPicPr>
            <p:cNvPr id="4" name="Picture 3" descr="A puzzle globe with a map of the earth&#10;&#10;Description automatically generated">
              <a:extLst>
                <a:ext uri="{FF2B5EF4-FFF2-40B4-BE49-F238E27FC236}">
                  <a16:creationId xmlns:a16="http://schemas.microsoft.com/office/drawing/2014/main" id="{51A05CE7-F996-1453-B01E-02A811A8F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635" y="1022717"/>
              <a:ext cx="5783826" cy="509294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E6A32BC-D04F-C373-507C-7CDAC771FE8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98779" y="1048413"/>
              <a:ext cx="1326243" cy="1163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6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AD007A89-07F7-E1FC-8EBD-4E3A802F7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>
            <a:extLst>
              <a:ext uri="{FF2B5EF4-FFF2-40B4-BE49-F238E27FC236}">
                <a16:creationId xmlns:a16="http://schemas.microsoft.com/office/drawing/2014/main" id="{134C175C-558D-BEC0-4440-AD04F34CDB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3333"/>
              <a:buNone/>
            </a:pPr>
            <a:r>
              <a:rPr lang="en-GB" dirty="0"/>
              <a:t>Project Objectives</a:t>
            </a:r>
            <a:endParaRPr dirty="0"/>
          </a:p>
        </p:txBody>
      </p:sp>
      <p:pic>
        <p:nvPicPr>
          <p:cNvPr id="3" name="Picture 2" descr="A collage of images of different types of water&#10;&#10;Description automatically generated">
            <a:extLst>
              <a:ext uri="{FF2B5EF4-FFF2-40B4-BE49-F238E27FC236}">
                <a16:creationId xmlns:a16="http://schemas.microsoft.com/office/drawing/2014/main" id="{AEFEE4AB-29CB-2836-B83B-08B97F06F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228" y="1740567"/>
            <a:ext cx="6474771" cy="3642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49AD5F-B40A-9F43-716A-D2044CF96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86223"/>
              </p:ext>
            </p:extLst>
          </p:nvPr>
        </p:nvGraphicFramePr>
        <p:xfrm>
          <a:off x="152400" y="1740567"/>
          <a:ext cx="5385564" cy="362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178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6543DB91-A1AA-4A73-9034-80D58881A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>
            <a:extLst>
              <a:ext uri="{FF2B5EF4-FFF2-40B4-BE49-F238E27FC236}">
                <a16:creationId xmlns:a16="http://schemas.microsoft.com/office/drawing/2014/main" id="{80E3C001-2932-A184-0A90-74D8926C58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3333"/>
              <a:buNone/>
            </a:pPr>
            <a:r>
              <a:rPr lang="en-GB" dirty="0"/>
              <a:t>Project Objectives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B3E1B9-3DD3-AC19-2707-286F63B95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150628"/>
              </p:ext>
            </p:extLst>
          </p:nvPr>
        </p:nvGraphicFramePr>
        <p:xfrm>
          <a:off x="152400" y="1740567"/>
          <a:ext cx="5385564" cy="362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collage of images of different types of water&#10;&#10;Description automatically generated">
            <a:extLst>
              <a:ext uri="{FF2B5EF4-FFF2-40B4-BE49-F238E27FC236}">
                <a16:creationId xmlns:a16="http://schemas.microsoft.com/office/drawing/2014/main" id="{6C6D50C6-6A44-1A39-0E16-EB2DAEA99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7228" y="1740567"/>
            <a:ext cx="6474771" cy="3642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Content Placeholder 6" descr="A close-up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A2B1B01B-795E-ED57-A397-199E42C867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0101"/>
          <a:stretch/>
        </p:blipFill>
        <p:spPr bwMode="auto">
          <a:xfrm>
            <a:off x="4803961" y="1294486"/>
            <a:ext cx="1198754" cy="45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44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664F8C-856A-6E3B-A584-F1F846B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Enabling Open Science in Academic Research</a:t>
            </a:r>
            <a:endParaRPr lang="en-SE" dirty="0"/>
          </a:p>
        </p:txBody>
      </p:sp>
      <p:graphicFrame>
        <p:nvGraphicFramePr>
          <p:cNvPr id="2" name="Google Shape;160;g2b2cbd1e75a_0_109">
            <a:extLst>
              <a:ext uri="{FF2B5EF4-FFF2-40B4-BE49-F238E27FC236}">
                <a16:creationId xmlns:a16="http://schemas.microsoft.com/office/drawing/2014/main" id="{E7B935C2-CCA3-BFFE-18A4-EFF44A150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504886"/>
              </p:ext>
            </p:extLst>
          </p:nvPr>
        </p:nvGraphicFramePr>
        <p:xfrm>
          <a:off x="315311" y="970744"/>
          <a:ext cx="11561378" cy="507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528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590B8-7E2E-2CB9-E9CE-869EE02C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AFAB5E-C22C-FD6A-DF78-75FC034C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Enabling Open Science in Academic Research</a:t>
            </a:r>
            <a:endParaRPr lang="en-SE" dirty="0"/>
          </a:p>
        </p:txBody>
      </p:sp>
      <p:graphicFrame>
        <p:nvGraphicFramePr>
          <p:cNvPr id="2" name="Google Shape;160;g2b2cbd1e75a_0_109">
            <a:extLst>
              <a:ext uri="{FF2B5EF4-FFF2-40B4-BE49-F238E27FC236}">
                <a16:creationId xmlns:a16="http://schemas.microsoft.com/office/drawing/2014/main" id="{9034A526-DA47-F93E-4E34-A82890CEF1BF}"/>
              </a:ext>
            </a:extLst>
          </p:cNvPr>
          <p:cNvGraphicFramePr/>
          <p:nvPr/>
        </p:nvGraphicFramePr>
        <p:xfrm>
          <a:off x="315311" y="970744"/>
          <a:ext cx="11561378" cy="507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and pink text&#10;&#10;AI-generated content may be incorrect.">
            <a:extLst>
              <a:ext uri="{FF2B5EF4-FFF2-40B4-BE49-F238E27FC236}">
                <a16:creationId xmlns:a16="http://schemas.microsoft.com/office/drawing/2014/main" id="{EB8E2F8D-D88B-0380-60A7-AC111F983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244" y="2188578"/>
            <a:ext cx="1042703" cy="29428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AEE0C22-F636-0309-9238-AB18F3FEBD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3674" y="2209844"/>
            <a:ext cx="740115" cy="304444"/>
          </a:xfrm>
          <a:prstGeom prst="rect">
            <a:avLst/>
          </a:prstGeom>
        </p:spPr>
      </p:pic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5FB044D9-FBDA-A034-ADBF-772292694A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3113" y="2560367"/>
            <a:ext cx="1340676" cy="4468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89ACD13-7118-07F6-779A-6CFF2B3EE0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4712" y="4876320"/>
            <a:ext cx="1119077" cy="18402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24E002B-5D1A-64D8-DCD2-6B7CCF3DD2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4712" y="5131239"/>
            <a:ext cx="1119077" cy="30159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51934DC-F9A2-B8F6-134A-01DA103C01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76327" y="4321685"/>
            <a:ext cx="735846" cy="2430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31A8085-D756-2161-C263-969900867E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43894" y="3849815"/>
            <a:ext cx="1119077" cy="28776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0FFB979-71CA-7972-BD12-A8F96B1334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76327" y="3198497"/>
            <a:ext cx="735846" cy="3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30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FA265F-C2F6-8DD5-FCD0-1A9FBCFE2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535907"/>
              </p:ext>
            </p:extLst>
          </p:nvPr>
        </p:nvGraphicFramePr>
        <p:xfrm>
          <a:off x="460350" y="1003852"/>
          <a:ext cx="11271300" cy="500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3333"/>
              <a:buNone/>
            </a:pPr>
            <a:r>
              <a:rPr lang="en-GB"/>
              <a:t>Next Steps and Expectations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FD6DF8-7333-385B-E960-56FD9B6D2E3F}"/>
              </a:ext>
            </a:extLst>
          </p:cNvPr>
          <p:cNvGrpSpPr/>
          <p:nvPr/>
        </p:nvGrpSpPr>
        <p:grpSpPr>
          <a:xfrm>
            <a:off x="87965" y="732315"/>
            <a:ext cx="2058577" cy="2232928"/>
            <a:chOff x="13170889" y="26205646"/>
            <a:chExt cx="3620936" cy="3927611"/>
          </a:xfrm>
        </p:grpSpPr>
        <p:pic>
          <p:nvPicPr>
            <p:cNvPr id="4" name="Picture 3" descr="A close-up of a logo&#10;&#10;Description automatically generated">
              <a:extLst>
                <a:ext uri="{FF2B5EF4-FFF2-40B4-BE49-F238E27FC236}">
                  <a16:creationId xmlns:a16="http://schemas.microsoft.com/office/drawing/2014/main" id="{FCA64BA9-20D7-A14A-C46D-F3E091962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91" t="18595" r="12707" b="13852"/>
            <a:stretch/>
          </p:blipFill>
          <p:spPr>
            <a:xfrm>
              <a:off x="13566169" y="26205646"/>
              <a:ext cx="2857498" cy="83316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4DCDF1-7868-B606-D09F-B858CE30B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114"/>
            <a:stretch/>
          </p:blipFill>
          <p:spPr>
            <a:xfrm>
              <a:off x="13566169" y="26988939"/>
              <a:ext cx="2857500" cy="268277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E07C1B-5989-D657-F5BD-AB30BCF39411}"/>
                </a:ext>
              </a:extLst>
            </p:cNvPr>
            <p:cNvSpPr txBox="1"/>
            <p:nvPr/>
          </p:nvSpPr>
          <p:spPr>
            <a:xfrm>
              <a:off x="13170889" y="29591892"/>
              <a:ext cx="3620936" cy="541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the EOSC EU Node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839A62-3BF4-069C-D64F-B917F85B8D12}"/>
              </a:ext>
            </a:extLst>
          </p:cNvPr>
          <p:cNvGrpSpPr/>
          <p:nvPr/>
        </p:nvGrpSpPr>
        <p:grpSpPr>
          <a:xfrm>
            <a:off x="9886561" y="732315"/>
            <a:ext cx="2305439" cy="2232928"/>
            <a:chOff x="9934434" y="2915364"/>
            <a:chExt cx="2305439" cy="22329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A8B168-464E-D542-B02E-327033EA1362}"/>
                </a:ext>
              </a:extLst>
            </p:cNvPr>
            <p:cNvSpPr/>
            <p:nvPr/>
          </p:nvSpPr>
          <p:spPr>
            <a:xfrm>
              <a:off x="10278493" y="2915364"/>
              <a:ext cx="1624548" cy="1970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64F498-6DAA-8268-E15D-7011C96AD9ED}"/>
                </a:ext>
              </a:extLst>
            </p:cNvPr>
            <p:cNvGrpSpPr/>
            <p:nvPr/>
          </p:nvGrpSpPr>
          <p:grpSpPr>
            <a:xfrm>
              <a:off x="9934434" y="2997735"/>
              <a:ext cx="2305439" cy="2150557"/>
              <a:chOff x="15724557" y="25320651"/>
              <a:chExt cx="6163045" cy="5749005"/>
            </a:xfrm>
          </p:grpSpPr>
          <p:pic>
            <p:nvPicPr>
              <p:cNvPr id="8" name="Picture 7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FDCA9F3D-D73B-DB2E-574C-81313C1A0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5733" y="25320651"/>
                <a:ext cx="3020696" cy="93745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014870F-F326-40CB-6A0A-72F3A2F33C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4785"/>
              <a:stretch/>
            </p:blipFill>
            <p:spPr>
              <a:xfrm>
                <a:off x="16702787" y="26338116"/>
                <a:ext cx="4225900" cy="4023659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BC968F-A676-6420-33F6-E8EF32F29174}"/>
                  </a:ext>
                </a:extLst>
              </p:cNvPr>
              <p:cNvSpPr txBox="1"/>
              <p:nvPr/>
            </p:nvSpPr>
            <p:spPr>
              <a:xfrm>
                <a:off x="15724557" y="30246887"/>
                <a:ext cx="6163045" cy="822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Learn more about HOMEROS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404</Words>
  <Application>Microsoft Macintosh PowerPoint</Application>
  <PresentationFormat>Widescreen</PresentationFormat>
  <Paragraphs>62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Tema di Office</vt:lpstr>
      <vt:lpstr>Harmonising Observations from Multi-hazard Environments in Research for Open Science  EOSC EU Node services for Researchers - Expectations and examples </vt:lpstr>
      <vt:lpstr>Who we are!</vt:lpstr>
      <vt:lpstr>Who we are!</vt:lpstr>
      <vt:lpstr>Project Objectives</vt:lpstr>
      <vt:lpstr>Project Objectives</vt:lpstr>
      <vt:lpstr>Enabling Open Science in Academic Research</vt:lpstr>
      <vt:lpstr>Enabling Open Science in Academic Research</vt:lpstr>
      <vt:lpstr>Next Steps and Expectations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Harmonising Observations from Multi-hazard Environments in Research for Open Science – ENVRI  Expectations and first examples from the EOSC EU Node services for Researchers</dc:title>
  <dc:creator>Andrea Greco</dc:creator>
  <cp:lastModifiedBy>Angeliki Adamaki</cp:lastModifiedBy>
  <cp:revision>95</cp:revision>
  <dcterms:created xsi:type="dcterms:W3CDTF">2023-12-14T13:12:42Z</dcterms:created>
  <dcterms:modified xsi:type="dcterms:W3CDTF">2026-04-21T21:50:02Z</dcterms:modified>
</cp:coreProperties>
</file>