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9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0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2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3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72" r:id="rId6"/>
    <p:sldMasterId id="2147483680" r:id="rId7"/>
    <p:sldMasterId id="2147483688" r:id="rId8"/>
    <p:sldMasterId id="2147483696" r:id="rId9"/>
    <p:sldMasterId id="2147483699" r:id="rId10"/>
    <p:sldMasterId id="2147483711" r:id="rId11"/>
    <p:sldMasterId id="2147483719" r:id="rId12"/>
    <p:sldMasterId id="2147483727" r:id="rId13"/>
    <p:sldMasterId id="2147483735" r:id="rId14"/>
    <p:sldMasterId id="2147483738" r:id="rId15"/>
    <p:sldMasterId id="2147483750" r:id="rId16"/>
    <p:sldMasterId id="2147483758" r:id="rId17"/>
    <p:sldMasterId id="2147483766" r:id="rId18"/>
    <p:sldMasterId id="2147483774" r:id="rId19"/>
  </p:sldMasterIdLst>
  <p:notesMasterIdLst>
    <p:notesMasterId r:id="rId40"/>
  </p:notesMasterIdLst>
  <p:sldIdLst>
    <p:sldId id="380" r:id="rId20"/>
    <p:sldId id="502" r:id="rId21"/>
    <p:sldId id="492" r:id="rId22"/>
    <p:sldId id="497" r:id="rId23"/>
    <p:sldId id="498" r:id="rId24"/>
    <p:sldId id="494" r:id="rId25"/>
    <p:sldId id="290" r:id="rId26"/>
    <p:sldId id="294" r:id="rId27"/>
    <p:sldId id="295" r:id="rId28"/>
    <p:sldId id="482" r:id="rId29"/>
    <p:sldId id="398" r:id="rId30"/>
    <p:sldId id="487" r:id="rId31"/>
    <p:sldId id="505" r:id="rId32"/>
    <p:sldId id="508" r:id="rId33"/>
    <p:sldId id="509" r:id="rId34"/>
    <p:sldId id="507" r:id="rId35"/>
    <p:sldId id="506" r:id="rId36"/>
    <p:sldId id="510" r:id="rId37"/>
    <p:sldId id="484" r:id="rId38"/>
    <p:sldId id="28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ccessibility" id="{3E9F1622-A79D-4AC0-BA6D-A49484F2E540}">
          <p14:sldIdLst/>
        </p14:section>
        <p14:section name="Covers" id="{8CEC5B6C-97B6-49B1-81CC-2A801B1313A0}">
          <p14:sldIdLst>
            <p14:sldId id="380"/>
            <p14:sldId id="502"/>
            <p14:sldId id="492"/>
            <p14:sldId id="497"/>
            <p14:sldId id="498"/>
            <p14:sldId id="494"/>
            <p14:sldId id="290"/>
            <p14:sldId id="294"/>
            <p14:sldId id="295"/>
            <p14:sldId id="482"/>
            <p14:sldId id="398"/>
            <p14:sldId id="487"/>
            <p14:sldId id="505"/>
            <p14:sldId id="508"/>
            <p14:sldId id="509"/>
            <p14:sldId id="507"/>
            <p14:sldId id="506"/>
            <p14:sldId id="510"/>
          </p14:sldIdLst>
        </p14:section>
        <p14:section name="Strapline covers" id="{0AB40F27-C2F0-4E37-B0C0-B4AF8869FD5A}">
          <p14:sldIdLst/>
        </p14:section>
        <p14:section name="Break/Impact/Stat slides" id="{242EC516-0741-4012-9513-93185F284B44}">
          <p14:sldIdLst/>
        </p14:section>
        <p14:section name="Light" id="{2BBFE410-A5F9-455F-980E-FA2BC59547F1}">
          <p14:sldIdLst>
            <p14:sldId id="484"/>
            <p14:sldId id="286"/>
          </p14:sldIdLst>
        </p14:section>
        <p14:section name="Dark" id="{6EF450AF-DFBB-424A-9594-04E1B116E6B3}">
          <p14:sldIdLst/>
        </p14:section>
        <p14:section name="Closing slides" id="{B64B05B8-FF5B-4F30-8B79-138E32576BAB}">
          <p14:sldIdLst/>
        </p14:section>
        <p14:section name="Covers" id="{993E1B32-D760-4923-9CD0-942BEF59EE4B}">
          <p14:sldIdLst/>
        </p14:section>
        <p14:section name="Strapline covers" id="{7E1E7A51-85E2-4C61-ABEC-56D61953027B}">
          <p14:sldIdLst/>
        </p14:section>
        <p14:section name="Break/Stat/Impact slides" id="{25DA37AC-5B46-4F98-BFB7-150695DFBD14}">
          <p14:sldIdLst/>
        </p14:section>
        <p14:section name="Light" id="{BB0AB0EE-CDB8-411F-B1A8-88CBC36909AD}">
          <p14:sldIdLst/>
        </p14:section>
        <p14:section name="Dark" id="{79422B88-66F8-4D61-8ED9-872C0BB407E7}">
          <p14:sldIdLst/>
        </p14:section>
        <p14:section name="Closing slides" id="{1543CF19-1103-43CD-8765-A4576B9CC73C}">
          <p14:sldIdLst/>
        </p14:section>
        <p14:section name="Covers" id="{CDFDC53F-C47A-484D-96CE-E664B8CF0D40}">
          <p14:sldIdLst/>
        </p14:section>
        <p14:section name="Strapline covers" id="{A4C2ADD2-D247-4707-B677-D4050FD71263}">
          <p14:sldIdLst/>
        </p14:section>
        <p14:section name="Break/Stat/Impact slides" id="{CEE88A32-EDC4-4AA7-AA2D-1140D94BF78A}">
          <p14:sldIdLst/>
        </p14:section>
        <p14:section name="Light" id="{30C6F134-86C3-4668-9004-B9B3A0989CEB}">
          <p14:sldIdLst/>
        </p14:section>
        <p14:section name="Dark" id="{175D135A-B4C9-45C8-B6CF-7741CE0F4F6C}">
          <p14:sldIdLst/>
        </p14:section>
        <p14:section name="Closing slides" id="{93536AC6-4F39-40EE-A87C-B0033297B31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9B13DA-F598-4AA7-BA04-06153DF08043}" v="16" dt="2025-12-02T15:50:26.5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9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6.xml"/><Relationship Id="rId19" Type="http://schemas.openxmlformats.org/officeDocument/2006/relationships/slideMaster" Target="slideMasters/slideMaster15.xml"/><Relationship Id="rId31" Type="http://schemas.openxmlformats.org/officeDocument/2006/relationships/slide" Target="slides/slide12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microsoft.com/office/2015/10/relationships/revisionInfo" Target="revisionInfo.xml"/><Relationship Id="rId20" Type="http://schemas.openxmlformats.org/officeDocument/2006/relationships/slide" Target="slides/slide1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Walker" userId="9604f77e-27dd-4514-b8bb-380b8323a7f7" providerId="ADAL" clId="{C2172563-694D-423A-9FDB-ECC9353935A2}"/>
    <pc:docChg chg="undo custSel addSld delSld modSld sldOrd modSection">
      <pc:chgData name="Christopher Walker" userId="9604f77e-27dd-4514-b8bb-380b8323a7f7" providerId="ADAL" clId="{C2172563-694D-423A-9FDB-ECC9353935A2}" dt="2025-12-02T15:54:35.728" v="6422" actId="20577"/>
      <pc:docMkLst>
        <pc:docMk/>
      </pc:docMkLst>
      <pc:sldChg chg="add del">
        <pc:chgData name="Christopher Walker" userId="9604f77e-27dd-4514-b8bb-380b8323a7f7" providerId="ADAL" clId="{C2172563-694D-423A-9FDB-ECC9353935A2}" dt="2025-12-02T11:32:52.606" v="3301" actId="47"/>
        <pc:sldMkLst>
          <pc:docMk/>
          <pc:sldMk cId="1864533226" sldId="285"/>
        </pc:sldMkLst>
      </pc:sldChg>
      <pc:sldChg chg="add ord">
        <pc:chgData name="Christopher Walker" userId="9604f77e-27dd-4514-b8bb-380b8323a7f7" providerId="ADAL" clId="{C2172563-694D-423A-9FDB-ECC9353935A2}" dt="2025-11-28T19:31:17.895" v="1027"/>
        <pc:sldMkLst>
          <pc:docMk/>
          <pc:sldMk cId="4145444367" sldId="286"/>
        </pc:sldMkLst>
      </pc:sldChg>
      <pc:sldChg chg="modSp add del mod">
        <pc:chgData name="Christopher Walker" userId="9604f77e-27dd-4514-b8bb-380b8323a7f7" providerId="ADAL" clId="{C2172563-694D-423A-9FDB-ECC9353935A2}" dt="2025-12-02T11:33:02.729" v="3303" actId="47"/>
        <pc:sldMkLst>
          <pc:docMk/>
          <pc:sldMk cId="1880091471" sldId="290"/>
        </pc:sldMkLst>
        <pc:spChg chg="mod">
          <ac:chgData name="Christopher Walker" userId="9604f77e-27dd-4514-b8bb-380b8323a7f7" providerId="ADAL" clId="{C2172563-694D-423A-9FDB-ECC9353935A2}" dt="2025-12-02T11:32:48.499" v="3300" actId="27636"/>
          <ac:spMkLst>
            <pc:docMk/>
            <pc:sldMk cId="1880091471" sldId="290"/>
            <ac:spMk id="7" creationId="{05303939-3D05-4BAD-8CF3-18123746CCF5}"/>
          </ac:spMkLst>
        </pc:spChg>
      </pc:sldChg>
      <pc:sldChg chg="add">
        <pc:chgData name="Christopher Walker" userId="9604f77e-27dd-4514-b8bb-380b8323a7f7" providerId="ADAL" clId="{C2172563-694D-423A-9FDB-ECC9353935A2}" dt="2025-11-28T11:18:30.238" v="369"/>
        <pc:sldMkLst>
          <pc:docMk/>
          <pc:sldMk cId="424678981" sldId="294"/>
        </pc:sldMkLst>
      </pc:sldChg>
      <pc:sldChg chg="add">
        <pc:chgData name="Christopher Walker" userId="9604f77e-27dd-4514-b8bb-380b8323a7f7" providerId="ADAL" clId="{C2172563-694D-423A-9FDB-ECC9353935A2}" dt="2025-11-28T11:18:36.553" v="370"/>
        <pc:sldMkLst>
          <pc:docMk/>
          <pc:sldMk cId="2492840651" sldId="295"/>
        </pc:sldMkLst>
      </pc:sldChg>
      <pc:sldChg chg="addSp delSp modSp mod">
        <pc:chgData name="Christopher Walker" userId="9604f77e-27dd-4514-b8bb-380b8323a7f7" providerId="ADAL" clId="{C2172563-694D-423A-9FDB-ECC9353935A2}" dt="2025-12-02T15:34:29.010" v="5365" actId="20577"/>
        <pc:sldMkLst>
          <pc:docMk/>
          <pc:sldMk cId="2909386807" sldId="380"/>
        </pc:sldMkLst>
        <pc:spChg chg="mod">
          <ac:chgData name="Christopher Walker" userId="9604f77e-27dd-4514-b8bb-380b8323a7f7" providerId="ADAL" clId="{C2172563-694D-423A-9FDB-ECC9353935A2}" dt="2025-11-28T10:51:25.150" v="25" actId="20577"/>
          <ac:spMkLst>
            <pc:docMk/>
            <pc:sldMk cId="2909386807" sldId="380"/>
            <ac:spMk id="2" creationId="{41E872B4-6B71-7EBB-11A8-9C956C286E2F}"/>
          </ac:spMkLst>
        </pc:spChg>
        <pc:spChg chg="mod">
          <ac:chgData name="Christopher Walker" userId="9604f77e-27dd-4514-b8bb-380b8323a7f7" providerId="ADAL" clId="{C2172563-694D-423A-9FDB-ECC9353935A2}" dt="2025-12-02T15:34:29.010" v="5365" actId="20577"/>
          <ac:spMkLst>
            <pc:docMk/>
            <pc:sldMk cId="2909386807" sldId="380"/>
            <ac:spMk id="3" creationId="{830264C4-FC9F-B326-0D85-F92FE4A12A93}"/>
          </ac:spMkLst>
        </pc:spChg>
        <pc:picChg chg="add del mod">
          <ac:chgData name="Christopher Walker" userId="9604f77e-27dd-4514-b8bb-380b8323a7f7" providerId="ADAL" clId="{C2172563-694D-423A-9FDB-ECC9353935A2}" dt="2025-11-28T19:03:40.354" v="595" actId="14826"/>
          <ac:picMkLst>
            <pc:docMk/>
            <pc:sldMk cId="2909386807" sldId="380"/>
            <ac:picMk id="5" creationId="{B4A6F1AE-C02A-44B0-69DB-4F0650A6A450}"/>
          </ac:picMkLst>
        </pc:picChg>
      </pc:sldChg>
      <pc:sldChg chg="modSp mod ord">
        <pc:chgData name="Christopher Walker" userId="9604f77e-27dd-4514-b8bb-380b8323a7f7" providerId="ADAL" clId="{C2172563-694D-423A-9FDB-ECC9353935A2}" dt="2025-12-02T13:08:42.560" v="3862" actId="20577"/>
        <pc:sldMkLst>
          <pc:docMk/>
          <pc:sldMk cId="3631285017" sldId="482"/>
        </pc:sldMkLst>
        <pc:spChg chg="mod">
          <ac:chgData name="Christopher Walker" userId="9604f77e-27dd-4514-b8bb-380b8323a7f7" providerId="ADAL" clId="{C2172563-694D-423A-9FDB-ECC9353935A2}" dt="2025-12-02T13:07:57.071" v="3801" actId="20577"/>
          <ac:spMkLst>
            <pc:docMk/>
            <pc:sldMk cId="3631285017" sldId="482"/>
            <ac:spMk id="6" creationId="{89B0243B-151C-D8F4-BBEF-3C54F9B94EB9}"/>
          </ac:spMkLst>
        </pc:spChg>
        <pc:spChg chg="mod">
          <ac:chgData name="Christopher Walker" userId="9604f77e-27dd-4514-b8bb-380b8323a7f7" providerId="ADAL" clId="{C2172563-694D-423A-9FDB-ECC9353935A2}" dt="2025-12-02T13:08:42.560" v="3862" actId="20577"/>
          <ac:spMkLst>
            <pc:docMk/>
            <pc:sldMk cId="3631285017" sldId="482"/>
            <ac:spMk id="7" creationId="{AB5F5A45-CD5C-EF84-5566-7BEC46891982}"/>
          </ac:spMkLst>
        </pc:spChg>
      </pc:sldChg>
      <pc:sldChg chg="del">
        <pc:chgData name="Christopher Walker" userId="9604f77e-27dd-4514-b8bb-380b8323a7f7" providerId="ADAL" clId="{C2172563-694D-423A-9FDB-ECC9353935A2}" dt="2025-12-02T15:49:26.448" v="6199" actId="47"/>
        <pc:sldMkLst>
          <pc:docMk/>
          <pc:sldMk cId="2926336949" sldId="483"/>
        </pc:sldMkLst>
      </pc:sldChg>
      <pc:sldChg chg="del">
        <pc:chgData name="Christopher Walker" userId="9604f77e-27dd-4514-b8bb-380b8323a7f7" providerId="ADAL" clId="{C2172563-694D-423A-9FDB-ECC9353935A2}" dt="2025-12-02T14:47:00.170" v="4270" actId="2696"/>
        <pc:sldMkLst>
          <pc:docMk/>
          <pc:sldMk cId="2159992821" sldId="487"/>
        </pc:sldMkLst>
      </pc:sldChg>
      <pc:sldChg chg="add">
        <pc:chgData name="Christopher Walker" userId="9604f77e-27dd-4514-b8bb-380b8323a7f7" providerId="ADAL" clId="{C2172563-694D-423A-9FDB-ECC9353935A2}" dt="2025-12-02T14:47:05.002" v="4271"/>
        <pc:sldMkLst>
          <pc:docMk/>
          <pc:sldMk cId="3214443369" sldId="487"/>
        </pc:sldMkLst>
      </pc:sldChg>
      <pc:sldChg chg="addSp delSp modSp new mod ord">
        <pc:chgData name="Christopher Walker" userId="9604f77e-27dd-4514-b8bb-380b8323a7f7" providerId="ADAL" clId="{C2172563-694D-423A-9FDB-ECC9353935A2}" dt="2025-12-02T09:42:21.651" v="2539"/>
        <pc:sldMkLst>
          <pc:docMk/>
          <pc:sldMk cId="3645652599" sldId="492"/>
        </pc:sldMkLst>
        <pc:spChg chg="mod">
          <ac:chgData name="Christopher Walker" userId="9604f77e-27dd-4514-b8bb-380b8323a7f7" providerId="ADAL" clId="{C2172563-694D-423A-9FDB-ECC9353935A2}" dt="2025-11-28T11:54:39.575" v="490" actId="20577"/>
          <ac:spMkLst>
            <pc:docMk/>
            <pc:sldMk cId="3645652599" sldId="492"/>
            <ac:spMk id="2" creationId="{FDEEB274-09C7-3A5C-6240-55FEC5FEAEE5}"/>
          </ac:spMkLst>
        </pc:spChg>
        <pc:spChg chg="mod">
          <ac:chgData name="Christopher Walker" userId="9604f77e-27dd-4514-b8bb-380b8323a7f7" providerId="ADAL" clId="{C2172563-694D-423A-9FDB-ECC9353935A2}" dt="2025-11-28T11:54:32.267" v="470" actId="20577"/>
          <ac:spMkLst>
            <pc:docMk/>
            <pc:sldMk cId="3645652599" sldId="492"/>
            <ac:spMk id="5" creationId="{8A120F34-8686-524D-BC34-368D97BEB35D}"/>
          </ac:spMkLst>
        </pc:spChg>
        <pc:graphicFrameChg chg="add del mod modGraphic">
          <ac:chgData name="Christopher Walker" userId="9604f77e-27dd-4514-b8bb-380b8323a7f7" providerId="ADAL" clId="{C2172563-694D-423A-9FDB-ECC9353935A2}" dt="2025-11-29T18:20:57.066" v="1654" actId="20577"/>
          <ac:graphicFrameMkLst>
            <pc:docMk/>
            <pc:sldMk cId="3645652599" sldId="492"/>
            <ac:graphicFrameMk id="7" creationId="{9B68C4E6-2C37-E4A5-ADDE-5354E6808DDE}"/>
          </ac:graphicFrameMkLst>
        </pc:graphicFrameChg>
      </pc:sldChg>
      <pc:sldChg chg="addSp delSp modSp new mod ord">
        <pc:chgData name="Christopher Walker" userId="9604f77e-27dd-4514-b8bb-380b8323a7f7" providerId="ADAL" clId="{C2172563-694D-423A-9FDB-ECC9353935A2}" dt="2025-12-02T09:49:50.060" v="2952" actId="20577"/>
        <pc:sldMkLst>
          <pc:docMk/>
          <pc:sldMk cId="312477589" sldId="494"/>
        </pc:sldMkLst>
        <pc:spChg chg="mod">
          <ac:chgData name="Christopher Walker" userId="9604f77e-27dd-4514-b8bb-380b8323a7f7" providerId="ADAL" clId="{C2172563-694D-423A-9FDB-ECC9353935A2}" dt="2025-11-28T11:10:45.785" v="320" actId="20577"/>
          <ac:spMkLst>
            <pc:docMk/>
            <pc:sldMk cId="312477589" sldId="494"/>
            <ac:spMk id="2" creationId="{71082551-3C84-BCD9-FE28-82F89D99919F}"/>
          </ac:spMkLst>
        </pc:spChg>
        <pc:spChg chg="del">
          <ac:chgData name="Christopher Walker" userId="9604f77e-27dd-4514-b8bb-380b8323a7f7" providerId="ADAL" clId="{C2172563-694D-423A-9FDB-ECC9353935A2}" dt="2025-12-02T09:49:03.072" v="2862" actId="478"/>
          <ac:spMkLst>
            <pc:docMk/>
            <pc:sldMk cId="312477589" sldId="494"/>
            <ac:spMk id="5" creationId="{528EB7FC-1AB6-3A34-59CE-E59BCD8D3211}"/>
          </ac:spMkLst>
        </pc:spChg>
        <pc:spChg chg="mod">
          <ac:chgData name="Christopher Walker" userId="9604f77e-27dd-4514-b8bb-380b8323a7f7" providerId="ADAL" clId="{C2172563-694D-423A-9FDB-ECC9353935A2}" dt="2025-12-02T09:49:50.060" v="2952" actId="20577"/>
          <ac:spMkLst>
            <pc:docMk/>
            <pc:sldMk cId="312477589" sldId="494"/>
            <ac:spMk id="6" creationId="{4A1F8705-0310-82A3-E6E7-BC316CB9AFEE}"/>
          </ac:spMkLst>
        </pc:spChg>
        <pc:spChg chg="add mod">
          <ac:chgData name="Christopher Walker" userId="9604f77e-27dd-4514-b8bb-380b8323a7f7" providerId="ADAL" clId="{C2172563-694D-423A-9FDB-ECC9353935A2}" dt="2025-11-28T19:31:00.488" v="1024" actId="1076"/>
          <ac:spMkLst>
            <pc:docMk/>
            <pc:sldMk cId="312477589" sldId="494"/>
            <ac:spMk id="9" creationId="{CDCEF570-2925-637C-09C1-AD42CFC293AF}"/>
          </ac:spMkLst>
        </pc:spChg>
        <pc:picChg chg="add mod">
          <ac:chgData name="Christopher Walker" userId="9604f77e-27dd-4514-b8bb-380b8323a7f7" providerId="ADAL" clId="{C2172563-694D-423A-9FDB-ECC9353935A2}" dt="2025-11-28T11:10:36.132" v="298"/>
          <ac:picMkLst>
            <pc:docMk/>
            <pc:sldMk cId="312477589" sldId="494"/>
            <ac:picMk id="8" creationId="{6DE5F88A-3C1C-8FDB-84B6-F4D6446AEF8F}"/>
          </ac:picMkLst>
        </pc:picChg>
      </pc:sldChg>
      <pc:sldChg chg="add del">
        <pc:chgData name="Christopher Walker" userId="9604f77e-27dd-4514-b8bb-380b8323a7f7" providerId="ADAL" clId="{C2172563-694D-423A-9FDB-ECC9353935A2}" dt="2025-12-02T11:33:07.189" v="3304" actId="47"/>
        <pc:sldMkLst>
          <pc:docMk/>
          <pc:sldMk cId="3383991426" sldId="495"/>
        </pc:sldMkLst>
      </pc:sldChg>
      <pc:sldChg chg="addSp delSp modSp new mod">
        <pc:chgData name="Christopher Walker" userId="9604f77e-27dd-4514-b8bb-380b8323a7f7" providerId="ADAL" clId="{C2172563-694D-423A-9FDB-ECC9353935A2}" dt="2025-12-01T08:55:53.714" v="1657" actId="478"/>
        <pc:sldMkLst>
          <pc:docMk/>
          <pc:sldMk cId="201365456" sldId="497"/>
        </pc:sldMkLst>
        <pc:spChg chg="mod">
          <ac:chgData name="Christopher Walker" userId="9604f77e-27dd-4514-b8bb-380b8323a7f7" providerId="ADAL" clId="{C2172563-694D-423A-9FDB-ECC9353935A2}" dt="2025-11-28T11:59:42.106" v="584" actId="20577"/>
          <ac:spMkLst>
            <pc:docMk/>
            <pc:sldMk cId="201365456" sldId="497"/>
            <ac:spMk id="2" creationId="{16896EDC-1807-65B6-5DB2-844CE8FBF180}"/>
          </ac:spMkLst>
        </pc:spChg>
        <pc:spChg chg="mod">
          <ac:chgData name="Christopher Walker" userId="9604f77e-27dd-4514-b8bb-380b8323a7f7" providerId="ADAL" clId="{C2172563-694D-423A-9FDB-ECC9353935A2}" dt="2025-11-28T11:59:49.243" v="585"/>
          <ac:spMkLst>
            <pc:docMk/>
            <pc:sldMk cId="201365456" sldId="497"/>
            <ac:spMk id="5" creationId="{B0437328-E678-9741-B0AA-25A669E9B71C}"/>
          </ac:spMkLst>
        </pc:spChg>
        <pc:spChg chg="mod">
          <ac:chgData name="Christopher Walker" userId="9604f77e-27dd-4514-b8bb-380b8323a7f7" providerId="ADAL" clId="{C2172563-694D-423A-9FDB-ECC9353935A2}" dt="2025-11-28T11:59:58.094" v="586"/>
          <ac:spMkLst>
            <pc:docMk/>
            <pc:sldMk cId="201365456" sldId="497"/>
            <ac:spMk id="6" creationId="{68F0B9F6-979D-2A50-B76D-8A9E1E8B9958}"/>
          </ac:spMkLst>
        </pc:spChg>
        <pc:graphicFrameChg chg="add del mod modGraphic">
          <ac:chgData name="Christopher Walker" userId="9604f77e-27dd-4514-b8bb-380b8323a7f7" providerId="ADAL" clId="{C2172563-694D-423A-9FDB-ECC9353935A2}" dt="2025-12-01T08:55:53.714" v="1657" actId="478"/>
          <ac:graphicFrameMkLst>
            <pc:docMk/>
            <pc:sldMk cId="201365456" sldId="497"/>
            <ac:graphicFrameMk id="8" creationId="{DF0776EE-537E-6E23-EDDB-097E6572501E}"/>
          </ac:graphicFrameMkLst>
        </pc:graphicFrameChg>
      </pc:sldChg>
      <pc:sldChg chg="addSp delSp modSp new mod">
        <pc:chgData name="Christopher Walker" userId="9604f77e-27dd-4514-b8bb-380b8323a7f7" providerId="ADAL" clId="{C2172563-694D-423A-9FDB-ECC9353935A2}" dt="2025-12-01T08:59:47.303" v="1716" actId="20577"/>
        <pc:sldMkLst>
          <pc:docMk/>
          <pc:sldMk cId="933071478" sldId="498"/>
        </pc:sldMkLst>
        <pc:spChg chg="mod">
          <ac:chgData name="Christopher Walker" userId="9604f77e-27dd-4514-b8bb-380b8323a7f7" providerId="ADAL" clId="{C2172563-694D-423A-9FDB-ECC9353935A2}" dt="2025-12-01T08:59:47.303" v="1716" actId="20577"/>
          <ac:spMkLst>
            <pc:docMk/>
            <pc:sldMk cId="933071478" sldId="498"/>
            <ac:spMk id="2" creationId="{9060F7A1-7FD9-7F68-834C-124D9EA5A3BE}"/>
          </ac:spMkLst>
        </pc:spChg>
        <pc:spChg chg="add mod">
          <ac:chgData name="Christopher Walker" userId="9604f77e-27dd-4514-b8bb-380b8323a7f7" providerId="ADAL" clId="{C2172563-694D-423A-9FDB-ECC9353935A2}" dt="2025-12-01T08:56:32.917" v="1685" actId="20577"/>
          <ac:spMkLst>
            <pc:docMk/>
            <pc:sldMk cId="933071478" sldId="498"/>
            <ac:spMk id="10" creationId="{4DC4E8C9-EE16-D581-2009-C9EAF75F25A0}"/>
          </ac:spMkLst>
        </pc:spChg>
        <pc:spChg chg="add mod">
          <ac:chgData name="Christopher Walker" userId="9604f77e-27dd-4514-b8bb-380b8323a7f7" providerId="ADAL" clId="{C2172563-694D-423A-9FDB-ECC9353935A2}" dt="2025-11-28T19:27:14.235" v="994" actId="20577"/>
          <ac:spMkLst>
            <pc:docMk/>
            <pc:sldMk cId="933071478" sldId="498"/>
            <ac:spMk id="11" creationId="{F631BC35-5780-1B73-8D43-DA4C7C73A547}"/>
          </ac:spMkLst>
        </pc:spChg>
        <pc:picChg chg="add mod ord">
          <ac:chgData name="Christopher Walker" userId="9604f77e-27dd-4514-b8bb-380b8323a7f7" providerId="ADAL" clId="{C2172563-694D-423A-9FDB-ECC9353935A2}" dt="2025-11-28T19:25:25.304" v="863" actId="14826"/>
          <ac:picMkLst>
            <pc:docMk/>
            <pc:sldMk cId="933071478" sldId="498"/>
            <ac:picMk id="9" creationId="{4067F692-7292-1114-8F96-F560BD1F0DA2}"/>
          </ac:picMkLst>
        </pc:picChg>
      </pc:sldChg>
      <pc:sldChg chg="addSp delSp modSp new del mod ord modShow">
        <pc:chgData name="Christopher Walker" userId="9604f77e-27dd-4514-b8bb-380b8323a7f7" providerId="ADAL" clId="{C2172563-694D-423A-9FDB-ECC9353935A2}" dt="2025-12-02T15:49:08.816" v="6198" actId="47"/>
        <pc:sldMkLst>
          <pc:docMk/>
          <pc:sldMk cId="3250527890" sldId="501"/>
        </pc:sldMkLst>
      </pc:sldChg>
      <pc:sldChg chg="addSp delSp modSp new mod ord">
        <pc:chgData name="Christopher Walker" userId="9604f77e-27dd-4514-b8bb-380b8323a7f7" providerId="ADAL" clId="{C2172563-694D-423A-9FDB-ECC9353935A2}" dt="2025-12-02T15:46:53.412" v="6197" actId="114"/>
        <pc:sldMkLst>
          <pc:docMk/>
          <pc:sldMk cId="596820145" sldId="502"/>
        </pc:sldMkLst>
        <pc:spChg chg="mod">
          <ac:chgData name="Christopher Walker" userId="9604f77e-27dd-4514-b8bb-380b8323a7f7" providerId="ADAL" clId="{C2172563-694D-423A-9FDB-ECC9353935A2}" dt="2025-12-01T09:02:12.786" v="1729" actId="20577"/>
          <ac:spMkLst>
            <pc:docMk/>
            <pc:sldMk cId="596820145" sldId="502"/>
            <ac:spMk id="2" creationId="{69F2C950-8A35-32D6-3901-8AF165C1B00F}"/>
          </ac:spMkLst>
        </pc:spChg>
        <pc:spChg chg="mod">
          <ac:chgData name="Christopher Walker" userId="9604f77e-27dd-4514-b8bb-380b8323a7f7" providerId="ADAL" clId="{C2172563-694D-423A-9FDB-ECC9353935A2}" dt="2025-12-02T09:42:32.092" v="2544" actId="20577"/>
          <ac:spMkLst>
            <pc:docMk/>
            <pc:sldMk cId="596820145" sldId="502"/>
            <ac:spMk id="5" creationId="{7EA40DD2-03B8-1173-B322-F95F1C601245}"/>
          </ac:spMkLst>
        </pc:spChg>
        <pc:spChg chg="mod">
          <ac:chgData name="Christopher Walker" userId="9604f77e-27dd-4514-b8bb-380b8323a7f7" providerId="ADAL" clId="{C2172563-694D-423A-9FDB-ECC9353935A2}" dt="2025-12-02T15:46:53.412" v="6197" actId="114"/>
          <ac:spMkLst>
            <pc:docMk/>
            <pc:sldMk cId="596820145" sldId="502"/>
            <ac:spMk id="6" creationId="{7B5FB240-16BC-3309-6251-961B67BC738F}"/>
          </ac:spMkLst>
        </pc:spChg>
        <pc:spChg chg="del">
          <ac:chgData name="Christopher Walker" userId="9604f77e-27dd-4514-b8bb-380b8323a7f7" providerId="ADAL" clId="{C2172563-694D-423A-9FDB-ECC9353935A2}" dt="2025-12-01T09:04:19.147" v="1753" actId="22"/>
          <ac:spMkLst>
            <pc:docMk/>
            <pc:sldMk cId="596820145" sldId="502"/>
            <ac:spMk id="7" creationId="{B140FF8E-0AFC-3FA9-5A4F-35294C55F67C}"/>
          </ac:spMkLst>
        </pc:spChg>
        <pc:picChg chg="add mod ord">
          <ac:chgData name="Christopher Walker" userId="9604f77e-27dd-4514-b8bb-380b8323a7f7" providerId="ADAL" clId="{C2172563-694D-423A-9FDB-ECC9353935A2}" dt="2025-12-01T09:04:19.147" v="1753" actId="22"/>
          <ac:picMkLst>
            <pc:docMk/>
            <pc:sldMk cId="596820145" sldId="502"/>
            <ac:picMk id="9" creationId="{1AAE9ECA-82BA-B116-D9E5-521B4CB0FDC6}"/>
          </ac:picMkLst>
        </pc:picChg>
      </pc:sldChg>
      <pc:sldChg chg="modSp add del mod ord">
        <pc:chgData name="Christopher Walker" userId="9604f77e-27dd-4514-b8bb-380b8323a7f7" providerId="ADAL" clId="{C2172563-694D-423A-9FDB-ECC9353935A2}" dt="2025-12-02T15:40:24.778" v="5727" actId="2696"/>
        <pc:sldMkLst>
          <pc:docMk/>
          <pc:sldMk cId="4163095778" sldId="503"/>
        </pc:sldMkLst>
        <pc:spChg chg="mod">
          <ac:chgData name="Christopher Walker" userId="9604f77e-27dd-4514-b8bb-380b8323a7f7" providerId="ADAL" clId="{C2172563-694D-423A-9FDB-ECC9353935A2}" dt="2025-12-02T10:05:56.189" v="3028" actId="20577"/>
          <ac:spMkLst>
            <pc:docMk/>
            <pc:sldMk cId="4163095778" sldId="503"/>
            <ac:spMk id="6" creationId="{F72826D6-826A-EBF8-B5E9-F478E6F3EC49}"/>
          </ac:spMkLst>
        </pc:spChg>
      </pc:sldChg>
      <pc:sldChg chg="addSp modSp new del">
        <pc:chgData name="Christopher Walker" userId="9604f77e-27dd-4514-b8bb-380b8323a7f7" providerId="ADAL" clId="{C2172563-694D-423A-9FDB-ECC9353935A2}" dt="2025-12-02T15:37:38.577" v="5579" actId="2696"/>
        <pc:sldMkLst>
          <pc:docMk/>
          <pc:sldMk cId="3431336413" sldId="504"/>
        </pc:sldMkLst>
        <pc:spChg chg="add mod">
          <ac:chgData name="Christopher Walker" userId="9604f77e-27dd-4514-b8bb-380b8323a7f7" providerId="ADAL" clId="{C2172563-694D-423A-9FDB-ECC9353935A2}" dt="2025-12-02T12:06:25.616" v="3360"/>
          <ac:spMkLst>
            <pc:docMk/>
            <pc:sldMk cId="3431336413" sldId="504"/>
            <ac:spMk id="9" creationId="{D8CECD54-65A6-87D8-B44D-7CB9DF32A254}"/>
          </ac:spMkLst>
        </pc:spChg>
      </pc:sldChg>
      <pc:sldChg chg="addSp delSp modSp new mod ord">
        <pc:chgData name="Christopher Walker" userId="9604f77e-27dd-4514-b8bb-380b8323a7f7" providerId="ADAL" clId="{C2172563-694D-423A-9FDB-ECC9353935A2}" dt="2025-12-02T14:35:45.344" v="3866" actId="14826"/>
        <pc:sldMkLst>
          <pc:docMk/>
          <pc:sldMk cId="3087026821" sldId="505"/>
        </pc:sldMkLst>
        <pc:spChg chg="mod">
          <ac:chgData name="Christopher Walker" userId="9604f77e-27dd-4514-b8bb-380b8323a7f7" providerId="ADAL" clId="{C2172563-694D-423A-9FDB-ECC9353935A2}" dt="2025-12-02T13:00:37.195" v="3378" actId="20577"/>
          <ac:spMkLst>
            <pc:docMk/>
            <pc:sldMk cId="3087026821" sldId="505"/>
            <ac:spMk id="2" creationId="{A86BF6EC-8370-F743-F42D-6CDB096185E6}"/>
          </ac:spMkLst>
        </pc:spChg>
        <pc:spChg chg="del">
          <ac:chgData name="Christopher Walker" userId="9604f77e-27dd-4514-b8bb-380b8323a7f7" providerId="ADAL" clId="{C2172563-694D-423A-9FDB-ECC9353935A2}" dt="2025-12-02T12:06:05.845" v="3358" actId="22"/>
          <ac:spMkLst>
            <pc:docMk/>
            <pc:sldMk cId="3087026821" sldId="505"/>
            <ac:spMk id="5" creationId="{28D81FFD-535B-D2A6-DC69-20313F23DA8F}"/>
          </ac:spMkLst>
        </pc:spChg>
        <pc:spChg chg="add mod">
          <ac:chgData name="Christopher Walker" userId="9604f77e-27dd-4514-b8bb-380b8323a7f7" providerId="ADAL" clId="{C2172563-694D-423A-9FDB-ECC9353935A2}" dt="2025-12-02T13:02:00.700" v="3496" actId="20577"/>
          <ac:spMkLst>
            <pc:docMk/>
            <pc:sldMk cId="3087026821" sldId="505"/>
            <ac:spMk id="8" creationId="{F7C2B035-833E-1FFC-70C0-7E654408AD44}"/>
          </ac:spMkLst>
        </pc:spChg>
        <pc:picChg chg="add mod ord">
          <ac:chgData name="Christopher Walker" userId="9604f77e-27dd-4514-b8bb-380b8323a7f7" providerId="ADAL" clId="{C2172563-694D-423A-9FDB-ECC9353935A2}" dt="2025-12-02T14:35:45.344" v="3866" actId="14826"/>
          <ac:picMkLst>
            <pc:docMk/>
            <pc:sldMk cId="3087026821" sldId="505"/>
            <ac:picMk id="7" creationId="{A55781DB-017F-F30D-9565-2BB20F2469EF}"/>
          </ac:picMkLst>
        </pc:picChg>
      </pc:sldChg>
      <pc:sldChg chg="modSp new mod">
        <pc:chgData name="Christopher Walker" userId="9604f77e-27dd-4514-b8bb-380b8323a7f7" providerId="ADAL" clId="{C2172563-694D-423A-9FDB-ECC9353935A2}" dt="2025-12-02T15:54:35.728" v="6422" actId="20577"/>
        <pc:sldMkLst>
          <pc:docMk/>
          <pc:sldMk cId="2702393974" sldId="506"/>
        </pc:sldMkLst>
        <pc:spChg chg="mod">
          <ac:chgData name="Christopher Walker" userId="9604f77e-27dd-4514-b8bb-380b8323a7f7" providerId="ADAL" clId="{C2172563-694D-423A-9FDB-ECC9353935A2}" dt="2025-12-02T15:22:54.954" v="5126" actId="20577"/>
          <ac:spMkLst>
            <pc:docMk/>
            <pc:sldMk cId="2702393974" sldId="506"/>
            <ac:spMk id="2" creationId="{2D3CEB96-963A-0B34-9A0F-F181E8E25B11}"/>
          </ac:spMkLst>
        </pc:spChg>
        <pc:spChg chg="mod">
          <ac:chgData name="Christopher Walker" userId="9604f77e-27dd-4514-b8bb-380b8323a7f7" providerId="ADAL" clId="{C2172563-694D-423A-9FDB-ECC9353935A2}" dt="2025-12-02T15:20:17.112" v="4832" actId="20577"/>
          <ac:spMkLst>
            <pc:docMk/>
            <pc:sldMk cId="2702393974" sldId="506"/>
            <ac:spMk id="5" creationId="{D7840584-891A-B613-7242-2AA75D047714}"/>
          </ac:spMkLst>
        </pc:spChg>
        <pc:spChg chg="mod">
          <ac:chgData name="Christopher Walker" userId="9604f77e-27dd-4514-b8bb-380b8323a7f7" providerId="ADAL" clId="{C2172563-694D-423A-9FDB-ECC9353935A2}" dt="2025-12-02T15:42:04.484" v="5853" actId="20577"/>
          <ac:spMkLst>
            <pc:docMk/>
            <pc:sldMk cId="2702393974" sldId="506"/>
            <ac:spMk id="6" creationId="{19E06324-7144-A08A-30D1-4A236214C10E}"/>
          </ac:spMkLst>
        </pc:spChg>
        <pc:spChg chg="mod">
          <ac:chgData name="Christopher Walker" userId="9604f77e-27dd-4514-b8bb-380b8323a7f7" providerId="ADAL" clId="{C2172563-694D-423A-9FDB-ECC9353935A2}" dt="2025-12-02T15:54:35.728" v="6422" actId="20577"/>
          <ac:spMkLst>
            <pc:docMk/>
            <pc:sldMk cId="2702393974" sldId="506"/>
            <ac:spMk id="7" creationId="{DE9C9097-C252-32D3-09B6-6ED21656AA85}"/>
          </ac:spMkLst>
        </pc:spChg>
        <pc:spChg chg="mod">
          <ac:chgData name="Christopher Walker" userId="9604f77e-27dd-4514-b8bb-380b8323a7f7" providerId="ADAL" clId="{C2172563-694D-423A-9FDB-ECC9353935A2}" dt="2025-12-02T15:23:02.251" v="5136" actId="20577"/>
          <ac:spMkLst>
            <pc:docMk/>
            <pc:sldMk cId="2702393974" sldId="506"/>
            <ac:spMk id="8" creationId="{676D6FA4-1B12-F6D8-6157-5A5ADC3FAEB9}"/>
          </ac:spMkLst>
        </pc:spChg>
      </pc:sldChg>
      <pc:sldChg chg="modSp new mod">
        <pc:chgData name="Christopher Walker" userId="9604f77e-27dd-4514-b8bb-380b8323a7f7" providerId="ADAL" clId="{C2172563-694D-423A-9FDB-ECC9353935A2}" dt="2025-12-02T15:49:50.039" v="6254" actId="20577"/>
        <pc:sldMkLst>
          <pc:docMk/>
          <pc:sldMk cId="3582196963" sldId="507"/>
        </pc:sldMkLst>
        <pc:spChg chg="mod">
          <ac:chgData name="Christopher Walker" userId="9604f77e-27dd-4514-b8bb-380b8323a7f7" providerId="ADAL" clId="{C2172563-694D-423A-9FDB-ECC9353935A2}" dt="2025-12-02T13:06:20.081" v="3622" actId="20577"/>
          <ac:spMkLst>
            <pc:docMk/>
            <pc:sldMk cId="3582196963" sldId="507"/>
            <ac:spMk id="2" creationId="{71E3ABE6-D25E-871E-D7F3-930CC8B4EF3F}"/>
          </ac:spMkLst>
        </pc:spChg>
        <pc:spChg chg="mod">
          <ac:chgData name="Christopher Walker" userId="9604f77e-27dd-4514-b8bb-380b8323a7f7" providerId="ADAL" clId="{C2172563-694D-423A-9FDB-ECC9353935A2}" dt="2025-12-02T15:38:11.797" v="5657" actId="20577"/>
          <ac:spMkLst>
            <pc:docMk/>
            <pc:sldMk cId="3582196963" sldId="507"/>
            <ac:spMk id="5" creationId="{3F149B2A-510C-577E-70D0-6C7307AF01D0}"/>
          </ac:spMkLst>
        </pc:spChg>
        <pc:spChg chg="mod">
          <ac:chgData name="Christopher Walker" userId="9604f77e-27dd-4514-b8bb-380b8323a7f7" providerId="ADAL" clId="{C2172563-694D-423A-9FDB-ECC9353935A2}" dt="2025-12-02T15:49:50.039" v="6254" actId="20577"/>
          <ac:spMkLst>
            <pc:docMk/>
            <pc:sldMk cId="3582196963" sldId="507"/>
            <ac:spMk id="6" creationId="{53589582-E7A9-E80C-15E0-A5AEE9E45BC3}"/>
          </ac:spMkLst>
        </pc:spChg>
      </pc:sldChg>
      <pc:sldChg chg="addSp delSp modSp new mod">
        <pc:chgData name="Christopher Walker" userId="9604f77e-27dd-4514-b8bb-380b8323a7f7" providerId="ADAL" clId="{C2172563-694D-423A-9FDB-ECC9353935A2}" dt="2025-12-02T14:43:53.207" v="4062" actId="20577"/>
        <pc:sldMkLst>
          <pc:docMk/>
          <pc:sldMk cId="205610501" sldId="508"/>
        </pc:sldMkLst>
        <pc:spChg chg="mod">
          <ac:chgData name="Christopher Walker" userId="9604f77e-27dd-4514-b8bb-380b8323a7f7" providerId="ADAL" clId="{C2172563-694D-423A-9FDB-ECC9353935A2}" dt="2025-12-02T14:43:53.207" v="4062" actId="20577"/>
          <ac:spMkLst>
            <pc:docMk/>
            <pc:sldMk cId="205610501" sldId="508"/>
            <ac:spMk id="2" creationId="{C431FA9F-2D27-BB9A-E90C-D51060605F7C}"/>
          </ac:spMkLst>
        </pc:spChg>
        <pc:spChg chg="mod">
          <ac:chgData name="Christopher Walker" userId="9604f77e-27dd-4514-b8bb-380b8323a7f7" providerId="ADAL" clId="{C2172563-694D-423A-9FDB-ECC9353935A2}" dt="2025-12-02T14:42:57.415" v="4003" actId="20577"/>
          <ac:spMkLst>
            <pc:docMk/>
            <pc:sldMk cId="205610501" sldId="508"/>
            <ac:spMk id="5" creationId="{63C68B14-C4B5-B244-82E9-CD76CB0A3C46}"/>
          </ac:spMkLst>
        </pc:spChg>
        <pc:spChg chg="del">
          <ac:chgData name="Christopher Walker" userId="9604f77e-27dd-4514-b8bb-380b8323a7f7" providerId="ADAL" clId="{C2172563-694D-423A-9FDB-ECC9353935A2}" dt="2025-12-02T14:36:52.091" v="3868"/>
          <ac:spMkLst>
            <pc:docMk/>
            <pc:sldMk cId="205610501" sldId="508"/>
            <ac:spMk id="6" creationId="{9DC1024B-6C36-C885-DFBA-724B54BB4370}"/>
          </ac:spMkLst>
        </pc:spChg>
        <pc:spChg chg="del">
          <ac:chgData name="Christopher Walker" userId="9604f77e-27dd-4514-b8bb-380b8323a7f7" providerId="ADAL" clId="{C2172563-694D-423A-9FDB-ECC9353935A2}" dt="2025-12-02T14:37:06.299" v="3869"/>
          <ac:spMkLst>
            <pc:docMk/>
            <pc:sldMk cId="205610501" sldId="508"/>
            <ac:spMk id="7" creationId="{A40F97D3-262E-E24B-C099-20502ACD8804}"/>
          </ac:spMkLst>
        </pc:spChg>
        <pc:spChg chg="mod">
          <ac:chgData name="Christopher Walker" userId="9604f77e-27dd-4514-b8bb-380b8323a7f7" providerId="ADAL" clId="{C2172563-694D-423A-9FDB-ECC9353935A2}" dt="2025-12-02T14:43:33.641" v="4028" actId="20577"/>
          <ac:spMkLst>
            <pc:docMk/>
            <pc:sldMk cId="205610501" sldId="508"/>
            <ac:spMk id="8" creationId="{ACE1A668-826A-290D-62F1-98167B52D8FF}"/>
          </ac:spMkLst>
        </pc:spChg>
        <pc:graphicFrameChg chg="add del mod">
          <ac:chgData name="Christopher Walker" userId="9604f77e-27dd-4514-b8bb-380b8323a7f7" providerId="ADAL" clId="{C2172563-694D-423A-9FDB-ECC9353935A2}" dt="2025-12-02T14:38:50.179" v="3921" actId="478"/>
          <ac:graphicFrameMkLst>
            <pc:docMk/>
            <pc:sldMk cId="205610501" sldId="508"/>
            <ac:graphicFrameMk id="11" creationId="{58605C5E-3D60-7EB6-EE9A-070C90EBB88F}"/>
          </ac:graphicFrameMkLst>
        </pc:graphicFrameChg>
        <pc:graphicFrameChg chg="add del mod">
          <ac:chgData name="Christopher Walker" userId="9604f77e-27dd-4514-b8bb-380b8323a7f7" providerId="ADAL" clId="{C2172563-694D-423A-9FDB-ECC9353935A2}" dt="2025-12-02T14:38:48.396" v="3920" actId="478"/>
          <ac:graphicFrameMkLst>
            <pc:docMk/>
            <pc:sldMk cId="205610501" sldId="508"/>
            <ac:graphicFrameMk id="12" creationId="{B4F781D9-D232-C0C8-69EB-B4A9D65C74A8}"/>
          </ac:graphicFrameMkLst>
        </pc:graphicFrameChg>
        <pc:graphicFrameChg chg="add mod">
          <ac:chgData name="Christopher Walker" userId="9604f77e-27dd-4514-b8bb-380b8323a7f7" providerId="ADAL" clId="{C2172563-694D-423A-9FDB-ECC9353935A2}" dt="2025-12-02T14:42:18.817" v="3987"/>
          <ac:graphicFrameMkLst>
            <pc:docMk/>
            <pc:sldMk cId="205610501" sldId="508"/>
            <ac:graphicFrameMk id="13" creationId="{BADB6567-F273-3B7C-5274-72ADCB703264}"/>
          </ac:graphicFrameMkLst>
        </pc:graphicFrameChg>
        <pc:picChg chg="add mod">
          <ac:chgData name="Christopher Walker" userId="9604f77e-27dd-4514-b8bb-380b8323a7f7" providerId="ADAL" clId="{C2172563-694D-423A-9FDB-ECC9353935A2}" dt="2025-12-02T14:38:06.093" v="3897" actId="1076"/>
          <ac:picMkLst>
            <pc:docMk/>
            <pc:sldMk cId="205610501" sldId="508"/>
            <ac:picMk id="9" creationId="{0B140728-8AD7-1360-1CBC-2DE45B23DA9B}"/>
          </ac:picMkLst>
        </pc:picChg>
        <pc:picChg chg="add mod">
          <ac:chgData name="Christopher Walker" userId="9604f77e-27dd-4514-b8bb-380b8323a7f7" providerId="ADAL" clId="{C2172563-694D-423A-9FDB-ECC9353935A2}" dt="2025-12-02T14:38:08.835" v="3898" actId="1076"/>
          <ac:picMkLst>
            <pc:docMk/>
            <pc:sldMk cId="205610501" sldId="508"/>
            <ac:picMk id="10" creationId="{A5EC6B20-822F-4FAC-BA9A-D36FD385184F}"/>
          </ac:picMkLst>
        </pc:picChg>
      </pc:sldChg>
      <pc:sldChg chg="addSp delSp modSp new mod">
        <pc:chgData name="Christopher Walker" userId="9604f77e-27dd-4514-b8bb-380b8323a7f7" providerId="ADAL" clId="{C2172563-694D-423A-9FDB-ECC9353935A2}" dt="2025-12-02T15:14:35.991" v="4826" actId="6549"/>
        <pc:sldMkLst>
          <pc:docMk/>
          <pc:sldMk cId="2228201738" sldId="509"/>
        </pc:sldMkLst>
        <pc:spChg chg="mod">
          <ac:chgData name="Christopher Walker" userId="9604f77e-27dd-4514-b8bb-380b8323a7f7" providerId="ADAL" clId="{C2172563-694D-423A-9FDB-ECC9353935A2}" dt="2025-12-02T15:10:04.288" v="4648" actId="20577"/>
          <ac:spMkLst>
            <pc:docMk/>
            <pc:sldMk cId="2228201738" sldId="509"/>
            <ac:spMk id="2" creationId="{56238993-0043-CC5B-8822-B490EA9AF09E}"/>
          </ac:spMkLst>
        </pc:spChg>
        <pc:spChg chg="mod">
          <ac:chgData name="Christopher Walker" userId="9604f77e-27dd-4514-b8bb-380b8323a7f7" providerId="ADAL" clId="{C2172563-694D-423A-9FDB-ECC9353935A2}" dt="2025-12-02T15:14:35.991" v="4826" actId="6549"/>
          <ac:spMkLst>
            <pc:docMk/>
            <pc:sldMk cId="2228201738" sldId="509"/>
            <ac:spMk id="5" creationId="{3580BB35-6182-2724-DB02-BB7A1A4D8C9A}"/>
          </ac:spMkLst>
        </pc:spChg>
        <pc:spChg chg="mod">
          <ac:chgData name="Christopher Walker" userId="9604f77e-27dd-4514-b8bb-380b8323a7f7" providerId="ADAL" clId="{C2172563-694D-423A-9FDB-ECC9353935A2}" dt="2025-12-02T15:12:34.090" v="4681" actId="20577"/>
          <ac:spMkLst>
            <pc:docMk/>
            <pc:sldMk cId="2228201738" sldId="509"/>
            <ac:spMk id="6" creationId="{CD53B15C-FB19-8EA2-5F2B-A9880D51B7BE}"/>
          </ac:spMkLst>
        </pc:spChg>
        <pc:spChg chg="del">
          <ac:chgData name="Christopher Walker" userId="9604f77e-27dd-4514-b8bb-380b8323a7f7" providerId="ADAL" clId="{C2172563-694D-423A-9FDB-ECC9353935A2}" dt="2025-12-02T15:09:48.046" v="4622"/>
          <ac:spMkLst>
            <pc:docMk/>
            <pc:sldMk cId="2228201738" sldId="509"/>
            <ac:spMk id="7" creationId="{EDDDBDAA-1C32-E7A0-5199-ECE820557A27}"/>
          </ac:spMkLst>
        </pc:spChg>
        <pc:picChg chg="add mod">
          <ac:chgData name="Christopher Walker" userId="9604f77e-27dd-4514-b8bb-380b8323a7f7" providerId="ADAL" clId="{C2172563-694D-423A-9FDB-ECC9353935A2}" dt="2025-12-02T15:09:48.046" v="4622"/>
          <ac:picMkLst>
            <pc:docMk/>
            <pc:sldMk cId="2228201738" sldId="509"/>
            <ac:picMk id="8" creationId="{A4C8ED74-18F1-8B3D-4AFF-6C565F453054}"/>
          </ac:picMkLst>
        </pc:picChg>
        <pc:picChg chg="add mod">
          <ac:chgData name="Christopher Walker" userId="9604f77e-27dd-4514-b8bb-380b8323a7f7" providerId="ADAL" clId="{C2172563-694D-423A-9FDB-ECC9353935A2}" dt="2025-12-02T15:14:02.173" v="4685" actId="14100"/>
          <ac:picMkLst>
            <pc:docMk/>
            <pc:sldMk cId="2228201738" sldId="509"/>
            <ac:picMk id="10" creationId="{FD0B1F7F-1B18-465F-7DB3-30154CDE3C08}"/>
          </ac:picMkLst>
        </pc:picChg>
      </pc:sldChg>
      <pc:sldChg chg="modSp new mod">
        <pc:chgData name="Christopher Walker" userId="9604f77e-27dd-4514-b8bb-380b8323a7f7" providerId="ADAL" clId="{C2172563-694D-423A-9FDB-ECC9353935A2}" dt="2025-12-02T15:43:22.971" v="5961" actId="20577"/>
        <pc:sldMkLst>
          <pc:docMk/>
          <pc:sldMk cId="773213734" sldId="510"/>
        </pc:sldMkLst>
        <pc:spChg chg="mod">
          <ac:chgData name="Christopher Walker" userId="9604f77e-27dd-4514-b8bb-380b8323a7f7" providerId="ADAL" clId="{C2172563-694D-423A-9FDB-ECC9353935A2}" dt="2025-12-02T15:43:04.830" v="5883" actId="20577"/>
          <ac:spMkLst>
            <pc:docMk/>
            <pc:sldMk cId="773213734" sldId="510"/>
            <ac:spMk id="2" creationId="{E2D8BCEA-F9AE-C152-7A07-8DBED5BF4713}"/>
          </ac:spMkLst>
        </pc:spChg>
        <pc:spChg chg="mod">
          <ac:chgData name="Christopher Walker" userId="9604f77e-27dd-4514-b8bb-380b8323a7f7" providerId="ADAL" clId="{C2172563-694D-423A-9FDB-ECC9353935A2}" dt="2025-12-02T15:43:15.755" v="5926" actId="20577"/>
          <ac:spMkLst>
            <pc:docMk/>
            <pc:sldMk cId="773213734" sldId="510"/>
            <ac:spMk id="3" creationId="{104AA8A6-C973-B068-5594-EE42D62F666D}"/>
          </ac:spMkLst>
        </pc:spChg>
        <pc:spChg chg="mod">
          <ac:chgData name="Christopher Walker" userId="9604f77e-27dd-4514-b8bb-380b8323a7f7" providerId="ADAL" clId="{C2172563-694D-423A-9FDB-ECC9353935A2}" dt="2025-12-02T15:43:22.971" v="5961" actId="20577"/>
          <ac:spMkLst>
            <pc:docMk/>
            <pc:sldMk cId="773213734" sldId="510"/>
            <ac:spMk id="4" creationId="{6DC50123-3F4B-3D29-5CF0-1A6A85AC764F}"/>
          </ac:spMkLst>
        </pc:spChg>
      </pc:sldChg>
      <pc:sldChg chg="new del">
        <pc:chgData name="Christopher Walker" userId="9604f77e-27dd-4514-b8bb-380b8323a7f7" providerId="ADAL" clId="{C2172563-694D-423A-9FDB-ECC9353935A2}" dt="2025-12-02T15:42:33.592" v="5855" actId="2696"/>
        <pc:sldMkLst>
          <pc:docMk/>
          <pc:sldMk cId="3156061961" sldId="510"/>
        </pc:sldMkLst>
      </pc:sldChg>
      <pc:sldMasterChg chg="delSldLayout">
        <pc:chgData name="Christopher Walker" userId="9604f77e-27dd-4514-b8bb-380b8323a7f7" providerId="ADAL" clId="{C2172563-694D-423A-9FDB-ECC9353935A2}" dt="2025-12-02T11:33:07.189" v="3304" actId="47"/>
        <pc:sldMasterMkLst>
          <pc:docMk/>
          <pc:sldMasterMk cId="2191028104" sldId="2147483680"/>
        </pc:sldMasterMkLst>
        <pc:sldLayoutChg chg="del">
          <pc:chgData name="Christopher Walker" userId="9604f77e-27dd-4514-b8bb-380b8323a7f7" providerId="ADAL" clId="{C2172563-694D-423A-9FDB-ECC9353935A2}" dt="2025-12-02T11:33:07.189" v="3304" actId="47"/>
          <pc:sldLayoutMkLst>
            <pc:docMk/>
            <pc:sldMasterMk cId="2191028104" sldId="2147483680"/>
            <pc:sldLayoutMk cId="3878247876" sldId="214748377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ristopher.walker\AppData\Roaming\Microsoft\Excel\Latency-data-2025-08-04%2014_16_44%20(version%201)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Latency</a:t>
            </a:r>
            <a:r>
              <a:rPr lang="en-GB" baseline="0"/>
              <a:t> London-Slough (IPv6) Effect of chrony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'Lon-Slough-min-6'!$A$2:$A$308</c:f>
              <c:numCache>
                <c:formatCode>m/d/yyyy\ h:mm</c:formatCode>
                <c:ptCount val="307"/>
                <c:pt idx="0">
                  <c:v>45785.458333333336</c:v>
                </c:pt>
                <c:pt idx="1">
                  <c:v>45785.541666666664</c:v>
                </c:pt>
                <c:pt idx="2">
                  <c:v>45785.625</c:v>
                </c:pt>
                <c:pt idx="3">
                  <c:v>45785.708333333336</c:v>
                </c:pt>
                <c:pt idx="4">
                  <c:v>45785.791666666664</c:v>
                </c:pt>
                <c:pt idx="5">
                  <c:v>45785.875</c:v>
                </c:pt>
                <c:pt idx="6">
                  <c:v>45785.958333333336</c:v>
                </c:pt>
                <c:pt idx="7">
                  <c:v>45786.041666666664</c:v>
                </c:pt>
                <c:pt idx="8">
                  <c:v>45786.125</c:v>
                </c:pt>
                <c:pt idx="9">
                  <c:v>45786.208333333336</c:v>
                </c:pt>
                <c:pt idx="10">
                  <c:v>45786.291666666664</c:v>
                </c:pt>
                <c:pt idx="11">
                  <c:v>45786.375</c:v>
                </c:pt>
                <c:pt idx="12">
                  <c:v>45786.458333333336</c:v>
                </c:pt>
                <c:pt idx="13">
                  <c:v>45786.541666666664</c:v>
                </c:pt>
                <c:pt idx="14">
                  <c:v>45786.625</c:v>
                </c:pt>
                <c:pt idx="15">
                  <c:v>45786.708333333336</c:v>
                </c:pt>
                <c:pt idx="16">
                  <c:v>45786.791666666664</c:v>
                </c:pt>
                <c:pt idx="17">
                  <c:v>45786.875</c:v>
                </c:pt>
                <c:pt idx="18">
                  <c:v>45786.958333333336</c:v>
                </c:pt>
                <c:pt idx="19">
                  <c:v>45787.041666666664</c:v>
                </c:pt>
                <c:pt idx="20">
                  <c:v>45787.125</c:v>
                </c:pt>
                <c:pt idx="21">
                  <c:v>45787.208333333336</c:v>
                </c:pt>
                <c:pt idx="22">
                  <c:v>45787.291666666664</c:v>
                </c:pt>
                <c:pt idx="23">
                  <c:v>45787.375</c:v>
                </c:pt>
                <c:pt idx="24">
                  <c:v>45787.458333333336</c:v>
                </c:pt>
                <c:pt idx="25">
                  <c:v>45787.541666666664</c:v>
                </c:pt>
                <c:pt idx="26">
                  <c:v>45787.625</c:v>
                </c:pt>
                <c:pt idx="27">
                  <c:v>45787.708333333336</c:v>
                </c:pt>
                <c:pt idx="28">
                  <c:v>45787.791666666664</c:v>
                </c:pt>
                <c:pt idx="29">
                  <c:v>45787.875</c:v>
                </c:pt>
                <c:pt idx="30">
                  <c:v>45787.958333333336</c:v>
                </c:pt>
                <c:pt idx="31">
                  <c:v>45788.041666666664</c:v>
                </c:pt>
                <c:pt idx="32">
                  <c:v>45788.125</c:v>
                </c:pt>
                <c:pt idx="33">
                  <c:v>45788.208333333336</c:v>
                </c:pt>
                <c:pt idx="34">
                  <c:v>45788.291666666664</c:v>
                </c:pt>
                <c:pt idx="35">
                  <c:v>45788.375</c:v>
                </c:pt>
                <c:pt idx="36">
                  <c:v>45788.458333333336</c:v>
                </c:pt>
                <c:pt idx="37">
                  <c:v>45788.541666666664</c:v>
                </c:pt>
                <c:pt idx="38">
                  <c:v>45788.625</c:v>
                </c:pt>
                <c:pt idx="39">
                  <c:v>45788.708333333336</c:v>
                </c:pt>
                <c:pt idx="40">
                  <c:v>45788.791666666664</c:v>
                </c:pt>
                <c:pt idx="41">
                  <c:v>45788.875</c:v>
                </c:pt>
                <c:pt idx="42">
                  <c:v>45788.958333333336</c:v>
                </c:pt>
                <c:pt idx="43">
                  <c:v>45789.041666666664</c:v>
                </c:pt>
                <c:pt idx="44">
                  <c:v>45789.125</c:v>
                </c:pt>
                <c:pt idx="45">
                  <c:v>45789.208333333336</c:v>
                </c:pt>
                <c:pt idx="46">
                  <c:v>45789.291666666664</c:v>
                </c:pt>
                <c:pt idx="47">
                  <c:v>45789.375</c:v>
                </c:pt>
                <c:pt idx="48">
                  <c:v>45789.458333333336</c:v>
                </c:pt>
                <c:pt idx="49">
                  <c:v>45789.541666666664</c:v>
                </c:pt>
                <c:pt idx="50">
                  <c:v>45789.625</c:v>
                </c:pt>
                <c:pt idx="51">
                  <c:v>45789.708333333336</c:v>
                </c:pt>
                <c:pt idx="52">
                  <c:v>45789.791666666664</c:v>
                </c:pt>
                <c:pt idx="53">
                  <c:v>45789.875</c:v>
                </c:pt>
                <c:pt idx="54">
                  <c:v>45789.958333333336</c:v>
                </c:pt>
                <c:pt idx="55">
                  <c:v>45790.041666666664</c:v>
                </c:pt>
                <c:pt idx="56">
                  <c:v>45790.125</c:v>
                </c:pt>
                <c:pt idx="57">
                  <c:v>45790.208333333336</c:v>
                </c:pt>
                <c:pt idx="58">
                  <c:v>45790.291666666664</c:v>
                </c:pt>
                <c:pt idx="59">
                  <c:v>45790.375</c:v>
                </c:pt>
                <c:pt idx="60">
                  <c:v>45790.458333333336</c:v>
                </c:pt>
                <c:pt idx="61">
                  <c:v>45790.541666666664</c:v>
                </c:pt>
                <c:pt idx="62">
                  <c:v>45790.625</c:v>
                </c:pt>
                <c:pt idx="63">
                  <c:v>45790.708333333336</c:v>
                </c:pt>
                <c:pt idx="64">
                  <c:v>45790.791666666664</c:v>
                </c:pt>
                <c:pt idx="65">
                  <c:v>45790.875</c:v>
                </c:pt>
                <c:pt idx="66">
                  <c:v>45790.958333333336</c:v>
                </c:pt>
                <c:pt idx="67">
                  <c:v>45791.041666666664</c:v>
                </c:pt>
                <c:pt idx="68">
                  <c:v>45791.125</c:v>
                </c:pt>
                <c:pt idx="69">
                  <c:v>45791.208333333336</c:v>
                </c:pt>
                <c:pt idx="70">
                  <c:v>45791.291666666664</c:v>
                </c:pt>
                <c:pt idx="71">
                  <c:v>45791.375</c:v>
                </c:pt>
                <c:pt idx="72">
                  <c:v>45791.458333333336</c:v>
                </c:pt>
                <c:pt idx="73">
                  <c:v>45791.541666666664</c:v>
                </c:pt>
                <c:pt idx="74">
                  <c:v>45791.625</c:v>
                </c:pt>
                <c:pt idx="75">
                  <c:v>45791.708333333336</c:v>
                </c:pt>
                <c:pt idx="76">
                  <c:v>45791.791666666664</c:v>
                </c:pt>
                <c:pt idx="77">
                  <c:v>45791.875</c:v>
                </c:pt>
                <c:pt idx="78">
                  <c:v>45791.958333333336</c:v>
                </c:pt>
                <c:pt idx="79">
                  <c:v>45792.041666666664</c:v>
                </c:pt>
                <c:pt idx="80">
                  <c:v>45792.125</c:v>
                </c:pt>
                <c:pt idx="81">
                  <c:v>45792.208333333336</c:v>
                </c:pt>
                <c:pt idx="82">
                  <c:v>45792.291666666664</c:v>
                </c:pt>
                <c:pt idx="83">
                  <c:v>45792.375</c:v>
                </c:pt>
                <c:pt idx="84">
                  <c:v>45792.458333333336</c:v>
                </c:pt>
                <c:pt idx="85">
                  <c:v>45792.541666666664</c:v>
                </c:pt>
                <c:pt idx="86">
                  <c:v>45792.625</c:v>
                </c:pt>
                <c:pt idx="87">
                  <c:v>45792.708333333336</c:v>
                </c:pt>
                <c:pt idx="88">
                  <c:v>45792.791666666664</c:v>
                </c:pt>
                <c:pt idx="89">
                  <c:v>45792.875</c:v>
                </c:pt>
                <c:pt idx="90">
                  <c:v>45792.958333333336</c:v>
                </c:pt>
                <c:pt idx="91">
                  <c:v>45793.041666666664</c:v>
                </c:pt>
                <c:pt idx="92">
                  <c:v>45793.125</c:v>
                </c:pt>
                <c:pt idx="93">
                  <c:v>45793.208333333336</c:v>
                </c:pt>
                <c:pt idx="94">
                  <c:v>45793.291666666664</c:v>
                </c:pt>
                <c:pt idx="95">
                  <c:v>45793.375</c:v>
                </c:pt>
                <c:pt idx="96">
                  <c:v>45793.458333333336</c:v>
                </c:pt>
                <c:pt idx="97">
                  <c:v>45793.541666666664</c:v>
                </c:pt>
                <c:pt idx="98">
                  <c:v>45793.625</c:v>
                </c:pt>
                <c:pt idx="99">
                  <c:v>45793.708333333336</c:v>
                </c:pt>
                <c:pt idx="100">
                  <c:v>45793.791666666664</c:v>
                </c:pt>
                <c:pt idx="101">
                  <c:v>45793.875</c:v>
                </c:pt>
                <c:pt idx="102">
                  <c:v>45793.958333333336</c:v>
                </c:pt>
                <c:pt idx="103">
                  <c:v>45794.041666666664</c:v>
                </c:pt>
                <c:pt idx="104">
                  <c:v>45794.125</c:v>
                </c:pt>
                <c:pt idx="105">
                  <c:v>45794.208333333336</c:v>
                </c:pt>
                <c:pt idx="106">
                  <c:v>45794.291666666664</c:v>
                </c:pt>
                <c:pt idx="107">
                  <c:v>45794.375</c:v>
                </c:pt>
                <c:pt idx="108">
                  <c:v>45794.458333333336</c:v>
                </c:pt>
                <c:pt idx="109">
                  <c:v>45794.541666666664</c:v>
                </c:pt>
                <c:pt idx="110">
                  <c:v>45794.625</c:v>
                </c:pt>
                <c:pt idx="111">
                  <c:v>45794.708333333336</c:v>
                </c:pt>
                <c:pt idx="112">
                  <c:v>45794.791666666664</c:v>
                </c:pt>
                <c:pt idx="113">
                  <c:v>45794.875</c:v>
                </c:pt>
                <c:pt idx="114">
                  <c:v>45794.958333333336</c:v>
                </c:pt>
                <c:pt idx="115">
                  <c:v>45795.041666666664</c:v>
                </c:pt>
                <c:pt idx="116">
                  <c:v>45795.125</c:v>
                </c:pt>
                <c:pt idx="117">
                  <c:v>45795.208333333336</c:v>
                </c:pt>
                <c:pt idx="118">
                  <c:v>45795.291666666664</c:v>
                </c:pt>
                <c:pt idx="119">
                  <c:v>45795.375</c:v>
                </c:pt>
                <c:pt idx="120">
                  <c:v>45795.458333333336</c:v>
                </c:pt>
                <c:pt idx="121">
                  <c:v>45795.541666666664</c:v>
                </c:pt>
                <c:pt idx="122">
                  <c:v>45795.625</c:v>
                </c:pt>
                <c:pt idx="123">
                  <c:v>45795.708333333336</c:v>
                </c:pt>
                <c:pt idx="124">
                  <c:v>45795.791666666664</c:v>
                </c:pt>
                <c:pt idx="125">
                  <c:v>45795.875</c:v>
                </c:pt>
                <c:pt idx="126">
                  <c:v>45795.958333333336</c:v>
                </c:pt>
                <c:pt idx="127">
                  <c:v>45796.041666666664</c:v>
                </c:pt>
                <c:pt idx="128">
                  <c:v>45796.125</c:v>
                </c:pt>
                <c:pt idx="129">
                  <c:v>45796.208333333336</c:v>
                </c:pt>
                <c:pt idx="130">
                  <c:v>45796.291666666664</c:v>
                </c:pt>
                <c:pt idx="131">
                  <c:v>45796.375</c:v>
                </c:pt>
                <c:pt idx="132">
                  <c:v>45796.458333333336</c:v>
                </c:pt>
                <c:pt idx="133">
                  <c:v>45796.541666666664</c:v>
                </c:pt>
                <c:pt idx="134">
                  <c:v>45796.625</c:v>
                </c:pt>
                <c:pt idx="135">
                  <c:v>45796.708333333336</c:v>
                </c:pt>
                <c:pt idx="136">
                  <c:v>45796.791666666664</c:v>
                </c:pt>
                <c:pt idx="137">
                  <c:v>45796.875</c:v>
                </c:pt>
                <c:pt idx="138">
                  <c:v>45796.958333333336</c:v>
                </c:pt>
                <c:pt idx="139">
                  <c:v>45797.041666666664</c:v>
                </c:pt>
                <c:pt idx="140">
                  <c:v>45797.125</c:v>
                </c:pt>
                <c:pt idx="141">
                  <c:v>45797.208333333336</c:v>
                </c:pt>
                <c:pt idx="142">
                  <c:v>45797.291666666664</c:v>
                </c:pt>
                <c:pt idx="143">
                  <c:v>45797.375</c:v>
                </c:pt>
                <c:pt idx="144">
                  <c:v>45797.458333333336</c:v>
                </c:pt>
                <c:pt idx="145">
                  <c:v>45797.541666666664</c:v>
                </c:pt>
                <c:pt idx="146">
                  <c:v>45797.625</c:v>
                </c:pt>
                <c:pt idx="147">
                  <c:v>45797.708333333336</c:v>
                </c:pt>
                <c:pt idx="148">
                  <c:v>45797.791666666664</c:v>
                </c:pt>
                <c:pt idx="149">
                  <c:v>45797.875</c:v>
                </c:pt>
                <c:pt idx="150">
                  <c:v>45797.958333333336</c:v>
                </c:pt>
                <c:pt idx="151">
                  <c:v>45798.041666666664</c:v>
                </c:pt>
                <c:pt idx="152">
                  <c:v>45798.125</c:v>
                </c:pt>
                <c:pt idx="153">
                  <c:v>45798.208333333336</c:v>
                </c:pt>
                <c:pt idx="154">
                  <c:v>45798.291666666664</c:v>
                </c:pt>
                <c:pt idx="155">
                  <c:v>45798.375</c:v>
                </c:pt>
                <c:pt idx="156">
                  <c:v>45798.458333333336</c:v>
                </c:pt>
                <c:pt idx="157">
                  <c:v>45798.541666666664</c:v>
                </c:pt>
                <c:pt idx="158">
                  <c:v>45798.625</c:v>
                </c:pt>
                <c:pt idx="159">
                  <c:v>45798.708333333336</c:v>
                </c:pt>
                <c:pt idx="160">
                  <c:v>45798.791666666664</c:v>
                </c:pt>
                <c:pt idx="161">
                  <c:v>45798.875</c:v>
                </c:pt>
                <c:pt idx="162">
                  <c:v>45798.958333333336</c:v>
                </c:pt>
                <c:pt idx="163">
                  <c:v>45799.041666666664</c:v>
                </c:pt>
                <c:pt idx="164">
                  <c:v>45799.125</c:v>
                </c:pt>
                <c:pt idx="165">
                  <c:v>45799.208333333336</c:v>
                </c:pt>
                <c:pt idx="166">
                  <c:v>45799.291666666664</c:v>
                </c:pt>
                <c:pt idx="167">
                  <c:v>45799.375</c:v>
                </c:pt>
                <c:pt idx="168">
                  <c:v>45799.458333333336</c:v>
                </c:pt>
                <c:pt idx="169">
                  <c:v>45799.541666666664</c:v>
                </c:pt>
                <c:pt idx="170">
                  <c:v>45799.625</c:v>
                </c:pt>
                <c:pt idx="171">
                  <c:v>45799.708333333336</c:v>
                </c:pt>
                <c:pt idx="172">
                  <c:v>45799.791666666664</c:v>
                </c:pt>
                <c:pt idx="173">
                  <c:v>45799.875</c:v>
                </c:pt>
                <c:pt idx="174">
                  <c:v>45799.958333333336</c:v>
                </c:pt>
                <c:pt idx="175">
                  <c:v>45800.041666666664</c:v>
                </c:pt>
                <c:pt idx="176">
                  <c:v>45800.125</c:v>
                </c:pt>
                <c:pt idx="177">
                  <c:v>45800.208333333336</c:v>
                </c:pt>
                <c:pt idx="178">
                  <c:v>45800.291666666664</c:v>
                </c:pt>
                <c:pt idx="179">
                  <c:v>45800.375</c:v>
                </c:pt>
                <c:pt idx="180">
                  <c:v>45800.458333333336</c:v>
                </c:pt>
                <c:pt idx="181">
                  <c:v>45800.541666666664</c:v>
                </c:pt>
                <c:pt idx="182">
                  <c:v>45800.625</c:v>
                </c:pt>
                <c:pt idx="183">
                  <c:v>45800.708333333336</c:v>
                </c:pt>
                <c:pt idx="184">
                  <c:v>45800.791666666664</c:v>
                </c:pt>
                <c:pt idx="185">
                  <c:v>45800.875</c:v>
                </c:pt>
                <c:pt idx="186">
                  <c:v>45800.958333333336</c:v>
                </c:pt>
                <c:pt idx="187">
                  <c:v>45801.041666666664</c:v>
                </c:pt>
                <c:pt idx="188">
                  <c:v>45801.125</c:v>
                </c:pt>
                <c:pt idx="189">
                  <c:v>45801.208333333336</c:v>
                </c:pt>
                <c:pt idx="190">
                  <c:v>45801.291666666664</c:v>
                </c:pt>
                <c:pt idx="191">
                  <c:v>45801.375</c:v>
                </c:pt>
                <c:pt idx="192">
                  <c:v>45801.458333333336</c:v>
                </c:pt>
                <c:pt idx="193">
                  <c:v>45801.541666666664</c:v>
                </c:pt>
                <c:pt idx="194">
                  <c:v>45801.625</c:v>
                </c:pt>
                <c:pt idx="195">
                  <c:v>45801.708333333336</c:v>
                </c:pt>
                <c:pt idx="196">
                  <c:v>45801.791666666664</c:v>
                </c:pt>
                <c:pt idx="197">
                  <c:v>45801.875</c:v>
                </c:pt>
                <c:pt idx="198">
                  <c:v>45801.958333333336</c:v>
                </c:pt>
                <c:pt idx="199">
                  <c:v>45802.041666666664</c:v>
                </c:pt>
                <c:pt idx="200">
                  <c:v>45802.125</c:v>
                </c:pt>
                <c:pt idx="201">
                  <c:v>45802.208333333336</c:v>
                </c:pt>
                <c:pt idx="202">
                  <c:v>45802.291666666664</c:v>
                </c:pt>
                <c:pt idx="203">
                  <c:v>45802.375</c:v>
                </c:pt>
                <c:pt idx="204">
                  <c:v>45802.458333333336</c:v>
                </c:pt>
                <c:pt idx="205">
                  <c:v>45802.541666666664</c:v>
                </c:pt>
                <c:pt idx="206">
                  <c:v>45802.625</c:v>
                </c:pt>
                <c:pt idx="207">
                  <c:v>45802.708333333336</c:v>
                </c:pt>
                <c:pt idx="208">
                  <c:v>45802.791666666664</c:v>
                </c:pt>
                <c:pt idx="209">
                  <c:v>45802.875</c:v>
                </c:pt>
                <c:pt idx="210">
                  <c:v>45802.958333333336</c:v>
                </c:pt>
                <c:pt idx="211">
                  <c:v>45803.041666666664</c:v>
                </c:pt>
                <c:pt idx="212">
                  <c:v>45803.125</c:v>
                </c:pt>
                <c:pt idx="213">
                  <c:v>45803.208333333336</c:v>
                </c:pt>
                <c:pt idx="214">
                  <c:v>45803.291666666664</c:v>
                </c:pt>
                <c:pt idx="215">
                  <c:v>45803.375</c:v>
                </c:pt>
                <c:pt idx="216">
                  <c:v>45803.458333333336</c:v>
                </c:pt>
                <c:pt idx="217">
                  <c:v>45803.541666666664</c:v>
                </c:pt>
                <c:pt idx="218">
                  <c:v>45803.625</c:v>
                </c:pt>
                <c:pt idx="219">
                  <c:v>45803.708333333336</c:v>
                </c:pt>
                <c:pt idx="220">
                  <c:v>45803.791666666664</c:v>
                </c:pt>
                <c:pt idx="221">
                  <c:v>45803.875</c:v>
                </c:pt>
                <c:pt idx="222">
                  <c:v>45803.958333333336</c:v>
                </c:pt>
                <c:pt idx="223">
                  <c:v>45804.041666666664</c:v>
                </c:pt>
                <c:pt idx="224">
                  <c:v>45804.125</c:v>
                </c:pt>
                <c:pt idx="225">
                  <c:v>45804.208333333336</c:v>
                </c:pt>
                <c:pt idx="226">
                  <c:v>45804.291666666664</c:v>
                </c:pt>
                <c:pt idx="227">
                  <c:v>45804.375</c:v>
                </c:pt>
                <c:pt idx="228">
                  <c:v>45804.458333333336</c:v>
                </c:pt>
                <c:pt idx="229">
                  <c:v>45804.541666666664</c:v>
                </c:pt>
                <c:pt idx="230">
                  <c:v>45804.625</c:v>
                </c:pt>
                <c:pt idx="231">
                  <c:v>45804.708333333336</c:v>
                </c:pt>
                <c:pt idx="232">
                  <c:v>45804.791666666664</c:v>
                </c:pt>
                <c:pt idx="233">
                  <c:v>45804.875</c:v>
                </c:pt>
                <c:pt idx="234">
                  <c:v>45804.958333333336</c:v>
                </c:pt>
                <c:pt idx="235">
                  <c:v>45805.041666666664</c:v>
                </c:pt>
                <c:pt idx="236">
                  <c:v>45805.125</c:v>
                </c:pt>
                <c:pt idx="237">
                  <c:v>45805.208333333336</c:v>
                </c:pt>
                <c:pt idx="238">
                  <c:v>45805.291666666664</c:v>
                </c:pt>
                <c:pt idx="239">
                  <c:v>45805.375</c:v>
                </c:pt>
                <c:pt idx="240">
                  <c:v>45805.458333333336</c:v>
                </c:pt>
                <c:pt idx="241">
                  <c:v>45805.541666666664</c:v>
                </c:pt>
                <c:pt idx="242">
                  <c:v>45805.625</c:v>
                </c:pt>
                <c:pt idx="243">
                  <c:v>45805.708333333336</c:v>
                </c:pt>
                <c:pt idx="244">
                  <c:v>45805.791666666664</c:v>
                </c:pt>
                <c:pt idx="245">
                  <c:v>45805.875</c:v>
                </c:pt>
                <c:pt idx="246">
                  <c:v>45805.958333333336</c:v>
                </c:pt>
                <c:pt idx="247">
                  <c:v>45806.041666666664</c:v>
                </c:pt>
                <c:pt idx="248">
                  <c:v>45806.125</c:v>
                </c:pt>
                <c:pt idx="249">
                  <c:v>45806.208333333336</c:v>
                </c:pt>
                <c:pt idx="250">
                  <c:v>45806.291666666664</c:v>
                </c:pt>
                <c:pt idx="251">
                  <c:v>45806.375</c:v>
                </c:pt>
                <c:pt idx="252">
                  <c:v>45806.458333333336</c:v>
                </c:pt>
                <c:pt idx="253">
                  <c:v>45806.541666666664</c:v>
                </c:pt>
                <c:pt idx="254">
                  <c:v>45806.625</c:v>
                </c:pt>
                <c:pt idx="255">
                  <c:v>45806.708333333336</c:v>
                </c:pt>
                <c:pt idx="256">
                  <c:v>45806.791666666664</c:v>
                </c:pt>
                <c:pt idx="257">
                  <c:v>45806.875</c:v>
                </c:pt>
                <c:pt idx="258">
                  <c:v>45806.958333333336</c:v>
                </c:pt>
                <c:pt idx="259">
                  <c:v>45807.041666666664</c:v>
                </c:pt>
                <c:pt idx="260">
                  <c:v>45807.125</c:v>
                </c:pt>
                <c:pt idx="261">
                  <c:v>45807.208333333336</c:v>
                </c:pt>
                <c:pt idx="262">
                  <c:v>45807.291666666664</c:v>
                </c:pt>
                <c:pt idx="263">
                  <c:v>45807.375</c:v>
                </c:pt>
                <c:pt idx="264">
                  <c:v>45807.458333333336</c:v>
                </c:pt>
                <c:pt idx="265">
                  <c:v>45807.541666666664</c:v>
                </c:pt>
                <c:pt idx="266">
                  <c:v>45807.625</c:v>
                </c:pt>
                <c:pt idx="267">
                  <c:v>45807.708333333336</c:v>
                </c:pt>
                <c:pt idx="268">
                  <c:v>45807.791666666664</c:v>
                </c:pt>
                <c:pt idx="269">
                  <c:v>45807.875</c:v>
                </c:pt>
                <c:pt idx="270">
                  <c:v>45807.958333333336</c:v>
                </c:pt>
                <c:pt idx="271">
                  <c:v>45808.041666666664</c:v>
                </c:pt>
                <c:pt idx="272">
                  <c:v>45808.125</c:v>
                </c:pt>
                <c:pt idx="273">
                  <c:v>45808.208333333336</c:v>
                </c:pt>
                <c:pt idx="274">
                  <c:v>45808.291666666664</c:v>
                </c:pt>
                <c:pt idx="275">
                  <c:v>45808.375</c:v>
                </c:pt>
                <c:pt idx="276">
                  <c:v>45808.458333333336</c:v>
                </c:pt>
                <c:pt idx="277">
                  <c:v>45808.541666666664</c:v>
                </c:pt>
                <c:pt idx="278">
                  <c:v>45808.625</c:v>
                </c:pt>
                <c:pt idx="279">
                  <c:v>45808.708333333336</c:v>
                </c:pt>
                <c:pt idx="280">
                  <c:v>45808.791666666664</c:v>
                </c:pt>
                <c:pt idx="281">
                  <c:v>45808.875</c:v>
                </c:pt>
                <c:pt idx="282">
                  <c:v>45808.958333333336</c:v>
                </c:pt>
                <c:pt idx="283">
                  <c:v>45809.041666666664</c:v>
                </c:pt>
                <c:pt idx="284">
                  <c:v>45809.125</c:v>
                </c:pt>
                <c:pt idx="285">
                  <c:v>45809.208333333336</c:v>
                </c:pt>
                <c:pt idx="286">
                  <c:v>45809.291666666664</c:v>
                </c:pt>
                <c:pt idx="287">
                  <c:v>45809.375</c:v>
                </c:pt>
                <c:pt idx="288">
                  <c:v>45809.458333333336</c:v>
                </c:pt>
                <c:pt idx="289">
                  <c:v>45809.541666666664</c:v>
                </c:pt>
                <c:pt idx="290">
                  <c:v>45809.625</c:v>
                </c:pt>
                <c:pt idx="291">
                  <c:v>45809.708333333336</c:v>
                </c:pt>
                <c:pt idx="292">
                  <c:v>45809.791666666664</c:v>
                </c:pt>
                <c:pt idx="293">
                  <c:v>45809.875</c:v>
                </c:pt>
                <c:pt idx="294">
                  <c:v>45809.958333333336</c:v>
                </c:pt>
                <c:pt idx="295">
                  <c:v>45810.041666666664</c:v>
                </c:pt>
                <c:pt idx="296">
                  <c:v>45810.125</c:v>
                </c:pt>
                <c:pt idx="297">
                  <c:v>45810.208333333336</c:v>
                </c:pt>
                <c:pt idx="298">
                  <c:v>45810.291666666664</c:v>
                </c:pt>
                <c:pt idx="299">
                  <c:v>45810.375</c:v>
                </c:pt>
                <c:pt idx="300">
                  <c:v>45810.458333333336</c:v>
                </c:pt>
                <c:pt idx="301">
                  <c:v>45810.541666666664</c:v>
                </c:pt>
                <c:pt idx="302">
                  <c:v>45810.625</c:v>
                </c:pt>
                <c:pt idx="303">
                  <c:v>45810.708333333336</c:v>
                </c:pt>
                <c:pt idx="304">
                  <c:v>45810.791666666664</c:v>
                </c:pt>
                <c:pt idx="305">
                  <c:v>45810.875</c:v>
                </c:pt>
                <c:pt idx="306">
                  <c:v>45810.958333333336</c:v>
                </c:pt>
              </c:numCache>
            </c:numRef>
          </c:xVal>
          <c:yVal>
            <c:numRef>
              <c:f>'Lon-Slough-min-6'!$B$2:$B$308</c:f>
              <c:numCache>
                <c:formatCode>General</c:formatCode>
                <c:ptCount val="307"/>
                <c:pt idx="0">
                  <c:v>0.46</c:v>
                </c:pt>
                <c:pt idx="1">
                  <c:v>0.03</c:v>
                </c:pt>
                <c:pt idx="2">
                  <c:v>0.43</c:v>
                </c:pt>
                <c:pt idx="3">
                  <c:v>0.56000000000000005</c:v>
                </c:pt>
                <c:pt idx="4">
                  <c:v>0.45</c:v>
                </c:pt>
                <c:pt idx="5">
                  <c:v>0.48</c:v>
                </c:pt>
                <c:pt idx="6">
                  <c:v>0.43</c:v>
                </c:pt>
                <c:pt idx="7">
                  <c:v>0.5</c:v>
                </c:pt>
                <c:pt idx="8">
                  <c:v>0.47</c:v>
                </c:pt>
                <c:pt idx="9">
                  <c:v>0.52</c:v>
                </c:pt>
                <c:pt idx="10">
                  <c:v>0.52</c:v>
                </c:pt>
                <c:pt idx="11">
                  <c:v>0.28999999999999998</c:v>
                </c:pt>
                <c:pt idx="12">
                  <c:v>0.47</c:v>
                </c:pt>
                <c:pt idx="13">
                  <c:v>0.13</c:v>
                </c:pt>
                <c:pt idx="14">
                  <c:v>0.53</c:v>
                </c:pt>
                <c:pt idx="15">
                  <c:v>0.51</c:v>
                </c:pt>
                <c:pt idx="16">
                  <c:v>0.47</c:v>
                </c:pt>
                <c:pt idx="17">
                  <c:v>0.55000000000000004</c:v>
                </c:pt>
                <c:pt idx="18">
                  <c:v>0.4</c:v>
                </c:pt>
                <c:pt idx="19">
                  <c:v>0.47</c:v>
                </c:pt>
                <c:pt idx="20">
                  <c:v>0.13</c:v>
                </c:pt>
                <c:pt idx="21">
                  <c:v>0.59</c:v>
                </c:pt>
                <c:pt idx="22">
                  <c:v>0.31</c:v>
                </c:pt>
                <c:pt idx="23">
                  <c:v>0.26</c:v>
                </c:pt>
                <c:pt idx="24">
                  <c:v>0.28000000000000003</c:v>
                </c:pt>
                <c:pt idx="25">
                  <c:v>0.17</c:v>
                </c:pt>
                <c:pt idx="26">
                  <c:v>0.39</c:v>
                </c:pt>
                <c:pt idx="27">
                  <c:v>0.64</c:v>
                </c:pt>
                <c:pt idx="28">
                  <c:v>0.44</c:v>
                </c:pt>
                <c:pt idx="29">
                  <c:v>0.43</c:v>
                </c:pt>
                <c:pt idx="30">
                  <c:v>0.46</c:v>
                </c:pt>
                <c:pt idx="31">
                  <c:v>0.43</c:v>
                </c:pt>
                <c:pt idx="32">
                  <c:v>0.47</c:v>
                </c:pt>
                <c:pt idx="33">
                  <c:v>0.41</c:v>
                </c:pt>
                <c:pt idx="34">
                  <c:v>0.37</c:v>
                </c:pt>
                <c:pt idx="35">
                  <c:v>0.28999999999999998</c:v>
                </c:pt>
                <c:pt idx="36">
                  <c:v>0.49</c:v>
                </c:pt>
                <c:pt idx="37">
                  <c:v>-0.06</c:v>
                </c:pt>
                <c:pt idx="38">
                  <c:v>0.21</c:v>
                </c:pt>
                <c:pt idx="39">
                  <c:v>0.57999999999999996</c:v>
                </c:pt>
                <c:pt idx="40">
                  <c:v>0.51</c:v>
                </c:pt>
                <c:pt idx="41">
                  <c:v>0.46</c:v>
                </c:pt>
                <c:pt idx="42">
                  <c:v>0.46</c:v>
                </c:pt>
                <c:pt idx="43">
                  <c:v>0.43</c:v>
                </c:pt>
                <c:pt idx="44">
                  <c:v>0.48</c:v>
                </c:pt>
                <c:pt idx="45">
                  <c:v>0.5</c:v>
                </c:pt>
                <c:pt idx="46">
                  <c:v>0.43</c:v>
                </c:pt>
                <c:pt idx="47">
                  <c:v>0.32</c:v>
                </c:pt>
                <c:pt idx="48">
                  <c:v>0.54</c:v>
                </c:pt>
                <c:pt idx="49">
                  <c:v>0</c:v>
                </c:pt>
                <c:pt idx="50">
                  <c:v>0.13</c:v>
                </c:pt>
                <c:pt idx="51">
                  <c:v>0.21</c:v>
                </c:pt>
                <c:pt idx="52">
                  <c:v>0.48</c:v>
                </c:pt>
                <c:pt idx="53">
                  <c:v>0.38</c:v>
                </c:pt>
                <c:pt idx="54">
                  <c:v>0.33</c:v>
                </c:pt>
                <c:pt idx="55">
                  <c:v>0.45</c:v>
                </c:pt>
                <c:pt idx="56">
                  <c:v>0.54</c:v>
                </c:pt>
                <c:pt idx="57">
                  <c:v>0.4</c:v>
                </c:pt>
                <c:pt idx="58">
                  <c:v>0.49</c:v>
                </c:pt>
                <c:pt idx="59">
                  <c:v>0.33</c:v>
                </c:pt>
                <c:pt idx="60">
                  <c:v>0.33</c:v>
                </c:pt>
                <c:pt idx="61">
                  <c:v>0.24</c:v>
                </c:pt>
                <c:pt idx="62">
                  <c:v>0.46</c:v>
                </c:pt>
                <c:pt idx="63">
                  <c:v>0.52</c:v>
                </c:pt>
                <c:pt idx="64">
                  <c:v>0.45</c:v>
                </c:pt>
                <c:pt idx="65">
                  <c:v>0.46</c:v>
                </c:pt>
                <c:pt idx="66">
                  <c:v>0.51</c:v>
                </c:pt>
                <c:pt idx="67">
                  <c:v>0.48</c:v>
                </c:pt>
                <c:pt idx="68">
                  <c:v>0.49</c:v>
                </c:pt>
                <c:pt idx="69">
                  <c:v>0.46</c:v>
                </c:pt>
                <c:pt idx="70">
                  <c:v>0.43</c:v>
                </c:pt>
                <c:pt idx="71">
                  <c:v>0.4</c:v>
                </c:pt>
                <c:pt idx="72">
                  <c:v>0.34</c:v>
                </c:pt>
                <c:pt idx="73">
                  <c:v>0.34</c:v>
                </c:pt>
                <c:pt idx="74">
                  <c:v>0.54</c:v>
                </c:pt>
                <c:pt idx="75">
                  <c:v>0.4</c:v>
                </c:pt>
                <c:pt idx="76">
                  <c:v>0.52</c:v>
                </c:pt>
                <c:pt idx="77">
                  <c:v>0.53</c:v>
                </c:pt>
                <c:pt idx="78">
                  <c:v>0.46</c:v>
                </c:pt>
                <c:pt idx="79">
                  <c:v>0.48</c:v>
                </c:pt>
                <c:pt idx="80">
                  <c:v>0.31</c:v>
                </c:pt>
                <c:pt idx="81">
                  <c:v>0.48</c:v>
                </c:pt>
                <c:pt idx="82">
                  <c:v>0.42</c:v>
                </c:pt>
                <c:pt idx="83">
                  <c:v>0.43</c:v>
                </c:pt>
                <c:pt idx="84">
                  <c:v>0.4</c:v>
                </c:pt>
                <c:pt idx="85">
                  <c:v>0.28000000000000003</c:v>
                </c:pt>
                <c:pt idx="86">
                  <c:v>0.25</c:v>
                </c:pt>
                <c:pt idx="87">
                  <c:v>0.54</c:v>
                </c:pt>
                <c:pt idx="88">
                  <c:v>0.54</c:v>
                </c:pt>
                <c:pt idx="89">
                  <c:v>0.54</c:v>
                </c:pt>
                <c:pt idx="90">
                  <c:v>0.59</c:v>
                </c:pt>
                <c:pt idx="91">
                  <c:v>0.53</c:v>
                </c:pt>
                <c:pt idx="92">
                  <c:v>0.46</c:v>
                </c:pt>
                <c:pt idx="93">
                  <c:v>0.55000000000000004</c:v>
                </c:pt>
                <c:pt idx="94">
                  <c:v>0.48</c:v>
                </c:pt>
                <c:pt idx="95">
                  <c:v>0.3</c:v>
                </c:pt>
                <c:pt idx="96">
                  <c:v>0.33</c:v>
                </c:pt>
                <c:pt idx="97">
                  <c:v>0.3</c:v>
                </c:pt>
                <c:pt idx="98">
                  <c:v>0.53</c:v>
                </c:pt>
                <c:pt idx="99">
                  <c:v>0.44</c:v>
                </c:pt>
                <c:pt idx="100">
                  <c:v>0.53</c:v>
                </c:pt>
                <c:pt idx="101">
                  <c:v>0.51</c:v>
                </c:pt>
                <c:pt idx="102">
                  <c:v>0.52</c:v>
                </c:pt>
                <c:pt idx="103">
                  <c:v>0.53</c:v>
                </c:pt>
                <c:pt idx="104">
                  <c:v>-0.01</c:v>
                </c:pt>
                <c:pt idx="105">
                  <c:v>0.06</c:v>
                </c:pt>
                <c:pt idx="106">
                  <c:v>0.46</c:v>
                </c:pt>
                <c:pt idx="107">
                  <c:v>0.39</c:v>
                </c:pt>
                <c:pt idx="108">
                  <c:v>0.38</c:v>
                </c:pt>
                <c:pt idx="109">
                  <c:v>0.09</c:v>
                </c:pt>
                <c:pt idx="110">
                  <c:v>0.43</c:v>
                </c:pt>
                <c:pt idx="111">
                  <c:v>0.52</c:v>
                </c:pt>
                <c:pt idx="112">
                  <c:v>0.44</c:v>
                </c:pt>
                <c:pt idx="113">
                  <c:v>0.46</c:v>
                </c:pt>
                <c:pt idx="114">
                  <c:v>0.56000000000000005</c:v>
                </c:pt>
                <c:pt idx="115">
                  <c:v>0.54</c:v>
                </c:pt>
                <c:pt idx="116">
                  <c:v>0.35</c:v>
                </c:pt>
                <c:pt idx="117">
                  <c:v>0.51</c:v>
                </c:pt>
                <c:pt idx="118">
                  <c:v>0.5</c:v>
                </c:pt>
                <c:pt idx="119">
                  <c:v>0.4</c:v>
                </c:pt>
                <c:pt idx="120">
                  <c:v>0.45</c:v>
                </c:pt>
                <c:pt idx="121">
                  <c:v>0.14000000000000001</c:v>
                </c:pt>
                <c:pt idx="122">
                  <c:v>0.4</c:v>
                </c:pt>
                <c:pt idx="123">
                  <c:v>0.44</c:v>
                </c:pt>
                <c:pt idx="124">
                  <c:v>0.51</c:v>
                </c:pt>
                <c:pt idx="125">
                  <c:v>0.55000000000000004</c:v>
                </c:pt>
                <c:pt idx="126">
                  <c:v>0.53</c:v>
                </c:pt>
                <c:pt idx="127">
                  <c:v>0.53</c:v>
                </c:pt>
                <c:pt idx="128">
                  <c:v>0.48</c:v>
                </c:pt>
                <c:pt idx="129">
                  <c:v>0.53</c:v>
                </c:pt>
                <c:pt idx="130">
                  <c:v>0.51</c:v>
                </c:pt>
                <c:pt idx="131">
                  <c:v>0.22</c:v>
                </c:pt>
                <c:pt idx="132">
                  <c:v>0.46</c:v>
                </c:pt>
                <c:pt idx="133">
                  <c:v>-0.02</c:v>
                </c:pt>
                <c:pt idx="134">
                  <c:v>0.27</c:v>
                </c:pt>
                <c:pt idx="135">
                  <c:v>0.47</c:v>
                </c:pt>
                <c:pt idx="136">
                  <c:v>0.59</c:v>
                </c:pt>
                <c:pt idx="137">
                  <c:v>0.54</c:v>
                </c:pt>
                <c:pt idx="138">
                  <c:v>0.45</c:v>
                </c:pt>
                <c:pt idx="139">
                  <c:v>0.53</c:v>
                </c:pt>
                <c:pt idx="140">
                  <c:v>0.48</c:v>
                </c:pt>
                <c:pt idx="141">
                  <c:v>0.38</c:v>
                </c:pt>
                <c:pt idx="142">
                  <c:v>0.46</c:v>
                </c:pt>
                <c:pt idx="143">
                  <c:v>0.41</c:v>
                </c:pt>
                <c:pt idx="144">
                  <c:v>0.31</c:v>
                </c:pt>
                <c:pt idx="145">
                  <c:v>0.41</c:v>
                </c:pt>
                <c:pt idx="146">
                  <c:v>0.3</c:v>
                </c:pt>
                <c:pt idx="147">
                  <c:v>0.48</c:v>
                </c:pt>
                <c:pt idx="148">
                  <c:v>0.49</c:v>
                </c:pt>
                <c:pt idx="149">
                  <c:v>0.54</c:v>
                </c:pt>
                <c:pt idx="150">
                  <c:v>0.49</c:v>
                </c:pt>
                <c:pt idx="151">
                  <c:v>0.41</c:v>
                </c:pt>
                <c:pt idx="152">
                  <c:v>0.26</c:v>
                </c:pt>
                <c:pt idx="153">
                  <c:v>0.38</c:v>
                </c:pt>
                <c:pt idx="154">
                  <c:v>0.55000000000000004</c:v>
                </c:pt>
                <c:pt idx="155">
                  <c:v>0.33</c:v>
                </c:pt>
                <c:pt idx="156">
                  <c:v>0.25</c:v>
                </c:pt>
                <c:pt idx="157">
                  <c:v>0.12</c:v>
                </c:pt>
                <c:pt idx="158">
                  <c:v>0.19</c:v>
                </c:pt>
                <c:pt idx="159">
                  <c:v>0.52</c:v>
                </c:pt>
                <c:pt idx="160">
                  <c:v>0.4</c:v>
                </c:pt>
                <c:pt idx="161">
                  <c:v>0.44</c:v>
                </c:pt>
                <c:pt idx="162">
                  <c:v>0.46</c:v>
                </c:pt>
                <c:pt idx="163">
                  <c:v>0.48</c:v>
                </c:pt>
                <c:pt idx="164">
                  <c:v>0.41</c:v>
                </c:pt>
                <c:pt idx="165">
                  <c:v>0.33</c:v>
                </c:pt>
                <c:pt idx="166">
                  <c:v>0.41</c:v>
                </c:pt>
                <c:pt idx="167">
                  <c:v>0.32</c:v>
                </c:pt>
                <c:pt idx="168">
                  <c:v>0.26</c:v>
                </c:pt>
                <c:pt idx="169">
                  <c:v>0.36</c:v>
                </c:pt>
                <c:pt idx="170">
                  <c:v>0.45</c:v>
                </c:pt>
                <c:pt idx="171">
                  <c:v>0.46</c:v>
                </c:pt>
                <c:pt idx="172">
                  <c:v>0.48</c:v>
                </c:pt>
                <c:pt idx="173">
                  <c:v>0.44</c:v>
                </c:pt>
                <c:pt idx="174">
                  <c:v>0.37</c:v>
                </c:pt>
                <c:pt idx="175">
                  <c:v>0.54</c:v>
                </c:pt>
                <c:pt idx="176">
                  <c:v>0.49</c:v>
                </c:pt>
                <c:pt idx="177">
                  <c:v>0.49</c:v>
                </c:pt>
                <c:pt idx="178">
                  <c:v>0.56000000000000005</c:v>
                </c:pt>
                <c:pt idx="179">
                  <c:v>0.38</c:v>
                </c:pt>
                <c:pt idx="180">
                  <c:v>0.35</c:v>
                </c:pt>
                <c:pt idx="181">
                  <c:v>0</c:v>
                </c:pt>
                <c:pt idx="182">
                  <c:v>0.02</c:v>
                </c:pt>
                <c:pt idx="183">
                  <c:v>0.43</c:v>
                </c:pt>
                <c:pt idx="184">
                  <c:v>0.47</c:v>
                </c:pt>
                <c:pt idx="185">
                  <c:v>0.5</c:v>
                </c:pt>
                <c:pt idx="186">
                  <c:v>0.33</c:v>
                </c:pt>
                <c:pt idx="187">
                  <c:v>0.43</c:v>
                </c:pt>
                <c:pt idx="188">
                  <c:v>0.12</c:v>
                </c:pt>
                <c:pt idx="189">
                  <c:v>0.19</c:v>
                </c:pt>
                <c:pt idx="190">
                  <c:v>0.47</c:v>
                </c:pt>
                <c:pt idx="191">
                  <c:v>0.26</c:v>
                </c:pt>
                <c:pt idx="192">
                  <c:v>0.47</c:v>
                </c:pt>
                <c:pt idx="193">
                  <c:v>0.31</c:v>
                </c:pt>
                <c:pt idx="194">
                  <c:v>0.43</c:v>
                </c:pt>
                <c:pt idx="195">
                  <c:v>0.45</c:v>
                </c:pt>
                <c:pt idx="196">
                  <c:v>0.53</c:v>
                </c:pt>
                <c:pt idx="197">
                  <c:v>0.51</c:v>
                </c:pt>
                <c:pt idx="198">
                  <c:v>0.46</c:v>
                </c:pt>
                <c:pt idx="199">
                  <c:v>0.55000000000000004</c:v>
                </c:pt>
                <c:pt idx="200">
                  <c:v>0.5</c:v>
                </c:pt>
                <c:pt idx="201">
                  <c:v>0.45</c:v>
                </c:pt>
                <c:pt idx="202">
                  <c:v>0.38</c:v>
                </c:pt>
                <c:pt idx="203">
                  <c:v>0.43</c:v>
                </c:pt>
                <c:pt idx="204">
                  <c:v>0.5</c:v>
                </c:pt>
                <c:pt idx="205">
                  <c:v>-0.03</c:v>
                </c:pt>
                <c:pt idx="206">
                  <c:v>0.16</c:v>
                </c:pt>
                <c:pt idx="207">
                  <c:v>0.57999999999999996</c:v>
                </c:pt>
                <c:pt idx="208">
                  <c:v>0.61</c:v>
                </c:pt>
                <c:pt idx="209">
                  <c:v>0.53</c:v>
                </c:pt>
                <c:pt idx="210">
                  <c:v>0.47</c:v>
                </c:pt>
                <c:pt idx="211">
                  <c:v>0.5</c:v>
                </c:pt>
                <c:pt idx="212">
                  <c:v>0.51</c:v>
                </c:pt>
                <c:pt idx="213">
                  <c:v>0.49</c:v>
                </c:pt>
                <c:pt idx="214">
                  <c:v>0.43</c:v>
                </c:pt>
                <c:pt idx="215">
                  <c:v>0.35</c:v>
                </c:pt>
                <c:pt idx="216">
                  <c:v>0.42</c:v>
                </c:pt>
                <c:pt idx="217">
                  <c:v>0.23</c:v>
                </c:pt>
                <c:pt idx="218">
                  <c:v>0.37</c:v>
                </c:pt>
                <c:pt idx="219">
                  <c:v>0.55000000000000004</c:v>
                </c:pt>
                <c:pt idx="220">
                  <c:v>0.55000000000000004</c:v>
                </c:pt>
                <c:pt idx="221">
                  <c:v>0.47</c:v>
                </c:pt>
                <c:pt idx="222">
                  <c:v>0.45</c:v>
                </c:pt>
                <c:pt idx="223">
                  <c:v>0.55000000000000004</c:v>
                </c:pt>
                <c:pt idx="224">
                  <c:v>0.48</c:v>
                </c:pt>
                <c:pt idx="225">
                  <c:v>0.33</c:v>
                </c:pt>
                <c:pt idx="226">
                  <c:v>0.49</c:v>
                </c:pt>
                <c:pt idx="227">
                  <c:v>0.48</c:v>
                </c:pt>
                <c:pt idx="228">
                  <c:v>0.33</c:v>
                </c:pt>
                <c:pt idx="229">
                  <c:v>0.48</c:v>
                </c:pt>
                <c:pt idx="230">
                  <c:v>0.36</c:v>
                </c:pt>
                <c:pt idx="231">
                  <c:v>0.48</c:v>
                </c:pt>
                <c:pt idx="232">
                  <c:v>0.31</c:v>
                </c:pt>
                <c:pt idx="233">
                  <c:v>0.5</c:v>
                </c:pt>
                <c:pt idx="234">
                  <c:v>0.52</c:v>
                </c:pt>
                <c:pt idx="235">
                  <c:v>0.48</c:v>
                </c:pt>
                <c:pt idx="236">
                  <c:v>0.23</c:v>
                </c:pt>
                <c:pt idx="237">
                  <c:v>0.45</c:v>
                </c:pt>
                <c:pt idx="238">
                  <c:v>0.46</c:v>
                </c:pt>
                <c:pt idx="239">
                  <c:v>0.12</c:v>
                </c:pt>
                <c:pt idx="240">
                  <c:v>0.45</c:v>
                </c:pt>
                <c:pt idx="241">
                  <c:v>-0.24</c:v>
                </c:pt>
                <c:pt idx="242">
                  <c:v>0.06</c:v>
                </c:pt>
                <c:pt idx="243">
                  <c:v>0.63</c:v>
                </c:pt>
                <c:pt idx="244">
                  <c:v>0.51</c:v>
                </c:pt>
                <c:pt idx="245">
                  <c:v>0.56000000000000005</c:v>
                </c:pt>
                <c:pt idx="246">
                  <c:v>0.43</c:v>
                </c:pt>
                <c:pt idx="247">
                  <c:v>-0.13</c:v>
                </c:pt>
                <c:pt idx="248">
                  <c:v>0.56000000000000005</c:v>
                </c:pt>
                <c:pt idx="249">
                  <c:v>0.45</c:v>
                </c:pt>
                <c:pt idx="250">
                  <c:v>0.33</c:v>
                </c:pt>
                <c:pt idx="251">
                  <c:v>0.46</c:v>
                </c:pt>
                <c:pt idx="252">
                  <c:v>0.48</c:v>
                </c:pt>
                <c:pt idx="253">
                  <c:v>-0.11</c:v>
                </c:pt>
                <c:pt idx="254">
                  <c:v>-0.12</c:v>
                </c:pt>
                <c:pt idx="255">
                  <c:v>0.53</c:v>
                </c:pt>
                <c:pt idx="256">
                  <c:v>0.63</c:v>
                </c:pt>
                <c:pt idx="257">
                  <c:v>0.5</c:v>
                </c:pt>
                <c:pt idx="258">
                  <c:v>0.56000000000000005</c:v>
                </c:pt>
                <c:pt idx="259">
                  <c:v>0.5</c:v>
                </c:pt>
                <c:pt idx="260">
                  <c:v>0.54</c:v>
                </c:pt>
                <c:pt idx="261">
                  <c:v>0.38</c:v>
                </c:pt>
                <c:pt idx="262">
                  <c:v>0.43</c:v>
                </c:pt>
                <c:pt idx="263">
                  <c:v>0.32</c:v>
                </c:pt>
                <c:pt idx="264">
                  <c:v>0.4</c:v>
                </c:pt>
                <c:pt idx="265">
                  <c:v>0.24</c:v>
                </c:pt>
                <c:pt idx="266">
                  <c:v>0.4</c:v>
                </c:pt>
                <c:pt idx="267">
                  <c:v>0.57999999999999996</c:v>
                </c:pt>
                <c:pt idx="268">
                  <c:v>0.49</c:v>
                </c:pt>
                <c:pt idx="269">
                  <c:v>0.55000000000000004</c:v>
                </c:pt>
                <c:pt idx="270">
                  <c:v>0.46</c:v>
                </c:pt>
                <c:pt idx="271">
                  <c:v>0.49</c:v>
                </c:pt>
                <c:pt idx="272">
                  <c:v>0.04</c:v>
                </c:pt>
                <c:pt idx="273">
                  <c:v>-0.04</c:v>
                </c:pt>
                <c:pt idx="274">
                  <c:v>0.49</c:v>
                </c:pt>
                <c:pt idx="275">
                  <c:v>0.54</c:v>
                </c:pt>
                <c:pt idx="276">
                  <c:v>0.45</c:v>
                </c:pt>
                <c:pt idx="277">
                  <c:v>0.04</c:v>
                </c:pt>
                <c:pt idx="278">
                  <c:v>0.23</c:v>
                </c:pt>
                <c:pt idx="279">
                  <c:v>0.59</c:v>
                </c:pt>
                <c:pt idx="280">
                  <c:v>0.51</c:v>
                </c:pt>
                <c:pt idx="281">
                  <c:v>0.36</c:v>
                </c:pt>
                <c:pt idx="282">
                  <c:v>0.39</c:v>
                </c:pt>
                <c:pt idx="283">
                  <c:v>0.33</c:v>
                </c:pt>
                <c:pt idx="284">
                  <c:v>0.38</c:v>
                </c:pt>
                <c:pt idx="285">
                  <c:v>0.54</c:v>
                </c:pt>
                <c:pt idx="286">
                  <c:v>0.31</c:v>
                </c:pt>
                <c:pt idx="287">
                  <c:v>0.47</c:v>
                </c:pt>
                <c:pt idx="288">
                  <c:v>0.45</c:v>
                </c:pt>
                <c:pt idx="289">
                  <c:v>0.13</c:v>
                </c:pt>
                <c:pt idx="290">
                  <c:v>0.33</c:v>
                </c:pt>
                <c:pt idx="291">
                  <c:v>0.43</c:v>
                </c:pt>
                <c:pt idx="292">
                  <c:v>0.55000000000000004</c:v>
                </c:pt>
                <c:pt idx="293">
                  <c:v>0.5</c:v>
                </c:pt>
                <c:pt idx="294">
                  <c:v>0.48</c:v>
                </c:pt>
                <c:pt idx="295">
                  <c:v>0.38</c:v>
                </c:pt>
                <c:pt idx="296">
                  <c:v>0.43</c:v>
                </c:pt>
                <c:pt idx="297">
                  <c:v>0.53</c:v>
                </c:pt>
                <c:pt idx="298">
                  <c:v>0.47</c:v>
                </c:pt>
                <c:pt idx="299">
                  <c:v>0.32</c:v>
                </c:pt>
                <c:pt idx="300">
                  <c:v>0.48</c:v>
                </c:pt>
                <c:pt idx="301">
                  <c:v>0.47</c:v>
                </c:pt>
                <c:pt idx="302">
                  <c:v>0.47</c:v>
                </c:pt>
                <c:pt idx="303">
                  <c:v>0.43</c:v>
                </c:pt>
                <c:pt idx="304">
                  <c:v>0.51</c:v>
                </c:pt>
                <c:pt idx="305">
                  <c:v>0.51</c:v>
                </c:pt>
                <c:pt idx="306">
                  <c:v>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AD1-4BF0-A6FA-95F83CD98154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'Lon-Slough-min-6'!$A$321:$A$870</c:f>
              <c:numCache>
                <c:formatCode>m/d/yyyy\ h:mm</c:formatCode>
                <c:ptCount val="550"/>
                <c:pt idx="0">
                  <c:v>45812.041666666664</c:v>
                </c:pt>
                <c:pt idx="1">
                  <c:v>45812.125</c:v>
                </c:pt>
                <c:pt idx="2">
                  <c:v>45812.208333333336</c:v>
                </c:pt>
                <c:pt idx="3">
                  <c:v>45812.291666666664</c:v>
                </c:pt>
                <c:pt idx="4">
                  <c:v>45812.375</c:v>
                </c:pt>
                <c:pt idx="5">
                  <c:v>45812.458333333336</c:v>
                </c:pt>
                <c:pt idx="6">
                  <c:v>45812.541666666664</c:v>
                </c:pt>
                <c:pt idx="7">
                  <c:v>45812.625</c:v>
                </c:pt>
                <c:pt idx="8">
                  <c:v>45812.708333333336</c:v>
                </c:pt>
                <c:pt idx="9">
                  <c:v>45812.791666666664</c:v>
                </c:pt>
                <c:pt idx="10">
                  <c:v>45812.875</c:v>
                </c:pt>
                <c:pt idx="11">
                  <c:v>45812.958333333336</c:v>
                </c:pt>
                <c:pt idx="12">
                  <c:v>45813.041666666664</c:v>
                </c:pt>
                <c:pt idx="13">
                  <c:v>45813.125</c:v>
                </c:pt>
                <c:pt idx="14">
                  <c:v>45813.208333333336</c:v>
                </c:pt>
                <c:pt idx="15">
                  <c:v>45813.291666666664</c:v>
                </c:pt>
                <c:pt idx="16">
                  <c:v>45813.375</c:v>
                </c:pt>
                <c:pt idx="17">
                  <c:v>45813.458333333336</c:v>
                </c:pt>
                <c:pt idx="18">
                  <c:v>45813.541666666664</c:v>
                </c:pt>
                <c:pt idx="19">
                  <c:v>45813.625</c:v>
                </c:pt>
                <c:pt idx="20">
                  <c:v>45813.708333333336</c:v>
                </c:pt>
                <c:pt idx="21">
                  <c:v>45813.791666666664</c:v>
                </c:pt>
                <c:pt idx="22">
                  <c:v>45813.875</c:v>
                </c:pt>
                <c:pt idx="23">
                  <c:v>45813.958333333336</c:v>
                </c:pt>
                <c:pt idx="24">
                  <c:v>45814.041666666664</c:v>
                </c:pt>
                <c:pt idx="25">
                  <c:v>45814.125</c:v>
                </c:pt>
                <c:pt idx="26">
                  <c:v>45814.208333333336</c:v>
                </c:pt>
                <c:pt idx="27">
                  <c:v>45814.291666666664</c:v>
                </c:pt>
                <c:pt idx="28">
                  <c:v>45814.375</c:v>
                </c:pt>
                <c:pt idx="29">
                  <c:v>45814.458333333336</c:v>
                </c:pt>
                <c:pt idx="30">
                  <c:v>45814.541666666664</c:v>
                </c:pt>
                <c:pt idx="31">
                  <c:v>45814.625</c:v>
                </c:pt>
                <c:pt idx="32">
                  <c:v>45814.708333333336</c:v>
                </c:pt>
                <c:pt idx="33">
                  <c:v>45814.791666666664</c:v>
                </c:pt>
                <c:pt idx="34">
                  <c:v>45814.875</c:v>
                </c:pt>
                <c:pt idx="35">
                  <c:v>45814.958333333336</c:v>
                </c:pt>
                <c:pt idx="36">
                  <c:v>45815.041666666664</c:v>
                </c:pt>
                <c:pt idx="37">
                  <c:v>45815.125</c:v>
                </c:pt>
                <c:pt idx="38">
                  <c:v>45815.208333333336</c:v>
                </c:pt>
                <c:pt idx="39">
                  <c:v>45815.291666666664</c:v>
                </c:pt>
                <c:pt idx="40">
                  <c:v>45815.375</c:v>
                </c:pt>
                <c:pt idx="41">
                  <c:v>45815.458333333336</c:v>
                </c:pt>
                <c:pt idx="42">
                  <c:v>45815.541666666664</c:v>
                </c:pt>
                <c:pt idx="43">
                  <c:v>45815.625</c:v>
                </c:pt>
                <c:pt idx="44">
                  <c:v>45815.708333333336</c:v>
                </c:pt>
                <c:pt idx="45">
                  <c:v>45815.791666666664</c:v>
                </c:pt>
                <c:pt idx="46">
                  <c:v>45815.875</c:v>
                </c:pt>
                <c:pt idx="47">
                  <c:v>45815.958333333336</c:v>
                </c:pt>
                <c:pt idx="48">
                  <c:v>45816.041666666664</c:v>
                </c:pt>
                <c:pt idx="49">
                  <c:v>45816.125</c:v>
                </c:pt>
                <c:pt idx="50">
                  <c:v>45816.208333333336</c:v>
                </c:pt>
                <c:pt idx="51">
                  <c:v>45816.291666666664</c:v>
                </c:pt>
                <c:pt idx="52">
                  <c:v>45816.375</c:v>
                </c:pt>
                <c:pt idx="53">
                  <c:v>45816.458333333336</c:v>
                </c:pt>
                <c:pt idx="54">
                  <c:v>45816.541666666664</c:v>
                </c:pt>
                <c:pt idx="55">
                  <c:v>45816.625</c:v>
                </c:pt>
                <c:pt idx="56">
                  <c:v>45816.708333333336</c:v>
                </c:pt>
                <c:pt idx="57">
                  <c:v>45816.791666666664</c:v>
                </c:pt>
                <c:pt idx="58">
                  <c:v>45816.875</c:v>
                </c:pt>
                <c:pt idx="59">
                  <c:v>45816.958333333336</c:v>
                </c:pt>
                <c:pt idx="60">
                  <c:v>45817.041666666664</c:v>
                </c:pt>
                <c:pt idx="61">
                  <c:v>45817.125</c:v>
                </c:pt>
                <c:pt idx="62">
                  <c:v>45817.208333333336</c:v>
                </c:pt>
                <c:pt idx="63">
                  <c:v>45817.291666666664</c:v>
                </c:pt>
                <c:pt idx="64">
                  <c:v>45817.375</c:v>
                </c:pt>
                <c:pt idx="65">
                  <c:v>45817.458333333336</c:v>
                </c:pt>
                <c:pt idx="66">
                  <c:v>45817.541666666664</c:v>
                </c:pt>
                <c:pt idx="67">
                  <c:v>45817.625</c:v>
                </c:pt>
                <c:pt idx="68">
                  <c:v>45817.708333333336</c:v>
                </c:pt>
                <c:pt idx="69">
                  <c:v>45817.791666666664</c:v>
                </c:pt>
                <c:pt idx="70">
                  <c:v>45817.875</c:v>
                </c:pt>
                <c:pt idx="71">
                  <c:v>45817.958333333336</c:v>
                </c:pt>
                <c:pt idx="72">
                  <c:v>45818.041666666664</c:v>
                </c:pt>
                <c:pt idx="73">
                  <c:v>45818.125</c:v>
                </c:pt>
                <c:pt idx="74">
                  <c:v>45818.208333333336</c:v>
                </c:pt>
                <c:pt idx="75">
                  <c:v>45818.291666666664</c:v>
                </c:pt>
                <c:pt idx="76">
                  <c:v>45818.375</c:v>
                </c:pt>
                <c:pt idx="77">
                  <c:v>45818.458333333336</c:v>
                </c:pt>
                <c:pt idx="78">
                  <c:v>45818.541666666664</c:v>
                </c:pt>
                <c:pt idx="79">
                  <c:v>45818.625</c:v>
                </c:pt>
                <c:pt idx="80">
                  <c:v>45818.708333333336</c:v>
                </c:pt>
                <c:pt idx="81">
                  <c:v>45818.791666666664</c:v>
                </c:pt>
                <c:pt idx="82">
                  <c:v>45818.875</c:v>
                </c:pt>
                <c:pt idx="83">
                  <c:v>45818.958333333336</c:v>
                </c:pt>
                <c:pt idx="84">
                  <c:v>45819.041666666664</c:v>
                </c:pt>
                <c:pt idx="85">
                  <c:v>45819.125</c:v>
                </c:pt>
                <c:pt idx="86">
                  <c:v>45819.208333333336</c:v>
                </c:pt>
                <c:pt idx="87">
                  <c:v>45819.291666666664</c:v>
                </c:pt>
                <c:pt idx="88">
                  <c:v>45819.375</c:v>
                </c:pt>
                <c:pt idx="89">
                  <c:v>45819.458333333336</c:v>
                </c:pt>
                <c:pt idx="90">
                  <c:v>45819.541666666664</c:v>
                </c:pt>
                <c:pt idx="91">
                  <c:v>45819.625</c:v>
                </c:pt>
                <c:pt idx="92">
                  <c:v>45819.708333333336</c:v>
                </c:pt>
                <c:pt idx="93">
                  <c:v>45819.791666666664</c:v>
                </c:pt>
                <c:pt idx="94">
                  <c:v>45819.875</c:v>
                </c:pt>
                <c:pt idx="95">
                  <c:v>45819.958333333336</c:v>
                </c:pt>
                <c:pt idx="96">
                  <c:v>45820.041666666664</c:v>
                </c:pt>
                <c:pt idx="97">
                  <c:v>45820.125</c:v>
                </c:pt>
                <c:pt idx="98">
                  <c:v>45820.208333333336</c:v>
                </c:pt>
                <c:pt idx="99">
                  <c:v>45820.291666666664</c:v>
                </c:pt>
                <c:pt idx="100">
                  <c:v>45820.375</c:v>
                </c:pt>
                <c:pt idx="101">
                  <c:v>45820.458333333336</c:v>
                </c:pt>
                <c:pt idx="102">
                  <c:v>45820.541666666664</c:v>
                </c:pt>
                <c:pt idx="103">
                  <c:v>45820.625</c:v>
                </c:pt>
                <c:pt idx="104">
                  <c:v>45820.708333333336</c:v>
                </c:pt>
                <c:pt idx="105">
                  <c:v>45820.791666666664</c:v>
                </c:pt>
                <c:pt idx="106">
                  <c:v>45820.875</c:v>
                </c:pt>
                <c:pt idx="107">
                  <c:v>45820.958333333336</c:v>
                </c:pt>
                <c:pt idx="108">
                  <c:v>45821.041666666664</c:v>
                </c:pt>
                <c:pt idx="109">
                  <c:v>45821.125</c:v>
                </c:pt>
                <c:pt idx="110">
                  <c:v>45821.208333333336</c:v>
                </c:pt>
                <c:pt idx="111">
                  <c:v>45821.291666666664</c:v>
                </c:pt>
                <c:pt idx="112">
                  <c:v>45821.375</c:v>
                </c:pt>
                <c:pt idx="113">
                  <c:v>45821.458333333336</c:v>
                </c:pt>
                <c:pt idx="114">
                  <c:v>45821.541666666664</c:v>
                </c:pt>
                <c:pt idx="115">
                  <c:v>45821.625</c:v>
                </c:pt>
                <c:pt idx="116">
                  <c:v>45821.708333333336</c:v>
                </c:pt>
                <c:pt idx="117">
                  <c:v>45821.791666666664</c:v>
                </c:pt>
                <c:pt idx="118">
                  <c:v>45821.875</c:v>
                </c:pt>
                <c:pt idx="119">
                  <c:v>45821.958333333336</c:v>
                </c:pt>
                <c:pt idx="120">
                  <c:v>45822.041666666664</c:v>
                </c:pt>
                <c:pt idx="121">
                  <c:v>45822.125</c:v>
                </c:pt>
                <c:pt idx="122">
                  <c:v>45822.208333333336</c:v>
                </c:pt>
                <c:pt idx="123">
                  <c:v>45822.291666666664</c:v>
                </c:pt>
                <c:pt idx="124">
                  <c:v>45822.375</c:v>
                </c:pt>
                <c:pt idx="125">
                  <c:v>45822.458333333336</c:v>
                </c:pt>
                <c:pt idx="126">
                  <c:v>45822.541666666664</c:v>
                </c:pt>
                <c:pt idx="127">
                  <c:v>45822.625</c:v>
                </c:pt>
                <c:pt idx="128">
                  <c:v>45822.708333333336</c:v>
                </c:pt>
                <c:pt idx="129">
                  <c:v>45822.791666666664</c:v>
                </c:pt>
                <c:pt idx="130">
                  <c:v>45822.875</c:v>
                </c:pt>
                <c:pt idx="131">
                  <c:v>45822.958333333336</c:v>
                </c:pt>
                <c:pt idx="132">
                  <c:v>45823.041666666664</c:v>
                </c:pt>
                <c:pt idx="133">
                  <c:v>45823.125</c:v>
                </c:pt>
                <c:pt idx="134">
                  <c:v>45823.208333333336</c:v>
                </c:pt>
                <c:pt idx="135">
                  <c:v>45823.291666666664</c:v>
                </c:pt>
                <c:pt idx="136">
                  <c:v>45823.375</c:v>
                </c:pt>
                <c:pt idx="137">
                  <c:v>45823.458333333336</c:v>
                </c:pt>
                <c:pt idx="138">
                  <c:v>45823.541666666664</c:v>
                </c:pt>
                <c:pt idx="139">
                  <c:v>45823.625</c:v>
                </c:pt>
                <c:pt idx="140">
                  <c:v>45823.708333333336</c:v>
                </c:pt>
                <c:pt idx="141">
                  <c:v>45823.791666666664</c:v>
                </c:pt>
                <c:pt idx="142">
                  <c:v>45823.875</c:v>
                </c:pt>
                <c:pt idx="143">
                  <c:v>45823.958333333336</c:v>
                </c:pt>
                <c:pt idx="144">
                  <c:v>45824.041666666664</c:v>
                </c:pt>
                <c:pt idx="145">
                  <c:v>45824.125</c:v>
                </c:pt>
                <c:pt idx="146">
                  <c:v>45824.208333333336</c:v>
                </c:pt>
                <c:pt idx="147">
                  <c:v>45824.291666666664</c:v>
                </c:pt>
                <c:pt idx="148">
                  <c:v>45824.375</c:v>
                </c:pt>
                <c:pt idx="149">
                  <c:v>45824.458333333336</c:v>
                </c:pt>
                <c:pt idx="150">
                  <c:v>45824.541666666664</c:v>
                </c:pt>
                <c:pt idx="151">
                  <c:v>45824.625</c:v>
                </c:pt>
                <c:pt idx="152">
                  <c:v>45824.708333333336</c:v>
                </c:pt>
                <c:pt idx="153">
                  <c:v>45824.791666666664</c:v>
                </c:pt>
                <c:pt idx="154">
                  <c:v>45824.875</c:v>
                </c:pt>
                <c:pt idx="155">
                  <c:v>45824.958333333336</c:v>
                </c:pt>
                <c:pt idx="156">
                  <c:v>45825.041666666664</c:v>
                </c:pt>
                <c:pt idx="157">
                  <c:v>45825.125</c:v>
                </c:pt>
                <c:pt idx="158">
                  <c:v>45825.208333333336</c:v>
                </c:pt>
                <c:pt idx="159">
                  <c:v>45825.291666666664</c:v>
                </c:pt>
                <c:pt idx="160">
                  <c:v>45825.375</c:v>
                </c:pt>
                <c:pt idx="161">
                  <c:v>45825.458333333336</c:v>
                </c:pt>
                <c:pt idx="162">
                  <c:v>45825.541666666664</c:v>
                </c:pt>
                <c:pt idx="163">
                  <c:v>45825.625</c:v>
                </c:pt>
                <c:pt idx="164">
                  <c:v>45825.708333333336</c:v>
                </c:pt>
                <c:pt idx="165">
                  <c:v>45825.791666666664</c:v>
                </c:pt>
                <c:pt idx="166">
                  <c:v>45825.875</c:v>
                </c:pt>
                <c:pt idx="167">
                  <c:v>45825.958333333336</c:v>
                </c:pt>
                <c:pt idx="168">
                  <c:v>45826.041666666664</c:v>
                </c:pt>
                <c:pt idx="169">
                  <c:v>45826.125</c:v>
                </c:pt>
                <c:pt idx="170">
                  <c:v>45826.208333333336</c:v>
                </c:pt>
                <c:pt idx="171">
                  <c:v>45826.291666666664</c:v>
                </c:pt>
                <c:pt idx="172">
                  <c:v>45826.375</c:v>
                </c:pt>
                <c:pt idx="173">
                  <c:v>45826.458333333336</c:v>
                </c:pt>
                <c:pt idx="174">
                  <c:v>45826.541666666664</c:v>
                </c:pt>
                <c:pt idx="175">
                  <c:v>45826.625</c:v>
                </c:pt>
                <c:pt idx="176">
                  <c:v>45826.708333333336</c:v>
                </c:pt>
                <c:pt idx="177">
                  <c:v>45826.791666666664</c:v>
                </c:pt>
                <c:pt idx="178">
                  <c:v>45826.875</c:v>
                </c:pt>
                <c:pt idx="179">
                  <c:v>45826.958333333336</c:v>
                </c:pt>
                <c:pt idx="180">
                  <c:v>45827.041666666664</c:v>
                </c:pt>
                <c:pt idx="181">
                  <c:v>45827.125</c:v>
                </c:pt>
                <c:pt idx="182">
                  <c:v>45827.208333333336</c:v>
                </c:pt>
                <c:pt idx="183">
                  <c:v>45827.291666666664</c:v>
                </c:pt>
                <c:pt idx="184">
                  <c:v>45827.375</c:v>
                </c:pt>
                <c:pt idx="185">
                  <c:v>45827.458333333336</c:v>
                </c:pt>
                <c:pt idx="186">
                  <c:v>45827.541666666664</c:v>
                </c:pt>
                <c:pt idx="187">
                  <c:v>45827.625</c:v>
                </c:pt>
                <c:pt idx="188">
                  <c:v>45827.708333333336</c:v>
                </c:pt>
                <c:pt idx="189">
                  <c:v>45827.791666666664</c:v>
                </c:pt>
                <c:pt idx="190">
                  <c:v>45827.875</c:v>
                </c:pt>
                <c:pt idx="191">
                  <c:v>45827.958333333336</c:v>
                </c:pt>
                <c:pt idx="192">
                  <c:v>45828.041666666664</c:v>
                </c:pt>
                <c:pt idx="193">
                  <c:v>45828.125</c:v>
                </c:pt>
                <c:pt idx="194">
                  <c:v>45828.208333333336</c:v>
                </c:pt>
                <c:pt idx="195">
                  <c:v>45828.291666666664</c:v>
                </c:pt>
                <c:pt idx="196">
                  <c:v>45828.375</c:v>
                </c:pt>
                <c:pt idx="197">
                  <c:v>45828.458333333336</c:v>
                </c:pt>
                <c:pt idx="198">
                  <c:v>45828.541666666664</c:v>
                </c:pt>
                <c:pt idx="199">
                  <c:v>45828.625</c:v>
                </c:pt>
                <c:pt idx="200">
                  <c:v>45828.708333333336</c:v>
                </c:pt>
                <c:pt idx="201">
                  <c:v>45828.791666666664</c:v>
                </c:pt>
                <c:pt idx="202">
                  <c:v>45828.875</c:v>
                </c:pt>
                <c:pt idx="203">
                  <c:v>45828.958333333336</c:v>
                </c:pt>
                <c:pt idx="204">
                  <c:v>45829.041666666664</c:v>
                </c:pt>
                <c:pt idx="205">
                  <c:v>45829.125</c:v>
                </c:pt>
                <c:pt idx="206">
                  <c:v>45829.208333333336</c:v>
                </c:pt>
                <c:pt idx="207">
                  <c:v>45829.291666666664</c:v>
                </c:pt>
                <c:pt idx="208">
                  <c:v>45829.375</c:v>
                </c:pt>
                <c:pt idx="209">
                  <c:v>45829.458333333336</c:v>
                </c:pt>
                <c:pt idx="210">
                  <c:v>45829.541666666664</c:v>
                </c:pt>
                <c:pt idx="211">
                  <c:v>45829.625</c:v>
                </c:pt>
                <c:pt idx="212">
                  <c:v>45829.708333333336</c:v>
                </c:pt>
                <c:pt idx="213">
                  <c:v>45829.791666666664</c:v>
                </c:pt>
                <c:pt idx="214">
                  <c:v>45829.875</c:v>
                </c:pt>
                <c:pt idx="215">
                  <c:v>45829.958333333336</c:v>
                </c:pt>
                <c:pt idx="216">
                  <c:v>45830.041666666664</c:v>
                </c:pt>
                <c:pt idx="217">
                  <c:v>45830.125</c:v>
                </c:pt>
                <c:pt idx="218">
                  <c:v>45830.208333333336</c:v>
                </c:pt>
                <c:pt idx="219">
                  <c:v>45830.291666666664</c:v>
                </c:pt>
                <c:pt idx="220">
                  <c:v>45830.375</c:v>
                </c:pt>
                <c:pt idx="221">
                  <c:v>45830.458333333336</c:v>
                </c:pt>
                <c:pt idx="222">
                  <c:v>45830.541666666664</c:v>
                </c:pt>
                <c:pt idx="223">
                  <c:v>45830.625</c:v>
                </c:pt>
                <c:pt idx="224">
                  <c:v>45830.708333333336</c:v>
                </c:pt>
                <c:pt idx="225">
                  <c:v>45830.791666666664</c:v>
                </c:pt>
                <c:pt idx="226">
                  <c:v>45830.875</c:v>
                </c:pt>
                <c:pt idx="227">
                  <c:v>45830.958333333336</c:v>
                </c:pt>
                <c:pt idx="228">
                  <c:v>45831.041666666664</c:v>
                </c:pt>
                <c:pt idx="229">
                  <c:v>45831.125</c:v>
                </c:pt>
                <c:pt idx="230">
                  <c:v>45831.208333333336</c:v>
                </c:pt>
                <c:pt idx="231">
                  <c:v>45831.291666666664</c:v>
                </c:pt>
                <c:pt idx="232">
                  <c:v>45831.375</c:v>
                </c:pt>
                <c:pt idx="233">
                  <c:v>45831.458333333336</c:v>
                </c:pt>
                <c:pt idx="234">
                  <c:v>45831.541666666664</c:v>
                </c:pt>
                <c:pt idx="235">
                  <c:v>45831.625</c:v>
                </c:pt>
                <c:pt idx="236">
                  <c:v>45831.708333333336</c:v>
                </c:pt>
                <c:pt idx="237">
                  <c:v>45831.791666666664</c:v>
                </c:pt>
                <c:pt idx="238">
                  <c:v>45831.875</c:v>
                </c:pt>
                <c:pt idx="239">
                  <c:v>45831.958333333336</c:v>
                </c:pt>
                <c:pt idx="240">
                  <c:v>45832.041666666664</c:v>
                </c:pt>
                <c:pt idx="241">
                  <c:v>45832.125</c:v>
                </c:pt>
                <c:pt idx="242">
                  <c:v>45832.208333333336</c:v>
                </c:pt>
                <c:pt idx="243">
                  <c:v>45832.291666666664</c:v>
                </c:pt>
                <c:pt idx="244">
                  <c:v>45832.375</c:v>
                </c:pt>
                <c:pt idx="245">
                  <c:v>45832.458333333336</c:v>
                </c:pt>
                <c:pt idx="246">
                  <c:v>45832.541666666664</c:v>
                </c:pt>
                <c:pt idx="247">
                  <c:v>45832.625</c:v>
                </c:pt>
                <c:pt idx="248">
                  <c:v>45832.708333333336</c:v>
                </c:pt>
                <c:pt idx="249">
                  <c:v>45832.791666666664</c:v>
                </c:pt>
                <c:pt idx="250">
                  <c:v>45832.875</c:v>
                </c:pt>
                <c:pt idx="251">
                  <c:v>45832.958333333336</c:v>
                </c:pt>
                <c:pt idx="252">
                  <c:v>45833.041666666664</c:v>
                </c:pt>
                <c:pt idx="253">
                  <c:v>45833.125</c:v>
                </c:pt>
                <c:pt idx="254">
                  <c:v>45833.208333333336</c:v>
                </c:pt>
                <c:pt idx="255">
                  <c:v>45833.291666666664</c:v>
                </c:pt>
                <c:pt idx="256">
                  <c:v>45833.375</c:v>
                </c:pt>
                <c:pt idx="257">
                  <c:v>45833.458333333336</c:v>
                </c:pt>
                <c:pt idx="258">
                  <c:v>45833.541666666664</c:v>
                </c:pt>
                <c:pt idx="259">
                  <c:v>45833.625</c:v>
                </c:pt>
                <c:pt idx="260">
                  <c:v>45833.708333333336</c:v>
                </c:pt>
                <c:pt idx="261">
                  <c:v>45833.791666666664</c:v>
                </c:pt>
                <c:pt idx="262">
                  <c:v>45833.875</c:v>
                </c:pt>
                <c:pt idx="263">
                  <c:v>45833.958333333336</c:v>
                </c:pt>
                <c:pt idx="264">
                  <c:v>45834.041666666664</c:v>
                </c:pt>
                <c:pt idx="265">
                  <c:v>45834.125</c:v>
                </c:pt>
                <c:pt idx="266">
                  <c:v>45834.208333333336</c:v>
                </c:pt>
                <c:pt idx="267">
                  <c:v>45834.291666666664</c:v>
                </c:pt>
                <c:pt idx="268">
                  <c:v>45834.375</c:v>
                </c:pt>
                <c:pt idx="269">
                  <c:v>45834.458333333336</c:v>
                </c:pt>
                <c:pt idx="270">
                  <c:v>45834.541666666664</c:v>
                </c:pt>
                <c:pt idx="271">
                  <c:v>45834.625</c:v>
                </c:pt>
                <c:pt idx="272">
                  <c:v>45834.708333333336</c:v>
                </c:pt>
                <c:pt idx="273">
                  <c:v>45834.791666666664</c:v>
                </c:pt>
                <c:pt idx="274">
                  <c:v>45834.875</c:v>
                </c:pt>
                <c:pt idx="275">
                  <c:v>45834.958333333336</c:v>
                </c:pt>
                <c:pt idx="276">
                  <c:v>45835.041666666664</c:v>
                </c:pt>
                <c:pt idx="277">
                  <c:v>45835.125</c:v>
                </c:pt>
                <c:pt idx="278">
                  <c:v>45835.208333333336</c:v>
                </c:pt>
                <c:pt idx="279">
                  <c:v>45835.291666666664</c:v>
                </c:pt>
                <c:pt idx="280">
                  <c:v>45835.375</c:v>
                </c:pt>
                <c:pt idx="281">
                  <c:v>45835.458333333336</c:v>
                </c:pt>
                <c:pt idx="282">
                  <c:v>45835.541666666664</c:v>
                </c:pt>
                <c:pt idx="283">
                  <c:v>45835.625</c:v>
                </c:pt>
                <c:pt idx="284">
                  <c:v>45835.708333333336</c:v>
                </c:pt>
                <c:pt idx="285">
                  <c:v>45835.791666666664</c:v>
                </c:pt>
                <c:pt idx="286">
                  <c:v>45835.875</c:v>
                </c:pt>
                <c:pt idx="287">
                  <c:v>45835.958333333336</c:v>
                </c:pt>
                <c:pt idx="288">
                  <c:v>45836.041666666664</c:v>
                </c:pt>
                <c:pt idx="289">
                  <c:v>45836.125</c:v>
                </c:pt>
                <c:pt idx="290">
                  <c:v>45836.208333333336</c:v>
                </c:pt>
                <c:pt idx="291">
                  <c:v>45836.291666666664</c:v>
                </c:pt>
                <c:pt idx="292">
                  <c:v>45836.375</c:v>
                </c:pt>
                <c:pt idx="293">
                  <c:v>45836.458333333336</c:v>
                </c:pt>
                <c:pt idx="294">
                  <c:v>45836.541666666664</c:v>
                </c:pt>
                <c:pt idx="295">
                  <c:v>45836.625</c:v>
                </c:pt>
                <c:pt idx="296">
                  <c:v>45836.708333333336</c:v>
                </c:pt>
                <c:pt idx="297">
                  <c:v>45836.791666666664</c:v>
                </c:pt>
                <c:pt idx="298">
                  <c:v>45836.875</c:v>
                </c:pt>
                <c:pt idx="299">
                  <c:v>45836.958333333336</c:v>
                </c:pt>
                <c:pt idx="300">
                  <c:v>45837.041666666664</c:v>
                </c:pt>
                <c:pt idx="301">
                  <c:v>45837.125</c:v>
                </c:pt>
                <c:pt idx="302">
                  <c:v>45837.208333333336</c:v>
                </c:pt>
                <c:pt idx="303">
                  <c:v>45837.291666666664</c:v>
                </c:pt>
                <c:pt idx="304">
                  <c:v>45837.375</c:v>
                </c:pt>
                <c:pt idx="305">
                  <c:v>45837.458333333336</c:v>
                </c:pt>
                <c:pt idx="306">
                  <c:v>45837.541666666664</c:v>
                </c:pt>
                <c:pt idx="307">
                  <c:v>45837.625</c:v>
                </c:pt>
                <c:pt idx="308">
                  <c:v>45837.708333333336</c:v>
                </c:pt>
                <c:pt idx="309">
                  <c:v>45837.791666666664</c:v>
                </c:pt>
                <c:pt idx="310">
                  <c:v>45837.875</c:v>
                </c:pt>
                <c:pt idx="311">
                  <c:v>45837.958333333336</c:v>
                </c:pt>
                <c:pt idx="312">
                  <c:v>45838.041666666664</c:v>
                </c:pt>
                <c:pt idx="313">
                  <c:v>45838.125</c:v>
                </c:pt>
                <c:pt idx="314">
                  <c:v>45838.208333333336</c:v>
                </c:pt>
                <c:pt idx="315">
                  <c:v>45838.291666666664</c:v>
                </c:pt>
                <c:pt idx="316">
                  <c:v>45838.375</c:v>
                </c:pt>
                <c:pt idx="317">
                  <c:v>45838.458333333336</c:v>
                </c:pt>
                <c:pt idx="318">
                  <c:v>45838.541666666664</c:v>
                </c:pt>
                <c:pt idx="319">
                  <c:v>45838.625</c:v>
                </c:pt>
                <c:pt idx="320">
                  <c:v>45838.708333333336</c:v>
                </c:pt>
                <c:pt idx="321">
                  <c:v>45838.791666666664</c:v>
                </c:pt>
                <c:pt idx="322">
                  <c:v>45838.875</c:v>
                </c:pt>
                <c:pt idx="323">
                  <c:v>45838.958333333336</c:v>
                </c:pt>
                <c:pt idx="324">
                  <c:v>45839.041666666664</c:v>
                </c:pt>
                <c:pt idx="325">
                  <c:v>45839.125</c:v>
                </c:pt>
                <c:pt idx="326">
                  <c:v>45839.208333333336</c:v>
                </c:pt>
                <c:pt idx="327">
                  <c:v>45839.291666666664</c:v>
                </c:pt>
                <c:pt idx="328">
                  <c:v>45839.375</c:v>
                </c:pt>
                <c:pt idx="329">
                  <c:v>45839.458333333336</c:v>
                </c:pt>
                <c:pt idx="330">
                  <c:v>45839.541666666664</c:v>
                </c:pt>
                <c:pt idx="331">
                  <c:v>45839.625</c:v>
                </c:pt>
                <c:pt idx="332">
                  <c:v>45839.708333333336</c:v>
                </c:pt>
                <c:pt idx="333">
                  <c:v>45839.791666666664</c:v>
                </c:pt>
                <c:pt idx="334">
                  <c:v>45839.875</c:v>
                </c:pt>
                <c:pt idx="335">
                  <c:v>45839.958333333336</c:v>
                </c:pt>
                <c:pt idx="336">
                  <c:v>45840.041666666664</c:v>
                </c:pt>
                <c:pt idx="337">
                  <c:v>45840.125</c:v>
                </c:pt>
                <c:pt idx="338">
                  <c:v>45840.208333333336</c:v>
                </c:pt>
                <c:pt idx="339">
                  <c:v>45848.458333333336</c:v>
                </c:pt>
                <c:pt idx="340">
                  <c:v>45848.541666666664</c:v>
                </c:pt>
                <c:pt idx="341">
                  <c:v>45848.625</c:v>
                </c:pt>
                <c:pt idx="342">
                  <c:v>45848.708333333336</c:v>
                </c:pt>
                <c:pt idx="343">
                  <c:v>45848.791666666664</c:v>
                </c:pt>
                <c:pt idx="344">
                  <c:v>45848.875</c:v>
                </c:pt>
                <c:pt idx="345">
                  <c:v>45848.958333333336</c:v>
                </c:pt>
                <c:pt idx="346">
                  <c:v>45849.041666666664</c:v>
                </c:pt>
                <c:pt idx="347">
                  <c:v>45849.125</c:v>
                </c:pt>
                <c:pt idx="348">
                  <c:v>45849.208333333336</c:v>
                </c:pt>
                <c:pt idx="349">
                  <c:v>45849.291666666664</c:v>
                </c:pt>
                <c:pt idx="350">
                  <c:v>45849.375</c:v>
                </c:pt>
                <c:pt idx="351">
                  <c:v>45849.458333333336</c:v>
                </c:pt>
                <c:pt idx="352">
                  <c:v>45849.541666666664</c:v>
                </c:pt>
                <c:pt idx="353">
                  <c:v>45849.625</c:v>
                </c:pt>
                <c:pt idx="354">
                  <c:v>45849.708333333336</c:v>
                </c:pt>
                <c:pt idx="355">
                  <c:v>45849.791666666664</c:v>
                </c:pt>
                <c:pt idx="356">
                  <c:v>45849.875</c:v>
                </c:pt>
                <c:pt idx="357">
                  <c:v>45849.958333333336</c:v>
                </c:pt>
                <c:pt idx="358">
                  <c:v>45850.041666666664</c:v>
                </c:pt>
                <c:pt idx="359">
                  <c:v>45850.125</c:v>
                </c:pt>
                <c:pt idx="360">
                  <c:v>45850.208333333336</c:v>
                </c:pt>
                <c:pt idx="361">
                  <c:v>45850.291666666664</c:v>
                </c:pt>
                <c:pt idx="362">
                  <c:v>45850.375</c:v>
                </c:pt>
                <c:pt idx="363">
                  <c:v>45850.458333333336</c:v>
                </c:pt>
                <c:pt idx="364">
                  <c:v>45850.541666666664</c:v>
                </c:pt>
                <c:pt idx="365">
                  <c:v>45850.625</c:v>
                </c:pt>
                <c:pt idx="366">
                  <c:v>45850.708333333336</c:v>
                </c:pt>
                <c:pt idx="367">
                  <c:v>45850.791666666664</c:v>
                </c:pt>
                <c:pt idx="368">
                  <c:v>45850.875</c:v>
                </c:pt>
                <c:pt idx="369">
                  <c:v>45850.958333333336</c:v>
                </c:pt>
                <c:pt idx="370">
                  <c:v>45851.041666666664</c:v>
                </c:pt>
                <c:pt idx="371">
                  <c:v>45851.125</c:v>
                </c:pt>
                <c:pt idx="372">
                  <c:v>45851.208333333336</c:v>
                </c:pt>
                <c:pt idx="373">
                  <c:v>45851.291666666664</c:v>
                </c:pt>
                <c:pt idx="374">
                  <c:v>45851.375</c:v>
                </c:pt>
                <c:pt idx="375">
                  <c:v>45851.458333333336</c:v>
                </c:pt>
                <c:pt idx="376">
                  <c:v>45851.541666666664</c:v>
                </c:pt>
                <c:pt idx="377">
                  <c:v>45851.625</c:v>
                </c:pt>
                <c:pt idx="378">
                  <c:v>45851.708333333336</c:v>
                </c:pt>
                <c:pt idx="379">
                  <c:v>45851.791666666664</c:v>
                </c:pt>
                <c:pt idx="380">
                  <c:v>45851.875</c:v>
                </c:pt>
                <c:pt idx="381">
                  <c:v>45851.958333333336</c:v>
                </c:pt>
                <c:pt idx="382">
                  <c:v>45852.041666666664</c:v>
                </c:pt>
                <c:pt idx="383">
                  <c:v>45852.125</c:v>
                </c:pt>
                <c:pt idx="384">
                  <c:v>45852.208333333336</c:v>
                </c:pt>
                <c:pt idx="385">
                  <c:v>45852.291666666664</c:v>
                </c:pt>
                <c:pt idx="386">
                  <c:v>45852.375</c:v>
                </c:pt>
                <c:pt idx="387">
                  <c:v>45852.458333333336</c:v>
                </c:pt>
                <c:pt idx="388">
                  <c:v>45852.541666666664</c:v>
                </c:pt>
                <c:pt idx="389">
                  <c:v>45852.625</c:v>
                </c:pt>
                <c:pt idx="390">
                  <c:v>45852.708333333336</c:v>
                </c:pt>
                <c:pt idx="391">
                  <c:v>45852.791666666664</c:v>
                </c:pt>
                <c:pt idx="392">
                  <c:v>45852.875</c:v>
                </c:pt>
                <c:pt idx="393">
                  <c:v>45852.958333333336</c:v>
                </c:pt>
                <c:pt idx="394">
                  <c:v>45853.041666666664</c:v>
                </c:pt>
                <c:pt idx="395">
                  <c:v>45853.125</c:v>
                </c:pt>
                <c:pt idx="396">
                  <c:v>45853.208333333336</c:v>
                </c:pt>
                <c:pt idx="397">
                  <c:v>45853.291666666664</c:v>
                </c:pt>
                <c:pt idx="398">
                  <c:v>45853.375</c:v>
                </c:pt>
                <c:pt idx="399">
                  <c:v>45853.458333333336</c:v>
                </c:pt>
                <c:pt idx="400">
                  <c:v>45853.541666666664</c:v>
                </c:pt>
                <c:pt idx="401">
                  <c:v>45853.625</c:v>
                </c:pt>
                <c:pt idx="402">
                  <c:v>45853.708333333336</c:v>
                </c:pt>
                <c:pt idx="403">
                  <c:v>45853.791666666664</c:v>
                </c:pt>
                <c:pt idx="404">
                  <c:v>45853.875</c:v>
                </c:pt>
                <c:pt idx="405">
                  <c:v>45853.958333333336</c:v>
                </c:pt>
                <c:pt idx="406">
                  <c:v>45854.041666666664</c:v>
                </c:pt>
                <c:pt idx="407">
                  <c:v>45854.125</c:v>
                </c:pt>
                <c:pt idx="408">
                  <c:v>45854.208333333336</c:v>
                </c:pt>
                <c:pt idx="409">
                  <c:v>45854.291666666664</c:v>
                </c:pt>
                <c:pt idx="410">
                  <c:v>45854.375</c:v>
                </c:pt>
                <c:pt idx="411">
                  <c:v>45854.458333333336</c:v>
                </c:pt>
                <c:pt idx="412">
                  <c:v>45854.541666666664</c:v>
                </c:pt>
                <c:pt idx="413">
                  <c:v>45854.625</c:v>
                </c:pt>
                <c:pt idx="414">
                  <c:v>45854.708333333336</c:v>
                </c:pt>
                <c:pt idx="415">
                  <c:v>45854.791666666664</c:v>
                </c:pt>
                <c:pt idx="416">
                  <c:v>45854.875</c:v>
                </c:pt>
                <c:pt idx="417">
                  <c:v>45854.958333333336</c:v>
                </c:pt>
                <c:pt idx="418">
                  <c:v>45855.041666666664</c:v>
                </c:pt>
                <c:pt idx="419">
                  <c:v>45855.125</c:v>
                </c:pt>
                <c:pt idx="420">
                  <c:v>45855.208333333336</c:v>
                </c:pt>
                <c:pt idx="421">
                  <c:v>45855.291666666664</c:v>
                </c:pt>
                <c:pt idx="422">
                  <c:v>45855.375</c:v>
                </c:pt>
                <c:pt idx="423">
                  <c:v>45855.458333333336</c:v>
                </c:pt>
                <c:pt idx="424">
                  <c:v>45855.541666666664</c:v>
                </c:pt>
                <c:pt idx="425">
                  <c:v>45855.625</c:v>
                </c:pt>
                <c:pt idx="426">
                  <c:v>45855.708333333336</c:v>
                </c:pt>
                <c:pt idx="427">
                  <c:v>45855.791666666664</c:v>
                </c:pt>
                <c:pt idx="428">
                  <c:v>45855.875</c:v>
                </c:pt>
                <c:pt idx="429">
                  <c:v>45855.958333333336</c:v>
                </c:pt>
                <c:pt idx="430">
                  <c:v>45856.041666666664</c:v>
                </c:pt>
                <c:pt idx="431">
                  <c:v>45856.125</c:v>
                </c:pt>
                <c:pt idx="432">
                  <c:v>45856.208333333336</c:v>
                </c:pt>
                <c:pt idx="433">
                  <c:v>45856.291666666664</c:v>
                </c:pt>
                <c:pt idx="434">
                  <c:v>45856.375</c:v>
                </c:pt>
                <c:pt idx="435">
                  <c:v>45856.458333333336</c:v>
                </c:pt>
                <c:pt idx="436">
                  <c:v>45856.541666666664</c:v>
                </c:pt>
                <c:pt idx="437">
                  <c:v>45856.625</c:v>
                </c:pt>
                <c:pt idx="438">
                  <c:v>45856.708333333336</c:v>
                </c:pt>
                <c:pt idx="439">
                  <c:v>45856.791666666664</c:v>
                </c:pt>
                <c:pt idx="440">
                  <c:v>45856.875</c:v>
                </c:pt>
                <c:pt idx="441">
                  <c:v>45856.958333333336</c:v>
                </c:pt>
                <c:pt idx="442">
                  <c:v>45857.041666666664</c:v>
                </c:pt>
                <c:pt idx="443">
                  <c:v>45857.125</c:v>
                </c:pt>
                <c:pt idx="444">
                  <c:v>45857.208333333336</c:v>
                </c:pt>
                <c:pt idx="445">
                  <c:v>45857.291666666664</c:v>
                </c:pt>
                <c:pt idx="446">
                  <c:v>45857.375</c:v>
                </c:pt>
                <c:pt idx="447">
                  <c:v>45857.458333333336</c:v>
                </c:pt>
                <c:pt idx="448">
                  <c:v>45857.541666666664</c:v>
                </c:pt>
                <c:pt idx="449">
                  <c:v>45857.625</c:v>
                </c:pt>
                <c:pt idx="450">
                  <c:v>45857.708333333336</c:v>
                </c:pt>
                <c:pt idx="451">
                  <c:v>45857.791666666664</c:v>
                </c:pt>
                <c:pt idx="452">
                  <c:v>45857.875</c:v>
                </c:pt>
                <c:pt idx="453">
                  <c:v>45857.958333333336</c:v>
                </c:pt>
                <c:pt idx="454">
                  <c:v>45858.041666666664</c:v>
                </c:pt>
                <c:pt idx="455">
                  <c:v>45858.125</c:v>
                </c:pt>
                <c:pt idx="456">
                  <c:v>45858.208333333336</c:v>
                </c:pt>
                <c:pt idx="457">
                  <c:v>45858.291666666664</c:v>
                </c:pt>
                <c:pt idx="458">
                  <c:v>45858.375</c:v>
                </c:pt>
                <c:pt idx="459">
                  <c:v>45858.458333333336</c:v>
                </c:pt>
                <c:pt idx="460">
                  <c:v>45858.541666666664</c:v>
                </c:pt>
                <c:pt idx="461">
                  <c:v>45858.625</c:v>
                </c:pt>
                <c:pt idx="462">
                  <c:v>45858.708333333336</c:v>
                </c:pt>
                <c:pt idx="463">
                  <c:v>45858.791666666664</c:v>
                </c:pt>
                <c:pt idx="464">
                  <c:v>45858.875</c:v>
                </c:pt>
                <c:pt idx="465">
                  <c:v>45858.958333333336</c:v>
                </c:pt>
                <c:pt idx="466">
                  <c:v>45859.041666666664</c:v>
                </c:pt>
                <c:pt idx="467">
                  <c:v>45859.125</c:v>
                </c:pt>
                <c:pt idx="468">
                  <c:v>45859.208333333336</c:v>
                </c:pt>
                <c:pt idx="469">
                  <c:v>45859.291666666664</c:v>
                </c:pt>
                <c:pt idx="470">
                  <c:v>45859.375</c:v>
                </c:pt>
                <c:pt idx="471">
                  <c:v>45859.458333333336</c:v>
                </c:pt>
                <c:pt idx="472">
                  <c:v>45859.541666666664</c:v>
                </c:pt>
                <c:pt idx="473">
                  <c:v>45859.625</c:v>
                </c:pt>
                <c:pt idx="474">
                  <c:v>45859.708333333336</c:v>
                </c:pt>
                <c:pt idx="475">
                  <c:v>45859.791666666664</c:v>
                </c:pt>
                <c:pt idx="476">
                  <c:v>45859.875</c:v>
                </c:pt>
                <c:pt idx="477">
                  <c:v>45859.958333333336</c:v>
                </c:pt>
                <c:pt idx="478">
                  <c:v>45860.041666666664</c:v>
                </c:pt>
                <c:pt idx="479">
                  <c:v>45860.125</c:v>
                </c:pt>
                <c:pt idx="480">
                  <c:v>45860.208333333336</c:v>
                </c:pt>
                <c:pt idx="481">
                  <c:v>45860.291666666664</c:v>
                </c:pt>
                <c:pt idx="482">
                  <c:v>45860.375</c:v>
                </c:pt>
                <c:pt idx="483">
                  <c:v>45860.458333333336</c:v>
                </c:pt>
                <c:pt idx="484">
                  <c:v>45860.541666666664</c:v>
                </c:pt>
                <c:pt idx="485">
                  <c:v>45860.625</c:v>
                </c:pt>
                <c:pt idx="486">
                  <c:v>45860.708333333336</c:v>
                </c:pt>
                <c:pt idx="487">
                  <c:v>45860.791666666664</c:v>
                </c:pt>
                <c:pt idx="488">
                  <c:v>45860.875</c:v>
                </c:pt>
                <c:pt idx="489">
                  <c:v>45860.958333333336</c:v>
                </c:pt>
                <c:pt idx="490">
                  <c:v>45861.041666666664</c:v>
                </c:pt>
                <c:pt idx="491">
                  <c:v>45861.125</c:v>
                </c:pt>
                <c:pt idx="492">
                  <c:v>45861.208333333336</c:v>
                </c:pt>
                <c:pt idx="493">
                  <c:v>45861.291666666664</c:v>
                </c:pt>
                <c:pt idx="494">
                  <c:v>45861.375</c:v>
                </c:pt>
                <c:pt idx="495">
                  <c:v>45861.458333333336</c:v>
                </c:pt>
                <c:pt idx="496">
                  <c:v>45861.541666666664</c:v>
                </c:pt>
                <c:pt idx="497">
                  <c:v>45861.625</c:v>
                </c:pt>
                <c:pt idx="498">
                  <c:v>45861.708333333336</c:v>
                </c:pt>
                <c:pt idx="499">
                  <c:v>45861.791666666664</c:v>
                </c:pt>
                <c:pt idx="500">
                  <c:v>45861.875</c:v>
                </c:pt>
                <c:pt idx="501">
                  <c:v>45861.958333333336</c:v>
                </c:pt>
                <c:pt idx="502">
                  <c:v>45862.041666666664</c:v>
                </c:pt>
                <c:pt idx="503">
                  <c:v>45862.125</c:v>
                </c:pt>
                <c:pt idx="504">
                  <c:v>45862.208333333336</c:v>
                </c:pt>
                <c:pt idx="505">
                  <c:v>45862.291666666664</c:v>
                </c:pt>
                <c:pt idx="506">
                  <c:v>45862.375</c:v>
                </c:pt>
                <c:pt idx="507">
                  <c:v>45862.458333333336</c:v>
                </c:pt>
                <c:pt idx="508">
                  <c:v>45862.541666666664</c:v>
                </c:pt>
                <c:pt idx="509">
                  <c:v>45862.625</c:v>
                </c:pt>
                <c:pt idx="510">
                  <c:v>45862.708333333336</c:v>
                </c:pt>
                <c:pt idx="511">
                  <c:v>45862.791666666664</c:v>
                </c:pt>
                <c:pt idx="512">
                  <c:v>45862.875</c:v>
                </c:pt>
                <c:pt idx="513">
                  <c:v>45862.958333333336</c:v>
                </c:pt>
                <c:pt idx="514">
                  <c:v>45863.041666666664</c:v>
                </c:pt>
                <c:pt idx="515">
                  <c:v>45863.125</c:v>
                </c:pt>
                <c:pt idx="516">
                  <c:v>45863.208333333336</c:v>
                </c:pt>
                <c:pt idx="517">
                  <c:v>45863.291666666664</c:v>
                </c:pt>
                <c:pt idx="518">
                  <c:v>45863.375</c:v>
                </c:pt>
                <c:pt idx="519">
                  <c:v>45863.458333333336</c:v>
                </c:pt>
                <c:pt idx="520">
                  <c:v>45863.541666666664</c:v>
                </c:pt>
                <c:pt idx="521">
                  <c:v>45863.625</c:v>
                </c:pt>
                <c:pt idx="522">
                  <c:v>45863.708333333336</c:v>
                </c:pt>
                <c:pt idx="523">
                  <c:v>45863.791666666664</c:v>
                </c:pt>
                <c:pt idx="524">
                  <c:v>45863.875</c:v>
                </c:pt>
                <c:pt idx="525">
                  <c:v>45863.958333333336</c:v>
                </c:pt>
                <c:pt idx="526">
                  <c:v>45864.041666666664</c:v>
                </c:pt>
                <c:pt idx="527">
                  <c:v>45864.125</c:v>
                </c:pt>
                <c:pt idx="528">
                  <c:v>45864.208333333336</c:v>
                </c:pt>
                <c:pt idx="529">
                  <c:v>45864.291666666664</c:v>
                </c:pt>
                <c:pt idx="530">
                  <c:v>45864.375</c:v>
                </c:pt>
                <c:pt idx="531">
                  <c:v>45864.458333333336</c:v>
                </c:pt>
                <c:pt idx="532">
                  <c:v>45864.541666666664</c:v>
                </c:pt>
                <c:pt idx="533">
                  <c:v>45864.625</c:v>
                </c:pt>
                <c:pt idx="534">
                  <c:v>45864.708333333336</c:v>
                </c:pt>
                <c:pt idx="535">
                  <c:v>45864.791666666664</c:v>
                </c:pt>
                <c:pt idx="536">
                  <c:v>45864.875</c:v>
                </c:pt>
                <c:pt idx="537">
                  <c:v>45864.958333333336</c:v>
                </c:pt>
                <c:pt idx="538">
                  <c:v>45865.041666666664</c:v>
                </c:pt>
                <c:pt idx="539">
                  <c:v>45865.125</c:v>
                </c:pt>
                <c:pt idx="540">
                  <c:v>45865.208333333336</c:v>
                </c:pt>
                <c:pt idx="541">
                  <c:v>45865.291666666664</c:v>
                </c:pt>
                <c:pt idx="542">
                  <c:v>45865.375</c:v>
                </c:pt>
                <c:pt idx="543">
                  <c:v>45865.458333333336</c:v>
                </c:pt>
                <c:pt idx="544">
                  <c:v>45865.541666666664</c:v>
                </c:pt>
                <c:pt idx="545">
                  <c:v>45865.625</c:v>
                </c:pt>
                <c:pt idx="546">
                  <c:v>45865.708333333336</c:v>
                </c:pt>
                <c:pt idx="547">
                  <c:v>45865.791666666664</c:v>
                </c:pt>
                <c:pt idx="548">
                  <c:v>45865.875</c:v>
                </c:pt>
                <c:pt idx="549">
                  <c:v>45865.958333333336</c:v>
                </c:pt>
              </c:numCache>
            </c:numRef>
          </c:xVal>
          <c:yVal>
            <c:numRef>
              <c:f>'Lon-Slough-min-6'!$B$321:$B$870</c:f>
              <c:numCache>
                <c:formatCode>General</c:formatCode>
                <c:ptCount val="550"/>
                <c:pt idx="0">
                  <c:v>0.51</c:v>
                </c:pt>
                <c:pt idx="1">
                  <c:v>0.5</c:v>
                </c:pt>
                <c:pt idx="2">
                  <c:v>0.49</c:v>
                </c:pt>
                <c:pt idx="3">
                  <c:v>0.5</c:v>
                </c:pt>
                <c:pt idx="4">
                  <c:v>0.49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0.51</c:v>
                </c:pt>
                <c:pt idx="9">
                  <c:v>0.5</c:v>
                </c:pt>
                <c:pt idx="10">
                  <c:v>0.5</c:v>
                </c:pt>
                <c:pt idx="11">
                  <c:v>0.51</c:v>
                </c:pt>
                <c:pt idx="12">
                  <c:v>0.51</c:v>
                </c:pt>
                <c:pt idx="13">
                  <c:v>0.5</c:v>
                </c:pt>
                <c:pt idx="14">
                  <c:v>0.52</c:v>
                </c:pt>
                <c:pt idx="15">
                  <c:v>0.51</c:v>
                </c:pt>
                <c:pt idx="16">
                  <c:v>0.5</c:v>
                </c:pt>
                <c:pt idx="17">
                  <c:v>0.5</c:v>
                </c:pt>
                <c:pt idx="18">
                  <c:v>0.5</c:v>
                </c:pt>
                <c:pt idx="19">
                  <c:v>0.51</c:v>
                </c:pt>
                <c:pt idx="20">
                  <c:v>0.51</c:v>
                </c:pt>
                <c:pt idx="21">
                  <c:v>0.51</c:v>
                </c:pt>
                <c:pt idx="22">
                  <c:v>0.51</c:v>
                </c:pt>
                <c:pt idx="23">
                  <c:v>0.5</c:v>
                </c:pt>
                <c:pt idx="24">
                  <c:v>0.5</c:v>
                </c:pt>
                <c:pt idx="25">
                  <c:v>0.51</c:v>
                </c:pt>
                <c:pt idx="26">
                  <c:v>0.52</c:v>
                </c:pt>
                <c:pt idx="27">
                  <c:v>0.5</c:v>
                </c:pt>
                <c:pt idx="28">
                  <c:v>0.5</c:v>
                </c:pt>
                <c:pt idx="29">
                  <c:v>0.5</c:v>
                </c:pt>
                <c:pt idx="30">
                  <c:v>0.49</c:v>
                </c:pt>
                <c:pt idx="31">
                  <c:v>0.51</c:v>
                </c:pt>
                <c:pt idx="32">
                  <c:v>0.52</c:v>
                </c:pt>
                <c:pt idx="33">
                  <c:v>0.5</c:v>
                </c:pt>
                <c:pt idx="34">
                  <c:v>0.52</c:v>
                </c:pt>
                <c:pt idx="35">
                  <c:v>0.49</c:v>
                </c:pt>
                <c:pt idx="36">
                  <c:v>0.5</c:v>
                </c:pt>
                <c:pt idx="37">
                  <c:v>0.51</c:v>
                </c:pt>
                <c:pt idx="38">
                  <c:v>0.49</c:v>
                </c:pt>
                <c:pt idx="39">
                  <c:v>0.51</c:v>
                </c:pt>
                <c:pt idx="40">
                  <c:v>0.49</c:v>
                </c:pt>
                <c:pt idx="41">
                  <c:v>0.52</c:v>
                </c:pt>
                <c:pt idx="42">
                  <c:v>0.49</c:v>
                </c:pt>
                <c:pt idx="43">
                  <c:v>0.51</c:v>
                </c:pt>
                <c:pt idx="44">
                  <c:v>0.5</c:v>
                </c:pt>
                <c:pt idx="45">
                  <c:v>0.5</c:v>
                </c:pt>
                <c:pt idx="46">
                  <c:v>0.5</c:v>
                </c:pt>
                <c:pt idx="47">
                  <c:v>0.51</c:v>
                </c:pt>
                <c:pt idx="48">
                  <c:v>0.52</c:v>
                </c:pt>
                <c:pt idx="49">
                  <c:v>0.51</c:v>
                </c:pt>
                <c:pt idx="50">
                  <c:v>0.5</c:v>
                </c:pt>
                <c:pt idx="51">
                  <c:v>0.5</c:v>
                </c:pt>
                <c:pt idx="52">
                  <c:v>0.49</c:v>
                </c:pt>
                <c:pt idx="53">
                  <c:v>0.5</c:v>
                </c:pt>
                <c:pt idx="54">
                  <c:v>0.5</c:v>
                </c:pt>
                <c:pt idx="55">
                  <c:v>0.48</c:v>
                </c:pt>
                <c:pt idx="56">
                  <c:v>0.51</c:v>
                </c:pt>
                <c:pt idx="57">
                  <c:v>0.48</c:v>
                </c:pt>
                <c:pt idx="58">
                  <c:v>0.49</c:v>
                </c:pt>
                <c:pt idx="59">
                  <c:v>0.52</c:v>
                </c:pt>
                <c:pt idx="60">
                  <c:v>0.5</c:v>
                </c:pt>
                <c:pt idx="61">
                  <c:v>0.51</c:v>
                </c:pt>
                <c:pt idx="62">
                  <c:v>0.5</c:v>
                </c:pt>
                <c:pt idx="63">
                  <c:v>0.52</c:v>
                </c:pt>
                <c:pt idx="64">
                  <c:v>0.51</c:v>
                </c:pt>
                <c:pt idx="65">
                  <c:v>0.5</c:v>
                </c:pt>
                <c:pt idx="66">
                  <c:v>0.5</c:v>
                </c:pt>
                <c:pt idx="67">
                  <c:v>0.5</c:v>
                </c:pt>
                <c:pt idx="68">
                  <c:v>0.49</c:v>
                </c:pt>
                <c:pt idx="69">
                  <c:v>0.5</c:v>
                </c:pt>
                <c:pt idx="70">
                  <c:v>0.51</c:v>
                </c:pt>
                <c:pt idx="71">
                  <c:v>0.52</c:v>
                </c:pt>
                <c:pt idx="72">
                  <c:v>0.51</c:v>
                </c:pt>
                <c:pt idx="73">
                  <c:v>0.53</c:v>
                </c:pt>
                <c:pt idx="74">
                  <c:v>0.52</c:v>
                </c:pt>
                <c:pt idx="75">
                  <c:v>0.54</c:v>
                </c:pt>
                <c:pt idx="76">
                  <c:v>0.53</c:v>
                </c:pt>
                <c:pt idx="77">
                  <c:v>0.52</c:v>
                </c:pt>
                <c:pt idx="78">
                  <c:v>0.52</c:v>
                </c:pt>
                <c:pt idx="79">
                  <c:v>0.52</c:v>
                </c:pt>
                <c:pt idx="80">
                  <c:v>0.54</c:v>
                </c:pt>
                <c:pt idx="81">
                  <c:v>0.52</c:v>
                </c:pt>
                <c:pt idx="82">
                  <c:v>0.51</c:v>
                </c:pt>
                <c:pt idx="83">
                  <c:v>0.53</c:v>
                </c:pt>
                <c:pt idx="84">
                  <c:v>0.53</c:v>
                </c:pt>
                <c:pt idx="85">
                  <c:v>0.53</c:v>
                </c:pt>
                <c:pt idx="86">
                  <c:v>0.52</c:v>
                </c:pt>
                <c:pt idx="87">
                  <c:v>0.5</c:v>
                </c:pt>
                <c:pt idx="88">
                  <c:v>0.51</c:v>
                </c:pt>
                <c:pt idx="89">
                  <c:v>0.51</c:v>
                </c:pt>
                <c:pt idx="90">
                  <c:v>0.51</c:v>
                </c:pt>
                <c:pt idx="91">
                  <c:v>0.51</c:v>
                </c:pt>
                <c:pt idx="92">
                  <c:v>0.52</c:v>
                </c:pt>
                <c:pt idx="93">
                  <c:v>0.52</c:v>
                </c:pt>
                <c:pt idx="94">
                  <c:v>0.51</c:v>
                </c:pt>
                <c:pt idx="95">
                  <c:v>0.52</c:v>
                </c:pt>
                <c:pt idx="96">
                  <c:v>0.5</c:v>
                </c:pt>
                <c:pt idx="97">
                  <c:v>0.51</c:v>
                </c:pt>
                <c:pt idx="98">
                  <c:v>0.48</c:v>
                </c:pt>
                <c:pt idx="99">
                  <c:v>0.5</c:v>
                </c:pt>
                <c:pt idx="100">
                  <c:v>0.51</c:v>
                </c:pt>
                <c:pt idx="101">
                  <c:v>0.53</c:v>
                </c:pt>
                <c:pt idx="102">
                  <c:v>0.51</c:v>
                </c:pt>
                <c:pt idx="103">
                  <c:v>0.5</c:v>
                </c:pt>
                <c:pt idx="104">
                  <c:v>0.53</c:v>
                </c:pt>
                <c:pt idx="105">
                  <c:v>0.51</c:v>
                </c:pt>
                <c:pt idx="106">
                  <c:v>0.5</c:v>
                </c:pt>
                <c:pt idx="107">
                  <c:v>0.51</c:v>
                </c:pt>
                <c:pt idx="108">
                  <c:v>0.5</c:v>
                </c:pt>
                <c:pt idx="109">
                  <c:v>0.52</c:v>
                </c:pt>
                <c:pt idx="110">
                  <c:v>0.51</c:v>
                </c:pt>
                <c:pt idx="111">
                  <c:v>0.51</c:v>
                </c:pt>
                <c:pt idx="112">
                  <c:v>0.51</c:v>
                </c:pt>
                <c:pt idx="113">
                  <c:v>0.52</c:v>
                </c:pt>
                <c:pt idx="114">
                  <c:v>0.5</c:v>
                </c:pt>
                <c:pt idx="115">
                  <c:v>0.51</c:v>
                </c:pt>
                <c:pt idx="116">
                  <c:v>0.52</c:v>
                </c:pt>
                <c:pt idx="117">
                  <c:v>0.51</c:v>
                </c:pt>
                <c:pt idx="118">
                  <c:v>0.5</c:v>
                </c:pt>
                <c:pt idx="119">
                  <c:v>0.51</c:v>
                </c:pt>
                <c:pt idx="120">
                  <c:v>0.51</c:v>
                </c:pt>
                <c:pt idx="121">
                  <c:v>0.51</c:v>
                </c:pt>
                <c:pt idx="122">
                  <c:v>0.51</c:v>
                </c:pt>
                <c:pt idx="123">
                  <c:v>0.5</c:v>
                </c:pt>
                <c:pt idx="124">
                  <c:v>0.49</c:v>
                </c:pt>
                <c:pt idx="125">
                  <c:v>0.5</c:v>
                </c:pt>
                <c:pt idx="126">
                  <c:v>0.5</c:v>
                </c:pt>
                <c:pt idx="127">
                  <c:v>0.51</c:v>
                </c:pt>
                <c:pt idx="128">
                  <c:v>0.51</c:v>
                </c:pt>
                <c:pt idx="129">
                  <c:v>0.5</c:v>
                </c:pt>
                <c:pt idx="130">
                  <c:v>0.51</c:v>
                </c:pt>
                <c:pt idx="131">
                  <c:v>0.49</c:v>
                </c:pt>
                <c:pt idx="132">
                  <c:v>0.5</c:v>
                </c:pt>
                <c:pt idx="133">
                  <c:v>0.51</c:v>
                </c:pt>
                <c:pt idx="134">
                  <c:v>0.5</c:v>
                </c:pt>
                <c:pt idx="135">
                  <c:v>0.49</c:v>
                </c:pt>
                <c:pt idx="136">
                  <c:v>0.5</c:v>
                </c:pt>
                <c:pt idx="137">
                  <c:v>0.5</c:v>
                </c:pt>
                <c:pt idx="138">
                  <c:v>0.52</c:v>
                </c:pt>
                <c:pt idx="139">
                  <c:v>0.51</c:v>
                </c:pt>
                <c:pt idx="140">
                  <c:v>0.52</c:v>
                </c:pt>
                <c:pt idx="141">
                  <c:v>0.51</c:v>
                </c:pt>
                <c:pt idx="142">
                  <c:v>0.5</c:v>
                </c:pt>
                <c:pt idx="143">
                  <c:v>0.5</c:v>
                </c:pt>
                <c:pt idx="144">
                  <c:v>0.49</c:v>
                </c:pt>
                <c:pt idx="145">
                  <c:v>0.5</c:v>
                </c:pt>
                <c:pt idx="146">
                  <c:v>0.51</c:v>
                </c:pt>
                <c:pt idx="147">
                  <c:v>0.5</c:v>
                </c:pt>
                <c:pt idx="148">
                  <c:v>0.51</c:v>
                </c:pt>
                <c:pt idx="149">
                  <c:v>0.5</c:v>
                </c:pt>
                <c:pt idx="150">
                  <c:v>0.49</c:v>
                </c:pt>
                <c:pt idx="151">
                  <c:v>0.51</c:v>
                </c:pt>
                <c:pt idx="152">
                  <c:v>0.5</c:v>
                </c:pt>
                <c:pt idx="153">
                  <c:v>0.51</c:v>
                </c:pt>
                <c:pt idx="154">
                  <c:v>0.51</c:v>
                </c:pt>
                <c:pt idx="155">
                  <c:v>0.52</c:v>
                </c:pt>
                <c:pt idx="156">
                  <c:v>0.51</c:v>
                </c:pt>
                <c:pt idx="157">
                  <c:v>0.51</c:v>
                </c:pt>
                <c:pt idx="158">
                  <c:v>0.5</c:v>
                </c:pt>
                <c:pt idx="159">
                  <c:v>0.51</c:v>
                </c:pt>
                <c:pt idx="160">
                  <c:v>0.49</c:v>
                </c:pt>
                <c:pt idx="161">
                  <c:v>0.5</c:v>
                </c:pt>
                <c:pt idx="162">
                  <c:v>0.51</c:v>
                </c:pt>
                <c:pt idx="163">
                  <c:v>0.49</c:v>
                </c:pt>
                <c:pt idx="164">
                  <c:v>0.51</c:v>
                </c:pt>
                <c:pt idx="165">
                  <c:v>0.51</c:v>
                </c:pt>
                <c:pt idx="166">
                  <c:v>0.5</c:v>
                </c:pt>
                <c:pt idx="167">
                  <c:v>0.51</c:v>
                </c:pt>
                <c:pt idx="168">
                  <c:v>0.51</c:v>
                </c:pt>
                <c:pt idx="169">
                  <c:v>0.51</c:v>
                </c:pt>
                <c:pt idx="170">
                  <c:v>0.49</c:v>
                </c:pt>
                <c:pt idx="171">
                  <c:v>0.51</c:v>
                </c:pt>
                <c:pt idx="172">
                  <c:v>0.51</c:v>
                </c:pt>
                <c:pt idx="173">
                  <c:v>0.52</c:v>
                </c:pt>
                <c:pt idx="174">
                  <c:v>0.49</c:v>
                </c:pt>
                <c:pt idx="175">
                  <c:v>0.48</c:v>
                </c:pt>
                <c:pt idx="176">
                  <c:v>0.52</c:v>
                </c:pt>
                <c:pt idx="177">
                  <c:v>0.51</c:v>
                </c:pt>
                <c:pt idx="178">
                  <c:v>0.52</c:v>
                </c:pt>
                <c:pt idx="179">
                  <c:v>0.49</c:v>
                </c:pt>
                <c:pt idx="180">
                  <c:v>0.5</c:v>
                </c:pt>
                <c:pt idx="181">
                  <c:v>0.5</c:v>
                </c:pt>
                <c:pt idx="182">
                  <c:v>0.5</c:v>
                </c:pt>
                <c:pt idx="183">
                  <c:v>0.51</c:v>
                </c:pt>
                <c:pt idx="184">
                  <c:v>0.5</c:v>
                </c:pt>
                <c:pt idx="185">
                  <c:v>0.52</c:v>
                </c:pt>
                <c:pt idx="186">
                  <c:v>0.51</c:v>
                </c:pt>
                <c:pt idx="187">
                  <c:v>0.5</c:v>
                </c:pt>
                <c:pt idx="188">
                  <c:v>0.5</c:v>
                </c:pt>
                <c:pt idx="189">
                  <c:v>0.5</c:v>
                </c:pt>
                <c:pt idx="190">
                  <c:v>0.5</c:v>
                </c:pt>
                <c:pt idx="191">
                  <c:v>0.51</c:v>
                </c:pt>
                <c:pt idx="192">
                  <c:v>0.5</c:v>
                </c:pt>
                <c:pt idx="193">
                  <c:v>0.51</c:v>
                </c:pt>
                <c:pt idx="194">
                  <c:v>0.5</c:v>
                </c:pt>
                <c:pt idx="195">
                  <c:v>0.49</c:v>
                </c:pt>
                <c:pt idx="196">
                  <c:v>0.5</c:v>
                </c:pt>
                <c:pt idx="197">
                  <c:v>0.49</c:v>
                </c:pt>
                <c:pt idx="198">
                  <c:v>0.5</c:v>
                </c:pt>
                <c:pt idx="199">
                  <c:v>0.5</c:v>
                </c:pt>
                <c:pt idx="200">
                  <c:v>0.51</c:v>
                </c:pt>
                <c:pt idx="201">
                  <c:v>0.51</c:v>
                </c:pt>
                <c:pt idx="202">
                  <c:v>0.51</c:v>
                </c:pt>
                <c:pt idx="203">
                  <c:v>0.5</c:v>
                </c:pt>
                <c:pt idx="204">
                  <c:v>0.51</c:v>
                </c:pt>
                <c:pt idx="205">
                  <c:v>0.51</c:v>
                </c:pt>
                <c:pt idx="206">
                  <c:v>0.5</c:v>
                </c:pt>
                <c:pt idx="207">
                  <c:v>0.51</c:v>
                </c:pt>
                <c:pt idx="208">
                  <c:v>0.5</c:v>
                </c:pt>
                <c:pt idx="209">
                  <c:v>0.5</c:v>
                </c:pt>
                <c:pt idx="210">
                  <c:v>0.51</c:v>
                </c:pt>
                <c:pt idx="211">
                  <c:v>0.5</c:v>
                </c:pt>
                <c:pt idx="212">
                  <c:v>0.51</c:v>
                </c:pt>
                <c:pt idx="213">
                  <c:v>0.5</c:v>
                </c:pt>
                <c:pt idx="214">
                  <c:v>0.49</c:v>
                </c:pt>
                <c:pt idx="215">
                  <c:v>0.51</c:v>
                </c:pt>
                <c:pt idx="216">
                  <c:v>0.5</c:v>
                </c:pt>
                <c:pt idx="217">
                  <c:v>0.51</c:v>
                </c:pt>
                <c:pt idx="218">
                  <c:v>0.51</c:v>
                </c:pt>
                <c:pt idx="219">
                  <c:v>0.5</c:v>
                </c:pt>
                <c:pt idx="220">
                  <c:v>0.51</c:v>
                </c:pt>
                <c:pt idx="221">
                  <c:v>0.51</c:v>
                </c:pt>
                <c:pt idx="222">
                  <c:v>0.5</c:v>
                </c:pt>
                <c:pt idx="223">
                  <c:v>0.51</c:v>
                </c:pt>
                <c:pt idx="224">
                  <c:v>0.52</c:v>
                </c:pt>
                <c:pt idx="225">
                  <c:v>0.51</c:v>
                </c:pt>
                <c:pt idx="226">
                  <c:v>0.5</c:v>
                </c:pt>
                <c:pt idx="227">
                  <c:v>0.51</c:v>
                </c:pt>
                <c:pt idx="228">
                  <c:v>0.51</c:v>
                </c:pt>
                <c:pt idx="229">
                  <c:v>0.5</c:v>
                </c:pt>
                <c:pt idx="230">
                  <c:v>0.5</c:v>
                </c:pt>
                <c:pt idx="231">
                  <c:v>0.51</c:v>
                </c:pt>
                <c:pt idx="232">
                  <c:v>0.49</c:v>
                </c:pt>
                <c:pt idx="233">
                  <c:v>0.51</c:v>
                </c:pt>
                <c:pt idx="234">
                  <c:v>0.52</c:v>
                </c:pt>
                <c:pt idx="235">
                  <c:v>0.51</c:v>
                </c:pt>
                <c:pt idx="236">
                  <c:v>0.5</c:v>
                </c:pt>
                <c:pt idx="237">
                  <c:v>0.5</c:v>
                </c:pt>
                <c:pt idx="238">
                  <c:v>0.51</c:v>
                </c:pt>
                <c:pt idx="239">
                  <c:v>0.5</c:v>
                </c:pt>
                <c:pt idx="240">
                  <c:v>0.5</c:v>
                </c:pt>
                <c:pt idx="241">
                  <c:v>0.51</c:v>
                </c:pt>
                <c:pt idx="242">
                  <c:v>0.5</c:v>
                </c:pt>
                <c:pt idx="243">
                  <c:v>0.5</c:v>
                </c:pt>
                <c:pt idx="244">
                  <c:v>0.52</c:v>
                </c:pt>
                <c:pt idx="245">
                  <c:v>0.48</c:v>
                </c:pt>
                <c:pt idx="246">
                  <c:v>0.51</c:v>
                </c:pt>
                <c:pt idx="247">
                  <c:v>0.51</c:v>
                </c:pt>
                <c:pt idx="248">
                  <c:v>0.51</c:v>
                </c:pt>
                <c:pt idx="249">
                  <c:v>0.5</c:v>
                </c:pt>
                <c:pt idx="250">
                  <c:v>0.49</c:v>
                </c:pt>
                <c:pt idx="251">
                  <c:v>0.51</c:v>
                </c:pt>
                <c:pt idx="252">
                  <c:v>0.51</c:v>
                </c:pt>
                <c:pt idx="253">
                  <c:v>0.5</c:v>
                </c:pt>
                <c:pt idx="254">
                  <c:v>0.51</c:v>
                </c:pt>
                <c:pt idx="255">
                  <c:v>0.52</c:v>
                </c:pt>
                <c:pt idx="256">
                  <c:v>0.54</c:v>
                </c:pt>
                <c:pt idx="257">
                  <c:v>0.52</c:v>
                </c:pt>
                <c:pt idx="258">
                  <c:v>0.52</c:v>
                </c:pt>
                <c:pt idx="259">
                  <c:v>0.54</c:v>
                </c:pt>
                <c:pt idx="260">
                  <c:v>0.52</c:v>
                </c:pt>
                <c:pt idx="261">
                  <c:v>0.52</c:v>
                </c:pt>
                <c:pt idx="262">
                  <c:v>0.51</c:v>
                </c:pt>
                <c:pt idx="263">
                  <c:v>0.52</c:v>
                </c:pt>
                <c:pt idx="264">
                  <c:v>0.51</c:v>
                </c:pt>
                <c:pt idx="265">
                  <c:v>0.52</c:v>
                </c:pt>
                <c:pt idx="266">
                  <c:v>0.51</c:v>
                </c:pt>
                <c:pt idx="267">
                  <c:v>0.52</c:v>
                </c:pt>
                <c:pt idx="268">
                  <c:v>0.47</c:v>
                </c:pt>
                <c:pt idx="269">
                  <c:v>0.51</c:v>
                </c:pt>
                <c:pt idx="270">
                  <c:v>0.52</c:v>
                </c:pt>
                <c:pt idx="271">
                  <c:v>0.52</c:v>
                </c:pt>
                <c:pt idx="272">
                  <c:v>0.52</c:v>
                </c:pt>
                <c:pt idx="273">
                  <c:v>0.52</c:v>
                </c:pt>
                <c:pt idx="274">
                  <c:v>0.51</c:v>
                </c:pt>
                <c:pt idx="275">
                  <c:v>0.53</c:v>
                </c:pt>
                <c:pt idx="276">
                  <c:v>0.54</c:v>
                </c:pt>
                <c:pt idx="277">
                  <c:v>0.53</c:v>
                </c:pt>
                <c:pt idx="278">
                  <c:v>0.54</c:v>
                </c:pt>
                <c:pt idx="279">
                  <c:v>0.52</c:v>
                </c:pt>
                <c:pt idx="280">
                  <c:v>0.52</c:v>
                </c:pt>
                <c:pt idx="281">
                  <c:v>0.53</c:v>
                </c:pt>
                <c:pt idx="282">
                  <c:v>0.51</c:v>
                </c:pt>
                <c:pt idx="283">
                  <c:v>0.52</c:v>
                </c:pt>
                <c:pt idx="284">
                  <c:v>0.51</c:v>
                </c:pt>
                <c:pt idx="285">
                  <c:v>0.52</c:v>
                </c:pt>
                <c:pt idx="286">
                  <c:v>0.53</c:v>
                </c:pt>
                <c:pt idx="287">
                  <c:v>0.52</c:v>
                </c:pt>
                <c:pt idx="288">
                  <c:v>0.5</c:v>
                </c:pt>
                <c:pt idx="289">
                  <c:v>0.53</c:v>
                </c:pt>
                <c:pt idx="290">
                  <c:v>0.54</c:v>
                </c:pt>
                <c:pt idx="291">
                  <c:v>0.52</c:v>
                </c:pt>
                <c:pt idx="292">
                  <c:v>0.52</c:v>
                </c:pt>
                <c:pt idx="293">
                  <c:v>0.51</c:v>
                </c:pt>
                <c:pt idx="294">
                  <c:v>0.52</c:v>
                </c:pt>
                <c:pt idx="295">
                  <c:v>0.52</c:v>
                </c:pt>
                <c:pt idx="296">
                  <c:v>0.55000000000000004</c:v>
                </c:pt>
                <c:pt idx="297">
                  <c:v>0.54</c:v>
                </c:pt>
                <c:pt idx="298">
                  <c:v>0.53</c:v>
                </c:pt>
                <c:pt idx="299">
                  <c:v>0.53</c:v>
                </c:pt>
                <c:pt idx="300">
                  <c:v>0.53</c:v>
                </c:pt>
                <c:pt idx="301">
                  <c:v>0.52</c:v>
                </c:pt>
                <c:pt idx="302">
                  <c:v>0.52</c:v>
                </c:pt>
                <c:pt idx="303">
                  <c:v>0.53</c:v>
                </c:pt>
                <c:pt idx="304">
                  <c:v>0.53</c:v>
                </c:pt>
                <c:pt idx="305">
                  <c:v>0.51</c:v>
                </c:pt>
                <c:pt idx="306">
                  <c:v>0.52</c:v>
                </c:pt>
                <c:pt idx="307">
                  <c:v>0.52</c:v>
                </c:pt>
                <c:pt idx="308">
                  <c:v>0.53</c:v>
                </c:pt>
                <c:pt idx="309">
                  <c:v>0.54</c:v>
                </c:pt>
                <c:pt idx="310">
                  <c:v>0.54</c:v>
                </c:pt>
                <c:pt idx="311">
                  <c:v>0.53</c:v>
                </c:pt>
                <c:pt idx="312">
                  <c:v>0.52</c:v>
                </c:pt>
                <c:pt idx="313">
                  <c:v>0.52</c:v>
                </c:pt>
                <c:pt idx="314">
                  <c:v>0.54</c:v>
                </c:pt>
                <c:pt idx="315">
                  <c:v>0.52</c:v>
                </c:pt>
                <c:pt idx="316">
                  <c:v>0.53</c:v>
                </c:pt>
                <c:pt idx="317">
                  <c:v>0.53</c:v>
                </c:pt>
                <c:pt idx="318">
                  <c:v>0.53</c:v>
                </c:pt>
                <c:pt idx="319">
                  <c:v>0.54</c:v>
                </c:pt>
                <c:pt idx="320">
                  <c:v>0.54</c:v>
                </c:pt>
                <c:pt idx="321">
                  <c:v>0.53</c:v>
                </c:pt>
                <c:pt idx="322">
                  <c:v>0.54</c:v>
                </c:pt>
                <c:pt idx="323">
                  <c:v>0.54</c:v>
                </c:pt>
                <c:pt idx="324">
                  <c:v>0.54</c:v>
                </c:pt>
                <c:pt idx="325">
                  <c:v>0.53</c:v>
                </c:pt>
                <c:pt idx="326">
                  <c:v>0.54</c:v>
                </c:pt>
                <c:pt idx="327">
                  <c:v>0.54</c:v>
                </c:pt>
                <c:pt idx="328">
                  <c:v>0.53</c:v>
                </c:pt>
                <c:pt idx="329">
                  <c:v>0.53</c:v>
                </c:pt>
                <c:pt idx="330">
                  <c:v>0.51</c:v>
                </c:pt>
                <c:pt idx="331">
                  <c:v>0.51</c:v>
                </c:pt>
                <c:pt idx="332">
                  <c:v>0.55000000000000004</c:v>
                </c:pt>
                <c:pt idx="333">
                  <c:v>0.53</c:v>
                </c:pt>
                <c:pt idx="334">
                  <c:v>0.53</c:v>
                </c:pt>
                <c:pt idx="335">
                  <c:v>0.52</c:v>
                </c:pt>
                <c:pt idx="336">
                  <c:v>0.54</c:v>
                </c:pt>
                <c:pt idx="337">
                  <c:v>0.54</c:v>
                </c:pt>
                <c:pt idx="338">
                  <c:v>0.54</c:v>
                </c:pt>
                <c:pt idx="339">
                  <c:v>0.52</c:v>
                </c:pt>
                <c:pt idx="340">
                  <c:v>0.54</c:v>
                </c:pt>
                <c:pt idx="341">
                  <c:v>0.52</c:v>
                </c:pt>
                <c:pt idx="342">
                  <c:v>0.52</c:v>
                </c:pt>
                <c:pt idx="343">
                  <c:v>0.54</c:v>
                </c:pt>
                <c:pt idx="344">
                  <c:v>0.53</c:v>
                </c:pt>
                <c:pt idx="345">
                  <c:v>0.53</c:v>
                </c:pt>
                <c:pt idx="346">
                  <c:v>0.53</c:v>
                </c:pt>
                <c:pt idx="347">
                  <c:v>0.53</c:v>
                </c:pt>
                <c:pt idx="348">
                  <c:v>0.52</c:v>
                </c:pt>
                <c:pt idx="349">
                  <c:v>0.53</c:v>
                </c:pt>
                <c:pt idx="350">
                  <c:v>0.54</c:v>
                </c:pt>
                <c:pt idx="351">
                  <c:v>0.53</c:v>
                </c:pt>
                <c:pt idx="352">
                  <c:v>0.52</c:v>
                </c:pt>
                <c:pt idx="353">
                  <c:v>0.54</c:v>
                </c:pt>
                <c:pt idx="354">
                  <c:v>0.52</c:v>
                </c:pt>
                <c:pt idx="355">
                  <c:v>0.54</c:v>
                </c:pt>
                <c:pt idx="356">
                  <c:v>0.53</c:v>
                </c:pt>
                <c:pt idx="357">
                  <c:v>0.53</c:v>
                </c:pt>
                <c:pt idx="358">
                  <c:v>0.53</c:v>
                </c:pt>
                <c:pt idx="359">
                  <c:v>0.51</c:v>
                </c:pt>
                <c:pt idx="360">
                  <c:v>0.54</c:v>
                </c:pt>
                <c:pt idx="361">
                  <c:v>0.54</c:v>
                </c:pt>
                <c:pt idx="362">
                  <c:v>0.53</c:v>
                </c:pt>
                <c:pt idx="363">
                  <c:v>0.53</c:v>
                </c:pt>
                <c:pt idx="364">
                  <c:v>0.54</c:v>
                </c:pt>
                <c:pt idx="365">
                  <c:v>0.53</c:v>
                </c:pt>
                <c:pt idx="366">
                  <c:v>0.53</c:v>
                </c:pt>
                <c:pt idx="367">
                  <c:v>0.53</c:v>
                </c:pt>
                <c:pt idx="368">
                  <c:v>0.52</c:v>
                </c:pt>
                <c:pt idx="369">
                  <c:v>0.53</c:v>
                </c:pt>
                <c:pt idx="370">
                  <c:v>0.53</c:v>
                </c:pt>
                <c:pt idx="371">
                  <c:v>0.53</c:v>
                </c:pt>
                <c:pt idx="372">
                  <c:v>0.54</c:v>
                </c:pt>
                <c:pt idx="373">
                  <c:v>0.5</c:v>
                </c:pt>
                <c:pt idx="374">
                  <c:v>0.52</c:v>
                </c:pt>
                <c:pt idx="375">
                  <c:v>0.53</c:v>
                </c:pt>
                <c:pt idx="376">
                  <c:v>0.51</c:v>
                </c:pt>
                <c:pt idx="377">
                  <c:v>0.53</c:v>
                </c:pt>
                <c:pt idx="378">
                  <c:v>0.52</c:v>
                </c:pt>
                <c:pt idx="379">
                  <c:v>0.52</c:v>
                </c:pt>
                <c:pt idx="380">
                  <c:v>0.53</c:v>
                </c:pt>
                <c:pt idx="381">
                  <c:v>0.53</c:v>
                </c:pt>
                <c:pt idx="382">
                  <c:v>0.54</c:v>
                </c:pt>
                <c:pt idx="383">
                  <c:v>0.53</c:v>
                </c:pt>
                <c:pt idx="384">
                  <c:v>0.52</c:v>
                </c:pt>
                <c:pt idx="385">
                  <c:v>0.53</c:v>
                </c:pt>
                <c:pt idx="386">
                  <c:v>0.53</c:v>
                </c:pt>
                <c:pt idx="387">
                  <c:v>0.53</c:v>
                </c:pt>
                <c:pt idx="388">
                  <c:v>0.51</c:v>
                </c:pt>
                <c:pt idx="389">
                  <c:v>0.53</c:v>
                </c:pt>
                <c:pt idx="390">
                  <c:v>0.52</c:v>
                </c:pt>
                <c:pt idx="391">
                  <c:v>0.51</c:v>
                </c:pt>
                <c:pt idx="392">
                  <c:v>0.53</c:v>
                </c:pt>
                <c:pt idx="393">
                  <c:v>0.53</c:v>
                </c:pt>
                <c:pt idx="394">
                  <c:v>0.54</c:v>
                </c:pt>
                <c:pt idx="395">
                  <c:v>0.53</c:v>
                </c:pt>
                <c:pt idx="396">
                  <c:v>0.53</c:v>
                </c:pt>
                <c:pt idx="397">
                  <c:v>0.52</c:v>
                </c:pt>
                <c:pt idx="398">
                  <c:v>0.53</c:v>
                </c:pt>
                <c:pt idx="399">
                  <c:v>0.53</c:v>
                </c:pt>
                <c:pt idx="400">
                  <c:v>0.52</c:v>
                </c:pt>
                <c:pt idx="401">
                  <c:v>0.52</c:v>
                </c:pt>
                <c:pt idx="402">
                  <c:v>0.53</c:v>
                </c:pt>
                <c:pt idx="403">
                  <c:v>0.53</c:v>
                </c:pt>
                <c:pt idx="404">
                  <c:v>0.53</c:v>
                </c:pt>
                <c:pt idx="405">
                  <c:v>0.51</c:v>
                </c:pt>
                <c:pt idx="406">
                  <c:v>0.52</c:v>
                </c:pt>
                <c:pt idx="407">
                  <c:v>0.52</c:v>
                </c:pt>
                <c:pt idx="408">
                  <c:v>0.53</c:v>
                </c:pt>
                <c:pt idx="409">
                  <c:v>0.52</c:v>
                </c:pt>
                <c:pt idx="410">
                  <c:v>0.53</c:v>
                </c:pt>
                <c:pt idx="411">
                  <c:v>0.52</c:v>
                </c:pt>
                <c:pt idx="412">
                  <c:v>0.52</c:v>
                </c:pt>
                <c:pt idx="413">
                  <c:v>0.51</c:v>
                </c:pt>
                <c:pt idx="414">
                  <c:v>0.51</c:v>
                </c:pt>
                <c:pt idx="415">
                  <c:v>0.51</c:v>
                </c:pt>
                <c:pt idx="416">
                  <c:v>0.49</c:v>
                </c:pt>
                <c:pt idx="417">
                  <c:v>0.5</c:v>
                </c:pt>
                <c:pt idx="418">
                  <c:v>0.51</c:v>
                </c:pt>
                <c:pt idx="419">
                  <c:v>0.5</c:v>
                </c:pt>
                <c:pt idx="420">
                  <c:v>0.51</c:v>
                </c:pt>
                <c:pt idx="421">
                  <c:v>0.5</c:v>
                </c:pt>
                <c:pt idx="422">
                  <c:v>0.5</c:v>
                </c:pt>
                <c:pt idx="423">
                  <c:v>0.51</c:v>
                </c:pt>
                <c:pt idx="424">
                  <c:v>0.51</c:v>
                </c:pt>
                <c:pt idx="425">
                  <c:v>0.51</c:v>
                </c:pt>
                <c:pt idx="426">
                  <c:v>0.49</c:v>
                </c:pt>
                <c:pt idx="427">
                  <c:v>0.52</c:v>
                </c:pt>
                <c:pt idx="428">
                  <c:v>0.53</c:v>
                </c:pt>
                <c:pt idx="429">
                  <c:v>0.52</c:v>
                </c:pt>
                <c:pt idx="430">
                  <c:v>0.51</c:v>
                </c:pt>
                <c:pt idx="431">
                  <c:v>0.52</c:v>
                </c:pt>
                <c:pt idx="432">
                  <c:v>0.52</c:v>
                </c:pt>
                <c:pt idx="433">
                  <c:v>0.51</c:v>
                </c:pt>
                <c:pt idx="434">
                  <c:v>0.51</c:v>
                </c:pt>
                <c:pt idx="435">
                  <c:v>0.5</c:v>
                </c:pt>
                <c:pt idx="436">
                  <c:v>0.5</c:v>
                </c:pt>
                <c:pt idx="437">
                  <c:v>0.49</c:v>
                </c:pt>
                <c:pt idx="438">
                  <c:v>0.51</c:v>
                </c:pt>
                <c:pt idx="439">
                  <c:v>0.48</c:v>
                </c:pt>
                <c:pt idx="440">
                  <c:v>0.49</c:v>
                </c:pt>
                <c:pt idx="441">
                  <c:v>0.5</c:v>
                </c:pt>
                <c:pt idx="442">
                  <c:v>0.5</c:v>
                </c:pt>
                <c:pt idx="443">
                  <c:v>0.5</c:v>
                </c:pt>
                <c:pt idx="444">
                  <c:v>0.51</c:v>
                </c:pt>
                <c:pt idx="445">
                  <c:v>0.51</c:v>
                </c:pt>
                <c:pt idx="446">
                  <c:v>0.5</c:v>
                </c:pt>
                <c:pt idx="447">
                  <c:v>0.5</c:v>
                </c:pt>
                <c:pt idx="448">
                  <c:v>0.51</c:v>
                </c:pt>
                <c:pt idx="449">
                  <c:v>0.5</c:v>
                </c:pt>
                <c:pt idx="450">
                  <c:v>0.52</c:v>
                </c:pt>
                <c:pt idx="451">
                  <c:v>0.5</c:v>
                </c:pt>
                <c:pt idx="452">
                  <c:v>0.5</c:v>
                </c:pt>
                <c:pt idx="453">
                  <c:v>0.51</c:v>
                </c:pt>
                <c:pt idx="454">
                  <c:v>0.51</c:v>
                </c:pt>
                <c:pt idx="455">
                  <c:v>0.51</c:v>
                </c:pt>
                <c:pt idx="456">
                  <c:v>0.5</c:v>
                </c:pt>
                <c:pt idx="457">
                  <c:v>0.5</c:v>
                </c:pt>
                <c:pt idx="458">
                  <c:v>0.5</c:v>
                </c:pt>
                <c:pt idx="459">
                  <c:v>0.5</c:v>
                </c:pt>
                <c:pt idx="460">
                  <c:v>0.49</c:v>
                </c:pt>
                <c:pt idx="461">
                  <c:v>0.49</c:v>
                </c:pt>
                <c:pt idx="462">
                  <c:v>0.5</c:v>
                </c:pt>
                <c:pt idx="463">
                  <c:v>0.51</c:v>
                </c:pt>
                <c:pt idx="464">
                  <c:v>0.51</c:v>
                </c:pt>
                <c:pt idx="465">
                  <c:v>0.5</c:v>
                </c:pt>
                <c:pt idx="466">
                  <c:v>0.51</c:v>
                </c:pt>
                <c:pt idx="467">
                  <c:v>0.5</c:v>
                </c:pt>
                <c:pt idx="468">
                  <c:v>0.49</c:v>
                </c:pt>
                <c:pt idx="469">
                  <c:v>0.5</c:v>
                </c:pt>
                <c:pt idx="470">
                  <c:v>0.51</c:v>
                </c:pt>
                <c:pt idx="471">
                  <c:v>0.51</c:v>
                </c:pt>
                <c:pt idx="472">
                  <c:v>0.5</c:v>
                </c:pt>
                <c:pt idx="473">
                  <c:v>0.51</c:v>
                </c:pt>
                <c:pt idx="474">
                  <c:v>0.51</c:v>
                </c:pt>
                <c:pt idx="475">
                  <c:v>0.5</c:v>
                </c:pt>
                <c:pt idx="476">
                  <c:v>0.52</c:v>
                </c:pt>
                <c:pt idx="477">
                  <c:v>0.51</c:v>
                </c:pt>
                <c:pt idx="478">
                  <c:v>0.51</c:v>
                </c:pt>
                <c:pt idx="479">
                  <c:v>0.51</c:v>
                </c:pt>
                <c:pt idx="480">
                  <c:v>0.51</c:v>
                </c:pt>
                <c:pt idx="481">
                  <c:v>0.52</c:v>
                </c:pt>
                <c:pt idx="482">
                  <c:v>0.5</c:v>
                </c:pt>
                <c:pt idx="483">
                  <c:v>0.51</c:v>
                </c:pt>
                <c:pt idx="484">
                  <c:v>0.51</c:v>
                </c:pt>
                <c:pt idx="485">
                  <c:v>0.49</c:v>
                </c:pt>
                <c:pt idx="486">
                  <c:v>0.51</c:v>
                </c:pt>
                <c:pt idx="487">
                  <c:v>0.52</c:v>
                </c:pt>
                <c:pt idx="488">
                  <c:v>0.51</c:v>
                </c:pt>
                <c:pt idx="489">
                  <c:v>0.5</c:v>
                </c:pt>
                <c:pt idx="490">
                  <c:v>0.52</c:v>
                </c:pt>
                <c:pt idx="491">
                  <c:v>0.51</c:v>
                </c:pt>
                <c:pt idx="492">
                  <c:v>0.48</c:v>
                </c:pt>
                <c:pt idx="493">
                  <c:v>0.51</c:v>
                </c:pt>
                <c:pt idx="494">
                  <c:v>0.53</c:v>
                </c:pt>
                <c:pt idx="495">
                  <c:v>0.54</c:v>
                </c:pt>
                <c:pt idx="496">
                  <c:v>0.5</c:v>
                </c:pt>
                <c:pt idx="497">
                  <c:v>0.52</c:v>
                </c:pt>
                <c:pt idx="498">
                  <c:v>0.51</c:v>
                </c:pt>
                <c:pt idx="499">
                  <c:v>0.51</c:v>
                </c:pt>
                <c:pt idx="500">
                  <c:v>0.51</c:v>
                </c:pt>
                <c:pt idx="501">
                  <c:v>0.5</c:v>
                </c:pt>
                <c:pt idx="502">
                  <c:v>0.51</c:v>
                </c:pt>
                <c:pt idx="503">
                  <c:v>0.51</c:v>
                </c:pt>
                <c:pt idx="504">
                  <c:v>0.51</c:v>
                </c:pt>
                <c:pt idx="505">
                  <c:v>0.52</c:v>
                </c:pt>
                <c:pt idx="506">
                  <c:v>0.5</c:v>
                </c:pt>
                <c:pt idx="507">
                  <c:v>0.52</c:v>
                </c:pt>
                <c:pt idx="508">
                  <c:v>0.51</c:v>
                </c:pt>
                <c:pt idx="509">
                  <c:v>0.5</c:v>
                </c:pt>
                <c:pt idx="510">
                  <c:v>0.52</c:v>
                </c:pt>
                <c:pt idx="511">
                  <c:v>0.51</c:v>
                </c:pt>
                <c:pt idx="512">
                  <c:v>0.52</c:v>
                </c:pt>
                <c:pt idx="513">
                  <c:v>0.5</c:v>
                </c:pt>
                <c:pt idx="514">
                  <c:v>0.5</c:v>
                </c:pt>
                <c:pt idx="515">
                  <c:v>0.5</c:v>
                </c:pt>
                <c:pt idx="516">
                  <c:v>0.5</c:v>
                </c:pt>
                <c:pt idx="517">
                  <c:v>0.51</c:v>
                </c:pt>
                <c:pt idx="518">
                  <c:v>0.48</c:v>
                </c:pt>
                <c:pt idx="519">
                  <c:v>0.5</c:v>
                </c:pt>
                <c:pt idx="520">
                  <c:v>0.51</c:v>
                </c:pt>
                <c:pt idx="521">
                  <c:v>0.5</c:v>
                </c:pt>
                <c:pt idx="522">
                  <c:v>0.53</c:v>
                </c:pt>
                <c:pt idx="523">
                  <c:v>0.53</c:v>
                </c:pt>
                <c:pt idx="524">
                  <c:v>0.53</c:v>
                </c:pt>
                <c:pt idx="525">
                  <c:v>0.51</c:v>
                </c:pt>
                <c:pt idx="526">
                  <c:v>0.54</c:v>
                </c:pt>
                <c:pt idx="527">
                  <c:v>0.53</c:v>
                </c:pt>
                <c:pt idx="528">
                  <c:v>0.52</c:v>
                </c:pt>
                <c:pt idx="529">
                  <c:v>0.51</c:v>
                </c:pt>
                <c:pt idx="530">
                  <c:v>0.53</c:v>
                </c:pt>
                <c:pt idx="531">
                  <c:v>0.52</c:v>
                </c:pt>
                <c:pt idx="532">
                  <c:v>0.52</c:v>
                </c:pt>
                <c:pt idx="533">
                  <c:v>0.53</c:v>
                </c:pt>
                <c:pt idx="534">
                  <c:v>0.51</c:v>
                </c:pt>
                <c:pt idx="535">
                  <c:v>0.53</c:v>
                </c:pt>
                <c:pt idx="536">
                  <c:v>0.53</c:v>
                </c:pt>
                <c:pt idx="537">
                  <c:v>0.53</c:v>
                </c:pt>
                <c:pt idx="538">
                  <c:v>0.51</c:v>
                </c:pt>
                <c:pt idx="539">
                  <c:v>0.52</c:v>
                </c:pt>
                <c:pt idx="540">
                  <c:v>0.53</c:v>
                </c:pt>
                <c:pt idx="541">
                  <c:v>0.52</c:v>
                </c:pt>
                <c:pt idx="542">
                  <c:v>0.51</c:v>
                </c:pt>
                <c:pt idx="543">
                  <c:v>0.52</c:v>
                </c:pt>
                <c:pt idx="544">
                  <c:v>0.51</c:v>
                </c:pt>
                <c:pt idx="545">
                  <c:v>0.54</c:v>
                </c:pt>
                <c:pt idx="546">
                  <c:v>0.54</c:v>
                </c:pt>
                <c:pt idx="547">
                  <c:v>0.52</c:v>
                </c:pt>
                <c:pt idx="548">
                  <c:v>0.52</c:v>
                </c:pt>
                <c:pt idx="549">
                  <c:v>0.53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AD1-4BF0-A6FA-95F83CD98154}"/>
            </c:ext>
          </c:extLst>
        </c:ser>
        <c:ser>
          <c:idx val="2"/>
          <c:order val="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'Lon-Slough-min-6'!$A$895:$A$961</c:f>
              <c:numCache>
                <c:formatCode>m/d/yyyy\ h:mm</c:formatCode>
                <c:ptCount val="67"/>
                <c:pt idx="0">
                  <c:v>45868.041666666664</c:v>
                </c:pt>
                <c:pt idx="1">
                  <c:v>45868.125</c:v>
                </c:pt>
                <c:pt idx="2">
                  <c:v>45868.208333333336</c:v>
                </c:pt>
                <c:pt idx="3">
                  <c:v>45868.291666666664</c:v>
                </c:pt>
                <c:pt idx="4">
                  <c:v>45868.375</c:v>
                </c:pt>
                <c:pt idx="5">
                  <c:v>45868.458333333336</c:v>
                </c:pt>
                <c:pt idx="6">
                  <c:v>45868.541666666664</c:v>
                </c:pt>
                <c:pt idx="7">
                  <c:v>45868.625</c:v>
                </c:pt>
                <c:pt idx="8">
                  <c:v>45868.708333333336</c:v>
                </c:pt>
                <c:pt idx="9">
                  <c:v>45868.791666666664</c:v>
                </c:pt>
                <c:pt idx="10">
                  <c:v>45868.875</c:v>
                </c:pt>
                <c:pt idx="11">
                  <c:v>45868.958333333336</c:v>
                </c:pt>
                <c:pt idx="12">
                  <c:v>45869.041666666664</c:v>
                </c:pt>
                <c:pt idx="13">
                  <c:v>45869.125</c:v>
                </c:pt>
                <c:pt idx="14">
                  <c:v>45869.208333333336</c:v>
                </c:pt>
                <c:pt idx="15">
                  <c:v>45869.291666666664</c:v>
                </c:pt>
                <c:pt idx="16">
                  <c:v>45869.375</c:v>
                </c:pt>
                <c:pt idx="17">
                  <c:v>45869.458333333336</c:v>
                </c:pt>
                <c:pt idx="18">
                  <c:v>45869.541666666664</c:v>
                </c:pt>
                <c:pt idx="19">
                  <c:v>45869.625</c:v>
                </c:pt>
                <c:pt idx="20">
                  <c:v>45869.708333333336</c:v>
                </c:pt>
                <c:pt idx="21">
                  <c:v>45869.791666666664</c:v>
                </c:pt>
                <c:pt idx="22">
                  <c:v>45869.875</c:v>
                </c:pt>
                <c:pt idx="23">
                  <c:v>45869.958333333336</c:v>
                </c:pt>
                <c:pt idx="24">
                  <c:v>45870.041666666664</c:v>
                </c:pt>
                <c:pt idx="25">
                  <c:v>45870.125</c:v>
                </c:pt>
                <c:pt idx="26">
                  <c:v>45870.208333333336</c:v>
                </c:pt>
                <c:pt idx="27">
                  <c:v>45870.291666666664</c:v>
                </c:pt>
                <c:pt idx="28">
                  <c:v>45870.375</c:v>
                </c:pt>
                <c:pt idx="29">
                  <c:v>45870.458333333336</c:v>
                </c:pt>
                <c:pt idx="30">
                  <c:v>45870.541666666664</c:v>
                </c:pt>
                <c:pt idx="31">
                  <c:v>45870.625</c:v>
                </c:pt>
                <c:pt idx="32">
                  <c:v>45870.708333333336</c:v>
                </c:pt>
                <c:pt idx="33">
                  <c:v>45870.791666666664</c:v>
                </c:pt>
                <c:pt idx="34">
                  <c:v>45870.875</c:v>
                </c:pt>
                <c:pt idx="35">
                  <c:v>45870.958333333336</c:v>
                </c:pt>
                <c:pt idx="36">
                  <c:v>45871.041666666664</c:v>
                </c:pt>
                <c:pt idx="37">
                  <c:v>45871.125</c:v>
                </c:pt>
                <c:pt idx="38">
                  <c:v>45871.208333333336</c:v>
                </c:pt>
                <c:pt idx="39">
                  <c:v>45871.291666666664</c:v>
                </c:pt>
                <c:pt idx="40">
                  <c:v>45871.375</c:v>
                </c:pt>
                <c:pt idx="41">
                  <c:v>45871.458333333336</c:v>
                </c:pt>
                <c:pt idx="42">
                  <c:v>45871.541666666664</c:v>
                </c:pt>
                <c:pt idx="43">
                  <c:v>45871.625</c:v>
                </c:pt>
                <c:pt idx="44">
                  <c:v>45871.708333333336</c:v>
                </c:pt>
                <c:pt idx="45">
                  <c:v>45871.791666666664</c:v>
                </c:pt>
                <c:pt idx="46">
                  <c:v>45871.875</c:v>
                </c:pt>
                <c:pt idx="47">
                  <c:v>45871.958333333336</c:v>
                </c:pt>
                <c:pt idx="48">
                  <c:v>45872.041666666664</c:v>
                </c:pt>
                <c:pt idx="49">
                  <c:v>45872.125</c:v>
                </c:pt>
                <c:pt idx="50">
                  <c:v>45872.208333333336</c:v>
                </c:pt>
                <c:pt idx="51">
                  <c:v>45872.291666666664</c:v>
                </c:pt>
                <c:pt idx="52">
                  <c:v>45872.375</c:v>
                </c:pt>
                <c:pt idx="53">
                  <c:v>45872.458333333336</c:v>
                </c:pt>
                <c:pt idx="54">
                  <c:v>45872.541666666664</c:v>
                </c:pt>
                <c:pt idx="55">
                  <c:v>45872.625</c:v>
                </c:pt>
                <c:pt idx="56">
                  <c:v>45872.708333333336</c:v>
                </c:pt>
                <c:pt idx="57">
                  <c:v>45872.791666666664</c:v>
                </c:pt>
                <c:pt idx="58">
                  <c:v>45872.875</c:v>
                </c:pt>
                <c:pt idx="59">
                  <c:v>45872.958333333336</c:v>
                </c:pt>
                <c:pt idx="60">
                  <c:v>45873.041666666664</c:v>
                </c:pt>
                <c:pt idx="61">
                  <c:v>45873.125</c:v>
                </c:pt>
                <c:pt idx="62">
                  <c:v>45873.208333333336</c:v>
                </c:pt>
                <c:pt idx="63">
                  <c:v>45873.291666666664</c:v>
                </c:pt>
                <c:pt idx="64">
                  <c:v>45873.375</c:v>
                </c:pt>
                <c:pt idx="65">
                  <c:v>45873.458333333336</c:v>
                </c:pt>
                <c:pt idx="66">
                  <c:v>45873.541666666664</c:v>
                </c:pt>
              </c:numCache>
            </c:numRef>
          </c:xVal>
          <c:yVal>
            <c:numRef>
              <c:f>'Lon-Slough-min-6'!$B$895:$B$961</c:f>
              <c:numCache>
                <c:formatCode>General</c:formatCode>
                <c:ptCount val="67"/>
                <c:pt idx="0">
                  <c:v>0.48</c:v>
                </c:pt>
                <c:pt idx="1">
                  <c:v>0.48</c:v>
                </c:pt>
                <c:pt idx="2">
                  <c:v>0.48</c:v>
                </c:pt>
                <c:pt idx="3">
                  <c:v>0.5</c:v>
                </c:pt>
                <c:pt idx="4">
                  <c:v>0.4</c:v>
                </c:pt>
                <c:pt idx="5">
                  <c:v>0.51</c:v>
                </c:pt>
                <c:pt idx="6">
                  <c:v>0.47</c:v>
                </c:pt>
                <c:pt idx="7">
                  <c:v>0.49</c:v>
                </c:pt>
                <c:pt idx="8">
                  <c:v>0.54</c:v>
                </c:pt>
                <c:pt idx="9">
                  <c:v>0.48</c:v>
                </c:pt>
                <c:pt idx="10">
                  <c:v>0.5</c:v>
                </c:pt>
                <c:pt idx="11">
                  <c:v>0.45</c:v>
                </c:pt>
                <c:pt idx="12">
                  <c:v>0.47</c:v>
                </c:pt>
                <c:pt idx="13">
                  <c:v>0.41</c:v>
                </c:pt>
                <c:pt idx="14">
                  <c:v>0.42</c:v>
                </c:pt>
                <c:pt idx="15">
                  <c:v>0.43</c:v>
                </c:pt>
                <c:pt idx="16">
                  <c:v>0.3</c:v>
                </c:pt>
                <c:pt idx="17">
                  <c:v>0.42</c:v>
                </c:pt>
                <c:pt idx="18">
                  <c:v>0.31</c:v>
                </c:pt>
                <c:pt idx="19">
                  <c:v>0.37</c:v>
                </c:pt>
                <c:pt idx="20">
                  <c:v>0.52</c:v>
                </c:pt>
                <c:pt idx="21">
                  <c:v>0.49</c:v>
                </c:pt>
                <c:pt idx="22">
                  <c:v>0.49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0.44</c:v>
                </c:pt>
                <c:pt idx="27">
                  <c:v>0.46</c:v>
                </c:pt>
                <c:pt idx="28">
                  <c:v>0.45</c:v>
                </c:pt>
                <c:pt idx="29">
                  <c:v>0.49</c:v>
                </c:pt>
                <c:pt idx="30">
                  <c:v>0.41</c:v>
                </c:pt>
                <c:pt idx="31">
                  <c:v>0.51</c:v>
                </c:pt>
                <c:pt idx="32">
                  <c:v>0.51</c:v>
                </c:pt>
                <c:pt idx="33">
                  <c:v>0.42</c:v>
                </c:pt>
                <c:pt idx="34">
                  <c:v>0.55000000000000004</c:v>
                </c:pt>
                <c:pt idx="35">
                  <c:v>0.52</c:v>
                </c:pt>
                <c:pt idx="36">
                  <c:v>0.5</c:v>
                </c:pt>
                <c:pt idx="37">
                  <c:v>0.18</c:v>
                </c:pt>
                <c:pt idx="38">
                  <c:v>0.12</c:v>
                </c:pt>
                <c:pt idx="39">
                  <c:v>0.53</c:v>
                </c:pt>
                <c:pt idx="40">
                  <c:v>0.53</c:v>
                </c:pt>
                <c:pt idx="41">
                  <c:v>0.52</c:v>
                </c:pt>
                <c:pt idx="42">
                  <c:v>0.27</c:v>
                </c:pt>
                <c:pt idx="43">
                  <c:v>0.55000000000000004</c:v>
                </c:pt>
                <c:pt idx="44">
                  <c:v>0.61</c:v>
                </c:pt>
                <c:pt idx="45">
                  <c:v>0.49</c:v>
                </c:pt>
                <c:pt idx="46">
                  <c:v>0.44</c:v>
                </c:pt>
                <c:pt idx="47">
                  <c:v>0.51</c:v>
                </c:pt>
                <c:pt idx="48">
                  <c:v>0.48</c:v>
                </c:pt>
                <c:pt idx="49">
                  <c:v>0.56999999999999995</c:v>
                </c:pt>
                <c:pt idx="50">
                  <c:v>0.51</c:v>
                </c:pt>
                <c:pt idx="51">
                  <c:v>0.33</c:v>
                </c:pt>
                <c:pt idx="52">
                  <c:v>0.46</c:v>
                </c:pt>
                <c:pt idx="53">
                  <c:v>0.5</c:v>
                </c:pt>
                <c:pt idx="54">
                  <c:v>0.23</c:v>
                </c:pt>
                <c:pt idx="55">
                  <c:v>0.46</c:v>
                </c:pt>
                <c:pt idx="56">
                  <c:v>0.46</c:v>
                </c:pt>
                <c:pt idx="57">
                  <c:v>0.5</c:v>
                </c:pt>
                <c:pt idx="58">
                  <c:v>0.44</c:v>
                </c:pt>
                <c:pt idx="59">
                  <c:v>0.42</c:v>
                </c:pt>
                <c:pt idx="60">
                  <c:v>0.52</c:v>
                </c:pt>
                <c:pt idx="61">
                  <c:v>0.53</c:v>
                </c:pt>
                <c:pt idx="62">
                  <c:v>0.46</c:v>
                </c:pt>
                <c:pt idx="63">
                  <c:v>0.43</c:v>
                </c:pt>
                <c:pt idx="64">
                  <c:v>0.43</c:v>
                </c:pt>
                <c:pt idx="65">
                  <c:v>0.47</c:v>
                </c:pt>
                <c:pt idx="66">
                  <c:v>0.53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AD1-4BF0-A6FA-95F83CD981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83846847"/>
        <c:axId val="1583830527"/>
      </c:scatterChart>
      <c:valAx>
        <c:axId val="15838468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\ 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3830527"/>
        <c:crosses val="autoZero"/>
        <c:crossBetween val="midCat"/>
      </c:valAx>
      <c:valAx>
        <c:axId val="15838305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384684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659559-B226-4B3B-A1CC-0CB5DFBE0DDB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BC3503AE-425B-4EBD-A857-153D6EF7906C}">
      <dgm:prSet phldrT="[Text]" phldr="0"/>
      <dgm:spPr/>
      <dgm:t>
        <a:bodyPr/>
        <a:lstStyle/>
        <a:p>
          <a:r>
            <a:rPr lang="en-GB" dirty="0"/>
            <a:t>1 way Latency</a:t>
          </a:r>
        </a:p>
      </dgm:t>
    </dgm:pt>
    <dgm:pt modelId="{8C62D7EA-BED8-45D1-BF3B-D389F6860A98}" type="parTrans" cxnId="{31602E00-5184-48E7-BAF9-E4F99B5601A8}">
      <dgm:prSet/>
      <dgm:spPr/>
      <dgm:t>
        <a:bodyPr/>
        <a:lstStyle/>
        <a:p>
          <a:endParaRPr lang="en-GB"/>
        </a:p>
      </dgm:t>
    </dgm:pt>
    <dgm:pt modelId="{0FF309D0-306A-4BAE-8774-ED85DABF388C}" type="sibTrans" cxnId="{31602E00-5184-48E7-BAF9-E4F99B5601A8}">
      <dgm:prSet/>
      <dgm:spPr/>
      <dgm:t>
        <a:bodyPr/>
        <a:lstStyle/>
        <a:p>
          <a:endParaRPr lang="en-GB"/>
        </a:p>
      </dgm:t>
    </dgm:pt>
    <dgm:pt modelId="{EEEA45C9-EFD8-4736-8357-04F1AF03A536}">
      <dgm:prSet phldrT="[Text]" phldr="0"/>
      <dgm:spPr/>
      <dgm:t>
        <a:bodyPr/>
        <a:lstStyle/>
        <a:p>
          <a:r>
            <a:rPr lang="en-GB" dirty="0"/>
            <a:t>Congestion</a:t>
          </a:r>
        </a:p>
      </dgm:t>
    </dgm:pt>
    <dgm:pt modelId="{4E6D4E32-B6F9-435B-8588-5F2AEDBEA3D7}" type="parTrans" cxnId="{243E2C41-84BB-48AF-85D3-9C0024674E00}">
      <dgm:prSet/>
      <dgm:spPr/>
      <dgm:t>
        <a:bodyPr/>
        <a:lstStyle/>
        <a:p>
          <a:endParaRPr lang="en-GB"/>
        </a:p>
      </dgm:t>
    </dgm:pt>
    <dgm:pt modelId="{9DA8E8BC-6218-4646-B80E-BD21763FC103}" type="sibTrans" cxnId="{243E2C41-84BB-48AF-85D3-9C0024674E00}">
      <dgm:prSet/>
      <dgm:spPr/>
      <dgm:t>
        <a:bodyPr/>
        <a:lstStyle/>
        <a:p>
          <a:endParaRPr lang="en-GB"/>
        </a:p>
      </dgm:t>
    </dgm:pt>
    <dgm:pt modelId="{83963177-7920-4B42-9FB2-F6088F69EAAB}">
      <dgm:prSet phldrT="[Text]" phldr="0"/>
      <dgm:spPr/>
      <dgm:t>
        <a:bodyPr/>
        <a:lstStyle/>
        <a:p>
          <a:r>
            <a:rPr lang="en-GB" dirty="0"/>
            <a:t>Asymmetric routes</a:t>
          </a:r>
        </a:p>
      </dgm:t>
    </dgm:pt>
    <dgm:pt modelId="{1CAC267F-E82F-4687-995F-6CCA8F85A4E8}" type="parTrans" cxnId="{6444DB12-3AB2-409B-B578-1BD54B616DFF}">
      <dgm:prSet/>
      <dgm:spPr/>
      <dgm:t>
        <a:bodyPr/>
        <a:lstStyle/>
        <a:p>
          <a:endParaRPr lang="en-GB"/>
        </a:p>
      </dgm:t>
    </dgm:pt>
    <dgm:pt modelId="{AA75AAFF-4B7D-4535-BFFB-887FE281802D}" type="sibTrans" cxnId="{6444DB12-3AB2-409B-B578-1BD54B616DFF}">
      <dgm:prSet/>
      <dgm:spPr/>
      <dgm:t>
        <a:bodyPr/>
        <a:lstStyle/>
        <a:p>
          <a:endParaRPr lang="en-GB"/>
        </a:p>
      </dgm:t>
    </dgm:pt>
    <dgm:pt modelId="{40E7601D-8882-4EEB-B99D-9E689EF8F82D}">
      <dgm:prSet phldrT="[Text]" phldr="0"/>
      <dgm:spPr/>
      <dgm:t>
        <a:bodyPr/>
        <a:lstStyle/>
        <a:p>
          <a:r>
            <a:rPr lang="en-GB" dirty="0"/>
            <a:t>Accurate Clock</a:t>
          </a:r>
        </a:p>
      </dgm:t>
    </dgm:pt>
    <dgm:pt modelId="{AB06E4F7-7299-418E-A8B8-66EAA2EB73D4}" type="parTrans" cxnId="{D5F52024-003D-4865-8C5E-D6CEB3C3BA78}">
      <dgm:prSet/>
      <dgm:spPr/>
      <dgm:t>
        <a:bodyPr/>
        <a:lstStyle/>
        <a:p>
          <a:endParaRPr lang="en-GB"/>
        </a:p>
      </dgm:t>
    </dgm:pt>
    <dgm:pt modelId="{4DC942F6-025B-4F93-9226-60CCD2931D11}" type="sibTrans" cxnId="{D5F52024-003D-4865-8C5E-D6CEB3C3BA78}">
      <dgm:prSet/>
      <dgm:spPr/>
      <dgm:t>
        <a:bodyPr/>
        <a:lstStyle/>
        <a:p>
          <a:endParaRPr lang="en-GB"/>
        </a:p>
      </dgm:t>
    </dgm:pt>
    <dgm:pt modelId="{8A921D8D-D529-47A4-A3A4-B84232EFFC61}">
      <dgm:prSet phldrT="[Text]" phldr="0"/>
      <dgm:spPr/>
      <dgm:t>
        <a:bodyPr/>
        <a:lstStyle/>
        <a:p>
          <a:r>
            <a:rPr lang="en-GB" dirty="0"/>
            <a:t>HW timestamp</a:t>
          </a:r>
        </a:p>
      </dgm:t>
    </dgm:pt>
    <dgm:pt modelId="{0EEEEB43-4F4D-40AB-AD30-C8B8B69FF610}" type="parTrans" cxnId="{FEAEEB69-595A-4C74-88B0-A39F77C13437}">
      <dgm:prSet/>
      <dgm:spPr/>
      <dgm:t>
        <a:bodyPr/>
        <a:lstStyle/>
        <a:p>
          <a:endParaRPr lang="en-GB"/>
        </a:p>
      </dgm:t>
    </dgm:pt>
    <dgm:pt modelId="{CDDC898A-FAE1-45C1-A5A5-3C1D91875124}" type="sibTrans" cxnId="{FEAEEB69-595A-4C74-88B0-A39F77C13437}">
      <dgm:prSet/>
      <dgm:spPr/>
      <dgm:t>
        <a:bodyPr/>
        <a:lstStyle/>
        <a:p>
          <a:endParaRPr lang="en-GB"/>
        </a:p>
      </dgm:t>
    </dgm:pt>
    <dgm:pt modelId="{2E0BBEF9-3A86-495A-B720-1A5CB8433836}">
      <dgm:prSet phldrT="[Text]" phldr="0"/>
      <dgm:spPr/>
      <dgm:t>
        <a:bodyPr/>
        <a:lstStyle/>
        <a:p>
          <a:r>
            <a:rPr lang="en-GB"/>
            <a:t>Buffers filling</a:t>
          </a:r>
          <a:endParaRPr lang="en-GB" dirty="0"/>
        </a:p>
      </dgm:t>
    </dgm:pt>
    <dgm:pt modelId="{40CAC07C-862C-4219-92B8-4D6DD8F19080}" type="parTrans" cxnId="{FC7E3A99-841D-4400-969D-31AE2C5E9C73}">
      <dgm:prSet/>
      <dgm:spPr/>
      <dgm:t>
        <a:bodyPr/>
        <a:lstStyle/>
        <a:p>
          <a:endParaRPr lang="en-GB"/>
        </a:p>
      </dgm:t>
    </dgm:pt>
    <dgm:pt modelId="{904F4025-05BF-42D2-9EAB-CDE72D761470}" type="sibTrans" cxnId="{FC7E3A99-841D-4400-969D-31AE2C5E9C73}">
      <dgm:prSet/>
      <dgm:spPr/>
      <dgm:t>
        <a:bodyPr/>
        <a:lstStyle/>
        <a:p>
          <a:endParaRPr lang="en-GB"/>
        </a:p>
      </dgm:t>
    </dgm:pt>
    <dgm:pt modelId="{956F188D-EA5B-4549-92F9-8EE8A6132FF5}" type="pres">
      <dgm:prSet presAssocID="{1D659559-B226-4B3B-A1CC-0CB5DFBE0DD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0C43ADF-40B3-43BD-B2D4-E419B69ACEF4}" type="pres">
      <dgm:prSet presAssocID="{BC3503AE-425B-4EBD-A857-153D6EF7906C}" presName="centerShape" presStyleLbl="node0" presStyleIdx="0" presStyleCnt="1"/>
      <dgm:spPr/>
    </dgm:pt>
    <dgm:pt modelId="{884EFC18-D2E4-4D04-B9AB-4265BF04B513}" type="pres">
      <dgm:prSet presAssocID="{EEEA45C9-EFD8-4736-8357-04F1AF03A536}" presName="node" presStyleLbl="node1" presStyleIdx="0" presStyleCnt="5">
        <dgm:presLayoutVars>
          <dgm:bulletEnabled val="1"/>
        </dgm:presLayoutVars>
      </dgm:prSet>
      <dgm:spPr/>
    </dgm:pt>
    <dgm:pt modelId="{6D96A7DF-DCC4-4A4D-9FCA-EF0581C5CAAF}" type="pres">
      <dgm:prSet presAssocID="{EEEA45C9-EFD8-4736-8357-04F1AF03A536}" presName="dummy" presStyleCnt="0"/>
      <dgm:spPr/>
    </dgm:pt>
    <dgm:pt modelId="{51A8F711-99AA-4A9B-A5F8-8AD0EAAE65F5}" type="pres">
      <dgm:prSet presAssocID="{9DA8E8BC-6218-4646-B80E-BD21763FC103}" presName="sibTrans" presStyleLbl="sibTrans2D1" presStyleIdx="0" presStyleCnt="5"/>
      <dgm:spPr/>
    </dgm:pt>
    <dgm:pt modelId="{DE6F5CCE-F0F8-421E-8F41-1FD5432C308E}" type="pres">
      <dgm:prSet presAssocID="{2E0BBEF9-3A86-495A-B720-1A5CB8433836}" presName="node" presStyleLbl="node1" presStyleIdx="1" presStyleCnt="5">
        <dgm:presLayoutVars>
          <dgm:bulletEnabled val="1"/>
        </dgm:presLayoutVars>
      </dgm:prSet>
      <dgm:spPr/>
    </dgm:pt>
    <dgm:pt modelId="{09F4FEE9-1B25-423F-9F60-402F7ECB7A5F}" type="pres">
      <dgm:prSet presAssocID="{2E0BBEF9-3A86-495A-B720-1A5CB8433836}" presName="dummy" presStyleCnt="0"/>
      <dgm:spPr/>
    </dgm:pt>
    <dgm:pt modelId="{B2069227-7307-4CF8-9CCF-35BD9177CFDA}" type="pres">
      <dgm:prSet presAssocID="{904F4025-05BF-42D2-9EAB-CDE72D761470}" presName="sibTrans" presStyleLbl="sibTrans2D1" presStyleIdx="1" presStyleCnt="5"/>
      <dgm:spPr/>
    </dgm:pt>
    <dgm:pt modelId="{6075E0F9-DFDC-4E38-AE43-76841664085B}" type="pres">
      <dgm:prSet presAssocID="{83963177-7920-4B42-9FB2-F6088F69EAAB}" presName="node" presStyleLbl="node1" presStyleIdx="2" presStyleCnt="5">
        <dgm:presLayoutVars>
          <dgm:bulletEnabled val="1"/>
        </dgm:presLayoutVars>
      </dgm:prSet>
      <dgm:spPr/>
    </dgm:pt>
    <dgm:pt modelId="{8B3F7B9D-6B8C-4A28-BDC8-BC2ECEB72DDF}" type="pres">
      <dgm:prSet presAssocID="{83963177-7920-4B42-9FB2-F6088F69EAAB}" presName="dummy" presStyleCnt="0"/>
      <dgm:spPr/>
    </dgm:pt>
    <dgm:pt modelId="{ABD19B7A-F159-44A3-8965-FC0256FA8E88}" type="pres">
      <dgm:prSet presAssocID="{AA75AAFF-4B7D-4535-BFFB-887FE281802D}" presName="sibTrans" presStyleLbl="sibTrans2D1" presStyleIdx="2" presStyleCnt="5"/>
      <dgm:spPr/>
    </dgm:pt>
    <dgm:pt modelId="{9FEA74CC-7D5B-4659-9871-0A52696947F8}" type="pres">
      <dgm:prSet presAssocID="{40E7601D-8882-4EEB-B99D-9E689EF8F82D}" presName="node" presStyleLbl="node1" presStyleIdx="3" presStyleCnt="5">
        <dgm:presLayoutVars>
          <dgm:bulletEnabled val="1"/>
        </dgm:presLayoutVars>
      </dgm:prSet>
      <dgm:spPr/>
    </dgm:pt>
    <dgm:pt modelId="{045E711C-A882-4D19-9E29-8FE57BE0DDD7}" type="pres">
      <dgm:prSet presAssocID="{40E7601D-8882-4EEB-B99D-9E689EF8F82D}" presName="dummy" presStyleCnt="0"/>
      <dgm:spPr/>
    </dgm:pt>
    <dgm:pt modelId="{63C13BF3-12F2-4AEC-B339-CE615AD336D2}" type="pres">
      <dgm:prSet presAssocID="{4DC942F6-025B-4F93-9226-60CCD2931D11}" presName="sibTrans" presStyleLbl="sibTrans2D1" presStyleIdx="3" presStyleCnt="5"/>
      <dgm:spPr/>
    </dgm:pt>
    <dgm:pt modelId="{8A69C81E-948F-4D77-A21C-66E41DBFF354}" type="pres">
      <dgm:prSet presAssocID="{8A921D8D-D529-47A4-A3A4-B84232EFFC61}" presName="node" presStyleLbl="node1" presStyleIdx="4" presStyleCnt="5">
        <dgm:presLayoutVars>
          <dgm:bulletEnabled val="1"/>
        </dgm:presLayoutVars>
      </dgm:prSet>
      <dgm:spPr/>
    </dgm:pt>
    <dgm:pt modelId="{BE3BD306-E8A9-4DD4-937E-BA5AAACDBBC3}" type="pres">
      <dgm:prSet presAssocID="{8A921D8D-D529-47A4-A3A4-B84232EFFC61}" presName="dummy" presStyleCnt="0"/>
      <dgm:spPr/>
    </dgm:pt>
    <dgm:pt modelId="{EB49C93F-9F1C-467B-AE1B-1CA78D7FE552}" type="pres">
      <dgm:prSet presAssocID="{CDDC898A-FAE1-45C1-A5A5-3C1D91875124}" presName="sibTrans" presStyleLbl="sibTrans2D1" presStyleIdx="4" presStyleCnt="5"/>
      <dgm:spPr/>
    </dgm:pt>
  </dgm:ptLst>
  <dgm:cxnLst>
    <dgm:cxn modelId="{31602E00-5184-48E7-BAF9-E4F99B5601A8}" srcId="{1D659559-B226-4B3B-A1CC-0CB5DFBE0DDB}" destId="{BC3503AE-425B-4EBD-A857-153D6EF7906C}" srcOrd="0" destOrd="0" parTransId="{8C62D7EA-BED8-45D1-BF3B-D389F6860A98}" sibTransId="{0FF309D0-306A-4BAE-8774-ED85DABF388C}"/>
    <dgm:cxn modelId="{F1855005-692A-4333-9E3D-A137C809EA40}" type="presOf" srcId="{AA75AAFF-4B7D-4535-BFFB-887FE281802D}" destId="{ABD19B7A-F159-44A3-8965-FC0256FA8E88}" srcOrd="0" destOrd="0" presId="urn:microsoft.com/office/officeart/2005/8/layout/radial6"/>
    <dgm:cxn modelId="{6444DB12-3AB2-409B-B578-1BD54B616DFF}" srcId="{BC3503AE-425B-4EBD-A857-153D6EF7906C}" destId="{83963177-7920-4B42-9FB2-F6088F69EAAB}" srcOrd="2" destOrd="0" parTransId="{1CAC267F-E82F-4687-995F-6CCA8F85A4E8}" sibTransId="{AA75AAFF-4B7D-4535-BFFB-887FE281802D}"/>
    <dgm:cxn modelId="{2B127D20-1EB5-4951-B4EF-4E4601FDCF13}" type="presOf" srcId="{9DA8E8BC-6218-4646-B80E-BD21763FC103}" destId="{51A8F711-99AA-4A9B-A5F8-8AD0EAAE65F5}" srcOrd="0" destOrd="0" presId="urn:microsoft.com/office/officeart/2005/8/layout/radial6"/>
    <dgm:cxn modelId="{D5F52024-003D-4865-8C5E-D6CEB3C3BA78}" srcId="{BC3503AE-425B-4EBD-A857-153D6EF7906C}" destId="{40E7601D-8882-4EEB-B99D-9E689EF8F82D}" srcOrd="3" destOrd="0" parTransId="{AB06E4F7-7299-418E-A8B8-66EAA2EB73D4}" sibTransId="{4DC942F6-025B-4F93-9226-60CCD2931D11}"/>
    <dgm:cxn modelId="{09DED524-1E9D-4A19-9C9D-5EB48CCB90D9}" type="presOf" srcId="{8A921D8D-D529-47A4-A3A4-B84232EFFC61}" destId="{8A69C81E-948F-4D77-A21C-66E41DBFF354}" srcOrd="0" destOrd="0" presId="urn:microsoft.com/office/officeart/2005/8/layout/radial6"/>
    <dgm:cxn modelId="{3AAE6F34-FE60-4933-8FEE-A6923F5048C3}" type="presOf" srcId="{CDDC898A-FAE1-45C1-A5A5-3C1D91875124}" destId="{EB49C93F-9F1C-467B-AE1B-1CA78D7FE552}" srcOrd="0" destOrd="0" presId="urn:microsoft.com/office/officeart/2005/8/layout/radial6"/>
    <dgm:cxn modelId="{243E2C41-84BB-48AF-85D3-9C0024674E00}" srcId="{BC3503AE-425B-4EBD-A857-153D6EF7906C}" destId="{EEEA45C9-EFD8-4736-8357-04F1AF03A536}" srcOrd="0" destOrd="0" parTransId="{4E6D4E32-B6F9-435B-8588-5F2AEDBEA3D7}" sibTransId="{9DA8E8BC-6218-4646-B80E-BD21763FC103}"/>
    <dgm:cxn modelId="{2F2BD665-565F-4CC9-BECE-03E9A9555D63}" type="presOf" srcId="{2E0BBEF9-3A86-495A-B720-1A5CB8433836}" destId="{DE6F5CCE-F0F8-421E-8F41-1FD5432C308E}" srcOrd="0" destOrd="0" presId="urn:microsoft.com/office/officeart/2005/8/layout/radial6"/>
    <dgm:cxn modelId="{FEAEEB69-595A-4C74-88B0-A39F77C13437}" srcId="{BC3503AE-425B-4EBD-A857-153D6EF7906C}" destId="{8A921D8D-D529-47A4-A3A4-B84232EFFC61}" srcOrd="4" destOrd="0" parTransId="{0EEEEB43-4F4D-40AB-AD30-C8B8B69FF610}" sibTransId="{CDDC898A-FAE1-45C1-A5A5-3C1D91875124}"/>
    <dgm:cxn modelId="{0C09476D-488C-4605-BBBD-173054D94E42}" type="presOf" srcId="{1D659559-B226-4B3B-A1CC-0CB5DFBE0DDB}" destId="{956F188D-EA5B-4549-92F9-8EE8A6132FF5}" srcOrd="0" destOrd="0" presId="urn:microsoft.com/office/officeart/2005/8/layout/radial6"/>
    <dgm:cxn modelId="{30A38B7F-FAD1-41FD-A8EE-79D923EDFAA5}" type="presOf" srcId="{4DC942F6-025B-4F93-9226-60CCD2931D11}" destId="{63C13BF3-12F2-4AEC-B339-CE615AD336D2}" srcOrd="0" destOrd="0" presId="urn:microsoft.com/office/officeart/2005/8/layout/radial6"/>
    <dgm:cxn modelId="{36599D93-1179-42DF-92B4-577511B74244}" type="presOf" srcId="{EEEA45C9-EFD8-4736-8357-04F1AF03A536}" destId="{884EFC18-D2E4-4D04-B9AB-4265BF04B513}" srcOrd="0" destOrd="0" presId="urn:microsoft.com/office/officeart/2005/8/layout/radial6"/>
    <dgm:cxn modelId="{FC7E3A99-841D-4400-969D-31AE2C5E9C73}" srcId="{BC3503AE-425B-4EBD-A857-153D6EF7906C}" destId="{2E0BBEF9-3A86-495A-B720-1A5CB8433836}" srcOrd="1" destOrd="0" parTransId="{40CAC07C-862C-4219-92B8-4D6DD8F19080}" sibTransId="{904F4025-05BF-42D2-9EAB-CDE72D761470}"/>
    <dgm:cxn modelId="{D4017A9C-5C57-4E90-ADD4-EB8C18122C6D}" type="presOf" srcId="{40E7601D-8882-4EEB-B99D-9E689EF8F82D}" destId="{9FEA74CC-7D5B-4659-9871-0A52696947F8}" srcOrd="0" destOrd="0" presId="urn:microsoft.com/office/officeart/2005/8/layout/radial6"/>
    <dgm:cxn modelId="{BDE77FD8-131E-483D-BDB7-976F0CC7BD18}" type="presOf" srcId="{904F4025-05BF-42D2-9EAB-CDE72D761470}" destId="{B2069227-7307-4CF8-9CCF-35BD9177CFDA}" srcOrd="0" destOrd="0" presId="urn:microsoft.com/office/officeart/2005/8/layout/radial6"/>
    <dgm:cxn modelId="{B9CE83E3-EFEC-447F-83A2-D67944864555}" type="presOf" srcId="{83963177-7920-4B42-9FB2-F6088F69EAAB}" destId="{6075E0F9-DFDC-4E38-AE43-76841664085B}" srcOrd="0" destOrd="0" presId="urn:microsoft.com/office/officeart/2005/8/layout/radial6"/>
    <dgm:cxn modelId="{E04C62F7-835F-402C-AA66-19FE7CA1858A}" type="presOf" srcId="{BC3503AE-425B-4EBD-A857-153D6EF7906C}" destId="{30C43ADF-40B3-43BD-B2D4-E419B69ACEF4}" srcOrd="0" destOrd="0" presId="urn:microsoft.com/office/officeart/2005/8/layout/radial6"/>
    <dgm:cxn modelId="{A6FFE8C5-4537-43F7-ACF0-0D26856EE02B}" type="presParOf" srcId="{956F188D-EA5B-4549-92F9-8EE8A6132FF5}" destId="{30C43ADF-40B3-43BD-B2D4-E419B69ACEF4}" srcOrd="0" destOrd="0" presId="urn:microsoft.com/office/officeart/2005/8/layout/radial6"/>
    <dgm:cxn modelId="{EBFE4A79-FBA1-4184-9177-5D79DCC65FAC}" type="presParOf" srcId="{956F188D-EA5B-4549-92F9-8EE8A6132FF5}" destId="{884EFC18-D2E4-4D04-B9AB-4265BF04B513}" srcOrd="1" destOrd="0" presId="urn:microsoft.com/office/officeart/2005/8/layout/radial6"/>
    <dgm:cxn modelId="{15F1C325-0257-4ECF-B0E8-11582A4ED2C1}" type="presParOf" srcId="{956F188D-EA5B-4549-92F9-8EE8A6132FF5}" destId="{6D96A7DF-DCC4-4A4D-9FCA-EF0581C5CAAF}" srcOrd="2" destOrd="0" presId="urn:microsoft.com/office/officeart/2005/8/layout/radial6"/>
    <dgm:cxn modelId="{471E2288-D66A-4320-A183-18CC3F745B2D}" type="presParOf" srcId="{956F188D-EA5B-4549-92F9-8EE8A6132FF5}" destId="{51A8F711-99AA-4A9B-A5F8-8AD0EAAE65F5}" srcOrd="3" destOrd="0" presId="urn:microsoft.com/office/officeart/2005/8/layout/radial6"/>
    <dgm:cxn modelId="{7EA53EEB-9D98-4771-B693-CA2A8ED20540}" type="presParOf" srcId="{956F188D-EA5B-4549-92F9-8EE8A6132FF5}" destId="{DE6F5CCE-F0F8-421E-8F41-1FD5432C308E}" srcOrd="4" destOrd="0" presId="urn:microsoft.com/office/officeart/2005/8/layout/radial6"/>
    <dgm:cxn modelId="{3EC73A62-17A2-4065-B4EC-3B27C756D08E}" type="presParOf" srcId="{956F188D-EA5B-4549-92F9-8EE8A6132FF5}" destId="{09F4FEE9-1B25-423F-9F60-402F7ECB7A5F}" srcOrd="5" destOrd="0" presId="urn:microsoft.com/office/officeart/2005/8/layout/radial6"/>
    <dgm:cxn modelId="{2CB05E74-7F21-4BFF-B928-890207AB8089}" type="presParOf" srcId="{956F188D-EA5B-4549-92F9-8EE8A6132FF5}" destId="{B2069227-7307-4CF8-9CCF-35BD9177CFDA}" srcOrd="6" destOrd="0" presId="urn:microsoft.com/office/officeart/2005/8/layout/radial6"/>
    <dgm:cxn modelId="{625ED6A9-3B8B-4D37-85D4-02B8D546ABF8}" type="presParOf" srcId="{956F188D-EA5B-4549-92F9-8EE8A6132FF5}" destId="{6075E0F9-DFDC-4E38-AE43-76841664085B}" srcOrd="7" destOrd="0" presId="urn:microsoft.com/office/officeart/2005/8/layout/radial6"/>
    <dgm:cxn modelId="{B8CB5067-C592-4D47-9FAD-E1FEC28F22B0}" type="presParOf" srcId="{956F188D-EA5B-4549-92F9-8EE8A6132FF5}" destId="{8B3F7B9D-6B8C-4A28-BDC8-BC2ECEB72DDF}" srcOrd="8" destOrd="0" presId="urn:microsoft.com/office/officeart/2005/8/layout/radial6"/>
    <dgm:cxn modelId="{4464E949-FA2F-4350-913A-1B7BD33744B9}" type="presParOf" srcId="{956F188D-EA5B-4549-92F9-8EE8A6132FF5}" destId="{ABD19B7A-F159-44A3-8965-FC0256FA8E88}" srcOrd="9" destOrd="0" presId="urn:microsoft.com/office/officeart/2005/8/layout/radial6"/>
    <dgm:cxn modelId="{11E644B0-6CCA-4C95-B8C2-34F5306F1A80}" type="presParOf" srcId="{956F188D-EA5B-4549-92F9-8EE8A6132FF5}" destId="{9FEA74CC-7D5B-4659-9871-0A52696947F8}" srcOrd="10" destOrd="0" presId="urn:microsoft.com/office/officeart/2005/8/layout/radial6"/>
    <dgm:cxn modelId="{C3978217-60CC-4D0C-B258-C06543498993}" type="presParOf" srcId="{956F188D-EA5B-4549-92F9-8EE8A6132FF5}" destId="{045E711C-A882-4D19-9E29-8FE57BE0DDD7}" srcOrd="11" destOrd="0" presId="urn:microsoft.com/office/officeart/2005/8/layout/radial6"/>
    <dgm:cxn modelId="{15F030B9-040F-45EB-AFD3-CD10B3C1126A}" type="presParOf" srcId="{956F188D-EA5B-4549-92F9-8EE8A6132FF5}" destId="{63C13BF3-12F2-4AEC-B339-CE615AD336D2}" srcOrd="12" destOrd="0" presId="urn:microsoft.com/office/officeart/2005/8/layout/radial6"/>
    <dgm:cxn modelId="{76A1BC46-58BF-4C99-A7B7-6B8D21E0BB68}" type="presParOf" srcId="{956F188D-EA5B-4549-92F9-8EE8A6132FF5}" destId="{8A69C81E-948F-4D77-A21C-66E41DBFF354}" srcOrd="13" destOrd="0" presId="urn:microsoft.com/office/officeart/2005/8/layout/radial6"/>
    <dgm:cxn modelId="{1967E8D5-2CEA-41DE-B811-0B0ED7CD8076}" type="presParOf" srcId="{956F188D-EA5B-4549-92F9-8EE8A6132FF5}" destId="{BE3BD306-E8A9-4DD4-937E-BA5AAACDBBC3}" srcOrd="14" destOrd="0" presId="urn:microsoft.com/office/officeart/2005/8/layout/radial6"/>
    <dgm:cxn modelId="{41D5786F-30CF-4957-BAA4-24040E1AACAA}" type="presParOf" srcId="{956F188D-EA5B-4549-92F9-8EE8A6132FF5}" destId="{EB49C93F-9F1C-467B-AE1B-1CA78D7FE552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49C93F-9F1C-467B-AE1B-1CA78D7FE552}">
      <dsp:nvSpPr>
        <dsp:cNvPr id="0" name=""/>
        <dsp:cNvSpPr/>
      </dsp:nvSpPr>
      <dsp:spPr>
        <a:xfrm>
          <a:off x="3512407" y="470056"/>
          <a:ext cx="3135185" cy="3135185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C13BF3-12F2-4AEC-B339-CE615AD336D2}">
      <dsp:nvSpPr>
        <dsp:cNvPr id="0" name=""/>
        <dsp:cNvSpPr/>
      </dsp:nvSpPr>
      <dsp:spPr>
        <a:xfrm>
          <a:off x="3512407" y="470056"/>
          <a:ext cx="3135185" cy="3135185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19B7A-F159-44A3-8965-FC0256FA8E88}">
      <dsp:nvSpPr>
        <dsp:cNvPr id="0" name=""/>
        <dsp:cNvSpPr/>
      </dsp:nvSpPr>
      <dsp:spPr>
        <a:xfrm>
          <a:off x="3512407" y="470056"/>
          <a:ext cx="3135185" cy="3135185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69227-7307-4CF8-9CCF-35BD9177CFDA}">
      <dsp:nvSpPr>
        <dsp:cNvPr id="0" name=""/>
        <dsp:cNvSpPr/>
      </dsp:nvSpPr>
      <dsp:spPr>
        <a:xfrm>
          <a:off x="3512407" y="470056"/>
          <a:ext cx="3135185" cy="3135185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8F711-99AA-4A9B-A5F8-8AD0EAAE65F5}">
      <dsp:nvSpPr>
        <dsp:cNvPr id="0" name=""/>
        <dsp:cNvSpPr/>
      </dsp:nvSpPr>
      <dsp:spPr>
        <a:xfrm>
          <a:off x="3512407" y="470056"/>
          <a:ext cx="3135185" cy="3135185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43ADF-40B3-43BD-B2D4-E419B69ACEF4}">
      <dsp:nvSpPr>
        <dsp:cNvPr id="0" name=""/>
        <dsp:cNvSpPr/>
      </dsp:nvSpPr>
      <dsp:spPr>
        <a:xfrm>
          <a:off x="4358183" y="1315832"/>
          <a:ext cx="1443632" cy="144363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1 way Latency</a:t>
          </a:r>
        </a:p>
      </dsp:txBody>
      <dsp:txXfrm>
        <a:off x="4569598" y="1527247"/>
        <a:ext cx="1020802" cy="1020802"/>
      </dsp:txXfrm>
    </dsp:sp>
    <dsp:sp modelId="{884EFC18-D2E4-4D04-B9AB-4265BF04B513}">
      <dsp:nvSpPr>
        <dsp:cNvPr id="0" name=""/>
        <dsp:cNvSpPr/>
      </dsp:nvSpPr>
      <dsp:spPr>
        <a:xfrm>
          <a:off x="4574728" y="1164"/>
          <a:ext cx="1010542" cy="101054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Congestion</a:t>
          </a:r>
        </a:p>
      </dsp:txBody>
      <dsp:txXfrm>
        <a:off x="4722718" y="149154"/>
        <a:ext cx="714562" cy="714562"/>
      </dsp:txXfrm>
    </dsp:sp>
    <dsp:sp modelId="{DE6F5CCE-F0F8-421E-8F41-1FD5432C308E}">
      <dsp:nvSpPr>
        <dsp:cNvPr id="0" name=""/>
        <dsp:cNvSpPr/>
      </dsp:nvSpPr>
      <dsp:spPr>
        <a:xfrm>
          <a:off x="6030998" y="1059207"/>
          <a:ext cx="1010542" cy="101054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Buffers filling</a:t>
          </a:r>
          <a:endParaRPr lang="en-GB" sz="1000" kern="1200" dirty="0"/>
        </a:p>
      </dsp:txBody>
      <dsp:txXfrm>
        <a:off x="6178988" y="1207197"/>
        <a:ext cx="714562" cy="714562"/>
      </dsp:txXfrm>
    </dsp:sp>
    <dsp:sp modelId="{6075E0F9-DFDC-4E38-AE43-76841664085B}">
      <dsp:nvSpPr>
        <dsp:cNvPr id="0" name=""/>
        <dsp:cNvSpPr/>
      </dsp:nvSpPr>
      <dsp:spPr>
        <a:xfrm>
          <a:off x="5474752" y="2771155"/>
          <a:ext cx="1010542" cy="101054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Asymmetric routes</a:t>
          </a:r>
        </a:p>
      </dsp:txBody>
      <dsp:txXfrm>
        <a:off x="5622742" y="2919145"/>
        <a:ext cx="714562" cy="714562"/>
      </dsp:txXfrm>
    </dsp:sp>
    <dsp:sp modelId="{9FEA74CC-7D5B-4659-9871-0A52696947F8}">
      <dsp:nvSpPr>
        <dsp:cNvPr id="0" name=""/>
        <dsp:cNvSpPr/>
      </dsp:nvSpPr>
      <dsp:spPr>
        <a:xfrm>
          <a:off x="3674704" y="2771155"/>
          <a:ext cx="1010542" cy="101054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Accurate Clock</a:t>
          </a:r>
        </a:p>
      </dsp:txBody>
      <dsp:txXfrm>
        <a:off x="3822694" y="2919145"/>
        <a:ext cx="714562" cy="714562"/>
      </dsp:txXfrm>
    </dsp:sp>
    <dsp:sp modelId="{8A69C81E-948F-4D77-A21C-66E41DBFF354}">
      <dsp:nvSpPr>
        <dsp:cNvPr id="0" name=""/>
        <dsp:cNvSpPr/>
      </dsp:nvSpPr>
      <dsp:spPr>
        <a:xfrm>
          <a:off x="3118458" y="1059207"/>
          <a:ext cx="1010542" cy="101054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HW timestamp</a:t>
          </a:r>
        </a:p>
      </dsp:txBody>
      <dsp:txXfrm>
        <a:off x="3266448" y="1207197"/>
        <a:ext cx="714562" cy="714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B21C4-C0D0-42FA-AEBF-9F6B27582156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B2E6F-090B-4939-992B-BCF9A2511E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022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6.svg"/><Relationship Id="rId3" Type="http://schemas.openxmlformats.org/officeDocument/2006/relationships/image" Target="../media/image18.png"/><Relationship Id="rId7" Type="http://schemas.openxmlformats.org/officeDocument/2006/relationships/image" Target="../media/image48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44.jpeg"/><Relationship Id="rId16" Type="http://schemas.openxmlformats.org/officeDocument/2006/relationships/image" Target="../media/image29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7.png"/><Relationship Id="rId11" Type="http://schemas.openxmlformats.org/officeDocument/2006/relationships/image" Target="../media/image2.svg"/><Relationship Id="rId5" Type="http://schemas.openxmlformats.org/officeDocument/2006/relationships/image" Target="../media/image46.svg"/><Relationship Id="rId15" Type="http://schemas.openxmlformats.org/officeDocument/2006/relationships/image" Target="../media/image28.svg"/><Relationship Id="rId10" Type="http://schemas.openxmlformats.org/officeDocument/2006/relationships/image" Target="../media/image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27.pn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29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28.svg"/><Relationship Id="rId2" Type="http://schemas.openxmlformats.org/officeDocument/2006/relationships/image" Target="../media/image18.png"/><Relationship Id="rId16" Type="http://schemas.openxmlformats.org/officeDocument/2006/relationships/image" Target="../media/image4.sv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8.svg"/><Relationship Id="rId11" Type="http://schemas.openxmlformats.org/officeDocument/2006/relationships/image" Target="../media/image27.png"/><Relationship Id="rId5" Type="http://schemas.openxmlformats.org/officeDocument/2006/relationships/image" Target="../media/image47.png"/><Relationship Id="rId15" Type="http://schemas.openxmlformats.org/officeDocument/2006/relationships/image" Target="../media/image3.png"/><Relationship Id="rId10" Type="http://schemas.openxmlformats.org/officeDocument/2006/relationships/image" Target="../media/image26.svg"/><Relationship Id="rId4" Type="http://schemas.openxmlformats.org/officeDocument/2006/relationships/image" Target="../media/image46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sv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7.jpeg"/><Relationship Id="rId16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11" Type="http://schemas.openxmlformats.org/officeDocument/2006/relationships/image" Target="../media/image2.svg"/><Relationship Id="rId5" Type="http://schemas.openxmlformats.org/officeDocument/2006/relationships/image" Target="../media/image20.svg"/><Relationship Id="rId15" Type="http://schemas.openxmlformats.org/officeDocument/2006/relationships/image" Target="../media/image28.svg"/><Relationship Id="rId10" Type="http://schemas.openxmlformats.org/officeDocument/2006/relationships/image" Target="../media/image1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7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3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2.svg"/><Relationship Id="rId2" Type="http://schemas.openxmlformats.org/officeDocument/2006/relationships/image" Target="../media/image25.png"/><Relationship Id="rId16" Type="http://schemas.openxmlformats.org/officeDocument/2006/relationships/image" Target="../media/image36.sv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svg"/><Relationship Id="rId15" Type="http://schemas.openxmlformats.org/officeDocument/2006/relationships/image" Target="../media/image35.png"/><Relationship Id="rId10" Type="http://schemas.openxmlformats.org/officeDocument/2006/relationships/image" Target="../media/image18.png"/><Relationship Id="rId4" Type="http://schemas.openxmlformats.org/officeDocument/2006/relationships/image" Target="../media/image27.png"/><Relationship Id="rId9" Type="http://schemas.openxmlformats.org/officeDocument/2006/relationships/image" Target="../media/image4.svg"/><Relationship Id="rId14" Type="http://schemas.openxmlformats.org/officeDocument/2006/relationships/image" Target="../media/image34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sv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37.jpeg"/><Relationship Id="rId16" Type="http://schemas.openxmlformats.org/officeDocument/2006/relationships/image" Target="../media/image2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1.png"/><Relationship Id="rId11" Type="http://schemas.openxmlformats.org/officeDocument/2006/relationships/image" Target="../media/image2.svg"/><Relationship Id="rId5" Type="http://schemas.openxmlformats.org/officeDocument/2006/relationships/image" Target="../media/image20.svg"/><Relationship Id="rId15" Type="http://schemas.openxmlformats.org/officeDocument/2006/relationships/image" Target="../media/image28.svg"/><Relationship Id="rId10" Type="http://schemas.openxmlformats.org/officeDocument/2006/relationships/image" Target="../media/image1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7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0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9.svg"/><Relationship Id="rId2" Type="http://schemas.openxmlformats.org/officeDocument/2006/relationships/image" Target="../media/image25.png"/><Relationship Id="rId16" Type="http://schemas.openxmlformats.org/officeDocument/2006/relationships/image" Target="../media/image43.sv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9.png"/><Relationship Id="rId11" Type="http://schemas.openxmlformats.org/officeDocument/2006/relationships/image" Target="../media/image38.png"/><Relationship Id="rId5" Type="http://schemas.openxmlformats.org/officeDocument/2006/relationships/image" Target="../media/image28.svg"/><Relationship Id="rId15" Type="http://schemas.openxmlformats.org/officeDocument/2006/relationships/image" Target="../media/image42.png"/><Relationship Id="rId10" Type="http://schemas.openxmlformats.org/officeDocument/2006/relationships/image" Target="../media/image18.png"/><Relationship Id="rId4" Type="http://schemas.openxmlformats.org/officeDocument/2006/relationships/image" Target="../media/image27.png"/><Relationship Id="rId9" Type="http://schemas.openxmlformats.org/officeDocument/2006/relationships/image" Target="../media/image4.svg"/><Relationship Id="rId14" Type="http://schemas.openxmlformats.org/officeDocument/2006/relationships/image" Target="../media/image41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2CC2BF-4F8C-B7EF-6688-EAFF46DE7AFA}"/>
              </a:ext>
            </a:extLst>
          </p:cNvPr>
          <p:cNvSpPr/>
          <p:nvPr userDrawn="1"/>
        </p:nvSpPr>
        <p:spPr>
          <a:xfrm>
            <a:off x="762001" y="762000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B8495066-AA9D-64C6-49C6-68774EA9B8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0" y="762000"/>
            <a:ext cx="760400" cy="760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0EF7E2-252F-4573-47FB-4F461F71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1023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E50C8-9DEB-1EC3-6E15-6563DA7D903D}"/>
              </a:ext>
            </a:extLst>
          </p:cNvPr>
          <p:cNvSpPr/>
          <p:nvPr userDrawn="1"/>
        </p:nvSpPr>
        <p:spPr>
          <a:xfrm>
            <a:off x="6104238" y="770238"/>
            <a:ext cx="5325762" cy="532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1A896E-4D7F-098E-1BD7-1B1227590346}"/>
              </a:ext>
            </a:extLst>
          </p:cNvPr>
          <p:cNvSpPr/>
          <p:nvPr userDrawn="1"/>
        </p:nvSpPr>
        <p:spPr>
          <a:xfrm rot="10800000">
            <a:off x="10668000" y="6097466"/>
            <a:ext cx="762000" cy="760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BE579FA-347E-9693-DFB7-D512FA075D77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3317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A7718E-4FA0-E667-4218-5AFD9200AAFE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604000" y="1270000"/>
            <a:ext cx="4318000" cy="431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Insert cover image here</a:t>
            </a:r>
          </a:p>
        </p:txBody>
      </p:sp>
    </p:spTree>
    <p:extLst>
      <p:ext uri="{BB962C8B-B14F-4D97-AF65-F5344CB8AC3E}">
        <p14:creationId xmlns:p14="http://schemas.microsoft.com/office/powerpoint/2010/main" val="3792753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7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3600" y="5095510"/>
            <a:ext cx="83804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3600" y="3302000"/>
            <a:ext cx="8380400" cy="1770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4F4151-62AA-0C23-BC9A-D9E9859F3681}"/>
              </a:ext>
            </a:extLst>
          </p:cNvPr>
          <p:cNvSpPr/>
          <p:nvPr userDrawn="1"/>
        </p:nvSpPr>
        <p:spPr>
          <a:xfrm>
            <a:off x="10668000" y="5333865"/>
            <a:ext cx="1527201" cy="15272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 descr="Jisc: Inspiring the future of education and research">
            <a:extLst>
              <a:ext uri="{FF2B5EF4-FFF2-40B4-BE49-F238E27FC236}">
                <a16:creationId xmlns:a16="http://schemas.microsoft.com/office/drawing/2014/main" id="{36DBA96B-B6C3-7031-E5D0-359E52F104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999" y="762000"/>
            <a:ext cx="7380000" cy="756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C70C50F-6842-C4B2-D38D-C3D79D7F1716}"/>
              </a:ext>
            </a:extLst>
          </p:cNvPr>
          <p:cNvGrpSpPr/>
          <p:nvPr userDrawn="1"/>
        </p:nvGrpSpPr>
        <p:grpSpPr>
          <a:xfrm rot="5400000">
            <a:off x="10160000" y="1270000"/>
            <a:ext cx="1524000" cy="508000"/>
            <a:chOff x="762000" y="1524000"/>
            <a:chExt cx="1524000" cy="50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4CBBEB-5D0B-4F50-C299-97BDC913F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70000" y="1524000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627B7E-B060-C7DE-1837-12FDD86E9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62000" y="1524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E128F09-9831-5894-6DEA-8C498DFBF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78000" y="15240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74575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DAR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0914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takeaway header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032000"/>
            <a:ext cx="3556000" cy="3556000"/>
          </a:xfrm>
          <a:prstGeom prst="rect">
            <a:avLst/>
          </a:prstGeom>
          <a:solidFill>
            <a:schemeClr val="accent2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1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004C7B0-9E97-25AB-2B1F-7B915497ED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0" y="2032000"/>
            <a:ext cx="3556000" cy="3556000"/>
          </a:xfrm>
          <a:prstGeom prst="rect">
            <a:avLst/>
          </a:prstGeom>
          <a:solidFill>
            <a:schemeClr val="accent2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2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0515AC3-56C7-21BC-E4C2-0B83736CDD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2032000"/>
            <a:ext cx="3556000" cy="3556000"/>
          </a:xfrm>
          <a:prstGeom prst="rect">
            <a:avLst/>
          </a:prstGeom>
          <a:solidFill>
            <a:schemeClr val="accent2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3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4FE870-67DB-4B70-C5F0-FE16FE293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9BDCB-9914-3E26-FD33-90EC5898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30380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CC40B0-E3D2-96D1-4E50-921025E3E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BAB850-14F0-F3A3-FD29-0551A1A7C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D7920E76-4AC5-F4AB-B180-E5A4EB45C1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492B105-22F2-B4EE-D9D5-A0BDB448E5B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6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3B44F149-42A7-DDCE-48BC-9FE5B6F743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4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10A41E2F-0425-6C28-45A2-769A80550B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2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E5C671-989C-B116-07A1-3EADC4FECC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1168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Resources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6275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1F95D-1FFD-80B3-9FBE-F807F4F09A58}"/>
              </a:ext>
            </a:extLst>
          </p:cNvPr>
          <p:cNvSpPr txBox="1"/>
          <p:nvPr userDrawn="1"/>
        </p:nvSpPr>
        <p:spPr>
          <a:xfrm>
            <a:off x="511804" y="392668"/>
            <a:ext cx="3810000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FE221-3303-76FF-D415-18ADB373750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3726" y="1543239"/>
            <a:ext cx="5328274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E09062-BA16-A76C-A32C-B639CC82B15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3725" y="2045619"/>
            <a:ext cx="5328275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03FDC7-130C-095F-3A9C-A6EF7A7909F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5868" y="2540000"/>
            <a:ext cx="5325463" cy="25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email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3363E3-FEEE-6449-83DE-29CAD2565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0"/>
            <a:ext cx="5334000" cy="5334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3C9C8-F750-8C36-2F31-4646093AE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6350000" y="254000"/>
            <a:ext cx="762000" cy="254000"/>
            <a:chOff x="3804" y="3810000"/>
            <a:chExt cx="762000" cy="254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6A180-1D92-E422-ADE9-F88D8863A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511804" y="381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C97ED5-E38A-BE15-4827-228D09E8B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257804" y="3810000"/>
              <a:ext cx="254000" cy="25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189113-A328-4F9F-766C-BEC881AAE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3804" y="3810000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AE389B3-DBED-F358-1649-5C25E120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0" y="5334000"/>
            <a:ext cx="5334000" cy="152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71C0F23-D50E-5F2A-7A7B-564FAFCB3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9" y="6096000"/>
            <a:ext cx="1417275" cy="51194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044CE69-FDDE-EE55-F04B-9BBB37FC5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8660" y="5610209"/>
            <a:ext cx="253999" cy="22436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A6F7F54-7FEB-B4C3-9F3B-10AA2AE2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58659" y="5952363"/>
            <a:ext cx="254000" cy="254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FDAA620-6C98-0740-99BB-54CD2E08A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35713" y="6324151"/>
            <a:ext cx="299892" cy="2998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B319E77-96D1-E460-614D-074A62634AFD}"/>
              </a:ext>
            </a:extLst>
          </p:cNvPr>
          <p:cNvSpPr txBox="1"/>
          <p:nvPr userDrawn="1"/>
        </p:nvSpPr>
        <p:spPr>
          <a:xfrm>
            <a:off x="7622944" y="5585824"/>
            <a:ext cx="2791056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bg1"/>
                </a:solidFill>
                <a:effectLst/>
                <a:latin typeface="+mn-lt"/>
              </a:rPr>
              <a:t>@jisc.bsky.social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6D1984-9151-E8A9-419D-455D67A1F90B}"/>
              </a:ext>
            </a:extLst>
          </p:cNvPr>
          <p:cNvSpPr txBox="1"/>
          <p:nvPr userDrawn="1"/>
        </p:nvSpPr>
        <p:spPr>
          <a:xfrm>
            <a:off x="7620000" y="5969000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bg1"/>
                </a:solidFill>
                <a:effectLst/>
                <a:latin typeface="+mn-lt"/>
              </a:rPr>
              <a:t>@jiscsocial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8C9712-034F-FA56-7CA6-EEE9C956DEF7}"/>
              </a:ext>
            </a:extLst>
          </p:cNvPr>
          <p:cNvSpPr txBox="1"/>
          <p:nvPr userDrawn="1"/>
        </p:nvSpPr>
        <p:spPr>
          <a:xfrm>
            <a:off x="7620000" y="6357779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+mn-lt"/>
              </a:rPr>
              <a:t>linkedin.com/company/jisc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B8F19E67-77D9-0CC0-F8A9-0AF4FEEEE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83955" y="5335600"/>
            <a:ext cx="760400" cy="760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9731DA1-2FAC-0AA5-3ADC-2F41D1EB8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700000">
            <a:off x="499215" y="5262356"/>
            <a:ext cx="381000" cy="381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963149B-6566-0649-467F-0AB3532C0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3774" y="4292030"/>
            <a:ext cx="357447" cy="3574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41B5CE-910B-8DB1-5F8F-223E940133F0}"/>
              </a:ext>
            </a:extLst>
          </p:cNvPr>
          <p:cNvSpPr txBox="1"/>
          <p:nvPr userDrawn="1"/>
        </p:nvSpPr>
        <p:spPr>
          <a:xfrm>
            <a:off x="1016000" y="4322973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help@jisc.ac.uk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377040-090C-C516-A33D-6A640001181C}"/>
              </a:ext>
            </a:extLst>
          </p:cNvPr>
          <p:cNvSpPr txBox="1"/>
          <p:nvPr userDrawn="1"/>
        </p:nvSpPr>
        <p:spPr>
          <a:xfrm>
            <a:off x="1016000" y="5334096"/>
            <a:ext cx="4064000" cy="2561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6B71A-9D02-72BC-9390-E97CC701C335}"/>
              </a:ext>
            </a:extLst>
          </p:cNvPr>
          <p:cNvSpPr txBox="1"/>
          <p:nvPr userDrawn="1"/>
        </p:nvSpPr>
        <p:spPr>
          <a:xfrm>
            <a:off x="2203269" y="6103778"/>
            <a:ext cx="378822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/>
              <a:t>Except where otherwise noted, this work is licensed under CC-BY-NC-ND.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E63DC-B33F-6777-5630-C031853AD5B3}"/>
              </a:ext>
            </a:extLst>
          </p:cNvPr>
          <p:cNvSpPr txBox="1"/>
          <p:nvPr userDrawn="1"/>
        </p:nvSpPr>
        <p:spPr>
          <a:xfrm>
            <a:off x="1014927" y="4826000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0300 300 2212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2D5371F1-611F-5F3E-36AA-DE37D51CC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4684" y="4746931"/>
            <a:ext cx="437790" cy="43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6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TRAP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1F95D-1FFD-80B3-9FBE-F807F4F09A58}"/>
              </a:ext>
            </a:extLst>
          </p:cNvPr>
          <p:cNvSpPr txBox="1"/>
          <p:nvPr userDrawn="1"/>
        </p:nvSpPr>
        <p:spPr>
          <a:xfrm>
            <a:off x="511804" y="-786791"/>
            <a:ext cx="3810000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Closing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FE221-3303-76FF-D415-18ADB373750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3726" y="2045619"/>
            <a:ext cx="5328274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E09062-BA16-A76C-A32C-B639CC82B15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3725" y="2547999"/>
            <a:ext cx="5328275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03FDC7-130C-095F-3A9C-A6EF7A7909F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5868" y="3042380"/>
            <a:ext cx="5325463" cy="25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email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3C9C8-F750-8C36-2F31-4646093AE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261868" y="5842000"/>
            <a:ext cx="762000" cy="254000"/>
            <a:chOff x="3804" y="3810000"/>
            <a:chExt cx="762000" cy="254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6A180-1D92-E422-ADE9-F88D8863A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511804" y="381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C97ED5-E38A-BE15-4827-228D09E8B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257804" y="3810000"/>
              <a:ext cx="254000" cy="25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189113-A328-4F9F-766C-BEC881AAE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3804" y="3810000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AE389B3-DBED-F358-1649-5C25E120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36000" y="3302000"/>
            <a:ext cx="3556000" cy="3555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71C0F23-D50E-5F2A-7A7B-564FAFCB3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956" y="5072113"/>
            <a:ext cx="1417275" cy="51194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044CE69-FDDE-EE55-F04B-9BBB37FC5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6903" y="3589612"/>
            <a:ext cx="253999" cy="22436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A6F7F54-7FEB-B4C3-9F3B-10AA2AE2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96902" y="3931766"/>
            <a:ext cx="254000" cy="254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FDAA620-6C98-0740-99BB-54CD2E08A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3956" y="4303554"/>
            <a:ext cx="299892" cy="2998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B319E77-96D1-E460-614D-074A62634AFD}"/>
              </a:ext>
            </a:extLst>
          </p:cNvPr>
          <p:cNvSpPr txBox="1"/>
          <p:nvPr userDrawn="1"/>
        </p:nvSpPr>
        <p:spPr>
          <a:xfrm>
            <a:off x="9161187" y="3565227"/>
            <a:ext cx="2791056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bg1"/>
                </a:solidFill>
                <a:effectLst/>
                <a:latin typeface="+mn-lt"/>
              </a:rPr>
              <a:t>@jisc.bsky.social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6D1984-9151-E8A9-419D-455D67A1F90B}"/>
              </a:ext>
            </a:extLst>
          </p:cNvPr>
          <p:cNvSpPr txBox="1"/>
          <p:nvPr userDrawn="1"/>
        </p:nvSpPr>
        <p:spPr>
          <a:xfrm>
            <a:off x="9158243" y="3948403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bg1"/>
                </a:solidFill>
                <a:effectLst/>
                <a:latin typeface="+mn-lt"/>
              </a:rPr>
              <a:t>@jiscsocial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8C9712-034F-FA56-7CA6-EEE9C956DEF7}"/>
              </a:ext>
            </a:extLst>
          </p:cNvPr>
          <p:cNvSpPr txBox="1"/>
          <p:nvPr userDrawn="1"/>
        </p:nvSpPr>
        <p:spPr>
          <a:xfrm>
            <a:off x="9158243" y="4337182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+mn-lt"/>
              </a:rPr>
              <a:t>linkedin.com/company/jisc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731DA1-2FAC-0AA5-3ADC-2F41D1EB8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700000">
            <a:off x="499215" y="4758642"/>
            <a:ext cx="381000" cy="381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963149B-6566-0649-467F-0AB3532C0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3774" y="3788316"/>
            <a:ext cx="357447" cy="3574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41B5CE-910B-8DB1-5F8F-223E940133F0}"/>
              </a:ext>
            </a:extLst>
          </p:cNvPr>
          <p:cNvSpPr txBox="1"/>
          <p:nvPr userDrawn="1"/>
        </p:nvSpPr>
        <p:spPr>
          <a:xfrm>
            <a:off x="1016000" y="3819259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help@jisc.ac.uk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377040-090C-C516-A33D-6A640001181C}"/>
              </a:ext>
            </a:extLst>
          </p:cNvPr>
          <p:cNvSpPr txBox="1"/>
          <p:nvPr userDrawn="1"/>
        </p:nvSpPr>
        <p:spPr>
          <a:xfrm>
            <a:off x="1016000" y="4830382"/>
            <a:ext cx="4064000" cy="2561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6B71A-9D02-72BC-9390-E97CC701C335}"/>
              </a:ext>
            </a:extLst>
          </p:cNvPr>
          <p:cNvSpPr txBox="1"/>
          <p:nvPr userDrawn="1"/>
        </p:nvSpPr>
        <p:spPr>
          <a:xfrm>
            <a:off x="8900914" y="5842000"/>
            <a:ext cx="3064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bg1"/>
                </a:solidFill>
              </a:rPr>
              <a:t>Except where otherwise noted, this work is licensed under CC-BY-NC-ND.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E63DC-B33F-6777-5630-C031853AD5B3}"/>
              </a:ext>
            </a:extLst>
          </p:cNvPr>
          <p:cNvSpPr txBox="1"/>
          <p:nvPr userDrawn="1"/>
        </p:nvSpPr>
        <p:spPr>
          <a:xfrm>
            <a:off x="1014927" y="4322286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0300 300 2212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2D5371F1-611F-5F3E-36AA-DE37D51CC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4684" y="4243217"/>
            <a:ext cx="437790" cy="437790"/>
          </a:xfrm>
          <a:prstGeom prst="rect">
            <a:avLst/>
          </a:prstGeom>
        </p:spPr>
      </p:pic>
      <p:pic>
        <p:nvPicPr>
          <p:cNvPr id="13" name="Graphic 12" descr="Jisc: for the future of education and research">
            <a:extLst>
              <a:ext uri="{FF2B5EF4-FFF2-40B4-BE49-F238E27FC236}">
                <a16:creationId xmlns:a16="http://schemas.microsoft.com/office/drawing/2014/main" id="{5034DE98-7E8C-9298-AE89-D0DFC33CCFA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8000" y="514000"/>
            <a:ext cx="6318000" cy="756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DAEC93-C1D1-CDED-7A08-CD7C6C654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641565" y="2796432"/>
            <a:ext cx="504000" cy="50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28C5D6-C606-CD83-F762-8410F284E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136686" y="3300774"/>
            <a:ext cx="504879" cy="5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D24A78-A82E-750B-00A2-8ED5135A3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136686" y="2796432"/>
            <a:ext cx="504879" cy="5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544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/ KEY POINT / QUOT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6" y="3026178"/>
            <a:ext cx="8691036" cy="45542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200" b="1" i="0">
                <a:solidFill>
                  <a:schemeClr val="tx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Impact text or section divider title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78366" y="3818238"/>
            <a:ext cx="8691036" cy="3409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EEE74-C14F-EACB-66ED-3C1718D4C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6000" y="508000"/>
            <a:ext cx="508000" cy="5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F1F6E6-DC0C-ED2A-73C7-B9ABDCE5E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8000" y="508000"/>
            <a:ext cx="508000" cy="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62B95B-F72E-C8D1-F66C-7CF2CA13F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000" y="508000"/>
            <a:ext cx="508000" cy="5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FC97FB-A6B2-86B0-12FC-F7DE2BC3A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68000" y="5080000"/>
            <a:ext cx="1270000" cy="127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674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16">
          <p15:clr>
            <a:srgbClr val="FBAE40"/>
          </p15:clr>
        </p15:guide>
        <p15:guide id="2" pos="5776">
          <p15:clr>
            <a:srgbClr val="FBAE40"/>
          </p15:clr>
        </p15:guide>
        <p15:guide id="3" orient="horz" pos="252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L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2540000"/>
            <a:ext cx="9398000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Section divider title 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8" y="4572001"/>
            <a:ext cx="9398001" cy="103515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title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FF95E1-ADD4-20AC-FC9F-C7B95A5B6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07999" y="0"/>
            <a:ext cx="1524000" cy="15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407D29-7766-193B-DB1A-F1D506CF4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1569" y="2540000"/>
            <a:ext cx="512862" cy="1528862"/>
            <a:chOff x="11688671" y="2540000"/>
            <a:chExt cx="512862" cy="15288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886C3D-CB47-2766-D75A-8BD2978C4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688671" y="3556000"/>
              <a:ext cx="512862" cy="5128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B4FF78-1735-4D2D-CB56-73DCEECA3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688671" y="2540000"/>
              <a:ext cx="512862" cy="51286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85828EB-179F-EFEA-5D21-EDB3547A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688671" y="3048000"/>
              <a:ext cx="512862" cy="51286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8566870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TEXT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56127" y="508002"/>
            <a:ext cx="6350000" cy="6349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447" y="762000"/>
            <a:ext cx="10227553" cy="50800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sz="7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Impact text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839FBC-1857-8F7B-F8C9-F15F6FF02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1" y="1"/>
            <a:ext cx="508000" cy="5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07918B-4744-5D30-7C32-042063633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08000" y="2"/>
            <a:ext cx="508000" cy="5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03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0A07188-C4EA-7286-30E7-8194D9509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685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2540000"/>
            <a:ext cx="5334001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Section divider title 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8" y="4572001"/>
            <a:ext cx="5334001" cy="103515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title</a:t>
            </a:r>
            <a:endParaRPr lang="en-GB" dirty="0"/>
          </a:p>
        </p:txBody>
      </p: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6F992A-A11C-0CB5-5B54-A6BD2D96D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69603" y="508001"/>
            <a:ext cx="1522396" cy="507999"/>
            <a:chOff x="10669603" y="508001"/>
            <a:chExt cx="1522396" cy="5079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F59E467-C4D3-925A-F6A5-A414DCF68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176801" y="508001"/>
              <a:ext cx="507999" cy="5079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C1C20E-C774-5532-A81A-333850374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0669603" y="508001"/>
              <a:ext cx="507999" cy="5079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688F3E3-AF66-E7FB-BADA-90CD051BF3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684000" y="508001"/>
              <a:ext cx="507999" cy="5079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3458206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2DDB7CB-80AF-62A1-0DAE-6A429FFDD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984" y="322729"/>
            <a:ext cx="9195017" cy="551927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7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Impact text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AB662C-416A-86C3-0863-2E3D522D5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1" y="4826000"/>
            <a:ext cx="508000" cy="50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D306D4-2F10-96C5-42E5-796C65219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1" y="5334000"/>
            <a:ext cx="508000" cy="5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A6EBFF-6446-9696-3E70-33D93B70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68000" y="4318001"/>
            <a:ext cx="1524000" cy="15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6681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A6EBFF-6446-9696-3E70-33D93B70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104"/>
            <a:ext cx="3040681" cy="3040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AC527-0322-0799-491F-E13C998898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0"/>
            <a:ext cx="2032000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Short page title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413970-C6C2-23D4-C98B-B0C2D8DF11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36000" y="508000"/>
            <a:ext cx="3042000" cy="5334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F6D22E-BD86-A128-F41F-061AC5E20E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56000" y="508000"/>
            <a:ext cx="4572000" cy="4572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2EC9D6-5299-E016-A55F-F2CDFD17F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7619999" y="5334001"/>
            <a:ext cx="254000" cy="762001"/>
            <a:chOff x="7874000" y="5080000"/>
            <a:chExt cx="254000" cy="7620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AB662C-416A-86C3-0863-2E3D522D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588001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D306D4-2F10-96C5-42E5-796C652199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334001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6E9ADF-78CB-24F1-A8A4-C05376E76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08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BF99DDA-461B-ABA4-B41A-3C567218C3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3556000"/>
            <a:ext cx="2540000" cy="228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5600">
                <a:latin typeface="Roboto Mono Thin" panose="00000009000000000000" pitchFamily="49" charset="0"/>
                <a:ea typeface="Roboto Mono Thin" panose="00000009000000000000" pitchFamily="49" charset="0"/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3" indent="0">
              <a:buNone/>
              <a:defRPr/>
            </a:lvl5pPr>
          </a:lstStyle>
          <a:p>
            <a:pPr lvl="0"/>
            <a:r>
              <a:rPr lang="en-US" dirty="0"/>
              <a:t>Key stat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5803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A">
    <p:bg>
      <p:bgPr>
        <a:solidFill>
          <a:srgbClr val="FAD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701288-E8AF-1CEA-86FE-381884329483}"/>
              </a:ext>
            </a:extLst>
          </p:cNvPr>
          <p:cNvSpPr/>
          <p:nvPr userDrawn="1"/>
        </p:nvSpPr>
        <p:spPr>
          <a:xfrm>
            <a:off x="5842000" y="0"/>
            <a:ext cx="6350000" cy="635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AC527-0322-0799-491F-E13C998898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0"/>
            <a:ext cx="4318000" cy="1270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Short page title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413970-C6C2-23D4-C98B-B0C2D8DF11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5588000"/>
            <a:ext cx="4318000" cy="254000"/>
          </a:xfrm>
          <a:prstGeom prst="rect">
            <a:avLst/>
          </a:prstGeom>
        </p:spPr>
        <p:txBody>
          <a:bodyPr lIns="0" tIns="0" rIns="0" bIns="0"/>
          <a:lstStyle>
            <a:lvl1pPr marL="0" indent="0" defTabSz="359974">
              <a:lnSpc>
                <a:spcPct val="100000"/>
              </a:lnSpc>
              <a:buNone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41281" indent="0" defTabSz="359974">
              <a:lnSpc>
                <a:spcPct val="100000"/>
              </a:lnSpc>
              <a:buFont typeface="Arial" panose="020B0604020202020204" pitchFamily="34" charset="0"/>
              <a:buNone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482564" indent="0" defTabSz="359974">
              <a:lnSpc>
                <a:spcPct val="100000"/>
              </a:lnSpc>
              <a:buFont typeface="Arial" panose="020B0604020202020204" pitchFamily="34" charset="0"/>
              <a:buNone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723844" indent="0" defTabSz="359974">
              <a:lnSpc>
                <a:spcPct val="100000"/>
              </a:lnSpc>
              <a:buFont typeface="Arial" panose="020B0604020202020204" pitchFamily="34" charset="0"/>
              <a:buNone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952428" indent="0" defTabSz="359974">
              <a:lnSpc>
                <a:spcPct val="100000"/>
              </a:lnSpc>
              <a:buFont typeface="Arial" panose="020B0604020202020204" pitchFamily="34" charset="0"/>
              <a:buNone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Citation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F6D22E-BD86-A128-F41F-061AC5E20E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63490" y="519888"/>
            <a:ext cx="5322111" cy="532211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2EC9D6-5299-E016-A55F-F2CDFD17F5E8}"/>
              </a:ext>
            </a:extLst>
          </p:cNvPr>
          <p:cNvGrpSpPr/>
          <p:nvPr userDrawn="1"/>
        </p:nvGrpSpPr>
        <p:grpSpPr>
          <a:xfrm>
            <a:off x="5588000" y="0"/>
            <a:ext cx="254000" cy="762001"/>
            <a:chOff x="7874000" y="5080000"/>
            <a:chExt cx="254000" cy="7620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AB662C-416A-86C3-0863-2E3D522D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588001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D306D4-2F10-96C5-42E5-796C652199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334001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6E9ADF-78CB-24F1-A8A4-C05376E76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08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BF99DDA-461B-ABA4-B41A-3C567218C3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2540000"/>
            <a:ext cx="4318000" cy="2794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5600">
                <a:latin typeface="Roboto Mono Thin" panose="00000009000000000000" pitchFamily="49" charset="0"/>
                <a:ea typeface="Roboto Mono Thin" panose="00000009000000000000" pitchFamily="49" charset="0"/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3" indent="0">
              <a:buNone/>
              <a:defRPr/>
            </a:lvl5pPr>
          </a:lstStyle>
          <a:p>
            <a:pPr lvl="0"/>
            <a:r>
              <a:rPr lang="en-US" dirty="0"/>
              <a:t>Key stat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07393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066741-7861-C3B0-75C5-7FDAAE449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3999" y="4373301"/>
            <a:ext cx="508001" cy="1016000"/>
            <a:chOff x="11684000" y="4826000"/>
            <a:chExt cx="508001" cy="1016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6FD053-C59F-9D6D-EB74-1C4B54146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4000" y="5333999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C195C5C-1541-55ED-7E4E-F52FB0C8E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4000" y="4826000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16BFC05-BABC-7D2E-6AFC-5CB7ADA7BB5F}"/>
              </a:ext>
            </a:extLst>
          </p:cNvPr>
          <p:cNvSpPr/>
          <p:nvPr userDrawn="1"/>
        </p:nvSpPr>
        <p:spPr>
          <a:xfrm>
            <a:off x="6095999" y="762000"/>
            <a:ext cx="5588001" cy="55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1" y="1296286"/>
            <a:ext cx="4572000" cy="4545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E3BFECF0-BD9E-AD61-488F-C22FFFB88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E15A2E5-D5D5-C5AD-15A8-6177A9074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264712E-16E5-1CB8-2100-916F253F5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6635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10160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10160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8DA152-DC73-1933-89AC-293A1B455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4000" y="4826000"/>
            <a:ext cx="508001" cy="1016000"/>
            <a:chOff x="11684000" y="4826000"/>
            <a:chExt cx="508001" cy="1016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28FD3CA-9E3A-DA78-2574-436973965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4000" y="5333999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379EB88-1A47-5832-2A70-69A019041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4000" y="4826000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4613904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Jisc logo&#10;">
            <a:extLst>
              <a:ext uri="{FF2B5EF4-FFF2-40B4-BE49-F238E27FC236}">
                <a16:creationId xmlns:a16="http://schemas.microsoft.com/office/drawing/2014/main" id="{C9253AD7-665C-FD6F-34AA-744C1F032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233" y="-1752"/>
            <a:ext cx="760400" cy="760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1E96F1A-1D75-C100-71A4-4742BDD7B11A}"/>
              </a:ext>
            </a:extLst>
          </p:cNvPr>
          <p:cNvGrpSpPr/>
          <p:nvPr userDrawn="1"/>
        </p:nvGrpSpPr>
        <p:grpSpPr>
          <a:xfrm>
            <a:off x="9143997" y="6097466"/>
            <a:ext cx="2281602" cy="760534"/>
            <a:chOff x="9143997" y="6097466"/>
            <a:chExt cx="2281602" cy="7605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>
              <a:off x="10665065" y="6097466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>
              <a:off x="9904531" y="6097466"/>
              <a:ext cx="760534" cy="7605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>
              <a:off x="9143997" y="6097466"/>
              <a:ext cx="760534" cy="760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</a:extLst>
          </p:cNvPr>
          <p:cNvSpPr/>
          <p:nvPr userDrawn="1"/>
        </p:nvSpPr>
        <p:spPr>
          <a:xfrm>
            <a:off x="762001" y="762000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1023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3317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800083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1A46-6D95-A0FE-8F77-657D623F62C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52903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74589B-7F48-0071-2B7C-6D1D00946EB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52903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D1C2548-2599-74CA-A48F-E04E5463B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76000" y="3"/>
            <a:ext cx="1016000" cy="1016002"/>
            <a:chOff x="11176000" y="3"/>
            <a:chExt cx="1016000" cy="101600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62C882-2A69-F748-3C81-589891B1E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176000" y="3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C5E306-FF5E-59E6-1425-2F0D7D1F5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6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8C8E8E-E78E-024F-C737-79C115B34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508004"/>
              <a:ext cx="508001" cy="5080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11219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414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2"/>
            <a:ext cx="6858000" cy="25399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6858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3601" y="2032003"/>
            <a:ext cx="3810399" cy="3809998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  <a:br>
              <a:rPr lang="en-GB" dirty="0"/>
            </a:b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621AFC-6EEE-5CB9-7D0C-EC257D49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3999" y="1524002"/>
            <a:ext cx="508003" cy="1523955"/>
            <a:chOff x="11683999" y="1524002"/>
            <a:chExt cx="508003" cy="152395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FDE108-9F01-AB46-00DC-D51BF0B0B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001" y="2539956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E0D5CD-7082-88A0-75F7-1C300BDD4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2031979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6853A9-3B50-F3C9-0E5A-0E1C3A655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1524002"/>
              <a:ext cx="508001" cy="5080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2015913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482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0"/>
            <a:ext cx="4826000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4826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42000" y="0"/>
            <a:ext cx="5842117" cy="5841623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EA624B-0E8E-2F14-ECFA-C0AA0C9C9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4117" y="4318000"/>
            <a:ext cx="508001" cy="1523623"/>
            <a:chOff x="11684117" y="4318000"/>
            <a:chExt cx="508001" cy="152362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4579711-D799-B1C8-4F15-B13FE2260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117" y="5333622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E3DB07-14C1-3054-F67B-5F57958ABE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117" y="4825811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F994D1E-5EFD-912B-5855-FE9AC1A3B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117" y="4318000"/>
              <a:ext cx="508001" cy="5080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9159460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117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8000" y="1524377"/>
            <a:ext cx="11176000" cy="431762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3B14B4-3F6F-7C7D-D8C4-736FD08E2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11684117" y="5334000"/>
            <a:ext cx="508001" cy="50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99052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0914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takeaway header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4FE870-67DB-4B70-C5F0-FE16FE293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9BDCB-9914-3E26-FD33-90EC5898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2C3C264-1EB3-7E97-6999-6B931A360C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032000"/>
            <a:ext cx="3556000" cy="3556000"/>
          </a:xfrm>
          <a:prstGeom prst="rect">
            <a:avLst/>
          </a:prstGeom>
          <a:solidFill>
            <a:schemeClr val="accent1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1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DF6B26-00EF-C637-53C4-802DA5C949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0" y="2032000"/>
            <a:ext cx="3556000" cy="3556000"/>
          </a:xfrm>
          <a:prstGeom prst="rect">
            <a:avLst/>
          </a:prstGeom>
          <a:solidFill>
            <a:schemeClr val="accent1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2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9C52DAE-17AF-136B-ED57-8194624364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2032000"/>
            <a:ext cx="3556000" cy="3556000"/>
          </a:xfrm>
          <a:prstGeom prst="rect">
            <a:avLst/>
          </a:prstGeom>
          <a:solidFill>
            <a:schemeClr val="accent1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72437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E1DB7B-E739-0333-3CA8-8A9FD94962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85A4F85-67CD-2B4E-643B-5741F4BA92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6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3C7DE5F-690C-BCFA-3C24-ECAADB58B9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4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4BF040-C19C-30DF-904A-EF89016994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2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CC40B0-E3D2-96D1-4E50-921025E3E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BAB850-14F0-F3A3-FD29-0551A1A7C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EA122-0806-77A7-CFDC-D326B10F8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0914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resources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0425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MN &amp;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6" y="452967"/>
            <a:ext cx="8691036" cy="45542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200" b="1" i="0"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78367" y="1396350"/>
            <a:ext cx="5279999" cy="3409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1" i="0">
                <a:latin typeface="+mn-lt"/>
                <a:ea typeface="Roboto Medium" panose="02000000000000000000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3DA8FA-7150-4DC1-8728-AA9FC6E697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68" y="1906075"/>
            <a:ext cx="5279997" cy="4018477"/>
          </a:xfrm>
          <a:prstGeom prst="rect">
            <a:avLst/>
          </a:prstGeom>
        </p:spPr>
        <p:txBody>
          <a:bodyPr lIns="0" tIns="0" rIns="0" bIns="0"/>
          <a:lstStyle>
            <a:lvl1pPr marL="176213" indent="-176213" defTabSz="359991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360363" indent="-184150" defTabSz="359991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2pPr>
            <a:lvl3pPr marL="538163" indent="-177800" defTabSz="359991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3pPr>
            <a:lvl4pPr marL="714375" indent="-176213" defTabSz="359991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4pPr>
            <a:lvl5pPr marL="898525" indent="-184150" defTabSz="359991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6B2469B-2939-42D6-B420-11D52295C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6774" y="1460360"/>
            <a:ext cx="5124213" cy="461826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Insert image / infographic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4573" y="6165033"/>
            <a:ext cx="4653792" cy="480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54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2">
          <p15:clr>
            <a:srgbClr val="FBAE40"/>
          </p15:clr>
        </p15:guide>
        <p15:guide id="2" pos="5776">
          <p15:clr>
            <a:srgbClr val="FBAE40"/>
          </p15:clr>
        </p15:guide>
        <p15:guide id="3" orient="horz" pos="104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10160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10160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066741-7861-C3B0-75C5-7FDAAE449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4000" y="4826000"/>
            <a:ext cx="508001" cy="1016000"/>
            <a:chOff x="11684000" y="4826000"/>
            <a:chExt cx="508001" cy="1016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6FD053-C59F-9D6D-EB74-1C4B54146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4000" y="5333999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C195C5C-1541-55ED-7E4E-F52FB0C8E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4000" y="4826000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9803252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1A46-6D95-A0FE-8F77-657D623F62C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52903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74589B-7F48-0071-2B7C-6D1D00946EB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52903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F44DCD-BFB2-BEB3-11B5-319EF3425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76000" y="3"/>
            <a:ext cx="1016000" cy="1016002"/>
            <a:chOff x="11176000" y="3"/>
            <a:chExt cx="1016000" cy="101600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CF9C03-0302-CB24-837A-0BA5B8678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176000" y="3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F7715B-75CD-84AE-D355-608D941EE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6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DBAD185-8175-1A6A-D5AB-D626EBB85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508004"/>
              <a:ext cx="508001" cy="5080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558377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414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2"/>
            <a:ext cx="6858000" cy="25399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6858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3601" y="2032003"/>
            <a:ext cx="3810399" cy="3809998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  <a:br>
              <a:rPr lang="en-GB" dirty="0"/>
            </a:b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DB84E4-C5A3-9B32-6189-29DAB240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3999" y="1524002"/>
            <a:ext cx="508003" cy="1523955"/>
            <a:chOff x="11683999" y="1524002"/>
            <a:chExt cx="508003" cy="152395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2CD00A-E39B-B6A1-5B94-9AE69916C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001" y="2539956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726B71-AE93-C7BE-497E-96FD371D7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2031979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238A48-FD26-C0E7-E263-3A3501C7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1524002"/>
              <a:ext cx="508001" cy="5080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129231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Jisc logo&#10;">
            <a:extLst>
              <a:ext uri="{FF2B5EF4-FFF2-40B4-BE49-F238E27FC236}">
                <a16:creationId xmlns:a16="http://schemas.microsoft.com/office/drawing/2014/main" id="{C9253AD7-665C-FD6F-34AA-744C1F032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600" y="-1601"/>
            <a:ext cx="760400" cy="760400"/>
          </a:xfrm>
          <a:prstGeom prst="rect">
            <a:avLst/>
          </a:prstGeom>
        </p:spPr>
      </p:pic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3600" y="5095510"/>
            <a:ext cx="83804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3600" y="3302000"/>
            <a:ext cx="8380400" cy="1770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4F4151-62AA-0C23-BC9A-D9E9859F3681}"/>
              </a:ext>
            </a:extLst>
          </p:cNvPr>
          <p:cNvSpPr/>
          <p:nvPr userDrawn="1"/>
        </p:nvSpPr>
        <p:spPr>
          <a:xfrm>
            <a:off x="10668000" y="5333865"/>
            <a:ext cx="1527201" cy="15272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AC295A-BF39-F726-6AA6-9FCE89A1BDBA}"/>
              </a:ext>
            </a:extLst>
          </p:cNvPr>
          <p:cNvGrpSpPr/>
          <p:nvPr userDrawn="1"/>
        </p:nvGrpSpPr>
        <p:grpSpPr>
          <a:xfrm>
            <a:off x="763600" y="1778000"/>
            <a:ext cx="1524000" cy="508000"/>
            <a:chOff x="762000" y="1524000"/>
            <a:chExt cx="1524000" cy="50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E6F44BE-2D58-2BAC-808E-D987FF8D3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70000" y="1524000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C6626B-F478-4CBA-B6D0-174F9F63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62000" y="1524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D06099-7CD8-7D33-27DA-D565566F7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78000" y="15240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77544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482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0"/>
            <a:ext cx="4826000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4826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42000" y="0"/>
            <a:ext cx="5842117" cy="5841623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DB5A58-6D7B-03CD-0C09-558F18AC9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4117" y="4317618"/>
            <a:ext cx="508001" cy="1524005"/>
            <a:chOff x="11684117" y="4317618"/>
            <a:chExt cx="508001" cy="152400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F0421C5-B120-371A-24A8-4D5C5E27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117" y="5333622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17D0359-896D-D93A-DFEE-9C62CABA19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117" y="4825620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015B00-6124-2A68-0F74-0348884CB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117" y="4317618"/>
              <a:ext cx="508001" cy="5080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165091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117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8000" y="1524000"/>
            <a:ext cx="11176000" cy="431762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3478DC-6C5E-8B2E-480A-04B7EDD5F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11684117" y="5333623"/>
            <a:ext cx="508001" cy="50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31839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0914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takeaway header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4FE870-67DB-4B70-C5F0-FE16FE293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9BDCB-9914-3E26-FD33-90EC5898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053DDEA-636E-CDA5-06EF-85B31F1A04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032000"/>
            <a:ext cx="3556000" cy="3556000"/>
          </a:xfrm>
          <a:prstGeom prst="rect">
            <a:avLst/>
          </a:prstGeom>
          <a:solidFill>
            <a:schemeClr val="bg2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1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1D6479A-3ED7-494F-69D8-CAA95DFF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0" y="2032000"/>
            <a:ext cx="3556000" cy="3556000"/>
          </a:xfrm>
          <a:prstGeom prst="rect">
            <a:avLst/>
          </a:prstGeom>
          <a:solidFill>
            <a:schemeClr val="bg2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2</a:t>
            </a:r>
            <a:endParaRPr lang="en-GB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492314A-F809-24E8-BAE4-B4D4CD5152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2032000"/>
            <a:ext cx="3556000" cy="3556000"/>
          </a:xfrm>
          <a:prstGeom prst="rect">
            <a:avLst/>
          </a:prstGeom>
          <a:solidFill>
            <a:schemeClr val="bg2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2629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E1DB7B-E739-0333-3CA8-8A9FD94962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85A4F85-67CD-2B4E-643B-5741F4BA92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4307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3C7DE5F-690C-BCFA-3C24-ECAADB58B9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0614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4BF040-C19C-30DF-904A-EF89016994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4692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CC40B0-E3D2-96D1-4E50-921025E3E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BAB850-14F0-F3A3-FD29-0551A1A7C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5412C-12A9-441A-6655-EDB9B46292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0914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resources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61887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1F95D-1FFD-80B3-9FBE-F807F4F09A58}"/>
              </a:ext>
            </a:extLst>
          </p:cNvPr>
          <p:cNvSpPr txBox="1"/>
          <p:nvPr userDrawn="1"/>
        </p:nvSpPr>
        <p:spPr>
          <a:xfrm>
            <a:off x="511804" y="392668"/>
            <a:ext cx="3810000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FE221-3303-76FF-D415-18ADB373750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3726" y="1543239"/>
            <a:ext cx="5328274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E09062-BA16-A76C-A32C-B639CC82B15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3725" y="2045619"/>
            <a:ext cx="5328275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03FDC7-130C-095F-3A9C-A6EF7A7909F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5868" y="2540000"/>
            <a:ext cx="5325463" cy="25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email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3363E3-FEEE-6449-83DE-29CAD2565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58000" y="0"/>
            <a:ext cx="5332731" cy="5334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3C9C8-F750-8C36-2F31-4646093AE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6350000" y="254000"/>
            <a:ext cx="762000" cy="254000"/>
            <a:chOff x="3804" y="3810000"/>
            <a:chExt cx="762000" cy="254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6A180-1D92-E422-ADE9-F88D8863A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511804" y="3810000"/>
              <a:ext cx="254000" cy="25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C97ED5-E38A-BE15-4827-228D09E8B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257804" y="381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189113-A328-4F9F-766C-BEC881AAE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3804" y="3810000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AE389B3-DBED-F358-1649-5C25E120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0" y="5334000"/>
            <a:ext cx="5334000" cy="152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71C0F23-D50E-5F2A-7A7B-564FAFCB3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9" y="6096000"/>
            <a:ext cx="1417275" cy="51194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044CE69-FDDE-EE55-F04B-9BBB37FC5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8660" y="5610209"/>
            <a:ext cx="253999" cy="22436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A6F7F54-7FEB-B4C3-9F3B-10AA2AE2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58659" y="5952363"/>
            <a:ext cx="254000" cy="254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FDAA620-6C98-0740-99BB-54CD2E08A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35713" y="6324151"/>
            <a:ext cx="299892" cy="2998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B319E77-96D1-E460-614D-074A62634AFD}"/>
              </a:ext>
            </a:extLst>
          </p:cNvPr>
          <p:cNvSpPr txBox="1"/>
          <p:nvPr userDrawn="1"/>
        </p:nvSpPr>
        <p:spPr>
          <a:xfrm>
            <a:off x="7622944" y="5585824"/>
            <a:ext cx="2791056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@jisc.bsky.social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6D1984-9151-E8A9-419D-455D67A1F90B}"/>
              </a:ext>
            </a:extLst>
          </p:cNvPr>
          <p:cNvSpPr txBox="1"/>
          <p:nvPr userDrawn="1"/>
        </p:nvSpPr>
        <p:spPr>
          <a:xfrm>
            <a:off x="7620000" y="5969000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@jiscsocial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8C9712-034F-FA56-7CA6-EEE9C956DEF7}"/>
              </a:ext>
            </a:extLst>
          </p:cNvPr>
          <p:cNvSpPr txBox="1"/>
          <p:nvPr userDrawn="1"/>
        </p:nvSpPr>
        <p:spPr>
          <a:xfrm>
            <a:off x="7620000" y="6357779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u="none" strike="noStrike" dirty="0">
                <a:solidFill>
                  <a:schemeClr val="tx1"/>
                </a:solidFill>
                <a:effectLst/>
                <a:latin typeface="+mn-lt"/>
              </a:rPr>
              <a:t>linkedin.com/company/jisc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8" name="Graphic 37" descr="Jisc logo&#10;">
            <a:extLst>
              <a:ext uri="{FF2B5EF4-FFF2-40B4-BE49-F238E27FC236}">
                <a16:creationId xmlns:a16="http://schemas.microsoft.com/office/drawing/2014/main" id="{B8F19E67-77D9-0CC0-F8A9-0AF4FEEEE0E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83955" y="5335600"/>
            <a:ext cx="760400" cy="760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9731DA1-2FAC-0AA5-3ADC-2F41D1EB8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700000">
            <a:off x="499215" y="5262356"/>
            <a:ext cx="381000" cy="381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963149B-6566-0649-467F-0AB3532C0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3774" y="4292030"/>
            <a:ext cx="357447" cy="3574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41B5CE-910B-8DB1-5F8F-223E940133F0}"/>
              </a:ext>
            </a:extLst>
          </p:cNvPr>
          <p:cNvSpPr txBox="1"/>
          <p:nvPr userDrawn="1"/>
        </p:nvSpPr>
        <p:spPr>
          <a:xfrm>
            <a:off x="1016000" y="4322973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help@jisc.ac.uk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377040-090C-C516-A33D-6A640001181C}"/>
              </a:ext>
            </a:extLst>
          </p:cNvPr>
          <p:cNvSpPr txBox="1"/>
          <p:nvPr userDrawn="1"/>
        </p:nvSpPr>
        <p:spPr>
          <a:xfrm>
            <a:off x="1016000" y="5334096"/>
            <a:ext cx="4064000" cy="2561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6B71A-9D02-72BC-9390-E97CC701C335}"/>
              </a:ext>
            </a:extLst>
          </p:cNvPr>
          <p:cNvSpPr txBox="1"/>
          <p:nvPr userDrawn="1"/>
        </p:nvSpPr>
        <p:spPr>
          <a:xfrm>
            <a:off x="2203269" y="6103778"/>
            <a:ext cx="378822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/>
              <a:t>Except where otherwise noted, this work is licensed under CC-BY-NC-ND.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E63DC-B33F-6777-5630-C031853AD5B3}"/>
              </a:ext>
            </a:extLst>
          </p:cNvPr>
          <p:cNvSpPr txBox="1"/>
          <p:nvPr userDrawn="1"/>
        </p:nvSpPr>
        <p:spPr>
          <a:xfrm>
            <a:off x="1014927" y="4826000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0300 300 2212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2D5371F1-611F-5F3E-36AA-DE37D51CC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4684" y="4746931"/>
            <a:ext cx="437790" cy="43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072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TRAP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FE221-3303-76FF-D415-18ADB373750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3726" y="2033262"/>
            <a:ext cx="5328274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E09062-BA16-A76C-A32C-B639CC82B15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3725" y="2535642"/>
            <a:ext cx="5328275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03FDC7-130C-095F-3A9C-A6EF7A7909F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5868" y="3030023"/>
            <a:ext cx="5325463" cy="25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email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3C9C8-F750-8C36-2F31-4646093AE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261868" y="5842000"/>
            <a:ext cx="762000" cy="254000"/>
            <a:chOff x="3804" y="3810000"/>
            <a:chExt cx="762000" cy="254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6A180-1D92-E422-ADE9-F88D8863A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511804" y="3810000"/>
              <a:ext cx="254000" cy="25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C97ED5-E38A-BE15-4827-228D09E8B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257804" y="381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189113-A328-4F9F-766C-BEC881AAE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3804" y="3810000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F9731DA1-2FAC-0AA5-3ADC-2F41D1EB8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0000">
            <a:off x="499215" y="4760084"/>
            <a:ext cx="381000" cy="381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963149B-6566-0649-467F-0AB3532C0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774" y="3789758"/>
            <a:ext cx="357447" cy="3574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41B5CE-910B-8DB1-5F8F-223E940133F0}"/>
              </a:ext>
            </a:extLst>
          </p:cNvPr>
          <p:cNvSpPr txBox="1"/>
          <p:nvPr userDrawn="1"/>
        </p:nvSpPr>
        <p:spPr>
          <a:xfrm>
            <a:off x="1016000" y="3820701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help@jisc.ac.uk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377040-090C-C516-A33D-6A640001181C}"/>
              </a:ext>
            </a:extLst>
          </p:cNvPr>
          <p:cNvSpPr txBox="1"/>
          <p:nvPr userDrawn="1"/>
        </p:nvSpPr>
        <p:spPr>
          <a:xfrm>
            <a:off x="1016000" y="4831824"/>
            <a:ext cx="4064000" cy="2561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E63DC-B33F-6777-5630-C031853AD5B3}"/>
              </a:ext>
            </a:extLst>
          </p:cNvPr>
          <p:cNvSpPr txBox="1"/>
          <p:nvPr userDrawn="1"/>
        </p:nvSpPr>
        <p:spPr>
          <a:xfrm>
            <a:off x="1014927" y="4323728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0300 300 2212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2D5371F1-611F-5F3E-36AA-DE37D51CC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684" y="4244659"/>
            <a:ext cx="437790" cy="437790"/>
          </a:xfrm>
          <a:prstGeom prst="rect">
            <a:avLst/>
          </a:prstGeom>
        </p:spPr>
      </p:pic>
      <p:pic>
        <p:nvPicPr>
          <p:cNvPr id="6" name="Graphic 5" descr="Jisc: for the future of education and research">
            <a:extLst>
              <a:ext uri="{FF2B5EF4-FFF2-40B4-BE49-F238E27FC236}">
                <a16:creationId xmlns:a16="http://schemas.microsoft.com/office/drawing/2014/main" id="{E487B674-5F52-B76B-1517-8D06628CCB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000" y="508000"/>
            <a:ext cx="6318000" cy="756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F63FE5-BA15-0708-C3ED-624D7516D5B6}"/>
              </a:ext>
            </a:extLst>
          </p:cNvPr>
          <p:cNvSpPr txBox="1"/>
          <p:nvPr userDrawn="1"/>
        </p:nvSpPr>
        <p:spPr>
          <a:xfrm>
            <a:off x="511804" y="-833620"/>
            <a:ext cx="3810000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Closing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828DF-DE95-E22B-8769-163BD1FD7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36000" y="3302000"/>
            <a:ext cx="3556000" cy="3555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F0982B-0F49-3F01-EB01-AF566EACF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956" y="5072113"/>
            <a:ext cx="1417275" cy="51194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F4A896F-F57A-4CC9-893D-5898C031E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96903" y="3589612"/>
            <a:ext cx="253999" cy="2243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4AD5FF5-F6CF-445A-922C-A4245AE5F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96902" y="3931766"/>
            <a:ext cx="254000" cy="254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68BB99C-AA86-E095-A002-55755C154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73956" y="4303554"/>
            <a:ext cx="299892" cy="2998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D12499-18AA-6600-2079-49085A019575}"/>
              </a:ext>
            </a:extLst>
          </p:cNvPr>
          <p:cNvSpPr txBox="1"/>
          <p:nvPr userDrawn="1"/>
        </p:nvSpPr>
        <p:spPr>
          <a:xfrm>
            <a:off x="9161187" y="3565227"/>
            <a:ext cx="2791056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@jisc.bsky.social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F213CC-7CA6-3803-07DE-AAFF8B50F397}"/>
              </a:ext>
            </a:extLst>
          </p:cNvPr>
          <p:cNvSpPr txBox="1"/>
          <p:nvPr userDrawn="1"/>
        </p:nvSpPr>
        <p:spPr>
          <a:xfrm>
            <a:off x="9158243" y="3948403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@jiscsocial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5A55A4-EE64-BC08-F2AB-B1DC5A5ECB17}"/>
              </a:ext>
            </a:extLst>
          </p:cNvPr>
          <p:cNvSpPr txBox="1"/>
          <p:nvPr userDrawn="1"/>
        </p:nvSpPr>
        <p:spPr>
          <a:xfrm>
            <a:off x="9158243" y="4337182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u="none" strike="noStrike" dirty="0">
                <a:solidFill>
                  <a:schemeClr val="tx1"/>
                </a:solidFill>
                <a:effectLst/>
                <a:latin typeface="+mn-lt"/>
              </a:rPr>
              <a:t>linkedin.com/company/jisc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8FBD53-4032-E9FB-5B94-36C2B191C85E}"/>
              </a:ext>
            </a:extLst>
          </p:cNvPr>
          <p:cNvSpPr txBox="1"/>
          <p:nvPr userDrawn="1"/>
        </p:nvSpPr>
        <p:spPr>
          <a:xfrm>
            <a:off x="8900914" y="5842000"/>
            <a:ext cx="3064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tx1"/>
                </a:solidFill>
              </a:rPr>
              <a:t>Except where otherwise noted, this work is licensed under CC-BY-NC-ND.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00BD367-4F03-3982-99AF-E97A641DF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641565" y="2796432"/>
            <a:ext cx="504000" cy="50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80B6CB-5F42-FE88-01A7-C69E3F7E4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136686" y="3300774"/>
            <a:ext cx="504879" cy="5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4CEF30C-9B08-20C9-C9B8-A002FFEFE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136686" y="2796432"/>
            <a:ext cx="504879" cy="5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5161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2CC2BF-4F8C-B7EF-6688-EAFF46DE7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762000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B8495066-AA9D-64C6-49C6-68774EA9B8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62000"/>
            <a:ext cx="760400" cy="760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0EF7E2-252F-4573-47FB-4F461F71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1023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E50C8-9DEB-1EC3-6E15-6563DA7D9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62000"/>
            <a:ext cx="5334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BE579FA-347E-9693-DFB7-D512FA075D77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3317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A7718E-4FA0-E667-4218-5AFD9200AAFE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602533" y="1270000"/>
            <a:ext cx="4319467" cy="431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Insert cover image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F0084A-2721-DF20-6806-68CE18246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96000" y="6097466"/>
            <a:ext cx="1524000" cy="506537"/>
            <a:chOff x="6096000" y="6097466"/>
            <a:chExt cx="1524000" cy="5065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1A896E-4D7F-098E-1BD7-1B1227590346}"/>
                </a:ext>
              </a:extLst>
            </p:cNvPr>
            <p:cNvSpPr/>
            <p:nvPr userDrawn="1"/>
          </p:nvSpPr>
          <p:spPr>
            <a:xfrm rot="10800000">
              <a:off x="7113466" y="6097466"/>
              <a:ext cx="506534" cy="506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A68C39-489B-D39D-2622-13B6E5E92C9C}"/>
                </a:ext>
              </a:extLst>
            </p:cNvPr>
            <p:cNvSpPr/>
            <p:nvPr userDrawn="1"/>
          </p:nvSpPr>
          <p:spPr>
            <a:xfrm rot="10800000">
              <a:off x="6602534" y="6097467"/>
              <a:ext cx="510931" cy="5065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4A539E-3E2B-EC09-1C80-A0DAAD6AA7A4}"/>
                </a:ext>
              </a:extLst>
            </p:cNvPr>
            <p:cNvSpPr/>
            <p:nvPr userDrawn="1"/>
          </p:nvSpPr>
          <p:spPr>
            <a:xfrm rot="10800000">
              <a:off x="6096000" y="6097469"/>
              <a:ext cx="506534" cy="506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56293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Jisc logo&#10;">
            <a:extLst>
              <a:ext uri="{FF2B5EF4-FFF2-40B4-BE49-F238E27FC236}">
                <a16:creationId xmlns:a16="http://schemas.microsoft.com/office/drawing/2014/main" id="{C9253AD7-665C-FD6F-34AA-744C1F032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233" y="-1752"/>
            <a:ext cx="760400" cy="7604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1526934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1785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079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15827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Graphic 9" descr="Jisc: for the future of education and research">
            <a:extLst>
              <a:ext uri="{FF2B5EF4-FFF2-40B4-BE49-F238E27FC236}">
                <a16:creationId xmlns:a16="http://schemas.microsoft.com/office/drawing/2014/main" id="{82B1E1B0-6B32-3069-0831-46D468B94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200" y="763200"/>
            <a:ext cx="6318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408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Graphic 9" descr="Jisc: Powering the future of education and research">
            <a:extLst>
              <a:ext uri="{FF2B5EF4-FFF2-40B4-BE49-F238E27FC236}">
                <a16:creationId xmlns:a16="http://schemas.microsoft.com/office/drawing/2014/main" id="{BAEE1D61-BFBB-B071-532E-71DDAD988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08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3600" y="5095510"/>
            <a:ext cx="83804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3600" y="3302000"/>
            <a:ext cx="8380400" cy="1770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4F4151-62AA-0C23-BC9A-D9E9859F3681}"/>
              </a:ext>
            </a:extLst>
          </p:cNvPr>
          <p:cNvSpPr/>
          <p:nvPr userDrawn="1"/>
        </p:nvSpPr>
        <p:spPr>
          <a:xfrm>
            <a:off x="10668000" y="5333865"/>
            <a:ext cx="1527201" cy="15272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Graphic 20" descr="Jisc: for the future of education and research">
            <a:extLst>
              <a:ext uri="{FF2B5EF4-FFF2-40B4-BE49-F238E27FC236}">
                <a16:creationId xmlns:a16="http://schemas.microsoft.com/office/drawing/2014/main" id="{DDD33347-43B7-B2EF-FABC-C2A2A1975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200" y="763200"/>
            <a:ext cx="6318000" cy="756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A28B89E-200B-EF51-8A72-7546370B6687}"/>
              </a:ext>
            </a:extLst>
          </p:cNvPr>
          <p:cNvGrpSpPr/>
          <p:nvPr userDrawn="1"/>
        </p:nvGrpSpPr>
        <p:grpSpPr>
          <a:xfrm rot="5400000">
            <a:off x="10160000" y="1270000"/>
            <a:ext cx="1524000" cy="508000"/>
            <a:chOff x="762000" y="1524000"/>
            <a:chExt cx="1524000" cy="50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241A77B-37BE-F8FC-3996-F3B7E74BF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70000" y="1524000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5A1D73-C193-A2F0-1C3A-18E647881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62000" y="1524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CE93D76-F2C5-FA42-4EAA-D0B67F80E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78000" y="15240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415699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Graphic 10" descr="Jisc: Protecting the future of education and research">
            <a:extLst>
              <a:ext uri="{FF2B5EF4-FFF2-40B4-BE49-F238E27FC236}">
                <a16:creationId xmlns:a16="http://schemas.microsoft.com/office/drawing/2014/main" id="{7370CE0D-5821-FF45-80C0-DEAC7EC7C9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533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Graphic 8" descr="Jisc: Shaping the future of education and research">
            <a:extLst>
              <a:ext uri="{FF2B5EF4-FFF2-40B4-BE49-F238E27FC236}">
                <a16:creationId xmlns:a16="http://schemas.microsoft.com/office/drawing/2014/main" id="{309ECA6E-F60D-A121-0B5D-47041CF20B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7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Graphic 9" descr="Jisc: Connecting the future of education and research">
            <a:extLst>
              <a:ext uri="{FF2B5EF4-FFF2-40B4-BE49-F238E27FC236}">
                <a16:creationId xmlns:a16="http://schemas.microsoft.com/office/drawing/2014/main" id="{35C6EB68-ACBA-8854-D459-A84CFAA18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75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Graphic 8" descr="Jisc: Leading the future of education and research">
            <a:extLst>
              <a:ext uri="{FF2B5EF4-FFF2-40B4-BE49-F238E27FC236}">
                <a16:creationId xmlns:a16="http://schemas.microsoft.com/office/drawing/2014/main" id="{6740719A-1C61-E631-6781-7F803D77C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415143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775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Graphic 9" descr="Jisc: Inspiring the future of education and research">
            <a:extLst>
              <a:ext uri="{FF2B5EF4-FFF2-40B4-BE49-F238E27FC236}">
                <a16:creationId xmlns:a16="http://schemas.microsoft.com/office/drawing/2014/main" id="{26609922-A4CF-25EB-E46B-D049CD9599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999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58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66" y="-1601"/>
            <a:ext cx="6856534" cy="68565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579D91-C0BF-6674-0865-D79C63887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21011" y="1017877"/>
            <a:ext cx="1527000" cy="1018178"/>
            <a:chOff x="5843466" y="5588000"/>
            <a:chExt cx="1522534" cy="10152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B913F3-1B10-131A-A473-40F235D1D9DA}"/>
                </a:ext>
              </a:extLst>
            </p:cNvPr>
            <p:cNvSpPr/>
            <p:nvPr userDrawn="1"/>
          </p:nvSpPr>
          <p:spPr>
            <a:xfrm>
              <a:off x="6858400" y="6095600"/>
              <a:ext cx="507600" cy="507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>
              <a:off x="5843466" y="5588000"/>
              <a:ext cx="507600" cy="507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>
              <a:off x="6350933" y="5588000"/>
              <a:ext cx="507600" cy="507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Graphic 11" descr="Jisc logo&#10;">
            <a:extLst>
              <a:ext uri="{FF2B5EF4-FFF2-40B4-BE49-F238E27FC236}">
                <a16:creationId xmlns:a16="http://schemas.microsoft.com/office/drawing/2014/main" id="{C9253AD7-665C-FD6F-34AA-744C1F032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600" y="-1601"/>
            <a:ext cx="760400" cy="760400"/>
          </a:xfrm>
          <a:prstGeom prst="rect">
            <a:avLst/>
          </a:prstGeom>
        </p:spPr>
      </p:pic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600" y="5095510"/>
            <a:ext cx="45704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7B1C50-A88B-5BD8-917A-55EB37E1A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532" y="4571999"/>
            <a:ext cx="2285468" cy="2286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600" y="3302000"/>
            <a:ext cx="4570400" cy="1770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5435857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/ KEY POINT / QUOT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6" y="3026178"/>
            <a:ext cx="8691036" cy="45542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200" b="1" i="0">
                <a:solidFill>
                  <a:schemeClr val="tx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Impact text or section divider title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78366" y="3818238"/>
            <a:ext cx="8691036" cy="3409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EEE74-C14F-EACB-66ED-3C1718D4C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6000" y="508000"/>
            <a:ext cx="508000" cy="5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F1F6E6-DC0C-ED2A-73C7-B9ABDCE5E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8000" y="508000"/>
            <a:ext cx="508000" cy="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62B95B-F72E-C8D1-F66C-7CF2CA13F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000" y="508000"/>
            <a:ext cx="508000" cy="5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FC97FB-A6B2-86B0-12FC-F7DE2BC3A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68000" y="5080000"/>
            <a:ext cx="1270000" cy="127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631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16">
          <p15:clr>
            <a:srgbClr val="FBAE40"/>
          </p15:clr>
        </p15:guide>
        <p15:guide id="2" pos="5776">
          <p15:clr>
            <a:srgbClr val="FBAE40"/>
          </p15:clr>
        </p15:guide>
        <p15:guide id="3" orient="horz" pos="2523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0A07188-C4EA-7286-30E7-8194D9509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6858000" cy="6858000"/>
          </a:xfrm>
          <a:prstGeom prst="rect">
            <a:avLst/>
          </a:prstGeom>
          <a:solidFill>
            <a:srgbClr val="CCE7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2540000"/>
            <a:ext cx="5334001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Section divider title 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8" y="4572001"/>
            <a:ext cx="5334001" cy="101599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title</a:t>
            </a: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1536AF-9834-ADC6-4BBC-63BC8CAB9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6350001" y="2540000"/>
            <a:ext cx="1016000" cy="1016000"/>
            <a:chOff x="1886513" y="634036"/>
            <a:chExt cx="1016000" cy="1016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4938AF-E9C9-605A-A592-B6906F5B4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86513" y="634036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886C3D-CB47-2766-D75A-8BD2978C4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394513" y="634036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B4FF78-1735-4D2D-CB56-73DCEECA3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86513" y="1142036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7FF95E1-ADD4-20AC-FC9F-C7B95A5B6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07999" y="0"/>
            <a:ext cx="1524000" cy="15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5430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C1536AF-9834-ADC6-4BBC-63BC8CAB9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5080000" y="5334000"/>
            <a:ext cx="1016000" cy="1016000"/>
            <a:chOff x="1886513" y="634036"/>
            <a:chExt cx="1016000" cy="1016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4938AF-E9C9-605A-A592-B6906F5B4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86513" y="634036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886C3D-CB47-2766-D75A-8BD2978C4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394513" y="634036"/>
              <a:ext cx="508000" cy="5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B4FF78-1735-4D2D-CB56-73DCEECA3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86513" y="1142036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A8BC2-0A0B-DC40-80E1-AAB87B3FC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508000" y="762000"/>
            <a:ext cx="5080000" cy="50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1" y="1276662"/>
            <a:ext cx="4064000" cy="405733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Paragraph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16925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TEXT LIGHT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3035D2-4B9D-1827-6026-F2AE03E4E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000" y="762000"/>
            <a:ext cx="6096000" cy="60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984" y="1016000"/>
            <a:ext cx="9703016" cy="48260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sz="7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Impact text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7B5DFB-AB96-FBBC-CC74-C9E7DA890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-253999" y="254000"/>
            <a:ext cx="1524000" cy="1016000"/>
            <a:chOff x="10915710" y="762000"/>
            <a:chExt cx="1524000" cy="1016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839FBC-1857-8F7B-F8C9-F15F6FF02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423710" y="762000"/>
              <a:ext cx="508000" cy="5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07918B-4744-5D30-7C32-042063633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915710" y="7620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86B6E7-8B36-ED0E-B9A1-F01441008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931710" y="1270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76000" y="4826000"/>
            <a:ext cx="1016000" cy="1016000"/>
          </a:xfrm>
          <a:prstGeom prst="rect">
            <a:avLst/>
          </a:prstGeom>
          <a:solidFill>
            <a:srgbClr val="CCE7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66479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3600" y="5095510"/>
            <a:ext cx="83804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3600" y="3302000"/>
            <a:ext cx="8380400" cy="1770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4F4151-62AA-0C23-BC9A-D9E9859F3681}"/>
              </a:ext>
            </a:extLst>
          </p:cNvPr>
          <p:cNvSpPr/>
          <p:nvPr userDrawn="1"/>
        </p:nvSpPr>
        <p:spPr>
          <a:xfrm>
            <a:off x="10668000" y="5333865"/>
            <a:ext cx="1527201" cy="15272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Graphic 19" descr="Jisc: Powering the future of education and research">
            <a:extLst>
              <a:ext uri="{FF2B5EF4-FFF2-40B4-BE49-F238E27FC236}">
                <a16:creationId xmlns:a16="http://schemas.microsoft.com/office/drawing/2014/main" id="{CB4C4682-8BD0-0EF3-287C-28E63604A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69BE404-304D-5DD0-148B-DA324D24F962}"/>
              </a:ext>
            </a:extLst>
          </p:cNvPr>
          <p:cNvGrpSpPr/>
          <p:nvPr userDrawn="1"/>
        </p:nvGrpSpPr>
        <p:grpSpPr>
          <a:xfrm rot="5400000">
            <a:off x="10160000" y="1270000"/>
            <a:ext cx="1524000" cy="508000"/>
            <a:chOff x="762000" y="1524000"/>
            <a:chExt cx="1524000" cy="50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23444DB-D6C0-F54E-F5F7-B0C46F271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70000" y="1524000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2537347-D469-FF06-292D-EE0FC7487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62000" y="1524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34E43BD-D0C8-9BAE-83EA-5FF51D5DE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78000" y="15240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405447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DAR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2540000"/>
            <a:ext cx="10160001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Section divider title 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4572001"/>
            <a:ext cx="10160001" cy="103515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title</a:t>
            </a:r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D7B9D3-BC21-2B1D-94E4-5BAF4A78D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7999" y="2540000"/>
            <a:ext cx="254001" cy="762002"/>
            <a:chOff x="11615418" y="2702052"/>
            <a:chExt cx="254001" cy="7620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D2695D-E4DF-FB9F-9384-8D714C258F38}"/>
                </a:ext>
              </a:extLst>
            </p:cNvPr>
            <p:cNvGrpSpPr/>
            <p:nvPr userDrawn="1"/>
          </p:nvGrpSpPr>
          <p:grpSpPr>
            <a:xfrm>
              <a:off x="11615418" y="2956051"/>
              <a:ext cx="254001" cy="508003"/>
              <a:chOff x="253998" y="253998"/>
              <a:chExt cx="254001" cy="50800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64938AF-E9C9-605A-A592-B6906F5B43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 rot="5400000" flipV="1">
                <a:off x="253998" y="508000"/>
                <a:ext cx="254001" cy="254001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3886C3D-CB47-2766-D75A-8BD2978C48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 rot="5400000" flipV="1">
                <a:off x="253998" y="253998"/>
                <a:ext cx="254001" cy="25400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B4FF78-1735-4D2D-CB56-73DCEECA3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 flipV="1">
              <a:off x="11615418" y="2702052"/>
              <a:ext cx="254001" cy="25400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EAFF18-BE61-CE64-20AA-392E81B8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520699" y="0"/>
            <a:ext cx="1524000" cy="15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16727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AND SECONDARY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338276-2D7B-4DC5-32C6-4D37D1A0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736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297545"/>
            <a:ext cx="5842000" cy="58419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7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Impact text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0" y="3302000"/>
            <a:ext cx="3303601" cy="253759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text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6000" y="5839590"/>
            <a:ext cx="1016000" cy="10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BE06CB-C0A1-D8BA-4F83-C0D12B57D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5601" y="762000"/>
            <a:ext cx="762000" cy="254000"/>
            <a:chOff x="10915710" y="762000"/>
            <a:chExt cx="1524000" cy="50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0125C8-80F2-3D9E-FB63-DE99DE96A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423710" y="762000"/>
              <a:ext cx="508000" cy="50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930D3F-2C33-5B2D-CFF9-8FC5D6D02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915710" y="7620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1FE0AF-8A09-14E4-BC3D-A18419997A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931710" y="762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926722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42000" y="-1"/>
            <a:ext cx="6350000" cy="6345991"/>
          </a:xfrm>
          <a:prstGeom prst="rect">
            <a:avLst/>
          </a:prstGeom>
          <a:solidFill>
            <a:srgbClr val="CCE7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810677-3721-4A8E-EB4E-39A0FE967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0"/>
            <a:ext cx="4318000" cy="12699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41BB5F-845F-B95C-D84D-20EECE94E8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5588000"/>
            <a:ext cx="4318000" cy="254000"/>
          </a:xfrm>
          <a:prstGeom prst="rect">
            <a:avLst/>
          </a:prstGeom>
        </p:spPr>
        <p:txBody>
          <a:bodyPr lIns="0" tIns="0" rIns="0" bIns="0"/>
          <a:lstStyle>
            <a:lvl1pPr marL="0" indent="0" defTabSz="359974">
              <a:lnSpc>
                <a:spcPct val="100000"/>
              </a:lnSpc>
              <a:buNone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Citation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DFF5977-EF39-0B52-FBE1-93549E018E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794000"/>
            <a:ext cx="4318000" cy="254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5600">
                <a:latin typeface="Roboto Mono Thin" panose="00000009000000000000" pitchFamily="49" charset="0"/>
                <a:ea typeface="Roboto Mono Thin" panose="00000009000000000000" pitchFamily="49" charset="0"/>
              </a:defRPr>
            </a:lvl1pPr>
            <a:lvl2pPr marL="457166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2pPr>
            <a:lvl3pPr marL="914330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3pPr>
            <a:lvl4pPr marL="1371496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4pPr>
            <a:lvl5pPr marL="1828663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5pPr>
          </a:lstStyle>
          <a:p>
            <a:pPr lvl="0"/>
            <a:r>
              <a:rPr lang="en-US" dirty="0"/>
              <a:t>Key stat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DF17053-F691-7CD9-9849-15E8EAB499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50000" y="508000"/>
            <a:ext cx="5335588" cy="53355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17BEB9-BEC6-D2C6-E276-267DB0609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778000"/>
            <a:ext cx="254000" cy="1016000"/>
            <a:chOff x="0" y="1778000"/>
            <a:chExt cx="254000" cy="1016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DBBB2BC-F69A-ECCA-166B-787098A97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2286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484675-451D-C7AB-0D0D-6DAA64F50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2032000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EA035D-A2B7-4CA1-AFE0-A78605822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2540000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1813200-956B-C83B-C6A8-ED5ED5F1D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1778000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6430322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A6EBFF-6446-9696-3E70-33D93B70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0681" cy="30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AC527-0322-0799-491F-E13C998898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0"/>
            <a:ext cx="2032000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Short page title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413970-C6C2-23D4-C98B-B0C2D8DF11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36000" y="508000"/>
            <a:ext cx="3042000" cy="5334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F6D22E-BD86-A128-F41F-061AC5E20E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56000" y="508000"/>
            <a:ext cx="4572000" cy="4572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2EC9D6-5299-E016-A55F-F2CDFD17F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7619999" y="5334001"/>
            <a:ext cx="254000" cy="762001"/>
            <a:chOff x="7874000" y="5080000"/>
            <a:chExt cx="254000" cy="7620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AB662C-416A-86C3-0863-2E3D522D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588001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D306D4-2F10-96C5-42E5-796C652199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334001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6E9ADF-78CB-24F1-A8A4-C05376E76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08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BF99DDA-461B-ABA4-B41A-3C567218C3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3556000"/>
            <a:ext cx="2540000" cy="228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5600">
                <a:latin typeface="Roboto Mono Thin" panose="00000009000000000000" pitchFamily="49" charset="0"/>
                <a:ea typeface="Roboto Mono Thin" panose="00000009000000000000" pitchFamily="49" charset="0"/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3" indent="0">
              <a:buNone/>
              <a:defRPr/>
            </a:lvl5pPr>
          </a:lstStyle>
          <a:p>
            <a:pPr lvl="0"/>
            <a:r>
              <a:rPr lang="en-US" dirty="0"/>
              <a:t>Key stat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1846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508000"/>
            <a:ext cx="10160000" cy="5079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10160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7999" y="2031999"/>
            <a:ext cx="10160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23CAF3-C925-ED34-2637-7AF64DCD7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11430000" y="508001"/>
            <a:ext cx="762000" cy="254000"/>
            <a:chOff x="10667998" y="6351600"/>
            <a:chExt cx="1524002" cy="50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6FD053-C59F-9D6D-EB74-1C4B54146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141FCF-EBA5-60FC-6BFB-93AA60E54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CCE048-220C-021A-837D-79CD912E4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34206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23CAF3-C925-ED34-2637-7AF64DCD7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11430000" y="508001"/>
            <a:ext cx="762000" cy="254000"/>
            <a:chOff x="10667998" y="6351600"/>
            <a:chExt cx="1524002" cy="50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6FD053-C59F-9D6D-EB74-1C4B54146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141FCF-EBA5-60FC-6BFB-93AA60E54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CCE048-220C-021A-837D-79CD912E4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1A46-6D95-A0FE-8F77-657D623F62C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52903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74589B-7F48-0071-2B7C-6D1D00946EB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52903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2355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414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2"/>
            <a:ext cx="6858000" cy="25399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6858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3601" y="2031955"/>
            <a:ext cx="3810399" cy="381004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  <a:br>
              <a:rPr lang="en-GB" dirty="0"/>
            </a:b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FD9AA9-C4A8-7B2B-5672-DFF401C3A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84000" y="1777955"/>
            <a:ext cx="762000" cy="254000"/>
            <a:chOff x="10667998" y="6351600"/>
            <a:chExt cx="1524002" cy="50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4F1BC6-4731-CAA9-4A85-1940A897F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E323C8C-0573-3319-FB10-46724188C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D815956-AD8B-0E2C-9A30-1DE936010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30326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482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0"/>
            <a:ext cx="4826000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4826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42000" y="0"/>
            <a:ext cx="5842117" cy="5841623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8E1124-208D-65FC-1214-E13106095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4000" y="508001"/>
            <a:ext cx="254000" cy="762000"/>
            <a:chOff x="11684000" y="508001"/>
            <a:chExt cx="254000" cy="762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670A73-7A9D-CA3B-07A0-D7C87699D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684000" y="1016001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C071F9-C891-2D5C-0210-739102BC7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000" y="508001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DB0F76-56D0-ADED-2524-1BA3D37BA3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000" y="762001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016987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117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8000" y="1524000"/>
            <a:ext cx="11176000" cy="431762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F6CE66-AB13-3334-A206-D43BAA8CC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430000" y="5333624"/>
            <a:ext cx="762000" cy="254000"/>
            <a:chOff x="10667998" y="6351600"/>
            <a:chExt cx="1524002" cy="50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0F8C49-5920-9BD2-87DF-DC5AA8F93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C3C04D4-9857-878E-F65A-1D77E0AEE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6819637-BBEB-6BF2-9470-A33E43199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11874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1168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takeaway header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032000"/>
            <a:ext cx="3556000" cy="3556000"/>
          </a:xfrm>
          <a:prstGeom prst="rect">
            <a:avLst/>
          </a:prstGeom>
          <a:solidFill>
            <a:schemeClr val="accent1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1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004C7B0-9E97-25AB-2B1F-7B915497ED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0" y="2032000"/>
            <a:ext cx="3556000" cy="3556000"/>
          </a:xfrm>
          <a:prstGeom prst="rect">
            <a:avLst/>
          </a:prstGeom>
          <a:solidFill>
            <a:schemeClr val="accent1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2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0515AC3-56C7-21BC-E4C2-0B83736CDD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2032000"/>
            <a:ext cx="3556000" cy="3556000"/>
          </a:xfrm>
          <a:prstGeom prst="rect">
            <a:avLst/>
          </a:prstGeom>
          <a:solidFill>
            <a:schemeClr val="accent1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3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4FE870-67DB-4B70-C5F0-FE16FE293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9BDCB-9914-3E26-FD33-90EC5898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55465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3600" y="5095510"/>
            <a:ext cx="83804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3600" y="3302000"/>
            <a:ext cx="8380400" cy="1770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4F4151-62AA-0C23-BC9A-D9E9859F3681}"/>
              </a:ext>
            </a:extLst>
          </p:cNvPr>
          <p:cNvSpPr/>
          <p:nvPr userDrawn="1"/>
        </p:nvSpPr>
        <p:spPr>
          <a:xfrm>
            <a:off x="10668000" y="5333865"/>
            <a:ext cx="1527201" cy="15272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 descr="Jisc: Protecting the future of education and research">
            <a:extLst>
              <a:ext uri="{FF2B5EF4-FFF2-40B4-BE49-F238E27FC236}">
                <a16:creationId xmlns:a16="http://schemas.microsoft.com/office/drawing/2014/main" id="{805614F2-70BD-D819-D62C-215C8F62C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C6E47-F89F-A277-B1AD-62AD35B9E5D2}"/>
              </a:ext>
            </a:extLst>
          </p:cNvPr>
          <p:cNvGrpSpPr/>
          <p:nvPr userDrawn="1"/>
        </p:nvGrpSpPr>
        <p:grpSpPr>
          <a:xfrm rot="5400000">
            <a:off x="10160000" y="1270000"/>
            <a:ext cx="1524000" cy="508000"/>
            <a:chOff x="762000" y="1524000"/>
            <a:chExt cx="1524000" cy="50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6A3849-F9CE-2CFB-8634-830C785AE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70000" y="1524000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518972-C748-473A-0510-4DA256B92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62000" y="1524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E0A8F0-44BF-F4A0-B63A-41DBD5E15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78000" y="15240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019579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E1DB7B-E739-0333-3CA8-8A9FD94962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85A4F85-67CD-2B4E-643B-5741F4BA92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6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3C7DE5F-690C-BCFA-3C24-ECAADB58B9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4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4BF040-C19C-30DF-904A-EF89016994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2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CC40B0-E3D2-96D1-4E50-921025E3E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BAB850-14F0-F3A3-FD29-0551A1A7C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B4554C-634B-F2F7-36F0-B3978AD626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1168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Resources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60961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10160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10160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6FD053-C59F-9D6D-EB74-1C4B54146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937998" y="762001"/>
            <a:ext cx="254000" cy="2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141FCF-EBA5-60FC-6BFB-93AA60E54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683998" y="508000"/>
            <a:ext cx="254000" cy="25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CCE048-220C-021A-837D-79CD912E4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937993" y="0"/>
            <a:ext cx="254000" cy="25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4890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6FD053-C59F-9D6D-EB74-1C4B54146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684000" y="508001"/>
            <a:ext cx="254000" cy="2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141FCF-EBA5-60FC-6BFB-93AA60E54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430000" y="508001"/>
            <a:ext cx="254000" cy="25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CCE048-220C-021A-837D-79CD912E4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938000" y="508001"/>
            <a:ext cx="254000" cy="25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1A46-6D95-A0FE-8F77-657D623F62C7}"/>
              </a:ext>
            </a:extLst>
          </p:cNvPr>
          <p:cNvSpPr>
            <a:spLocks noGrp="1"/>
          </p:cNvSpPr>
          <p:nvPr userDrawn="1">
            <p:ph idx="14" hasCustomPrompt="1"/>
          </p:nvPr>
        </p:nvSpPr>
        <p:spPr>
          <a:xfrm>
            <a:off x="6352903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74589B-7F48-0071-2B7C-6D1D00946EB7}"/>
              </a:ext>
            </a:extLst>
          </p:cNvPr>
          <p:cNvSpPr>
            <a:spLocks noGrp="1"/>
          </p:cNvSpPr>
          <p:nvPr userDrawn="1">
            <p:ph type="body" idx="15" hasCustomPrompt="1"/>
          </p:nvPr>
        </p:nvSpPr>
        <p:spPr>
          <a:xfrm>
            <a:off x="6352903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547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414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2"/>
            <a:ext cx="6858000" cy="25399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6858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3601" y="2031955"/>
            <a:ext cx="3810399" cy="381004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  <a:br>
              <a:rPr lang="en-GB" dirty="0"/>
            </a:b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4F1BC6-4731-CAA9-4A85-1940A897F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938000" y="1777955"/>
            <a:ext cx="254000" cy="2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323C8C-0573-3319-FB10-46724188C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938000" y="2031955"/>
            <a:ext cx="254000" cy="25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815956-AD8B-0E2C-9A30-1DE936010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938000" y="1523955"/>
            <a:ext cx="254000" cy="25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4801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482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0"/>
            <a:ext cx="4826000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4826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42000" y="0"/>
            <a:ext cx="5842117" cy="5841623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670A73-7A9D-CA3B-07A0-D7C87699D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84000" y="1014413"/>
            <a:ext cx="254000" cy="25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C071F9-C891-2D5C-0210-739102BC7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11684000" y="508001"/>
            <a:ext cx="254000" cy="2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DB0F76-56D0-ADED-2524-1BA3D37BA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11684000" y="761207"/>
            <a:ext cx="254000" cy="25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99144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117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8000" y="1524000"/>
            <a:ext cx="11176000" cy="431762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F6CE66-AB13-3334-A206-D43BAA8CC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430000" y="5333624"/>
            <a:ext cx="762000" cy="254000"/>
            <a:chOff x="10667998" y="6351600"/>
            <a:chExt cx="1524002" cy="50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0F8C49-5920-9BD2-87DF-DC5AA8F93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C3C04D4-9857-878E-F65A-1D77E0AEE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6819637-BBEB-6BF2-9470-A33E43199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923456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0914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takeaway header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032000"/>
            <a:ext cx="3556000" cy="3556000"/>
          </a:xfrm>
          <a:prstGeom prst="rect">
            <a:avLst/>
          </a:prstGeom>
          <a:solidFill>
            <a:schemeClr val="accent5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1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004C7B0-9E97-25AB-2B1F-7B915497ED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0" y="2032000"/>
            <a:ext cx="3556000" cy="3556000"/>
          </a:xfrm>
          <a:prstGeom prst="rect">
            <a:avLst/>
          </a:prstGeom>
          <a:solidFill>
            <a:schemeClr val="accent5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2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0515AC3-56C7-21BC-E4C2-0B83736CDD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2032000"/>
            <a:ext cx="3556000" cy="3556000"/>
          </a:xfrm>
          <a:prstGeom prst="rect">
            <a:avLst/>
          </a:prstGeom>
          <a:solidFill>
            <a:schemeClr val="accent5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3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4FE870-67DB-4B70-C5F0-FE16FE293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9BDCB-9914-3E26-FD33-90EC5898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5438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CC40B0-E3D2-96D1-4E50-921025E3E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BAB850-14F0-F3A3-FD29-0551A1A7C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D7920E76-4AC5-F4AB-B180-E5A4EB45C1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492B105-22F2-B4EE-D9D5-A0BDB448E5B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6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3B44F149-42A7-DDCE-48BC-9FE5B6F743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4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10A41E2F-0425-6C28-45A2-769A80550B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2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E5C671-989C-B116-07A1-3EADC4FECC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1168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Resources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07802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1F95D-1FFD-80B3-9FBE-F807F4F09A58}"/>
              </a:ext>
            </a:extLst>
          </p:cNvPr>
          <p:cNvSpPr txBox="1"/>
          <p:nvPr userDrawn="1"/>
        </p:nvSpPr>
        <p:spPr>
          <a:xfrm>
            <a:off x="511804" y="392668"/>
            <a:ext cx="3810000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FE221-3303-76FF-D415-18ADB373750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3726" y="1543239"/>
            <a:ext cx="5328274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E09062-BA16-A76C-A32C-B639CC82B15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3725" y="2045619"/>
            <a:ext cx="5328275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03FDC7-130C-095F-3A9C-A6EF7A7909F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5868" y="2540000"/>
            <a:ext cx="5325463" cy="25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email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3363E3-FEEE-6449-83DE-29CAD2565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858000" y="0"/>
            <a:ext cx="5332731" cy="5334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3C9C8-F750-8C36-2F31-4646093AE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6350000" y="254000"/>
            <a:ext cx="762000" cy="254000"/>
            <a:chOff x="3804" y="3810000"/>
            <a:chExt cx="762000" cy="254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6A180-1D92-E422-ADE9-F88D8863A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511804" y="381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C97ED5-E38A-BE15-4827-228D09E8B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257804" y="3810000"/>
              <a:ext cx="254000" cy="25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189113-A328-4F9F-766C-BEC881AAE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3804" y="3810000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AE389B3-DBED-F358-1649-5C25E120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0" y="5334000"/>
            <a:ext cx="5334000" cy="15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71C0F23-D50E-5F2A-7A7B-564FAFCB3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9" y="6096000"/>
            <a:ext cx="1417275" cy="51194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044CE69-FDDE-EE55-F04B-9BBB37FC5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8660" y="5610209"/>
            <a:ext cx="253999" cy="22436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A6F7F54-7FEB-B4C3-9F3B-10AA2AE2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58659" y="5952363"/>
            <a:ext cx="254000" cy="254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FDAA620-6C98-0740-99BB-54CD2E08A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35713" y="6324151"/>
            <a:ext cx="299892" cy="2998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B319E77-96D1-E460-614D-074A62634AFD}"/>
              </a:ext>
            </a:extLst>
          </p:cNvPr>
          <p:cNvSpPr txBox="1"/>
          <p:nvPr userDrawn="1"/>
        </p:nvSpPr>
        <p:spPr>
          <a:xfrm>
            <a:off x="7622944" y="5585824"/>
            <a:ext cx="2791056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@jisc.bsky.social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6D1984-9151-E8A9-419D-455D67A1F90B}"/>
              </a:ext>
            </a:extLst>
          </p:cNvPr>
          <p:cNvSpPr txBox="1"/>
          <p:nvPr userDrawn="1"/>
        </p:nvSpPr>
        <p:spPr>
          <a:xfrm>
            <a:off x="7620000" y="5969000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@jiscsocial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8C9712-034F-FA56-7CA6-EEE9C956DEF7}"/>
              </a:ext>
            </a:extLst>
          </p:cNvPr>
          <p:cNvSpPr txBox="1"/>
          <p:nvPr userDrawn="1"/>
        </p:nvSpPr>
        <p:spPr>
          <a:xfrm>
            <a:off x="7620000" y="6357779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u="none" strike="noStrike" dirty="0">
                <a:solidFill>
                  <a:schemeClr val="tx1"/>
                </a:solidFill>
                <a:effectLst/>
                <a:latin typeface="+mn-lt"/>
              </a:rPr>
              <a:t>linkedin.com/company/jisc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B8F19E67-77D9-0CC0-F8A9-0AF4FEEEE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83955" y="5335600"/>
            <a:ext cx="760400" cy="760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9731DA1-2FAC-0AA5-3ADC-2F41D1EB8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700000">
            <a:off x="499215" y="5262356"/>
            <a:ext cx="381000" cy="381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963149B-6566-0649-467F-0AB3532C0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3774" y="4292030"/>
            <a:ext cx="357447" cy="3574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41B5CE-910B-8DB1-5F8F-223E940133F0}"/>
              </a:ext>
            </a:extLst>
          </p:cNvPr>
          <p:cNvSpPr txBox="1"/>
          <p:nvPr userDrawn="1"/>
        </p:nvSpPr>
        <p:spPr>
          <a:xfrm>
            <a:off x="1016000" y="4322973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help@jisc.ac.uk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377040-090C-C516-A33D-6A640001181C}"/>
              </a:ext>
            </a:extLst>
          </p:cNvPr>
          <p:cNvSpPr txBox="1"/>
          <p:nvPr userDrawn="1"/>
        </p:nvSpPr>
        <p:spPr>
          <a:xfrm>
            <a:off x="1016000" y="5334096"/>
            <a:ext cx="4064000" cy="2561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6B71A-9D02-72BC-9390-E97CC701C335}"/>
              </a:ext>
            </a:extLst>
          </p:cNvPr>
          <p:cNvSpPr txBox="1"/>
          <p:nvPr userDrawn="1"/>
        </p:nvSpPr>
        <p:spPr>
          <a:xfrm>
            <a:off x="2203269" y="6103778"/>
            <a:ext cx="378822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/>
              <a:t>Except where otherwise noted, this work is licensed under CC-BY-NC-ND.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E63DC-B33F-6777-5630-C031853AD5B3}"/>
              </a:ext>
            </a:extLst>
          </p:cNvPr>
          <p:cNvSpPr txBox="1"/>
          <p:nvPr userDrawn="1"/>
        </p:nvSpPr>
        <p:spPr>
          <a:xfrm>
            <a:off x="1014927" y="4826000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0300 300 2212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2D5371F1-611F-5F3E-36AA-DE37D51CC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4684" y="4746931"/>
            <a:ext cx="437790" cy="43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043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TRAP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1F95D-1FFD-80B3-9FBE-F807F4F09A58}"/>
              </a:ext>
            </a:extLst>
          </p:cNvPr>
          <p:cNvSpPr txBox="1"/>
          <p:nvPr userDrawn="1"/>
        </p:nvSpPr>
        <p:spPr>
          <a:xfrm>
            <a:off x="511804" y="-861974"/>
            <a:ext cx="3810000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Closing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FE221-3303-76FF-D415-18ADB373750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3726" y="2045619"/>
            <a:ext cx="5328274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E09062-BA16-A76C-A32C-B639CC82B15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3725" y="2547999"/>
            <a:ext cx="5328275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03FDC7-130C-095F-3A9C-A6EF7A7909F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5868" y="3042380"/>
            <a:ext cx="5325463" cy="25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email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3C9C8-F750-8C36-2F31-4646093AE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261868" y="5842000"/>
            <a:ext cx="762000" cy="254000"/>
            <a:chOff x="3804" y="3810000"/>
            <a:chExt cx="762000" cy="254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6A180-1D92-E422-ADE9-F88D8863A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511804" y="381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C97ED5-E38A-BE15-4827-228D09E8B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257804" y="3810000"/>
              <a:ext cx="254000" cy="25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189113-A328-4F9F-766C-BEC881AAE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3804" y="3810000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F9731DA1-2FAC-0AA5-3ADC-2F41D1EB8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0000">
            <a:off x="499215" y="4762821"/>
            <a:ext cx="381000" cy="381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963149B-6566-0649-467F-0AB3532C0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774" y="3792495"/>
            <a:ext cx="357447" cy="3574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41B5CE-910B-8DB1-5F8F-223E940133F0}"/>
              </a:ext>
            </a:extLst>
          </p:cNvPr>
          <p:cNvSpPr txBox="1"/>
          <p:nvPr userDrawn="1"/>
        </p:nvSpPr>
        <p:spPr>
          <a:xfrm>
            <a:off x="1016000" y="3823438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help@jisc.ac.uk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377040-090C-C516-A33D-6A640001181C}"/>
              </a:ext>
            </a:extLst>
          </p:cNvPr>
          <p:cNvSpPr txBox="1"/>
          <p:nvPr userDrawn="1"/>
        </p:nvSpPr>
        <p:spPr>
          <a:xfrm>
            <a:off x="1016000" y="4834561"/>
            <a:ext cx="4064000" cy="2561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E63DC-B33F-6777-5630-C031853AD5B3}"/>
              </a:ext>
            </a:extLst>
          </p:cNvPr>
          <p:cNvSpPr txBox="1"/>
          <p:nvPr userDrawn="1"/>
        </p:nvSpPr>
        <p:spPr>
          <a:xfrm>
            <a:off x="1014927" y="4326465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0300 300 2212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2D5371F1-611F-5F3E-36AA-DE37D51CC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684" y="4247396"/>
            <a:ext cx="437790" cy="437790"/>
          </a:xfrm>
          <a:prstGeom prst="rect">
            <a:avLst/>
          </a:prstGeom>
        </p:spPr>
      </p:pic>
      <p:pic>
        <p:nvPicPr>
          <p:cNvPr id="6" name="Graphic 5" descr="Jisc: for the future of education and research">
            <a:extLst>
              <a:ext uri="{FF2B5EF4-FFF2-40B4-BE49-F238E27FC236}">
                <a16:creationId xmlns:a16="http://schemas.microsoft.com/office/drawing/2014/main" id="{20C4C028-FB55-EA68-A5C8-E831F45EDA6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000" y="507999"/>
            <a:ext cx="6318000" cy="75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F1E5C4-2C75-60B4-AF99-F41ECA1D5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36000" y="3302000"/>
            <a:ext cx="3556000" cy="355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3048DE-1FDE-C503-4D7C-BF91FCA39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956" y="5072113"/>
            <a:ext cx="1417275" cy="51194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B10D827-C227-6342-F286-2EB068291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96903" y="3589612"/>
            <a:ext cx="253999" cy="2243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73430E1-1880-6110-4B95-70417826A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96902" y="3931766"/>
            <a:ext cx="254000" cy="254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7FEC27C-64CC-42B0-E777-988F56FD0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73956" y="4303554"/>
            <a:ext cx="299892" cy="2998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18DAFC-8AF8-6ACF-3028-7194D7389F65}"/>
              </a:ext>
            </a:extLst>
          </p:cNvPr>
          <p:cNvSpPr txBox="1"/>
          <p:nvPr userDrawn="1"/>
        </p:nvSpPr>
        <p:spPr>
          <a:xfrm>
            <a:off x="9161187" y="3565227"/>
            <a:ext cx="2791056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2"/>
                </a:solidFill>
                <a:effectLst/>
                <a:latin typeface="+mn-lt"/>
              </a:rPr>
              <a:t>@jisc.bsky.social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E86133-9313-7451-8372-A6671D7560C4}"/>
              </a:ext>
            </a:extLst>
          </p:cNvPr>
          <p:cNvSpPr txBox="1"/>
          <p:nvPr userDrawn="1"/>
        </p:nvSpPr>
        <p:spPr>
          <a:xfrm>
            <a:off x="9158243" y="3948403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2"/>
                </a:solidFill>
                <a:effectLst/>
                <a:latin typeface="+mn-lt"/>
              </a:rPr>
              <a:t>@jiscsocial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F88577-0FA0-DF51-CDE6-22DAC515620E}"/>
              </a:ext>
            </a:extLst>
          </p:cNvPr>
          <p:cNvSpPr txBox="1"/>
          <p:nvPr userDrawn="1"/>
        </p:nvSpPr>
        <p:spPr>
          <a:xfrm>
            <a:off x="9158243" y="4337182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u="none" strike="noStrike" dirty="0">
                <a:solidFill>
                  <a:schemeClr val="tx2"/>
                </a:solidFill>
                <a:effectLst/>
                <a:latin typeface="+mn-lt"/>
              </a:rPr>
              <a:t>linkedin.com/company/jisc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CCD6BC-3535-FF9F-E2AA-0618ADD07CB0}"/>
              </a:ext>
            </a:extLst>
          </p:cNvPr>
          <p:cNvSpPr txBox="1"/>
          <p:nvPr userDrawn="1"/>
        </p:nvSpPr>
        <p:spPr>
          <a:xfrm>
            <a:off x="8900914" y="5842000"/>
            <a:ext cx="3064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tx2"/>
                </a:solidFill>
              </a:rPr>
              <a:t>Except where otherwise noted, this work is licensed under CC-BY-NC-ND.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757192-F57D-22F1-54E2-234AEAC46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641565" y="2796432"/>
            <a:ext cx="504000" cy="50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449336-AF13-2780-C70B-FB7D0E1C8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136686" y="3300774"/>
            <a:ext cx="504879" cy="50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B3FED81-4FFC-1826-9F63-5A5BC7A50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136686" y="2796432"/>
            <a:ext cx="504879" cy="5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741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4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3600" y="5095510"/>
            <a:ext cx="83804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3600" y="3302000"/>
            <a:ext cx="8380400" cy="1770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4F4151-62AA-0C23-BC9A-D9E9859F3681}"/>
              </a:ext>
            </a:extLst>
          </p:cNvPr>
          <p:cNvSpPr/>
          <p:nvPr userDrawn="1"/>
        </p:nvSpPr>
        <p:spPr>
          <a:xfrm>
            <a:off x="10668000" y="5333865"/>
            <a:ext cx="1527201" cy="15272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C6E47-F89F-A277-B1AD-62AD35B9E5D2}"/>
              </a:ext>
            </a:extLst>
          </p:cNvPr>
          <p:cNvGrpSpPr/>
          <p:nvPr userDrawn="1"/>
        </p:nvGrpSpPr>
        <p:grpSpPr>
          <a:xfrm rot="5400000">
            <a:off x="10160000" y="1270000"/>
            <a:ext cx="1524000" cy="508000"/>
            <a:chOff x="762000" y="1524000"/>
            <a:chExt cx="1524000" cy="50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6A3849-F9CE-2CFB-8634-830C785AE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70000" y="1524000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518972-C748-473A-0510-4DA256B92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62000" y="1524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E0A8F0-44BF-F4A0-B63A-41DBD5E15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78000" y="15240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Graphic 3" descr="Jisc: Shaping the future of education and research">
            <a:extLst>
              <a:ext uri="{FF2B5EF4-FFF2-40B4-BE49-F238E27FC236}">
                <a16:creationId xmlns:a16="http://schemas.microsoft.com/office/drawing/2014/main" id="{5F3A3C6B-BE41-D79D-536E-83EAE3EC2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03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2CC2BF-4F8C-B7EF-6688-EAFF46DE7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762000"/>
            <a:ext cx="3810000" cy="3809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B8495066-AA9D-64C6-49C6-68774EA9B8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600" y="1600"/>
            <a:ext cx="760400" cy="760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0EF7E2-252F-4573-47FB-4F461F71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1023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E50C8-9DEB-1EC3-6E15-6563DA7D9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62000"/>
            <a:ext cx="5334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BE579FA-347E-9693-DFB7-D512FA075D77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3317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A7718E-4FA0-E667-4218-5AFD9200AAFE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602533" y="1270000"/>
            <a:ext cx="4319467" cy="431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Insert cover image here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C919CD-A4F0-AD80-C7E6-2EA8C097E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68000" y="5334011"/>
            <a:ext cx="1530610" cy="1523990"/>
            <a:chOff x="10668000" y="5334011"/>
            <a:chExt cx="1530610" cy="152399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1A896E-4D7F-098E-1BD7-1B1227590346}"/>
                </a:ext>
              </a:extLst>
            </p:cNvPr>
            <p:cNvSpPr/>
            <p:nvPr userDrawn="1"/>
          </p:nvSpPr>
          <p:spPr>
            <a:xfrm rot="10800000">
              <a:off x="11430000" y="5334011"/>
              <a:ext cx="761996" cy="76199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A68C39-489B-D39D-2622-13B6E5E92C9C}"/>
                </a:ext>
              </a:extLst>
            </p:cNvPr>
            <p:cNvSpPr/>
            <p:nvPr userDrawn="1"/>
          </p:nvSpPr>
          <p:spPr>
            <a:xfrm rot="10800000">
              <a:off x="11430000" y="6096003"/>
              <a:ext cx="768610" cy="7619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4A539E-3E2B-EC09-1C80-A0DAAD6AA7A4}"/>
                </a:ext>
              </a:extLst>
            </p:cNvPr>
            <p:cNvSpPr/>
            <p:nvPr userDrawn="1"/>
          </p:nvSpPr>
          <p:spPr>
            <a:xfrm rot="10800000">
              <a:off x="10668000" y="6096006"/>
              <a:ext cx="761996" cy="7619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683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Jisc logo&#10;">
            <a:extLst>
              <a:ext uri="{FF2B5EF4-FFF2-40B4-BE49-F238E27FC236}">
                <a16:creationId xmlns:a16="http://schemas.microsoft.com/office/drawing/2014/main" id="{C9253AD7-665C-FD6F-34AA-744C1F032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233" y="-1752"/>
            <a:ext cx="760400" cy="760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668000" y="6097466"/>
            <a:ext cx="760534" cy="76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068AD5-54B8-6AE3-7C2A-84F1718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431466" y="6097466"/>
            <a:ext cx="760534" cy="760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3048000"/>
            <a:ext cx="3810000" cy="3809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3309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5603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F64719-BD42-A328-31F3-330E59868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8000" y="758648"/>
            <a:ext cx="254000" cy="1016000"/>
            <a:chOff x="11938000" y="758648"/>
            <a:chExt cx="254000" cy="101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012648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758648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266648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F56521-A65E-12DE-4F04-5955D080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520648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933551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668000" y="6097466"/>
            <a:ext cx="760534" cy="76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068AD5-54B8-6AE3-7C2A-84F1718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431466" y="6097466"/>
            <a:ext cx="760534" cy="760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3048000"/>
            <a:ext cx="3810000" cy="3809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3309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5603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F64719-BD42-A328-31F3-330E59868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8000" y="758648"/>
            <a:ext cx="254000" cy="1016000"/>
            <a:chOff x="11938000" y="758648"/>
            <a:chExt cx="254000" cy="101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012648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758648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266648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F56521-A65E-12DE-4F04-5955D080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520648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Graphic 1" descr="Jisc: for the future of education and research">
            <a:extLst>
              <a:ext uri="{FF2B5EF4-FFF2-40B4-BE49-F238E27FC236}">
                <a16:creationId xmlns:a16="http://schemas.microsoft.com/office/drawing/2014/main" id="{F90A8C9E-AF90-94D0-C888-584DA5330C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200" y="763200"/>
            <a:ext cx="6318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344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668000" y="6097466"/>
            <a:ext cx="760534" cy="76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068AD5-54B8-6AE3-7C2A-84F1718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431466" y="6097466"/>
            <a:ext cx="760534" cy="760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3048000"/>
            <a:ext cx="3810000" cy="3809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3309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5603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F64719-BD42-A328-31F3-330E59868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8000" y="758648"/>
            <a:ext cx="254000" cy="1016000"/>
            <a:chOff x="11938000" y="758648"/>
            <a:chExt cx="254000" cy="101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012648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758648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266648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F56521-A65E-12DE-4F04-5955D080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520648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Graphic 10" descr="Jisc: Powering the future of education and research">
            <a:extLst>
              <a:ext uri="{FF2B5EF4-FFF2-40B4-BE49-F238E27FC236}">
                <a16:creationId xmlns:a16="http://schemas.microsoft.com/office/drawing/2014/main" id="{E1BA5546-5D6E-B7C9-F6BC-2C3B267522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20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668000" y="6097466"/>
            <a:ext cx="760534" cy="76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068AD5-54B8-6AE3-7C2A-84F1718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431466" y="6097466"/>
            <a:ext cx="760534" cy="760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3048000"/>
            <a:ext cx="3810000" cy="3809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3309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5603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F64719-BD42-A328-31F3-330E59868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8000" y="758648"/>
            <a:ext cx="254000" cy="1016000"/>
            <a:chOff x="11938000" y="758648"/>
            <a:chExt cx="254000" cy="101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012648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758648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266648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F56521-A65E-12DE-4F04-5955D080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520648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Graphic 10" descr="Jisc: Protecting the future of education and research">
            <a:extLst>
              <a:ext uri="{FF2B5EF4-FFF2-40B4-BE49-F238E27FC236}">
                <a16:creationId xmlns:a16="http://schemas.microsoft.com/office/drawing/2014/main" id="{44D1333F-D8EA-9797-3634-ABDE5B556C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924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668000" y="6097466"/>
            <a:ext cx="760534" cy="76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068AD5-54B8-6AE3-7C2A-84F1718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431466" y="6097466"/>
            <a:ext cx="760534" cy="760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3048000"/>
            <a:ext cx="3810000" cy="3809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3309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5603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F64719-BD42-A328-31F3-330E59868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8000" y="758648"/>
            <a:ext cx="254000" cy="1016000"/>
            <a:chOff x="11938000" y="758648"/>
            <a:chExt cx="254000" cy="101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012648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758648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266648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F56521-A65E-12DE-4F04-5955D080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520648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Graphic 1" descr="Jisc: Shaping the future of education and research">
            <a:extLst>
              <a:ext uri="{FF2B5EF4-FFF2-40B4-BE49-F238E27FC236}">
                <a16:creationId xmlns:a16="http://schemas.microsoft.com/office/drawing/2014/main" id="{796DAABB-1181-5288-0E87-EC78AFCD3C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941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668000" y="6097466"/>
            <a:ext cx="760534" cy="76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068AD5-54B8-6AE3-7C2A-84F1718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431466" y="6097466"/>
            <a:ext cx="760534" cy="760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3048000"/>
            <a:ext cx="3810000" cy="3809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3309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5603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F64719-BD42-A328-31F3-330E59868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8000" y="758648"/>
            <a:ext cx="254000" cy="1016000"/>
            <a:chOff x="11938000" y="758648"/>
            <a:chExt cx="254000" cy="101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012648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758648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266648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F56521-A65E-12DE-4F04-5955D080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520648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Graphic 10" descr="Jisc: Connecting the future of education and research">
            <a:extLst>
              <a:ext uri="{FF2B5EF4-FFF2-40B4-BE49-F238E27FC236}">
                <a16:creationId xmlns:a16="http://schemas.microsoft.com/office/drawing/2014/main" id="{4DC02707-45B1-AA0F-0A45-48A1339E68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044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668000" y="6097466"/>
            <a:ext cx="760534" cy="76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068AD5-54B8-6AE3-7C2A-84F1718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431466" y="6097466"/>
            <a:ext cx="760534" cy="760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3048000"/>
            <a:ext cx="3810000" cy="3809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3309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5603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F64719-BD42-A328-31F3-330E59868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8000" y="758648"/>
            <a:ext cx="254000" cy="1016000"/>
            <a:chOff x="11938000" y="758648"/>
            <a:chExt cx="254000" cy="101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012648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758648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266648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F56521-A65E-12DE-4F04-5955D080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520648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Graphic 1" descr="Jisc: Leading the future of education and research">
            <a:extLst>
              <a:ext uri="{FF2B5EF4-FFF2-40B4-BE49-F238E27FC236}">
                <a16:creationId xmlns:a16="http://schemas.microsoft.com/office/drawing/2014/main" id="{1176970D-2DA0-A7A4-E58B-D287CFB55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415143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836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668000" y="6097466"/>
            <a:ext cx="760534" cy="76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068AD5-54B8-6AE3-7C2A-84F1718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431466" y="6097466"/>
            <a:ext cx="760534" cy="760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3048000"/>
            <a:ext cx="3810000" cy="3809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3309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5603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F64719-BD42-A328-31F3-330E59868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8000" y="758648"/>
            <a:ext cx="254000" cy="1016000"/>
            <a:chOff x="11938000" y="758648"/>
            <a:chExt cx="254000" cy="101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012648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758648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266648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F56521-A65E-12DE-4F04-5955D080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520648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Graphic 1" descr="Jisc: Inspiring the future of education and research">
            <a:extLst>
              <a:ext uri="{FF2B5EF4-FFF2-40B4-BE49-F238E27FC236}">
                <a16:creationId xmlns:a16="http://schemas.microsoft.com/office/drawing/2014/main" id="{D75AB83D-AAC8-ACE9-9A90-E460FF4C1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999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140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" y="-1189"/>
            <a:ext cx="6857569" cy="68575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raphic 11" descr="Jisc logo&#10;">
            <a:extLst>
              <a:ext uri="{FF2B5EF4-FFF2-40B4-BE49-F238E27FC236}">
                <a16:creationId xmlns:a16="http://schemas.microsoft.com/office/drawing/2014/main" id="{C9253AD7-665C-FD6F-34AA-744C1F032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600" y="0"/>
            <a:ext cx="760400" cy="760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7B1C50-A88B-5BD8-917A-55EB37E1A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9242" y="1524000"/>
            <a:ext cx="5332757" cy="533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357" y="1524000"/>
            <a:ext cx="4561643" cy="3556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0" y="4826000"/>
            <a:ext cx="3810000" cy="127000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A3906E4-11E6-56A5-CAFA-BB7385FFC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38174" y="6097466"/>
            <a:ext cx="2284534" cy="760534"/>
            <a:chOff x="5338174" y="6097466"/>
            <a:chExt cx="2284534" cy="76053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8492773-7495-6335-B89F-E6D9157FA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100174" y="6097466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4893F63-62EE-3363-C6D0-C66EB795C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862174" y="6097466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576C45E-A629-3B2D-1909-44BBC56F9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5338174" y="6097466"/>
              <a:ext cx="760534" cy="7605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372984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3600" y="5095510"/>
            <a:ext cx="83804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3600" y="3302000"/>
            <a:ext cx="8380400" cy="1770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4F4151-62AA-0C23-BC9A-D9E9859F3681}"/>
              </a:ext>
            </a:extLst>
          </p:cNvPr>
          <p:cNvSpPr/>
          <p:nvPr userDrawn="1"/>
        </p:nvSpPr>
        <p:spPr>
          <a:xfrm>
            <a:off x="10668000" y="5333865"/>
            <a:ext cx="1527201" cy="15272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C6E47-F89F-A277-B1AD-62AD35B9E5D2}"/>
              </a:ext>
            </a:extLst>
          </p:cNvPr>
          <p:cNvGrpSpPr/>
          <p:nvPr userDrawn="1"/>
        </p:nvGrpSpPr>
        <p:grpSpPr>
          <a:xfrm rot="5400000">
            <a:off x="10160000" y="1270000"/>
            <a:ext cx="1524000" cy="508000"/>
            <a:chOff x="762000" y="1524000"/>
            <a:chExt cx="1524000" cy="50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6A3849-F9CE-2CFB-8634-830C785AE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70000" y="1524000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518972-C748-473A-0510-4DA256B92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62000" y="1524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E0A8F0-44BF-F4A0-B63A-41DBD5E15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78000" y="15240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Graphic 6" descr="Jisc: Connecting the future of education and research">
            <a:extLst>
              <a:ext uri="{FF2B5EF4-FFF2-40B4-BE49-F238E27FC236}">
                <a16:creationId xmlns:a16="http://schemas.microsoft.com/office/drawing/2014/main" id="{66AAB9DD-29B1-92EC-5C71-2BC2BA3C0A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71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/ KEY POINT / QUOT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6" y="3026178"/>
            <a:ext cx="8691036" cy="45542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200" b="1" i="0">
                <a:solidFill>
                  <a:schemeClr val="tx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Impact text or section divider title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78366" y="3818238"/>
            <a:ext cx="8691036" cy="3409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EEE74-C14F-EACB-66ED-3C1718D4C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6000" y="508000"/>
            <a:ext cx="508000" cy="5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F1F6E6-DC0C-ED2A-73C7-B9ABDCE5E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8000" y="508000"/>
            <a:ext cx="508000" cy="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62B95B-F72E-C8D1-F66C-7CF2CA13F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000" y="508000"/>
            <a:ext cx="508000" cy="5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FC97FB-A6B2-86B0-12FC-F7DE2BC3A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68000" y="5080000"/>
            <a:ext cx="1270000" cy="127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233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16">
          <p15:clr>
            <a:srgbClr val="FBAE40"/>
          </p15:clr>
        </p15:guide>
        <p15:guide id="2" pos="5776">
          <p15:clr>
            <a:srgbClr val="FBAE40"/>
          </p15:clr>
        </p15:guide>
        <p15:guide id="3" orient="horz" pos="2523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2540000"/>
            <a:ext cx="10160001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Section divider title 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4572001"/>
            <a:ext cx="10160001" cy="103515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title</a:t>
            </a:r>
            <a:endParaRPr lang="en-GB" dirty="0"/>
          </a:p>
        </p:txBody>
      </p: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A72E9-DA96-A613-D01D-AEB00D9A5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116"/>
            <a:ext cx="1524000" cy="760534"/>
            <a:chOff x="0" y="-26050"/>
            <a:chExt cx="1524000" cy="7605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F1144D-C729-1457-55F5-4A054B25B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0" y="-26050"/>
              <a:ext cx="760534" cy="7605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558E94-FD0B-A447-E478-19C11ED5C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763466" y="-26050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E609A5-B842-9376-3573-41E5B34C6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8000" y="4591157"/>
            <a:ext cx="254000" cy="1016000"/>
            <a:chOff x="11938000" y="758648"/>
            <a:chExt cx="254000" cy="1016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F2A5F16-98B6-2116-D5DC-265EA3A37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012648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3A99D94-9433-202B-1DFA-E07C515D62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758648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1DD6AC9-1207-19E8-AD52-5EDAF90E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266648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2DFF234-93FD-9593-327B-4208A1421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520648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612667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TEXT LIGHT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000" y="762000"/>
            <a:ext cx="6096000" cy="60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984" y="1270000"/>
            <a:ext cx="9703016" cy="45720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sz="7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Impact text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1B0AFDE-DDC9-54D0-1B8C-DD1DBC677B87}"/>
              </a:ext>
            </a:extLst>
          </p:cNvPr>
          <p:cNvGrpSpPr/>
          <p:nvPr userDrawn="1"/>
        </p:nvGrpSpPr>
        <p:grpSpPr>
          <a:xfrm>
            <a:off x="11176000" y="759006"/>
            <a:ext cx="1016000" cy="508000"/>
            <a:chOff x="14288656" y="-304800"/>
            <a:chExt cx="1016000" cy="50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839FBC-1857-8F7B-F8C9-F15F6FF02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4288656" y="-304800"/>
              <a:ext cx="508000" cy="5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07918B-4744-5D30-7C32-042063633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4796656" y="-3048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52395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0A07188-C4EA-7286-30E7-8194D9509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685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2540000"/>
            <a:ext cx="5334001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Section divider title 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8" y="4572001"/>
            <a:ext cx="5334001" cy="101599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title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59AE06-965C-4473-FB04-C86CE03F6B40}"/>
              </a:ext>
            </a:extLst>
          </p:cNvPr>
          <p:cNvGrpSpPr/>
          <p:nvPr userDrawn="1"/>
        </p:nvGrpSpPr>
        <p:grpSpPr>
          <a:xfrm>
            <a:off x="6350001" y="508000"/>
            <a:ext cx="1518834" cy="508000"/>
            <a:chOff x="6350001" y="508000"/>
            <a:chExt cx="1518834" cy="50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4938AF-E9C9-605A-A592-B6906F5B4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855418" y="5080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886C3D-CB47-2766-D75A-8BD2978C4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7360835" y="508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B4FF78-1735-4D2D-CB56-73DCEECA3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350001" y="508000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93264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9926E7-33DA-CD7B-115E-B8EAA84ED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49297" y="507999"/>
            <a:ext cx="5841587" cy="58458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1" y="1016000"/>
            <a:ext cx="4826000" cy="4826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ln>
                  <a:noFill/>
                </a:ln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Paragraph of text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813130-4BF0-76A7-1F63-74EEF6002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842000" y="1016000"/>
            <a:ext cx="508000" cy="5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8F33D5-15C4-4D02-CD24-24A3FDAF3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842000" y="508000"/>
            <a:ext cx="508000" cy="50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FC2DD5-AEF0-244A-8E70-8FC3B8D66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334000" y="0"/>
            <a:ext cx="508000" cy="5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602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AND SECONDARY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338276-2D7B-4DC5-32C6-4D37D1A0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6800" y="1"/>
            <a:ext cx="5335200" cy="5333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297545"/>
            <a:ext cx="5334000" cy="58419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7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Impact text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91294" y="508000"/>
            <a:ext cx="3794307" cy="25375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text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6800" y="5337891"/>
            <a:ext cx="1016000" cy="10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068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42000" y="-1"/>
            <a:ext cx="6350000" cy="63459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810677-3721-4A8E-EB4E-39A0FE967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0"/>
            <a:ext cx="4318000" cy="12699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41BB5F-845F-B95C-D84D-20EECE94E8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5588000"/>
            <a:ext cx="4318000" cy="254000"/>
          </a:xfrm>
          <a:prstGeom prst="rect">
            <a:avLst/>
          </a:prstGeom>
        </p:spPr>
        <p:txBody>
          <a:bodyPr lIns="0" tIns="0" rIns="0" bIns="0"/>
          <a:lstStyle>
            <a:lvl1pPr marL="0" indent="0" defTabSz="359974">
              <a:lnSpc>
                <a:spcPct val="100000"/>
              </a:lnSpc>
              <a:buNone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Citation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DFF5977-EF39-0B52-FBE1-93549E018E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794000"/>
            <a:ext cx="4318000" cy="254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5600">
                <a:latin typeface="Roboto Mono Thin" panose="00000009000000000000" pitchFamily="49" charset="0"/>
                <a:ea typeface="Roboto Mono Thin" panose="00000009000000000000" pitchFamily="49" charset="0"/>
              </a:defRPr>
            </a:lvl1pPr>
            <a:lvl2pPr marL="457166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2pPr>
            <a:lvl3pPr marL="914330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3pPr>
            <a:lvl4pPr marL="1371496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4pPr>
            <a:lvl5pPr marL="1828663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5pPr>
          </a:lstStyle>
          <a:p>
            <a:pPr lvl="0"/>
            <a:r>
              <a:rPr lang="en-US" dirty="0"/>
              <a:t>Key stat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DF17053-F691-7CD9-9849-15E8EAB499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50000" y="508000"/>
            <a:ext cx="5335588" cy="53355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17BEB9-BEC6-D2C6-E276-267DB0609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778000"/>
            <a:ext cx="254000" cy="1016000"/>
            <a:chOff x="0" y="1778000"/>
            <a:chExt cx="254000" cy="1016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DBBB2BC-F69A-ECCA-166B-787098A97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2286000"/>
              <a:ext cx="254000" cy="25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484675-451D-C7AB-0D0D-6DAA64F50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2032000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EA035D-A2B7-4CA1-AFE0-A78605822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254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1813200-956B-C83B-C6A8-ED5ED5F1D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1778000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6917759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A6EBFF-6446-9696-3E70-33D93B70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104"/>
            <a:ext cx="3040681" cy="3040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AC527-0322-0799-491F-E13C998898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0"/>
            <a:ext cx="2032000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Short page title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413970-C6C2-23D4-C98B-B0C2D8DF11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36000" y="508000"/>
            <a:ext cx="3042000" cy="5334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F6D22E-BD86-A128-F41F-061AC5E20E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56000" y="508000"/>
            <a:ext cx="4572000" cy="4572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2EC9D6-5299-E016-A55F-F2CDFD17F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7619999" y="5334001"/>
            <a:ext cx="254000" cy="762001"/>
            <a:chOff x="7874000" y="5080000"/>
            <a:chExt cx="254000" cy="7620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AB662C-416A-86C3-0863-2E3D522D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588001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D306D4-2F10-96C5-42E5-796C652199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334001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6E9ADF-78CB-24F1-A8A4-C05376E76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08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BF99DDA-461B-ABA4-B41A-3C567218C3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3556000"/>
            <a:ext cx="2540000" cy="228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5600">
                <a:latin typeface="Roboto Mono Thin" panose="00000009000000000000" pitchFamily="49" charset="0"/>
                <a:ea typeface="Roboto Mono Thin" panose="00000009000000000000" pitchFamily="49" charset="0"/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3" indent="0">
              <a:buNone/>
              <a:defRPr/>
            </a:lvl5pPr>
          </a:lstStyle>
          <a:p>
            <a:pPr lvl="0"/>
            <a:r>
              <a:rPr lang="en-US" dirty="0"/>
              <a:t>Key stat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18632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508000"/>
            <a:ext cx="10160000" cy="5079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10160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7999" y="2031999"/>
            <a:ext cx="10160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684A97-0C85-44C6-8C01-7E9413326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1100" y="0"/>
            <a:ext cx="513799" cy="1027598"/>
            <a:chOff x="11681100" y="0"/>
            <a:chExt cx="513799" cy="102759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988C42-405B-0BA2-4C15-31C1D173F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1100" y="513799"/>
              <a:ext cx="513799" cy="5137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73696CF-76C9-FC32-7570-696FBC9C5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1100" y="0"/>
              <a:ext cx="513799" cy="5137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895592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1A46-6D95-A0FE-8F77-657D623F62C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52903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74589B-7F48-0071-2B7C-6D1D00946EB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52903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CA5554-ABD5-CA3A-0F65-EA7532A0D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1100" y="0"/>
            <a:ext cx="513799" cy="1027598"/>
            <a:chOff x="11681100" y="0"/>
            <a:chExt cx="513799" cy="102759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65D0C6-9B3B-2394-F0E3-1411B73EF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1100" y="513799"/>
              <a:ext cx="513799" cy="5137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2869C-CDC2-2CBD-4C2A-78CE666ED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1100" y="0"/>
              <a:ext cx="513799" cy="5137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999190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6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3600" y="5095510"/>
            <a:ext cx="83804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3600" y="3302000"/>
            <a:ext cx="8380400" cy="1770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4F4151-62AA-0C23-BC9A-D9E9859F3681}"/>
              </a:ext>
            </a:extLst>
          </p:cNvPr>
          <p:cNvSpPr/>
          <p:nvPr userDrawn="1"/>
        </p:nvSpPr>
        <p:spPr>
          <a:xfrm>
            <a:off x="10668000" y="5333865"/>
            <a:ext cx="1527201" cy="15272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C6E47-F89F-A277-B1AD-62AD35B9E5D2}"/>
              </a:ext>
            </a:extLst>
          </p:cNvPr>
          <p:cNvGrpSpPr/>
          <p:nvPr userDrawn="1"/>
        </p:nvGrpSpPr>
        <p:grpSpPr>
          <a:xfrm rot="5400000">
            <a:off x="10160000" y="1270000"/>
            <a:ext cx="1524000" cy="508000"/>
            <a:chOff x="762000" y="1524000"/>
            <a:chExt cx="1524000" cy="50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6A3849-F9CE-2CFB-8634-830C785AE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70000" y="1524000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518972-C748-473A-0510-4DA256B92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62000" y="1524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E0A8F0-44BF-F4A0-B63A-41DBD5E15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78000" y="15240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Graphic 3" descr="Jisc: Leading the future of education and research">
            <a:extLst>
              <a:ext uri="{FF2B5EF4-FFF2-40B4-BE49-F238E27FC236}">
                <a16:creationId xmlns:a16="http://schemas.microsoft.com/office/drawing/2014/main" id="{DFD7D18C-E726-D7FC-62C6-C656CC9E8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2000"/>
            <a:ext cx="7415143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04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414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2"/>
            <a:ext cx="6858000" cy="25399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6858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3601" y="2031955"/>
            <a:ext cx="3810399" cy="381004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  <a:br>
              <a:rPr lang="en-GB" dirty="0"/>
            </a:b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06A397-07C0-79DA-1EAC-7431732C7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873601" y="5842002"/>
            <a:ext cx="1027598" cy="513799"/>
            <a:chOff x="7874000" y="5842002"/>
            <a:chExt cx="1027598" cy="51379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C0BEC8-988A-5E40-EB59-43680C768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7874000" y="5842002"/>
              <a:ext cx="513799" cy="5137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74ED8E-0CFB-1574-4721-ABB1C6BA8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8387799" y="5842002"/>
              <a:ext cx="513799" cy="5137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72442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482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0"/>
            <a:ext cx="4826000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4826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42000" y="0"/>
            <a:ext cx="5842117" cy="5841623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844A44-5FE7-0239-84A0-31EFF576F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56402" y="5842002"/>
            <a:ext cx="1027598" cy="513799"/>
            <a:chOff x="7874000" y="5842002"/>
            <a:chExt cx="1027598" cy="51379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15E60C-610C-511E-B364-A902B1ACB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7874000" y="5842002"/>
              <a:ext cx="513799" cy="5137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9769DB1-7FEB-11F1-1FA7-8436D368B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8387799" y="5842002"/>
              <a:ext cx="513799" cy="5137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38248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117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8000" y="1524000"/>
            <a:ext cx="11176000" cy="431762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A17CCD-E12B-1E7D-9D2F-454619DC6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08000" y="5842002"/>
            <a:ext cx="1027598" cy="513799"/>
            <a:chOff x="7874000" y="5842002"/>
            <a:chExt cx="1027598" cy="5137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6B4E50-BAC5-D779-0DC6-1F635C518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7874000" y="5842002"/>
              <a:ext cx="513799" cy="5137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DCEE30-ABD2-3CA7-ACCB-E134FB29C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8387799" y="5842002"/>
              <a:ext cx="513799" cy="5137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8591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1168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takeaway header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032000"/>
            <a:ext cx="3556000" cy="3556000"/>
          </a:xfrm>
          <a:prstGeom prst="rect">
            <a:avLst/>
          </a:prstGeom>
          <a:solidFill>
            <a:schemeClr val="accent6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1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004C7B0-9E97-25AB-2B1F-7B915497ED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0" y="2032000"/>
            <a:ext cx="3556000" cy="3556000"/>
          </a:xfrm>
          <a:prstGeom prst="rect">
            <a:avLst/>
          </a:prstGeom>
          <a:solidFill>
            <a:schemeClr val="accent6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2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0515AC3-56C7-21BC-E4C2-0B83736CDD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2032000"/>
            <a:ext cx="3556000" cy="3556000"/>
          </a:xfrm>
          <a:prstGeom prst="rect">
            <a:avLst/>
          </a:prstGeom>
          <a:solidFill>
            <a:schemeClr val="accent6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3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4FE870-67DB-4B70-C5F0-FE16FE293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9BDCB-9914-3E26-FD33-90EC5898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38241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E1DB7B-E739-0333-3CA8-8A9FD94962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85A4F85-67CD-2B4E-643B-5741F4BA92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6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3C7DE5F-690C-BCFA-3C24-ECAADB58B9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4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4BF040-C19C-30DF-904A-EF89016994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2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CC40B0-E3D2-96D1-4E50-921025E3E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BAB850-14F0-F3A3-FD29-0551A1A7C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B4554C-634B-F2F7-36F0-B3978AD626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1168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Resources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5213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10160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10160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8CD746-C48A-5BC4-4D22-D89A4B0DC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681100" y="513799"/>
            <a:ext cx="513799" cy="5137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8CE06A-B33E-478E-46E8-02A785FB9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681100" y="0"/>
            <a:ext cx="513799" cy="513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4730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1A46-6D95-A0FE-8F77-657D623F62C7}"/>
              </a:ext>
            </a:extLst>
          </p:cNvPr>
          <p:cNvSpPr>
            <a:spLocks noGrp="1"/>
          </p:cNvSpPr>
          <p:nvPr userDrawn="1">
            <p:ph idx="14" hasCustomPrompt="1"/>
          </p:nvPr>
        </p:nvSpPr>
        <p:spPr>
          <a:xfrm>
            <a:off x="6352903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74589B-7F48-0071-2B7C-6D1D00946EB7}"/>
              </a:ext>
            </a:extLst>
          </p:cNvPr>
          <p:cNvSpPr>
            <a:spLocks noGrp="1"/>
          </p:cNvSpPr>
          <p:nvPr userDrawn="1">
            <p:ph type="body" idx="15" hasCustomPrompt="1"/>
          </p:nvPr>
        </p:nvSpPr>
        <p:spPr>
          <a:xfrm>
            <a:off x="6352903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CBE2B6-90DD-B5B5-2E8F-71BFCE897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681100" y="513799"/>
            <a:ext cx="513799" cy="5137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A55359-F50B-DAC2-AD3E-8939C8AFA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681100" y="0"/>
            <a:ext cx="513799" cy="513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1701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414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2"/>
            <a:ext cx="6858000" cy="25399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6858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3601" y="2031955"/>
            <a:ext cx="3810399" cy="381004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  <a:br>
              <a:rPr lang="en-GB" dirty="0"/>
            </a:b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FB3666-685F-7457-C673-4F18B7AD2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873601" y="5842002"/>
            <a:ext cx="1027598" cy="513799"/>
            <a:chOff x="7874000" y="5842002"/>
            <a:chExt cx="1027598" cy="51379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5D7060-2057-8FC4-53FD-500666C25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7874000" y="5842002"/>
              <a:ext cx="513799" cy="513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22738A-7AE5-3F64-F832-F72998AFD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8387799" y="5842002"/>
              <a:ext cx="513799" cy="5137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80538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482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0"/>
            <a:ext cx="4826000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4826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42000" y="0"/>
            <a:ext cx="5842117" cy="5841623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E19C38-7714-B662-0CE9-4FA04BC9B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56402" y="5839100"/>
            <a:ext cx="1027598" cy="513799"/>
            <a:chOff x="7874000" y="5842002"/>
            <a:chExt cx="1027598" cy="5137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079F51-AFB7-F5F7-99D9-42906DACB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7874000" y="5842002"/>
              <a:ext cx="513799" cy="513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9F0E22-6A35-65FF-742A-D0EBA104F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8387799" y="5842002"/>
              <a:ext cx="513799" cy="5137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62988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117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2201" y="1524000"/>
            <a:ext cx="11176000" cy="431762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15884A-E152-A96D-CF4E-071747B1E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02201" y="5836201"/>
            <a:ext cx="1027598" cy="513799"/>
            <a:chOff x="7874000" y="5842002"/>
            <a:chExt cx="1027598" cy="5137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C3A822-2AAD-A34C-B3DA-8CC3E8381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7874000" y="5842002"/>
              <a:ext cx="513799" cy="513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C874CA-1067-C62D-CD36-3497ED0CF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8387799" y="5842002"/>
              <a:ext cx="513799" cy="5137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626322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91.xml"/><Relationship Id="rId9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98.xml"/><Relationship Id="rId9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4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80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2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70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CC318F41-B371-3764-9C48-7718B0BA85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8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77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799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CC318F41-B371-3764-9C48-7718B0BA85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0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6">
          <p15:clr>
            <a:srgbClr val="F26B43"/>
          </p15:clr>
        </p15:guide>
        <p15:guide id="4" pos="320">
          <p15:clr>
            <a:srgbClr val="F26B43"/>
          </p15:clr>
        </p15:guide>
        <p15:guide id="5" pos="483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77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799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35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7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CC318F41-B371-3764-9C48-7718B0BA85A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2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778" r:id="rId8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77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799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CC318F41-B371-3764-9C48-7718B0BA85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2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77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799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31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47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27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CC318F41-B371-3764-9C48-7718B0BA85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4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77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799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CC318F41-B371-3764-9C48-7718B0BA85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5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77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799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ps-mesh.perf.ja.net/grafana/d/07fde0de-9fb7-581a-b653-83ca056ae7aa/1b971a7?var-source=perfsonar-pw-01.heanet.ie&amp;var-dest=perfsonar-cw-01.heanet.ie&amp;orgId=1&amp;from=now-24h&amp;to=now&amp;timezone=browser&amp;var-source_ref=$__all&amp;var-dest_ref=$__all" TargetMode="Externa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chrony-project.org/doc/4.7/chrony.conf.html" TargetMode="Externa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ps-mesh.perf.ja.net/grafana/d/4b72a830-837c-5bf4-9323-e45b09829224/timesynchronisation?orgId=1&amp;from=now-24h&amp;to=now&amp;timezone=browser" TargetMode="Externa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access.redhat.com/documentation/en-us/red_hat_enterprise_linux/9/html/configuring_basic_system_settings/configuring-time-synchronization_configuring-basic-system-settings#chrony-with-hw-timestamping_configuring-time-synchronization" TargetMode="Externa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872B4-6B71-7EBB-11A8-9C956C286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 Synchronisation and </a:t>
            </a:r>
            <a:r>
              <a:rPr lang="en-GB" dirty="0" err="1"/>
              <a:t>perfSONAR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264C4-FC9F-B326-0D85-F92FE4A12A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Christopher J. Walker</a:t>
            </a:r>
            <a:br>
              <a:rPr lang="en-GB" dirty="0"/>
            </a:br>
            <a:r>
              <a:rPr lang="en-GB" dirty="0"/>
              <a:t>Raul Lopes</a:t>
            </a:r>
            <a:br>
              <a:rPr lang="en-GB" dirty="0"/>
            </a:br>
            <a:r>
              <a:rPr lang="en-GB" dirty="0"/>
              <a:t>Duncan Rand</a:t>
            </a:r>
            <a:br>
              <a:rPr lang="en-GB" dirty="0"/>
            </a:br>
            <a:r>
              <a:rPr lang="en-GB" dirty="0"/>
              <a:t>Tim Chown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6F1AE-C02A-44B0-69DB-4F0650A6A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3770" y="264650"/>
            <a:ext cx="3901292" cy="481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86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2DBA5-ED7E-555A-69AE-2D365704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Chrony</a:t>
            </a:r>
            <a:r>
              <a:rPr lang="en-GB" dirty="0"/>
              <a:t> changes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E23786-F44C-963D-1020-7F57EFA06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93D43-AE6C-3DD8-CE9E-4556939D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C77067-533F-9261-044A-AE77AD6AF3E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0243B-151C-D8F4-BBEF-3C54F9B94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server ntp5.ja.net </a:t>
            </a:r>
            <a:r>
              <a:rPr lang="en-GB" dirty="0" err="1"/>
              <a:t>minpoll</a:t>
            </a:r>
            <a:r>
              <a:rPr lang="en-GB" dirty="0"/>
              <a:t> 5 </a:t>
            </a:r>
            <a:r>
              <a:rPr lang="en-GB" dirty="0" err="1"/>
              <a:t>maxpoll</a:t>
            </a:r>
            <a:r>
              <a:rPr lang="en-GB" dirty="0"/>
              <a:t> 5 </a:t>
            </a:r>
            <a:r>
              <a:rPr lang="en-GB" dirty="0" err="1"/>
              <a:t>iburst</a:t>
            </a:r>
            <a:br>
              <a:rPr lang="en-GB" dirty="0"/>
            </a:br>
            <a:r>
              <a:rPr lang="en-GB" dirty="0"/>
              <a:t>server ntp6.ja.net </a:t>
            </a:r>
            <a:r>
              <a:rPr lang="en-GB" dirty="0" err="1"/>
              <a:t>minpoll</a:t>
            </a:r>
            <a:r>
              <a:rPr lang="en-GB" dirty="0"/>
              <a:t> 5 </a:t>
            </a:r>
            <a:r>
              <a:rPr lang="en-GB" dirty="0" err="1"/>
              <a:t>maxpoll</a:t>
            </a:r>
            <a:r>
              <a:rPr lang="en-GB" dirty="0"/>
              <a:t> 5 </a:t>
            </a:r>
            <a:r>
              <a:rPr lang="en-GB" dirty="0" err="1"/>
              <a:t>iburst</a:t>
            </a:r>
            <a:br>
              <a:rPr lang="en-GB" dirty="0"/>
            </a:br>
            <a:r>
              <a:rPr lang="en-GB" dirty="0" err="1"/>
              <a:t>lock_all</a:t>
            </a:r>
            <a:br>
              <a:rPr lang="en-GB" dirty="0"/>
            </a:br>
            <a:r>
              <a:rPr lang="en-GB" dirty="0"/>
              <a:t># 2^5 = 32s</a:t>
            </a:r>
            <a:br>
              <a:rPr lang="en-GB" dirty="0"/>
            </a:br>
            <a:r>
              <a:rPr lang="en-GB" dirty="0" err="1"/>
              <a:t>vm_swappiness</a:t>
            </a:r>
            <a:r>
              <a:rPr lang="en-GB" dirty="0"/>
              <a:t>=1 # </a:t>
            </a:r>
            <a:r>
              <a:rPr lang="en-GB" dirty="0" err="1"/>
              <a:t>sysconfig</a:t>
            </a:r>
            <a:endParaRPr lang="en-GB" dirty="0"/>
          </a:p>
          <a:p>
            <a:pPr marL="0" indent="0">
              <a:buNone/>
            </a:pPr>
            <a:br>
              <a:rPr lang="en-GB" dirty="0"/>
            </a:br>
            <a:br>
              <a:rPr lang="en-GB" dirty="0"/>
            </a:br>
            <a:endParaRPr lang="en-GB" dirty="0"/>
          </a:p>
          <a:p>
            <a:endParaRPr lang="en-GB" dirty="0"/>
          </a:p>
          <a:p>
            <a:r>
              <a:rPr lang="en-GB" dirty="0" err="1"/>
              <a:t>Vm.swappiness</a:t>
            </a:r>
            <a:endParaRPr lang="en-GB" dirty="0"/>
          </a:p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5F5A45-CD5C-EF84-5566-7BEC4689198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GB" dirty="0"/>
              <a:t>server ntp5.ja.net </a:t>
            </a:r>
            <a:r>
              <a:rPr lang="en-GB" dirty="0" err="1"/>
              <a:t>iburst</a:t>
            </a:r>
            <a:br>
              <a:rPr lang="en-GB" dirty="0"/>
            </a:br>
            <a:r>
              <a:rPr lang="en-GB" dirty="0"/>
              <a:t>server ntp6.ja.net </a:t>
            </a:r>
            <a:r>
              <a:rPr lang="en-GB" dirty="0" err="1"/>
              <a:t>iburst</a:t>
            </a:r>
            <a:br>
              <a:rPr lang="en-GB" dirty="0"/>
            </a:br>
            <a:br>
              <a:rPr lang="en-GB" dirty="0"/>
            </a:br>
            <a:r>
              <a:rPr lang="en-GB" dirty="0"/>
              <a:t># default 2^10s = 1024s (2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447CFE3-DC81-37EC-4B03-A3E5CB4F4C4C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GB" dirty="0"/>
              <a:t>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0E9AB2-76A8-1436-33E7-FD7106ECD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4935"/>
            <a:ext cx="12192000" cy="329052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3C6781-02C5-5A8C-8B0A-01A1E0A3B2A4}"/>
              </a:ext>
            </a:extLst>
          </p:cNvPr>
          <p:cNvCxnSpPr>
            <a:cxnSpLocks/>
          </p:cNvCxnSpPr>
          <p:nvPr/>
        </p:nvCxnSpPr>
        <p:spPr>
          <a:xfrm>
            <a:off x="2276856" y="3648456"/>
            <a:ext cx="0" cy="64008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B9DBBB-C54F-7F56-B145-912FD910D0C9}"/>
              </a:ext>
            </a:extLst>
          </p:cNvPr>
          <p:cNvCxnSpPr/>
          <p:nvPr/>
        </p:nvCxnSpPr>
        <p:spPr>
          <a:xfrm>
            <a:off x="8823960" y="2715768"/>
            <a:ext cx="2752344" cy="1572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285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FFB68-9F4D-C5A5-06FC-86AE14753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128D41-7025-EA5E-A7A6-0EB3ECE6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FA4FA-20E2-18A7-0538-A5D25D98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11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263BA6-A542-69E9-30F1-018CB849E14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BAC693-8485-F803-CAAB-D1ACDBC79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854A94-B8A8-70CD-D9D7-3412A6B73CAD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232813-1D33-52A9-8477-F1CB29FFBA93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3E2EFA-9F9D-6665-CBE4-18EB70C37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51"/>
            <a:ext cx="12192000" cy="3579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2238C3-2CC5-F6E4-A27D-70EBF05F2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7471"/>
            <a:ext cx="12192000" cy="32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2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CE03-286C-3109-89F1-387918D6C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Minimum latency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AF85D4-81EC-59E5-8D85-06DB880AC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E46B8-3A14-D148-145B-3FDE20996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12</a:t>
            </a:fld>
            <a:endParaRPr lang="en-GB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B42D4572-1B14-03FD-C521-E6B94DDFB4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8000" y="2679700"/>
          <a:ext cx="4521199" cy="2303779"/>
        </p:xfrm>
        <a:graphic>
          <a:graphicData uri="http://schemas.openxmlformats.org/drawingml/2006/table">
            <a:tbl>
              <a:tblPr/>
              <a:tblGrid>
                <a:gridCol w="2585703">
                  <a:extLst>
                    <a:ext uri="{9D8B030D-6E8A-4147-A177-3AD203B41FA5}">
                      <a16:colId xmlns:a16="http://schemas.microsoft.com/office/drawing/2014/main" val="1617868731"/>
                    </a:ext>
                  </a:extLst>
                </a:gridCol>
                <a:gridCol w="967748">
                  <a:extLst>
                    <a:ext uri="{9D8B030D-6E8A-4147-A177-3AD203B41FA5}">
                      <a16:colId xmlns:a16="http://schemas.microsoft.com/office/drawing/2014/main" val="2489816226"/>
                    </a:ext>
                  </a:extLst>
                </a:gridCol>
                <a:gridCol w="967748">
                  <a:extLst>
                    <a:ext uri="{9D8B030D-6E8A-4147-A177-3AD203B41FA5}">
                      <a16:colId xmlns:a16="http://schemas.microsoft.com/office/drawing/2014/main" val="1458948768"/>
                    </a:ext>
                  </a:extLst>
                </a:gridCol>
              </a:tblGrid>
              <a:tr h="483262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Stdev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005109"/>
                  </a:ext>
                </a:extLst>
              </a:tr>
              <a:tr h="606839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Set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0.407605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0.149712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930933"/>
                  </a:ext>
                </a:extLst>
              </a:tr>
              <a:tr h="606839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Set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0.512782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0.01399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836447"/>
                  </a:ext>
                </a:extLst>
              </a:tr>
              <a:tr h="606839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Set 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0.456567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0.086595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263172"/>
                  </a:ext>
                </a:extLst>
              </a:tr>
            </a:tbl>
          </a:graphicData>
        </a:graphic>
      </p:graphicFrame>
      <p:graphicFrame>
        <p:nvGraphicFramePr>
          <p:cNvPr id="10" name="Picture Placeholder 9">
            <a:extLst>
              <a:ext uri="{FF2B5EF4-FFF2-40B4-BE49-F238E27FC236}">
                <a16:creationId xmlns:a16="http://schemas.microsoft.com/office/drawing/2014/main" id="{2AD46847-2575-B252-88F8-187F2E1AFE57}"/>
              </a:ext>
            </a:extLst>
          </p:cNvPr>
          <p:cNvGraphicFramePr>
            <a:graphicFrameLocks noGrp="1"/>
          </p:cNvGraphicFramePr>
          <p:nvPr>
            <p:ph type="pic" sz="quarter" idx="14"/>
          </p:nvPr>
        </p:nvGraphicFramePr>
        <p:xfrm>
          <a:off x="5842000" y="0"/>
          <a:ext cx="5842000" cy="584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4443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BF6EC-8370-F743-F42D-6CDB09618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HEAnet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2C832-6801-C940-6DC3-B753C90A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66A9B-DB1E-14E9-366C-557729BCA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13</a:t>
            </a:fld>
            <a:endParaRPr lang="en-GB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55781DB-017F-F30D-9565-2BB20F2469E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b="2191"/>
          <a:stretch/>
        </p:blipFill>
        <p:spPr>
          <a:xfrm>
            <a:off x="173736" y="2287976"/>
            <a:ext cx="11510264" cy="4317624"/>
          </a:xfrm>
          <a:prstGeom prst="rect">
            <a:avLst/>
          </a:prstGeom>
          <a:solidFill>
            <a:srgbClr val="FFFFFF">
              <a:lumMod val="95000"/>
            </a:srgbClr>
          </a:solidFill>
          <a:ln w="508000">
            <a:noFill/>
            <a:miter lim="800000"/>
          </a:ln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7C2B035-833E-1FFC-70C0-7E654408AD44}"/>
              </a:ext>
            </a:extLst>
          </p:cNvPr>
          <p:cNvSpPr txBox="1">
            <a:spLocks/>
          </p:cNvSpPr>
          <p:nvPr/>
        </p:nvSpPr>
        <p:spPr>
          <a:xfrm>
            <a:off x="508000" y="1016000"/>
            <a:ext cx="10426700" cy="1379728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Pw-01 -&gt; cw-01</a:t>
            </a:r>
          </a:p>
          <a:p>
            <a:pPr lvl="1"/>
            <a:r>
              <a:rPr lang="en-GB" dirty="0"/>
              <a:t>No indication of congestion</a:t>
            </a:r>
          </a:p>
          <a:p>
            <a:pPr lvl="1"/>
            <a:endParaRPr lang="en-GB" dirty="0"/>
          </a:p>
          <a:p>
            <a:r>
              <a:rPr lang="en-GB" dirty="0"/>
              <a:t>QMUL –&gt; Jisc(London)</a:t>
            </a:r>
          </a:p>
        </p:txBody>
      </p:sp>
    </p:spTree>
    <p:extLst>
      <p:ext uri="{BB962C8B-B14F-4D97-AF65-F5344CB8AC3E}">
        <p14:creationId xmlns:p14="http://schemas.microsoft.com/office/powerpoint/2010/main" val="3087026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1FA9F-2D27-BB9A-E90C-D51060605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Latency and consistency of latency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8E285-0312-33EB-74A6-7C07D9F68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9D058-BA2B-A200-CC7C-1A8444270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C68B14-C4B5-B244-82E9-CD76CB0A3C4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07999" y="1116716"/>
            <a:ext cx="5334001" cy="662884"/>
          </a:xfrm>
        </p:spPr>
        <p:txBody>
          <a:bodyPr/>
          <a:lstStyle/>
          <a:p>
            <a:r>
              <a:rPr lang="en-GB" dirty="0"/>
              <a:t>London-&gt;Slough (IPv4)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0.536 ± 0.015 </a:t>
            </a:r>
            <a:r>
              <a:rPr lang="en-GB" dirty="0" err="1"/>
              <a:t>ms</a:t>
            </a:r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 err="1"/>
              <a:t>Stdev</a:t>
            </a:r>
            <a:r>
              <a:rPr lang="en-GB" dirty="0"/>
              <a:t> 0.015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B140728-8AD7-1360-1CBC-2DE45B23D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235" y="2539999"/>
            <a:ext cx="4020497" cy="38100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5EC6B20-822F-4FAC-BA9A-D36FD385184F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6858000" y="2539999"/>
            <a:ext cx="4201180" cy="3810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E1A668-826A-290D-62F1-98167B52D8F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52903" y="1116716"/>
            <a:ext cx="5334001" cy="662884"/>
          </a:xfrm>
        </p:spPr>
        <p:txBody>
          <a:bodyPr/>
          <a:lstStyle/>
          <a:p>
            <a:r>
              <a:rPr lang="en-GB" dirty="0"/>
              <a:t>London -&gt; </a:t>
            </a:r>
            <a:r>
              <a:rPr lang="en-GB" dirty="0" err="1"/>
              <a:t>HEAnet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7.97 ± 0.091 </a:t>
            </a:r>
            <a:r>
              <a:rPr lang="en-GB" dirty="0" err="1"/>
              <a:t>ms</a:t>
            </a:r>
            <a:endParaRPr lang="en-GB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ADB6567-F273-3B7C-5274-72ADCB703264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6096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8746969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effectLst/>
                        </a:rPr>
                        <a:t>7.972448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449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610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38993-0043-CC5B-8822-B490EA9A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HEAnet</a:t>
            </a:r>
            <a:r>
              <a:rPr lang="en-GB" dirty="0"/>
              <a:t> latency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4952F-51B4-C743-1A39-D224B1343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5686A-BE14-BE60-B97C-D1A6406D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80BB35-6182-2724-DB02-BB7A1A4D8C9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err="1">
                <a:hlinkClick r:id="rId2"/>
              </a:rPr>
              <a:t>perfSONAR</a:t>
            </a:r>
            <a:r>
              <a:rPr lang="en-GB" dirty="0">
                <a:hlinkClick r:id="rId2"/>
              </a:rPr>
              <a:t> pw -&gt;</a:t>
            </a:r>
            <a:r>
              <a:rPr lang="en-GB" dirty="0" err="1">
                <a:hlinkClick r:id="rId2"/>
              </a:rPr>
              <a:t>cw</a:t>
            </a:r>
            <a:r>
              <a:rPr lang="en-GB" dirty="0">
                <a:hlinkClick r:id="rId2"/>
              </a:rPr>
              <a:t> 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53B15C-FB19-8EA2-5F2B-A9880D51B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Latency pw -&gt;</a:t>
            </a:r>
            <a:r>
              <a:rPr lang="en-GB" dirty="0" err="1"/>
              <a:t>cw</a:t>
            </a:r>
            <a:r>
              <a:rPr lang="en-GB" dirty="0"/>
              <a:t> 0.220+-.034ms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4C8ED74-18F1-8B3D-4AFF-6C565F45305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153" r="115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9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FD0B1F7F-1B18-465F-7DB3-30154CDE3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71" y="3705225"/>
            <a:ext cx="4769897" cy="208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01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ABE6-D25E-871E-D7F3-930CC8B4E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F2466B-868B-6025-A61C-42C3A761D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1FABD-10E7-9DE0-603F-E904F49B2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149B2A-510C-577E-70D0-6C7307AF01D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Accurate time synchronisation needed for one way delay measurement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589582-E7A9-E80C-15E0-A5AEE9E45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Latency spikes (likely due to buffers filling</a:t>
            </a:r>
          </a:p>
          <a:p>
            <a:pPr lvl="1"/>
            <a:r>
              <a:rPr lang="en-GB" dirty="0"/>
              <a:t>London (100G) -&gt; Slough (10G) ~75ms</a:t>
            </a:r>
          </a:p>
          <a:p>
            <a:pPr lvl="1"/>
            <a:r>
              <a:rPr lang="en-GB" dirty="0"/>
              <a:t>Slough (10G) -&gt; London (100G) ~ 2ms</a:t>
            </a:r>
          </a:p>
          <a:p>
            <a:pPr lvl="1"/>
            <a:r>
              <a:rPr lang="en-GB" dirty="0"/>
              <a:t>Is </a:t>
            </a:r>
            <a:r>
              <a:rPr lang="en-GB" dirty="0" err="1"/>
              <a:t>bufferbloat</a:t>
            </a:r>
            <a:r>
              <a:rPr lang="en-GB" dirty="0"/>
              <a:t> an issue?</a:t>
            </a:r>
          </a:p>
          <a:p>
            <a:pPr lvl="2"/>
            <a:r>
              <a:rPr lang="en-GB" dirty="0"/>
              <a:t>Does it impact performance</a:t>
            </a:r>
          </a:p>
          <a:p>
            <a:r>
              <a:rPr lang="en-GB" dirty="0"/>
              <a:t>Time synchronisation</a:t>
            </a:r>
          </a:p>
          <a:p>
            <a:pPr lvl="1"/>
            <a:r>
              <a:rPr lang="en-GB" dirty="0" err="1"/>
              <a:t>Chrony</a:t>
            </a:r>
            <a:r>
              <a:rPr lang="en-GB" dirty="0"/>
              <a:t> </a:t>
            </a:r>
          </a:p>
          <a:p>
            <a:pPr lvl="2"/>
            <a:r>
              <a:rPr lang="en-GB" dirty="0"/>
              <a:t>Increasing polling frequency increases stability</a:t>
            </a:r>
          </a:p>
          <a:p>
            <a:pPr lvl="2"/>
            <a:r>
              <a:rPr lang="en-GB" dirty="0"/>
              <a:t>Hardware timestamping – makes a difference (probably)</a:t>
            </a:r>
          </a:p>
          <a:p>
            <a:pPr lvl="1"/>
            <a:r>
              <a:rPr lang="en-GB" dirty="0"/>
              <a:t>PTP</a:t>
            </a:r>
          </a:p>
          <a:p>
            <a:pPr lvl="2"/>
            <a:r>
              <a:rPr lang="en-GB" dirty="0"/>
              <a:t>How much will it improve things?</a:t>
            </a:r>
          </a:p>
        </p:txBody>
      </p:sp>
    </p:spTree>
    <p:extLst>
      <p:ext uri="{BB962C8B-B14F-4D97-AF65-F5344CB8AC3E}">
        <p14:creationId xmlns:p14="http://schemas.microsoft.com/office/powerpoint/2010/main" val="3582196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CEB96-963A-0B34-9A0F-F181E8E25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next?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148E7-6A44-7D3F-FDB5-1A6804F62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FEB8-D770-0C59-15A5-8AC7D7BFE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840584-891A-B613-7242-2AA75D04771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What next?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06324-7144-A08A-30D1-4A236214C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PTP</a:t>
            </a:r>
          </a:p>
          <a:p>
            <a:pPr lvl="1"/>
            <a:r>
              <a:rPr lang="en-GB" dirty="0"/>
              <a:t>Can it give better synchronisation</a:t>
            </a:r>
          </a:p>
          <a:p>
            <a:r>
              <a:rPr lang="en-GB" dirty="0" err="1"/>
              <a:t>Chrony</a:t>
            </a:r>
            <a:endParaRPr lang="en-GB" dirty="0"/>
          </a:p>
          <a:p>
            <a:pPr lvl="1"/>
            <a:r>
              <a:rPr lang="en-GB" dirty="0"/>
              <a:t>What advice can we give</a:t>
            </a:r>
          </a:p>
          <a:p>
            <a:pPr lvl="2"/>
            <a:r>
              <a:rPr lang="en-GB" dirty="0"/>
              <a:t>Is 32s polling acceptable</a:t>
            </a:r>
          </a:p>
          <a:p>
            <a:pPr lvl="3"/>
            <a:r>
              <a:rPr lang="en-GB" dirty="0"/>
              <a:t>Out to edge networks?</a:t>
            </a:r>
          </a:p>
          <a:p>
            <a:pPr lvl="3"/>
            <a:r>
              <a:rPr lang="en-GB" dirty="0"/>
              <a:t>How to roll out?</a:t>
            </a:r>
          </a:p>
          <a:p>
            <a:r>
              <a:rPr lang="en-GB" dirty="0"/>
              <a:t>OWAMP</a:t>
            </a:r>
          </a:p>
          <a:p>
            <a:pPr lvl="1"/>
            <a:r>
              <a:rPr lang="en-GB" dirty="0"/>
              <a:t>Is hardware timestamping necessary?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9C9097-C252-32D3-09B6-6ED21656AA8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GB" dirty="0"/>
              <a:t>Measurements possible?</a:t>
            </a:r>
          </a:p>
          <a:p>
            <a:pPr lvl="1"/>
            <a:r>
              <a:rPr lang="en-GB" dirty="0"/>
              <a:t>With current synchronisation</a:t>
            </a:r>
          </a:p>
          <a:p>
            <a:pPr lvl="2"/>
            <a:r>
              <a:rPr lang="en-GB" dirty="0"/>
              <a:t>Network </a:t>
            </a:r>
            <a:r>
              <a:rPr lang="en-GB"/>
              <a:t>music performance</a:t>
            </a:r>
            <a:endParaRPr lang="en-GB" dirty="0"/>
          </a:p>
          <a:p>
            <a:pPr lvl="1"/>
            <a:r>
              <a:rPr lang="en-GB" dirty="0"/>
              <a:t>With better synchronisation</a:t>
            </a:r>
          </a:p>
          <a:p>
            <a:pPr lvl="2"/>
            <a:r>
              <a:rPr lang="en-GB" dirty="0"/>
              <a:t>What accuracy do we need?</a:t>
            </a:r>
          </a:p>
          <a:p>
            <a:r>
              <a:rPr lang="en-GB" dirty="0"/>
              <a:t>Are we measuring the right thing?</a:t>
            </a:r>
          </a:p>
          <a:p>
            <a:pPr lvl="1"/>
            <a:r>
              <a:rPr lang="en-GB" dirty="0"/>
              <a:t>Is min / 95</a:t>
            </a:r>
            <a:r>
              <a:rPr lang="en-GB" baseline="30000" dirty="0"/>
              <a:t>th</a:t>
            </a:r>
            <a:r>
              <a:rPr lang="en-GB" dirty="0"/>
              <a:t> percentile the right measurement?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76D6FA4-1B12-F6D8-6157-5A5ADC3FAEB9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GB" dirty="0"/>
              <a:t>Measurements</a:t>
            </a:r>
          </a:p>
        </p:txBody>
      </p:sp>
    </p:spTree>
    <p:extLst>
      <p:ext uri="{BB962C8B-B14F-4D97-AF65-F5344CB8AC3E}">
        <p14:creationId xmlns:p14="http://schemas.microsoft.com/office/powerpoint/2010/main" val="2702393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D8BCEA-F9AE-C152-7A07-8DBED5BF471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Christopher J. Walker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AA8A6-C973-B068-5594-EE42D62F666D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GB" dirty="0"/>
              <a:t>Research Support Senior Manager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C50123-3F4B-3D29-5CF0-1A6A85AC764F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GB" dirty="0"/>
              <a:t>Christopher.Walker@jisc.ac.uk</a:t>
            </a:r>
          </a:p>
        </p:txBody>
      </p:sp>
    </p:spTree>
    <p:extLst>
      <p:ext uri="{BB962C8B-B14F-4D97-AF65-F5344CB8AC3E}">
        <p14:creationId xmlns:p14="http://schemas.microsoft.com/office/powerpoint/2010/main" val="773213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3D69-72E3-35BB-8BAD-86D912025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Polling options - </a:t>
            </a:r>
            <a:r>
              <a:rPr lang="en-GB" dirty="0" err="1">
                <a:hlinkClick r:id="rId2"/>
              </a:rPr>
              <a:t>chrony</a:t>
            </a:r>
            <a:r>
              <a:rPr lang="en-GB" dirty="0">
                <a:hlinkClick r:id="rId2"/>
              </a:rPr>
              <a:t> – </a:t>
            </a:r>
            <a:r>
              <a:rPr lang="en-GB" dirty="0" err="1">
                <a:hlinkClick r:id="rId2"/>
              </a:rPr>
              <a:t>chrony.conf</a:t>
            </a:r>
            <a:r>
              <a:rPr lang="en-GB" dirty="0">
                <a:hlinkClick r:id="rId2"/>
              </a:rPr>
              <a:t>(5)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9DDD30-4624-336B-9AD6-1848A697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12CF8-D8E3-555A-2E61-E0BD8E863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955476-B702-4864-8A43-03E9DFFD72C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err="1"/>
              <a:t>Minpoll</a:t>
            </a:r>
            <a:r>
              <a:rPr lang="en-GB" dirty="0"/>
              <a:t> </a:t>
            </a:r>
            <a:r>
              <a:rPr lang="en-GB" i="1" dirty="0"/>
              <a:t>poll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FD3535-6915-5E4B-F402-E2C67E72B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/>
              <a:t>This option specifies the minimum interval between requests sent to the server as a power of 2 in seconds. For example, </a:t>
            </a:r>
            <a:r>
              <a:rPr lang="en-GB" sz="1800" b="1" dirty="0" err="1"/>
              <a:t>minpoll</a:t>
            </a:r>
            <a:r>
              <a:rPr lang="en-GB" sz="1800" b="1" dirty="0"/>
              <a:t> 5</a:t>
            </a:r>
            <a:r>
              <a:rPr lang="en-GB" sz="1800" dirty="0"/>
              <a:t> would mean that the polling interval should not drop below 32 seconds. The </a:t>
            </a:r>
            <a:r>
              <a:rPr lang="en-GB" sz="1800" dirty="0">
                <a:solidFill>
                  <a:srgbClr val="FF0000"/>
                </a:solidFill>
              </a:rPr>
              <a:t>default is 6 (</a:t>
            </a:r>
            <a:r>
              <a:rPr lang="en-GB" sz="1800" dirty="0"/>
              <a:t>64 seconds), the minimum is -7 (1/128th of a second), and the maximum is 24 (6 months). Note that intervals shorter than 6 (64 seconds) should generally not be used with public servers on the Internet, because it might be considered abuse. A sub-second interval will be enabled only when the server is reachable and the round-trip delay is shorter than 10 milliseconds, i.e. the server should be in a local network.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DDA6CA5-70E1-7B74-3126-0A70BE74BE7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GB" sz="1800" dirty="0"/>
              <a:t>This option specifies the maximum interval between requests sent to the server as a power of 2 in seconds. For example, </a:t>
            </a:r>
            <a:r>
              <a:rPr lang="en-GB" sz="1800" b="1" dirty="0" err="1"/>
              <a:t>maxpoll</a:t>
            </a:r>
            <a:r>
              <a:rPr lang="en-GB" sz="1800" b="1" dirty="0"/>
              <a:t> 9</a:t>
            </a:r>
            <a:r>
              <a:rPr lang="en-GB" sz="1800" dirty="0"/>
              <a:t> indicates that the polling interval should stay at or below 9 (512 seconds). The </a:t>
            </a:r>
            <a:r>
              <a:rPr lang="en-GB" sz="1800" dirty="0">
                <a:solidFill>
                  <a:srgbClr val="FF0000"/>
                </a:solidFill>
              </a:rPr>
              <a:t>default is 10 </a:t>
            </a:r>
            <a:r>
              <a:rPr lang="en-GB" sz="1800" dirty="0"/>
              <a:t>(1024 seconds), the minimum is -7 (1/128th of a second), and the maximum is 24 (6 months).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BBC8E06-0559-E40F-2764-734AAD81699D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GB" dirty="0" err="1"/>
              <a:t>Maxpoll</a:t>
            </a:r>
            <a:r>
              <a:rPr lang="en-GB" dirty="0"/>
              <a:t> </a:t>
            </a:r>
            <a:r>
              <a:rPr lang="en-GB" i="1" dirty="0"/>
              <a:t>poll</a:t>
            </a:r>
          </a:p>
        </p:txBody>
      </p:sp>
    </p:spTree>
    <p:extLst>
      <p:ext uri="{BB962C8B-B14F-4D97-AF65-F5344CB8AC3E}">
        <p14:creationId xmlns:p14="http://schemas.microsoft.com/office/powerpoint/2010/main" val="2774942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2C950-8A35-32D6-3901-8AF165C1B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35814C-D795-88C1-5AA3-40978D50A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E31DA-311F-6617-EDE2-E5F778DC5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A40DD2-03B8-1173-B322-F95F1C60124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Time synchronisation mesh</a:t>
            </a:r>
            <a:r>
              <a:rPr lang="en-GB" dirty="0"/>
              <a:t>: motivation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5FB240-16BC-3309-6251-961B67BC7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can Latency tell us?</a:t>
            </a:r>
          </a:p>
          <a:p>
            <a:pPr lvl="1"/>
            <a:r>
              <a:rPr lang="en-GB" dirty="0"/>
              <a:t>Do we </a:t>
            </a:r>
            <a:r>
              <a:rPr lang="en-GB" i="1" dirty="0"/>
              <a:t>need</a:t>
            </a:r>
            <a:r>
              <a:rPr lang="en-GB" dirty="0"/>
              <a:t> </a:t>
            </a:r>
            <a:r>
              <a:rPr lang="en-GB" dirty="0" err="1"/>
              <a:t>bandwith</a:t>
            </a:r>
            <a:r>
              <a:rPr lang="en-GB" dirty="0"/>
              <a:t> tests to all?</a:t>
            </a:r>
          </a:p>
          <a:p>
            <a:r>
              <a:rPr lang="en-GB" dirty="0"/>
              <a:t>Why is clock drift a problem?</a:t>
            </a:r>
          </a:p>
          <a:p>
            <a:r>
              <a:rPr lang="en-GB" dirty="0"/>
              <a:t>How can we improve clock drift</a:t>
            </a:r>
          </a:p>
          <a:p>
            <a:pPr lvl="1"/>
            <a:r>
              <a:rPr lang="en-GB" dirty="0"/>
              <a:t>NTP (Jisc)</a:t>
            </a:r>
          </a:p>
          <a:p>
            <a:pPr lvl="2"/>
            <a:r>
              <a:rPr lang="en-GB" dirty="0"/>
              <a:t>Accurate clock</a:t>
            </a:r>
          </a:p>
          <a:p>
            <a:pPr lvl="2"/>
            <a:r>
              <a:rPr lang="en-GB" dirty="0"/>
              <a:t>Hardware Timestamping</a:t>
            </a:r>
          </a:p>
          <a:p>
            <a:pPr lvl="1"/>
            <a:r>
              <a:rPr lang="en-GB" dirty="0"/>
              <a:t>PTP (HEANET, CERN, AGLT2)</a:t>
            </a:r>
          </a:p>
          <a:p>
            <a:r>
              <a:rPr lang="en-GB" dirty="0"/>
              <a:t>OWAMP</a:t>
            </a:r>
          </a:p>
          <a:p>
            <a:pPr lvl="1"/>
            <a:r>
              <a:rPr lang="en-GB" dirty="0"/>
              <a:t>Will hardware timestamping make a difference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AAE9ECA-82BA-B116-D9E5-521B4CB0FDC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6478" b="6478"/>
          <a:stretch/>
        </p:blipFill>
        <p:spPr>
          <a:prstGeom prst="rect">
            <a:avLst/>
          </a:prstGeom>
          <a:solidFill>
            <a:srgbClr val="FFFFFF">
              <a:lumMod val="95000"/>
            </a:srgbClr>
          </a:solidFill>
          <a:ln w="508000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596820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Dual time clock at Bristol Corn Exchange">
            <a:extLst>
              <a:ext uri="{FF2B5EF4-FFF2-40B4-BE49-F238E27FC236}">
                <a16:creationId xmlns:a16="http://schemas.microsoft.com/office/drawing/2014/main" id="{71F2B0BE-77D7-368E-775D-B49F57E3272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" t="16088" r="941" b="16088"/>
          <a:stretch/>
        </p:blipFill>
        <p:spPr>
          <a:xfrm>
            <a:off x="342348" y="330108"/>
            <a:ext cx="13881652" cy="12629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04B42A-4FC3-C3CA-121B-89AC62DC6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Clock offset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0291F-BE9D-C9B4-79DD-CB13D0DE4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348" y="1828562"/>
            <a:ext cx="5279997" cy="4540379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</a:rPr>
              <a:t>Latency 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</a:rPr>
              <a:t>	= T(Host B) – T (Host A)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</a:rPr>
              <a:t>Measured latency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</a:rPr>
              <a:t>	 = T(Host B) – T(Host A) + Clock offset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A41CCC-647F-51E9-866D-394436A80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A7BE-C8C7-1B47-2E4F-BDDC444D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20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DBF25-C220-C2E9-4820-E760A61FF437}"/>
              </a:ext>
            </a:extLst>
          </p:cNvPr>
          <p:cNvSpPr txBox="1"/>
          <p:nvPr/>
        </p:nvSpPr>
        <p:spPr>
          <a:xfrm>
            <a:off x="7445930" y="5924552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Bristol Corn exchange dual time clock</a:t>
            </a:r>
          </a:p>
        </p:txBody>
      </p:sp>
    </p:spTree>
    <p:extLst>
      <p:ext uri="{BB962C8B-B14F-4D97-AF65-F5344CB8AC3E}">
        <p14:creationId xmlns:p14="http://schemas.microsoft.com/office/powerpoint/2010/main" val="4145444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EB274-09C7-3A5C-6240-55FEC5FEA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 for accurate timing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D05D12-0E0E-2CD5-510A-2D02BB0A5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8E1E2-FC99-C3BD-4D47-9D9A70770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120F34-8686-524D-BC34-368D97BEB35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Measure Network Performance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B68C4E6-2C37-E4A5-ADDE-5354E6808D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5009121"/>
              </p:ext>
            </p:extLst>
          </p:nvPr>
        </p:nvGraphicFramePr>
        <p:xfrm>
          <a:off x="508000" y="2032000"/>
          <a:ext cx="101600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5652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96EDC-1807-65B6-5DB2-844CE8FBF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accuracy is required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CE2F3-61AC-9F42-C6E5-3A67AA660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39835-52AD-B4C7-6D06-EF3BB6F0A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437328-E678-9741-B0AA-25A669E9B71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Consider 1250 Byte=10,000bit packet</a:t>
            </a: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F0B9F6-979D-2A50-B76D-8A9E1E8B9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Packet quantisation time</a:t>
            </a:r>
          </a:p>
          <a:p>
            <a:pPr lvl="1"/>
            <a:r>
              <a:rPr lang="en-GB" dirty="0"/>
              <a:t>10Gbit : 1µs</a:t>
            </a:r>
          </a:p>
          <a:p>
            <a:pPr lvl="1"/>
            <a:r>
              <a:rPr lang="en-GB" dirty="0"/>
              <a:t>100Gbit : 0.1µs</a:t>
            </a:r>
          </a:p>
          <a:p>
            <a:endParaRPr lang="en-GB" dirty="0"/>
          </a:p>
          <a:p>
            <a:r>
              <a:rPr lang="en-GB" dirty="0"/>
              <a:t>Clock stability:</a:t>
            </a:r>
          </a:p>
          <a:p>
            <a:pPr lvl="1"/>
            <a:r>
              <a:rPr lang="en-GB" dirty="0"/>
              <a:t>~ 500µs (0.5ms)</a:t>
            </a:r>
          </a:p>
          <a:p>
            <a:pPr lvl="2"/>
            <a:r>
              <a:rPr lang="en-GB" dirty="0"/>
              <a:t>500 packets at 10Gig</a:t>
            </a:r>
          </a:p>
          <a:p>
            <a:pPr lvl="2"/>
            <a:r>
              <a:rPr lang="en-GB" dirty="0"/>
              <a:t>5000 packets at 100Gig</a:t>
            </a:r>
          </a:p>
          <a:p>
            <a:pPr lvl="1"/>
            <a:endParaRPr lang="en-GB" dirty="0"/>
          </a:p>
          <a:p>
            <a:r>
              <a:rPr lang="en-GB" dirty="0"/>
              <a:t>What accuracy do we need?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365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0F7A1-7FD9-7F68-834C-124D9EA5A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One Way Latency  - Effect of clock drift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F93320-F9A2-02A1-4272-57CCD2DC8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32DE0-B182-D5F9-794E-EB2061ED5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5</a:t>
            </a:fld>
            <a:endParaRPr lang="en-GB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067F692-7292-1114-8F96-F560BD1F0D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" b="2149"/>
          <a:stretch/>
        </p:blipFill>
        <p:spPr>
          <a:xfrm>
            <a:off x="508000" y="2540376"/>
            <a:ext cx="11176000" cy="4317624"/>
          </a:xfrm>
          <a:prstGeom prst="rect">
            <a:avLst/>
          </a:prstGeom>
          <a:solidFill>
            <a:srgbClr val="FFFFFF">
              <a:lumMod val="95000"/>
            </a:srgbClr>
          </a:solidFill>
          <a:ln w="508000">
            <a:noFill/>
            <a:miter lim="800000"/>
          </a:ln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DC4E8C9-EE16-D581-2009-C9EAF75F25A0}"/>
              </a:ext>
            </a:extLst>
          </p:cNvPr>
          <p:cNvSpPr txBox="1">
            <a:spLocks/>
          </p:cNvSpPr>
          <p:nvPr/>
        </p:nvSpPr>
        <p:spPr>
          <a:xfrm>
            <a:off x="508000" y="1016000"/>
            <a:ext cx="5472176" cy="1379728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Jisc(London) -&gt; QMUL</a:t>
            </a:r>
          </a:p>
          <a:p>
            <a:pPr lvl="1"/>
            <a:r>
              <a:rPr lang="en-GB" dirty="0"/>
              <a:t> a mirror image of </a:t>
            </a:r>
          </a:p>
          <a:p>
            <a:r>
              <a:rPr lang="en-GB" dirty="0"/>
              <a:t>QMUL –&gt; Jisc(London)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631BC35-5780-1B73-8D43-DA4C7C73A547}"/>
              </a:ext>
            </a:extLst>
          </p:cNvPr>
          <p:cNvSpPr txBox="1">
            <a:spLocks/>
          </p:cNvSpPr>
          <p:nvPr/>
        </p:nvSpPr>
        <p:spPr>
          <a:xfrm>
            <a:off x="5890768" y="989715"/>
            <a:ext cx="5472176" cy="1379728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Clock Drift</a:t>
            </a:r>
          </a:p>
          <a:p>
            <a:r>
              <a:rPr lang="en-GB" dirty="0"/>
              <a:t>IPv4 and IPv6 different routes</a:t>
            </a:r>
          </a:p>
        </p:txBody>
      </p:sp>
    </p:spTree>
    <p:extLst>
      <p:ext uri="{BB962C8B-B14F-4D97-AF65-F5344CB8AC3E}">
        <p14:creationId xmlns:p14="http://schemas.microsoft.com/office/powerpoint/2010/main" val="933071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2551-3C84-BCD9-FE28-82F89D999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clock offset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DDD635-2BDF-2E0C-EFAB-DF3F889A8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BC1C1-34CD-0300-F08F-9BF65F0DC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6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1F8705-0310-82A3-E6E7-BC316CB9A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Latency = T_2 – T_1</a:t>
            </a:r>
          </a:p>
          <a:p>
            <a:r>
              <a:rPr lang="en-GB" dirty="0"/>
              <a:t>Observed latency</a:t>
            </a:r>
          </a:p>
          <a:p>
            <a:pPr marL="241281" lvl="1" indent="0">
              <a:buNone/>
            </a:pPr>
            <a:r>
              <a:rPr lang="en-GB" dirty="0"/>
              <a:t>		= T_2(B) – T_1()</a:t>
            </a:r>
          </a:p>
          <a:p>
            <a:pPr marL="241281" lvl="1" indent="0">
              <a:buNone/>
            </a:pPr>
            <a:r>
              <a:rPr lang="en-GB" dirty="0"/>
              <a:t>		= T_2-T_1 +Clock offset.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DE5F88A-3C1C-8FDB-84B6-F4D6446AEF8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4420" r="442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CEF570-2925-637C-09C1-AD42CFC293AF}"/>
              </a:ext>
            </a:extLst>
          </p:cNvPr>
          <p:cNvSpPr txBox="1"/>
          <p:nvPr/>
        </p:nvSpPr>
        <p:spPr>
          <a:xfrm>
            <a:off x="7765542" y="5054846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Bristol Corn exchange dual time clock</a:t>
            </a:r>
          </a:p>
        </p:txBody>
      </p:sp>
    </p:spTree>
    <p:extLst>
      <p:ext uri="{BB962C8B-B14F-4D97-AF65-F5344CB8AC3E}">
        <p14:creationId xmlns:p14="http://schemas.microsoft.com/office/powerpoint/2010/main" val="312477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5303939-3D05-4BAD-8CF3-18123746C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6" y="452967"/>
            <a:ext cx="8691036" cy="455429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 dirty="0" err="1"/>
              <a:t>Perfsonar</a:t>
            </a:r>
            <a:r>
              <a:rPr lang="en-GB" dirty="0"/>
              <a:t> one way latency measurements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1DAFBD1-92E5-BB02-205F-03965BF572C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78366" y="1396350"/>
            <a:ext cx="8691036" cy="340988"/>
          </a:xfrm>
        </p:spPr>
        <p:txBody>
          <a:bodyPr/>
          <a:lstStyle/>
          <a:p>
            <a:r>
              <a:rPr lang="en-US" dirty="0" err="1"/>
              <a:t>Jisc</a:t>
            </a:r>
            <a:r>
              <a:rPr lang="en-US" dirty="0"/>
              <a:t> London to/from Slough (1 month)</a:t>
            </a:r>
          </a:p>
        </p:txBody>
      </p:sp>
      <p:pic>
        <p:nvPicPr>
          <p:cNvPr id="3" name="Picture Placeholder 2" descr="Latency between Jisc servers in Slough and London - showing reduced jitter when Hardware timestamping enabled">
            <a:extLst>
              <a:ext uri="{FF2B5EF4-FFF2-40B4-BE49-F238E27FC236}">
                <a16:creationId xmlns:a16="http://schemas.microsoft.com/office/drawing/2014/main" id="{52218017-804A-58B7-DDA4-005B535F0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436" r="10768"/>
          <a:stretch/>
        </p:blipFill>
        <p:spPr>
          <a:xfrm>
            <a:off x="478367" y="1906075"/>
            <a:ext cx="10887972" cy="4018477"/>
          </a:xfrm>
          <a:prstGeom prst="rect">
            <a:avLst/>
          </a:prstGeom>
          <a:noFill/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4E1596D-8AE5-979B-C73B-6DF2ED514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8368" y="6165035"/>
            <a:ext cx="264145" cy="4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BD7AF65-ABD8-9745-9161-1D3466EAFE0E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1FACD-70CF-9265-FAC3-5146357CE34E}"/>
              </a:ext>
            </a:extLst>
          </p:cNvPr>
          <p:cNvSpPr txBox="1"/>
          <p:nvPr/>
        </p:nvSpPr>
        <p:spPr>
          <a:xfrm>
            <a:off x="6817489" y="1222570"/>
            <a:ext cx="3264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HW timestamping enabled</a:t>
            </a:r>
          </a:p>
        </p:txBody>
      </p:sp>
      <p:sp>
        <p:nvSpPr>
          <p:cNvPr id="10" name="Arrow: Down 9" descr="HW timestamping enabled at this point">
            <a:extLst>
              <a:ext uri="{FF2B5EF4-FFF2-40B4-BE49-F238E27FC236}">
                <a16:creationId xmlns:a16="http://schemas.microsoft.com/office/drawing/2014/main" id="{A33B037B-2CBD-49ED-5CFB-CAAAA4EEF0FC}"/>
              </a:ext>
            </a:extLst>
          </p:cNvPr>
          <p:cNvSpPr/>
          <p:nvPr/>
        </p:nvSpPr>
        <p:spPr>
          <a:xfrm>
            <a:off x="8137002" y="1715821"/>
            <a:ext cx="300942" cy="72807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7CB7F9-6528-6EFC-96C4-A67BE346B99A}"/>
              </a:ext>
            </a:extLst>
          </p:cNvPr>
          <p:cNvSpPr txBox="1"/>
          <p:nvPr/>
        </p:nvSpPr>
        <p:spPr>
          <a:xfrm>
            <a:off x="742513" y="5675243"/>
            <a:ext cx="5529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London -&gt; Slough ~0.6 </a:t>
            </a:r>
            <a:r>
              <a:rPr lang="en-GB" dirty="0" err="1"/>
              <a:t>ms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E9E2A1-B9EF-DD5B-89E3-4DC53B5C0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HEAnet perfSONAR training - December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0091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921128-EA8F-496E-833C-D2E5FB5D9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 Card timestamping 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00AF21-C2E1-49AA-AD15-6B7BB2CA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0634A-34EF-464A-9270-7BCDF67A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8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BF782C-D710-4252-9C2C-0FD2EAC7116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RHEL 9 “Basic System Settings - </a:t>
            </a:r>
            <a:r>
              <a:rPr lang="en-GB" dirty="0" err="1">
                <a:hlinkClick r:id="rId2"/>
              </a:rPr>
              <a:t>Chrony</a:t>
            </a:r>
            <a:r>
              <a:rPr lang="en-GB" dirty="0"/>
              <a:t>” </a:t>
            </a: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0A4249-3C55-44CD-8989-371D8A1EE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68" y="1906075"/>
            <a:ext cx="5882676" cy="4018477"/>
          </a:xfrm>
        </p:spPr>
        <p:txBody>
          <a:bodyPr/>
          <a:lstStyle/>
          <a:p>
            <a:r>
              <a:rPr lang="en-GB" dirty="0"/>
              <a:t>Network card support? </a:t>
            </a:r>
          </a:p>
          <a:p>
            <a:endParaRPr lang="en-GB" dirty="0"/>
          </a:p>
          <a:p>
            <a:r>
              <a:rPr lang="en-GB" dirty="0"/>
              <a:t>Output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b="1" i="1" dirty="0"/>
              <a:t>	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FC7C3A-65BA-F380-4ED9-2E722B42B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151515"/>
                </a:solidFill>
                <a:effectLst/>
                <a:latin typeface="RedHatMono"/>
              </a:rPr>
              <a:t>ethtool -T eth0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47C57BA-D6B8-F73E-8EA2-F7516A92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78635" y="3160414"/>
            <a:ext cx="5882676" cy="24726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>
            <a:defPPr>
              <a:defRPr lang="en-US"/>
            </a:defPPr>
            <a:lvl1pPr indent="0" defTabSz="35999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b="0" i="0">
                <a:ea typeface="Roboto Light" panose="02000000000000000000" pitchFamily="2" charset="0"/>
              </a:defRPr>
            </a:lvl1pPr>
            <a:lvl2pPr marL="360363" indent="-184150" defTabSz="35999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b="0" i="0">
                <a:ea typeface="Roboto Light" panose="02000000000000000000" pitchFamily="2" charset="0"/>
              </a:defRPr>
            </a:lvl2pPr>
            <a:lvl3pPr marL="538163" indent="-177800" defTabSz="35999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b="0" i="0">
                <a:ea typeface="Roboto Light" panose="02000000000000000000" pitchFamily="2" charset="0"/>
              </a:defRPr>
            </a:lvl3pPr>
            <a:lvl4pPr marL="714375" indent="-176213" defTabSz="35999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b="0" i="0">
                <a:ea typeface="Roboto Light" panose="02000000000000000000" pitchFamily="2" charset="0"/>
              </a:defRPr>
            </a:lvl4pPr>
            <a:lvl5pPr marL="898525" indent="-184150" defTabSz="35999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b="0" i="0">
                <a:ea typeface="Roboto Light" panose="02000000000000000000" pitchFamily="2" charset="0"/>
              </a:defRPr>
            </a:lvl5pPr>
            <a:lvl6pPr marL="2514537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Time stamping parameters for enp175s0f0np0:</a:t>
            </a:r>
            <a:br>
              <a:rPr lang="en-GB" dirty="0"/>
            </a:br>
            <a:r>
              <a:rPr lang="en-GB" dirty="0"/>
              <a:t>Capabilities:</a:t>
            </a:r>
            <a:br>
              <a:rPr lang="en-GB" dirty="0"/>
            </a:br>
            <a:r>
              <a:rPr lang="en-GB" dirty="0"/>
              <a:t>        </a:t>
            </a:r>
            <a:r>
              <a:rPr lang="en-GB" b="1" dirty="0"/>
              <a:t>hardware-transmit</a:t>
            </a:r>
            <a:br>
              <a:rPr lang="en-GB" dirty="0"/>
            </a:br>
            <a:r>
              <a:rPr lang="en-GB" dirty="0"/>
              <a:t>        </a:t>
            </a:r>
            <a:r>
              <a:rPr lang="en-GB" b="1" dirty="0"/>
              <a:t>hardware-receive</a:t>
            </a:r>
            <a:br>
              <a:rPr lang="en-GB" dirty="0"/>
            </a:br>
            <a:r>
              <a:rPr lang="en-GB" dirty="0"/>
              <a:t>        hardware-raw-clock</a:t>
            </a:r>
            <a:br>
              <a:rPr lang="en-GB" dirty="0"/>
            </a:br>
            <a:r>
              <a:rPr lang="en-GB" dirty="0"/>
              <a:t>PTP Hardware Clock: 0</a:t>
            </a:r>
            <a:br>
              <a:rPr lang="en-GB" dirty="0"/>
            </a:br>
            <a:r>
              <a:rPr lang="en-GB" dirty="0"/>
              <a:t>Hardware Transmit Timestamp Modes:</a:t>
            </a:r>
            <a:br>
              <a:rPr lang="en-GB" dirty="0"/>
            </a:br>
            <a:r>
              <a:rPr lang="en-GB" dirty="0"/>
              <a:t>        off</a:t>
            </a:r>
            <a:br>
              <a:rPr lang="en-GB" dirty="0"/>
            </a:br>
            <a:r>
              <a:rPr lang="en-GB" dirty="0"/>
              <a:t>        on</a:t>
            </a:r>
          </a:p>
          <a:p>
            <a:endParaRPr lang="en-GB" dirty="0"/>
          </a:p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DA3CCCA-982C-2DFC-9681-707604897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49426" y="2281960"/>
            <a:ext cx="5882676" cy="340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>
            <a:defPPr>
              <a:defRPr lang="en-US"/>
            </a:defPPr>
            <a:lvl1pPr indent="0" defTabSz="35999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b="0" i="0">
                <a:ea typeface="Roboto Light" panose="02000000000000000000" pitchFamily="2" charset="0"/>
              </a:defRPr>
            </a:lvl1pPr>
            <a:lvl2pPr marL="360363" indent="-184150" defTabSz="35999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b="0" i="0">
                <a:ea typeface="Roboto Light" panose="02000000000000000000" pitchFamily="2" charset="0"/>
              </a:defRPr>
            </a:lvl2pPr>
            <a:lvl3pPr marL="538163" indent="-177800" defTabSz="35999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b="0" i="0">
                <a:ea typeface="Roboto Light" panose="02000000000000000000" pitchFamily="2" charset="0"/>
              </a:defRPr>
            </a:lvl3pPr>
            <a:lvl4pPr marL="714375" indent="-176213" defTabSz="35999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b="0" i="0">
                <a:ea typeface="Roboto Light" panose="02000000000000000000" pitchFamily="2" charset="0"/>
              </a:defRPr>
            </a:lvl4pPr>
            <a:lvl5pPr marL="898525" indent="-184150" defTabSz="35999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b="0" i="0">
                <a:ea typeface="Roboto Light" panose="02000000000000000000" pitchFamily="2" charset="0"/>
              </a:defRPr>
            </a:lvl5pPr>
            <a:lvl6pPr marL="2514537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# </a:t>
            </a:r>
            <a:r>
              <a:rPr lang="en-GB" b="1" dirty="0" err="1"/>
              <a:t>ethtool</a:t>
            </a:r>
            <a:r>
              <a:rPr lang="en-GB" b="1" dirty="0"/>
              <a:t> -T enp175s0f0np0</a:t>
            </a:r>
            <a:br>
              <a:rPr lang="en-GB" dirty="0"/>
            </a:br>
            <a:br>
              <a:rPr lang="en-GB" dirty="0"/>
            </a:b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678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921128-EA8F-496E-833C-D2E5FB5D9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 Card timestamping (2)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00AF21-C2E1-49AA-AD15-6B7BB2CA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HEAnet perfSONAR training - December 2025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0634A-34EF-464A-9270-7BCDF67A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9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0A4249-3C55-44CD-8989-371D8A1EE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68" y="1329458"/>
            <a:ext cx="5882676" cy="4018477"/>
          </a:xfrm>
        </p:spPr>
        <p:txBody>
          <a:bodyPr/>
          <a:lstStyle/>
          <a:p>
            <a:r>
              <a:rPr lang="en-GB" dirty="0"/>
              <a:t>Enabling in </a:t>
            </a:r>
            <a:r>
              <a:rPr lang="en-GB" b="1" dirty="0"/>
              <a:t>/etc/</a:t>
            </a:r>
            <a:r>
              <a:rPr lang="en-GB" b="1" dirty="0" err="1"/>
              <a:t>chrony.conf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Checking 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b="1" i="1" dirty="0"/>
              <a:t>	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FC7C3A-65BA-F380-4ED9-2E722B42B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151515"/>
                </a:solidFill>
                <a:effectLst/>
                <a:latin typeface="RedHatMono"/>
              </a:rPr>
              <a:t>ethtool -T eth0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Content Placeholder 5" descr="# chronyc ntpdata &#10;…&#10;Offset          : -0.000132777 seconds&#10;Peer delay      : 0.005870986 seconds&#10;Peer dispersion : 0.000003835 seconds&#10;Response time   : 0.000374075 seconds&#10;…&#10;TX timestamping : Hardware&#10;RX timestamping : Hardware">
            <a:extLst>
              <a:ext uri="{FF2B5EF4-FFF2-40B4-BE49-F238E27FC236}">
                <a16:creationId xmlns:a16="http://schemas.microsoft.com/office/drawing/2014/main" id="{F47C57BA-D6B8-F73E-8EA2-F7516A9289A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849426" y="3267102"/>
            <a:ext cx="5882676" cy="26445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>
            <a:defPPr>
              <a:defRPr lang="en-US"/>
            </a:defPPr>
            <a:lvl1pPr indent="0" defTabSz="35999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b="0" i="0">
                <a:ea typeface="Roboto Light" panose="02000000000000000000" pitchFamily="2" charset="0"/>
              </a:defRPr>
            </a:lvl1pPr>
            <a:lvl2pPr marL="360363" indent="-184150" defTabSz="35999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b="0" i="0">
                <a:ea typeface="Roboto Light" panose="02000000000000000000" pitchFamily="2" charset="0"/>
              </a:defRPr>
            </a:lvl2pPr>
            <a:lvl3pPr marL="538163" indent="-177800" defTabSz="35999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b="0" i="0">
                <a:ea typeface="Roboto Light" panose="02000000000000000000" pitchFamily="2" charset="0"/>
              </a:defRPr>
            </a:lvl3pPr>
            <a:lvl4pPr marL="714375" indent="-176213" defTabSz="35999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b="0" i="0">
                <a:ea typeface="Roboto Light" panose="02000000000000000000" pitchFamily="2" charset="0"/>
              </a:defRPr>
            </a:lvl4pPr>
            <a:lvl5pPr marL="898525" indent="-184150" defTabSz="35999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b="0" i="0">
                <a:ea typeface="Roboto Light" panose="02000000000000000000" pitchFamily="2" charset="0"/>
              </a:defRPr>
            </a:lvl5pPr>
            <a:lvl6pPr marL="2514537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b="1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ptos" panose="020B0004020202020204" pitchFamily="34" charset="0"/>
              </a:rPr>
              <a:t># </a:t>
            </a:r>
            <a:r>
              <a:rPr lang="en-GB" b="1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ptos" panose="020B0004020202020204" pitchFamily="34" charset="0"/>
              </a:rPr>
              <a:t>chronyc</a:t>
            </a:r>
            <a:r>
              <a:rPr lang="en-GB" b="1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ptos" panose="020B0004020202020204" pitchFamily="34" charset="0"/>
              </a:rPr>
              <a:t> </a:t>
            </a:r>
            <a:r>
              <a:rPr lang="en-GB" b="1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ptos" panose="020B0004020202020204" pitchFamily="34" charset="0"/>
              </a:rPr>
              <a:t>ntpdata</a:t>
            </a:r>
            <a:r>
              <a:rPr lang="en-GB" b="1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ptos" panose="020B0004020202020204" pitchFamily="34" charset="0"/>
              </a:rPr>
              <a:t> </a:t>
            </a:r>
            <a:br>
              <a:rPr lang="en-GB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ptos" panose="020B0004020202020204" pitchFamily="34" charset="0"/>
              </a:rPr>
            </a:br>
            <a:r>
              <a:rPr lang="en-GB" dirty="0"/>
              <a:t>…</a:t>
            </a:r>
            <a:br>
              <a:rPr lang="en-GB" dirty="0"/>
            </a:br>
            <a:r>
              <a:rPr lang="en-GB" b="0" i="0" dirty="0">
                <a:solidFill>
                  <a:srgbClr val="13343B"/>
                </a:solidFill>
                <a:effectLst/>
                <a:latin typeface="Aptos" panose="020B0004020202020204" pitchFamily="34" charset="0"/>
              </a:rPr>
              <a:t>Offset          : -0.000132777 seconds</a:t>
            </a:r>
            <a:br>
              <a:rPr lang="en-GB" dirty="0"/>
            </a:br>
            <a:r>
              <a:rPr lang="en-GB" b="0" i="0" dirty="0">
                <a:solidFill>
                  <a:srgbClr val="13343B"/>
                </a:solidFill>
                <a:effectLst/>
                <a:latin typeface="Aptos" panose="020B0004020202020204" pitchFamily="34" charset="0"/>
              </a:rPr>
              <a:t>Peer delay      : 0.005870986 seconds</a:t>
            </a:r>
            <a:br>
              <a:rPr lang="en-GB" dirty="0"/>
            </a:br>
            <a:r>
              <a:rPr lang="en-GB" b="0" i="0" dirty="0">
                <a:solidFill>
                  <a:srgbClr val="13343B"/>
                </a:solidFill>
                <a:effectLst/>
                <a:latin typeface="Aptos" panose="020B0004020202020204" pitchFamily="34" charset="0"/>
              </a:rPr>
              <a:t>Peer dispersion : 0.000003835 seconds</a:t>
            </a:r>
            <a:br>
              <a:rPr lang="en-GB" dirty="0"/>
            </a:br>
            <a:r>
              <a:rPr lang="en-GB" b="0" i="0" dirty="0">
                <a:solidFill>
                  <a:srgbClr val="13343B"/>
                </a:solidFill>
                <a:effectLst/>
                <a:latin typeface="Aptos" panose="020B0004020202020204" pitchFamily="34" charset="0"/>
              </a:rPr>
              <a:t>Response time   : 0.000374075 seconds</a:t>
            </a:r>
            <a:br>
              <a:rPr lang="en-GB" b="0" i="0" dirty="0">
                <a:solidFill>
                  <a:srgbClr val="13343B"/>
                </a:solidFill>
                <a:effectLst/>
                <a:latin typeface="Aptos" panose="020B0004020202020204" pitchFamily="34" charset="0"/>
              </a:rPr>
            </a:br>
            <a:r>
              <a:rPr lang="en-GB" dirty="0">
                <a:solidFill>
                  <a:srgbClr val="13343B"/>
                </a:solidFill>
                <a:latin typeface="Aptos" panose="020B0004020202020204" pitchFamily="34" charset="0"/>
              </a:rPr>
              <a:t>…</a:t>
            </a:r>
            <a:br>
              <a:rPr lang="en-GB" dirty="0"/>
            </a:br>
            <a:r>
              <a:rPr lang="en-GB" b="1" i="0" dirty="0">
                <a:solidFill>
                  <a:srgbClr val="13343B"/>
                </a:solidFill>
                <a:effectLst/>
                <a:latin typeface="Aptos" panose="020B0004020202020204" pitchFamily="34" charset="0"/>
              </a:rPr>
              <a:t>TX timestamping : Hardware</a:t>
            </a:r>
            <a:br>
              <a:rPr lang="en-GB" b="1" dirty="0"/>
            </a:br>
            <a:r>
              <a:rPr lang="en-GB" b="1" i="0" dirty="0">
                <a:solidFill>
                  <a:srgbClr val="13343B"/>
                </a:solidFill>
                <a:effectLst/>
                <a:latin typeface="Aptos" panose="020B0004020202020204" pitchFamily="34" charset="0"/>
              </a:rPr>
              <a:t>RX timestamping : Hardware</a:t>
            </a:r>
            <a:br>
              <a:rPr lang="en-GB" b="1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1" name="Content Placeholder 5" descr="# Enable hardware timestamping on all interfaces that support it.&#10;hwtimestamp *&#10;">
            <a:extLst>
              <a:ext uri="{FF2B5EF4-FFF2-40B4-BE49-F238E27FC236}">
                <a16:creationId xmlns:a16="http://schemas.microsoft.com/office/drawing/2014/main" id="{FDA3CCCA-982C-2DFC-9681-7076048976F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849426" y="1778014"/>
            <a:ext cx="5882676" cy="10078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>
            <a:defPPr>
              <a:defRPr lang="en-US"/>
            </a:defPPr>
            <a:lvl1pPr indent="0" defTabSz="35999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b="0" i="0">
                <a:ea typeface="Roboto Light" panose="02000000000000000000" pitchFamily="2" charset="0"/>
              </a:defRPr>
            </a:lvl1pPr>
            <a:lvl2pPr marL="360363" indent="-184150" defTabSz="35999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b="0" i="0">
                <a:ea typeface="Roboto Light" panose="02000000000000000000" pitchFamily="2" charset="0"/>
              </a:defRPr>
            </a:lvl2pPr>
            <a:lvl3pPr marL="538163" indent="-177800" defTabSz="35999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b="0" i="0">
                <a:ea typeface="Roboto Light" panose="02000000000000000000" pitchFamily="2" charset="0"/>
              </a:defRPr>
            </a:lvl3pPr>
            <a:lvl4pPr marL="714375" indent="-176213" defTabSz="35999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b="0" i="0">
                <a:ea typeface="Roboto Light" panose="02000000000000000000" pitchFamily="2" charset="0"/>
              </a:defRPr>
            </a:lvl4pPr>
            <a:lvl5pPr marL="898525" indent="-184150" defTabSz="35999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b="0" i="0">
                <a:ea typeface="Roboto Light" panose="02000000000000000000" pitchFamily="2" charset="0"/>
              </a:defRPr>
            </a:lvl5pPr>
            <a:lvl6pPr marL="2514537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# Enable hardware timestamping on all interfaces that support it.</a:t>
            </a:r>
          </a:p>
          <a:p>
            <a:r>
              <a:rPr lang="en-GB" dirty="0" err="1"/>
              <a:t>hwtimestamp</a:t>
            </a:r>
            <a:r>
              <a:rPr lang="en-GB" dirty="0"/>
              <a:t> *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84065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JISC GRAVITAS">
      <a:dk1>
        <a:srgbClr val="000000"/>
      </a:dk1>
      <a:lt1>
        <a:srgbClr val="FFFFFF"/>
      </a:lt1>
      <a:dk2>
        <a:srgbClr val="0D224C"/>
      </a:dk2>
      <a:lt2>
        <a:srgbClr val="F4F4F4"/>
      </a:lt2>
      <a:accent1>
        <a:srgbClr val="2F96C9"/>
      </a:accent1>
      <a:accent2>
        <a:srgbClr val="A879AC"/>
      </a:accent2>
      <a:accent3>
        <a:srgbClr val="D1CFCF"/>
      </a:accent3>
      <a:accent4>
        <a:srgbClr val="ED85A0"/>
      </a:accent4>
      <a:accent5>
        <a:srgbClr val="A4C8E4"/>
      </a:accent5>
      <a:accent6>
        <a:srgbClr val="00FFFF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77EF3434-7C95-4F46-95B4-DFF6B71B6B58}"/>
    </a:ext>
  </a:extLst>
</a:theme>
</file>

<file path=ppt/theme/theme10.xml><?xml version="1.0" encoding="utf-8"?>
<a:theme xmlns:a="http://schemas.openxmlformats.org/drawingml/2006/main" name="1_CLOSING">
  <a:themeElements>
    <a:clrScheme name="JISC DYNAMIC">
      <a:dk1>
        <a:srgbClr val="000000"/>
      </a:dk1>
      <a:lt1>
        <a:srgbClr val="FFFFFF"/>
      </a:lt1>
      <a:dk2>
        <a:srgbClr val="22372B"/>
      </a:dk2>
      <a:lt2>
        <a:srgbClr val="E5F3F2"/>
      </a:lt2>
      <a:accent1>
        <a:srgbClr val="00FFBC"/>
      </a:accent1>
      <a:accent2>
        <a:srgbClr val="00FFFF"/>
      </a:accent2>
      <a:accent3>
        <a:srgbClr val="009C93"/>
      </a:accent3>
      <a:accent4>
        <a:srgbClr val="30B5AC"/>
      </a:accent4>
      <a:accent5>
        <a:srgbClr val="C6E4E1"/>
      </a:accent5>
      <a:accent6>
        <a:srgbClr val="FFFF00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5F0E1D3A-5A6F-4E9D-AF6A-407909C31E72}"/>
    </a:ext>
  </a:extLst>
</a:theme>
</file>

<file path=ppt/theme/theme11.xml><?xml version="1.0" encoding="utf-8"?>
<a:theme xmlns:a="http://schemas.openxmlformats.org/drawingml/2006/main" name="2_Covers">
  <a:themeElements>
    <a:clrScheme name="JISC HARMONIOUS 2">
      <a:dk1>
        <a:srgbClr val="000000"/>
      </a:dk1>
      <a:lt1>
        <a:srgbClr val="FFFFFF"/>
      </a:lt1>
      <a:dk2>
        <a:srgbClr val="CE0F69"/>
      </a:dk2>
      <a:lt2>
        <a:srgbClr val="FAD5DD"/>
      </a:lt2>
      <a:accent1>
        <a:srgbClr val="FF73E8"/>
      </a:accent1>
      <a:accent2>
        <a:srgbClr val="E891F9"/>
      </a:accent2>
      <a:accent3>
        <a:srgbClr val="AE1B57"/>
      </a:accent3>
      <a:accent4>
        <a:srgbClr val="3E2B56"/>
      </a:accent4>
      <a:accent5>
        <a:srgbClr val="6D2077"/>
      </a:accent5>
      <a:accent6>
        <a:srgbClr val="7F2246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34ABFB22-8CF2-431D-8A3F-CA318D3E3474}"/>
    </a:ext>
  </a:extLst>
</a:theme>
</file>

<file path=ppt/theme/theme12.xml><?xml version="1.0" encoding="utf-8"?>
<a:theme xmlns:a="http://schemas.openxmlformats.org/drawingml/2006/main" name="2_BREAK, IMPACT AND STAT SLIDES">
  <a:themeElements>
    <a:clrScheme name="JISC HARMONIOUS 2">
      <a:dk1>
        <a:srgbClr val="000000"/>
      </a:dk1>
      <a:lt1>
        <a:srgbClr val="FFFFFF"/>
      </a:lt1>
      <a:dk2>
        <a:srgbClr val="CE0F69"/>
      </a:dk2>
      <a:lt2>
        <a:srgbClr val="FAD5DD"/>
      </a:lt2>
      <a:accent1>
        <a:srgbClr val="FF73E8"/>
      </a:accent1>
      <a:accent2>
        <a:srgbClr val="E891F9"/>
      </a:accent2>
      <a:accent3>
        <a:srgbClr val="AE1B57"/>
      </a:accent3>
      <a:accent4>
        <a:srgbClr val="3E2B56"/>
      </a:accent4>
      <a:accent5>
        <a:srgbClr val="6D2077"/>
      </a:accent5>
      <a:accent6>
        <a:srgbClr val="7F2246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0468293D-A98E-4109-934E-79056DE4DA09}"/>
    </a:ext>
  </a:extLst>
</a:theme>
</file>

<file path=ppt/theme/theme13.xml><?xml version="1.0" encoding="utf-8"?>
<a:theme xmlns:a="http://schemas.openxmlformats.org/drawingml/2006/main" name="2_LIGHT">
  <a:themeElements>
    <a:clrScheme name="JISC HARMONIOUS 2">
      <a:dk1>
        <a:srgbClr val="000000"/>
      </a:dk1>
      <a:lt1>
        <a:srgbClr val="FFFFFF"/>
      </a:lt1>
      <a:dk2>
        <a:srgbClr val="CE0F69"/>
      </a:dk2>
      <a:lt2>
        <a:srgbClr val="FAD5DD"/>
      </a:lt2>
      <a:accent1>
        <a:srgbClr val="FF73E8"/>
      </a:accent1>
      <a:accent2>
        <a:srgbClr val="E891F9"/>
      </a:accent2>
      <a:accent3>
        <a:srgbClr val="AE1B57"/>
      </a:accent3>
      <a:accent4>
        <a:srgbClr val="3E2B56"/>
      </a:accent4>
      <a:accent5>
        <a:srgbClr val="6D2077"/>
      </a:accent5>
      <a:accent6>
        <a:srgbClr val="7F2246"/>
      </a:accent6>
      <a:hlink>
        <a:srgbClr val="2A48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403AC3BE-E2EE-4B6B-A0D4-167E69FC2FCE}"/>
    </a:ext>
  </a:extLst>
</a:theme>
</file>

<file path=ppt/theme/theme14.xml><?xml version="1.0" encoding="utf-8"?>
<a:theme xmlns:a="http://schemas.openxmlformats.org/drawingml/2006/main" name="2_DARK">
  <a:themeElements>
    <a:clrScheme name="JISC HARMONIOUS 2">
      <a:dk1>
        <a:srgbClr val="000000"/>
      </a:dk1>
      <a:lt1>
        <a:srgbClr val="FFFFFF"/>
      </a:lt1>
      <a:dk2>
        <a:srgbClr val="CE0F69"/>
      </a:dk2>
      <a:lt2>
        <a:srgbClr val="FAD5DD"/>
      </a:lt2>
      <a:accent1>
        <a:srgbClr val="FF73E8"/>
      </a:accent1>
      <a:accent2>
        <a:srgbClr val="E891F9"/>
      </a:accent2>
      <a:accent3>
        <a:srgbClr val="AE1B57"/>
      </a:accent3>
      <a:accent4>
        <a:srgbClr val="3E2B56"/>
      </a:accent4>
      <a:accent5>
        <a:srgbClr val="6D2077"/>
      </a:accent5>
      <a:accent6>
        <a:srgbClr val="7F2246"/>
      </a:accent6>
      <a:hlink>
        <a:srgbClr val="2A48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FF625217-72DF-417D-ABF3-6BE19E7E0A59}"/>
    </a:ext>
  </a:extLst>
</a:theme>
</file>

<file path=ppt/theme/theme15.xml><?xml version="1.0" encoding="utf-8"?>
<a:theme xmlns:a="http://schemas.openxmlformats.org/drawingml/2006/main" name="2_CLOSING">
  <a:themeElements>
    <a:clrScheme name="JISC HARMONIOUS 2">
      <a:dk1>
        <a:srgbClr val="000000"/>
      </a:dk1>
      <a:lt1>
        <a:srgbClr val="FFFFFF"/>
      </a:lt1>
      <a:dk2>
        <a:srgbClr val="CE0F69"/>
      </a:dk2>
      <a:lt2>
        <a:srgbClr val="FAD5DD"/>
      </a:lt2>
      <a:accent1>
        <a:srgbClr val="FF73E8"/>
      </a:accent1>
      <a:accent2>
        <a:srgbClr val="E891F9"/>
      </a:accent2>
      <a:accent3>
        <a:srgbClr val="AE1B57"/>
      </a:accent3>
      <a:accent4>
        <a:srgbClr val="3E2B56"/>
      </a:accent4>
      <a:accent5>
        <a:srgbClr val="6D2077"/>
      </a:accent5>
      <a:accent6>
        <a:srgbClr val="7F2246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9472BBE7-0341-4166-BB6F-A4A32A5FA6B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BREAK, IMPACT AND STAT SLIDES">
  <a:themeElements>
    <a:clrScheme name="JISC GRAVITAS">
      <a:dk1>
        <a:srgbClr val="000000"/>
      </a:dk1>
      <a:lt1>
        <a:srgbClr val="FFFFFF"/>
      </a:lt1>
      <a:dk2>
        <a:srgbClr val="0D224C"/>
      </a:dk2>
      <a:lt2>
        <a:srgbClr val="F4F4F4"/>
      </a:lt2>
      <a:accent1>
        <a:srgbClr val="2F96C9"/>
      </a:accent1>
      <a:accent2>
        <a:srgbClr val="A879AC"/>
      </a:accent2>
      <a:accent3>
        <a:srgbClr val="D1CFCF"/>
      </a:accent3>
      <a:accent4>
        <a:srgbClr val="ED85A0"/>
      </a:accent4>
      <a:accent5>
        <a:srgbClr val="A4C8E4"/>
      </a:accent5>
      <a:accent6>
        <a:srgbClr val="00FFFF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7191A6A2-8D6A-454C-9D75-D5CA7E26F1B1}"/>
    </a:ext>
  </a:extLst>
</a:theme>
</file>

<file path=ppt/theme/theme3.xml><?xml version="1.0" encoding="utf-8"?>
<a:theme xmlns:a="http://schemas.openxmlformats.org/drawingml/2006/main" name="LIGHT">
  <a:themeElements>
    <a:clrScheme name="JISC GRAVITAS">
      <a:dk1>
        <a:srgbClr val="000000"/>
      </a:dk1>
      <a:lt1>
        <a:srgbClr val="FFFFFF"/>
      </a:lt1>
      <a:dk2>
        <a:srgbClr val="0D224C"/>
      </a:dk2>
      <a:lt2>
        <a:srgbClr val="F4F4F4"/>
      </a:lt2>
      <a:accent1>
        <a:srgbClr val="2F96C9"/>
      </a:accent1>
      <a:accent2>
        <a:srgbClr val="A879AC"/>
      </a:accent2>
      <a:accent3>
        <a:srgbClr val="D1CFCF"/>
      </a:accent3>
      <a:accent4>
        <a:srgbClr val="ED85A0"/>
      </a:accent4>
      <a:accent5>
        <a:srgbClr val="A4C8E4"/>
      </a:accent5>
      <a:accent6>
        <a:srgbClr val="00FFFF"/>
      </a:accent6>
      <a:hlink>
        <a:srgbClr val="2A48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920301FF-3505-42D6-82FF-EBA50FFA5DB8}"/>
    </a:ext>
  </a:extLst>
</a:theme>
</file>

<file path=ppt/theme/theme4.xml><?xml version="1.0" encoding="utf-8"?>
<a:theme xmlns:a="http://schemas.openxmlformats.org/drawingml/2006/main" name="DARK">
  <a:themeElements>
    <a:clrScheme name="JISC GRAVITAS">
      <a:dk1>
        <a:srgbClr val="000000"/>
      </a:dk1>
      <a:lt1>
        <a:srgbClr val="FFFFFF"/>
      </a:lt1>
      <a:dk2>
        <a:srgbClr val="0D224C"/>
      </a:dk2>
      <a:lt2>
        <a:srgbClr val="F4F4F4"/>
      </a:lt2>
      <a:accent1>
        <a:srgbClr val="2F96C9"/>
      </a:accent1>
      <a:accent2>
        <a:srgbClr val="A879AC"/>
      </a:accent2>
      <a:accent3>
        <a:srgbClr val="D1CFCF"/>
      </a:accent3>
      <a:accent4>
        <a:srgbClr val="ED85A0"/>
      </a:accent4>
      <a:accent5>
        <a:srgbClr val="A4C8E4"/>
      </a:accent5>
      <a:accent6>
        <a:srgbClr val="00FFFF"/>
      </a:accent6>
      <a:hlink>
        <a:srgbClr val="2A48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E02ED725-0F5D-46B8-8765-E0E32A360DE3}"/>
    </a:ext>
  </a:extLst>
</a:theme>
</file>

<file path=ppt/theme/theme5.xml><?xml version="1.0" encoding="utf-8"?>
<a:theme xmlns:a="http://schemas.openxmlformats.org/drawingml/2006/main" name="CLOSING">
  <a:themeElements>
    <a:clrScheme name="JISC GRAVITAS">
      <a:dk1>
        <a:srgbClr val="000000"/>
      </a:dk1>
      <a:lt1>
        <a:srgbClr val="FFFFFF"/>
      </a:lt1>
      <a:dk2>
        <a:srgbClr val="0D224C"/>
      </a:dk2>
      <a:lt2>
        <a:srgbClr val="F4F4F4"/>
      </a:lt2>
      <a:accent1>
        <a:srgbClr val="2F96C9"/>
      </a:accent1>
      <a:accent2>
        <a:srgbClr val="A879AC"/>
      </a:accent2>
      <a:accent3>
        <a:srgbClr val="D1CFCF"/>
      </a:accent3>
      <a:accent4>
        <a:srgbClr val="ED85A0"/>
      </a:accent4>
      <a:accent5>
        <a:srgbClr val="A4C8E4"/>
      </a:accent5>
      <a:accent6>
        <a:srgbClr val="00FFFF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40814EF7-543E-4B05-AF86-63FB38C54DBC}"/>
    </a:ext>
  </a:extLst>
</a:theme>
</file>

<file path=ppt/theme/theme6.xml><?xml version="1.0" encoding="utf-8"?>
<a:theme xmlns:a="http://schemas.openxmlformats.org/drawingml/2006/main" name="1_Covers">
  <a:themeElements>
    <a:clrScheme name="JISC DYNAMIC">
      <a:dk1>
        <a:srgbClr val="000000"/>
      </a:dk1>
      <a:lt1>
        <a:srgbClr val="FFFFFF"/>
      </a:lt1>
      <a:dk2>
        <a:srgbClr val="22372B"/>
      </a:dk2>
      <a:lt2>
        <a:srgbClr val="E5F3F2"/>
      </a:lt2>
      <a:accent1>
        <a:srgbClr val="00FFBC"/>
      </a:accent1>
      <a:accent2>
        <a:srgbClr val="00FFFF"/>
      </a:accent2>
      <a:accent3>
        <a:srgbClr val="009C93"/>
      </a:accent3>
      <a:accent4>
        <a:srgbClr val="30B5AC"/>
      </a:accent4>
      <a:accent5>
        <a:srgbClr val="C6E4E1"/>
      </a:accent5>
      <a:accent6>
        <a:srgbClr val="FFFF00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07A12560-6EA1-4F21-AE70-FBD12B7157F1}"/>
    </a:ext>
  </a:extLst>
</a:theme>
</file>

<file path=ppt/theme/theme7.xml><?xml version="1.0" encoding="utf-8"?>
<a:theme xmlns:a="http://schemas.openxmlformats.org/drawingml/2006/main" name="1_BREAK, IMPACT AND STAT SLIDES">
  <a:themeElements>
    <a:clrScheme name="JISC DYNAMIC 3">
      <a:dk1>
        <a:srgbClr val="000000"/>
      </a:dk1>
      <a:lt1>
        <a:srgbClr val="FFFFFF"/>
      </a:lt1>
      <a:dk2>
        <a:srgbClr val="004438"/>
      </a:dk2>
      <a:lt2>
        <a:srgbClr val="E5F3F2"/>
      </a:lt2>
      <a:accent1>
        <a:srgbClr val="00FFBC"/>
      </a:accent1>
      <a:accent2>
        <a:srgbClr val="00FFFF"/>
      </a:accent2>
      <a:accent3>
        <a:srgbClr val="009C93"/>
      </a:accent3>
      <a:accent4>
        <a:srgbClr val="30B5AC"/>
      </a:accent4>
      <a:accent5>
        <a:srgbClr val="C6E4E1"/>
      </a:accent5>
      <a:accent6>
        <a:srgbClr val="FFFF00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531DF6B5-E136-49EC-AEB5-BCA7F9C28847}"/>
    </a:ext>
  </a:extLst>
</a:theme>
</file>

<file path=ppt/theme/theme8.xml><?xml version="1.0" encoding="utf-8"?>
<a:theme xmlns:a="http://schemas.openxmlformats.org/drawingml/2006/main" name="1_LIGHT">
  <a:themeElements>
    <a:clrScheme name="JISC DYNAMIC 3">
      <a:dk1>
        <a:srgbClr val="000000"/>
      </a:dk1>
      <a:lt1>
        <a:srgbClr val="FFFFFF"/>
      </a:lt1>
      <a:dk2>
        <a:srgbClr val="004438"/>
      </a:dk2>
      <a:lt2>
        <a:srgbClr val="E5F3F2"/>
      </a:lt2>
      <a:accent1>
        <a:srgbClr val="00FFBC"/>
      </a:accent1>
      <a:accent2>
        <a:srgbClr val="00FFFF"/>
      </a:accent2>
      <a:accent3>
        <a:srgbClr val="009C93"/>
      </a:accent3>
      <a:accent4>
        <a:srgbClr val="30B5AC"/>
      </a:accent4>
      <a:accent5>
        <a:srgbClr val="C6E4E1"/>
      </a:accent5>
      <a:accent6>
        <a:srgbClr val="FFFF00"/>
      </a:accent6>
      <a:hlink>
        <a:srgbClr val="2A48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D4B4474C-F7AF-4B8E-834B-03175C5CC312}"/>
    </a:ext>
  </a:extLst>
</a:theme>
</file>

<file path=ppt/theme/theme9.xml><?xml version="1.0" encoding="utf-8"?>
<a:theme xmlns:a="http://schemas.openxmlformats.org/drawingml/2006/main" name="1_DARK">
  <a:themeElements>
    <a:clrScheme name="JISC DYNAMIC 3">
      <a:dk1>
        <a:srgbClr val="000000"/>
      </a:dk1>
      <a:lt1>
        <a:srgbClr val="FFFFFF"/>
      </a:lt1>
      <a:dk2>
        <a:srgbClr val="004438"/>
      </a:dk2>
      <a:lt2>
        <a:srgbClr val="E5F3F2"/>
      </a:lt2>
      <a:accent1>
        <a:srgbClr val="00FFBC"/>
      </a:accent1>
      <a:accent2>
        <a:srgbClr val="00FFFF"/>
      </a:accent2>
      <a:accent3>
        <a:srgbClr val="009C93"/>
      </a:accent3>
      <a:accent4>
        <a:srgbClr val="30B5AC"/>
      </a:accent4>
      <a:accent5>
        <a:srgbClr val="C6E4E1"/>
      </a:accent5>
      <a:accent6>
        <a:srgbClr val="FFFF00"/>
      </a:accent6>
      <a:hlink>
        <a:srgbClr val="2A48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 ALL 3.0" id="{63F240D5-DFB4-4C7A-925A-2D2457FE0641}" vid="{532F689B-28A6-43DF-9ABD-40551A8101F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79c6cfb5-50bc-4fca-81ee-f60fcea9a646" ContentTypeId="0x0101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fed60dd1-978d-4234-81be-5c75651aa337">
      <Terms xmlns="http://schemas.microsoft.com/office/infopath/2007/PartnerControls"/>
    </lcf76f155ced4ddcb4097134ff3c332f>
    <p0236d4d144d4627bcb169c5987c2c89 xmlns="7c455f33-77d2-4545-9ec6-8ece34099d2f">
      <Terms xmlns="http://schemas.microsoft.com/office/infopath/2007/PartnerControls"/>
    </p0236d4d144d4627bcb169c5987c2c89>
    <b89bde72cd604427a006be6ed1d4a50e xmlns="7c455f33-77d2-4545-9ec6-8ece34099d2f">
      <Terms xmlns="http://schemas.microsoft.com/office/infopath/2007/PartnerControls"/>
    </b89bde72cd604427a006be6ed1d4a50e>
    <TaxCatchAll xmlns="7c455f33-77d2-4545-9ec6-8ece34099d2f" xsi:nil="true"/>
    <_ip_UnifiedCompliancePolicyProperties xmlns="http://schemas.microsoft.com/sharepoint/v3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FB56782932DD49BDAA7F4F1A7C21F7" ma:contentTypeVersion="13" ma:contentTypeDescription="Create a new document." ma:contentTypeScope="" ma:versionID="53559e802303af960c09bef1a0ecade9">
  <xsd:schema xmlns:xsd="http://www.w3.org/2001/XMLSchema" xmlns:xs="http://www.w3.org/2001/XMLSchema" xmlns:p="http://schemas.microsoft.com/office/2006/metadata/properties" xmlns:ns1="http://schemas.microsoft.com/sharepoint/v3" xmlns:ns2="7c455f33-77d2-4545-9ec6-8ece34099d2f" xmlns:ns3="fed60dd1-978d-4234-81be-5c75651aa337" targetNamespace="http://schemas.microsoft.com/office/2006/metadata/properties" ma:root="true" ma:fieldsID="36690d6deb73d73e2cbbecf1b5c92829" ns1:_="" ns2:_="" ns3:_="">
    <xsd:import namespace="http://schemas.microsoft.com/sharepoint/v3"/>
    <xsd:import namespace="7c455f33-77d2-4545-9ec6-8ece34099d2f"/>
    <xsd:import namespace="fed60dd1-978d-4234-81be-5c75651aa337"/>
    <xsd:element name="properties">
      <xsd:complexType>
        <xsd:sequence>
          <xsd:element name="documentManagement">
            <xsd:complexType>
              <xsd:all>
                <xsd:element ref="ns2:b89bde72cd604427a006be6ed1d4a50e" minOccurs="0"/>
                <xsd:element ref="ns2:TaxCatchAll" minOccurs="0"/>
                <xsd:element ref="ns2:TaxCatchAllLabel" minOccurs="0"/>
                <xsd:element ref="ns2:p0236d4d144d4627bcb169c5987c2c89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1:_ip_UnifiedCompliancePolicyProperties" minOccurs="0"/>
                <xsd:element ref="ns1:_ip_UnifiedCompliancePolicyUIAction" minOccurs="0"/>
                <xsd:element ref="ns3:lcf76f155ced4ddcb4097134ff3c332f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455f33-77d2-4545-9ec6-8ece34099d2f" elementFormDefault="qualified">
    <xsd:import namespace="http://schemas.microsoft.com/office/2006/documentManagement/types"/>
    <xsd:import namespace="http://schemas.microsoft.com/office/infopath/2007/PartnerControls"/>
    <xsd:element name="b89bde72cd604427a006be6ed1d4a50e" ma:index="8" nillable="true" ma:taxonomy="true" ma:internalName="b89bde72cd604427a006be6ed1d4a50e" ma:taxonomyFieldName="Business_x0020_Function" ma:displayName="Business Function" ma:default="" ma:fieldId="{b89bde72-cd60-4427-a006-be6ed1d4a50e}" ma:sspId="79c6cfb5-50bc-4fca-81ee-f60fcea9a646" ma:termSetId="e083faab-cda4-4174-a470-765f029b000e" ma:anchorId="0dc13b50-433d-4bdb-999d-681bda683d09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84690356-d437-47b9-8aa7-722e2ce761be}" ma:internalName="TaxCatchAll" ma:showField="CatchAllData" ma:web="d3c89dc2-d437-4a2c-8c95-e07e2fc367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84690356-d437-47b9-8aa7-722e2ce761be}" ma:internalName="TaxCatchAllLabel" ma:readOnly="true" ma:showField="CatchAllDataLabel" ma:web="d3c89dc2-d437-4a2c-8c95-e07e2fc367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0236d4d144d4627bcb169c5987c2c89" ma:index="12" nillable="true" ma:taxonomy="true" ma:internalName="p0236d4d144d4627bcb169c5987c2c89" ma:taxonomyFieldName="Business_x0020_Activitiy" ma:displayName="Business Activity" ma:fieldId="{90236d4d-144d-4627-bcb1-69c5987c2c89}" ma:sspId="79c6cfb5-50bc-4fca-81ee-f60fcea9a646" ma:termSetId="e083faab-cda4-4174-a470-765f029b000e" ma:anchorId="de6fb188-fa74-481c-913e-47f98ad515a8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d60dd1-978d-4234-81be-5c75651aa3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9c6cfb5-50bc-4fca-81ee-f60fcea9a6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CCCEF6-9C1C-47F8-83D0-25AD7FA9D04C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9674B36A-57CE-49EC-B4B9-5AC09AF801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A595EB-4F34-4CC1-ABA7-BBCEF6F2950A}">
  <ds:schemaRefs>
    <ds:schemaRef ds:uri="http://purl.org/dc/dcmitype/"/>
    <ds:schemaRef ds:uri="fed60dd1-978d-4234-81be-5c75651aa337"/>
    <ds:schemaRef ds:uri="http://schemas.microsoft.com/office/2006/documentManagement/types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  <ds:schemaRef ds:uri="7c455f33-77d2-4545-9ec6-8ece34099d2f"/>
    <ds:schemaRef ds:uri="http://schemas.microsoft.com/office/2006/metadata/properties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02E699BA-CEF6-4AB2-B799-326BC31A7E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c455f33-77d2-4545-9ec6-8ece34099d2f"/>
    <ds:schemaRef ds:uri="fed60dd1-978d-4234-81be-5c75651aa3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90374fc-c2b5-4c8e-bee8-6305ebc1550a}" enabled="1" method="Privileged" siteId="{48f9394d-8a14-4d27-82a6-f35f1236120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JISC PRESENTATION TEMPLATE_ALL 3.0</Template>
  <TotalTime>0</TotalTime>
  <Words>1076</Words>
  <Application>Microsoft Office PowerPoint</Application>
  <PresentationFormat>Widescreen</PresentationFormat>
  <Paragraphs>198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Aptos</vt:lpstr>
      <vt:lpstr>Aptos Narrow</vt:lpstr>
      <vt:lpstr>Arial</vt:lpstr>
      <vt:lpstr>RedHatMono</vt:lpstr>
      <vt:lpstr>Roboto</vt:lpstr>
      <vt:lpstr>Roboto Light</vt:lpstr>
      <vt:lpstr>Roboto Mono Light</vt:lpstr>
      <vt:lpstr>Roboto Mono Thin</vt:lpstr>
      <vt:lpstr>Wingdings</vt:lpstr>
      <vt:lpstr>Covers</vt:lpstr>
      <vt:lpstr>BREAK, IMPACT AND STAT SLIDES</vt:lpstr>
      <vt:lpstr>LIGHT</vt:lpstr>
      <vt:lpstr>DARK</vt:lpstr>
      <vt:lpstr>CLOSING</vt:lpstr>
      <vt:lpstr>1_Covers</vt:lpstr>
      <vt:lpstr>1_BREAK, IMPACT AND STAT SLIDES</vt:lpstr>
      <vt:lpstr>1_LIGHT</vt:lpstr>
      <vt:lpstr>1_DARK</vt:lpstr>
      <vt:lpstr>1_CLOSING</vt:lpstr>
      <vt:lpstr>2_Covers</vt:lpstr>
      <vt:lpstr>2_BREAK, IMPACT AND STAT SLIDES</vt:lpstr>
      <vt:lpstr>2_LIGHT</vt:lpstr>
      <vt:lpstr>2_DARK</vt:lpstr>
      <vt:lpstr>2_CLOSING</vt:lpstr>
      <vt:lpstr>Time Synchronisation and perfSONAR</vt:lpstr>
      <vt:lpstr>Overview</vt:lpstr>
      <vt:lpstr>Motivation for accurate timing</vt:lpstr>
      <vt:lpstr>What accuracy is required</vt:lpstr>
      <vt:lpstr>One Way Latency  - Effect of clock drift</vt:lpstr>
      <vt:lpstr>Effect of clock offset</vt:lpstr>
      <vt:lpstr>Perfsonar one way latency measurements</vt:lpstr>
      <vt:lpstr>Network Card timestamping  </vt:lpstr>
      <vt:lpstr>Network Card timestamping (2) </vt:lpstr>
      <vt:lpstr>Chrony changes</vt:lpstr>
      <vt:lpstr>PowerPoint Presentation</vt:lpstr>
      <vt:lpstr>Minimum latency</vt:lpstr>
      <vt:lpstr>HEAnet</vt:lpstr>
      <vt:lpstr>Latency and consistency of latency</vt:lpstr>
      <vt:lpstr>HEAnet latency</vt:lpstr>
      <vt:lpstr>Conclusions</vt:lpstr>
      <vt:lpstr>What next? </vt:lpstr>
      <vt:lpstr>PowerPoint Presentation</vt:lpstr>
      <vt:lpstr>Polling options - chrony – chrony.conf(5)</vt:lpstr>
      <vt:lpstr>Effect of Clock offset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Christopher Walker</dc:creator>
  <cp:lastModifiedBy>Christopher Walker</cp:lastModifiedBy>
  <cp:revision>1</cp:revision>
  <dcterms:created xsi:type="dcterms:W3CDTF">2025-08-04T14:27:08Z</dcterms:created>
  <dcterms:modified xsi:type="dcterms:W3CDTF">2025-12-02T15:55:19Z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0x01010061FB56782932DD49BDAA7F4F1A7C21F7</vt:lpwstr>
  </property>
</Properties>
</file>