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402" r:id="rId5"/>
    <p:sldId id="403" r:id="rId6"/>
    <p:sldId id="396" r:id="rId7"/>
    <p:sldId id="407" r:id="rId8"/>
    <p:sldId id="418" r:id="rId9"/>
    <p:sldId id="416" r:id="rId10"/>
    <p:sldId id="408" r:id="rId11"/>
    <p:sldId id="417" r:id="rId12"/>
    <p:sldId id="419" r:id="rId13"/>
    <p:sldId id="414" r:id="rId14"/>
    <p:sldId id="415" r:id="rId15"/>
    <p:sldId id="420" r:id="rId16"/>
    <p:sldId id="421" r:id="rId17"/>
    <p:sldId id="423" r:id="rId18"/>
    <p:sldId id="406" r:id="rId19"/>
    <p:sldId id="426" r:id="rId20"/>
    <p:sldId id="427" r:id="rId21"/>
    <p:sldId id="405" r:id="rId22"/>
    <p:sldId id="425" r:id="rId23"/>
    <p:sldId id="409" r:id="rId24"/>
    <p:sldId id="411" r:id="rId25"/>
    <p:sldId id="410" r:id="rId26"/>
    <p:sldId id="412" r:id="rId27"/>
    <p:sldId id="424" r:id="rId28"/>
    <p:sldId id="413" r:id="rId29"/>
    <p:sldId id="422" r:id="rId30"/>
    <p:sldId id="3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3B4"/>
    <a:srgbClr val="30348F"/>
    <a:srgbClr val="8EB1D1"/>
    <a:srgbClr val="83A3C2"/>
    <a:srgbClr val="80A1BE"/>
    <a:srgbClr val="2C318F"/>
    <a:srgbClr val="2A2E84"/>
    <a:srgbClr val="62738F"/>
    <a:srgbClr val="425E9B"/>
    <a:srgbClr val="2C3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93" autoAdjust="0"/>
    <p:restoredTop sz="70742" autoAdjust="0"/>
  </p:normalViewPr>
  <p:slideViewPr>
    <p:cSldViewPr snapToGrid="0">
      <p:cViewPr varScale="1">
        <p:scale>
          <a:sx n="68" d="100"/>
          <a:sy n="68" d="100"/>
        </p:scale>
        <p:origin x="1656" y="50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diagrams/_rels/data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8B3F4-F1EF-3D47-B551-3FDDC110082B}" type="doc">
      <dgm:prSet loTypeId="urn:microsoft.com/office/officeart/2005/8/layout/matrix3" loCatId="matrix" qsTypeId="urn:microsoft.com/office/officeart/2005/8/quickstyle/simple1" qsCatId="simple" csTypeId="urn:microsoft.com/office/officeart/2005/8/colors/accent2_3" csCatId="accent2"/>
      <dgm:spPr/>
      <dgm:t>
        <a:bodyPr/>
        <a:lstStyle/>
        <a:p>
          <a:endParaRPr lang="en-GB"/>
        </a:p>
      </dgm:t>
    </dgm:pt>
    <dgm:pt modelId="{E86B87BF-2299-1E47-A24C-AA35A12391C5}">
      <dgm:prSet/>
      <dgm:spPr/>
      <dgm:t>
        <a:bodyPr/>
        <a:lstStyle/>
        <a:p>
          <a:r>
            <a:rPr lang="en-US"/>
            <a:t>Online Safety Initiatives</a:t>
          </a:r>
          <a:endParaRPr lang="en-GB"/>
        </a:p>
      </dgm:t>
    </dgm:pt>
    <dgm:pt modelId="{675D5B0B-B531-CC46-B8E7-BF4951CE15A7}" type="parTrans" cxnId="{625EBE58-1DC1-FB43-84F4-8F878FD43B43}">
      <dgm:prSet/>
      <dgm:spPr/>
      <dgm:t>
        <a:bodyPr/>
        <a:lstStyle/>
        <a:p>
          <a:endParaRPr lang="en-GB"/>
        </a:p>
      </dgm:t>
    </dgm:pt>
    <dgm:pt modelId="{8276FC0B-F300-BD4F-BFAC-CE623721E3F9}" type="sibTrans" cxnId="{625EBE58-1DC1-FB43-84F4-8F878FD43B43}">
      <dgm:prSet/>
      <dgm:spPr/>
      <dgm:t>
        <a:bodyPr/>
        <a:lstStyle/>
        <a:p>
          <a:endParaRPr lang="en-GB"/>
        </a:p>
      </dgm:t>
    </dgm:pt>
    <dgm:pt modelId="{72A92458-F5B5-B043-B966-C981A763AA97}">
      <dgm:prSet/>
      <dgm:spPr/>
      <dgm:t>
        <a:bodyPr/>
        <a:lstStyle/>
        <a:p>
          <a:r>
            <a:rPr lang="en-US"/>
            <a:t>Cyber Resilience Act</a:t>
          </a:r>
          <a:endParaRPr lang="en-GB"/>
        </a:p>
      </dgm:t>
    </dgm:pt>
    <dgm:pt modelId="{B3E844D8-7ACC-264A-A7A5-3D277E2B9071}" type="parTrans" cxnId="{24B8A121-9457-4E49-9076-613100CFF2FD}">
      <dgm:prSet/>
      <dgm:spPr/>
      <dgm:t>
        <a:bodyPr/>
        <a:lstStyle/>
        <a:p>
          <a:endParaRPr lang="en-GB"/>
        </a:p>
      </dgm:t>
    </dgm:pt>
    <dgm:pt modelId="{10900CAD-E11F-1F41-9100-A823769C5ED0}" type="sibTrans" cxnId="{24B8A121-9457-4E49-9076-613100CFF2FD}">
      <dgm:prSet/>
      <dgm:spPr/>
      <dgm:t>
        <a:bodyPr/>
        <a:lstStyle/>
        <a:p>
          <a:endParaRPr lang="en-GB"/>
        </a:p>
      </dgm:t>
    </dgm:pt>
    <dgm:pt modelId="{DEA9F1FE-9AE9-5846-A7A8-4B23EDDA2634}">
      <dgm:prSet/>
      <dgm:spPr/>
      <dgm:t>
        <a:bodyPr/>
        <a:lstStyle/>
        <a:p>
          <a:r>
            <a:rPr lang="en-US"/>
            <a:t>Digital Services Act / Digital Markets Act</a:t>
          </a:r>
          <a:endParaRPr lang="en-GB"/>
        </a:p>
      </dgm:t>
    </dgm:pt>
    <dgm:pt modelId="{8B1C33C4-3121-FD47-8C8D-97EE071118D9}" type="parTrans" cxnId="{7CCB3D7A-7C25-4B4C-94A0-CCA8D5584BB1}">
      <dgm:prSet/>
      <dgm:spPr/>
      <dgm:t>
        <a:bodyPr/>
        <a:lstStyle/>
        <a:p>
          <a:endParaRPr lang="en-GB"/>
        </a:p>
      </dgm:t>
    </dgm:pt>
    <dgm:pt modelId="{7A00D1D6-333A-954C-BD9E-9970C5BF536F}" type="sibTrans" cxnId="{7CCB3D7A-7C25-4B4C-94A0-CCA8D5584BB1}">
      <dgm:prSet/>
      <dgm:spPr/>
      <dgm:t>
        <a:bodyPr/>
        <a:lstStyle/>
        <a:p>
          <a:endParaRPr lang="en-GB"/>
        </a:p>
      </dgm:t>
    </dgm:pt>
    <dgm:pt modelId="{8F4F84D5-A127-4A4E-BF70-BB1ED8E8A822}">
      <dgm:prSet/>
      <dgm:spPr/>
      <dgm:t>
        <a:bodyPr/>
        <a:lstStyle/>
        <a:p>
          <a:r>
            <a:rPr lang="en-US"/>
            <a:t>Legislation and Encryption </a:t>
          </a:r>
          <a:endParaRPr lang="en-GB"/>
        </a:p>
      </dgm:t>
    </dgm:pt>
    <dgm:pt modelId="{8ED82EDA-A977-3C4B-9BFD-9EC93D95D559}" type="parTrans" cxnId="{926B8B17-E8B2-7B42-A836-F27905DD37FE}">
      <dgm:prSet/>
      <dgm:spPr/>
      <dgm:t>
        <a:bodyPr/>
        <a:lstStyle/>
        <a:p>
          <a:endParaRPr lang="en-GB"/>
        </a:p>
      </dgm:t>
    </dgm:pt>
    <dgm:pt modelId="{4C26B7FB-5BA2-AE41-8456-BD6C42134137}" type="sibTrans" cxnId="{926B8B17-E8B2-7B42-A836-F27905DD37FE}">
      <dgm:prSet/>
      <dgm:spPr/>
      <dgm:t>
        <a:bodyPr/>
        <a:lstStyle/>
        <a:p>
          <a:endParaRPr lang="en-GB"/>
        </a:p>
      </dgm:t>
    </dgm:pt>
    <dgm:pt modelId="{9498E270-FF71-334F-B1E2-CE27000CBDC2}" type="pres">
      <dgm:prSet presAssocID="{5C68B3F4-F1EF-3D47-B551-3FDDC110082B}" presName="matrix" presStyleCnt="0">
        <dgm:presLayoutVars>
          <dgm:chMax val="1"/>
          <dgm:dir/>
          <dgm:resizeHandles val="exact"/>
        </dgm:presLayoutVars>
      </dgm:prSet>
      <dgm:spPr/>
    </dgm:pt>
    <dgm:pt modelId="{B1345C4E-C109-4C4F-AAC5-DFDBFA468BA9}" type="pres">
      <dgm:prSet presAssocID="{5C68B3F4-F1EF-3D47-B551-3FDDC110082B}" presName="diamond" presStyleLbl="bgShp" presStyleIdx="0" presStyleCnt="1"/>
      <dgm:spPr/>
    </dgm:pt>
    <dgm:pt modelId="{52EC5900-C6C6-184F-BD0C-10CCAFCDDD91}" type="pres">
      <dgm:prSet presAssocID="{5C68B3F4-F1EF-3D47-B551-3FDDC110082B}" presName="quad1" presStyleLbl="node1" presStyleIdx="0" presStyleCnt="4">
        <dgm:presLayoutVars>
          <dgm:chMax val="0"/>
          <dgm:chPref val="0"/>
          <dgm:bulletEnabled val="1"/>
        </dgm:presLayoutVars>
      </dgm:prSet>
      <dgm:spPr/>
    </dgm:pt>
    <dgm:pt modelId="{42E524CE-94A9-6143-BAC1-6569B56BEF29}" type="pres">
      <dgm:prSet presAssocID="{5C68B3F4-F1EF-3D47-B551-3FDDC110082B}" presName="quad2" presStyleLbl="node1" presStyleIdx="1" presStyleCnt="4">
        <dgm:presLayoutVars>
          <dgm:chMax val="0"/>
          <dgm:chPref val="0"/>
          <dgm:bulletEnabled val="1"/>
        </dgm:presLayoutVars>
      </dgm:prSet>
      <dgm:spPr/>
    </dgm:pt>
    <dgm:pt modelId="{4E7E72CA-9EAD-BA4B-A378-59FB01CD8256}" type="pres">
      <dgm:prSet presAssocID="{5C68B3F4-F1EF-3D47-B551-3FDDC110082B}" presName="quad3" presStyleLbl="node1" presStyleIdx="2" presStyleCnt="4">
        <dgm:presLayoutVars>
          <dgm:chMax val="0"/>
          <dgm:chPref val="0"/>
          <dgm:bulletEnabled val="1"/>
        </dgm:presLayoutVars>
      </dgm:prSet>
      <dgm:spPr/>
    </dgm:pt>
    <dgm:pt modelId="{CA8E3E73-8C12-054C-979C-83EB6622C09C}" type="pres">
      <dgm:prSet presAssocID="{5C68B3F4-F1EF-3D47-B551-3FDDC110082B}" presName="quad4" presStyleLbl="node1" presStyleIdx="3" presStyleCnt="4">
        <dgm:presLayoutVars>
          <dgm:chMax val="0"/>
          <dgm:chPref val="0"/>
          <dgm:bulletEnabled val="1"/>
        </dgm:presLayoutVars>
      </dgm:prSet>
      <dgm:spPr/>
    </dgm:pt>
  </dgm:ptLst>
  <dgm:cxnLst>
    <dgm:cxn modelId="{926B8B17-E8B2-7B42-A836-F27905DD37FE}" srcId="{5C68B3F4-F1EF-3D47-B551-3FDDC110082B}" destId="{8F4F84D5-A127-4A4E-BF70-BB1ED8E8A822}" srcOrd="3" destOrd="0" parTransId="{8ED82EDA-A977-3C4B-9BFD-9EC93D95D559}" sibTransId="{4C26B7FB-5BA2-AE41-8456-BD6C42134137}"/>
    <dgm:cxn modelId="{B5FBD81A-40AB-0A42-A201-D8A0B37EF469}" type="presOf" srcId="{E86B87BF-2299-1E47-A24C-AA35A12391C5}" destId="{52EC5900-C6C6-184F-BD0C-10CCAFCDDD91}" srcOrd="0" destOrd="0" presId="urn:microsoft.com/office/officeart/2005/8/layout/matrix3"/>
    <dgm:cxn modelId="{24B8A121-9457-4E49-9076-613100CFF2FD}" srcId="{5C68B3F4-F1EF-3D47-B551-3FDDC110082B}" destId="{72A92458-F5B5-B043-B966-C981A763AA97}" srcOrd="1" destOrd="0" parTransId="{B3E844D8-7ACC-264A-A7A5-3D277E2B9071}" sibTransId="{10900CAD-E11F-1F41-9100-A823769C5ED0}"/>
    <dgm:cxn modelId="{F950F434-7BBD-1548-834B-F40D78D4899C}" type="presOf" srcId="{8F4F84D5-A127-4A4E-BF70-BB1ED8E8A822}" destId="{CA8E3E73-8C12-054C-979C-83EB6622C09C}" srcOrd="0" destOrd="0" presId="urn:microsoft.com/office/officeart/2005/8/layout/matrix3"/>
    <dgm:cxn modelId="{AC257640-1FC2-6249-8117-1D9E5B7F9C15}" type="presOf" srcId="{5C68B3F4-F1EF-3D47-B551-3FDDC110082B}" destId="{9498E270-FF71-334F-B1E2-CE27000CBDC2}" srcOrd="0" destOrd="0" presId="urn:microsoft.com/office/officeart/2005/8/layout/matrix3"/>
    <dgm:cxn modelId="{625EBE58-1DC1-FB43-84F4-8F878FD43B43}" srcId="{5C68B3F4-F1EF-3D47-B551-3FDDC110082B}" destId="{E86B87BF-2299-1E47-A24C-AA35A12391C5}" srcOrd="0" destOrd="0" parTransId="{675D5B0B-B531-CC46-B8E7-BF4951CE15A7}" sibTransId="{8276FC0B-F300-BD4F-BFAC-CE623721E3F9}"/>
    <dgm:cxn modelId="{690FAF6E-1697-D642-B8C1-92C3956CD1A0}" type="presOf" srcId="{72A92458-F5B5-B043-B966-C981A763AA97}" destId="{42E524CE-94A9-6143-BAC1-6569B56BEF29}" srcOrd="0" destOrd="0" presId="urn:microsoft.com/office/officeart/2005/8/layout/matrix3"/>
    <dgm:cxn modelId="{7CCB3D7A-7C25-4B4C-94A0-CCA8D5584BB1}" srcId="{5C68B3F4-F1EF-3D47-B551-3FDDC110082B}" destId="{DEA9F1FE-9AE9-5846-A7A8-4B23EDDA2634}" srcOrd="2" destOrd="0" parTransId="{8B1C33C4-3121-FD47-8C8D-97EE071118D9}" sibTransId="{7A00D1D6-333A-954C-BD9E-9970C5BF536F}"/>
    <dgm:cxn modelId="{5F9D92BB-FFC4-E744-94EB-65ADC038CFF8}" type="presOf" srcId="{DEA9F1FE-9AE9-5846-A7A8-4B23EDDA2634}" destId="{4E7E72CA-9EAD-BA4B-A378-59FB01CD8256}" srcOrd="0" destOrd="0" presId="urn:microsoft.com/office/officeart/2005/8/layout/matrix3"/>
    <dgm:cxn modelId="{89F9E2D7-B7F8-5F45-A4CF-5ACBAE32DB76}" type="presParOf" srcId="{9498E270-FF71-334F-B1E2-CE27000CBDC2}" destId="{B1345C4E-C109-4C4F-AAC5-DFDBFA468BA9}" srcOrd="0" destOrd="0" presId="urn:microsoft.com/office/officeart/2005/8/layout/matrix3"/>
    <dgm:cxn modelId="{310F4E9C-FF95-5C4C-9582-3163CE9B7DDB}" type="presParOf" srcId="{9498E270-FF71-334F-B1E2-CE27000CBDC2}" destId="{52EC5900-C6C6-184F-BD0C-10CCAFCDDD91}" srcOrd="1" destOrd="0" presId="urn:microsoft.com/office/officeart/2005/8/layout/matrix3"/>
    <dgm:cxn modelId="{CC2FE1DA-5C2B-FA49-B55D-38CE608BAC72}" type="presParOf" srcId="{9498E270-FF71-334F-B1E2-CE27000CBDC2}" destId="{42E524CE-94A9-6143-BAC1-6569B56BEF29}" srcOrd="2" destOrd="0" presId="urn:microsoft.com/office/officeart/2005/8/layout/matrix3"/>
    <dgm:cxn modelId="{9D22E72E-733F-7744-9A9B-D570AC1A16B5}" type="presParOf" srcId="{9498E270-FF71-334F-B1E2-CE27000CBDC2}" destId="{4E7E72CA-9EAD-BA4B-A378-59FB01CD8256}" srcOrd="3" destOrd="0" presId="urn:microsoft.com/office/officeart/2005/8/layout/matrix3"/>
    <dgm:cxn modelId="{4F47484B-25AF-4B47-BD60-BB96B8C5A1F2}" type="presParOf" srcId="{9498E270-FF71-334F-B1E2-CE27000CBDC2}" destId="{CA8E3E73-8C12-054C-979C-83EB6622C09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5EA853-0D72-A241-92C7-BA3489D5CD11}" type="doc">
      <dgm:prSet loTypeId="urn:microsoft.com/office/officeart/2005/8/layout/vList2" loCatId="matrix" qsTypeId="urn:microsoft.com/office/officeart/2005/8/quickstyle/simple1" qsCatId="simple" csTypeId="urn:microsoft.com/office/officeart/2005/8/colors/accent2_3" csCatId="accent2" phldr="1"/>
      <dgm:spPr/>
      <dgm:t>
        <a:bodyPr/>
        <a:lstStyle/>
        <a:p>
          <a:endParaRPr lang="en-GB"/>
        </a:p>
      </dgm:t>
    </dgm:pt>
    <dgm:pt modelId="{66079B63-1D28-6E44-AFC0-CA083D8CEFE0}">
      <dgm:prSet/>
      <dgm:spPr/>
      <dgm:t>
        <a:bodyPr/>
        <a:lstStyle/>
        <a:p>
          <a:r>
            <a:rPr lang="en-US" i="0" baseline="0" dirty="0"/>
            <a:t>Regulation is unavoidable but poorly aligned with our environment</a:t>
          </a:r>
          <a:r>
            <a:rPr lang="en-US" dirty="0"/>
            <a:t>. S</a:t>
          </a:r>
          <a:r>
            <a:rPr lang="en-US" b="0" i="0" baseline="0" dirty="0"/>
            <a:t>ecurity and safety legislation is expanding faster than it can reflect how research, education, and federated infrastructures operate</a:t>
          </a:r>
          <a:endParaRPr lang="en-GB" dirty="0"/>
        </a:p>
      </dgm:t>
    </dgm:pt>
    <dgm:pt modelId="{D874824A-15DB-CF49-96D8-6E55E023C3E7}" type="parTrans" cxnId="{855FD1A8-E567-6240-8D0D-4F81570112BC}">
      <dgm:prSet/>
      <dgm:spPr/>
      <dgm:t>
        <a:bodyPr/>
        <a:lstStyle/>
        <a:p>
          <a:endParaRPr lang="en-GB"/>
        </a:p>
      </dgm:t>
    </dgm:pt>
    <dgm:pt modelId="{4F3A319D-F5A8-D840-A939-F642445D1400}" type="sibTrans" cxnId="{855FD1A8-E567-6240-8D0D-4F81570112BC}">
      <dgm:prSet/>
      <dgm:spPr/>
      <dgm:t>
        <a:bodyPr/>
        <a:lstStyle/>
        <a:p>
          <a:endParaRPr lang="en-GB"/>
        </a:p>
      </dgm:t>
    </dgm:pt>
    <dgm:pt modelId="{1BAD3346-A67F-0843-A670-808504E46121}">
      <dgm:prSet/>
      <dgm:spPr/>
      <dgm:t>
        <a:bodyPr/>
        <a:lstStyle/>
        <a:p>
          <a:r>
            <a:rPr lang="en-US" i="0" baseline="0" dirty="0"/>
            <a:t>Online safety measures risk collateral damage</a:t>
          </a:r>
          <a:r>
            <a:rPr lang="en-US" dirty="0"/>
            <a:t>. B</a:t>
          </a:r>
          <a:r>
            <a:rPr lang="en-US" b="0" i="0" baseline="0" dirty="0"/>
            <a:t>lunt age‑verification approaches undermine privacy, restrict legitimate academic and community work, and fail to address harm effectively </a:t>
          </a:r>
          <a:endParaRPr lang="en-GB" dirty="0"/>
        </a:p>
      </dgm:t>
    </dgm:pt>
    <dgm:pt modelId="{28D10B8F-D8D5-564B-B70E-5146B73D6BED}" type="parTrans" cxnId="{1412AAD0-656A-A64E-9AA4-15599B4DF792}">
      <dgm:prSet/>
      <dgm:spPr/>
      <dgm:t>
        <a:bodyPr/>
        <a:lstStyle/>
        <a:p>
          <a:endParaRPr lang="en-GB"/>
        </a:p>
      </dgm:t>
    </dgm:pt>
    <dgm:pt modelId="{22EF6D16-980F-CB42-A648-34FBAFEF32C4}" type="sibTrans" cxnId="{1412AAD0-656A-A64E-9AA4-15599B4DF792}">
      <dgm:prSet/>
      <dgm:spPr/>
      <dgm:t>
        <a:bodyPr/>
        <a:lstStyle/>
        <a:p>
          <a:endParaRPr lang="en-GB"/>
        </a:p>
      </dgm:t>
    </dgm:pt>
    <dgm:pt modelId="{5D799AC7-B507-7543-8ABD-010093DAF0F7}">
      <dgm:prSet/>
      <dgm:spPr/>
      <dgm:t>
        <a:bodyPr/>
        <a:lstStyle/>
        <a:p>
          <a:r>
            <a:rPr lang="en-US" i="0" baseline="0" dirty="0"/>
            <a:t>The Cyber Resilience Act makes security a product responsibility, but we do not necessarily have a product </a:t>
          </a:r>
          <a:r>
            <a:rPr lang="en-US" dirty="0"/>
            <a:t>development mindset to our work</a:t>
          </a:r>
          <a:endParaRPr lang="en-GB" dirty="0"/>
        </a:p>
      </dgm:t>
    </dgm:pt>
    <dgm:pt modelId="{1E720BB2-037E-2D4F-8B52-0249DAFB2C3F}" type="parTrans" cxnId="{DB0BD9B3-5C47-E74D-8822-DC9B7B5975E4}">
      <dgm:prSet/>
      <dgm:spPr/>
      <dgm:t>
        <a:bodyPr/>
        <a:lstStyle/>
        <a:p>
          <a:endParaRPr lang="en-GB"/>
        </a:p>
      </dgm:t>
    </dgm:pt>
    <dgm:pt modelId="{8B50391B-1214-BA41-B2DD-2C3483BDE588}" type="sibTrans" cxnId="{DB0BD9B3-5C47-E74D-8822-DC9B7B5975E4}">
      <dgm:prSet/>
      <dgm:spPr/>
      <dgm:t>
        <a:bodyPr/>
        <a:lstStyle/>
        <a:p>
          <a:endParaRPr lang="en-GB"/>
        </a:p>
      </dgm:t>
    </dgm:pt>
    <dgm:pt modelId="{37A500DF-736D-2E43-954C-1BDB6D9FFEC1}">
      <dgm:prSet/>
      <dgm:spPr/>
      <dgm:t>
        <a:bodyPr/>
        <a:lstStyle/>
        <a:p>
          <a:r>
            <a:rPr lang="en-US" i="0" baseline="0" dirty="0"/>
            <a:t>Data location ≠ data control</a:t>
          </a:r>
          <a:r>
            <a:rPr lang="en-US" dirty="0"/>
            <a:t>. E</a:t>
          </a:r>
          <a:r>
            <a:rPr lang="en-US" b="0" i="0" baseline="0" dirty="0"/>
            <a:t>xtraterritorial laws and uneven enforcement challenge assumptions about sovereignty, trust, and jurisdiction in global research collaboration</a:t>
          </a:r>
          <a:endParaRPr lang="en-GB" dirty="0"/>
        </a:p>
      </dgm:t>
    </dgm:pt>
    <dgm:pt modelId="{87E9780A-329D-234F-9918-F8433A484AE2}" type="parTrans" cxnId="{31C9012C-91C1-DF41-B000-9B99F85CB7B8}">
      <dgm:prSet/>
      <dgm:spPr/>
      <dgm:t>
        <a:bodyPr/>
        <a:lstStyle/>
        <a:p>
          <a:endParaRPr lang="en-GB"/>
        </a:p>
      </dgm:t>
    </dgm:pt>
    <dgm:pt modelId="{D3687396-E2BB-9B47-A39A-4185CB4939C4}" type="sibTrans" cxnId="{31C9012C-91C1-DF41-B000-9B99F85CB7B8}">
      <dgm:prSet/>
      <dgm:spPr/>
      <dgm:t>
        <a:bodyPr/>
        <a:lstStyle/>
        <a:p>
          <a:endParaRPr lang="en-GB"/>
        </a:p>
      </dgm:t>
    </dgm:pt>
    <dgm:pt modelId="{7EC59A75-0960-D74F-A0D0-220166C16020}" type="pres">
      <dgm:prSet presAssocID="{8B5EA853-0D72-A241-92C7-BA3489D5CD11}" presName="linear" presStyleCnt="0">
        <dgm:presLayoutVars>
          <dgm:animLvl val="lvl"/>
          <dgm:resizeHandles val="exact"/>
        </dgm:presLayoutVars>
      </dgm:prSet>
      <dgm:spPr/>
    </dgm:pt>
    <dgm:pt modelId="{E1680021-3392-4C44-A508-916F2593A1E2}" type="pres">
      <dgm:prSet presAssocID="{66079B63-1D28-6E44-AFC0-CA083D8CEFE0}" presName="parentText" presStyleLbl="node1" presStyleIdx="0" presStyleCnt="4">
        <dgm:presLayoutVars>
          <dgm:chMax val="0"/>
          <dgm:bulletEnabled val="1"/>
        </dgm:presLayoutVars>
      </dgm:prSet>
      <dgm:spPr/>
    </dgm:pt>
    <dgm:pt modelId="{67A1DA8C-A952-544D-BAFA-846E328B473A}" type="pres">
      <dgm:prSet presAssocID="{4F3A319D-F5A8-D840-A939-F642445D1400}" presName="spacer" presStyleCnt="0"/>
      <dgm:spPr/>
    </dgm:pt>
    <dgm:pt modelId="{B925C974-D5F6-2645-B573-DAE854521FED}" type="pres">
      <dgm:prSet presAssocID="{1BAD3346-A67F-0843-A670-808504E46121}" presName="parentText" presStyleLbl="node1" presStyleIdx="1" presStyleCnt="4">
        <dgm:presLayoutVars>
          <dgm:chMax val="0"/>
          <dgm:bulletEnabled val="1"/>
        </dgm:presLayoutVars>
      </dgm:prSet>
      <dgm:spPr/>
    </dgm:pt>
    <dgm:pt modelId="{0C25D1D7-ECE9-9A47-B636-3474AFF39C03}" type="pres">
      <dgm:prSet presAssocID="{22EF6D16-980F-CB42-A648-34FBAFEF32C4}" presName="spacer" presStyleCnt="0"/>
      <dgm:spPr/>
    </dgm:pt>
    <dgm:pt modelId="{BF66AAB0-5B7C-1A44-AE00-933EB584A3D2}" type="pres">
      <dgm:prSet presAssocID="{5D799AC7-B507-7543-8ABD-010093DAF0F7}" presName="parentText" presStyleLbl="node1" presStyleIdx="2" presStyleCnt="4">
        <dgm:presLayoutVars>
          <dgm:chMax val="0"/>
          <dgm:bulletEnabled val="1"/>
        </dgm:presLayoutVars>
      </dgm:prSet>
      <dgm:spPr/>
    </dgm:pt>
    <dgm:pt modelId="{9EF1B5FB-3316-504A-BB75-D6367A653F5C}" type="pres">
      <dgm:prSet presAssocID="{8B50391B-1214-BA41-B2DD-2C3483BDE588}" presName="spacer" presStyleCnt="0"/>
      <dgm:spPr/>
    </dgm:pt>
    <dgm:pt modelId="{E4999758-EA23-F247-BB3D-4EEAA12BF35C}" type="pres">
      <dgm:prSet presAssocID="{37A500DF-736D-2E43-954C-1BDB6D9FFEC1}" presName="parentText" presStyleLbl="node1" presStyleIdx="3" presStyleCnt="4">
        <dgm:presLayoutVars>
          <dgm:chMax val="0"/>
          <dgm:bulletEnabled val="1"/>
        </dgm:presLayoutVars>
      </dgm:prSet>
      <dgm:spPr/>
    </dgm:pt>
  </dgm:ptLst>
  <dgm:cxnLst>
    <dgm:cxn modelId="{C85C5F28-C126-7B40-8F54-F8F8293DACFD}" type="presOf" srcId="{37A500DF-736D-2E43-954C-1BDB6D9FFEC1}" destId="{E4999758-EA23-F247-BB3D-4EEAA12BF35C}" srcOrd="0" destOrd="0" presId="urn:microsoft.com/office/officeart/2005/8/layout/vList2"/>
    <dgm:cxn modelId="{31C9012C-91C1-DF41-B000-9B99F85CB7B8}" srcId="{8B5EA853-0D72-A241-92C7-BA3489D5CD11}" destId="{37A500DF-736D-2E43-954C-1BDB6D9FFEC1}" srcOrd="3" destOrd="0" parTransId="{87E9780A-329D-234F-9918-F8433A484AE2}" sibTransId="{D3687396-E2BB-9B47-A39A-4185CB4939C4}"/>
    <dgm:cxn modelId="{8DC1B933-156F-1947-8105-2A1C67B82346}" type="presOf" srcId="{66079B63-1D28-6E44-AFC0-CA083D8CEFE0}" destId="{E1680021-3392-4C44-A508-916F2593A1E2}" srcOrd="0" destOrd="0" presId="urn:microsoft.com/office/officeart/2005/8/layout/vList2"/>
    <dgm:cxn modelId="{AF4E7B69-FA12-034F-BD10-8A371B505DBC}" type="presOf" srcId="{5D799AC7-B507-7543-8ABD-010093DAF0F7}" destId="{BF66AAB0-5B7C-1A44-AE00-933EB584A3D2}" srcOrd="0" destOrd="0" presId="urn:microsoft.com/office/officeart/2005/8/layout/vList2"/>
    <dgm:cxn modelId="{72223198-9B42-0240-8823-9F82966FDBB8}" type="presOf" srcId="{1BAD3346-A67F-0843-A670-808504E46121}" destId="{B925C974-D5F6-2645-B573-DAE854521FED}" srcOrd="0" destOrd="0" presId="urn:microsoft.com/office/officeart/2005/8/layout/vList2"/>
    <dgm:cxn modelId="{855FD1A8-E567-6240-8D0D-4F81570112BC}" srcId="{8B5EA853-0D72-A241-92C7-BA3489D5CD11}" destId="{66079B63-1D28-6E44-AFC0-CA083D8CEFE0}" srcOrd="0" destOrd="0" parTransId="{D874824A-15DB-CF49-96D8-6E55E023C3E7}" sibTransId="{4F3A319D-F5A8-D840-A939-F642445D1400}"/>
    <dgm:cxn modelId="{DB0BD9B3-5C47-E74D-8822-DC9B7B5975E4}" srcId="{8B5EA853-0D72-A241-92C7-BA3489D5CD11}" destId="{5D799AC7-B507-7543-8ABD-010093DAF0F7}" srcOrd="2" destOrd="0" parTransId="{1E720BB2-037E-2D4F-8B52-0249DAFB2C3F}" sibTransId="{8B50391B-1214-BA41-B2DD-2C3483BDE588}"/>
    <dgm:cxn modelId="{1412AAD0-656A-A64E-9AA4-15599B4DF792}" srcId="{8B5EA853-0D72-A241-92C7-BA3489D5CD11}" destId="{1BAD3346-A67F-0843-A670-808504E46121}" srcOrd="1" destOrd="0" parTransId="{28D10B8F-D8D5-564B-B70E-5146B73D6BED}" sibTransId="{22EF6D16-980F-CB42-A648-34FBAFEF32C4}"/>
    <dgm:cxn modelId="{A4E619DD-4662-E843-B1AE-5ADBCDCE6289}" type="presOf" srcId="{8B5EA853-0D72-A241-92C7-BA3489D5CD11}" destId="{7EC59A75-0960-D74F-A0D0-220166C16020}" srcOrd="0" destOrd="0" presId="urn:microsoft.com/office/officeart/2005/8/layout/vList2"/>
    <dgm:cxn modelId="{28FC4ADE-248F-A844-85D3-72BA46312983}" type="presParOf" srcId="{7EC59A75-0960-D74F-A0D0-220166C16020}" destId="{E1680021-3392-4C44-A508-916F2593A1E2}" srcOrd="0" destOrd="0" presId="urn:microsoft.com/office/officeart/2005/8/layout/vList2"/>
    <dgm:cxn modelId="{BC55244A-3C74-E940-BC33-CD14DD5FF4B4}" type="presParOf" srcId="{7EC59A75-0960-D74F-A0D0-220166C16020}" destId="{67A1DA8C-A952-544D-BAFA-846E328B473A}" srcOrd="1" destOrd="0" presId="urn:microsoft.com/office/officeart/2005/8/layout/vList2"/>
    <dgm:cxn modelId="{3D968AB8-4BC9-8249-8489-D00908124ED5}" type="presParOf" srcId="{7EC59A75-0960-D74F-A0D0-220166C16020}" destId="{B925C974-D5F6-2645-B573-DAE854521FED}" srcOrd="2" destOrd="0" presId="urn:microsoft.com/office/officeart/2005/8/layout/vList2"/>
    <dgm:cxn modelId="{0AD9AEE2-DE33-B949-B47D-3673B70B069E}" type="presParOf" srcId="{7EC59A75-0960-D74F-A0D0-220166C16020}" destId="{0C25D1D7-ECE9-9A47-B636-3474AFF39C03}" srcOrd="3" destOrd="0" presId="urn:microsoft.com/office/officeart/2005/8/layout/vList2"/>
    <dgm:cxn modelId="{4186CDEA-26FA-9D49-8E15-0B1EB3D8BA1C}" type="presParOf" srcId="{7EC59A75-0960-D74F-A0D0-220166C16020}" destId="{BF66AAB0-5B7C-1A44-AE00-933EB584A3D2}" srcOrd="4" destOrd="0" presId="urn:microsoft.com/office/officeart/2005/8/layout/vList2"/>
    <dgm:cxn modelId="{2BA5A6CE-1D77-4C41-99D4-839E379C867D}" type="presParOf" srcId="{7EC59A75-0960-D74F-A0D0-220166C16020}" destId="{9EF1B5FB-3316-504A-BB75-D6367A653F5C}" srcOrd="5" destOrd="0" presId="urn:microsoft.com/office/officeart/2005/8/layout/vList2"/>
    <dgm:cxn modelId="{26207C40-D8BE-4E49-BA57-78770F192485}" type="presParOf" srcId="{7EC59A75-0960-D74F-A0D0-220166C16020}" destId="{E4999758-EA23-F247-BB3D-4EEAA12BF35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88C19-DA12-CF46-AAEA-BC66C3A8B3AD}"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n-GB"/>
        </a:p>
      </dgm:t>
    </dgm:pt>
    <dgm:pt modelId="{F30EB891-8297-6649-9FD6-F13F25C83E7F}">
      <dgm:prSet/>
      <dgm:spPr/>
      <dgm:t>
        <a:bodyPr/>
        <a:lstStyle/>
        <a:p>
          <a:pPr algn="l"/>
          <a:r>
            <a:rPr lang="en-GB" dirty="0"/>
            <a:t>Defining what is harmful to a child</a:t>
          </a:r>
        </a:p>
      </dgm:t>
    </dgm:pt>
    <dgm:pt modelId="{A41FF708-C64A-0E4E-AB33-E6468D95E40F}" type="parTrans" cxnId="{81C823D4-A7D0-CB4F-BF7C-806579C0984C}">
      <dgm:prSet/>
      <dgm:spPr/>
      <dgm:t>
        <a:bodyPr/>
        <a:lstStyle/>
        <a:p>
          <a:endParaRPr lang="en-GB"/>
        </a:p>
      </dgm:t>
    </dgm:pt>
    <dgm:pt modelId="{AED9EA2F-C359-DE45-9B30-DB4A674E7DAC}" type="sibTrans" cxnId="{81C823D4-A7D0-CB4F-BF7C-806579C0984C}">
      <dgm:prSet/>
      <dgm:spPr/>
      <dgm:t>
        <a:bodyPr/>
        <a:lstStyle/>
        <a:p>
          <a:endParaRPr lang="en-GB"/>
        </a:p>
      </dgm:t>
    </dgm:pt>
    <dgm:pt modelId="{4CEB70D6-A1DE-E14A-A2C2-045CB984FEF8}">
      <dgm:prSet/>
      <dgm:spPr/>
      <dgm:t>
        <a:bodyPr/>
        <a:lstStyle/>
        <a:p>
          <a:pPr algn="l"/>
          <a:r>
            <a:rPr lang="en-GB" dirty="0"/>
            <a:t>Covers all content creation: including small hobby groups using </a:t>
          </a:r>
          <a:r>
            <a:rPr lang="en-GB" dirty="0" err="1"/>
            <a:t>facebook</a:t>
          </a:r>
          <a:r>
            <a:rPr lang="en-GB" dirty="0"/>
            <a:t> to organise</a:t>
          </a:r>
        </a:p>
      </dgm:t>
    </dgm:pt>
    <dgm:pt modelId="{F6A30C47-A6C9-5D44-BD9C-D0330AEC896C}" type="parTrans" cxnId="{C1209816-7D75-884F-937E-8283B8D0721D}">
      <dgm:prSet/>
      <dgm:spPr/>
      <dgm:t>
        <a:bodyPr/>
        <a:lstStyle/>
        <a:p>
          <a:endParaRPr lang="en-GB"/>
        </a:p>
      </dgm:t>
    </dgm:pt>
    <dgm:pt modelId="{DE7B2604-58D1-8842-A290-6BCD248B1D20}" type="sibTrans" cxnId="{C1209816-7D75-884F-937E-8283B8D0721D}">
      <dgm:prSet/>
      <dgm:spPr/>
      <dgm:t>
        <a:bodyPr/>
        <a:lstStyle/>
        <a:p>
          <a:endParaRPr lang="en-GB"/>
        </a:p>
      </dgm:t>
    </dgm:pt>
    <dgm:pt modelId="{0EAFE272-00D6-EB4A-9BF1-2B0DFB296DBE}">
      <dgm:prSet/>
      <dgm:spPr/>
      <dgm:t>
        <a:bodyPr/>
        <a:lstStyle/>
        <a:p>
          <a:pPr algn="l"/>
          <a:r>
            <a:rPr lang="en-GB" dirty="0"/>
            <a:t>No say on the identify verification system that is used</a:t>
          </a:r>
        </a:p>
      </dgm:t>
    </dgm:pt>
    <dgm:pt modelId="{B20A349B-81F7-2D4A-AAA6-9CCD3D6A49C2}" type="parTrans" cxnId="{00C1E9AD-4DD2-8B47-A901-AF006A3730D8}">
      <dgm:prSet/>
      <dgm:spPr/>
      <dgm:t>
        <a:bodyPr/>
        <a:lstStyle/>
        <a:p>
          <a:endParaRPr lang="en-GB"/>
        </a:p>
      </dgm:t>
    </dgm:pt>
    <dgm:pt modelId="{48B44D8A-7F8B-9741-8493-141E73E4AFD3}" type="sibTrans" cxnId="{00C1E9AD-4DD2-8B47-A901-AF006A3730D8}">
      <dgm:prSet/>
      <dgm:spPr/>
      <dgm:t>
        <a:bodyPr/>
        <a:lstStyle/>
        <a:p>
          <a:endParaRPr lang="en-GB"/>
        </a:p>
      </dgm:t>
    </dgm:pt>
    <dgm:pt modelId="{7ADB1E59-2892-6A4A-A5ED-752C85A42EF9}">
      <dgm:prSet/>
      <dgm:spPr/>
      <dgm:t>
        <a:bodyPr/>
        <a:lstStyle/>
        <a:p>
          <a:pPr algn="l"/>
          <a:r>
            <a:rPr lang="en-GB" dirty="0"/>
            <a:t>Meaningfully managing age verification for specific types of content is hard. Is NSFW automatically bad?</a:t>
          </a:r>
        </a:p>
      </dgm:t>
    </dgm:pt>
    <dgm:pt modelId="{2E9EC1CB-A00C-9A4C-AF0A-DBF00409FDD9}" type="parTrans" cxnId="{36C853E6-C03C-4343-9909-95357E9E3381}">
      <dgm:prSet/>
      <dgm:spPr/>
      <dgm:t>
        <a:bodyPr/>
        <a:lstStyle/>
        <a:p>
          <a:endParaRPr lang="en-GB"/>
        </a:p>
      </dgm:t>
    </dgm:pt>
    <dgm:pt modelId="{61D61DDD-4697-194B-AB05-F655E90AB732}" type="sibTrans" cxnId="{36C853E6-C03C-4343-9909-95357E9E3381}">
      <dgm:prSet/>
      <dgm:spPr/>
      <dgm:t>
        <a:bodyPr/>
        <a:lstStyle/>
        <a:p>
          <a:endParaRPr lang="en-GB"/>
        </a:p>
      </dgm:t>
    </dgm:pt>
    <dgm:pt modelId="{ABE92110-DBB1-4149-9BCE-5D8CA1135DDA}">
      <dgm:prSet/>
      <dgm:spPr/>
      <dgm:t>
        <a:bodyPr/>
        <a:lstStyle/>
        <a:p>
          <a:pPr algn="l"/>
          <a:r>
            <a:rPr lang="en-GB" dirty="0"/>
            <a:t>Helpful content blocked: LGBTQ+ groups</a:t>
          </a:r>
        </a:p>
      </dgm:t>
    </dgm:pt>
    <dgm:pt modelId="{31E92C0F-1CED-A74D-836C-AEE52E0D84C7}" type="parTrans" cxnId="{7DC79381-3B63-A341-A941-743F72FFF3C4}">
      <dgm:prSet/>
      <dgm:spPr/>
      <dgm:t>
        <a:bodyPr/>
        <a:lstStyle/>
        <a:p>
          <a:endParaRPr lang="en-GB"/>
        </a:p>
      </dgm:t>
    </dgm:pt>
    <dgm:pt modelId="{20EB9367-3260-8244-A500-781B80514456}" type="sibTrans" cxnId="{7DC79381-3B63-A341-A941-743F72FFF3C4}">
      <dgm:prSet/>
      <dgm:spPr/>
      <dgm:t>
        <a:bodyPr/>
        <a:lstStyle/>
        <a:p>
          <a:endParaRPr lang="en-GB"/>
        </a:p>
      </dgm:t>
    </dgm:pt>
    <dgm:pt modelId="{7377B62C-8FB3-E744-9889-E7FC2705E990}">
      <dgm:prSet/>
      <dgm:spPr/>
      <dgm:t>
        <a:bodyPr/>
        <a:lstStyle/>
        <a:p>
          <a:pPr algn="l"/>
          <a:r>
            <a:rPr lang="en-GB" dirty="0"/>
            <a:t>Measures easily bypassed</a:t>
          </a:r>
        </a:p>
      </dgm:t>
    </dgm:pt>
    <dgm:pt modelId="{E8F54DEF-CB00-524B-9AB9-A3F81E6DA06E}" type="parTrans" cxnId="{026CB330-5A2C-FB4B-9093-700864B8CCB7}">
      <dgm:prSet/>
      <dgm:spPr/>
      <dgm:t>
        <a:bodyPr/>
        <a:lstStyle/>
        <a:p>
          <a:endParaRPr lang="en-GB"/>
        </a:p>
      </dgm:t>
    </dgm:pt>
    <dgm:pt modelId="{B3F60FAA-F7FC-EC45-A92B-CE0804EA7562}" type="sibTrans" cxnId="{026CB330-5A2C-FB4B-9093-700864B8CCB7}">
      <dgm:prSet/>
      <dgm:spPr/>
      <dgm:t>
        <a:bodyPr/>
        <a:lstStyle/>
        <a:p>
          <a:endParaRPr lang="en-GB"/>
        </a:p>
      </dgm:t>
    </dgm:pt>
    <dgm:pt modelId="{EAAC692D-89D8-5642-92CE-74DCAF7504EA}" type="pres">
      <dgm:prSet presAssocID="{F4D88C19-DA12-CF46-AAEA-BC66C3A8B3AD}" presName="linearFlow" presStyleCnt="0">
        <dgm:presLayoutVars>
          <dgm:dir/>
          <dgm:resizeHandles val="exact"/>
        </dgm:presLayoutVars>
      </dgm:prSet>
      <dgm:spPr/>
    </dgm:pt>
    <dgm:pt modelId="{DE55C5FA-8853-AD4D-AA74-C452ADE532D6}" type="pres">
      <dgm:prSet presAssocID="{F30EB891-8297-6649-9FD6-F13F25C83E7F}" presName="composite" presStyleCnt="0"/>
      <dgm:spPr/>
    </dgm:pt>
    <dgm:pt modelId="{4D38162E-AA79-824A-96DE-8BDD23D48411}" type="pres">
      <dgm:prSet presAssocID="{F30EB891-8297-6649-9FD6-F13F25C83E7F}" presName="imgShp" presStyleLbl="fgImgPlace1" presStyleIdx="0" presStyleCnt="6" custLinFactNeighborX="-7335"/>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Badge 1 with solid fill"/>
        </a:ext>
      </dgm:extLst>
    </dgm:pt>
    <dgm:pt modelId="{7E5B34DC-2569-004E-92EF-6F08AFF47D0F}" type="pres">
      <dgm:prSet presAssocID="{F30EB891-8297-6649-9FD6-F13F25C83E7F}" presName="txShp" presStyleLbl="node1" presStyleIdx="0" presStyleCnt="6">
        <dgm:presLayoutVars>
          <dgm:bulletEnabled val="1"/>
        </dgm:presLayoutVars>
      </dgm:prSet>
      <dgm:spPr/>
    </dgm:pt>
    <dgm:pt modelId="{5B55EAC3-B0F7-BE49-A464-CD9D04CD507B}" type="pres">
      <dgm:prSet presAssocID="{AED9EA2F-C359-DE45-9B30-DB4A674E7DAC}" presName="spacing" presStyleCnt="0"/>
      <dgm:spPr/>
    </dgm:pt>
    <dgm:pt modelId="{B3B09206-5AFE-FE41-B142-518AC5044FA1}" type="pres">
      <dgm:prSet presAssocID="{4CEB70D6-A1DE-E14A-A2C2-045CB984FEF8}" presName="composite" presStyleCnt="0"/>
      <dgm:spPr/>
    </dgm:pt>
    <dgm:pt modelId="{AE7EA077-918A-5742-8348-7C0FB4B404FC}" type="pres">
      <dgm:prSet presAssocID="{4CEB70D6-A1DE-E14A-A2C2-045CB984FEF8}" presName="imgShp" presStyleLbl="fgImgPlace1" presStyleIdx="1" presStyleCnt="6" custLinFactNeighborX="-733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with solid fill"/>
        </a:ext>
      </dgm:extLst>
    </dgm:pt>
    <dgm:pt modelId="{EC96B16A-A26C-5348-BAC7-565333DFB12A}" type="pres">
      <dgm:prSet presAssocID="{4CEB70D6-A1DE-E14A-A2C2-045CB984FEF8}" presName="txShp" presStyleLbl="node1" presStyleIdx="1" presStyleCnt="6">
        <dgm:presLayoutVars>
          <dgm:bulletEnabled val="1"/>
        </dgm:presLayoutVars>
      </dgm:prSet>
      <dgm:spPr/>
    </dgm:pt>
    <dgm:pt modelId="{7AD457E0-9ADC-124F-8CAA-65885BCD0DB8}" type="pres">
      <dgm:prSet presAssocID="{DE7B2604-58D1-8842-A290-6BCD248B1D20}" presName="spacing" presStyleCnt="0"/>
      <dgm:spPr/>
    </dgm:pt>
    <dgm:pt modelId="{C31A3B66-CE18-1A41-B783-68F9523D7626}" type="pres">
      <dgm:prSet presAssocID="{0EAFE272-00D6-EB4A-9BF1-2B0DFB296DBE}" presName="composite" presStyleCnt="0"/>
      <dgm:spPr/>
    </dgm:pt>
    <dgm:pt modelId="{7B58FA8F-B495-0B4E-8CE1-572BEBF79823}" type="pres">
      <dgm:prSet presAssocID="{0EAFE272-00D6-EB4A-9BF1-2B0DFB296DBE}" presName="imgShp" presStyleLbl="fgImgPlace1" presStyleIdx="2" presStyleCnt="6" custLinFactNeighborX="-5868"/>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adge 3 with solid fill"/>
        </a:ext>
      </dgm:extLst>
    </dgm:pt>
    <dgm:pt modelId="{66FEC716-607C-7643-B921-4BE788B40887}" type="pres">
      <dgm:prSet presAssocID="{0EAFE272-00D6-EB4A-9BF1-2B0DFB296DBE}" presName="txShp" presStyleLbl="node1" presStyleIdx="2" presStyleCnt="6">
        <dgm:presLayoutVars>
          <dgm:bulletEnabled val="1"/>
        </dgm:presLayoutVars>
      </dgm:prSet>
      <dgm:spPr/>
    </dgm:pt>
    <dgm:pt modelId="{A920589C-5CC4-7344-9296-8B057D6BB488}" type="pres">
      <dgm:prSet presAssocID="{48B44D8A-7F8B-9741-8493-141E73E4AFD3}" presName="spacing" presStyleCnt="0"/>
      <dgm:spPr/>
    </dgm:pt>
    <dgm:pt modelId="{489EB54E-60AA-984A-8EF7-57F1B0602A1E}" type="pres">
      <dgm:prSet presAssocID="{7ADB1E59-2892-6A4A-A5ED-752C85A42EF9}" presName="composite" presStyleCnt="0"/>
      <dgm:spPr/>
    </dgm:pt>
    <dgm:pt modelId="{C6690983-2A2E-E145-BDC3-B5D9E3C6FB55}" type="pres">
      <dgm:prSet presAssocID="{7ADB1E59-2892-6A4A-A5ED-752C85A42EF9}" presName="imgShp" presStyleLbl="fgImgPlace1" presStyleIdx="3" presStyleCnt="6" custLinFactNeighborX="-5868"/>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4 with solid fill"/>
        </a:ext>
      </dgm:extLst>
    </dgm:pt>
    <dgm:pt modelId="{37627A7A-42B4-4047-8FD2-CD622051CA0D}" type="pres">
      <dgm:prSet presAssocID="{7ADB1E59-2892-6A4A-A5ED-752C85A42EF9}" presName="txShp" presStyleLbl="node1" presStyleIdx="3" presStyleCnt="6">
        <dgm:presLayoutVars>
          <dgm:bulletEnabled val="1"/>
        </dgm:presLayoutVars>
      </dgm:prSet>
      <dgm:spPr/>
    </dgm:pt>
    <dgm:pt modelId="{4625A165-70A3-FA41-AA0D-729406014062}" type="pres">
      <dgm:prSet presAssocID="{61D61DDD-4697-194B-AB05-F655E90AB732}" presName="spacing" presStyleCnt="0"/>
      <dgm:spPr/>
    </dgm:pt>
    <dgm:pt modelId="{56365A32-BD80-894B-B3B9-9D8EC9CCAFDF}" type="pres">
      <dgm:prSet presAssocID="{ABE92110-DBB1-4149-9BCE-5D8CA1135DDA}" presName="composite" presStyleCnt="0"/>
      <dgm:spPr/>
    </dgm:pt>
    <dgm:pt modelId="{06BD91CE-9EE3-5F41-98A9-C024099E0412}" type="pres">
      <dgm:prSet presAssocID="{ABE92110-DBB1-4149-9BCE-5D8CA1135DDA}" presName="imgShp" presStyleLbl="fgImgPlace1" presStyleIdx="4" presStyleCnt="6" custLinFactNeighborX="-8802"/>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Badge 5 with solid fill"/>
        </a:ext>
      </dgm:extLst>
    </dgm:pt>
    <dgm:pt modelId="{1682F62C-CCC2-F441-A1A4-78B0D63DC236}" type="pres">
      <dgm:prSet presAssocID="{ABE92110-DBB1-4149-9BCE-5D8CA1135DDA}" presName="txShp" presStyleLbl="node1" presStyleIdx="4" presStyleCnt="6">
        <dgm:presLayoutVars>
          <dgm:bulletEnabled val="1"/>
        </dgm:presLayoutVars>
      </dgm:prSet>
      <dgm:spPr/>
    </dgm:pt>
    <dgm:pt modelId="{8DCB8442-8986-2343-A48A-CF425C632C3C}" type="pres">
      <dgm:prSet presAssocID="{20EB9367-3260-8244-A500-781B80514456}" presName="spacing" presStyleCnt="0"/>
      <dgm:spPr/>
    </dgm:pt>
    <dgm:pt modelId="{AE60632A-4BE1-9B48-A5FF-C14821D19BE4}" type="pres">
      <dgm:prSet presAssocID="{7377B62C-8FB3-E744-9889-E7FC2705E990}" presName="composite" presStyleCnt="0"/>
      <dgm:spPr/>
    </dgm:pt>
    <dgm:pt modelId="{0D4EB927-21A7-1844-8C65-1378313C3B2F}" type="pres">
      <dgm:prSet presAssocID="{7377B62C-8FB3-E744-9889-E7FC2705E990}" presName="imgShp" presStyleLbl="fgImgPlace1" presStyleIdx="5" presStyleCnt="6" custLinFactNeighborX="-8802"/>
      <dgm:spPr>
        <a:blipFill>
          <a:blip xmlns:r="http://schemas.openxmlformats.org/officeDocument/2006/relationships">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6 with solid fill"/>
        </a:ext>
      </dgm:extLst>
    </dgm:pt>
    <dgm:pt modelId="{3B79B9B3-C6AA-DD45-96A3-5C70E02D3DA5}" type="pres">
      <dgm:prSet presAssocID="{7377B62C-8FB3-E744-9889-E7FC2705E990}" presName="txShp" presStyleLbl="node1" presStyleIdx="5" presStyleCnt="6">
        <dgm:presLayoutVars>
          <dgm:bulletEnabled val="1"/>
        </dgm:presLayoutVars>
      </dgm:prSet>
      <dgm:spPr/>
    </dgm:pt>
  </dgm:ptLst>
  <dgm:cxnLst>
    <dgm:cxn modelId="{2A57EF03-245C-FE4E-9F1C-50F63E2D84C9}" type="presOf" srcId="{F30EB891-8297-6649-9FD6-F13F25C83E7F}" destId="{7E5B34DC-2569-004E-92EF-6F08AFF47D0F}" srcOrd="0" destOrd="0" presId="urn:microsoft.com/office/officeart/2005/8/layout/vList3"/>
    <dgm:cxn modelId="{C1209816-7D75-884F-937E-8283B8D0721D}" srcId="{F4D88C19-DA12-CF46-AAEA-BC66C3A8B3AD}" destId="{4CEB70D6-A1DE-E14A-A2C2-045CB984FEF8}" srcOrd="1" destOrd="0" parTransId="{F6A30C47-A6C9-5D44-BD9C-D0330AEC896C}" sibTransId="{DE7B2604-58D1-8842-A290-6BCD248B1D20}"/>
    <dgm:cxn modelId="{026CB330-5A2C-FB4B-9093-700864B8CCB7}" srcId="{F4D88C19-DA12-CF46-AAEA-BC66C3A8B3AD}" destId="{7377B62C-8FB3-E744-9889-E7FC2705E990}" srcOrd="5" destOrd="0" parTransId="{E8F54DEF-CB00-524B-9AB9-A3F81E6DA06E}" sibTransId="{B3F60FAA-F7FC-EC45-A92B-CE0804EA7562}"/>
    <dgm:cxn modelId="{54996551-67A4-F94B-ABE1-2D1970B801DD}" type="presOf" srcId="{7377B62C-8FB3-E744-9889-E7FC2705E990}" destId="{3B79B9B3-C6AA-DD45-96A3-5C70E02D3DA5}" srcOrd="0" destOrd="0" presId="urn:microsoft.com/office/officeart/2005/8/layout/vList3"/>
    <dgm:cxn modelId="{DCE1296A-C905-F74B-8DA6-A6A69E22B150}" type="presOf" srcId="{7ADB1E59-2892-6A4A-A5ED-752C85A42EF9}" destId="{37627A7A-42B4-4047-8FD2-CD622051CA0D}" srcOrd="0" destOrd="0" presId="urn:microsoft.com/office/officeart/2005/8/layout/vList3"/>
    <dgm:cxn modelId="{221A7C7A-90A0-7A42-90B2-6A7D320C9C7F}" type="presOf" srcId="{4CEB70D6-A1DE-E14A-A2C2-045CB984FEF8}" destId="{EC96B16A-A26C-5348-BAC7-565333DFB12A}" srcOrd="0" destOrd="0" presId="urn:microsoft.com/office/officeart/2005/8/layout/vList3"/>
    <dgm:cxn modelId="{7DC79381-3B63-A341-A941-743F72FFF3C4}" srcId="{F4D88C19-DA12-CF46-AAEA-BC66C3A8B3AD}" destId="{ABE92110-DBB1-4149-9BCE-5D8CA1135DDA}" srcOrd="4" destOrd="0" parTransId="{31E92C0F-1CED-A74D-836C-AEE52E0D84C7}" sibTransId="{20EB9367-3260-8244-A500-781B80514456}"/>
    <dgm:cxn modelId="{00C1E9AD-4DD2-8B47-A901-AF006A3730D8}" srcId="{F4D88C19-DA12-CF46-AAEA-BC66C3A8B3AD}" destId="{0EAFE272-00D6-EB4A-9BF1-2B0DFB296DBE}" srcOrd="2" destOrd="0" parTransId="{B20A349B-81F7-2D4A-AAA6-9CCD3D6A49C2}" sibTransId="{48B44D8A-7F8B-9741-8493-141E73E4AFD3}"/>
    <dgm:cxn modelId="{695799CC-6D75-964A-B9F7-D9B072B499C5}" type="presOf" srcId="{F4D88C19-DA12-CF46-AAEA-BC66C3A8B3AD}" destId="{EAAC692D-89D8-5642-92CE-74DCAF7504EA}" srcOrd="0" destOrd="0" presId="urn:microsoft.com/office/officeart/2005/8/layout/vList3"/>
    <dgm:cxn modelId="{81C823D4-A7D0-CB4F-BF7C-806579C0984C}" srcId="{F4D88C19-DA12-CF46-AAEA-BC66C3A8B3AD}" destId="{F30EB891-8297-6649-9FD6-F13F25C83E7F}" srcOrd="0" destOrd="0" parTransId="{A41FF708-C64A-0E4E-AB33-E6468D95E40F}" sibTransId="{AED9EA2F-C359-DE45-9B30-DB4A674E7DAC}"/>
    <dgm:cxn modelId="{36C853E6-C03C-4343-9909-95357E9E3381}" srcId="{F4D88C19-DA12-CF46-AAEA-BC66C3A8B3AD}" destId="{7ADB1E59-2892-6A4A-A5ED-752C85A42EF9}" srcOrd="3" destOrd="0" parTransId="{2E9EC1CB-A00C-9A4C-AF0A-DBF00409FDD9}" sibTransId="{61D61DDD-4697-194B-AB05-F655E90AB732}"/>
    <dgm:cxn modelId="{790854E8-B582-1140-92AE-D56CC4D7624D}" type="presOf" srcId="{ABE92110-DBB1-4149-9BCE-5D8CA1135DDA}" destId="{1682F62C-CCC2-F441-A1A4-78B0D63DC236}" srcOrd="0" destOrd="0" presId="urn:microsoft.com/office/officeart/2005/8/layout/vList3"/>
    <dgm:cxn modelId="{38E485FC-0F53-F942-BCE0-4E53B573988C}" type="presOf" srcId="{0EAFE272-00D6-EB4A-9BF1-2B0DFB296DBE}" destId="{66FEC716-607C-7643-B921-4BE788B40887}" srcOrd="0" destOrd="0" presId="urn:microsoft.com/office/officeart/2005/8/layout/vList3"/>
    <dgm:cxn modelId="{2A5B7E30-FFBF-2A47-9F82-9E7E5DA0D99B}" type="presParOf" srcId="{EAAC692D-89D8-5642-92CE-74DCAF7504EA}" destId="{DE55C5FA-8853-AD4D-AA74-C452ADE532D6}" srcOrd="0" destOrd="0" presId="urn:microsoft.com/office/officeart/2005/8/layout/vList3"/>
    <dgm:cxn modelId="{2CEE6B15-01F4-AC4A-83C4-53E570FA0734}" type="presParOf" srcId="{DE55C5FA-8853-AD4D-AA74-C452ADE532D6}" destId="{4D38162E-AA79-824A-96DE-8BDD23D48411}" srcOrd="0" destOrd="0" presId="urn:microsoft.com/office/officeart/2005/8/layout/vList3"/>
    <dgm:cxn modelId="{C0D6C959-3A0E-5F4B-98C7-C5F2493DC5E0}" type="presParOf" srcId="{DE55C5FA-8853-AD4D-AA74-C452ADE532D6}" destId="{7E5B34DC-2569-004E-92EF-6F08AFF47D0F}" srcOrd="1" destOrd="0" presId="urn:microsoft.com/office/officeart/2005/8/layout/vList3"/>
    <dgm:cxn modelId="{2D77DA96-B8EC-FD45-9BE6-B16C4E6E800F}" type="presParOf" srcId="{EAAC692D-89D8-5642-92CE-74DCAF7504EA}" destId="{5B55EAC3-B0F7-BE49-A464-CD9D04CD507B}" srcOrd="1" destOrd="0" presId="urn:microsoft.com/office/officeart/2005/8/layout/vList3"/>
    <dgm:cxn modelId="{43C61060-12AF-544C-9967-DB87655C0EB2}" type="presParOf" srcId="{EAAC692D-89D8-5642-92CE-74DCAF7504EA}" destId="{B3B09206-5AFE-FE41-B142-518AC5044FA1}" srcOrd="2" destOrd="0" presId="urn:microsoft.com/office/officeart/2005/8/layout/vList3"/>
    <dgm:cxn modelId="{54D8422B-BC44-D143-970B-4F326D7F5025}" type="presParOf" srcId="{B3B09206-5AFE-FE41-B142-518AC5044FA1}" destId="{AE7EA077-918A-5742-8348-7C0FB4B404FC}" srcOrd="0" destOrd="0" presId="urn:microsoft.com/office/officeart/2005/8/layout/vList3"/>
    <dgm:cxn modelId="{0AB5B7F4-6D7B-2B46-9152-5159C1F09C76}" type="presParOf" srcId="{B3B09206-5AFE-FE41-B142-518AC5044FA1}" destId="{EC96B16A-A26C-5348-BAC7-565333DFB12A}" srcOrd="1" destOrd="0" presId="urn:microsoft.com/office/officeart/2005/8/layout/vList3"/>
    <dgm:cxn modelId="{30A910E9-C797-2D41-A758-3FD599D9CB03}" type="presParOf" srcId="{EAAC692D-89D8-5642-92CE-74DCAF7504EA}" destId="{7AD457E0-9ADC-124F-8CAA-65885BCD0DB8}" srcOrd="3" destOrd="0" presId="urn:microsoft.com/office/officeart/2005/8/layout/vList3"/>
    <dgm:cxn modelId="{813E4EFE-ECE0-594F-BE99-C5DCDD178CFB}" type="presParOf" srcId="{EAAC692D-89D8-5642-92CE-74DCAF7504EA}" destId="{C31A3B66-CE18-1A41-B783-68F9523D7626}" srcOrd="4" destOrd="0" presId="urn:microsoft.com/office/officeart/2005/8/layout/vList3"/>
    <dgm:cxn modelId="{9E25D310-5B9D-FC4F-93F7-E1FF0CD7CE52}" type="presParOf" srcId="{C31A3B66-CE18-1A41-B783-68F9523D7626}" destId="{7B58FA8F-B495-0B4E-8CE1-572BEBF79823}" srcOrd="0" destOrd="0" presId="urn:microsoft.com/office/officeart/2005/8/layout/vList3"/>
    <dgm:cxn modelId="{5C892DEA-B925-6B4C-816B-FD814843D527}" type="presParOf" srcId="{C31A3B66-CE18-1A41-B783-68F9523D7626}" destId="{66FEC716-607C-7643-B921-4BE788B40887}" srcOrd="1" destOrd="0" presId="urn:microsoft.com/office/officeart/2005/8/layout/vList3"/>
    <dgm:cxn modelId="{F8A5F073-906B-D348-A2C0-F5C415F2AF26}" type="presParOf" srcId="{EAAC692D-89D8-5642-92CE-74DCAF7504EA}" destId="{A920589C-5CC4-7344-9296-8B057D6BB488}" srcOrd="5" destOrd="0" presId="urn:microsoft.com/office/officeart/2005/8/layout/vList3"/>
    <dgm:cxn modelId="{B763AC12-5F4B-A649-921B-21F803A2A5BC}" type="presParOf" srcId="{EAAC692D-89D8-5642-92CE-74DCAF7504EA}" destId="{489EB54E-60AA-984A-8EF7-57F1B0602A1E}" srcOrd="6" destOrd="0" presId="urn:microsoft.com/office/officeart/2005/8/layout/vList3"/>
    <dgm:cxn modelId="{009D92AF-0645-2041-BED3-C450A6D6952C}" type="presParOf" srcId="{489EB54E-60AA-984A-8EF7-57F1B0602A1E}" destId="{C6690983-2A2E-E145-BDC3-B5D9E3C6FB55}" srcOrd="0" destOrd="0" presId="urn:microsoft.com/office/officeart/2005/8/layout/vList3"/>
    <dgm:cxn modelId="{F36C8EF8-52B3-9247-B99D-71C50BC8F3D7}" type="presParOf" srcId="{489EB54E-60AA-984A-8EF7-57F1B0602A1E}" destId="{37627A7A-42B4-4047-8FD2-CD622051CA0D}" srcOrd="1" destOrd="0" presId="urn:microsoft.com/office/officeart/2005/8/layout/vList3"/>
    <dgm:cxn modelId="{7B891B98-BDE6-4F4C-8555-43B63E074E5C}" type="presParOf" srcId="{EAAC692D-89D8-5642-92CE-74DCAF7504EA}" destId="{4625A165-70A3-FA41-AA0D-729406014062}" srcOrd="7" destOrd="0" presId="urn:microsoft.com/office/officeart/2005/8/layout/vList3"/>
    <dgm:cxn modelId="{6ECF23F8-2DDC-B74E-886C-7D6F2EF7244B}" type="presParOf" srcId="{EAAC692D-89D8-5642-92CE-74DCAF7504EA}" destId="{56365A32-BD80-894B-B3B9-9D8EC9CCAFDF}" srcOrd="8" destOrd="0" presId="urn:microsoft.com/office/officeart/2005/8/layout/vList3"/>
    <dgm:cxn modelId="{9ACCF3C4-E77C-004F-8523-130D8A14BC7F}" type="presParOf" srcId="{56365A32-BD80-894B-B3B9-9D8EC9CCAFDF}" destId="{06BD91CE-9EE3-5F41-98A9-C024099E0412}" srcOrd="0" destOrd="0" presId="urn:microsoft.com/office/officeart/2005/8/layout/vList3"/>
    <dgm:cxn modelId="{31F8E6C0-AD99-5C49-B102-90C487D3080E}" type="presParOf" srcId="{56365A32-BD80-894B-B3B9-9D8EC9CCAFDF}" destId="{1682F62C-CCC2-F441-A1A4-78B0D63DC236}" srcOrd="1" destOrd="0" presId="urn:microsoft.com/office/officeart/2005/8/layout/vList3"/>
    <dgm:cxn modelId="{ABBDBE57-F421-CA41-9579-DB6E8A457928}" type="presParOf" srcId="{EAAC692D-89D8-5642-92CE-74DCAF7504EA}" destId="{8DCB8442-8986-2343-A48A-CF425C632C3C}" srcOrd="9" destOrd="0" presId="urn:microsoft.com/office/officeart/2005/8/layout/vList3"/>
    <dgm:cxn modelId="{98088B3D-C222-F540-B37E-3A7A7DED424E}" type="presParOf" srcId="{EAAC692D-89D8-5642-92CE-74DCAF7504EA}" destId="{AE60632A-4BE1-9B48-A5FF-C14821D19BE4}" srcOrd="10" destOrd="0" presId="urn:microsoft.com/office/officeart/2005/8/layout/vList3"/>
    <dgm:cxn modelId="{4EC57027-8134-614C-A842-74CDF42C6262}" type="presParOf" srcId="{AE60632A-4BE1-9B48-A5FF-C14821D19BE4}" destId="{0D4EB927-21A7-1844-8C65-1378313C3B2F}" srcOrd="0" destOrd="0" presId="urn:microsoft.com/office/officeart/2005/8/layout/vList3"/>
    <dgm:cxn modelId="{165A45AB-73D5-A547-837D-40B6FAABD486}" type="presParOf" srcId="{AE60632A-4BE1-9B48-A5FF-C14821D19BE4}" destId="{3B79B9B3-C6AA-DD45-96A3-5C70E02D3DA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E38812-A21E-DD43-9C39-5EA0B923F238}" type="doc">
      <dgm:prSet loTypeId="urn:microsoft.com/office/officeart/2005/8/layout/venn3" loCatId="matrix" qsTypeId="urn:microsoft.com/office/officeart/2005/8/quickstyle/simple1" qsCatId="simple" csTypeId="urn:microsoft.com/office/officeart/2005/8/colors/accent2_4" csCatId="accent2"/>
      <dgm:spPr/>
      <dgm:t>
        <a:bodyPr/>
        <a:lstStyle/>
        <a:p>
          <a:endParaRPr lang="en-GB"/>
        </a:p>
      </dgm:t>
    </dgm:pt>
    <dgm:pt modelId="{E44E8748-4689-304F-B4A3-BF0B84FA86C7}">
      <dgm:prSet/>
      <dgm:spPr/>
      <dgm:t>
        <a:bodyPr/>
        <a:lstStyle/>
        <a:p>
          <a:r>
            <a:rPr lang="en-GB" dirty="0">
              <a:solidFill>
                <a:schemeClr val="accent2">
                  <a:lumMod val="90000"/>
                  <a:lumOff val="10000"/>
                </a:schemeClr>
              </a:solidFill>
            </a:rPr>
            <a:t>Privacy</a:t>
          </a:r>
        </a:p>
      </dgm:t>
    </dgm:pt>
    <dgm:pt modelId="{908AD713-BC1E-904D-B9A0-2E0EB1E20815}" type="parTrans" cxnId="{5F157DD2-1AE9-3548-8F67-CE6D59D04E6D}">
      <dgm:prSet/>
      <dgm:spPr/>
      <dgm:t>
        <a:bodyPr/>
        <a:lstStyle/>
        <a:p>
          <a:endParaRPr lang="en-GB"/>
        </a:p>
      </dgm:t>
    </dgm:pt>
    <dgm:pt modelId="{9461783E-EF3C-8A46-9F76-8B80B260EAC0}" type="sibTrans" cxnId="{5F157DD2-1AE9-3548-8F67-CE6D59D04E6D}">
      <dgm:prSet/>
      <dgm:spPr/>
      <dgm:t>
        <a:bodyPr/>
        <a:lstStyle/>
        <a:p>
          <a:endParaRPr lang="en-GB"/>
        </a:p>
      </dgm:t>
    </dgm:pt>
    <dgm:pt modelId="{E323101B-13C1-7B45-8A03-0F1E7B816A7D}">
      <dgm:prSet/>
      <dgm:spPr/>
      <dgm:t>
        <a:bodyPr/>
        <a:lstStyle/>
        <a:p>
          <a:r>
            <a:rPr lang="en-GB" dirty="0">
              <a:solidFill>
                <a:schemeClr val="accent2">
                  <a:lumMod val="90000"/>
                  <a:lumOff val="10000"/>
                </a:schemeClr>
              </a:solidFill>
            </a:rPr>
            <a:t>Security</a:t>
          </a:r>
        </a:p>
      </dgm:t>
    </dgm:pt>
    <dgm:pt modelId="{050329B9-AA93-5D4D-BCCA-D76A6355B29F}" type="parTrans" cxnId="{6793428B-0A06-7841-8193-915F77F856DE}">
      <dgm:prSet/>
      <dgm:spPr/>
      <dgm:t>
        <a:bodyPr/>
        <a:lstStyle/>
        <a:p>
          <a:endParaRPr lang="en-GB"/>
        </a:p>
      </dgm:t>
    </dgm:pt>
    <dgm:pt modelId="{8B96BECF-BE39-4F43-B29B-080D6660677D}" type="sibTrans" cxnId="{6793428B-0A06-7841-8193-915F77F856DE}">
      <dgm:prSet/>
      <dgm:spPr/>
      <dgm:t>
        <a:bodyPr/>
        <a:lstStyle/>
        <a:p>
          <a:endParaRPr lang="en-GB"/>
        </a:p>
      </dgm:t>
    </dgm:pt>
    <dgm:pt modelId="{6918B380-37A8-7D41-B912-739D7E24C992}">
      <dgm:prSet/>
      <dgm:spPr/>
      <dgm:t>
        <a:bodyPr/>
        <a:lstStyle/>
        <a:p>
          <a:r>
            <a:rPr lang="en-GB" dirty="0">
              <a:solidFill>
                <a:schemeClr val="accent2">
                  <a:lumMod val="90000"/>
                  <a:lumOff val="10000"/>
                </a:schemeClr>
              </a:solidFill>
            </a:rPr>
            <a:t>Academic Freedom </a:t>
          </a:r>
        </a:p>
      </dgm:t>
    </dgm:pt>
    <dgm:pt modelId="{37CA63CB-241E-D647-AD1C-C8713C895B63}" type="parTrans" cxnId="{2A4062C0-BB1B-0F46-BC52-E6CB3EA77D64}">
      <dgm:prSet/>
      <dgm:spPr/>
      <dgm:t>
        <a:bodyPr/>
        <a:lstStyle/>
        <a:p>
          <a:endParaRPr lang="en-GB"/>
        </a:p>
      </dgm:t>
    </dgm:pt>
    <dgm:pt modelId="{FDD9E1BC-FC3B-0240-92F2-575175EDC58F}" type="sibTrans" cxnId="{2A4062C0-BB1B-0F46-BC52-E6CB3EA77D64}">
      <dgm:prSet/>
      <dgm:spPr/>
      <dgm:t>
        <a:bodyPr/>
        <a:lstStyle/>
        <a:p>
          <a:endParaRPr lang="en-GB"/>
        </a:p>
      </dgm:t>
    </dgm:pt>
    <dgm:pt modelId="{AAE25DBA-CCCF-9443-9FA1-5BB20625EF1B}">
      <dgm:prSet/>
      <dgm:spPr/>
      <dgm:t>
        <a:bodyPr/>
        <a:lstStyle/>
        <a:p>
          <a:r>
            <a:rPr lang="en-GB" dirty="0">
              <a:solidFill>
                <a:schemeClr val="accent2">
                  <a:lumMod val="90000"/>
                  <a:lumOff val="10000"/>
                </a:schemeClr>
              </a:solidFill>
            </a:rPr>
            <a:t>Inevitability</a:t>
          </a:r>
        </a:p>
      </dgm:t>
    </dgm:pt>
    <dgm:pt modelId="{26812EDE-F429-2340-817C-F742FDB71E65}" type="parTrans" cxnId="{3004294B-89A8-344B-8FB8-46D9FC83DD3E}">
      <dgm:prSet/>
      <dgm:spPr/>
      <dgm:t>
        <a:bodyPr/>
        <a:lstStyle/>
        <a:p>
          <a:endParaRPr lang="en-GB"/>
        </a:p>
      </dgm:t>
    </dgm:pt>
    <dgm:pt modelId="{230BEBF6-C812-9C42-9226-B6A2E0F2A9DD}" type="sibTrans" cxnId="{3004294B-89A8-344B-8FB8-46D9FC83DD3E}">
      <dgm:prSet/>
      <dgm:spPr/>
      <dgm:t>
        <a:bodyPr/>
        <a:lstStyle/>
        <a:p>
          <a:endParaRPr lang="en-GB"/>
        </a:p>
      </dgm:t>
    </dgm:pt>
    <dgm:pt modelId="{001AA153-1F26-C243-92AB-9C3F2CD8335D}" type="pres">
      <dgm:prSet presAssocID="{00E38812-A21E-DD43-9C39-5EA0B923F238}" presName="Name0" presStyleCnt="0">
        <dgm:presLayoutVars>
          <dgm:dir/>
          <dgm:resizeHandles val="exact"/>
        </dgm:presLayoutVars>
      </dgm:prSet>
      <dgm:spPr/>
    </dgm:pt>
    <dgm:pt modelId="{F16E46D6-67CF-BD40-87F1-A8FEB836B38B}" type="pres">
      <dgm:prSet presAssocID="{E44E8748-4689-304F-B4A3-BF0B84FA86C7}" presName="Name5" presStyleLbl="vennNode1" presStyleIdx="0" presStyleCnt="4">
        <dgm:presLayoutVars>
          <dgm:bulletEnabled val="1"/>
        </dgm:presLayoutVars>
      </dgm:prSet>
      <dgm:spPr/>
    </dgm:pt>
    <dgm:pt modelId="{9E629BF0-E7A0-7341-B103-DF0E526749B3}" type="pres">
      <dgm:prSet presAssocID="{9461783E-EF3C-8A46-9F76-8B80B260EAC0}" presName="space" presStyleCnt="0"/>
      <dgm:spPr/>
    </dgm:pt>
    <dgm:pt modelId="{80EF1BB5-0D5F-F944-BFA4-7EA8C4271DC4}" type="pres">
      <dgm:prSet presAssocID="{E323101B-13C1-7B45-8A03-0F1E7B816A7D}" presName="Name5" presStyleLbl="vennNode1" presStyleIdx="1" presStyleCnt="4">
        <dgm:presLayoutVars>
          <dgm:bulletEnabled val="1"/>
        </dgm:presLayoutVars>
      </dgm:prSet>
      <dgm:spPr/>
    </dgm:pt>
    <dgm:pt modelId="{5BB429E2-B49E-1B42-85A0-EC3B9E956A7E}" type="pres">
      <dgm:prSet presAssocID="{8B96BECF-BE39-4F43-B29B-080D6660677D}" presName="space" presStyleCnt="0"/>
      <dgm:spPr/>
    </dgm:pt>
    <dgm:pt modelId="{98738950-4F3A-7C40-ABC1-C8C6DC9B5210}" type="pres">
      <dgm:prSet presAssocID="{6918B380-37A8-7D41-B912-739D7E24C992}" presName="Name5" presStyleLbl="vennNode1" presStyleIdx="2" presStyleCnt="4">
        <dgm:presLayoutVars>
          <dgm:bulletEnabled val="1"/>
        </dgm:presLayoutVars>
      </dgm:prSet>
      <dgm:spPr/>
    </dgm:pt>
    <dgm:pt modelId="{191D201D-4960-3F4F-940B-4C4F3A9862AD}" type="pres">
      <dgm:prSet presAssocID="{FDD9E1BC-FC3B-0240-92F2-575175EDC58F}" presName="space" presStyleCnt="0"/>
      <dgm:spPr/>
    </dgm:pt>
    <dgm:pt modelId="{1DFBD757-73E0-B24F-A51B-88A7AE4C8C20}" type="pres">
      <dgm:prSet presAssocID="{AAE25DBA-CCCF-9443-9FA1-5BB20625EF1B}" presName="Name5" presStyleLbl="vennNode1" presStyleIdx="3" presStyleCnt="4">
        <dgm:presLayoutVars>
          <dgm:bulletEnabled val="1"/>
        </dgm:presLayoutVars>
      </dgm:prSet>
      <dgm:spPr/>
    </dgm:pt>
  </dgm:ptLst>
  <dgm:cxnLst>
    <dgm:cxn modelId="{06363112-D29B-3A4A-9E43-0701943FC2B8}" type="presOf" srcId="{6918B380-37A8-7D41-B912-739D7E24C992}" destId="{98738950-4F3A-7C40-ABC1-C8C6DC9B5210}" srcOrd="0" destOrd="0" presId="urn:microsoft.com/office/officeart/2005/8/layout/venn3"/>
    <dgm:cxn modelId="{9B8E9D33-C2F4-EC4A-AB8E-297FCDB78238}" type="presOf" srcId="{E44E8748-4689-304F-B4A3-BF0B84FA86C7}" destId="{F16E46D6-67CF-BD40-87F1-A8FEB836B38B}" srcOrd="0" destOrd="0" presId="urn:microsoft.com/office/officeart/2005/8/layout/venn3"/>
    <dgm:cxn modelId="{3004294B-89A8-344B-8FB8-46D9FC83DD3E}" srcId="{00E38812-A21E-DD43-9C39-5EA0B923F238}" destId="{AAE25DBA-CCCF-9443-9FA1-5BB20625EF1B}" srcOrd="3" destOrd="0" parTransId="{26812EDE-F429-2340-817C-F742FDB71E65}" sibTransId="{230BEBF6-C812-9C42-9226-B6A2E0F2A9DD}"/>
    <dgm:cxn modelId="{F977F060-FACC-544A-AAB4-CB54B1A69ADC}" type="presOf" srcId="{E323101B-13C1-7B45-8A03-0F1E7B816A7D}" destId="{80EF1BB5-0D5F-F944-BFA4-7EA8C4271DC4}" srcOrd="0" destOrd="0" presId="urn:microsoft.com/office/officeart/2005/8/layout/venn3"/>
    <dgm:cxn modelId="{6793428B-0A06-7841-8193-915F77F856DE}" srcId="{00E38812-A21E-DD43-9C39-5EA0B923F238}" destId="{E323101B-13C1-7B45-8A03-0F1E7B816A7D}" srcOrd="1" destOrd="0" parTransId="{050329B9-AA93-5D4D-BCCA-D76A6355B29F}" sibTransId="{8B96BECF-BE39-4F43-B29B-080D6660677D}"/>
    <dgm:cxn modelId="{037FB3A4-7E3D-C34D-BB51-FC461E00D0C5}" type="presOf" srcId="{AAE25DBA-CCCF-9443-9FA1-5BB20625EF1B}" destId="{1DFBD757-73E0-B24F-A51B-88A7AE4C8C20}" srcOrd="0" destOrd="0" presId="urn:microsoft.com/office/officeart/2005/8/layout/venn3"/>
    <dgm:cxn modelId="{2A4062C0-BB1B-0F46-BC52-E6CB3EA77D64}" srcId="{00E38812-A21E-DD43-9C39-5EA0B923F238}" destId="{6918B380-37A8-7D41-B912-739D7E24C992}" srcOrd="2" destOrd="0" parTransId="{37CA63CB-241E-D647-AD1C-C8713C895B63}" sibTransId="{FDD9E1BC-FC3B-0240-92F2-575175EDC58F}"/>
    <dgm:cxn modelId="{5F157DD2-1AE9-3548-8F67-CE6D59D04E6D}" srcId="{00E38812-A21E-DD43-9C39-5EA0B923F238}" destId="{E44E8748-4689-304F-B4A3-BF0B84FA86C7}" srcOrd="0" destOrd="0" parTransId="{908AD713-BC1E-904D-B9A0-2E0EB1E20815}" sibTransId="{9461783E-EF3C-8A46-9F76-8B80B260EAC0}"/>
    <dgm:cxn modelId="{C8A2A6EA-E5E7-BA48-9FBE-E01C4E6D9435}" type="presOf" srcId="{00E38812-A21E-DD43-9C39-5EA0B923F238}" destId="{001AA153-1F26-C243-92AB-9C3F2CD8335D}" srcOrd="0" destOrd="0" presId="urn:microsoft.com/office/officeart/2005/8/layout/venn3"/>
    <dgm:cxn modelId="{BFEA5695-1679-C142-BF8D-1B2414185D3C}" type="presParOf" srcId="{001AA153-1F26-C243-92AB-9C3F2CD8335D}" destId="{F16E46D6-67CF-BD40-87F1-A8FEB836B38B}" srcOrd="0" destOrd="0" presId="urn:microsoft.com/office/officeart/2005/8/layout/venn3"/>
    <dgm:cxn modelId="{BDC49743-025F-3F4A-AFBF-C27D8F69F30A}" type="presParOf" srcId="{001AA153-1F26-C243-92AB-9C3F2CD8335D}" destId="{9E629BF0-E7A0-7341-B103-DF0E526749B3}" srcOrd="1" destOrd="0" presId="urn:microsoft.com/office/officeart/2005/8/layout/venn3"/>
    <dgm:cxn modelId="{D0F3C5E2-46D1-2A4F-879A-D367E4ED33A5}" type="presParOf" srcId="{001AA153-1F26-C243-92AB-9C3F2CD8335D}" destId="{80EF1BB5-0D5F-F944-BFA4-7EA8C4271DC4}" srcOrd="2" destOrd="0" presId="urn:microsoft.com/office/officeart/2005/8/layout/venn3"/>
    <dgm:cxn modelId="{7791D2A3-55F8-974D-BFA7-FA2F5311EA5C}" type="presParOf" srcId="{001AA153-1F26-C243-92AB-9C3F2CD8335D}" destId="{5BB429E2-B49E-1B42-85A0-EC3B9E956A7E}" srcOrd="3" destOrd="0" presId="urn:microsoft.com/office/officeart/2005/8/layout/venn3"/>
    <dgm:cxn modelId="{0A05DD51-C8C1-A240-808C-CC55F60C3027}" type="presParOf" srcId="{001AA153-1F26-C243-92AB-9C3F2CD8335D}" destId="{98738950-4F3A-7C40-ABC1-C8C6DC9B5210}" srcOrd="4" destOrd="0" presId="urn:microsoft.com/office/officeart/2005/8/layout/venn3"/>
    <dgm:cxn modelId="{761B2839-F86D-AD4A-832E-F1D0856BAF10}" type="presParOf" srcId="{001AA153-1F26-C243-92AB-9C3F2CD8335D}" destId="{191D201D-4960-3F4F-940B-4C4F3A9862AD}" srcOrd="5" destOrd="0" presId="urn:microsoft.com/office/officeart/2005/8/layout/venn3"/>
    <dgm:cxn modelId="{DB18A160-25BD-3F49-93D8-B40A5AE98466}" type="presParOf" srcId="{001AA153-1F26-C243-92AB-9C3F2CD8335D}" destId="{1DFBD757-73E0-B24F-A51B-88A7AE4C8C20}"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9B20C5-AD7B-F140-84EC-20EB49C2947A}" type="doc">
      <dgm:prSet loTypeId="urn:microsoft.com/office/officeart/2005/8/layout/arrow3" loCatId="matrix" qsTypeId="urn:microsoft.com/office/officeart/2005/8/quickstyle/simple1" qsCatId="simple" csTypeId="urn:microsoft.com/office/officeart/2005/8/colors/accent0_3" csCatId="mainScheme"/>
      <dgm:spPr/>
      <dgm:t>
        <a:bodyPr/>
        <a:lstStyle/>
        <a:p>
          <a:endParaRPr lang="en-GB"/>
        </a:p>
      </dgm:t>
    </dgm:pt>
    <dgm:pt modelId="{11DD05F2-A3CC-9F49-894A-CA88431D5A70}">
      <dgm:prSet/>
      <dgm:spPr/>
      <dgm:t>
        <a:bodyPr/>
        <a:lstStyle/>
        <a:p>
          <a:r>
            <a:rPr lang="en-GB" dirty="0">
              <a:solidFill>
                <a:schemeClr val="accent2">
                  <a:lumMod val="90000"/>
                  <a:lumOff val="10000"/>
                </a:schemeClr>
              </a:solidFill>
            </a:rPr>
            <a:t>NIS2: Securing Organisations and Infrastructures</a:t>
          </a:r>
        </a:p>
      </dgm:t>
    </dgm:pt>
    <dgm:pt modelId="{85E3C22F-0A4A-2642-8AC6-FFB56DECF24F}" type="parTrans" cxnId="{D5616CA3-8CD3-304C-B661-62D8222F48B6}">
      <dgm:prSet/>
      <dgm:spPr/>
      <dgm:t>
        <a:bodyPr/>
        <a:lstStyle/>
        <a:p>
          <a:endParaRPr lang="en-GB"/>
        </a:p>
      </dgm:t>
    </dgm:pt>
    <dgm:pt modelId="{F0699170-9691-6D42-9D8B-1F29B3C79128}" type="sibTrans" cxnId="{D5616CA3-8CD3-304C-B661-62D8222F48B6}">
      <dgm:prSet/>
      <dgm:spPr/>
      <dgm:t>
        <a:bodyPr/>
        <a:lstStyle/>
        <a:p>
          <a:endParaRPr lang="en-GB"/>
        </a:p>
      </dgm:t>
    </dgm:pt>
    <dgm:pt modelId="{9B1730AC-760F-AF4C-B070-6002FACFA97B}">
      <dgm:prSet/>
      <dgm:spPr/>
      <dgm:t>
        <a:bodyPr/>
        <a:lstStyle/>
        <a:p>
          <a:r>
            <a:rPr lang="en-GB" dirty="0">
              <a:solidFill>
                <a:schemeClr val="accent2">
                  <a:lumMod val="90000"/>
                  <a:lumOff val="10000"/>
                </a:schemeClr>
              </a:solidFill>
            </a:rPr>
            <a:t>CRA: Security Products produced by organisations</a:t>
          </a:r>
        </a:p>
      </dgm:t>
    </dgm:pt>
    <dgm:pt modelId="{ACC09ED2-BAD8-0D41-AFCF-843775F2B7F5}" type="parTrans" cxnId="{96CFFEFF-A8A7-3F4C-A3D8-7313C632A105}">
      <dgm:prSet/>
      <dgm:spPr/>
      <dgm:t>
        <a:bodyPr/>
        <a:lstStyle/>
        <a:p>
          <a:endParaRPr lang="en-GB"/>
        </a:p>
      </dgm:t>
    </dgm:pt>
    <dgm:pt modelId="{6E9C72AF-2E6D-DB49-A3E2-A1C8818D0AA6}" type="sibTrans" cxnId="{96CFFEFF-A8A7-3F4C-A3D8-7313C632A105}">
      <dgm:prSet/>
      <dgm:spPr/>
      <dgm:t>
        <a:bodyPr/>
        <a:lstStyle/>
        <a:p>
          <a:endParaRPr lang="en-GB"/>
        </a:p>
      </dgm:t>
    </dgm:pt>
    <dgm:pt modelId="{CAF94BBB-7D07-404A-8457-C03E946BE8CE}" type="pres">
      <dgm:prSet presAssocID="{DC9B20C5-AD7B-F140-84EC-20EB49C2947A}" presName="compositeShape" presStyleCnt="0">
        <dgm:presLayoutVars>
          <dgm:chMax val="2"/>
          <dgm:dir/>
          <dgm:resizeHandles val="exact"/>
        </dgm:presLayoutVars>
      </dgm:prSet>
      <dgm:spPr/>
    </dgm:pt>
    <dgm:pt modelId="{AF22CD7A-9E2D-0945-9243-175D4B65A6A7}" type="pres">
      <dgm:prSet presAssocID="{DC9B20C5-AD7B-F140-84EC-20EB49C2947A}" presName="divider" presStyleLbl="fgShp" presStyleIdx="0" presStyleCnt="1"/>
      <dgm:spPr/>
    </dgm:pt>
    <dgm:pt modelId="{30BC804D-EB82-674F-8D8B-3D24D75AE2E7}" type="pres">
      <dgm:prSet presAssocID="{11DD05F2-A3CC-9F49-894A-CA88431D5A70}" presName="downArrow" presStyleLbl="node1" presStyleIdx="0" presStyleCnt="2"/>
      <dgm:spPr/>
    </dgm:pt>
    <dgm:pt modelId="{A1BF5CF4-496A-4847-93F9-319359EEF892}" type="pres">
      <dgm:prSet presAssocID="{11DD05F2-A3CC-9F49-894A-CA88431D5A70}" presName="downArrowText" presStyleLbl="revTx" presStyleIdx="0" presStyleCnt="2">
        <dgm:presLayoutVars>
          <dgm:bulletEnabled val="1"/>
        </dgm:presLayoutVars>
      </dgm:prSet>
      <dgm:spPr/>
    </dgm:pt>
    <dgm:pt modelId="{482121B5-EFAA-EB49-80FD-23648039D8D6}" type="pres">
      <dgm:prSet presAssocID="{9B1730AC-760F-AF4C-B070-6002FACFA97B}" presName="upArrow" presStyleLbl="node1" presStyleIdx="1" presStyleCnt="2"/>
      <dgm:spPr/>
    </dgm:pt>
    <dgm:pt modelId="{B5810EF0-B82A-2D42-B7E7-FE6BF0AE7E17}" type="pres">
      <dgm:prSet presAssocID="{9B1730AC-760F-AF4C-B070-6002FACFA97B}" presName="upArrowText" presStyleLbl="revTx" presStyleIdx="1" presStyleCnt="2">
        <dgm:presLayoutVars>
          <dgm:bulletEnabled val="1"/>
        </dgm:presLayoutVars>
      </dgm:prSet>
      <dgm:spPr/>
    </dgm:pt>
  </dgm:ptLst>
  <dgm:cxnLst>
    <dgm:cxn modelId="{910C5769-E431-DC49-8CE3-ACF12E7A4DF0}" type="presOf" srcId="{9B1730AC-760F-AF4C-B070-6002FACFA97B}" destId="{B5810EF0-B82A-2D42-B7E7-FE6BF0AE7E17}" srcOrd="0" destOrd="0" presId="urn:microsoft.com/office/officeart/2005/8/layout/arrow3"/>
    <dgm:cxn modelId="{D5616CA3-8CD3-304C-B661-62D8222F48B6}" srcId="{DC9B20C5-AD7B-F140-84EC-20EB49C2947A}" destId="{11DD05F2-A3CC-9F49-894A-CA88431D5A70}" srcOrd="0" destOrd="0" parTransId="{85E3C22F-0A4A-2642-8AC6-FFB56DECF24F}" sibTransId="{F0699170-9691-6D42-9D8B-1F29B3C79128}"/>
    <dgm:cxn modelId="{5A534BAC-28A0-D549-891D-8213CFEA78C4}" type="presOf" srcId="{DC9B20C5-AD7B-F140-84EC-20EB49C2947A}" destId="{CAF94BBB-7D07-404A-8457-C03E946BE8CE}" srcOrd="0" destOrd="0" presId="urn:microsoft.com/office/officeart/2005/8/layout/arrow3"/>
    <dgm:cxn modelId="{AED34BF5-0311-5545-86C8-6C0BB5A25FBB}" type="presOf" srcId="{11DD05F2-A3CC-9F49-894A-CA88431D5A70}" destId="{A1BF5CF4-496A-4847-93F9-319359EEF892}" srcOrd="0" destOrd="0" presId="urn:microsoft.com/office/officeart/2005/8/layout/arrow3"/>
    <dgm:cxn modelId="{96CFFEFF-A8A7-3F4C-A3D8-7313C632A105}" srcId="{DC9B20C5-AD7B-F140-84EC-20EB49C2947A}" destId="{9B1730AC-760F-AF4C-B070-6002FACFA97B}" srcOrd="1" destOrd="0" parTransId="{ACC09ED2-BAD8-0D41-AFCF-843775F2B7F5}" sibTransId="{6E9C72AF-2E6D-DB49-A3E2-A1C8818D0AA6}"/>
    <dgm:cxn modelId="{C12CCAE1-684C-574D-9282-12A57935910A}" type="presParOf" srcId="{CAF94BBB-7D07-404A-8457-C03E946BE8CE}" destId="{AF22CD7A-9E2D-0945-9243-175D4B65A6A7}" srcOrd="0" destOrd="0" presId="urn:microsoft.com/office/officeart/2005/8/layout/arrow3"/>
    <dgm:cxn modelId="{04C869EB-8402-D941-B7B8-609583E722E5}" type="presParOf" srcId="{CAF94BBB-7D07-404A-8457-C03E946BE8CE}" destId="{30BC804D-EB82-674F-8D8B-3D24D75AE2E7}" srcOrd="1" destOrd="0" presId="urn:microsoft.com/office/officeart/2005/8/layout/arrow3"/>
    <dgm:cxn modelId="{A0B43AD4-4B88-854F-83C7-E55960826666}" type="presParOf" srcId="{CAF94BBB-7D07-404A-8457-C03E946BE8CE}" destId="{A1BF5CF4-496A-4847-93F9-319359EEF892}" srcOrd="2" destOrd="0" presId="urn:microsoft.com/office/officeart/2005/8/layout/arrow3"/>
    <dgm:cxn modelId="{6435A458-7717-D943-97CD-80C656A00A77}" type="presParOf" srcId="{CAF94BBB-7D07-404A-8457-C03E946BE8CE}" destId="{482121B5-EFAA-EB49-80FD-23648039D8D6}" srcOrd="3" destOrd="0" presId="urn:microsoft.com/office/officeart/2005/8/layout/arrow3"/>
    <dgm:cxn modelId="{152E01A7-6401-C24D-8000-9D75010E6FD7}" type="presParOf" srcId="{CAF94BBB-7D07-404A-8457-C03E946BE8CE}" destId="{B5810EF0-B82A-2D42-B7E7-FE6BF0AE7E17}"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AC7986-74F7-0F46-B8BB-BB0C3334D268}" type="doc">
      <dgm:prSet loTypeId="urn:microsoft.com/office/officeart/2005/8/layout/hProcess9" loCatId="process" qsTypeId="urn:microsoft.com/office/officeart/2005/8/quickstyle/simple1" qsCatId="simple" csTypeId="urn:microsoft.com/office/officeart/2005/8/colors/accent2_3" csCatId="accent2" phldr="1"/>
      <dgm:spPr/>
      <dgm:t>
        <a:bodyPr/>
        <a:lstStyle/>
        <a:p>
          <a:endParaRPr lang="en-GB"/>
        </a:p>
      </dgm:t>
    </dgm:pt>
    <dgm:pt modelId="{D6E47DF8-0CA5-6741-9956-B2E6BD81E6A1}">
      <dgm:prSet/>
      <dgm:spPr/>
      <dgm:t>
        <a:bodyPr/>
        <a:lstStyle/>
        <a:p>
          <a:r>
            <a:rPr lang="en-GB" dirty="0"/>
            <a:t>Identity management systems, VPNs, SIEMS and Network management systems are included</a:t>
          </a:r>
        </a:p>
      </dgm:t>
    </dgm:pt>
    <dgm:pt modelId="{1453CCA6-AE80-DB46-9F6A-399FF1C6B183}" type="parTrans" cxnId="{B29FBB12-6608-B24F-BBC6-BC2D2A54EE2E}">
      <dgm:prSet/>
      <dgm:spPr/>
      <dgm:t>
        <a:bodyPr/>
        <a:lstStyle/>
        <a:p>
          <a:endParaRPr lang="en-GB"/>
        </a:p>
      </dgm:t>
    </dgm:pt>
    <dgm:pt modelId="{9914D9A6-0702-3A4F-A31D-12E62DA16C11}" type="sibTrans" cxnId="{B29FBB12-6608-B24F-BBC6-BC2D2A54EE2E}">
      <dgm:prSet/>
      <dgm:spPr/>
      <dgm:t>
        <a:bodyPr/>
        <a:lstStyle/>
        <a:p>
          <a:endParaRPr lang="en-GB"/>
        </a:p>
      </dgm:t>
    </dgm:pt>
    <dgm:pt modelId="{8CFC9D44-2628-A849-A335-13DCEC0DB45E}">
      <dgm:prSet/>
      <dgm:spPr/>
      <dgm:t>
        <a:bodyPr/>
        <a:lstStyle/>
        <a:p>
          <a:r>
            <a:rPr lang="en-GB" dirty="0"/>
            <a:t>Products supplied in the course of a commercial activity are in scope</a:t>
          </a:r>
        </a:p>
      </dgm:t>
    </dgm:pt>
    <dgm:pt modelId="{F98DB793-D6EA-A44B-AFB7-7E8F61B41C24}" type="parTrans" cxnId="{28FF06A6-0F31-9E4A-9604-0E8BF7B24B1F}">
      <dgm:prSet/>
      <dgm:spPr/>
      <dgm:t>
        <a:bodyPr/>
        <a:lstStyle/>
        <a:p>
          <a:endParaRPr lang="en-GB"/>
        </a:p>
      </dgm:t>
    </dgm:pt>
    <dgm:pt modelId="{EF6BA5B4-AA66-F14B-9758-45D8D47BFC17}" type="sibTrans" cxnId="{28FF06A6-0F31-9E4A-9604-0E8BF7B24B1F}">
      <dgm:prSet/>
      <dgm:spPr/>
      <dgm:t>
        <a:bodyPr/>
        <a:lstStyle/>
        <a:p>
          <a:endParaRPr lang="en-GB"/>
        </a:p>
      </dgm:t>
    </dgm:pt>
    <dgm:pt modelId="{36B67A1E-F325-3D49-B615-FFFDB6F70A59}">
      <dgm:prSet/>
      <dgm:spPr/>
      <dgm:t>
        <a:bodyPr/>
        <a:lstStyle/>
        <a:p>
          <a:r>
            <a:rPr lang="en-GB" dirty="0"/>
            <a:t>Open Source broadly out of scope</a:t>
          </a:r>
        </a:p>
      </dgm:t>
    </dgm:pt>
    <dgm:pt modelId="{426833E3-7124-A54D-9E78-BAB584B192AA}" type="parTrans" cxnId="{54E65C10-D141-1342-89A2-46B9CB59E57E}">
      <dgm:prSet/>
      <dgm:spPr/>
      <dgm:t>
        <a:bodyPr/>
        <a:lstStyle/>
        <a:p>
          <a:endParaRPr lang="en-GB"/>
        </a:p>
      </dgm:t>
    </dgm:pt>
    <dgm:pt modelId="{E5C4C0F3-23D9-2549-A43C-18A6D2A7F206}" type="sibTrans" cxnId="{54E65C10-D141-1342-89A2-46B9CB59E57E}">
      <dgm:prSet/>
      <dgm:spPr/>
      <dgm:t>
        <a:bodyPr/>
        <a:lstStyle/>
        <a:p>
          <a:endParaRPr lang="en-GB"/>
        </a:p>
      </dgm:t>
    </dgm:pt>
    <dgm:pt modelId="{86D02698-E939-A44E-84CE-61B611968988}" type="pres">
      <dgm:prSet presAssocID="{5FAC7986-74F7-0F46-B8BB-BB0C3334D268}" presName="CompostProcess" presStyleCnt="0">
        <dgm:presLayoutVars>
          <dgm:dir/>
          <dgm:resizeHandles val="exact"/>
        </dgm:presLayoutVars>
      </dgm:prSet>
      <dgm:spPr/>
    </dgm:pt>
    <dgm:pt modelId="{4D41A18F-D0C6-9247-A752-113B17F1321C}" type="pres">
      <dgm:prSet presAssocID="{5FAC7986-74F7-0F46-B8BB-BB0C3334D268}" presName="arrow" presStyleLbl="bgShp" presStyleIdx="0" presStyleCnt="1"/>
      <dgm:spPr/>
    </dgm:pt>
    <dgm:pt modelId="{17608CBF-3F48-CF4F-B34B-2AEEB92BBF7A}" type="pres">
      <dgm:prSet presAssocID="{5FAC7986-74F7-0F46-B8BB-BB0C3334D268}" presName="linearProcess" presStyleCnt="0"/>
      <dgm:spPr/>
    </dgm:pt>
    <dgm:pt modelId="{8277121A-F460-E248-A4EC-B69F6F2E3ACD}" type="pres">
      <dgm:prSet presAssocID="{D6E47DF8-0CA5-6741-9956-B2E6BD81E6A1}" presName="textNode" presStyleLbl="node1" presStyleIdx="0" presStyleCnt="3">
        <dgm:presLayoutVars>
          <dgm:bulletEnabled val="1"/>
        </dgm:presLayoutVars>
      </dgm:prSet>
      <dgm:spPr/>
    </dgm:pt>
    <dgm:pt modelId="{D9C5939C-5710-3D41-87C0-FB660AA44602}" type="pres">
      <dgm:prSet presAssocID="{9914D9A6-0702-3A4F-A31D-12E62DA16C11}" presName="sibTrans" presStyleCnt="0"/>
      <dgm:spPr/>
    </dgm:pt>
    <dgm:pt modelId="{4D41A3BC-603D-F444-8AB5-3CDDFDF5257A}" type="pres">
      <dgm:prSet presAssocID="{8CFC9D44-2628-A849-A335-13DCEC0DB45E}" presName="textNode" presStyleLbl="node1" presStyleIdx="1" presStyleCnt="3">
        <dgm:presLayoutVars>
          <dgm:bulletEnabled val="1"/>
        </dgm:presLayoutVars>
      </dgm:prSet>
      <dgm:spPr/>
    </dgm:pt>
    <dgm:pt modelId="{A6F03A0C-37DC-BB4D-800C-51D799BBD703}" type="pres">
      <dgm:prSet presAssocID="{EF6BA5B4-AA66-F14B-9758-45D8D47BFC17}" presName="sibTrans" presStyleCnt="0"/>
      <dgm:spPr/>
    </dgm:pt>
    <dgm:pt modelId="{48BCCD0D-EE2F-0C4B-A3B6-A407AC538701}" type="pres">
      <dgm:prSet presAssocID="{36B67A1E-F325-3D49-B615-FFFDB6F70A59}" presName="textNode" presStyleLbl="node1" presStyleIdx="2" presStyleCnt="3">
        <dgm:presLayoutVars>
          <dgm:bulletEnabled val="1"/>
        </dgm:presLayoutVars>
      </dgm:prSet>
      <dgm:spPr/>
    </dgm:pt>
  </dgm:ptLst>
  <dgm:cxnLst>
    <dgm:cxn modelId="{54E65C10-D141-1342-89A2-46B9CB59E57E}" srcId="{5FAC7986-74F7-0F46-B8BB-BB0C3334D268}" destId="{36B67A1E-F325-3D49-B615-FFFDB6F70A59}" srcOrd="2" destOrd="0" parTransId="{426833E3-7124-A54D-9E78-BAB584B192AA}" sibTransId="{E5C4C0F3-23D9-2549-A43C-18A6D2A7F206}"/>
    <dgm:cxn modelId="{B29FBB12-6608-B24F-BBC6-BC2D2A54EE2E}" srcId="{5FAC7986-74F7-0F46-B8BB-BB0C3334D268}" destId="{D6E47DF8-0CA5-6741-9956-B2E6BD81E6A1}" srcOrd="0" destOrd="0" parTransId="{1453CCA6-AE80-DB46-9F6A-399FF1C6B183}" sibTransId="{9914D9A6-0702-3A4F-A31D-12E62DA16C11}"/>
    <dgm:cxn modelId="{19A54E65-5DBF-E94E-B4D6-65497C860C38}" type="presOf" srcId="{D6E47DF8-0CA5-6741-9956-B2E6BD81E6A1}" destId="{8277121A-F460-E248-A4EC-B69F6F2E3ACD}" srcOrd="0" destOrd="0" presId="urn:microsoft.com/office/officeart/2005/8/layout/hProcess9"/>
    <dgm:cxn modelId="{9D902567-A8B9-EB44-8213-285F96B2295B}" type="presOf" srcId="{5FAC7986-74F7-0F46-B8BB-BB0C3334D268}" destId="{86D02698-E939-A44E-84CE-61B611968988}" srcOrd="0" destOrd="0" presId="urn:microsoft.com/office/officeart/2005/8/layout/hProcess9"/>
    <dgm:cxn modelId="{8E362E93-6541-FF45-9073-8A38B7AE645E}" type="presOf" srcId="{36B67A1E-F325-3D49-B615-FFFDB6F70A59}" destId="{48BCCD0D-EE2F-0C4B-A3B6-A407AC538701}" srcOrd="0" destOrd="0" presId="urn:microsoft.com/office/officeart/2005/8/layout/hProcess9"/>
    <dgm:cxn modelId="{28FF06A6-0F31-9E4A-9604-0E8BF7B24B1F}" srcId="{5FAC7986-74F7-0F46-B8BB-BB0C3334D268}" destId="{8CFC9D44-2628-A849-A335-13DCEC0DB45E}" srcOrd="1" destOrd="0" parTransId="{F98DB793-D6EA-A44B-AFB7-7E8F61B41C24}" sibTransId="{EF6BA5B4-AA66-F14B-9758-45D8D47BFC17}"/>
    <dgm:cxn modelId="{AA4487A7-DFE7-5F4B-9B9B-715AD08C7BD8}" type="presOf" srcId="{8CFC9D44-2628-A849-A335-13DCEC0DB45E}" destId="{4D41A3BC-603D-F444-8AB5-3CDDFDF5257A}" srcOrd="0" destOrd="0" presId="urn:microsoft.com/office/officeart/2005/8/layout/hProcess9"/>
    <dgm:cxn modelId="{28F96946-8465-2C46-AFF7-EC21FA852D43}" type="presParOf" srcId="{86D02698-E939-A44E-84CE-61B611968988}" destId="{4D41A18F-D0C6-9247-A752-113B17F1321C}" srcOrd="0" destOrd="0" presId="urn:microsoft.com/office/officeart/2005/8/layout/hProcess9"/>
    <dgm:cxn modelId="{91177B82-65D4-0B4E-89E6-2317230686EA}" type="presParOf" srcId="{86D02698-E939-A44E-84CE-61B611968988}" destId="{17608CBF-3F48-CF4F-B34B-2AEEB92BBF7A}" srcOrd="1" destOrd="0" presId="urn:microsoft.com/office/officeart/2005/8/layout/hProcess9"/>
    <dgm:cxn modelId="{4DF44D63-9B4F-E548-A925-BB09A0AC979A}" type="presParOf" srcId="{17608CBF-3F48-CF4F-B34B-2AEEB92BBF7A}" destId="{8277121A-F460-E248-A4EC-B69F6F2E3ACD}" srcOrd="0" destOrd="0" presId="urn:microsoft.com/office/officeart/2005/8/layout/hProcess9"/>
    <dgm:cxn modelId="{5D18ABC8-30A9-0E44-8061-C5C64A69C4EB}" type="presParOf" srcId="{17608CBF-3F48-CF4F-B34B-2AEEB92BBF7A}" destId="{D9C5939C-5710-3D41-87C0-FB660AA44602}" srcOrd="1" destOrd="0" presId="urn:microsoft.com/office/officeart/2005/8/layout/hProcess9"/>
    <dgm:cxn modelId="{CFABA23A-9FA1-DA4C-9FAB-2001914ECCD8}" type="presParOf" srcId="{17608CBF-3F48-CF4F-B34B-2AEEB92BBF7A}" destId="{4D41A3BC-603D-F444-8AB5-3CDDFDF5257A}" srcOrd="2" destOrd="0" presId="urn:microsoft.com/office/officeart/2005/8/layout/hProcess9"/>
    <dgm:cxn modelId="{28816A19-0404-6D48-8152-F5C991D04BF2}" type="presParOf" srcId="{17608CBF-3F48-CF4F-B34B-2AEEB92BBF7A}" destId="{A6F03A0C-37DC-BB4D-800C-51D799BBD703}" srcOrd="3" destOrd="0" presId="urn:microsoft.com/office/officeart/2005/8/layout/hProcess9"/>
    <dgm:cxn modelId="{2D556549-7605-754B-8873-A6B2C166E48E}" type="presParOf" srcId="{17608CBF-3F48-CF4F-B34B-2AEEB92BBF7A}" destId="{48BCCD0D-EE2F-0C4B-A3B6-A407AC53870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9AD363-9FB1-44B5-8638-86E5EB9C45FF}" type="doc">
      <dgm:prSet loTypeId="urn:microsoft.com/office/officeart/2018/2/layout/IconLabelList" loCatId="icon" qsTypeId="urn:microsoft.com/office/officeart/2005/8/quickstyle/simple1" qsCatId="simple" csTypeId="urn:microsoft.com/office/officeart/2005/8/colors/accent2_3" csCatId="accent2" phldr="1"/>
      <dgm:spPr/>
      <dgm:t>
        <a:bodyPr/>
        <a:lstStyle/>
        <a:p>
          <a:endParaRPr lang="en-US"/>
        </a:p>
      </dgm:t>
    </dgm:pt>
    <dgm:pt modelId="{07260870-189A-43B8-866B-27F342389ED4}">
      <dgm:prSet custT="1"/>
      <dgm:spPr/>
      <dgm:t>
        <a:bodyPr/>
        <a:lstStyle/>
        <a:p>
          <a:pPr>
            <a:lnSpc>
              <a:spcPct val="100000"/>
            </a:lnSpc>
          </a:pPr>
          <a:r>
            <a:rPr lang="en-US" sz="1600" b="0" i="0" baseline="0" dirty="0">
              <a:solidFill>
                <a:schemeClr val="accent2">
                  <a:lumMod val="90000"/>
                  <a:lumOff val="10000"/>
                </a:schemeClr>
              </a:solidFill>
            </a:rPr>
            <a:t>ensure that your product meets the </a:t>
          </a:r>
          <a:r>
            <a:rPr lang="en-US" sz="1600" b="0" i="1" baseline="0" dirty="0">
              <a:solidFill>
                <a:schemeClr val="accent2">
                  <a:lumMod val="90000"/>
                  <a:lumOff val="10000"/>
                </a:schemeClr>
              </a:solidFill>
            </a:rPr>
            <a:t>essential cybersecurity requirements </a:t>
          </a:r>
          <a:r>
            <a:rPr lang="en-US" sz="1600" b="0" i="0" baseline="0" dirty="0">
              <a:solidFill>
                <a:schemeClr val="accent2">
                  <a:lumMod val="90000"/>
                  <a:lumOff val="10000"/>
                </a:schemeClr>
              </a:solidFill>
            </a:rPr>
            <a:t>laid out in the annexes of the document</a:t>
          </a:r>
          <a:endParaRPr lang="en-US" sz="1600" dirty="0">
            <a:solidFill>
              <a:schemeClr val="accent2">
                <a:lumMod val="90000"/>
                <a:lumOff val="10000"/>
              </a:schemeClr>
            </a:solidFill>
          </a:endParaRPr>
        </a:p>
      </dgm:t>
    </dgm:pt>
    <dgm:pt modelId="{F3149CAE-8C30-4369-B092-DCC45284B28A}" type="parTrans" cxnId="{1AEE0618-34C6-40B4-8DD0-D19CF7C77B2B}">
      <dgm:prSet/>
      <dgm:spPr/>
      <dgm:t>
        <a:bodyPr/>
        <a:lstStyle/>
        <a:p>
          <a:endParaRPr lang="en-US"/>
        </a:p>
      </dgm:t>
    </dgm:pt>
    <dgm:pt modelId="{8381B5A5-D3BD-4904-9FC3-598819606232}" type="sibTrans" cxnId="{1AEE0618-34C6-40B4-8DD0-D19CF7C77B2B}">
      <dgm:prSet/>
      <dgm:spPr/>
      <dgm:t>
        <a:bodyPr/>
        <a:lstStyle/>
        <a:p>
          <a:endParaRPr lang="en-US"/>
        </a:p>
      </dgm:t>
    </dgm:pt>
    <dgm:pt modelId="{8DEFF172-6B60-4560-AB4D-75CF8B0354F4}">
      <dgm:prSet/>
      <dgm:spPr/>
      <dgm:t>
        <a:bodyPr/>
        <a:lstStyle/>
        <a:p>
          <a:pPr>
            <a:lnSpc>
              <a:spcPct val="100000"/>
            </a:lnSpc>
          </a:pPr>
          <a:r>
            <a:rPr lang="en-US" b="0" i="0" baseline="0" dirty="0">
              <a:solidFill>
                <a:schemeClr val="accent2">
                  <a:lumMod val="90000"/>
                  <a:lumOff val="10000"/>
                </a:schemeClr>
              </a:solidFill>
            </a:rPr>
            <a:t>carry out a risk assessment for your product and include in documentation</a:t>
          </a:r>
          <a:endParaRPr lang="en-US" dirty="0">
            <a:solidFill>
              <a:schemeClr val="accent2">
                <a:lumMod val="90000"/>
                <a:lumOff val="10000"/>
              </a:schemeClr>
            </a:solidFill>
          </a:endParaRPr>
        </a:p>
      </dgm:t>
    </dgm:pt>
    <dgm:pt modelId="{DD7A118B-DCB8-430C-8F77-C7AFFD2B1A93}" type="parTrans" cxnId="{277C37FC-7841-4C47-9A46-984CEB2775FC}">
      <dgm:prSet/>
      <dgm:spPr/>
      <dgm:t>
        <a:bodyPr/>
        <a:lstStyle/>
        <a:p>
          <a:endParaRPr lang="en-US"/>
        </a:p>
      </dgm:t>
    </dgm:pt>
    <dgm:pt modelId="{FF63698E-6150-4A19-95B7-887D47065D4E}" type="sibTrans" cxnId="{277C37FC-7841-4C47-9A46-984CEB2775FC}">
      <dgm:prSet/>
      <dgm:spPr/>
      <dgm:t>
        <a:bodyPr/>
        <a:lstStyle/>
        <a:p>
          <a:endParaRPr lang="en-US"/>
        </a:p>
      </dgm:t>
    </dgm:pt>
    <dgm:pt modelId="{373D9440-1F20-47B7-A4FB-1FB697183751}">
      <dgm:prSet/>
      <dgm:spPr/>
      <dgm:t>
        <a:bodyPr/>
        <a:lstStyle/>
        <a:p>
          <a:pPr>
            <a:lnSpc>
              <a:spcPct val="100000"/>
            </a:lnSpc>
          </a:pPr>
          <a:r>
            <a:rPr lang="en-US" b="0" i="0" baseline="0" dirty="0">
              <a:solidFill>
                <a:schemeClr val="accent2">
                  <a:lumMod val="90000"/>
                  <a:lumOff val="10000"/>
                </a:schemeClr>
              </a:solidFill>
            </a:rPr>
            <a:t>create technical documentation </a:t>
          </a:r>
          <a:endParaRPr lang="en-US" dirty="0">
            <a:solidFill>
              <a:schemeClr val="accent2">
                <a:lumMod val="90000"/>
                <a:lumOff val="10000"/>
              </a:schemeClr>
            </a:solidFill>
          </a:endParaRPr>
        </a:p>
      </dgm:t>
    </dgm:pt>
    <dgm:pt modelId="{D9860433-C23C-4DF8-9360-58ABE54825B1}" type="parTrans" cxnId="{4A7B788D-E44E-4196-B3DD-780072184830}">
      <dgm:prSet/>
      <dgm:spPr/>
      <dgm:t>
        <a:bodyPr/>
        <a:lstStyle/>
        <a:p>
          <a:endParaRPr lang="en-US"/>
        </a:p>
      </dgm:t>
    </dgm:pt>
    <dgm:pt modelId="{BE6BAAB4-8480-49AC-BE12-6CA246C06E70}" type="sibTrans" cxnId="{4A7B788D-E44E-4196-B3DD-780072184830}">
      <dgm:prSet/>
      <dgm:spPr/>
      <dgm:t>
        <a:bodyPr/>
        <a:lstStyle/>
        <a:p>
          <a:endParaRPr lang="en-US"/>
        </a:p>
      </dgm:t>
    </dgm:pt>
    <dgm:pt modelId="{99A2A578-49D2-4C7E-9ECC-245628636204}">
      <dgm:prSet/>
      <dgm:spPr/>
      <dgm:t>
        <a:bodyPr/>
        <a:lstStyle/>
        <a:p>
          <a:pPr>
            <a:lnSpc>
              <a:spcPct val="100000"/>
            </a:lnSpc>
          </a:pPr>
          <a:r>
            <a:rPr lang="en-US" b="0" i="0" baseline="0" dirty="0">
              <a:solidFill>
                <a:schemeClr val="accent2">
                  <a:lumMod val="90000"/>
                  <a:lumOff val="10000"/>
                </a:schemeClr>
              </a:solidFill>
            </a:rPr>
            <a:t>ensure you have undergone a conformity assessment.  The conformity assessment can be self-assessed for most products</a:t>
          </a:r>
          <a:endParaRPr lang="en-US" dirty="0">
            <a:solidFill>
              <a:schemeClr val="accent2">
                <a:lumMod val="90000"/>
                <a:lumOff val="10000"/>
              </a:schemeClr>
            </a:solidFill>
          </a:endParaRPr>
        </a:p>
      </dgm:t>
    </dgm:pt>
    <dgm:pt modelId="{2D68B7CE-ACE3-4089-A5DB-3A4E6AE65AA5}" type="parTrans" cxnId="{E6F43EEB-572D-4229-963D-32E2A93B0720}">
      <dgm:prSet/>
      <dgm:spPr/>
      <dgm:t>
        <a:bodyPr/>
        <a:lstStyle/>
        <a:p>
          <a:endParaRPr lang="en-US"/>
        </a:p>
      </dgm:t>
    </dgm:pt>
    <dgm:pt modelId="{F7E87BF0-6A04-453D-98F8-A438207A8014}" type="sibTrans" cxnId="{E6F43EEB-572D-4229-963D-32E2A93B0720}">
      <dgm:prSet/>
      <dgm:spPr/>
      <dgm:t>
        <a:bodyPr/>
        <a:lstStyle/>
        <a:p>
          <a:endParaRPr lang="en-US"/>
        </a:p>
      </dgm:t>
    </dgm:pt>
    <dgm:pt modelId="{BA2DAD41-12FD-4FEC-9805-ACF19E75A359}">
      <dgm:prSet/>
      <dgm:spPr/>
      <dgm:t>
        <a:bodyPr/>
        <a:lstStyle/>
        <a:p>
          <a:pPr>
            <a:lnSpc>
              <a:spcPct val="100000"/>
            </a:lnSpc>
          </a:pPr>
          <a:r>
            <a:rPr lang="en-US" b="0" i="0" baseline="0" dirty="0">
              <a:solidFill>
                <a:schemeClr val="accent2">
                  <a:lumMod val="90000"/>
                  <a:lumOff val="10000"/>
                </a:schemeClr>
              </a:solidFill>
            </a:rPr>
            <a:t>Add a CE mark to your digital product.</a:t>
          </a:r>
          <a:endParaRPr lang="en-US" dirty="0">
            <a:solidFill>
              <a:schemeClr val="accent2">
                <a:lumMod val="90000"/>
                <a:lumOff val="10000"/>
              </a:schemeClr>
            </a:solidFill>
          </a:endParaRPr>
        </a:p>
      </dgm:t>
    </dgm:pt>
    <dgm:pt modelId="{F3F6B75A-CCA1-4F21-92DF-C7A0D44CDEAA}" type="parTrans" cxnId="{A7AB02EA-94A7-4F87-A293-F3CE8FC8B31F}">
      <dgm:prSet/>
      <dgm:spPr/>
      <dgm:t>
        <a:bodyPr/>
        <a:lstStyle/>
        <a:p>
          <a:endParaRPr lang="en-US"/>
        </a:p>
      </dgm:t>
    </dgm:pt>
    <dgm:pt modelId="{0A6AC88E-7E80-477A-B469-437D3455FF57}" type="sibTrans" cxnId="{A7AB02EA-94A7-4F87-A293-F3CE8FC8B31F}">
      <dgm:prSet/>
      <dgm:spPr/>
      <dgm:t>
        <a:bodyPr/>
        <a:lstStyle/>
        <a:p>
          <a:endParaRPr lang="en-US"/>
        </a:p>
      </dgm:t>
    </dgm:pt>
    <dgm:pt modelId="{1E33660F-0968-4ECE-ACA2-D151E157D3ED}" type="pres">
      <dgm:prSet presAssocID="{7E9AD363-9FB1-44B5-8638-86E5EB9C45FF}" presName="root" presStyleCnt="0">
        <dgm:presLayoutVars>
          <dgm:dir/>
          <dgm:resizeHandles val="exact"/>
        </dgm:presLayoutVars>
      </dgm:prSet>
      <dgm:spPr/>
    </dgm:pt>
    <dgm:pt modelId="{1D7D9701-4F15-4118-84F0-5E2D927E93FA}" type="pres">
      <dgm:prSet presAssocID="{07260870-189A-43B8-866B-27F342389ED4}" presName="compNode" presStyleCnt="0"/>
      <dgm:spPr/>
    </dgm:pt>
    <dgm:pt modelId="{0FA24A0D-92E2-4BA6-AF96-2C51A08A449D}" type="pres">
      <dgm:prSet presAssocID="{07260870-189A-43B8-866B-27F342389ED4}"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Lock"/>
        </a:ext>
      </dgm:extLst>
    </dgm:pt>
    <dgm:pt modelId="{8D427451-63AE-456A-A273-1786FBBA23A0}" type="pres">
      <dgm:prSet presAssocID="{07260870-189A-43B8-866B-27F342389ED4}" presName="spaceRect" presStyleCnt="0"/>
      <dgm:spPr/>
    </dgm:pt>
    <dgm:pt modelId="{54C0556D-8C6A-429D-A3D4-C17523624BF4}" type="pres">
      <dgm:prSet presAssocID="{07260870-189A-43B8-866B-27F342389ED4}" presName="textRect" presStyleLbl="revTx" presStyleIdx="0" presStyleCnt="5">
        <dgm:presLayoutVars>
          <dgm:chMax val="1"/>
          <dgm:chPref val="1"/>
        </dgm:presLayoutVars>
      </dgm:prSet>
      <dgm:spPr/>
    </dgm:pt>
    <dgm:pt modelId="{D5F9E586-CE83-450A-B20B-60872F087B00}" type="pres">
      <dgm:prSet presAssocID="{8381B5A5-D3BD-4904-9FC3-598819606232}" presName="sibTrans" presStyleCnt="0"/>
      <dgm:spPr/>
    </dgm:pt>
    <dgm:pt modelId="{03A463F8-FC37-479B-86F1-C410C29BAC7A}" type="pres">
      <dgm:prSet presAssocID="{8DEFF172-6B60-4560-AB4D-75CF8B0354F4}" presName="compNode" presStyleCnt="0"/>
      <dgm:spPr/>
    </dgm:pt>
    <dgm:pt modelId="{8F0364CB-E208-4014-8EBC-75E8112E2CB8}" type="pres">
      <dgm:prSet presAssocID="{8DEFF172-6B60-4560-AB4D-75CF8B0354F4}"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hredder"/>
        </a:ext>
      </dgm:extLst>
    </dgm:pt>
    <dgm:pt modelId="{BD95FADB-8DD3-4A18-9A00-521F54D88388}" type="pres">
      <dgm:prSet presAssocID="{8DEFF172-6B60-4560-AB4D-75CF8B0354F4}" presName="spaceRect" presStyleCnt="0"/>
      <dgm:spPr/>
    </dgm:pt>
    <dgm:pt modelId="{F429D593-9361-4D77-95B8-240A4C12A242}" type="pres">
      <dgm:prSet presAssocID="{8DEFF172-6B60-4560-AB4D-75CF8B0354F4}" presName="textRect" presStyleLbl="revTx" presStyleIdx="1" presStyleCnt="5">
        <dgm:presLayoutVars>
          <dgm:chMax val="1"/>
          <dgm:chPref val="1"/>
        </dgm:presLayoutVars>
      </dgm:prSet>
      <dgm:spPr/>
    </dgm:pt>
    <dgm:pt modelId="{2F5662AD-1620-4FF8-A064-003EC3C6D1A3}" type="pres">
      <dgm:prSet presAssocID="{FF63698E-6150-4A19-95B7-887D47065D4E}" presName="sibTrans" presStyleCnt="0"/>
      <dgm:spPr/>
    </dgm:pt>
    <dgm:pt modelId="{C05EA198-3140-4A92-AE89-591E065A095B}" type="pres">
      <dgm:prSet presAssocID="{373D9440-1F20-47B7-A4FB-1FB697183751}" presName="compNode" presStyleCnt="0"/>
      <dgm:spPr/>
    </dgm:pt>
    <dgm:pt modelId="{CAB47DAA-E28E-43E0-8328-4BCA36422CEB}" type="pres">
      <dgm:prSet presAssocID="{373D9440-1F20-47B7-A4FB-1FB697183751}"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ooks"/>
        </a:ext>
      </dgm:extLst>
    </dgm:pt>
    <dgm:pt modelId="{B2E3A383-A29A-48AF-B12D-9708E2316EF3}" type="pres">
      <dgm:prSet presAssocID="{373D9440-1F20-47B7-A4FB-1FB697183751}" presName="spaceRect" presStyleCnt="0"/>
      <dgm:spPr/>
    </dgm:pt>
    <dgm:pt modelId="{C2E3C9C0-547F-4E41-8E48-DB53C7FDF587}" type="pres">
      <dgm:prSet presAssocID="{373D9440-1F20-47B7-A4FB-1FB697183751}" presName="textRect" presStyleLbl="revTx" presStyleIdx="2" presStyleCnt="5">
        <dgm:presLayoutVars>
          <dgm:chMax val="1"/>
          <dgm:chPref val="1"/>
        </dgm:presLayoutVars>
      </dgm:prSet>
      <dgm:spPr/>
    </dgm:pt>
    <dgm:pt modelId="{BC8D0240-6C9D-47D1-BBC3-7C3AEE5900E4}" type="pres">
      <dgm:prSet presAssocID="{BE6BAAB4-8480-49AC-BE12-6CA246C06E70}" presName="sibTrans" presStyleCnt="0"/>
      <dgm:spPr/>
    </dgm:pt>
    <dgm:pt modelId="{A72145C8-76ED-4394-8CD9-9C96AFEDCE4E}" type="pres">
      <dgm:prSet presAssocID="{99A2A578-49D2-4C7E-9ECC-245628636204}" presName="compNode" presStyleCnt="0"/>
      <dgm:spPr/>
    </dgm:pt>
    <dgm:pt modelId="{54F85438-F742-43EB-8D8E-740ADD3EBD3A}" type="pres">
      <dgm:prSet presAssocID="{99A2A578-49D2-4C7E-9ECC-245628636204}"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ployee Badge"/>
        </a:ext>
      </dgm:extLst>
    </dgm:pt>
    <dgm:pt modelId="{8829DC5F-D4A2-44C8-A0C0-7E79D8A7ADFF}" type="pres">
      <dgm:prSet presAssocID="{99A2A578-49D2-4C7E-9ECC-245628636204}" presName="spaceRect" presStyleCnt="0"/>
      <dgm:spPr/>
    </dgm:pt>
    <dgm:pt modelId="{B7559525-62E3-4F6F-86DC-9C37153BD55C}" type="pres">
      <dgm:prSet presAssocID="{99A2A578-49D2-4C7E-9ECC-245628636204}" presName="textRect" presStyleLbl="revTx" presStyleIdx="3" presStyleCnt="5">
        <dgm:presLayoutVars>
          <dgm:chMax val="1"/>
          <dgm:chPref val="1"/>
        </dgm:presLayoutVars>
      </dgm:prSet>
      <dgm:spPr/>
    </dgm:pt>
    <dgm:pt modelId="{3E02C16D-635C-403A-9303-401BE7592B4C}" type="pres">
      <dgm:prSet presAssocID="{F7E87BF0-6A04-453D-98F8-A438207A8014}" presName="sibTrans" presStyleCnt="0"/>
      <dgm:spPr/>
    </dgm:pt>
    <dgm:pt modelId="{2E6158A6-FB3D-4CBC-9A49-D278BDFF2E0D}" type="pres">
      <dgm:prSet presAssocID="{BA2DAD41-12FD-4FEC-9805-ACF19E75A359}" presName="compNode" presStyleCnt="0"/>
      <dgm:spPr/>
    </dgm:pt>
    <dgm:pt modelId="{61514BB0-09F0-4618-87BD-346478D1D269}" type="pres">
      <dgm:prSet presAssocID="{BA2DAD41-12FD-4FEC-9805-ACF19E75A359}"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Tick"/>
        </a:ext>
      </dgm:extLst>
    </dgm:pt>
    <dgm:pt modelId="{56479D0D-2AD0-4EB8-8F6D-1812B2E0C310}" type="pres">
      <dgm:prSet presAssocID="{BA2DAD41-12FD-4FEC-9805-ACF19E75A359}" presName="spaceRect" presStyleCnt="0"/>
      <dgm:spPr/>
    </dgm:pt>
    <dgm:pt modelId="{8494F25C-E6E9-4A88-93B9-7940E4768528}" type="pres">
      <dgm:prSet presAssocID="{BA2DAD41-12FD-4FEC-9805-ACF19E75A359}" presName="textRect" presStyleLbl="revTx" presStyleIdx="4" presStyleCnt="5">
        <dgm:presLayoutVars>
          <dgm:chMax val="1"/>
          <dgm:chPref val="1"/>
        </dgm:presLayoutVars>
      </dgm:prSet>
      <dgm:spPr/>
    </dgm:pt>
  </dgm:ptLst>
  <dgm:cxnLst>
    <dgm:cxn modelId="{F2DD4901-CD4C-41F3-B7AD-886E79640ABF}" type="presOf" srcId="{07260870-189A-43B8-866B-27F342389ED4}" destId="{54C0556D-8C6A-429D-A3D4-C17523624BF4}" srcOrd="0" destOrd="0" presId="urn:microsoft.com/office/officeart/2018/2/layout/IconLabelList"/>
    <dgm:cxn modelId="{1AEE0618-34C6-40B4-8DD0-D19CF7C77B2B}" srcId="{7E9AD363-9FB1-44B5-8638-86E5EB9C45FF}" destId="{07260870-189A-43B8-866B-27F342389ED4}" srcOrd="0" destOrd="0" parTransId="{F3149CAE-8C30-4369-B092-DCC45284B28A}" sibTransId="{8381B5A5-D3BD-4904-9FC3-598819606232}"/>
    <dgm:cxn modelId="{F54B362A-B9E5-49FC-B603-02105AC40C20}" type="presOf" srcId="{373D9440-1F20-47B7-A4FB-1FB697183751}" destId="{C2E3C9C0-547F-4E41-8E48-DB53C7FDF587}" srcOrd="0" destOrd="0" presId="urn:microsoft.com/office/officeart/2018/2/layout/IconLabelList"/>
    <dgm:cxn modelId="{2D99D25A-71B1-4A7D-A53A-44DB8DD7C3E6}" type="presOf" srcId="{8DEFF172-6B60-4560-AB4D-75CF8B0354F4}" destId="{F429D593-9361-4D77-95B8-240A4C12A242}" srcOrd="0" destOrd="0" presId="urn:microsoft.com/office/officeart/2018/2/layout/IconLabelList"/>
    <dgm:cxn modelId="{3CF86A7A-6D04-4578-B2B2-F4E93D305B33}" type="presOf" srcId="{7E9AD363-9FB1-44B5-8638-86E5EB9C45FF}" destId="{1E33660F-0968-4ECE-ACA2-D151E157D3ED}" srcOrd="0" destOrd="0" presId="urn:microsoft.com/office/officeart/2018/2/layout/IconLabelList"/>
    <dgm:cxn modelId="{4A7B788D-E44E-4196-B3DD-780072184830}" srcId="{7E9AD363-9FB1-44B5-8638-86E5EB9C45FF}" destId="{373D9440-1F20-47B7-A4FB-1FB697183751}" srcOrd="2" destOrd="0" parTransId="{D9860433-C23C-4DF8-9360-58ABE54825B1}" sibTransId="{BE6BAAB4-8480-49AC-BE12-6CA246C06E70}"/>
    <dgm:cxn modelId="{626F6CA2-3B2D-4D82-B60B-F9C3206BFAAF}" type="presOf" srcId="{BA2DAD41-12FD-4FEC-9805-ACF19E75A359}" destId="{8494F25C-E6E9-4A88-93B9-7940E4768528}" srcOrd="0" destOrd="0" presId="urn:microsoft.com/office/officeart/2018/2/layout/IconLabelList"/>
    <dgm:cxn modelId="{A7AB02EA-94A7-4F87-A293-F3CE8FC8B31F}" srcId="{7E9AD363-9FB1-44B5-8638-86E5EB9C45FF}" destId="{BA2DAD41-12FD-4FEC-9805-ACF19E75A359}" srcOrd="4" destOrd="0" parTransId="{F3F6B75A-CCA1-4F21-92DF-C7A0D44CDEAA}" sibTransId="{0A6AC88E-7E80-477A-B469-437D3455FF57}"/>
    <dgm:cxn modelId="{E6F43EEB-572D-4229-963D-32E2A93B0720}" srcId="{7E9AD363-9FB1-44B5-8638-86E5EB9C45FF}" destId="{99A2A578-49D2-4C7E-9ECC-245628636204}" srcOrd="3" destOrd="0" parTransId="{2D68B7CE-ACE3-4089-A5DB-3A4E6AE65AA5}" sibTransId="{F7E87BF0-6A04-453D-98F8-A438207A8014}"/>
    <dgm:cxn modelId="{0178FFF8-DD9B-459D-B05E-C0E8A75CE012}" type="presOf" srcId="{99A2A578-49D2-4C7E-9ECC-245628636204}" destId="{B7559525-62E3-4F6F-86DC-9C37153BD55C}" srcOrd="0" destOrd="0" presId="urn:microsoft.com/office/officeart/2018/2/layout/IconLabelList"/>
    <dgm:cxn modelId="{277C37FC-7841-4C47-9A46-984CEB2775FC}" srcId="{7E9AD363-9FB1-44B5-8638-86E5EB9C45FF}" destId="{8DEFF172-6B60-4560-AB4D-75CF8B0354F4}" srcOrd="1" destOrd="0" parTransId="{DD7A118B-DCB8-430C-8F77-C7AFFD2B1A93}" sibTransId="{FF63698E-6150-4A19-95B7-887D47065D4E}"/>
    <dgm:cxn modelId="{CF2B0044-3C13-4035-AEBD-6882AB1D71FC}" type="presParOf" srcId="{1E33660F-0968-4ECE-ACA2-D151E157D3ED}" destId="{1D7D9701-4F15-4118-84F0-5E2D927E93FA}" srcOrd="0" destOrd="0" presId="urn:microsoft.com/office/officeart/2018/2/layout/IconLabelList"/>
    <dgm:cxn modelId="{A118995B-72FE-4F02-ACD1-F71C50FB4954}" type="presParOf" srcId="{1D7D9701-4F15-4118-84F0-5E2D927E93FA}" destId="{0FA24A0D-92E2-4BA6-AF96-2C51A08A449D}" srcOrd="0" destOrd="0" presId="urn:microsoft.com/office/officeart/2018/2/layout/IconLabelList"/>
    <dgm:cxn modelId="{8277C411-6B49-4D27-A27F-D8E68D7604C9}" type="presParOf" srcId="{1D7D9701-4F15-4118-84F0-5E2D927E93FA}" destId="{8D427451-63AE-456A-A273-1786FBBA23A0}" srcOrd="1" destOrd="0" presId="urn:microsoft.com/office/officeart/2018/2/layout/IconLabelList"/>
    <dgm:cxn modelId="{90D6F726-AD95-448E-BF6D-EF1E13F9A343}" type="presParOf" srcId="{1D7D9701-4F15-4118-84F0-5E2D927E93FA}" destId="{54C0556D-8C6A-429D-A3D4-C17523624BF4}" srcOrd="2" destOrd="0" presId="urn:microsoft.com/office/officeart/2018/2/layout/IconLabelList"/>
    <dgm:cxn modelId="{C76222C4-FCEA-4767-B853-D060C6A68B2C}" type="presParOf" srcId="{1E33660F-0968-4ECE-ACA2-D151E157D3ED}" destId="{D5F9E586-CE83-450A-B20B-60872F087B00}" srcOrd="1" destOrd="0" presId="urn:microsoft.com/office/officeart/2018/2/layout/IconLabelList"/>
    <dgm:cxn modelId="{16BDFA56-3389-434E-B8FD-3D53AF776455}" type="presParOf" srcId="{1E33660F-0968-4ECE-ACA2-D151E157D3ED}" destId="{03A463F8-FC37-479B-86F1-C410C29BAC7A}" srcOrd="2" destOrd="0" presId="urn:microsoft.com/office/officeart/2018/2/layout/IconLabelList"/>
    <dgm:cxn modelId="{C450ADD8-9C97-4702-9A93-ABD2C52FBE11}" type="presParOf" srcId="{03A463F8-FC37-479B-86F1-C410C29BAC7A}" destId="{8F0364CB-E208-4014-8EBC-75E8112E2CB8}" srcOrd="0" destOrd="0" presId="urn:microsoft.com/office/officeart/2018/2/layout/IconLabelList"/>
    <dgm:cxn modelId="{AE9271EF-7B86-41A4-BBEB-4434918554EF}" type="presParOf" srcId="{03A463F8-FC37-479B-86F1-C410C29BAC7A}" destId="{BD95FADB-8DD3-4A18-9A00-521F54D88388}" srcOrd="1" destOrd="0" presId="urn:microsoft.com/office/officeart/2018/2/layout/IconLabelList"/>
    <dgm:cxn modelId="{EF8282FF-BFC7-4C9D-829B-4B1224589CA5}" type="presParOf" srcId="{03A463F8-FC37-479B-86F1-C410C29BAC7A}" destId="{F429D593-9361-4D77-95B8-240A4C12A242}" srcOrd="2" destOrd="0" presId="urn:microsoft.com/office/officeart/2018/2/layout/IconLabelList"/>
    <dgm:cxn modelId="{16CA3193-CFE2-4AA4-9B01-0ADCCD5A0E92}" type="presParOf" srcId="{1E33660F-0968-4ECE-ACA2-D151E157D3ED}" destId="{2F5662AD-1620-4FF8-A064-003EC3C6D1A3}" srcOrd="3" destOrd="0" presId="urn:microsoft.com/office/officeart/2018/2/layout/IconLabelList"/>
    <dgm:cxn modelId="{A3A46F57-2FA3-4C2D-B0D3-6FE38AE34960}" type="presParOf" srcId="{1E33660F-0968-4ECE-ACA2-D151E157D3ED}" destId="{C05EA198-3140-4A92-AE89-591E065A095B}" srcOrd="4" destOrd="0" presId="urn:microsoft.com/office/officeart/2018/2/layout/IconLabelList"/>
    <dgm:cxn modelId="{D4CE4D69-F1C7-424A-8492-82F760F4CA09}" type="presParOf" srcId="{C05EA198-3140-4A92-AE89-591E065A095B}" destId="{CAB47DAA-E28E-43E0-8328-4BCA36422CEB}" srcOrd="0" destOrd="0" presId="urn:microsoft.com/office/officeart/2018/2/layout/IconLabelList"/>
    <dgm:cxn modelId="{A8BB50D2-5CBC-4FD2-B49B-D59E9590C431}" type="presParOf" srcId="{C05EA198-3140-4A92-AE89-591E065A095B}" destId="{B2E3A383-A29A-48AF-B12D-9708E2316EF3}" srcOrd="1" destOrd="0" presId="urn:microsoft.com/office/officeart/2018/2/layout/IconLabelList"/>
    <dgm:cxn modelId="{74D7ABCC-96E9-4194-888E-E905FDAB05FA}" type="presParOf" srcId="{C05EA198-3140-4A92-AE89-591E065A095B}" destId="{C2E3C9C0-547F-4E41-8E48-DB53C7FDF587}" srcOrd="2" destOrd="0" presId="urn:microsoft.com/office/officeart/2018/2/layout/IconLabelList"/>
    <dgm:cxn modelId="{84EAC030-4B9E-45DF-8106-7F515B6964F6}" type="presParOf" srcId="{1E33660F-0968-4ECE-ACA2-D151E157D3ED}" destId="{BC8D0240-6C9D-47D1-BBC3-7C3AEE5900E4}" srcOrd="5" destOrd="0" presId="urn:microsoft.com/office/officeart/2018/2/layout/IconLabelList"/>
    <dgm:cxn modelId="{BBE6960A-47CB-4233-B76F-969547526B07}" type="presParOf" srcId="{1E33660F-0968-4ECE-ACA2-D151E157D3ED}" destId="{A72145C8-76ED-4394-8CD9-9C96AFEDCE4E}" srcOrd="6" destOrd="0" presId="urn:microsoft.com/office/officeart/2018/2/layout/IconLabelList"/>
    <dgm:cxn modelId="{BB7829DB-50AF-4A62-8D4A-33D0A8BE167D}" type="presParOf" srcId="{A72145C8-76ED-4394-8CD9-9C96AFEDCE4E}" destId="{54F85438-F742-43EB-8D8E-740ADD3EBD3A}" srcOrd="0" destOrd="0" presId="urn:microsoft.com/office/officeart/2018/2/layout/IconLabelList"/>
    <dgm:cxn modelId="{44593606-32B1-48AB-B6CF-6D2F5A14DFE3}" type="presParOf" srcId="{A72145C8-76ED-4394-8CD9-9C96AFEDCE4E}" destId="{8829DC5F-D4A2-44C8-A0C0-7E79D8A7ADFF}" srcOrd="1" destOrd="0" presId="urn:microsoft.com/office/officeart/2018/2/layout/IconLabelList"/>
    <dgm:cxn modelId="{088655AA-2FDC-4E07-9675-FEC749B51C60}" type="presParOf" srcId="{A72145C8-76ED-4394-8CD9-9C96AFEDCE4E}" destId="{B7559525-62E3-4F6F-86DC-9C37153BD55C}" srcOrd="2" destOrd="0" presId="urn:microsoft.com/office/officeart/2018/2/layout/IconLabelList"/>
    <dgm:cxn modelId="{AECE4984-9742-473C-9251-4D328E28E92F}" type="presParOf" srcId="{1E33660F-0968-4ECE-ACA2-D151E157D3ED}" destId="{3E02C16D-635C-403A-9303-401BE7592B4C}" srcOrd="7" destOrd="0" presId="urn:microsoft.com/office/officeart/2018/2/layout/IconLabelList"/>
    <dgm:cxn modelId="{754C0C35-6948-47D9-9D2D-F1AD393917CF}" type="presParOf" srcId="{1E33660F-0968-4ECE-ACA2-D151E157D3ED}" destId="{2E6158A6-FB3D-4CBC-9A49-D278BDFF2E0D}" srcOrd="8" destOrd="0" presId="urn:microsoft.com/office/officeart/2018/2/layout/IconLabelList"/>
    <dgm:cxn modelId="{085490F0-0EE5-4251-9231-94E84729F770}" type="presParOf" srcId="{2E6158A6-FB3D-4CBC-9A49-D278BDFF2E0D}" destId="{61514BB0-09F0-4618-87BD-346478D1D269}" srcOrd="0" destOrd="0" presId="urn:microsoft.com/office/officeart/2018/2/layout/IconLabelList"/>
    <dgm:cxn modelId="{0685E837-C6F8-4AC4-BB75-5D2637AE6F24}" type="presParOf" srcId="{2E6158A6-FB3D-4CBC-9A49-D278BDFF2E0D}" destId="{56479D0D-2AD0-4EB8-8F6D-1812B2E0C310}" srcOrd="1" destOrd="0" presId="urn:microsoft.com/office/officeart/2018/2/layout/IconLabelList"/>
    <dgm:cxn modelId="{7982B605-2F94-44EB-B14E-7C568E0E962A}" type="presParOf" srcId="{2E6158A6-FB3D-4CBC-9A49-D278BDFF2E0D}" destId="{8494F25C-E6E9-4A88-93B9-7940E476852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7690B2-304C-4E32-8D92-C859670C05B6}"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2F9FAC3A-7A92-4231-9C73-257AFB8B2932}">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dirty="0"/>
            <a:t>Focus on online platforms </a:t>
          </a:r>
          <a:endParaRPr lang="en-US" dirty="0"/>
        </a:p>
      </dgm:t>
    </dgm:pt>
    <dgm:pt modelId="{5A1D6B4C-D2E8-4CEF-B1FC-06F1A9FE9B77}" type="parTrans" cxnId="{11842C38-7EB1-4AE4-9BF4-16DB57354271}">
      <dgm:prSet/>
      <dgm:spPr/>
      <dgm:t>
        <a:bodyPr/>
        <a:lstStyle/>
        <a:p>
          <a:endParaRPr lang="en-US"/>
        </a:p>
      </dgm:t>
    </dgm:pt>
    <dgm:pt modelId="{425C9C4A-CC92-454C-B14B-09FD55FEA134}" type="sibTrans" cxnId="{11842C38-7EB1-4AE4-9BF4-16DB57354271}">
      <dgm:prSet/>
      <dgm:spPr/>
      <dgm:t>
        <a:bodyPr/>
        <a:lstStyle/>
        <a:p>
          <a:endParaRPr lang="en-US"/>
        </a:p>
      </dgm:t>
    </dgm:pt>
    <dgm:pt modelId="{C7E1A44B-56A7-46BF-92BA-D5EC09C00F88}">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dirty="0"/>
            <a:t>Creating a safer platform for users</a:t>
          </a:r>
          <a:endParaRPr lang="en-US" dirty="0"/>
        </a:p>
      </dgm:t>
    </dgm:pt>
    <dgm:pt modelId="{E9F656A4-ECA9-4003-A1F6-F6326F2ED857}" type="parTrans" cxnId="{9AC39888-1754-4FF4-9407-5D4B7122422F}">
      <dgm:prSet/>
      <dgm:spPr/>
      <dgm:t>
        <a:bodyPr/>
        <a:lstStyle/>
        <a:p>
          <a:endParaRPr lang="en-US"/>
        </a:p>
      </dgm:t>
    </dgm:pt>
    <dgm:pt modelId="{A7C8B749-20C9-4D34-A9C6-A0D5E0F712D9}" type="sibTrans" cxnId="{9AC39888-1754-4FF4-9407-5D4B7122422F}">
      <dgm:prSet/>
      <dgm:spPr/>
      <dgm:t>
        <a:bodyPr/>
        <a:lstStyle/>
        <a:p>
          <a:endParaRPr lang="en-US"/>
        </a:p>
      </dgm:t>
    </dgm:pt>
    <dgm:pt modelId="{F8545A9A-2DEE-42E9-B316-E983C34B8706}">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dirty="0"/>
            <a:t>Must remove illegal products and services</a:t>
          </a:r>
          <a:endParaRPr lang="en-US" dirty="0"/>
        </a:p>
      </dgm:t>
    </dgm:pt>
    <dgm:pt modelId="{B4AEF9A4-71E9-422A-ABDB-A4E8B68C6DAC}" type="parTrans" cxnId="{1601AB85-E1F2-462F-AFDF-E114E4C1FAFE}">
      <dgm:prSet/>
      <dgm:spPr/>
      <dgm:t>
        <a:bodyPr/>
        <a:lstStyle/>
        <a:p>
          <a:endParaRPr lang="en-US"/>
        </a:p>
      </dgm:t>
    </dgm:pt>
    <dgm:pt modelId="{1397477C-7AB0-4F60-8DD3-DE6565B83F1F}" type="sibTrans" cxnId="{1601AB85-E1F2-462F-AFDF-E114E4C1FAFE}">
      <dgm:prSet/>
      <dgm:spPr/>
      <dgm:t>
        <a:bodyPr/>
        <a:lstStyle/>
        <a:p>
          <a:endParaRPr lang="en-US"/>
        </a:p>
      </dgm:t>
    </dgm:pt>
    <dgm:pt modelId="{BA55D1BF-03F4-4E12-A5DE-AE5DE65356A7}">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a:t>Must be transparent to users.</a:t>
          </a:r>
          <a:endParaRPr lang="en-US"/>
        </a:p>
      </dgm:t>
    </dgm:pt>
    <dgm:pt modelId="{E91A6069-4676-4A65-8E50-7D1CFB8C8B7C}" type="parTrans" cxnId="{771331BE-3006-4F10-93D9-1C0EBEA937CB}">
      <dgm:prSet/>
      <dgm:spPr/>
      <dgm:t>
        <a:bodyPr/>
        <a:lstStyle/>
        <a:p>
          <a:endParaRPr lang="en-US"/>
        </a:p>
      </dgm:t>
    </dgm:pt>
    <dgm:pt modelId="{6655D0DD-E4BD-4E89-8EBE-F856F1B18DE3}" type="sibTrans" cxnId="{771331BE-3006-4F10-93D9-1C0EBEA937CB}">
      <dgm:prSet/>
      <dgm:spPr/>
      <dgm:t>
        <a:bodyPr/>
        <a:lstStyle/>
        <a:p>
          <a:endParaRPr lang="en-US"/>
        </a:p>
      </dgm:t>
    </dgm:pt>
    <dgm:pt modelId="{10B372FE-9D47-4F85-88D5-477B4C1057FD}">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dirty="0"/>
            <a:t>Must ban targeted advertising to minors</a:t>
          </a:r>
          <a:endParaRPr lang="en-US" dirty="0"/>
        </a:p>
      </dgm:t>
    </dgm:pt>
    <dgm:pt modelId="{67B183B0-38EB-4603-8057-435F66221DA5}" type="parTrans" cxnId="{76B1CE55-42D5-4B22-BB8A-080172060D13}">
      <dgm:prSet/>
      <dgm:spPr/>
      <dgm:t>
        <a:bodyPr/>
        <a:lstStyle/>
        <a:p>
          <a:endParaRPr lang="en-US"/>
        </a:p>
      </dgm:t>
    </dgm:pt>
    <dgm:pt modelId="{0BDAE55A-A03F-4BE5-B2D0-D87994865C15}" type="sibTrans" cxnId="{76B1CE55-42D5-4B22-BB8A-080172060D13}">
      <dgm:prSet/>
      <dgm:spPr/>
      <dgm:t>
        <a:bodyPr/>
        <a:lstStyle/>
        <a:p>
          <a:endParaRPr lang="en-US"/>
        </a:p>
      </dgm:t>
    </dgm:pt>
    <dgm:pt modelId="{AEB1F859-E095-43EE-95AD-CFC32C452E76}">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dirty="0"/>
            <a:t>Must prevent children from being exposed to harmful content</a:t>
          </a:r>
          <a:endParaRPr lang="en-US" dirty="0"/>
        </a:p>
      </dgm:t>
    </dgm:pt>
    <dgm:pt modelId="{583D93A4-F12D-4914-A6A2-0E61390927D5}" type="parTrans" cxnId="{B0076FDF-A490-488F-817B-67EF1E6CAFB2}">
      <dgm:prSet/>
      <dgm:spPr/>
      <dgm:t>
        <a:bodyPr/>
        <a:lstStyle/>
        <a:p>
          <a:endParaRPr lang="en-US"/>
        </a:p>
      </dgm:t>
    </dgm:pt>
    <dgm:pt modelId="{AE03E43F-83BA-453B-B60B-09FB7C096226}" type="sibTrans" cxnId="{B0076FDF-A490-488F-817B-67EF1E6CAFB2}">
      <dgm:prSet/>
      <dgm:spPr/>
      <dgm:t>
        <a:bodyPr/>
        <a:lstStyle/>
        <a:p>
          <a:endParaRPr lang="en-US"/>
        </a:p>
      </dgm:t>
    </dgm:pt>
    <dgm:pt modelId="{63D57992-EF60-4839-8D66-F79687F374B4}">
      <dgm:prSet/>
      <dgm:spPr>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dirty="0"/>
            <a:t>Must provide anti-addictive design</a:t>
          </a:r>
          <a:endParaRPr lang="en-US" dirty="0"/>
        </a:p>
      </dgm:t>
    </dgm:pt>
    <dgm:pt modelId="{D01AE59A-2C3B-413D-AA60-90920A053909}" type="parTrans" cxnId="{9593F051-2135-47BF-982A-BC61F3E0C236}">
      <dgm:prSet/>
      <dgm:spPr/>
      <dgm:t>
        <a:bodyPr/>
        <a:lstStyle/>
        <a:p>
          <a:endParaRPr lang="en-US"/>
        </a:p>
      </dgm:t>
    </dgm:pt>
    <dgm:pt modelId="{C0A60965-2D4C-41C1-801C-0AC67CB9D535}" type="sibTrans" cxnId="{9593F051-2135-47BF-982A-BC61F3E0C236}">
      <dgm:prSet/>
      <dgm:spPr/>
      <dgm:t>
        <a:bodyPr/>
        <a:lstStyle/>
        <a:p>
          <a:endParaRPr lang="en-US"/>
        </a:p>
      </dgm:t>
    </dgm:pt>
    <dgm:pt modelId="{0519E4C5-9383-D041-BB15-79C120B4F24F}" type="pres">
      <dgm:prSet presAssocID="{267690B2-304C-4E32-8D92-C859670C05B6}" presName="diagram" presStyleCnt="0">
        <dgm:presLayoutVars>
          <dgm:dir/>
          <dgm:resizeHandles val="exact"/>
        </dgm:presLayoutVars>
      </dgm:prSet>
      <dgm:spPr/>
    </dgm:pt>
    <dgm:pt modelId="{84F737D8-12D3-1546-9079-B8EC8B35B627}" type="pres">
      <dgm:prSet presAssocID="{2F9FAC3A-7A92-4231-9C73-257AFB8B2932}" presName="node" presStyleLbl="node1" presStyleIdx="0" presStyleCnt="7">
        <dgm:presLayoutVars>
          <dgm:bulletEnabled val="1"/>
        </dgm:presLayoutVars>
      </dgm:prSet>
      <dgm:spPr/>
    </dgm:pt>
    <dgm:pt modelId="{862032DD-84AD-5B4D-B720-3CA41A581BC5}" type="pres">
      <dgm:prSet presAssocID="{425C9C4A-CC92-454C-B14B-09FD55FEA134}" presName="sibTrans" presStyleCnt="0"/>
      <dgm:spPr/>
    </dgm:pt>
    <dgm:pt modelId="{666C2F16-5550-5D47-B41B-E987085ED29C}" type="pres">
      <dgm:prSet presAssocID="{C7E1A44B-56A7-46BF-92BA-D5EC09C00F88}" presName="node" presStyleLbl="node1" presStyleIdx="1" presStyleCnt="7">
        <dgm:presLayoutVars>
          <dgm:bulletEnabled val="1"/>
        </dgm:presLayoutVars>
      </dgm:prSet>
      <dgm:spPr/>
    </dgm:pt>
    <dgm:pt modelId="{D7C71C27-A47E-6648-A0C4-8B133A4DB3E0}" type="pres">
      <dgm:prSet presAssocID="{A7C8B749-20C9-4D34-A9C6-A0D5E0F712D9}" presName="sibTrans" presStyleCnt="0"/>
      <dgm:spPr/>
    </dgm:pt>
    <dgm:pt modelId="{7CFDA33D-48B8-0145-ACC9-C8CFCA8BAD90}" type="pres">
      <dgm:prSet presAssocID="{F8545A9A-2DEE-42E9-B316-E983C34B8706}" presName="node" presStyleLbl="node1" presStyleIdx="2" presStyleCnt="7">
        <dgm:presLayoutVars>
          <dgm:bulletEnabled val="1"/>
        </dgm:presLayoutVars>
      </dgm:prSet>
      <dgm:spPr/>
    </dgm:pt>
    <dgm:pt modelId="{481BF5BC-A0ED-A044-BB8F-35C56C76309F}" type="pres">
      <dgm:prSet presAssocID="{1397477C-7AB0-4F60-8DD3-DE6565B83F1F}" presName="sibTrans" presStyleCnt="0"/>
      <dgm:spPr/>
    </dgm:pt>
    <dgm:pt modelId="{679EBDB6-E991-314A-BEB8-28ABCEC2C548}" type="pres">
      <dgm:prSet presAssocID="{BA55D1BF-03F4-4E12-A5DE-AE5DE65356A7}" presName="node" presStyleLbl="node1" presStyleIdx="3" presStyleCnt="7">
        <dgm:presLayoutVars>
          <dgm:bulletEnabled val="1"/>
        </dgm:presLayoutVars>
      </dgm:prSet>
      <dgm:spPr/>
    </dgm:pt>
    <dgm:pt modelId="{7640A849-AF5C-144A-85B4-C104A2432CA4}" type="pres">
      <dgm:prSet presAssocID="{6655D0DD-E4BD-4E89-8EBE-F856F1B18DE3}" presName="sibTrans" presStyleCnt="0"/>
      <dgm:spPr/>
    </dgm:pt>
    <dgm:pt modelId="{CE1F60EC-6D42-3146-AB70-BFA2C154BD17}" type="pres">
      <dgm:prSet presAssocID="{10B372FE-9D47-4F85-88D5-477B4C1057FD}" presName="node" presStyleLbl="node1" presStyleIdx="4" presStyleCnt="7">
        <dgm:presLayoutVars>
          <dgm:bulletEnabled val="1"/>
        </dgm:presLayoutVars>
      </dgm:prSet>
      <dgm:spPr/>
    </dgm:pt>
    <dgm:pt modelId="{C3D8A1EE-C200-2848-B484-3C125F81314C}" type="pres">
      <dgm:prSet presAssocID="{0BDAE55A-A03F-4BE5-B2D0-D87994865C15}" presName="sibTrans" presStyleCnt="0"/>
      <dgm:spPr/>
    </dgm:pt>
    <dgm:pt modelId="{647F7992-6041-A640-8C34-088731E3DC14}" type="pres">
      <dgm:prSet presAssocID="{AEB1F859-E095-43EE-95AD-CFC32C452E76}" presName="node" presStyleLbl="node1" presStyleIdx="5" presStyleCnt="7">
        <dgm:presLayoutVars>
          <dgm:bulletEnabled val="1"/>
        </dgm:presLayoutVars>
      </dgm:prSet>
      <dgm:spPr/>
    </dgm:pt>
    <dgm:pt modelId="{64E0238E-8153-7647-8B64-570F969E4C9D}" type="pres">
      <dgm:prSet presAssocID="{AE03E43F-83BA-453B-B60B-09FB7C096226}" presName="sibTrans" presStyleCnt="0"/>
      <dgm:spPr/>
    </dgm:pt>
    <dgm:pt modelId="{D144F954-0117-DA47-B66F-8E2BFE1D1ADF}" type="pres">
      <dgm:prSet presAssocID="{63D57992-EF60-4839-8D66-F79687F374B4}" presName="node" presStyleLbl="node1" presStyleIdx="6" presStyleCnt="7">
        <dgm:presLayoutVars>
          <dgm:bulletEnabled val="1"/>
        </dgm:presLayoutVars>
      </dgm:prSet>
      <dgm:spPr/>
    </dgm:pt>
  </dgm:ptLst>
  <dgm:cxnLst>
    <dgm:cxn modelId="{E9F6F007-E2E9-8545-8A39-68212F69CEB3}" type="presOf" srcId="{AEB1F859-E095-43EE-95AD-CFC32C452E76}" destId="{647F7992-6041-A640-8C34-088731E3DC14}" srcOrd="0" destOrd="0" presId="urn:microsoft.com/office/officeart/2005/8/layout/default"/>
    <dgm:cxn modelId="{1CEC6108-A965-FA43-B5CC-1845D10D856C}" type="presOf" srcId="{267690B2-304C-4E32-8D92-C859670C05B6}" destId="{0519E4C5-9383-D041-BB15-79C120B4F24F}" srcOrd="0" destOrd="0" presId="urn:microsoft.com/office/officeart/2005/8/layout/default"/>
    <dgm:cxn modelId="{B0D3072A-CC84-2B4F-91EB-8DD4BADE042A}" type="presOf" srcId="{2F9FAC3A-7A92-4231-9C73-257AFB8B2932}" destId="{84F737D8-12D3-1546-9079-B8EC8B35B627}" srcOrd="0" destOrd="0" presId="urn:microsoft.com/office/officeart/2005/8/layout/default"/>
    <dgm:cxn modelId="{D954D730-4CB2-7840-9A38-EB1CAA9C332E}" type="presOf" srcId="{10B372FE-9D47-4F85-88D5-477B4C1057FD}" destId="{CE1F60EC-6D42-3146-AB70-BFA2C154BD17}" srcOrd="0" destOrd="0" presId="urn:microsoft.com/office/officeart/2005/8/layout/default"/>
    <dgm:cxn modelId="{11842C38-7EB1-4AE4-9BF4-16DB57354271}" srcId="{267690B2-304C-4E32-8D92-C859670C05B6}" destId="{2F9FAC3A-7A92-4231-9C73-257AFB8B2932}" srcOrd="0" destOrd="0" parTransId="{5A1D6B4C-D2E8-4CEF-B1FC-06F1A9FE9B77}" sibTransId="{425C9C4A-CC92-454C-B14B-09FD55FEA134}"/>
    <dgm:cxn modelId="{9593F051-2135-47BF-982A-BC61F3E0C236}" srcId="{267690B2-304C-4E32-8D92-C859670C05B6}" destId="{63D57992-EF60-4839-8D66-F79687F374B4}" srcOrd="6" destOrd="0" parTransId="{D01AE59A-2C3B-413D-AA60-90920A053909}" sibTransId="{C0A60965-2D4C-41C1-801C-0AC67CB9D535}"/>
    <dgm:cxn modelId="{76B1CE55-42D5-4B22-BB8A-080172060D13}" srcId="{267690B2-304C-4E32-8D92-C859670C05B6}" destId="{10B372FE-9D47-4F85-88D5-477B4C1057FD}" srcOrd="4" destOrd="0" parTransId="{67B183B0-38EB-4603-8057-435F66221DA5}" sibTransId="{0BDAE55A-A03F-4BE5-B2D0-D87994865C15}"/>
    <dgm:cxn modelId="{6C5FA667-52B4-2F44-B128-4C2FDC4B54BC}" type="presOf" srcId="{F8545A9A-2DEE-42E9-B316-E983C34B8706}" destId="{7CFDA33D-48B8-0145-ACC9-C8CFCA8BAD90}" srcOrd="0" destOrd="0" presId="urn:microsoft.com/office/officeart/2005/8/layout/default"/>
    <dgm:cxn modelId="{CAC85B71-8B32-CA4D-85F0-D761F7F880C2}" type="presOf" srcId="{BA55D1BF-03F4-4E12-A5DE-AE5DE65356A7}" destId="{679EBDB6-E991-314A-BEB8-28ABCEC2C548}" srcOrd="0" destOrd="0" presId="urn:microsoft.com/office/officeart/2005/8/layout/default"/>
    <dgm:cxn modelId="{1601AB85-E1F2-462F-AFDF-E114E4C1FAFE}" srcId="{267690B2-304C-4E32-8D92-C859670C05B6}" destId="{F8545A9A-2DEE-42E9-B316-E983C34B8706}" srcOrd="2" destOrd="0" parTransId="{B4AEF9A4-71E9-422A-ABDB-A4E8B68C6DAC}" sibTransId="{1397477C-7AB0-4F60-8DD3-DE6565B83F1F}"/>
    <dgm:cxn modelId="{9AC39888-1754-4FF4-9407-5D4B7122422F}" srcId="{267690B2-304C-4E32-8D92-C859670C05B6}" destId="{C7E1A44B-56A7-46BF-92BA-D5EC09C00F88}" srcOrd="1" destOrd="0" parTransId="{E9F656A4-ECA9-4003-A1F6-F6326F2ED857}" sibTransId="{A7C8B749-20C9-4D34-A9C6-A0D5E0F712D9}"/>
    <dgm:cxn modelId="{771331BE-3006-4F10-93D9-1C0EBEA937CB}" srcId="{267690B2-304C-4E32-8D92-C859670C05B6}" destId="{BA55D1BF-03F4-4E12-A5DE-AE5DE65356A7}" srcOrd="3" destOrd="0" parTransId="{E91A6069-4676-4A65-8E50-7D1CFB8C8B7C}" sibTransId="{6655D0DD-E4BD-4E89-8EBE-F856F1B18DE3}"/>
    <dgm:cxn modelId="{866A0AC1-3220-F149-91AD-1BC04EC415D4}" type="presOf" srcId="{C7E1A44B-56A7-46BF-92BA-D5EC09C00F88}" destId="{666C2F16-5550-5D47-B41B-E987085ED29C}" srcOrd="0" destOrd="0" presId="urn:microsoft.com/office/officeart/2005/8/layout/default"/>
    <dgm:cxn modelId="{D25EAFD5-40DF-6041-A7C0-3C66B007EDA2}" type="presOf" srcId="{63D57992-EF60-4839-8D66-F79687F374B4}" destId="{D144F954-0117-DA47-B66F-8E2BFE1D1ADF}" srcOrd="0" destOrd="0" presId="urn:microsoft.com/office/officeart/2005/8/layout/default"/>
    <dgm:cxn modelId="{B0076FDF-A490-488F-817B-67EF1E6CAFB2}" srcId="{267690B2-304C-4E32-8D92-C859670C05B6}" destId="{AEB1F859-E095-43EE-95AD-CFC32C452E76}" srcOrd="5" destOrd="0" parTransId="{583D93A4-F12D-4914-A6A2-0E61390927D5}" sibTransId="{AE03E43F-83BA-453B-B60B-09FB7C096226}"/>
    <dgm:cxn modelId="{9E1E81C0-7871-6445-8967-6ED2DD7A2CAB}" type="presParOf" srcId="{0519E4C5-9383-D041-BB15-79C120B4F24F}" destId="{84F737D8-12D3-1546-9079-B8EC8B35B627}" srcOrd="0" destOrd="0" presId="urn:microsoft.com/office/officeart/2005/8/layout/default"/>
    <dgm:cxn modelId="{17F361F9-3B48-514E-B470-46186F58D077}" type="presParOf" srcId="{0519E4C5-9383-D041-BB15-79C120B4F24F}" destId="{862032DD-84AD-5B4D-B720-3CA41A581BC5}" srcOrd="1" destOrd="0" presId="urn:microsoft.com/office/officeart/2005/8/layout/default"/>
    <dgm:cxn modelId="{DC65679E-73A0-AF43-BA4E-189471F1E542}" type="presParOf" srcId="{0519E4C5-9383-D041-BB15-79C120B4F24F}" destId="{666C2F16-5550-5D47-B41B-E987085ED29C}" srcOrd="2" destOrd="0" presId="urn:microsoft.com/office/officeart/2005/8/layout/default"/>
    <dgm:cxn modelId="{66813A61-EDB9-F947-AF2C-11035B62E8DC}" type="presParOf" srcId="{0519E4C5-9383-D041-BB15-79C120B4F24F}" destId="{D7C71C27-A47E-6648-A0C4-8B133A4DB3E0}" srcOrd="3" destOrd="0" presId="urn:microsoft.com/office/officeart/2005/8/layout/default"/>
    <dgm:cxn modelId="{93BE295E-9E9F-5143-932F-0A351D45A0A5}" type="presParOf" srcId="{0519E4C5-9383-D041-BB15-79C120B4F24F}" destId="{7CFDA33D-48B8-0145-ACC9-C8CFCA8BAD90}" srcOrd="4" destOrd="0" presId="urn:microsoft.com/office/officeart/2005/8/layout/default"/>
    <dgm:cxn modelId="{FB0F100A-1365-C444-ADF4-1B266DEED4BC}" type="presParOf" srcId="{0519E4C5-9383-D041-BB15-79C120B4F24F}" destId="{481BF5BC-A0ED-A044-BB8F-35C56C76309F}" srcOrd="5" destOrd="0" presId="urn:microsoft.com/office/officeart/2005/8/layout/default"/>
    <dgm:cxn modelId="{46404584-6AEE-E14C-8530-8FD498F8CDD8}" type="presParOf" srcId="{0519E4C5-9383-D041-BB15-79C120B4F24F}" destId="{679EBDB6-E991-314A-BEB8-28ABCEC2C548}" srcOrd="6" destOrd="0" presId="urn:microsoft.com/office/officeart/2005/8/layout/default"/>
    <dgm:cxn modelId="{690E3FC4-51E0-C34C-9A43-C52A66322096}" type="presParOf" srcId="{0519E4C5-9383-D041-BB15-79C120B4F24F}" destId="{7640A849-AF5C-144A-85B4-C104A2432CA4}" srcOrd="7" destOrd="0" presId="urn:microsoft.com/office/officeart/2005/8/layout/default"/>
    <dgm:cxn modelId="{D52F42C7-5D67-AF41-9521-8EE0C01ABD7A}" type="presParOf" srcId="{0519E4C5-9383-D041-BB15-79C120B4F24F}" destId="{CE1F60EC-6D42-3146-AB70-BFA2C154BD17}" srcOrd="8" destOrd="0" presId="urn:microsoft.com/office/officeart/2005/8/layout/default"/>
    <dgm:cxn modelId="{24D3E74F-7143-EA46-87D7-A2EE5512888F}" type="presParOf" srcId="{0519E4C5-9383-D041-BB15-79C120B4F24F}" destId="{C3D8A1EE-C200-2848-B484-3C125F81314C}" srcOrd="9" destOrd="0" presId="urn:microsoft.com/office/officeart/2005/8/layout/default"/>
    <dgm:cxn modelId="{8719A731-73E6-D640-9C8A-3E76A41A5597}" type="presParOf" srcId="{0519E4C5-9383-D041-BB15-79C120B4F24F}" destId="{647F7992-6041-A640-8C34-088731E3DC14}" srcOrd="10" destOrd="0" presId="urn:microsoft.com/office/officeart/2005/8/layout/default"/>
    <dgm:cxn modelId="{AF5236E0-3383-8C45-870A-8132DDA4B2CA}" type="presParOf" srcId="{0519E4C5-9383-D041-BB15-79C120B4F24F}" destId="{64E0238E-8153-7647-8B64-570F969E4C9D}" srcOrd="11" destOrd="0" presId="urn:microsoft.com/office/officeart/2005/8/layout/default"/>
    <dgm:cxn modelId="{8F90B844-C45E-9E41-87C0-059ADC8040C0}" type="presParOf" srcId="{0519E4C5-9383-D041-BB15-79C120B4F24F}" destId="{D144F954-0117-DA47-B66F-8E2BFE1D1ADF}"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DC5744-C2CB-45A6-8610-2BD818902883}"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DCB2D8D8-D569-40B9-AE5D-33FD07C689B8}">
      <dgm:prSet/>
      <dgm:spPr>
        <a:ln>
          <a:solidFill>
            <a:schemeClr val="accent2">
              <a:lumMod val="90000"/>
              <a:lumOff val="10000"/>
            </a:schemeClr>
          </a:solidFill>
        </a:ln>
      </dgm:spPr>
      <dgm:t>
        <a:bodyPr/>
        <a:lstStyle/>
        <a:p>
          <a:r>
            <a:rPr lang="en-GB" dirty="0">
              <a:solidFill>
                <a:schemeClr val="accent2">
                  <a:lumMod val="90000"/>
                  <a:lumOff val="10000"/>
                </a:schemeClr>
              </a:solidFill>
            </a:rPr>
            <a:t>VLOP</a:t>
          </a:r>
          <a:endParaRPr lang="en-US" dirty="0">
            <a:solidFill>
              <a:schemeClr val="accent2">
                <a:lumMod val="90000"/>
                <a:lumOff val="10000"/>
              </a:schemeClr>
            </a:solidFill>
          </a:endParaRPr>
        </a:p>
      </dgm:t>
    </dgm:pt>
    <dgm:pt modelId="{790F1297-D982-4257-AB09-54F38E214352}" type="parTrans" cxnId="{D6DFE701-D4DC-4FEC-B820-02E0455DE68D}">
      <dgm:prSet/>
      <dgm:spPr/>
      <dgm:t>
        <a:bodyPr/>
        <a:lstStyle/>
        <a:p>
          <a:endParaRPr lang="en-US"/>
        </a:p>
      </dgm:t>
    </dgm:pt>
    <dgm:pt modelId="{6F43A851-788E-472C-A3D7-B78B32851F11}" type="sibTrans" cxnId="{D6DFE701-D4DC-4FEC-B820-02E0455DE68D}">
      <dgm:prSet/>
      <dgm:spPr/>
      <dgm:t>
        <a:bodyPr/>
        <a:lstStyle/>
        <a:p>
          <a:endParaRPr lang="en-US"/>
        </a:p>
      </dgm:t>
    </dgm:pt>
    <dgm:pt modelId="{F18AA353-5E77-491E-8378-FCBD6CCF7FB0}">
      <dgm:prSet/>
      <dgm:spPr>
        <a:ln>
          <a:solidFill>
            <a:schemeClr val="accent2">
              <a:lumMod val="90000"/>
              <a:lumOff val="10000"/>
            </a:schemeClr>
          </a:solidFill>
        </a:ln>
      </dgm:spPr>
      <dgm:t>
        <a:bodyPr/>
        <a:lstStyle/>
        <a:p>
          <a:r>
            <a:rPr lang="en-GB" dirty="0">
              <a:solidFill>
                <a:schemeClr val="accent2">
                  <a:lumMod val="90000"/>
                  <a:lumOff val="10000"/>
                </a:schemeClr>
              </a:solidFill>
            </a:rPr>
            <a:t>VLOSE</a:t>
          </a:r>
          <a:endParaRPr lang="en-US" dirty="0">
            <a:solidFill>
              <a:schemeClr val="accent2">
                <a:lumMod val="90000"/>
                <a:lumOff val="10000"/>
              </a:schemeClr>
            </a:solidFill>
          </a:endParaRPr>
        </a:p>
      </dgm:t>
    </dgm:pt>
    <dgm:pt modelId="{121C689A-AA9C-4A06-BB2D-7EF1A8AE16D0}" type="parTrans" cxnId="{1BB3DE4D-96BB-43CB-8E37-60E5CF4609EB}">
      <dgm:prSet/>
      <dgm:spPr/>
      <dgm:t>
        <a:bodyPr/>
        <a:lstStyle/>
        <a:p>
          <a:endParaRPr lang="en-US"/>
        </a:p>
      </dgm:t>
    </dgm:pt>
    <dgm:pt modelId="{FBA55148-97FC-43F0-A654-AB38AEFEC8A7}" type="sibTrans" cxnId="{1BB3DE4D-96BB-43CB-8E37-60E5CF4609EB}">
      <dgm:prSet/>
      <dgm:spPr/>
      <dgm:t>
        <a:bodyPr/>
        <a:lstStyle/>
        <a:p>
          <a:endParaRPr lang="en-US"/>
        </a:p>
      </dgm:t>
    </dgm:pt>
    <dgm:pt modelId="{D643B3D0-2CAA-1E4E-94A0-E1759A9A3D87}" type="pres">
      <dgm:prSet presAssocID="{0EDC5744-C2CB-45A6-8610-2BD818902883}" presName="hierChild1" presStyleCnt="0">
        <dgm:presLayoutVars>
          <dgm:chPref val="1"/>
          <dgm:dir/>
          <dgm:animOne val="branch"/>
          <dgm:animLvl val="lvl"/>
          <dgm:resizeHandles/>
        </dgm:presLayoutVars>
      </dgm:prSet>
      <dgm:spPr/>
    </dgm:pt>
    <dgm:pt modelId="{9A93E6C2-CE22-9B4B-86CD-3D1C298C3C24}" type="pres">
      <dgm:prSet presAssocID="{DCB2D8D8-D569-40B9-AE5D-33FD07C689B8}" presName="hierRoot1" presStyleCnt="0"/>
      <dgm:spPr/>
    </dgm:pt>
    <dgm:pt modelId="{0F1B62D5-A521-D042-BF1A-781050F6EAAB}" type="pres">
      <dgm:prSet presAssocID="{DCB2D8D8-D569-40B9-AE5D-33FD07C689B8}" presName="composite" presStyleCnt="0"/>
      <dgm:spPr/>
    </dgm:pt>
    <dgm:pt modelId="{D86164B8-9666-0C4D-9997-4246D1D078B2}" type="pres">
      <dgm:prSet presAssocID="{DCB2D8D8-D569-40B9-AE5D-33FD07C689B8}" presName="background" presStyleLbl="node0" presStyleIdx="0" presStyleCnt="2"/>
      <dgm:spPr>
        <a:solidFill>
          <a:schemeClr val="accent2">
            <a:lumMod val="90000"/>
            <a:lumOff val="10000"/>
          </a:schemeClr>
        </a:solidFill>
      </dgm:spPr>
    </dgm:pt>
    <dgm:pt modelId="{F276FC68-2510-D846-99BE-717DD1486958}" type="pres">
      <dgm:prSet presAssocID="{DCB2D8D8-D569-40B9-AE5D-33FD07C689B8}" presName="text" presStyleLbl="fgAcc0" presStyleIdx="0" presStyleCnt="2">
        <dgm:presLayoutVars>
          <dgm:chPref val="3"/>
        </dgm:presLayoutVars>
      </dgm:prSet>
      <dgm:spPr/>
    </dgm:pt>
    <dgm:pt modelId="{0C5C3860-F772-8B4F-93B4-CC325BA4E840}" type="pres">
      <dgm:prSet presAssocID="{DCB2D8D8-D569-40B9-AE5D-33FD07C689B8}" presName="hierChild2" presStyleCnt="0"/>
      <dgm:spPr/>
    </dgm:pt>
    <dgm:pt modelId="{27482319-EA4C-BD4F-8048-2DA2D55E53F8}" type="pres">
      <dgm:prSet presAssocID="{F18AA353-5E77-491E-8378-FCBD6CCF7FB0}" presName="hierRoot1" presStyleCnt="0"/>
      <dgm:spPr/>
    </dgm:pt>
    <dgm:pt modelId="{0D123C02-F9EB-7E4D-BDF9-0E29BEAEE813}" type="pres">
      <dgm:prSet presAssocID="{F18AA353-5E77-491E-8378-FCBD6CCF7FB0}" presName="composite" presStyleCnt="0"/>
      <dgm:spPr/>
    </dgm:pt>
    <dgm:pt modelId="{907ADD21-3969-F448-903B-757306591980}" type="pres">
      <dgm:prSet presAssocID="{F18AA353-5E77-491E-8378-FCBD6CCF7FB0}" presName="background" presStyleLbl="node0" presStyleIdx="1" presStyleCnt="2"/>
      <dgm:spPr>
        <a:solidFill>
          <a:schemeClr val="accent2">
            <a:lumMod val="90000"/>
            <a:lumOff val="10000"/>
          </a:schemeClr>
        </a:solidFill>
      </dgm:spPr>
    </dgm:pt>
    <dgm:pt modelId="{151F4C6E-B654-5E4F-A587-DE3F379239EF}" type="pres">
      <dgm:prSet presAssocID="{F18AA353-5E77-491E-8378-FCBD6CCF7FB0}" presName="text" presStyleLbl="fgAcc0" presStyleIdx="1" presStyleCnt="2">
        <dgm:presLayoutVars>
          <dgm:chPref val="3"/>
        </dgm:presLayoutVars>
      </dgm:prSet>
      <dgm:spPr/>
    </dgm:pt>
    <dgm:pt modelId="{20E4C9BE-049C-6D40-99C3-000C40FA0840}" type="pres">
      <dgm:prSet presAssocID="{F18AA353-5E77-491E-8378-FCBD6CCF7FB0}" presName="hierChild2" presStyleCnt="0"/>
      <dgm:spPr/>
    </dgm:pt>
  </dgm:ptLst>
  <dgm:cxnLst>
    <dgm:cxn modelId="{D6DFE701-D4DC-4FEC-B820-02E0455DE68D}" srcId="{0EDC5744-C2CB-45A6-8610-2BD818902883}" destId="{DCB2D8D8-D569-40B9-AE5D-33FD07C689B8}" srcOrd="0" destOrd="0" parTransId="{790F1297-D982-4257-AB09-54F38E214352}" sibTransId="{6F43A851-788E-472C-A3D7-B78B32851F11}"/>
    <dgm:cxn modelId="{BF823B09-0883-3949-9E37-CE3B0FB566B4}" type="presOf" srcId="{DCB2D8D8-D569-40B9-AE5D-33FD07C689B8}" destId="{F276FC68-2510-D846-99BE-717DD1486958}" srcOrd="0" destOrd="0" presId="urn:microsoft.com/office/officeart/2005/8/layout/hierarchy1"/>
    <dgm:cxn modelId="{6750C813-B10F-7E41-A9E9-A68A3E9F98E7}" type="presOf" srcId="{F18AA353-5E77-491E-8378-FCBD6CCF7FB0}" destId="{151F4C6E-B654-5E4F-A587-DE3F379239EF}" srcOrd="0" destOrd="0" presId="urn:microsoft.com/office/officeart/2005/8/layout/hierarchy1"/>
    <dgm:cxn modelId="{655C9B23-0AA5-3E49-9FDC-EE1A18453F15}" type="presOf" srcId="{0EDC5744-C2CB-45A6-8610-2BD818902883}" destId="{D643B3D0-2CAA-1E4E-94A0-E1759A9A3D87}" srcOrd="0" destOrd="0" presId="urn:microsoft.com/office/officeart/2005/8/layout/hierarchy1"/>
    <dgm:cxn modelId="{1BB3DE4D-96BB-43CB-8E37-60E5CF4609EB}" srcId="{0EDC5744-C2CB-45A6-8610-2BD818902883}" destId="{F18AA353-5E77-491E-8378-FCBD6CCF7FB0}" srcOrd="1" destOrd="0" parTransId="{121C689A-AA9C-4A06-BB2D-7EF1A8AE16D0}" sibTransId="{FBA55148-97FC-43F0-A654-AB38AEFEC8A7}"/>
    <dgm:cxn modelId="{B03E6AF6-C6DB-6143-BF76-DF17DE658C80}" type="presParOf" srcId="{D643B3D0-2CAA-1E4E-94A0-E1759A9A3D87}" destId="{9A93E6C2-CE22-9B4B-86CD-3D1C298C3C24}" srcOrd="0" destOrd="0" presId="urn:microsoft.com/office/officeart/2005/8/layout/hierarchy1"/>
    <dgm:cxn modelId="{F1048231-FF3D-DB41-917D-23E96EDC0CC4}" type="presParOf" srcId="{9A93E6C2-CE22-9B4B-86CD-3D1C298C3C24}" destId="{0F1B62D5-A521-D042-BF1A-781050F6EAAB}" srcOrd="0" destOrd="0" presId="urn:microsoft.com/office/officeart/2005/8/layout/hierarchy1"/>
    <dgm:cxn modelId="{8C124C2A-86A1-DC43-922B-D86F1C31549E}" type="presParOf" srcId="{0F1B62D5-A521-D042-BF1A-781050F6EAAB}" destId="{D86164B8-9666-0C4D-9997-4246D1D078B2}" srcOrd="0" destOrd="0" presId="urn:microsoft.com/office/officeart/2005/8/layout/hierarchy1"/>
    <dgm:cxn modelId="{F88AC66D-E08D-1942-9EDE-AFBDFC74E58B}" type="presParOf" srcId="{0F1B62D5-A521-D042-BF1A-781050F6EAAB}" destId="{F276FC68-2510-D846-99BE-717DD1486958}" srcOrd="1" destOrd="0" presId="urn:microsoft.com/office/officeart/2005/8/layout/hierarchy1"/>
    <dgm:cxn modelId="{0440A0A9-3E43-FE49-A8FC-B11511C79C05}" type="presParOf" srcId="{9A93E6C2-CE22-9B4B-86CD-3D1C298C3C24}" destId="{0C5C3860-F772-8B4F-93B4-CC325BA4E840}" srcOrd="1" destOrd="0" presId="urn:microsoft.com/office/officeart/2005/8/layout/hierarchy1"/>
    <dgm:cxn modelId="{C7B03676-9F02-E645-A53F-98A4288E413F}" type="presParOf" srcId="{D643B3D0-2CAA-1E4E-94A0-E1759A9A3D87}" destId="{27482319-EA4C-BD4F-8048-2DA2D55E53F8}" srcOrd="1" destOrd="0" presId="urn:microsoft.com/office/officeart/2005/8/layout/hierarchy1"/>
    <dgm:cxn modelId="{88C8AEB9-8AD7-D944-BC97-731AA736A611}" type="presParOf" srcId="{27482319-EA4C-BD4F-8048-2DA2D55E53F8}" destId="{0D123C02-F9EB-7E4D-BDF9-0E29BEAEE813}" srcOrd="0" destOrd="0" presId="urn:microsoft.com/office/officeart/2005/8/layout/hierarchy1"/>
    <dgm:cxn modelId="{F26B118A-AA2F-224D-8564-2E94A061BDED}" type="presParOf" srcId="{0D123C02-F9EB-7E4D-BDF9-0E29BEAEE813}" destId="{907ADD21-3969-F448-903B-757306591980}" srcOrd="0" destOrd="0" presId="urn:microsoft.com/office/officeart/2005/8/layout/hierarchy1"/>
    <dgm:cxn modelId="{0866D9A9-E445-4E4F-9055-AE69E2946AF4}" type="presParOf" srcId="{0D123C02-F9EB-7E4D-BDF9-0E29BEAEE813}" destId="{151F4C6E-B654-5E4F-A587-DE3F379239EF}" srcOrd="1" destOrd="0" presId="urn:microsoft.com/office/officeart/2005/8/layout/hierarchy1"/>
    <dgm:cxn modelId="{4F4A5982-5614-A641-A7ED-6A391506C0EC}" type="presParOf" srcId="{27482319-EA4C-BD4F-8048-2DA2D55E53F8}" destId="{20E4C9BE-049C-6D40-99C3-000C40FA084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D5339E-7082-7B4F-95F2-EF735F2F7FB2}" type="doc">
      <dgm:prSet loTypeId="urn:microsoft.com/office/officeart/2005/8/layout/hProcess3" loCatId="matrix" qsTypeId="urn:microsoft.com/office/officeart/2005/8/quickstyle/simple1" qsCatId="simple" csTypeId="urn:microsoft.com/office/officeart/2005/8/colors/accent2_3" csCatId="accent2" phldr="1"/>
      <dgm:spPr/>
      <dgm:t>
        <a:bodyPr/>
        <a:lstStyle/>
        <a:p>
          <a:endParaRPr lang="en-GB"/>
        </a:p>
      </dgm:t>
    </dgm:pt>
    <dgm:pt modelId="{DEC81199-8FC1-C442-AC96-D17FBE1B5609}">
      <dgm:prSet/>
      <dgm:spPr/>
      <dgm:t>
        <a:bodyPr/>
        <a:lstStyle/>
        <a:p>
          <a:r>
            <a:rPr lang="en-GB" b="1" dirty="0">
              <a:solidFill>
                <a:schemeClr val="bg1"/>
              </a:solidFill>
            </a:rPr>
            <a:t>Extraterritorial regulation</a:t>
          </a:r>
          <a:r>
            <a:rPr lang="en-GB" dirty="0">
              <a:solidFill>
                <a:schemeClr val="bg1"/>
              </a:solidFill>
            </a:rPr>
            <a:t>: under the norms of the public international law one state cannot perform any official action on a territory of another state without the consent of the latter</a:t>
          </a:r>
        </a:p>
      </dgm:t>
    </dgm:pt>
    <dgm:pt modelId="{45E8033D-796F-B04A-A444-2DF6F5E6DBAD}" type="parTrans" cxnId="{ECA8927E-DEB9-1A4F-B76F-617636B629BA}">
      <dgm:prSet/>
      <dgm:spPr/>
      <dgm:t>
        <a:bodyPr/>
        <a:lstStyle/>
        <a:p>
          <a:endParaRPr lang="en-GB"/>
        </a:p>
      </dgm:t>
    </dgm:pt>
    <dgm:pt modelId="{570BA756-92C0-644F-9269-35933F375489}" type="sibTrans" cxnId="{ECA8927E-DEB9-1A4F-B76F-617636B629BA}">
      <dgm:prSet/>
      <dgm:spPr/>
      <dgm:t>
        <a:bodyPr/>
        <a:lstStyle/>
        <a:p>
          <a:endParaRPr lang="en-GB"/>
        </a:p>
      </dgm:t>
    </dgm:pt>
    <dgm:pt modelId="{201B953C-4A1F-814C-9322-8B7E6A4C9F71}">
      <dgm:prSet/>
      <dgm:spPr/>
      <dgm:t>
        <a:bodyPr/>
        <a:lstStyle/>
        <a:p>
          <a:r>
            <a:rPr lang="en-GB" dirty="0">
              <a:solidFill>
                <a:schemeClr val="bg1"/>
              </a:solidFill>
            </a:rPr>
            <a:t>My data is in Europe – so that’s all good right? </a:t>
          </a:r>
        </a:p>
      </dgm:t>
    </dgm:pt>
    <dgm:pt modelId="{E35DA928-EA91-4443-93B3-084BA21881F9}" type="parTrans" cxnId="{085124DD-D64B-C146-81F2-318E742F05B8}">
      <dgm:prSet/>
      <dgm:spPr/>
      <dgm:t>
        <a:bodyPr/>
        <a:lstStyle/>
        <a:p>
          <a:endParaRPr lang="en-GB"/>
        </a:p>
      </dgm:t>
    </dgm:pt>
    <dgm:pt modelId="{EBDAE453-DE1C-854B-ADF9-7839005284B1}" type="sibTrans" cxnId="{085124DD-D64B-C146-81F2-318E742F05B8}">
      <dgm:prSet/>
      <dgm:spPr/>
      <dgm:t>
        <a:bodyPr/>
        <a:lstStyle/>
        <a:p>
          <a:endParaRPr lang="en-GB"/>
        </a:p>
      </dgm:t>
    </dgm:pt>
    <dgm:pt modelId="{D9F68E1D-8BD7-4A4E-8116-B0D00695077D}">
      <dgm:prSet/>
      <dgm:spPr/>
      <dgm:t>
        <a:bodyPr/>
        <a:lstStyle/>
        <a:p>
          <a:r>
            <a:rPr lang="en-GB" dirty="0">
              <a:solidFill>
                <a:schemeClr val="bg1"/>
              </a:solidFill>
            </a:rPr>
            <a:t>US CLOUD (Clarifying Lawful Overseas Use of Data Act) can compel a US company to release data regardless of location</a:t>
          </a:r>
        </a:p>
      </dgm:t>
    </dgm:pt>
    <dgm:pt modelId="{67E3D257-CFD3-E74B-8CED-9EA266D40112}" type="parTrans" cxnId="{E6B41100-0A7F-7F46-AF01-C599D88564C7}">
      <dgm:prSet/>
      <dgm:spPr/>
      <dgm:t>
        <a:bodyPr/>
        <a:lstStyle/>
        <a:p>
          <a:endParaRPr lang="en-GB"/>
        </a:p>
      </dgm:t>
    </dgm:pt>
    <dgm:pt modelId="{D1E8434E-2D48-5D47-81B1-13407FFE3E41}" type="sibTrans" cxnId="{E6B41100-0A7F-7F46-AF01-C599D88564C7}">
      <dgm:prSet/>
      <dgm:spPr/>
      <dgm:t>
        <a:bodyPr/>
        <a:lstStyle/>
        <a:p>
          <a:endParaRPr lang="en-GB"/>
        </a:p>
      </dgm:t>
    </dgm:pt>
    <dgm:pt modelId="{677B2F5A-CAB4-5A4D-9F5D-C2F9CA01C05C}">
      <dgm:prSet/>
      <dgm:spPr/>
      <dgm:t>
        <a:bodyPr/>
        <a:lstStyle/>
        <a:p>
          <a:r>
            <a:rPr lang="en-GB" dirty="0">
              <a:solidFill>
                <a:schemeClr val="bg1"/>
              </a:solidFill>
            </a:rPr>
            <a:t>Can legislation really compel? Irish DPC collects only €19.9m of €3.26bn in GDPR fines up to end 2024 </a:t>
          </a:r>
        </a:p>
      </dgm:t>
    </dgm:pt>
    <dgm:pt modelId="{A554F326-1DFF-364F-9DAE-C51B346E2533}" type="parTrans" cxnId="{B8E9FCE4-31FB-C340-985F-714D785019F9}">
      <dgm:prSet/>
      <dgm:spPr/>
      <dgm:t>
        <a:bodyPr/>
        <a:lstStyle/>
        <a:p>
          <a:endParaRPr lang="en-GB"/>
        </a:p>
      </dgm:t>
    </dgm:pt>
    <dgm:pt modelId="{61B76041-C2B7-DF4B-88F8-C37FDFEB8219}" type="sibTrans" cxnId="{B8E9FCE4-31FB-C340-985F-714D785019F9}">
      <dgm:prSet/>
      <dgm:spPr/>
      <dgm:t>
        <a:bodyPr/>
        <a:lstStyle/>
        <a:p>
          <a:endParaRPr lang="en-GB"/>
        </a:p>
      </dgm:t>
    </dgm:pt>
    <dgm:pt modelId="{9F5A438D-8AAC-4A40-B40A-29B781B8276D}" type="pres">
      <dgm:prSet presAssocID="{BCD5339E-7082-7B4F-95F2-EF735F2F7FB2}" presName="Name0" presStyleCnt="0">
        <dgm:presLayoutVars>
          <dgm:dir/>
          <dgm:animLvl val="lvl"/>
          <dgm:resizeHandles val="exact"/>
        </dgm:presLayoutVars>
      </dgm:prSet>
      <dgm:spPr/>
    </dgm:pt>
    <dgm:pt modelId="{1A6EDD80-9D1E-8A43-8961-69939A88233F}" type="pres">
      <dgm:prSet presAssocID="{BCD5339E-7082-7B4F-95F2-EF735F2F7FB2}" presName="dummy" presStyleCnt="0"/>
      <dgm:spPr/>
    </dgm:pt>
    <dgm:pt modelId="{48710A45-4596-FF4F-BD6F-D8BA3425A1AD}" type="pres">
      <dgm:prSet presAssocID="{BCD5339E-7082-7B4F-95F2-EF735F2F7FB2}" presName="linH" presStyleCnt="0"/>
      <dgm:spPr/>
    </dgm:pt>
    <dgm:pt modelId="{7776A722-A361-6948-AFEE-ECD2B78793D1}" type="pres">
      <dgm:prSet presAssocID="{BCD5339E-7082-7B4F-95F2-EF735F2F7FB2}" presName="padding1" presStyleCnt="0"/>
      <dgm:spPr/>
    </dgm:pt>
    <dgm:pt modelId="{D8FF1432-C472-B149-835E-A355AE40C34E}" type="pres">
      <dgm:prSet presAssocID="{DEC81199-8FC1-C442-AC96-D17FBE1B5609}" presName="linV" presStyleCnt="0"/>
      <dgm:spPr/>
    </dgm:pt>
    <dgm:pt modelId="{AC73FEB3-8F76-0244-B6CF-A4668DB9D718}" type="pres">
      <dgm:prSet presAssocID="{DEC81199-8FC1-C442-AC96-D17FBE1B5609}" presName="spVertical1" presStyleCnt="0"/>
      <dgm:spPr/>
    </dgm:pt>
    <dgm:pt modelId="{F66F20B0-2B87-4D4E-8F7D-00EAC654338F}" type="pres">
      <dgm:prSet presAssocID="{DEC81199-8FC1-C442-AC96-D17FBE1B5609}" presName="parTx" presStyleLbl="revTx" presStyleIdx="0" presStyleCnt="4">
        <dgm:presLayoutVars>
          <dgm:chMax val="0"/>
          <dgm:chPref val="0"/>
          <dgm:bulletEnabled val="1"/>
        </dgm:presLayoutVars>
      </dgm:prSet>
      <dgm:spPr/>
    </dgm:pt>
    <dgm:pt modelId="{56A2D5B0-2AB7-FF4A-8FF1-FFAD0ED33FAA}" type="pres">
      <dgm:prSet presAssocID="{DEC81199-8FC1-C442-AC96-D17FBE1B5609}" presName="spVertical2" presStyleCnt="0"/>
      <dgm:spPr/>
    </dgm:pt>
    <dgm:pt modelId="{B26EE1FF-85E1-4C49-A22A-D01B1C223822}" type="pres">
      <dgm:prSet presAssocID="{DEC81199-8FC1-C442-AC96-D17FBE1B5609}" presName="spVertical3" presStyleCnt="0"/>
      <dgm:spPr/>
    </dgm:pt>
    <dgm:pt modelId="{BA311BCC-29CA-9049-AEED-FC36DCD28A34}" type="pres">
      <dgm:prSet presAssocID="{570BA756-92C0-644F-9269-35933F375489}" presName="space" presStyleCnt="0"/>
      <dgm:spPr/>
    </dgm:pt>
    <dgm:pt modelId="{3784C5C3-D367-4E45-89C0-150A0AD6D28F}" type="pres">
      <dgm:prSet presAssocID="{201B953C-4A1F-814C-9322-8B7E6A4C9F71}" presName="linV" presStyleCnt="0"/>
      <dgm:spPr/>
    </dgm:pt>
    <dgm:pt modelId="{594B253B-DBBC-7148-BF36-F3304F17E395}" type="pres">
      <dgm:prSet presAssocID="{201B953C-4A1F-814C-9322-8B7E6A4C9F71}" presName="spVertical1" presStyleCnt="0"/>
      <dgm:spPr/>
    </dgm:pt>
    <dgm:pt modelId="{D85D118A-12BD-6A43-B386-C79F43483F8E}" type="pres">
      <dgm:prSet presAssocID="{201B953C-4A1F-814C-9322-8B7E6A4C9F71}" presName="parTx" presStyleLbl="revTx" presStyleIdx="1" presStyleCnt="4">
        <dgm:presLayoutVars>
          <dgm:chMax val="0"/>
          <dgm:chPref val="0"/>
          <dgm:bulletEnabled val="1"/>
        </dgm:presLayoutVars>
      </dgm:prSet>
      <dgm:spPr/>
    </dgm:pt>
    <dgm:pt modelId="{F1FB5761-A8A2-E742-8DAF-AF6E38F6DEBA}" type="pres">
      <dgm:prSet presAssocID="{201B953C-4A1F-814C-9322-8B7E6A4C9F71}" presName="spVertical2" presStyleCnt="0"/>
      <dgm:spPr/>
    </dgm:pt>
    <dgm:pt modelId="{75D1AF0E-6E78-B24C-9FFC-BBDF9695B4A5}" type="pres">
      <dgm:prSet presAssocID="{201B953C-4A1F-814C-9322-8B7E6A4C9F71}" presName="spVertical3" presStyleCnt="0"/>
      <dgm:spPr/>
    </dgm:pt>
    <dgm:pt modelId="{EA15965A-5962-5E40-A595-D4A1E9C08198}" type="pres">
      <dgm:prSet presAssocID="{EBDAE453-DE1C-854B-ADF9-7839005284B1}" presName="space" presStyleCnt="0"/>
      <dgm:spPr/>
    </dgm:pt>
    <dgm:pt modelId="{11C91690-4F5E-DE43-B84B-A5A0D7180CE8}" type="pres">
      <dgm:prSet presAssocID="{D9F68E1D-8BD7-4A4E-8116-B0D00695077D}" presName="linV" presStyleCnt="0"/>
      <dgm:spPr/>
    </dgm:pt>
    <dgm:pt modelId="{FA4501F4-A177-AF44-BA82-33B67B21C217}" type="pres">
      <dgm:prSet presAssocID="{D9F68E1D-8BD7-4A4E-8116-B0D00695077D}" presName="spVertical1" presStyleCnt="0"/>
      <dgm:spPr/>
    </dgm:pt>
    <dgm:pt modelId="{1C2537AE-D539-684E-81FE-E03A06D45FAA}" type="pres">
      <dgm:prSet presAssocID="{D9F68E1D-8BD7-4A4E-8116-B0D00695077D}" presName="parTx" presStyleLbl="revTx" presStyleIdx="2" presStyleCnt="4">
        <dgm:presLayoutVars>
          <dgm:chMax val="0"/>
          <dgm:chPref val="0"/>
          <dgm:bulletEnabled val="1"/>
        </dgm:presLayoutVars>
      </dgm:prSet>
      <dgm:spPr/>
    </dgm:pt>
    <dgm:pt modelId="{A9A5B819-AB29-D644-9F11-037BB2FC7AD4}" type="pres">
      <dgm:prSet presAssocID="{D9F68E1D-8BD7-4A4E-8116-B0D00695077D}" presName="spVertical2" presStyleCnt="0"/>
      <dgm:spPr/>
    </dgm:pt>
    <dgm:pt modelId="{44CC35D3-EC3A-B44A-B7CA-DFEA933AD20D}" type="pres">
      <dgm:prSet presAssocID="{D9F68E1D-8BD7-4A4E-8116-B0D00695077D}" presName="spVertical3" presStyleCnt="0"/>
      <dgm:spPr/>
    </dgm:pt>
    <dgm:pt modelId="{E9119199-64E4-FE4F-8BB0-FAB3E4979737}" type="pres">
      <dgm:prSet presAssocID="{D1E8434E-2D48-5D47-81B1-13407FFE3E41}" presName="space" presStyleCnt="0"/>
      <dgm:spPr/>
    </dgm:pt>
    <dgm:pt modelId="{5D4BF97C-1A9F-2E4C-80DD-CAD7383628C2}" type="pres">
      <dgm:prSet presAssocID="{677B2F5A-CAB4-5A4D-9F5D-C2F9CA01C05C}" presName="linV" presStyleCnt="0"/>
      <dgm:spPr/>
    </dgm:pt>
    <dgm:pt modelId="{05D366BF-7885-D446-B56F-859A2B79EA6E}" type="pres">
      <dgm:prSet presAssocID="{677B2F5A-CAB4-5A4D-9F5D-C2F9CA01C05C}" presName="spVertical1" presStyleCnt="0"/>
      <dgm:spPr/>
    </dgm:pt>
    <dgm:pt modelId="{4B143BE5-550B-AD48-9419-DF832CAEC451}" type="pres">
      <dgm:prSet presAssocID="{677B2F5A-CAB4-5A4D-9F5D-C2F9CA01C05C}" presName="parTx" presStyleLbl="revTx" presStyleIdx="3" presStyleCnt="4">
        <dgm:presLayoutVars>
          <dgm:chMax val="0"/>
          <dgm:chPref val="0"/>
          <dgm:bulletEnabled val="1"/>
        </dgm:presLayoutVars>
      </dgm:prSet>
      <dgm:spPr/>
    </dgm:pt>
    <dgm:pt modelId="{22D67870-24D0-7047-9ABC-D3F98609F1A4}" type="pres">
      <dgm:prSet presAssocID="{677B2F5A-CAB4-5A4D-9F5D-C2F9CA01C05C}" presName="spVertical2" presStyleCnt="0"/>
      <dgm:spPr/>
    </dgm:pt>
    <dgm:pt modelId="{F9551A7C-D37C-4D4A-A382-55E67B8E84B4}" type="pres">
      <dgm:prSet presAssocID="{677B2F5A-CAB4-5A4D-9F5D-C2F9CA01C05C}" presName="spVertical3" presStyleCnt="0"/>
      <dgm:spPr/>
    </dgm:pt>
    <dgm:pt modelId="{B5E0766B-172D-A94B-80AC-3B82CE06B062}" type="pres">
      <dgm:prSet presAssocID="{BCD5339E-7082-7B4F-95F2-EF735F2F7FB2}" presName="padding2" presStyleCnt="0"/>
      <dgm:spPr/>
    </dgm:pt>
    <dgm:pt modelId="{07F27C70-31C2-E340-B44F-983A1F28B206}" type="pres">
      <dgm:prSet presAssocID="{BCD5339E-7082-7B4F-95F2-EF735F2F7FB2}" presName="negArrow" presStyleCnt="0"/>
      <dgm:spPr/>
    </dgm:pt>
    <dgm:pt modelId="{E96142A1-D53A-EB4E-817C-3430D1A79556}" type="pres">
      <dgm:prSet presAssocID="{BCD5339E-7082-7B4F-95F2-EF735F2F7FB2}" presName="backgroundArrow" presStyleLbl="node1" presStyleIdx="0" presStyleCnt="1"/>
      <dgm:spPr>
        <a:solidFill>
          <a:schemeClr val="accent2">
            <a:lumMod val="90000"/>
            <a:lumOff val="10000"/>
          </a:schemeClr>
        </a:solidFill>
      </dgm:spPr>
    </dgm:pt>
  </dgm:ptLst>
  <dgm:cxnLst>
    <dgm:cxn modelId="{E6B41100-0A7F-7F46-AF01-C599D88564C7}" srcId="{BCD5339E-7082-7B4F-95F2-EF735F2F7FB2}" destId="{D9F68E1D-8BD7-4A4E-8116-B0D00695077D}" srcOrd="2" destOrd="0" parTransId="{67E3D257-CFD3-E74B-8CED-9EA266D40112}" sibTransId="{D1E8434E-2D48-5D47-81B1-13407FFE3E41}"/>
    <dgm:cxn modelId="{403BCF08-770B-1542-A7DF-2DE0F16BBF35}" type="presOf" srcId="{DEC81199-8FC1-C442-AC96-D17FBE1B5609}" destId="{F66F20B0-2B87-4D4E-8F7D-00EAC654338F}" srcOrd="0" destOrd="0" presId="urn:microsoft.com/office/officeart/2005/8/layout/hProcess3"/>
    <dgm:cxn modelId="{ECA8927E-DEB9-1A4F-B76F-617636B629BA}" srcId="{BCD5339E-7082-7B4F-95F2-EF735F2F7FB2}" destId="{DEC81199-8FC1-C442-AC96-D17FBE1B5609}" srcOrd="0" destOrd="0" parTransId="{45E8033D-796F-B04A-A444-2DF6F5E6DBAD}" sibTransId="{570BA756-92C0-644F-9269-35933F375489}"/>
    <dgm:cxn modelId="{881EE4AC-B829-1841-9A5F-08934EEA5755}" type="presOf" srcId="{BCD5339E-7082-7B4F-95F2-EF735F2F7FB2}" destId="{9F5A438D-8AAC-4A40-B40A-29B781B8276D}" srcOrd="0" destOrd="0" presId="urn:microsoft.com/office/officeart/2005/8/layout/hProcess3"/>
    <dgm:cxn modelId="{6682F1AF-2375-CC42-9E69-13F9D2333674}" type="presOf" srcId="{D9F68E1D-8BD7-4A4E-8116-B0D00695077D}" destId="{1C2537AE-D539-684E-81FE-E03A06D45FAA}" srcOrd="0" destOrd="0" presId="urn:microsoft.com/office/officeart/2005/8/layout/hProcess3"/>
    <dgm:cxn modelId="{F2F353BC-0CF1-234B-BCB0-7B50D18EB43B}" type="presOf" srcId="{677B2F5A-CAB4-5A4D-9F5D-C2F9CA01C05C}" destId="{4B143BE5-550B-AD48-9419-DF832CAEC451}" srcOrd="0" destOrd="0" presId="urn:microsoft.com/office/officeart/2005/8/layout/hProcess3"/>
    <dgm:cxn modelId="{085124DD-D64B-C146-81F2-318E742F05B8}" srcId="{BCD5339E-7082-7B4F-95F2-EF735F2F7FB2}" destId="{201B953C-4A1F-814C-9322-8B7E6A4C9F71}" srcOrd="1" destOrd="0" parTransId="{E35DA928-EA91-4443-93B3-084BA21881F9}" sibTransId="{EBDAE453-DE1C-854B-ADF9-7839005284B1}"/>
    <dgm:cxn modelId="{C3B860E3-A9C9-9C49-A26B-020BF303A346}" type="presOf" srcId="{201B953C-4A1F-814C-9322-8B7E6A4C9F71}" destId="{D85D118A-12BD-6A43-B386-C79F43483F8E}" srcOrd="0" destOrd="0" presId="urn:microsoft.com/office/officeart/2005/8/layout/hProcess3"/>
    <dgm:cxn modelId="{B8E9FCE4-31FB-C340-985F-714D785019F9}" srcId="{BCD5339E-7082-7B4F-95F2-EF735F2F7FB2}" destId="{677B2F5A-CAB4-5A4D-9F5D-C2F9CA01C05C}" srcOrd="3" destOrd="0" parTransId="{A554F326-1DFF-364F-9DAE-C51B346E2533}" sibTransId="{61B76041-C2B7-DF4B-88F8-C37FDFEB8219}"/>
    <dgm:cxn modelId="{10B65044-F2C7-314D-A704-E168AFB601BF}" type="presParOf" srcId="{9F5A438D-8AAC-4A40-B40A-29B781B8276D}" destId="{1A6EDD80-9D1E-8A43-8961-69939A88233F}" srcOrd="0" destOrd="0" presId="urn:microsoft.com/office/officeart/2005/8/layout/hProcess3"/>
    <dgm:cxn modelId="{BD73B4D3-464E-094E-8A0B-37990D80427E}" type="presParOf" srcId="{9F5A438D-8AAC-4A40-B40A-29B781B8276D}" destId="{48710A45-4596-FF4F-BD6F-D8BA3425A1AD}" srcOrd="1" destOrd="0" presId="urn:microsoft.com/office/officeart/2005/8/layout/hProcess3"/>
    <dgm:cxn modelId="{D90DE84A-0531-7B4F-BD4E-8F416CE72F91}" type="presParOf" srcId="{48710A45-4596-FF4F-BD6F-D8BA3425A1AD}" destId="{7776A722-A361-6948-AFEE-ECD2B78793D1}" srcOrd="0" destOrd="0" presId="urn:microsoft.com/office/officeart/2005/8/layout/hProcess3"/>
    <dgm:cxn modelId="{A37D96D0-AF53-074C-A4A9-DE9827503F0A}" type="presParOf" srcId="{48710A45-4596-FF4F-BD6F-D8BA3425A1AD}" destId="{D8FF1432-C472-B149-835E-A355AE40C34E}" srcOrd="1" destOrd="0" presId="urn:microsoft.com/office/officeart/2005/8/layout/hProcess3"/>
    <dgm:cxn modelId="{DE143985-F824-D548-8CC0-4F6A4C68986A}" type="presParOf" srcId="{D8FF1432-C472-B149-835E-A355AE40C34E}" destId="{AC73FEB3-8F76-0244-B6CF-A4668DB9D718}" srcOrd="0" destOrd="0" presId="urn:microsoft.com/office/officeart/2005/8/layout/hProcess3"/>
    <dgm:cxn modelId="{483706F0-8566-8147-A35C-8A94AEE07EB4}" type="presParOf" srcId="{D8FF1432-C472-B149-835E-A355AE40C34E}" destId="{F66F20B0-2B87-4D4E-8F7D-00EAC654338F}" srcOrd="1" destOrd="0" presId="urn:microsoft.com/office/officeart/2005/8/layout/hProcess3"/>
    <dgm:cxn modelId="{3F20655C-0384-C544-9392-34B9EF2AABF5}" type="presParOf" srcId="{D8FF1432-C472-B149-835E-A355AE40C34E}" destId="{56A2D5B0-2AB7-FF4A-8FF1-FFAD0ED33FAA}" srcOrd="2" destOrd="0" presId="urn:microsoft.com/office/officeart/2005/8/layout/hProcess3"/>
    <dgm:cxn modelId="{9AEFF541-68BA-F44F-BA1C-37DEC2F609EA}" type="presParOf" srcId="{D8FF1432-C472-B149-835E-A355AE40C34E}" destId="{B26EE1FF-85E1-4C49-A22A-D01B1C223822}" srcOrd="3" destOrd="0" presId="urn:microsoft.com/office/officeart/2005/8/layout/hProcess3"/>
    <dgm:cxn modelId="{B592150C-89F1-B94D-9473-F628EE74C24F}" type="presParOf" srcId="{48710A45-4596-FF4F-BD6F-D8BA3425A1AD}" destId="{BA311BCC-29CA-9049-AEED-FC36DCD28A34}" srcOrd="2" destOrd="0" presId="urn:microsoft.com/office/officeart/2005/8/layout/hProcess3"/>
    <dgm:cxn modelId="{596C6F64-8E2A-0147-B1D9-B2B919B65EE4}" type="presParOf" srcId="{48710A45-4596-FF4F-BD6F-D8BA3425A1AD}" destId="{3784C5C3-D367-4E45-89C0-150A0AD6D28F}" srcOrd="3" destOrd="0" presId="urn:microsoft.com/office/officeart/2005/8/layout/hProcess3"/>
    <dgm:cxn modelId="{79696468-B722-BC4A-8A77-B3F180F4BE23}" type="presParOf" srcId="{3784C5C3-D367-4E45-89C0-150A0AD6D28F}" destId="{594B253B-DBBC-7148-BF36-F3304F17E395}" srcOrd="0" destOrd="0" presId="urn:microsoft.com/office/officeart/2005/8/layout/hProcess3"/>
    <dgm:cxn modelId="{AF56B492-E134-0546-9671-F3ED88D33B32}" type="presParOf" srcId="{3784C5C3-D367-4E45-89C0-150A0AD6D28F}" destId="{D85D118A-12BD-6A43-B386-C79F43483F8E}" srcOrd="1" destOrd="0" presId="urn:microsoft.com/office/officeart/2005/8/layout/hProcess3"/>
    <dgm:cxn modelId="{16268A10-89D4-3D46-86DB-E7F1F8809B85}" type="presParOf" srcId="{3784C5C3-D367-4E45-89C0-150A0AD6D28F}" destId="{F1FB5761-A8A2-E742-8DAF-AF6E38F6DEBA}" srcOrd="2" destOrd="0" presId="urn:microsoft.com/office/officeart/2005/8/layout/hProcess3"/>
    <dgm:cxn modelId="{7F4B9B1D-F537-924E-8F7B-E7566B427F4E}" type="presParOf" srcId="{3784C5C3-D367-4E45-89C0-150A0AD6D28F}" destId="{75D1AF0E-6E78-B24C-9FFC-BBDF9695B4A5}" srcOrd="3" destOrd="0" presId="urn:microsoft.com/office/officeart/2005/8/layout/hProcess3"/>
    <dgm:cxn modelId="{AFD71168-E203-2646-A77C-F5FD9693BFC4}" type="presParOf" srcId="{48710A45-4596-FF4F-BD6F-D8BA3425A1AD}" destId="{EA15965A-5962-5E40-A595-D4A1E9C08198}" srcOrd="4" destOrd="0" presId="urn:microsoft.com/office/officeart/2005/8/layout/hProcess3"/>
    <dgm:cxn modelId="{D810DCC4-659A-CC41-BDAC-245BE63075FA}" type="presParOf" srcId="{48710A45-4596-FF4F-BD6F-D8BA3425A1AD}" destId="{11C91690-4F5E-DE43-B84B-A5A0D7180CE8}" srcOrd="5" destOrd="0" presId="urn:microsoft.com/office/officeart/2005/8/layout/hProcess3"/>
    <dgm:cxn modelId="{5D175F9F-8025-544B-961D-DC0DE03D33ED}" type="presParOf" srcId="{11C91690-4F5E-DE43-B84B-A5A0D7180CE8}" destId="{FA4501F4-A177-AF44-BA82-33B67B21C217}" srcOrd="0" destOrd="0" presId="urn:microsoft.com/office/officeart/2005/8/layout/hProcess3"/>
    <dgm:cxn modelId="{28CBBE12-F00C-1D46-B6E5-3C20CBC59B22}" type="presParOf" srcId="{11C91690-4F5E-DE43-B84B-A5A0D7180CE8}" destId="{1C2537AE-D539-684E-81FE-E03A06D45FAA}" srcOrd="1" destOrd="0" presId="urn:microsoft.com/office/officeart/2005/8/layout/hProcess3"/>
    <dgm:cxn modelId="{97544CCE-5118-424B-A3A9-D6D2E6B548CC}" type="presParOf" srcId="{11C91690-4F5E-DE43-B84B-A5A0D7180CE8}" destId="{A9A5B819-AB29-D644-9F11-037BB2FC7AD4}" srcOrd="2" destOrd="0" presId="urn:microsoft.com/office/officeart/2005/8/layout/hProcess3"/>
    <dgm:cxn modelId="{F9327007-CD28-3242-8BA0-221292A9D1B1}" type="presParOf" srcId="{11C91690-4F5E-DE43-B84B-A5A0D7180CE8}" destId="{44CC35D3-EC3A-B44A-B7CA-DFEA933AD20D}" srcOrd="3" destOrd="0" presId="urn:microsoft.com/office/officeart/2005/8/layout/hProcess3"/>
    <dgm:cxn modelId="{47646ECA-C1FD-7844-8FE7-0D44B15FED60}" type="presParOf" srcId="{48710A45-4596-FF4F-BD6F-D8BA3425A1AD}" destId="{E9119199-64E4-FE4F-8BB0-FAB3E4979737}" srcOrd="6" destOrd="0" presId="urn:microsoft.com/office/officeart/2005/8/layout/hProcess3"/>
    <dgm:cxn modelId="{B5A98710-EAAE-0A4D-82A0-9BC8806D42DC}" type="presParOf" srcId="{48710A45-4596-FF4F-BD6F-D8BA3425A1AD}" destId="{5D4BF97C-1A9F-2E4C-80DD-CAD7383628C2}" srcOrd="7" destOrd="0" presId="urn:microsoft.com/office/officeart/2005/8/layout/hProcess3"/>
    <dgm:cxn modelId="{8F2170E6-648C-E84B-A220-7ADF27CFFB9D}" type="presParOf" srcId="{5D4BF97C-1A9F-2E4C-80DD-CAD7383628C2}" destId="{05D366BF-7885-D446-B56F-859A2B79EA6E}" srcOrd="0" destOrd="0" presId="urn:microsoft.com/office/officeart/2005/8/layout/hProcess3"/>
    <dgm:cxn modelId="{CCC342F0-9568-7E4D-BDCB-7C8029F88E93}" type="presParOf" srcId="{5D4BF97C-1A9F-2E4C-80DD-CAD7383628C2}" destId="{4B143BE5-550B-AD48-9419-DF832CAEC451}" srcOrd="1" destOrd="0" presId="urn:microsoft.com/office/officeart/2005/8/layout/hProcess3"/>
    <dgm:cxn modelId="{AF18C405-C9F8-C24B-B403-3EC8A9070DB0}" type="presParOf" srcId="{5D4BF97C-1A9F-2E4C-80DD-CAD7383628C2}" destId="{22D67870-24D0-7047-9ABC-D3F98609F1A4}" srcOrd="2" destOrd="0" presId="urn:microsoft.com/office/officeart/2005/8/layout/hProcess3"/>
    <dgm:cxn modelId="{0FC008C2-635D-E940-B229-F43F845A98BF}" type="presParOf" srcId="{5D4BF97C-1A9F-2E4C-80DD-CAD7383628C2}" destId="{F9551A7C-D37C-4D4A-A382-55E67B8E84B4}" srcOrd="3" destOrd="0" presId="urn:microsoft.com/office/officeart/2005/8/layout/hProcess3"/>
    <dgm:cxn modelId="{68556A87-CA08-A34E-97D2-A9C334C3A535}" type="presParOf" srcId="{48710A45-4596-FF4F-BD6F-D8BA3425A1AD}" destId="{B5E0766B-172D-A94B-80AC-3B82CE06B062}" srcOrd="8" destOrd="0" presId="urn:microsoft.com/office/officeart/2005/8/layout/hProcess3"/>
    <dgm:cxn modelId="{927620F1-837D-6545-A634-831F2090146E}" type="presParOf" srcId="{48710A45-4596-FF4F-BD6F-D8BA3425A1AD}" destId="{07F27C70-31C2-E340-B44F-983A1F28B206}" srcOrd="9" destOrd="0" presId="urn:microsoft.com/office/officeart/2005/8/layout/hProcess3"/>
    <dgm:cxn modelId="{E1D052C0-7324-D346-89BA-BEED5FD34C57}" type="presParOf" srcId="{48710A45-4596-FF4F-BD6F-D8BA3425A1AD}" destId="{E96142A1-D53A-EB4E-817C-3430D1A79556}" srcOrd="10"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45C4E-C109-4C4F-AAC5-DFDBFA468BA9}">
      <dsp:nvSpPr>
        <dsp:cNvPr id="0" name=""/>
        <dsp:cNvSpPr/>
      </dsp:nvSpPr>
      <dsp:spPr>
        <a:xfrm>
          <a:off x="3145536" y="0"/>
          <a:ext cx="5145022" cy="514502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EC5900-C6C6-184F-BD0C-10CCAFCDDD91}">
      <dsp:nvSpPr>
        <dsp:cNvPr id="0" name=""/>
        <dsp:cNvSpPr/>
      </dsp:nvSpPr>
      <dsp:spPr>
        <a:xfrm>
          <a:off x="3634313" y="488777"/>
          <a:ext cx="2006558" cy="2006558"/>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Online Safety Initiatives</a:t>
          </a:r>
          <a:endParaRPr lang="en-GB" sz="2500" kern="1200"/>
        </a:p>
      </dsp:txBody>
      <dsp:txXfrm>
        <a:off x="3732265" y="586729"/>
        <a:ext cx="1810654" cy="1810654"/>
      </dsp:txXfrm>
    </dsp:sp>
    <dsp:sp modelId="{42E524CE-94A9-6143-BAC1-6569B56BEF29}">
      <dsp:nvSpPr>
        <dsp:cNvPr id="0" name=""/>
        <dsp:cNvSpPr/>
      </dsp:nvSpPr>
      <dsp:spPr>
        <a:xfrm>
          <a:off x="5795222" y="488777"/>
          <a:ext cx="2006558" cy="2006558"/>
        </a:xfrm>
        <a:prstGeom prst="roundRect">
          <a:avLst/>
        </a:prstGeom>
        <a:solidFill>
          <a:schemeClr val="accent2">
            <a:shade val="80000"/>
            <a:hueOff val="249022"/>
            <a:satOff val="-30517"/>
            <a:lumOff val="15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Cyber Resilience Act</a:t>
          </a:r>
          <a:endParaRPr lang="en-GB" sz="2500" kern="1200"/>
        </a:p>
      </dsp:txBody>
      <dsp:txXfrm>
        <a:off x="5893174" y="586729"/>
        <a:ext cx="1810654" cy="1810654"/>
      </dsp:txXfrm>
    </dsp:sp>
    <dsp:sp modelId="{4E7E72CA-9EAD-BA4B-A378-59FB01CD8256}">
      <dsp:nvSpPr>
        <dsp:cNvPr id="0" name=""/>
        <dsp:cNvSpPr/>
      </dsp:nvSpPr>
      <dsp:spPr>
        <a:xfrm>
          <a:off x="3634313" y="2649686"/>
          <a:ext cx="2006558" cy="2006558"/>
        </a:xfrm>
        <a:prstGeom prst="roundRect">
          <a:avLst/>
        </a:prstGeom>
        <a:solidFill>
          <a:schemeClr val="accent2">
            <a:shade val="80000"/>
            <a:hueOff val="498044"/>
            <a:satOff val="-61034"/>
            <a:lumOff val="300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Digital Services Act / Digital Markets Act</a:t>
          </a:r>
          <a:endParaRPr lang="en-GB" sz="2500" kern="1200"/>
        </a:p>
      </dsp:txBody>
      <dsp:txXfrm>
        <a:off x="3732265" y="2747638"/>
        <a:ext cx="1810654" cy="1810654"/>
      </dsp:txXfrm>
    </dsp:sp>
    <dsp:sp modelId="{CA8E3E73-8C12-054C-979C-83EB6622C09C}">
      <dsp:nvSpPr>
        <dsp:cNvPr id="0" name=""/>
        <dsp:cNvSpPr/>
      </dsp:nvSpPr>
      <dsp:spPr>
        <a:xfrm>
          <a:off x="5795222" y="2649686"/>
          <a:ext cx="2006558" cy="2006558"/>
        </a:xfrm>
        <a:prstGeom prst="roundRect">
          <a:avLst/>
        </a:prstGeom>
        <a:solidFill>
          <a:schemeClr val="accent2">
            <a:shade val="80000"/>
            <a:hueOff val="747066"/>
            <a:satOff val="-91551"/>
            <a:lumOff val="450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Legislation and Encryption </a:t>
          </a:r>
          <a:endParaRPr lang="en-GB" sz="2500" kern="1200"/>
        </a:p>
      </dsp:txBody>
      <dsp:txXfrm>
        <a:off x="5893174" y="2747638"/>
        <a:ext cx="1810654" cy="1810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80021-3392-4C44-A508-916F2593A1E2}">
      <dsp:nvSpPr>
        <dsp:cNvPr id="0" name=""/>
        <dsp:cNvSpPr/>
      </dsp:nvSpPr>
      <dsp:spPr>
        <a:xfrm>
          <a:off x="0" y="77343"/>
          <a:ext cx="9995528" cy="1044809"/>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0" kern="1200" baseline="0" dirty="0"/>
            <a:t>Regulation is unavoidable but poorly aligned with our environment</a:t>
          </a:r>
          <a:r>
            <a:rPr lang="en-US" sz="1900" kern="1200" dirty="0"/>
            <a:t>. S</a:t>
          </a:r>
          <a:r>
            <a:rPr lang="en-US" sz="1900" b="0" i="0" kern="1200" baseline="0" dirty="0"/>
            <a:t>ecurity and safety legislation is expanding faster than it can reflect how research, education, and federated infrastructures operate</a:t>
          </a:r>
          <a:endParaRPr lang="en-GB" sz="1900" kern="1200" dirty="0"/>
        </a:p>
      </dsp:txBody>
      <dsp:txXfrm>
        <a:off x="51003" y="128346"/>
        <a:ext cx="9893522" cy="942803"/>
      </dsp:txXfrm>
    </dsp:sp>
    <dsp:sp modelId="{B925C974-D5F6-2645-B573-DAE854521FED}">
      <dsp:nvSpPr>
        <dsp:cNvPr id="0" name=""/>
        <dsp:cNvSpPr/>
      </dsp:nvSpPr>
      <dsp:spPr>
        <a:xfrm>
          <a:off x="0" y="1176873"/>
          <a:ext cx="9995528" cy="1044809"/>
        </a:xfrm>
        <a:prstGeom prst="roundRect">
          <a:avLst/>
        </a:prstGeom>
        <a:solidFill>
          <a:schemeClr val="accent2">
            <a:shade val="80000"/>
            <a:hueOff val="249022"/>
            <a:satOff val="-30517"/>
            <a:lumOff val="15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0" kern="1200" baseline="0" dirty="0"/>
            <a:t>Online safety measures risk collateral damage</a:t>
          </a:r>
          <a:r>
            <a:rPr lang="en-US" sz="1900" kern="1200" dirty="0"/>
            <a:t>. B</a:t>
          </a:r>
          <a:r>
            <a:rPr lang="en-US" sz="1900" b="0" i="0" kern="1200" baseline="0" dirty="0"/>
            <a:t>lunt age‑verification approaches undermine privacy, restrict legitimate academic and community work, and fail to address harm effectively </a:t>
          </a:r>
          <a:endParaRPr lang="en-GB" sz="1900" kern="1200" dirty="0"/>
        </a:p>
      </dsp:txBody>
      <dsp:txXfrm>
        <a:off x="51003" y="1227876"/>
        <a:ext cx="9893522" cy="942803"/>
      </dsp:txXfrm>
    </dsp:sp>
    <dsp:sp modelId="{BF66AAB0-5B7C-1A44-AE00-933EB584A3D2}">
      <dsp:nvSpPr>
        <dsp:cNvPr id="0" name=""/>
        <dsp:cNvSpPr/>
      </dsp:nvSpPr>
      <dsp:spPr>
        <a:xfrm>
          <a:off x="0" y="2276403"/>
          <a:ext cx="9995528" cy="1044809"/>
        </a:xfrm>
        <a:prstGeom prst="roundRect">
          <a:avLst/>
        </a:prstGeom>
        <a:solidFill>
          <a:schemeClr val="accent2">
            <a:shade val="80000"/>
            <a:hueOff val="498044"/>
            <a:satOff val="-61034"/>
            <a:lumOff val="300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0" kern="1200" baseline="0" dirty="0"/>
            <a:t>The Cyber Resilience Act makes security a product responsibility, but we do not necessarily have a product </a:t>
          </a:r>
          <a:r>
            <a:rPr lang="en-US" sz="1900" kern="1200" dirty="0"/>
            <a:t>development mindset to our work</a:t>
          </a:r>
          <a:endParaRPr lang="en-GB" sz="1900" kern="1200" dirty="0"/>
        </a:p>
      </dsp:txBody>
      <dsp:txXfrm>
        <a:off x="51003" y="2327406"/>
        <a:ext cx="9893522" cy="942803"/>
      </dsp:txXfrm>
    </dsp:sp>
    <dsp:sp modelId="{E4999758-EA23-F247-BB3D-4EEAA12BF35C}">
      <dsp:nvSpPr>
        <dsp:cNvPr id="0" name=""/>
        <dsp:cNvSpPr/>
      </dsp:nvSpPr>
      <dsp:spPr>
        <a:xfrm>
          <a:off x="0" y="3375933"/>
          <a:ext cx="9995528" cy="1044809"/>
        </a:xfrm>
        <a:prstGeom prst="roundRect">
          <a:avLst/>
        </a:prstGeom>
        <a:solidFill>
          <a:schemeClr val="accent2">
            <a:shade val="80000"/>
            <a:hueOff val="747066"/>
            <a:satOff val="-91551"/>
            <a:lumOff val="450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0" kern="1200" baseline="0" dirty="0"/>
            <a:t>Data location ≠ data control</a:t>
          </a:r>
          <a:r>
            <a:rPr lang="en-US" sz="1900" kern="1200" dirty="0"/>
            <a:t>. E</a:t>
          </a:r>
          <a:r>
            <a:rPr lang="en-US" sz="1900" b="0" i="0" kern="1200" baseline="0" dirty="0"/>
            <a:t>xtraterritorial laws and uneven enforcement challenge assumptions about sovereignty, trust, and jurisdiction in global research collaboration</a:t>
          </a:r>
          <a:endParaRPr lang="en-GB" sz="1900" kern="1200" dirty="0"/>
        </a:p>
      </dsp:txBody>
      <dsp:txXfrm>
        <a:off x="51003" y="3426936"/>
        <a:ext cx="9893522" cy="942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B34DC-2569-004E-92EF-6F08AFF47D0F}">
      <dsp:nvSpPr>
        <dsp:cNvPr id="0" name=""/>
        <dsp:cNvSpPr/>
      </dsp:nvSpPr>
      <dsp:spPr>
        <a:xfrm rot="10800000">
          <a:off x="2854571" y="4497"/>
          <a:ext cx="10613689" cy="724793"/>
        </a:xfrm>
        <a:prstGeom prst="homePlat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614" tIns="76200" rIns="142240" bIns="76200" numCol="1" spcCol="1270" anchor="ctr" anchorCtr="0">
          <a:noAutofit/>
        </a:bodyPr>
        <a:lstStyle/>
        <a:p>
          <a:pPr marL="0" lvl="0" indent="0" algn="l" defTabSz="889000">
            <a:lnSpc>
              <a:spcPct val="90000"/>
            </a:lnSpc>
            <a:spcBef>
              <a:spcPct val="0"/>
            </a:spcBef>
            <a:spcAft>
              <a:spcPct val="35000"/>
            </a:spcAft>
            <a:buNone/>
          </a:pPr>
          <a:r>
            <a:rPr lang="en-GB" sz="2000" kern="1200" dirty="0"/>
            <a:t>Defining what is harmful to a child</a:t>
          </a:r>
        </a:p>
      </dsp:txBody>
      <dsp:txXfrm rot="10800000">
        <a:off x="3035769" y="4497"/>
        <a:ext cx="10432491" cy="724793"/>
      </dsp:txXfrm>
    </dsp:sp>
    <dsp:sp modelId="{4D38162E-AA79-824A-96DE-8BDD23D48411}">
      <dsp:nvSpPr>
        <dsp:cNvPr id="0" name=""/>
        <dsp:cNvSpPr/>
      </dsp:nvSpPr>
      <dsp:spPr>
        <a:xfrm>
          <a:off x="2439010" y="4497"/>
          <a:ext cx="724793" cy="724793"/>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96B16A-A26C-5348-BAC7-565333DFB12A}">
      <dsp:nvSpPr>
        <dsp:cNvPr id="0" name=""/>
        <dsp:cNvSpPr/>
      </dsp:nvSpPr>
      <dsp:spPr>
        <a:xfrm rot="10800000">
          <a:off x="2854571" y="910490"/>
          <a:ext cx="10613689" cy="724793"/>
        </a:xfrm>
        <a:prstGeom prst="homePlate">
          <a:avLst/>
        </a:prstGeom>
        <a:solidFill>
          <a:schemeClr val="accent2">
            <a:shade val="80000"/>
            <a:hueOff val="149413"/>
            <a:satOff val="-18310"/>
            <a:lumOff val="90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614" tIns="76200" rIns="142240" bIns="76200" numCol="1" spcCol="1270" anchor="ctr" anchorCtr="0">
          <a:noAutofit/>
        </a:bodyPr>
        <a:lstStyle/>
        <a:p>
          <a:pPr marL="0" lvl="0" indent="0" algn="l" defTabSz="889000">
            <a:lnSpc>
              <a:spcPct val="90000"/>
            </a:lnSpc>
            <a:spcBef>
              <a:spcPct val="0"/>
            </a:spcBef>
            <a:spcAft>
              <a:spcPct val="35000"/>
            </a:spcAft>
            <a:buNone/>
          </a:pPr>
          <a:r>
            <a:rPr lang="en-GB" sz="2000" kern="1200" dirty="0"/>
            <a:t>Covers all content creation: including small hobby groups using </a:t>
          </a:r>
          <a:r>
            <a:rPr lang="en-GB" sz="2000" kern="1200" dirty="0" err="1"/>
            <a:t>facebook</a:t>
          </a:r>
          <a:r>
            <a:rPr lang="en-GB" sz="2000" kern="1200" dirty="0"/>
            <a:t> to organise</a:t>
          </a:r>
        </a:p>
      </dsp:txBody>
      <dsp:txXfrm rot="10800000">
        <a:off x="3035769" y="910490"/>
        <a:ext cx="10432491" cy="724793"/>
      </dsp:txXfrm>
    </dsp:sp>
    <dsp:sp modelId="{AE7EA077-918A-5742-8348-7C0FB4B404FC}">
      <dsp:nvSpPr>
        <dsp:cNvPr id="0" name=""/>
        <dsp:cNvSpPr/>
      </dsp:nvSpPr>
      <dsp:spPr>
        <a:xfrm>
          <a:off x="2439010" y="910490"/>
          <a:ext cx="724793" cy="724793"/>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FEC716-607C-7643-B921-4BE788B40887}">
      <dsp:nvSpPr>
        <dsp:cNvPr id="0" name=""/>
        <dsp:cNvSpPr/>
      </dsp:nvSpPr>
      <dsp:spPr>
        <a:xfrm rot="10800000">
          <a:off x="2854571" y="1816482"/>
          <a:ext cx="10613689" cy="724793"/>
        </a:xfrm>
        <a:prstGeom prst="homePlate">
          <a:avLst/>
        </a:prstGeom>
        <a:solidFill>
          <a:schemeClr val="accent2">
            <a:shade val="80000"/>
            <a:hueOff val="298826"/>
            <a:satOff val="-36620"/>
            <a:lumOff val="18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614" tIns="76200" rIns="142240" bIns="76200" numCol="1" spcCol="1270" anchor="ctr" anchorCtr="0">
          <a:noAutofit/>
        </a:bodyPr>
        <a:lstStyle/>
        <a:p>
          <a:pPr marL="0" lvl="0" indent="0" algn="l" defTabSz="889000">
            <a:lnSpc>
              <a:spcPct val="90000"/>
            </a:lnSpc>
            <a:spcBef>
              <a:spcPct val="0"/>
            </a:spcBef>
            <a:spcAft>
              <a:spcPct val="35000"/>
            </a:spcAft>
            <a:buNone/>
          </a:pPr>
          <a:r>
            <a:rPr lang="en-GB" sz="2000" kern="1200" dirty="0"/>
            <a:t>No say on the identify verification system that is used</a:t>
          </a:r>
        </a:p>
      </dsp:txBody>
      <dsp:txXfrm rot="10800000">
        <a:off x="3035769" y="1816482"/>
        <a:ext cx="10432491" cy="724793"/>
      </dsp:txXfrm>
    </dsp:sp>
    <dsp:sp modelId="{7B58FA8F-B495-0B4E-8CE1-572BEBF79823}">
      <dsp:nvSpPr>
        <dsp:cNvPr id="0" name=""/>
        <dsp:cNvSpPr/>
      </dsp:nvSpPr>
      <dsp:spPr>
        <a:xfrm>
          <a:off x="2449643" y="1816482"/>
          <a:ext cx="724793" cy="724793"/>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27A7A-42B4-4047-8FD2-CD622051CA0D}">
      <dsp:nvSpPr>
        <dsp:cNvPr id="0" name=""/>
        <dsp:cNvSpPr/>
      </dsp:nvSpPr>
      <dsp:spPr>
        <a:xfrm rot="10800000">
          <a:off x="2854571" y="2722474"/>
          <a:ext cx="10613689" cy="724793"/>
        </a:xfrm>
        <a:prstGeom prst="homePlate">
          <a:avLst/>
        </a:prstGeom>
        <a:solidFill>
          <a:schemeClr val="accent2">
            <a:shade val="80000"/>
            <a:hueOff val="448239"/>
            <a:satOff val="-54931"/>
            <a:lumOff val="27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614" tIns="76200" rIns="142240" bIns="76200" numCol="1" spcCol="1270" anchor="ctr" anchorCtr="0">
          <a:noAutofit/>
        </a:bodyPr>
        <a:lstStyle/>
        <a:p>
          <a:pPr marL="0" lvl="0" indent="0" algn="l" defTabSz="889000">
            <a:lnSpc>
              <a:spcPct val="90000"/>
            </a:lnSpc>
            <a:spcBef>
              <a:spcPct val="0"/>
            </a:spcBef>
            <a:spcAft>
              <a:spcPct val="35000"/>
            </a:spcAft>
            <a:buNone/>
          </a:pPr>
          <a:r>
            <a:rPr lang="en-GB" sz="2000" kern="1200" dirty="0"/>
            <a:t>Meaningfully managing age verification for specific types of content is hard. Is NSFW automatically bad?</a:t>
          </a:r>
        </a:p>
      </dsp:txBody>
      <dsp:txXfrm rot="10800000">
        <a:off x="3035769" y="2722474"/>
        <a:ext cx="10432491" cy="724793"/>
      </dsp:txXfrm>
    </dsp:sp>
    <dsp:sp modelId="{C6690983-2A2E-E145-BDC3-B5D9E3C6FB55}">
      <dsp:nvSpPr>
        <dsp:cNvPr id="0" name=""/>
        <dsp:cNvSpPr/>
      </dsp:nvSpPr>
      <dsp:spPr>
        <a:xfrm>
          <a:off x="2449643" y="2722474"/>
          <a:ext cx="724793" cy="724793"/>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82F62C-CCC2-F441-A1A4-78B0D63DC236}">
      <dsp:nvSpPr>
        <dsp:cNvPr id="0" name=""/>
        <dsp:cNvSpPr/>
      </dsp:nvSpPr>
      <dsp:spPr>
        <a:xfrm rot="10800000">
          <a:off x="2854571" y="3628467"/>
          <a:ext cx="10613689" cy="724793"/>
        </a:xfrm>
        <a:prstGeom prst="homePlate">
          <a:avLst/>
        </a:prstGeom>
        <a:solidFill>
          <a:schemeClr val="accent2">
            <a:shade val="80000"/>
            <a:hueOff val="597653"/>
            <a:satOff val="-73241"/>
            <a:lumOff val="360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614" tIns="76200" rIns="142240" bIns="76200" numCol="1" spcCol="1270" anchor="ctr" anchorCtr="0">
          <a:noAutofit/>
        </a:bodyPr>
        <a:lstStyle/>
        <a:p>
          <a:pPr marL="0" lvl="0" indent="0" algn="l" defTabSz="889000">
            <a:lnSpc>
              <a:spcPct val="90000"/>
            </a:lnSpc>
            <a:spcBef>
              <a:spcPct val="0"/>
            </a:spcBef>
            <a:spcAft>
              <a:spcPct val="35000"/>
            </a:spcAft>
            <a:buNone/>
          </a:pPr>
          <a:r>
            <a:rPr lang="en-GB" sz="2000" kern="1200" dirty="0"/>
            <a:t>Helpful content blocked: LGBTQ+ groups</a:t>
          </a:r>
        </a:p>
      </dsp:txBody>
      <dsp:txXfrm rot="10800000">
        <a:off x="3035769" y="3628467"/>
        <a:ext cx="10432491" cy="724793"/>
      </dsp:txXfrm>
    </dsp:sp>
    <dsp:sp modelId="{06BD91CE-9EE3-5F41-98A9-C024099E0412}">
      <dsp:nvSpPr>
        <dsp:cNvPr id="0" name=""/>
        <dsp:cNvSpPr/>
      </dsp:nvSpPr>
      <dsp:spPr>
        <a:xfrm>
          <a:off x="2428378" y="3628467"/>
          <a:ext cx="724793" cy="724793"/>
        </a:xfrm>
        <a:prstGeom prst="ellipse">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79B9B3-C6AA-DD45-96A3-5C70E02D3DA5}">
      <dsp:nvSpPr>
        <dsp:cNvPr id="0" name=""/>
        <dsp:cNvSpPr/>
      </dsp:nvSpPr>
      <dsp:spPr>
        <a:xfrm rot="10800000">
          <a:off x="2854571" y="4534459"/>
          <a:ext cx="10613689" cy="724793"/>
        </a:xfrm>
        <a:prstGeom prst="homePlate">
          <a:avLst/>
        </a:prstGeom>
        <a:solidFill>
          <a:schemeClr val="accent2">
            <a:shade val="80000"/>
            <a:hueOff val="747066"/>
            <a:satOff val="-91551"/>
            <a:lumOff val="450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614" tIns="76200" rIns="142240" bIns="76200" numCol="1" spcCol="1270" anchor="ctr" anchorCtr="0">
          <a:noAutofit/>
        </a:bodyPr>
        <a:lstStyle/>
        <a:p>
          <a:pPr marL="0" lvl="0" indent="0" algn="l" defTabSz="889000">
            <a:lnSpc>
              <a:spcPct val="90000"/>
            </a:lnSpc>
            <a:spcBef>
              <a:spcPct val="0"/>
            </a:spcBef>
            <a:spcAft>
              <a:spcPct val="35000"/>
            </a:spcAft>
            <a:buNone/>
          </a:pPr>
          <a:r>
            <a:rPr lang="en-GB" sz="2000" kern="1200" dirty="0"/>
            <a:t>Measures easily bypassed</a:t>
          </a:r>
        </a:p>
      </dsp:txBody>
      <dsp:txXfrm rot="10800000">
        <a:off x="3035769" y="4534459"/>
        <a:ext cx="10432491" cy="724793"/>
      </dsp:txXfrm>
    </dsp:sp>
    <dsp:sp modelId="{0D4EB927-21A7-1844-8C65-1378313C3B2F}">
      <dsp:nvSpPr>
        <dsp:cNvPr id="0" name=""/>
        <dsp:cNvSpPr/>
      </dsp:nvSpPr>
      <dsp:spPr>
        <a:xfrm>
          <a:off x="2428378" y="4534459"/>
          <a:ext cx="724793" cy="724793"/>
        </a:xfrm>
        <a:prstGeom prst="ellipse">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E46D6-67CF-BD40-87F1-A8FEB836B38B}">
      <dsp:nvSpPr>
        <dsp:cNvPr id="0" name=""/>
        <dsp:cNvSpPr/>
      </dsp:nvSpPr>
      <dsp:spPr>
        <a:xfrm>
          <a:off x="3279" y="1000105"/>
          <a:ext cx="3290160" cy="3290160"/>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1069" tIns="40640" rIns="181069"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accent2">
                  <a:lumMod val="90000"/>
                  <a:lumOff val="10000"/>
                </a:schemeClr>
              </a:solidFill>
            </a:rPr>
            <a:t>Privacy</a:t>
          </a:r>
        </a:p>
      </dsp:txBody>
      <dsp:txXfrm>
        <a:off x="485112" y="1481938"/>
        <a:ext cx="2326494" cy="2326494"/>
      </dsp:txXfrm>
    </dsp:sp>
    <dsp:sp modelId="{80EF1BB5-0D5F-F944-BFA4-7EA8C4271DC4}">
      <dsp:nvSpPr>
        <dsp:cNvPr id="0" name=""/>
        <dsp:cNvSpPr/>
      </dsp:nvSpPr>
      <dsp:spPr>
        <a:xfrm>
          <a:off x="2635407" y="1000105"/>
          <a:ext cx="3290160" cy="3290160"/>
        </a:xfrm>
        <a:prstGeom prst="ellipse">
          <a:avLst/>
        </a:prstGeom>
        <a:solidFill>
          <a:schemeClr val="accent2">
            <a:shade val="80000"/>
            <a:alpha val="50000"/>
            <a:hueOff val="392215"/>
            <a:satOff val="-46482"/>
            <a:lumOff val="308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1069" tIns="40640" rIns="181069"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accent2">
                  <a:lumMod val="90000"/>
                  <a:lumOff val="10000"/>
                </a:schemeClr>
              </a:solidFill>
            </a:rPr>
            <a:t>Security</a:t>
          </a:r>
        </a:p>
      </dsp:txBody>
      <dsp:txXfrm>
        <a:off x="3117240" y="1481938"/>
        <a:ext cx="2326494" cy="2326494"/>
      </dsp:txXfrm>
    </dsp:sp>
    <dsp:sp modelId="{98738950-4F3A-7C40-ABC1-C8C6DC9B5210}">
      <dsp:nvSpPr>
        <dsp:cNvPr id="0" name=""/>
        <dsp:cNvSpPr/>
      </dsp:nvSpPr>
      <dsp:spPr>
        <a:xfrm>
          <a:off x="5267536" y="1000105"/>
          <a:ext cx="3290160" cy="3290160"/>
        </a:xfrm>
        <a:prstGeom prst="ellipse">
          <a:avLst/>
        </a:prstGeom>
        <a:solidFill>
          <a:schemeClr val="accent2">
            <a:shade val="80000"/>
            <a:alpha val="50000"/>
            <a:hueOff val="784429"/>
            <a:satOff val="-92964"/>
            <a:lumOff val="617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1069" tIns="40640" rIns="181069"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accent2">
                  <a:lumMod val="90000"/>
                  <a:lumOff val="10000"/>
                </a:schemeClr>
              </a:solidFill>
            </a:rPr>
            <a:t>Academic Freedom </a:t>
          </a:r>
        </a:p>
      </dsp:txBody>
      <dsp:txXfrm>
        <a:off x="5749369" y="1481938"/>
        <a:ext cx="2326494" cy="2326494"/>
      </dsp:txXfrm>
    </dsp:sp>
    <dsp:sp modelId="{1DFBD757-73E0-B24F-A51B-88A7AE4C8C20}">
      <dsp:nvSpPr>
        <dsp:cNvPr id="0" name=""/>
        <dsp:cNvSpPr/>
      </dsp:nvSpPr>
      <dsp:spPr>
        <a:xfrm>
          <a:off x="7899665" y="1000105"/>
          <a:ext cx="3290160" cy="3290160"/>
        </a:xfrm>
        <a:prstGeom prst="ellipse">
          <a:avLst/>
        </a:prstGeom>
        <a:solidFill>
          <a:schemeClr val="accent2">
            <a:shade val="80000"/>
            <a:alpha val="50000"/>
            <a:hueOff val="392215"/>
            <a:satOff val="-46482"/>
            <a:lumOff val="308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1069" tIns="40640" rIns="181069"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accent2">
                  <a:lumMod val="90000"/>
                  <a:lumOff val="10000"/>
                </a:schemeClr>
              </a:solidFill>
            </a:rPr>
            <a:t>Inevitability</a:t>
          </a:r>
        </a:p>
      </dsp:txBody>
      <dsp:txXfrm>
        <a:off x="8381498" y="1481938"/>
        <a:ext cx="2326494" cy="23264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2CD7A-9E2D-0945-9243-175D4B65A6A7}">
      <dsp:nvSpPr>
        <dsp:cNvPr id="0" name=""/>
        <dsp:cNvSpPr/>
      </dsp:nvSpPr>
      <dsp:spPr>
        <a:xfrm rot="21300000">
          <a:off x="2547459" y="979965"/>
          <a:ext cx="5627294" cy="492324"/>
        </a:xfrm>
        <a:prstGeom prst="mathMinus">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BC804D-EB82-674F-8D8B-3D24D75AE2E7}">
      <dsp:nvSpPr>
        <dsp:cNvPr id="0" name=""/>
        <dsp:cNvSpPr/>
      </dsp:nvSpPr>
      <dsp:spPr>
        <a:xfrm>
          <a:off x="1286665" y="122612"/>
          <a:ext cx="3216664" cy="980902"/>
        </a:xfrm>
        <a:prstGeom prst="down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BF5CF4-496A-4847-93F9-319359EEF892}">
      <dsp:nvSpPr>
        <dsp:cNvPr id="0" name=""/>
        <dsp:cNvSpPr/>
      </dsp:nvSpPr>
      <dsp:spPr>
        <a:xfrm>
          <a:off x="5682773" y="0"/>
          <a:ext cx="3431108" cy="1029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solidFill>
                <a:schemeClr val="accent2">
                  <a:lumMod val="90000"/>
                  <a:lumOff val="10000"/>
                </a:schemeClr>
              </a:solidFill>
            </a:rPr>
            <a:t>NIS2: Securing Organisations and Infrastructures</a:t>
          </a:r>
        </a:p>
      </dsp:txBody>
      <dsp:txXfrm>
        <a:off x="5682773" y="0"/>
        <a:ext cx="3431108" cy="1029947"/>
      </dsp:txXfrm>
    </dsp:sp>
    <dsp:sp modelId="{482121B5-EFAA-EB49-80FD-23648039D8D6}">
      <dsp:nvSpPr>
        <dsp:cNvPr id="0" name=""/>
        <dsp:cNvSpPr/>
      </dsp:nvSpPr>
      <dsp:spPr>
        <a:xfrm>
          <a:off x="6218884" y="1348740"/>
          <a:ext cx="3216664" cy="980902"/>
        </a:xfrm>
        <a:prstGeom prst="up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10EF0-B82A-2D42-B7E7-FE6BF0AE7E17}">
      <dsp:nvSpPr>
        <dsp:cNvPr id="0" name=""/>
        <dsp:cNvSpPr/>
      </dsp:nvSpPr>
      <dsp:spPr>
        <a:xfrm>
          <a:off x="1608332" y="1422307"/>
          <a:ext cx="3431108" cy="1029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solidFill>
                <a:schemeClr val="accent2">
                  <a:lumMod val="90000"/>
                  <a:lumOff val="10000"/>
                </a:schemeClr>
              </a:solidFill>
            </a:rPr>
            <a:t>CRA: Security Products produced by organisations</a:t>
          </a:r>
        </a:p>
      </dsp:txBody>
      <dsp:txXfrm>
        <a:off x="1608332" y="1422307"/>
        <a:ext cx="3431108" cy="1029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1A18F-D0C6-9247-A752-113B17F1321C}">
      <dsp:nvSpPr>
        <dsp:cNvPr id="0" name=""/>
        <dsp:cNvSpPr/>
      </dsp:nvSpPr>
      <dsp:spPr>
        <a:xfrm>
          <a:off x="867616" y="0"/>
          <a:ext cx="9832988" cy="450373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77121A-F460-E248-A4EC-B69F6F2E3ACD}">
      <dsp:nvSpPr>
        <dsp:cNvPr id="0" name=""/>
        <dsp:cNvSpPr/>
      </dsp:nvSpPr>
      <dsp:spPr>
        <a:xfrm>
          <a:off x="12426" y="1351121"/>
          <a:ext cx="3723521" cy="1801494"/>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Identity management systems, VPNs, SIEMS and Network management systems are included</a:t>
          </a:r>
        </a:p>
      </dsp:txBody>
      <dsp:txXfrm>
        <a:off x="100368" y="1439063"/>
        <a:ext cx="3547637" cy="1625610"/>
      </dsp:txXfrm>
    </dsp:sp>
    <dsp:sp modelId="{4D41A3BC-603D-F444-8AB5-3CDDFDF5257A}">
      <dsp:nvSpPr>
        <dsp:cNvPr id="0" name=""/>
        <dsp:cNvSpPr/>
      </dsp:nvSpPr>
      <dsp:spPr>
        <a:xfrm>
          <a:off x="3922350" y="1351121"/>
          <a:ext cx="3723521" cy="1801494"/>
        </a:xfrm>
        <a:prstGeom prst="roundRect">
          <a:avLst/>
        </a:prstGeom>
        <a:solidFill>
          <a:schemeClr val="accent2">
            <a:shade val="80000"/>
            <a:hueOff val="373533"/>
            <a:satOff val="-45775"/>
            <a:lumOff val="225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Products supplied in the course of a commercial activity are in scope</a:t>
          </a:r>
        </a:p>
      </dsp:txBody>
      <dsp:txXfrm>
        <a:off x="4010292" y="1439063"/>
        <a:ext cx="3547637" cy="1625610"/>
      </dsp:txXfrm>
    </dsp:sp>
    <dsp:sp modelId="{48BCCD0D-EE2F-0C4B-A3B6-A407AC538701}">
      <dsp:nvSpPr>
        <dsp:cNvPr id="0" name=""/>
        <dsp:cNvSpPr/>
      </dsp:nvSpPr>
      <dsp:spPr>
        <a:xfrm>
          <a:off x="7832273" y="1351121"/>
          <a:ext cx="3723521" cy="1801494"/>
        </a:xfrm>
        <a:prstGeom prst="roundRect">
          <a:avLst/>
        </a:prstGeom>
        <a:solidFill>
          <a:schemeClr val="accent2">
            <a:shade val="80000"/>
            <a:hueOff val="747066"/>
            <a:satOff val="-91551"/>
            <a:lumOff val="450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Open Source broadly out of scope</a:t>
          </a:r>
        </a:p>
      </dsp:txBody>
      <dsp:txXfrm>
        <a:off x="7920215" y="1439063"/>
        <a:ext cx="3547637" cy="1625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24A0D-92E2-4BA6-AF96-2C51A08A449D}">
      <dsp:nvSpPr>
        <dsp:cNvPr id="0" name=""/>
        <dsp:cNvSpPr/>
      </dsp:nvSpPr>
      <dsp:spPr>
        <a:xfrm>
          <a:off x="1393660" y="98072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C0556D-8C6A-429D-A3D4-C17523624BF4}">
      <dsp:nvSpPr>
        <dsp:cNvPr id="0" name=""/>
        <dsp:cNvSpPr/>
      </dsp:nvSpPr>
      <dsp:spPr>
        <a:xfrm>
          <a:off x="898660" y="2243519"/>
          <a:ext cx="18000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i="0" kern="1200" baseline="0" dirty="0">
              <a:solidFill>
                <a:schemeClr val="accent2">
                  <a:lumMod val="90000"/>
                  <a:lumOff val="10000"/>
                </a:schemeClr>
              </a:solidFill>
            </a:rPr>
            <a:t>ensure that your product meets the </a:t>
          </a:r>
          <a:r>
            <a:rPr lang="en-US" sz="1600" b="0" i="1" kern="1200" baseline="0" dirty="0">
              <a:solidFill>
                <a:schemeClr val="accent2">
                  <a:lumMod val="90000"/>
                  <a:lumOff val="10000"/>
                </a:schemeClr>
              </a:solidFill>
            </a:rPr>
            <a:t>essential cybersecurity requirements </a:t>
          </a:r>
          <a:r>
            <a:rPr lang="en-US" sz="1600" b="0" i="0" kern="1200" baseline="0" dirty="0">
              <a:solidFill>
                <a:schemeClr val="accent2">
                  <a:lumMod val="90000"/>
                  <a:lumOff val="10000"/>
                </a:schemeClr>
              </a:solidFill>
            </a:rPr>
            <a:t>laid out in the annexes of the document</a:t>
          </a:r>
          <a:endParaRPr lang="en-US" sz="1600" kern="1200" dirty="0">
            <a:solidFill>
              <a:schemeClr val="accent2">
                <a:lumMod val="90000"/>
                <a:lumOff val="10000"/>
              </a:schemeClr>
            </a:solidFill>
          </a:endParaRPr>
        </a:p>
      </dsp:txBody>
      <dsp:txXfrm>
        <a:off x="898660" y="2243519"/>
        <a:ext cx="1800000" cy="1755000"/>
      </dsp:txXfrm>
    </dsp:sp>
    <dsp:sp modelId="{8F0364CB-E208-4014-8EBC-75E8112E2CB8}">
      <dsp:nvSpPr>
        <dsp:cNvPr id="0" name=""/>
        <dsp:cNvSpPr/>
      </dsp:nvSpPr>
      <dsp:spPr>
        <a:xfrm>
          <a:off x="3508660" y="98072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29D593-9361-4D77-95B8-240A4C12A242}">
      <dsp:nvSpPr>
        <dsp:cNvPr id="0" name=""/>
        <dsp:cNvSpPr/>
      </dsp:nvSpPr>
      <dsp:spPr>
        <a:xfrm>
          <a:off x="3013660" y="2243519"/>
          <a:ext cx="18000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baseline="0" dirty="0">
              <a:solidFill>
                <a:schemeClr val="accent2">
                  <a:lumMod val="90000"/>
                  <a:lumOff val="10000"/>
                </a:schemeClr>
              </a:solidFill>
            </a:rPr>
            <a:t>carry out a risk assessment for your product and include in documentation</a:t>
          </a:r>
          <a:endParaRPr lang="en-US" sz="1500" kern="1200" dirty="0">
            <a:solidFill>
              <a:schemeClr val="accent2">
                <a:lumMod val="90000"/>
                <a:lumOff val="10000"/>
              </a:schemeClr>
            </a:solidFill>
          </a:endParaRPr>
        </a:p>
      </dsp:txBody>
      <dsp:txXfrm>
        <a:off x="3013660" y="2243519"/>
        <a:ext cx="1800000" cy="1755000"/>
      </dsp:txXfrm>
    </dsp:sp>
    <dsp:sp modelId="{CAB47DAA-E28E-43E0-8328-4BCA36422CEB}">
      <dsp:nvSpPr>
        <dsp:cNvPr id="0" name=""/>
        <dsp:cNvSpPr/>
      </dsp:nvSpPr>
      <dsp:spPr>
        <a:xfrm>
          <a:off x="5623660" y="98072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E3C9C0-547F-4E41-8E48-DB53C7FDF587}">
      <dsp:nvSpPr>
        <dsp:cNvPr id="0" name=""/>
        <dsp:cNvSpPr/>
      </dsp:nvSpPr>
      <dsp:spPr>
        <a:xfrm>
          <a:off x="5128660" y="2243519"/>
          <a:ext cx="18000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baseline="0" dirty="0">
              <a:solidFill>
                <a:schemeClr val="accent2">
                  <a:lumMod val="90000"/>
                  <a:lumOff val="10000"/>
                </a:schemeClr>
              </a:solidFill>
            </a:rPr>
            <a:t>create technical documentation </a:t>
          </a:r>
          <a:endParaRPr lang="en-US" sz="1500" kern="1200" dirty="0">
            <a:solidFill>
              <a:schemeClr val="accent2">
                <a:lumMod val="90000"/>
                <a:lumOff val="10000"/>
              </a:schemeClr>
            </a:solidFill>
          </a:endParaRPr>
        </a:p>
      </dsp:txBody>
      <dsp:txXfrm>
        <a:off x="5128660" y="2243519"/>
        <a:ext cx="1800000" cy="1755000"/>
      </dsp:txXfrm>
    </dsp:sp>
    <dsp:sp modelId="{54F85438-F742-43EB-8D8E-740ADD3EBD3A}">
      <dsp:nvSpPr>
        <dsp:cNvPr id="0" name=""/>
        <dsp:cNvSpPr/>
      </dsp:nvSpPr>
      <dsp:spPr>
        <a:xfrm>
          <a:off x="7738660" y="98072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59525-62E3-4F6F-86DC-9C37153BD55C}">
      <dsp:nvSpPr>
        <dsp:cNvPr id="0" name=""/>
        <dsp:cNvSpPr/>
      </dsp:nvSpPr>
      <dsp:spPr>
        <a:xfrm>
          <a:off x="7243660" y="2243519"/>
          <a:ext cx="18000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baseline="0" dirty="0">
              <a:solidFill>
                <a:schemeClr val="accent2">
                  <a:lumMod val="90000"/>
                  <a:lumOff val="10000"/>
                </a:schemeClr>
              </a:solidFill>
            </a:rPr>
            <a:t>ensure you have undergone a conformity assessment.  The conformity assessment can be self-assessed for most products</a:t>
          </a:r>
          <a:endParaRPr lang="en-US" sz="1500" kern="1200" dirty="0">
            <a:solidFill>
              <a:schemeClr val="accent2">
                <a:lumMod val="90000"/>
                <a:lumOff val="10000"/>
              </a:schemeClr>
            </a:solidFill>
          </a:endParaRPr>
        </a:p>
      </dsp:txBody>
      <dsp:txXfrm>
        <a:off x="7243660" y="2243519"/>
        <a:ext cx="1800000" cy="1755000"/>
      </dsp:txXfrm>
    </dsp:sp>
    <dsp:sp modelId="{61514BB0-09F0-4618-87BD-346478D1D269}">
      <dsp:nvSpPr>
        <dsp:cNvPr id="0" name=""/>
        <dsp:cNvSpPr/>
      </dsp:nvSpPr>
      <dsp:spPr>
        <a:xfrm>
          <a:off x="9853660" y="98072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4F25C-E6E9-4A88-93B9-7940E4768528}">
      <dsp:nvSpPr>
        <dsp:cNvPr id="0" name=""/>
        <dsp:cNvSpPr/>
      </dsp:nvSpPr>
      <dsp:spPr>
        <a:xfrm>
          <a:off x="9358660" y="2243519"/>
          <a:ext cx="180000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baseline="0" dirty="0">
              <a:solidFill>
                <a:schemeClr val="accent2">
                  <a:lumMod val="90000"/>
                  <a:lumOff val="10000"/>
                </a:schemeClr>
              </a:solidFill>
            </a:rPr>
            <a:t>Add a CE mark to your digital product.</a:t>
          </a:r>
          <a:endParaRPr lang="en-US" sz="1500" kern="1200" dirty="0">
            <a:solidFill>
              <a:schemeClr val="accent2">
                <a:lumMod val="90000"/>
                <a:lumOff val="10000"/>
              </a:schemeClr>
            </a:solidFill>
          </a:endParaRPr>
        </a:p>
      </dsp:txBody>
      <dsp:txXfrm>
        <a:off x="9358660" y="2243519"/>
        <a:ext cx="1800000" cy="175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737D8-12D3-1546-9079-B8EC8B35B627}">
      <dsp:nvSpPr>
        <dsp:cNvPr id="0" name=""/>
        <dsp:cNvSpPr/>
      </dsp:nvSpPr>
      <dsp:spPr>
        <a:xfrm>
          <a:off x="2898" y="757006"/>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Focus on online platforms </a:t>
          </a:r>
          <a:endParaRPr lang="en-US" sz="2100" kern="1200" dirty="0"/>
        </a:p>
      </dsp:txBody>
      <dsp:txXfrm>
        <a:off x="2898" y="757006"/>
        <a:ext cx="2299788" cy="1379872"/>
      </dsp:txXfrm>
    </dsp:sp>
    <dsp:sp modelId="{666C2F16-5550-5D47-B41B-E987085ED29C}">
      <dsp:nvSpPr>
        <dsp:cNvPr id="0" name=""/>
        <dsp:cNvSpPr/>
      </dsp:nvSpPr>
      <dsp:spPr>
        <a:xfrm>
          <a:off x="2532665" y="757006"/>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Creating a safer platform for users</a:t>
          </a:r>
          <a:endParaRPr lang="en-US" sz="2100" kern="1200" dirty="0"/>
        </a:p>
      </dsp:txBody>
      <dsp:txXfrm>
        <a:off x="2532665" y="757006"/>
        <a:ext cx="2299788" cy="1379872"/>
      </dsp:txXfrm>
    </dsp:sp>
    <dsp:sp modelId="{7CFDA33D-48B8-0145-ACC9-C8CFCA8BAD90}">
      <dsp:nvSpPr>
        <dsp:cNvPr id="0" name=""/>
        <dsp:cNvSpPr/>
      </dsp:nvSpPr>
      <dsp:spPr>
        <a:xfrm>
          <a:off x="5062432" y="757006"/>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Must remove illegal products and services</a:t>
          </a:r>
          <a:endParaRPr lang="en-US" sz="2100" kern="1200" dirty="0"/>
        </a:p>
      </dsp:txBody>
      <dsp:txXfrm>
        <a:off x="5062432" y="757006"/>
        <a:ext cx="2299788" cy="1379872"/>
      </dsp:txXfrm>
    </dsp:sp>
    <dsp:sp modelId="{679EBDB6-E991-314A-BEB8-28ABCEC2C548}">
      <dsp:nvSpPr>
        <dsp:cNvPr id="0" name=""/>
        <dsp:cNvSpPr/>
      </dsp:nvSpPr>
      <dsp:spPr>
        <a:xfrm>
          <a:off x="7592199" y="757006"/>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Must be transparent to users.</a:t>
          </a:r>
          <a:endParaRPr lang="en-US" sz="2100" kern="1200"/>
        </a:p>
      </dsp:txBody>
      <dsp:txXfrm>
        <a:off x="7592199" y="757006"/>
        <a:ext cx="2299788" cy="1379872"/>
      </dsp:txXfrm>
    </dsp:sp>
    <dsp:sp modelId="{CE1F60EC-6D42-3146-AB70-BFA2C154BD17}">
      <dsp:nvSpPr>
        <dsp:cNvPr id="0" name=""/>
        <dsp:cNvSpPr/>
      </dsp:nvSpPr>
      <dsp:spPr>
        <a:xfrm>
          <a:off x="1267782" y="2366857"/>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Must ban targeted advertising to minors</a:t>
          </a:r>
          <a:endParaRPr lang="en-US" sz="2100" kern="1200" dirty="0"/>
        </a:p>
      </dsp:txBody>
      <dsp:txXfrm>
        <a:off x="1267782" y="2366857"/>
        <a:ext cx="2299788" cy="1379872"/>
      </dsp:txXfrm>
    </dsp:sp>
    <dsp:sp modelId="{647F7992-6041-A640-8C34-088731E3DC14}">
      <dsp:nvSpPr>
        <dsp:cNvPr id="0" name=""/>
        <dsp:cNvSpPr/>
      </dsp:nvSpPr>
      <dsp:spPr>
        <a:xfrm>
          <a:off x="3797549" y="2366857"/>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Must prevent children from being exposed to harmful content</a:t>
          </a:r>
          <a:endParaRPr lang="en-US" sz="2100" kern="1200" dirty="0"/>
        </a:p>
      </dsp:txBody>
      <dsp:txXfrm>
        <a:off x="3797549" y="2366857"/>
        <a:ext cx="2299788" cy="1379872"/>
      </dsp:txXfrm>
    </dsp:sp>
    <dsp:sp modelId="{D144F954-0117-DA47-B66F-8E2BFE1D1ADF}">
      <dsp:nvSpPr>
        <dsp:cNvPr id="0" name=""/>
        <dsp:cNvSpPr/>
      </dsp:nvSpPr>
      <dsp:spPr>
        <a:xfrm>
          <a:off x="6327316" y="2366857"/>
          <a:ext cx="2299788" cy="1379872"/>
        </a:xfrm>
        <a:prstGeom prst="rect">
          <a:avLst/>
        </a:prstGeom>
        <a:gradFill rotWithShape="0">
          <a:gsLst>
            <a:gs pos="0">
              <a:schemeClr val="accent2">
                <a:lumMod val="90000"/>
                <a:lumOff val="10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Must provide anti-addictive design</a:t>
          </a:r>
          <a:endParaRPr lang="en-US" sz="2100" kern="1200" dirty="0"/>
        </a:p>
      </dsp:txBody>
      <dsp:txXfrm>
        <a:off x="6327316" y="2366857"/>
        <a:ext cx="2299788" cy="13798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164B8-9666-0C4D-9997-4246D1D078B2}">
      <dsp:nvSpPr>
        <dsp:cNvPr id="0" name=""/>
        <dsp:cNvSpPr/>
      </dsp:nvSpPr>
      <dsp:spPr>
        <a:xfrm>
          <a:off x="1207" y="682027"/>
          <a:ext cx="4239630" cy="2692165"/>
        </a:xfrm>
        <a:prstGeom prst="roundRect">
          <a:avLst>
            <a:gd name="adj" fmla="val 10000"/>
          </a:avLst>
        </a:prstGeom>
        <a:solidFill>
          <a:schemeClr val="accent2">
            <a:lumMod val="90000"/>
            <a:lumOff val="10000"/>
          </a:schemeClr>
        </a:solidFill>
        <a:ln>
          <a:noFill/>
        </a:ln>
        <a:effectLst/>
      </dsp:spPr>
      <dsp:style>
        <a:lnRef idx="0">
          <a:scrgbClr r="0" g="0" b="0"/>
        </a:lnRef>
        <a:fillRef idx="3">
          <a:scrgbClr r="0" g="0" b="0"/>
        </a:fillRef>
        <a:effectRef idx="2">
          <a:scrgbClr r="0" g="0" b="0"/>
        </a:effectRef>
        <a:fontRef idx="minor">
          <a:schemeClr val="lt1"/>
        </a:fontRef>
      </dsp:style>
    </dsp:sp>
    <dsp:sp modelId="{F276FC68-2510-D846-99BE-717DD1486958}">
      <dsp:nvSpPr>
        <dsp:cNvPr id="0" name=""/>
        <dsp:cNvSpPr/>
      </dsp:nvSpPr>
      <dsp:spPr>
        <a:xfrm>
          <a:off x="472277" y="1129544"/>
          <a:ext cx="4239630" cy="2692165"/>
        </a:xfrm>
        <a:prstGeom prst="roundRect">
          <a:avLst>
            <a:gd name="adj" fmla="val 10000"/>
          </a:avLst>
        </a:prstGeom>
        <a:solidFill>
          <a:schemeClr val="lt1">
            <a:alpha val="90000"/>
            <a:hueOff val="0"/>
            <a:satOff val="0"/>
            <a:lumOff val="0"/>
            <a:alphaOff val="0"/>
          </a:schemeClr>
        </a:solidFill>
        <a:ln w="6350" cap="flat" cmpd="sng" algn="ctr">
          <a:solidFill>
            <a:schemeClr val="accent2">
              <a:lumMod val="90000"/>
              <a:lumOff val="1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dirty="0">
              <a:solidFill>
                <a:schemeClr val="accent2">
                  <a:lumMod val="90000"/>
                  <a:lumOff val="10000"/>
                </a:schemeClr>
              </a:solidFill>
            </a:rPr>
            <a:t>VLOP</a:t>
          </a:r>
          <a:endParaRPr lang="en-US" sz="6500" kern="1200" dirty="0">
            <a:solidFill>
              <a:schemeClr val="accent2">
                <a:lumMod val="90000"/>
                <a:lumOff val="10000"/>
              </a:schemeClr>
            </a:solidFill>
          </a:endParaRPr>
        </a:p>
      </dsp:txBody>
      <dsp:txXfrm>
        <a:off x="551128" y="1208395"/>
        <a:ext cx="4081928" cy="2534463"/>
      </dsp:txXfrm>
    </dsp:sp>
    <dsp:sp modelId="{907ADD21-3969-F448-903B-757306591980}">
      <dsp:nvSpPr>
        <dsp:cNvPr id="0" name=""/>
        <dsp:cNvSpPr/>
      </dsp:nvSpPr>
      <dsp:spPr>
        <a:xfrm>
          <a:off x="5182978" y="682027"/>
          <a:ext cx="4239630" cy="2692165"/>
        </a:xfrm>
        <a:prstGeom prst="roundRect">
          <a:avLst>
            <a:gd name="adj" fmla="val 10000"/>
          </a:avLst>
        </a:prstGeom>
        <a:solidFill>
          <a:schemeClr val="accent2">
            <a:lumMod val="90000"/>
            <a:lumOff val="10000"/>
          </a:schemeClr>
        </a:solidFill>
        <a:ln>
          <a:noFill/>
        </a:ln>
        <a:effectLst/>
      </dsp:spPr>
      <dsp:style>
        <a:lnRef idx="0">
          <a:scrgbClr r="0" g="0" b="0"/>
        </a:lnRef>
        <a:fillRef idx="3">
          <a:scrgbClr r="0" g="0" b="0"/>
        </a:fillRef>
        <a:effectRef idx="2">
          <a:scrgbClr r="0" g="0" b="0"/>
        </a:effectRef>
        <a:fontRef idx="minor">
          <a:schemeClr val="lt1"/>
        </a:fontRef>
      </dsp:style>
    </dsp:sp>
    <dsp:sp modelId="{151F4C6E-B654-5E4F-A587-DE3F379239EF}">
      <dsp:nvSpPr>
        <dsp:cNvPr id="0" name=""/>
        <dsp:cNvSpPr/>
      </dsp:nvSpPr>
      <dsp:spPr>
        <a:xfrm>
          <a:off x="5654048" y="1129544"/>
          <a:ext cx="4239630" cy="2692165"/>
        </a:xfrm>
        <a:prstGeom prst="roundRect">
          <a:avLst>
            <a:gd name="adj" fmla="val 10000"/>
          </a:avLst>
        </a:prstGeom>
        <a:solidFill>
          <a:schemeClr val="lt1">
            <a:alpha val="90000"/>
            <a:hueOff val="0"/>
            <a:satOff val="0"/>
            <a:lumOff val="0"/>
            <a:alphaOff val="0"/>
          </a:schemeClr>
        </a:solidFill>
        <a:ln w="6350" cap="flat" cmpd="sng" algn="ctr">
          <a:solidFill>
            <a:schemeClr val="accent2">
              <a:lumMod val="90000"/>
              <a:lumOff val="1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dirty="0">
              <a:solidFill>
                <a:schemeClr val="accent2">
                  <a:lumMod val="90000"/>
                  <a:lumOff val="10000"/>
                </a:schemeClr>
              </a:solidFill>
            </a:rPr>
            <a:t>VLOSE</a:t>
          </a:r>
          <a:endParaRPr lang="en-US" sz="6500" kern="1200" dirty="0">
            <a:solidFill>
              <a:schemeClr val="accent2">
                <a:lumMod val="90000"/>
                <a:lumOff val="10000"/>
              </a:schemeClr>
            </a:solidFill>
          </a:endParaRPr>
        </a:p>
      </dsp:txBody>
      <dsp:txXfrm>
        <a:off x="5732899" y="1208395"/>
        <a:ext cx="4081928" cy="25344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142A1-D53A-EB4E-817C-3430D1A79556}">
      <dsp:nvSpPr>
        <dsp:cNvPr id="0" name=""/>
        <dsp:cNvSpPr/>
      </dsp:nvSpPr>
      <dsp:spPr>
        <a:xfrm>
          <a:off x="0" y="241871"/>
          <a:ext cx="11091530" cy="3793747"/>
        </a:xfrm>
        <a:prstGeom prst="rightArrow">
          <a:avLst/>
        </a:prstGeom>
        <a:solidFill>
          <a:schemeClr val="accent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43BE5-550B-AD48-9419-DF832CAEC451}">
      <dsp:nvSpPr>
        <dsp:cNvPr id="0" name=""/>
        <dsp:cNvSpPr/>
      </dsp:nvSpPr>
      <dsp:spPr>
        <a:xfrm>
          <a:off x="8037271" y="1190308"/>
          <a:ext cx="1984885" cy="189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Can legislation really compel? Irish DPC collects only €19.9m of €3.26bn in GDPR fines up to end 2024 </a:t>
          </a:r>
        </a:p>
      </dsp:txBody>
      <dsp:txXfrm>
        <a:off x="8037271" y="1190308"/>
        <a:ext cx="1984885" cy="1896873"/>
      </dsp:txXfrm>
    </dsp:sp>
    <dsp:sp modelId="{1C2537AE-D539-684E-81FE-E03A06D45FAA}">
      <dsp:nvSpPr>
        <dsp:cNvPr id="0" name=""/>
        <dsp:cNvSpPr/>
      </dsp:nvSpPr>
      <dsp:spPr>
        <a:xfrm>
          <a:off x="5655408" y="1190308"/>
          <a:ext cx="1984885" cy="189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US CLOUD (Clarifying Lawful Overseas Use of Data Act) can compel a US company to release data regardless of location</a:t>
          </a:r>
        </a:p>
      </dsp:txBody>
      <dsp:txXfrm>
        <a:off x="5655408" y="1190308"/>
        <a:ext cx="1984885" cy="1896873"/>
      </dsp:txXfrm>
    </dsp:sp>
    <dsp:sp modelId="{D85D118A-12BD-6A43-B386-C79F43483F8E}">
      <dsp:nvSpPr>
        <dsp:cNvPr id="0" name=""/>
        <dsp:cNvSpPr/>
      </dsp:nvSpPr>
      <dsp:spPr>
        <a:xfrm>
          <a:off x="3273546" y="1190308"/>
          <a:ext cx="1984885" cy="189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My data is in Europe – so that’s all good right? </a:t>
          </a:r>
        </a:p>
      </dsp:txBody>
      <dsp:txXfrm>
        <a:off x="3273546" y="1190308"/>
        <a:ext cx="1984885" cy="1896873"/>
      </dsp:txXfrm>
    </dsp:sp>
    <dsp:sp modelId="{F66F20B0-2B87-4D4E-8F7D-00EAC654338F}">
      <dsp:nvSpPr>
        <dsp:cNvPr id="0" name=""/>
        <dsp:cNvSpPr/>
      </dsp:nvSpPr>
      <dsp:spPr>
        <a:xfrm>
          <a:off x="891683" y="1190308"/>
          <a:ext cx="1984885" cy="189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Extraterritorial regulation</a:t>
          </a:r>
          <a:r>
            <a:rPr lang="en-GB" sz="1400" kern="1200" dirty="0">
              <a:solidFill>
                <a:schemeClr val="bg1"/>
              </a:solidFill>
            </a:rPr>
            <a:t>: under the norms of the public international law one state cannot perform any official action on a territory of another state without the consent of the latter</a:t>
          </a:r>
        </a:p>
      </dsp:txBody>
      <dsp:txXfrm>
        <a:off x="891683" y="1190308"/>
        <a:ext cx="1984885" cy="189687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DFA2B-42E7-483C-89A7-B63D17235420}" type="datetimeFigureOut">
              <a:rPr lang="en-GB" smtClean="0"/>
              <a:t>08/04/2026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26957-3063-4AF5-9C10-771E4439D98E}" type="slidenum">
              <a:rPr lang="en-GB" smtClean="0"/>
              <a:t>‹#›</a:t>
            </a:fld>
            <a:endParaRPr lang="en-GB"/>
          </a:p>
        </p:txBody>
      </p:sp>
    </p:spTree>
    <p:extLst>
      <p:ext uri="{BB962C8B-B14F-4D97-AF65-F5344CB8AC3E}">
        <p14:creationId xmlns:p14="http://schemas.microsoft.com/office/powerpoint/2010/main" val="396699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egislation.gov.uk/ukpga/2023/50/section/60"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linkedin.com/pulse/internet-governance-us-cloud-act-nicole-harris-xfmze/?trackingId=cTcOl0TOSdek6zadMxSJiw%3D%3D" TargetMode="External"/><Relationship Id="rId5" Type="http://schemas.openxmlformats.org/officeDocument/2006/relationships/hyperlink" Target="https://www.pcgamer.com/hardware/brits-can-get-around-discords-age-verification-thanks-to-death-strandings-photo-mode-bypassing-the-measure-introduced-with-the-uks-online-safety-act-we-tried-it-and-it-works-thanks-kojima/" TargetMode="External"/><Relationship Id="rId4" Type="http://schemas.openxmlformats.org/officeDocument/2006/relationships/hyperlink" Target="https://www.servelegal.co.uk/news/surge-in-vpn-use-as-internet-users-reject-online-safety-ac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a:t>
            </a:fld>
            <a:endParaRPr lang="en-GB"/>
          </a:p>
        </p:txBody>
      </p:sp>
    </p:spTree>
    <p:extLst>
      <p:ext uri="{BB962C8B-B14F-4D97-AF65-F5344CB8AC3E}">
        <p14:creationId xmlns:p14="http://schemas.microsoft.com/office/powerpoint/2010/main" val="161942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16</a:t>
            </a:fld>
            <a:endParaRPr lang="en-GB"/>
          </a:p>
        </p:txBody>
      </p:sp>
    </p:spTree>
    <p:extLst>
      <p:ext uri="{BB962C8B-B14F-4D97-AF65-F5344CB8AC3E}">
        <p14:creationId xmlns:p14="http://schemas.microsoft.com/office/powerpoint/2010/main" val="358904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17</a:t>
            </a:fld>
            <a:endParaRPr lang="en-GB"/>
          </a:p>
        </p:txBody>
      </p:sp>
    </p:spTree>
    <p:extLst>
      <p:ext uri="{BB962C8B-B14F-4D97-AF65-F5344CB8AC3E}">
        <p14:creationId xmlns:p14="http://schemas.microsoft.com/office/powerpoint/2010/main" val="312927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19</a:t>
            </a:fld>
            <a:endParaRPr lang="en-GB"/>
          </a:p>
        </p:txBody>
      </p:sp>
    </p:spTree>
    <p:extLst>
      <p:ext uri="{BB962C8B-B14F-4D97-AF65-F5344CB8AC3E}">
        <p14:creationId xmlns:p14="http://schemas.microsoft.com/office/powerpoint/2010/main" val="2627458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22</a:t>
            </a:fld>
            <a:endParaRPr lang="en-GB"/>
          </a:p>
        </p:txBody>
      </p:sp>
    </p:spTree>
    <p:extLst>
      <p:ext uri="{BB962C8B-B14F-4D97-AF65-F5344CB8AC3E}">
        <p14:creationId xmlns:p14="http://schemas.microsoft.com/office/powerpoint/2010/main" val="364028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25</a:t>
            </a:fld>
            <a:endParaRPr lang="en-GB"/>
          </a:p>
        </p:txBody>
      </p:sp>
    </p:spTree>
    <p:extLst>
      <p:ext uri="{BB962C8B-B14F-4D97-AF65-F5344CB8AC3E}">
        <p14:creationId xmlns:p14="http://schemas.microsoft.com/office/powerpoint/2010/main" val="3499832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27</a:t>
            </a:fld>
            <a:endParaRPr lang="en-GB"/>
          </a:p>
        </p:txBody>
      </p:sp>
    </p:spTree>
    <p:extLst>
      <p:ext uri="{BB962C8B-B14F-4D97-AF65-F5344CB8AC3E}">
        <p14:creationId xmlns:p14="http://schemas.microsoft.com/office/powerpoint/2010/main" val="29133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3</a:t>
            </a:fld>
            <a:endParaRPr lang="en-GB"/>
          </a:p>
        </p:txBody>
      </p:sp>
    </p:spTree>
    <p:extLst>
      <p:ext uri="{BB962C8B-B14F-4D97-AF65-F5344CB8AC3E}">
        <p14:creationId xmlns:p14="http://schemas.microsoft.com/office/powerpoint/2010/main" val="424350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5</a:t>
            </a:fld>
            <a:endParaRPr lang="en-GB"/>
          </a:p>
        </p:txBody>
      </p:sp>
    </p:spTree>
    <p:extLst>
      <p:ext uri="{BB962C8B-B14F-4D97-AF65-F5344CB8AC3E}">
        <p14:creationId xmlns:p14="http://schemas.microsoft.com/office/powerpoint/2010/main" val="344065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shouldn’t be true, but it is. It’s easier to ban than educate and support. </a:t>
            </a:r>
          </a:p>
        </p:txBody>
      </p:sp>
      <p:sp>
        <p:nvSpPr>
          <p:cNvPr id="4" name="Slide Number Placeholder 3"/>
          <p:cNvSpPr>
            <a:spLocks noGrp="1"/>
          </p:cNvSpPr>
          <p:nvPr>
            <p:ph type="sldNum" sz="quarter" idx="5"/>
          </p:nvPr>
        </p:nvSpPr>
        <p:spPr/>
        <p:txBody>
          <a:bodyPr/>
          <a:lstStyle/>
          <a:p>
            <a:fld id="{EAA26957-3063-4AF5-9C10-771E4439D98E}" type="slidenum">
              <a:rPr lang="en-GB" smtClean="0"/>
              <a:t>6</a:t>
            </a:fld>
            <a:endParaRPr lang="en-GB"/>
          </a:p>
        </p:txBody>
      </p:sp>
    </p:spTree>
    <p:extLst>
      <p:ext uri="{BB962C8B-B14F-4D97-AF65-F5344CB8AC3E}">
        <p14:creationId xmlns:p14="http://schemas.microsoft.com/office/powerpoint/2010/main" val="56689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paul-walsh.medium.com</a:t>
            </a:r>
            <a:r>
              <a:rPr lang="en-GB" dirty="0"/>
              <a:t>/forcing-identity-checks-for-software-updates-has-become-a-security-risk-ffc74d18dcaf</a:t>
            </a:r>
          </a:p>
          <a:p>
            <a:endParaRPr lang="en-GB" dirty="0"/>
          </a:p>
          <a:p>
            <a:r>
              <a:rPr lang="en-GB" dirty="0"/>
              <a:t>the Secretary of State for Science, Innovation and Technology in the UK</a:t>
            </a:r>
          </a:p>
          <a:p>
            <a:endParaRPr lang="en-GB" dirty="0"/>
          </a:p>
          <a:p>
            <a:r>
              <a:rPr lang="en-GB" dirty="0"/>
              <a:t>Thought terminating cognitive dissonance </a:t>
            </a:r>
          </a:p>
        </p:txBody>
      </p:sp>
      <p:sp>
        <p:nvSpPr>
          <p:cNvPr id="4" name="Slide Number Placeholder 3"/>
          <p:cNvSpPr>
            <a:spLocks noGrp="1"/>
          </p:cNvSpPr>
          <p:nvPr>
            <p:ph type="sldNum" sz="quarter" idx="5"/>
          </p:nvPr>
        </p:nvSpPr>
        <p:spPr/>
        <p:txBody>
          <a:bodyPr/>
          <a:lstStyle/>
          <a:p>
            <a:fld id="{EAA26957-3063-4AF5-9C10-771E4439D98E}" type="slidenum">
              <a:rPr lang="en-GB" smtClean="0"/>
              <a:t>7</a:t>
            </a:fld>
            <a:endParaRPr lang="en-GB"/>
          </a:p>
        </p:txBody>
      </p:sp>
    </p:spTree>
    <p:extLst>
      <p:ext uri="{BB962C8B-B14F-4D97-AF65-F5344CB8AC3E}">
        <p14:creationId xmlns:p14="http://schemas.microsoft.com/office/powerpoint/2010/main" val="225838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Bef>
                <a:spcPct val="0"/>
              </a:spcBef>
              <a:spcAft>
                <a:spcPct val="0"/>
              </a:spcAft>
              <a:buNone/>
            </a:pPr>
            <a:r>
              <a:rPr kumimoji="0" lang="en-US" altLang="en-US" sz="1200" b="0" i="0" u="none" strike="noStrike" cap="none" normalizeH="0" baseline="0" dirty="0">
                <a:ln>
                  <a:noFill/>
                </a:ln>
                <a:solidFill>
                  <a:schemeClr val="tx1"/>
                </a:solidFill>
                <a:effectLst/>
                <a:latin typeface="Arial" panose="020B0604020202020204" pitchFamily="34" charset="0"/>
              </a:rPr>
              <a:t>Defining what is “harmful to children” is not an easy task. The Act of course has to make a good attempt at a list of what is considered harmful and does so in </a:t>
            </a:r>
            <a:r>
              <a:rPr kumimoji="0" lang="en-US" altLang="en-US" sz="1200" b="0" i="0" u="none" strike="noStrike" cap="none" normalizeH="0" baseline="0" dirty="0">
                <a:ln>
                  <a:noFill/>
                </a:ln>
                <a:solidFill>
                  <a:schemeClr val="tx1"/>
                </a:solidFill>
                <a:effectLst/>
                <a:latin typeface="Arial" panose="020B0604020202020204" pitchFamily="34" charset="0"/>
                <a:hlinkClick r:id="rId3"/>
              </a:rPr>
              <a:t>sections 60-62</a:t>
            </a:r>
            <a:r>
              <a:rPr kumimoji="0" lang="en-US" altLang="en-US" sz="1200" b="0" i="0" u="none" strike="noStrike" cap="none" normalizeH="0" baseline="0" dirty="0">
                <a:ln>
                  <a:noFill/>
                </a:ln>
                <a:solidFill>
                  <a:schemeClr val="tx1"/>
                </a:solidFill>
                <a:effectLst/>
                <a:latin typeface="Arial" panose="020B0604020202020204" pitchFamily="34" charset="0"/>
              </a:rPr>
              <a:t>, but this both opens up a lot of questions and creates a large list of content types than need searching and restricting. Is an emoji harmful? Do ACME cartoons depicting violence count? How do you distinguish between posts that encourage suicide or self-harm from helpful support group discussions on the topic?</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200" b="0" i="0" u="none" strike="noStrike" cap="none" normalizeH="0" baseline="0" dirty="0">
                <a:ln>
                  <a:noFill/>
                </a:ln>
                <a:solidFill>
                  <a:schemeClr val="tx1"/>
                </a:solidFill>
                <a:effectLst/>
                <a:latin typeface="Arial" panose="020B0604020202020204" pitchFamily="34" charset="0"/>
              </a:rPr>
              <a:t>All content creation is in scope, no matter how small the fora – so small hobby groups now must undertake quite extensive risk assessments and active content moderation. There is some attempt to distinguish large platform providers, but this only really impacts potential fines and punitive measures.  It’s also worth noting that many small hobby groups will be using large platforms such as Facebook and Reddit.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200" b="0" i="0" u="none" strike="noStrike" cap="none" normalizeH="0" baseline="0" dirty="0">
                <a:ln>
                  <a:noFill/>
                </a:ln>
                <a:solidFill>
                  <a:schemeClr val="tx1"/>
                </a:solidFill>
                <a:effectLst/>
                <a:latin typeface="Arial" panose="020B0604020202020204" pitchFamily="34" charset="0"/>
              </a:rPr>
              <a:t>Age verification is being forced on users, but the user has no say over which company is used and will have to hand very personal data to multiple different age verification services with no real consent and no real understanding of who those </a:t>
            </a:r>
            <a:r>
              <a:rPr kumimoji="0" lang="en-US" altLang="en-US" sz="1200" b="0" i="0" u="none" strike="noStrike" cap="none" normalizeH="0" baseline="0" dirty="0" err="1">
                <a:ln>
                  <a:noFill/>
                </a:ln>
                <a:solidFill>
                  <a:schemeClr val="tx1"/>
                </a:solidFill>
                <a:effectLst/>
                <a:latin typeface="Arial" panose="020B0604020202020204" pitchFamily="34" charset="0"/>
              </a:rPr>
              <a:t>organisations</a:t>
            </a:r>
            <a:r>
              <a:rPr kumimoji="0" lang="en-US" altLang="en-US" sz="1200" b="0" i="0" u="none" strike="noStrike" cap="none" normalizeH="0" baseline="0" dirty="0">
                <a:ln>
                  <a:noFill/>
                </a:ln>
                <a:solidFill>
                  <a:schemeClr val="tx1"/>
                </a:solidFill>
                <a:effectLst/>
                <a:latin typeface="Arial" panose="020B0604020202020204" pitchFamily="34" charset="0"/>
              </a:rPr>
              <a:t> are and what they do.  This takes away any sense of digital autonomy and the robustness of the data collected speaks against data </a:t>
            </a:r>
            <a:r>
              <a:rPr kumimoji="0" lang="en-US" altLang="en-US" sz="1200" b="0" i="0" u="none" strike="noStrike" cap="none" normalizeH="0" baseline="0" dirty="0" err="1">
                <a:ln>
                  <a:noFill/>
                </a:ln>
                <a:solidFill>
                  <a:schemeClr val="tx1"/>
                </a:solidFill>
                <a:effectLst/>
                <a:latin typeface="Arial" panose="020B0604020202020204" pitchFamily="34" charset="0"/>
              </a:rPr>
              <a:t>minimisation</a:t>
            </a:r>
            <a:r>
              <a:rPr kumimoji="0" lang="en-US" altLang="en-US" sz="1200" b="0" i="0" u="none" strike="noStrike" cap="none" normalizeH="0" baseline="0" dirty="0">
                <a:ln>
                  <a:noFill/>
                </a:ln>
                <a:solidFill>
                  <a:schemeClr val="tx1"/>
                </a:solidFill>
                <a:effectLst/>
                <a:latin typeface="Arial" panose="020B0604020202020204" pitchFamily="34" charset="0"/>
              </a:rPr>
              <a:t> principles for privacy. At just a current check, Spotify and X-Box are using </a:t>
            </a:r>
            <a:r>
              <a:rPr kumimoji="0" lang="en-US" altLang="en-US" sz="1200" b="0" i="0" u="none" strike="noStrike" cap="none" normalizeH="0" baseline="0" dirty="0" err="1">
                <a:ln>
                  <a:noFill/>
                </a:ln>
                <a:solidFill>
                  <a:schemeClr val="tx1"/>
                </a:solidFill>
                <a:effectLst/>
                <a:latin typeface="Arial" panose="020B0604020202020204" pitchFamily="34" charset="0"/>
              </a:rPr>
              <a:t>Yoti</a:t>
            </a:r>
            <a:r>
              <a:rPr kumimoji="0" lang="en-US" altLang="en-US" sz="1200" b="0" i="0" u="none" strike="noStrike" cap="none" normalizeH="0" baseline="0" dirty="0">
                <a:ln>
                  <a:noFill/>
                </a:ln>
                <a:solidFill>
                  <a:schemeClr val="tx1"/>
                </a:solidFill>
                <a:effectLst/>
                <a:latin typeface="Arial" panose="020B0604020202020204" pitchFamily="34" charset="0"/>
              </a:rPr>
              <a:t> for age verification, Reddit is using Persona, and Discord is using K-ID.  That’s a lot of new service providers to trust with your personal data.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In theory, age verification should only happen for specific content types but the reality of implementing that in a meaningful way doesn’t scale, so it is likely that many users will be asked to verify their age as part of general service use.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Age verification approaches have already been shown to be easily bypassed by savvy internet users, with </a:t>
            </a:r>
            <a:r>
              <a:rPr kumimoji="0" lang="en-US" altLang="en-US" sz="1200" b="0" i="0" u="none" strike="noStrike" cap="none" normalizeH="0" baseline="0" dirty="0">
                <a:ln>
                  <a:noFill/>
                </a:ln>
                <a:solidFill>
                  <a:schemeClr val="tx1"/>
                </a:solidFill>
                <a:effectLst/>
                <a:latin typeface="Arial" panose="020B0604020202020204" pitchFamily="34" charset="0"/>
                <a:hlinkClick r:id="rId4"/>
              </a:rPr>
              <a:t>VPN sales increasing</a:t>
            </a:r>
            <a:r>
              <a:rPr kumimoji="0" lang="en-US" altLang="en-US" sz="1200" b="0" i="0" u="none" strike="noStrike" cap="none" normalizeH="0" baseline="0" dirty="0">
                <a:ln>
                  <a:noFill/>
                </a:ln>
                <a:solidFill>
                  <a:schemeClr val="tx1"/>
                </a:solidFill>
                <a:effectLst/>
                <a:latin typeface="Arial" panose="020B0604020202020204" pitchFamily="34" charset="0"/>
              </a:rPr>
              <a:t> (this currently only applies in the UK, so simply appear as not in the UK!) and </a:t>
            </a:r>
            <a:r>
              <a:rPr kumimoji="0" lang="en-US" altLang="en-US" sz="1200" b="0" i="0" u="none" strike="noStrike" cap="none" normalizeH="0" baseline="0" dirty="0">
                <a:ln>
                  <a:noFill/>
                </a:ln>
                <a:solidFill>
                  <a:schemeClr val="tx1"/>
                </a:solidFill>
                <a:effectLst/>
                <a:latin typeface="Arial" panose="020B0604020202020204" pitchFamily="34" charset="0"/>
                <a:hlinkClick r:id="rId5"/>
              </a:rPr>
              <a:t>use of faces from video games</a:t>
            </a:r>
            <a:r>
              <a:rPr kumimoji="0" lang="en-US" altLang="en-US" sz="1200" b="0" i="0" u="none" strike="noStrike" cap="none" normalizeH="0" baseline="0" dirty="0">
                <a:ln>
                  <a:noFill/>
                </a:ln>
                <a:solidFill>
                  <a:schemeClr val="tx1"/>
                </a:solidFill>
                <a:effectLst/>
                <a:latin typeface="Arial" panose="020B0604020202020204" pitchFamily="34" charset="0"/>
              </a:rPr>
              <a:t> to “prove” 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Identifying specific traits of user generated content to flag as harmful is complex and fraught with difficulties, as anyone who has battled content moderation policies will know. There’s a danger that common internet approaches such as the NSFW tag could be misappropriated, and a perhaps more concerning danger that AI will be heavily used to make nuanced decisions bringing with it all the bias that AI has built in.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There’s a larger danger of content helpful to young people being blocked – this can apply to anything from young people accessing LGBTQ+ information to young hamster owners asking about healthcare for their pets. Can we really effectively distinguish harmful conversations from helpful conversations in the automated way that the Online Safety Act seems to take for granted?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Users will be more frequently asked to identify themselves to consume any content, effectively ending anonymous interactions with information and requiring more personal data to be shared with more services.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Finally, as mentioned above, this is a UK specific act and the enforcement will share all of the extraterritorial enforcement issues that we see with GDPR (</a:t>
            </a:r>
            <a:r>
              <a:rPr kumimoji="0" lang="en-US" altLang="en-US" sz="1200" b="0" i="0" u="none" strike="noStrike" cap="none" normalizeH="0" baseline="0" dirty="0">
                <a:ln>
                  <a:noFill/>
                </a:ln>
                <a:solidFill>
                  <a:schemeClr val="tx1"/>
                </a:solidFill>
                <a:effectLst/>
                <a:latin typeface="Arial" panose="020B0604020202020204" pitchFamily="34" charset="0"/>
                <a:hlinkClick r:id="rId6"/>
              </a:rPr>
              <a:t>see my previous article</a:t>
            </a:r>
            <a:r>
              <a:rPr kumimoji="0" lang="en-US" altLang="en-US" sz="1200" b="0" i="0" u="none" strike="noStrike" cap="none" normalizeH="0" baseline="0" dirty="0">
                <a:ln>
                  <a:noFill/>
                </a:ln>
                <a:solidFill>
                  <a:schemeClr val="tx1"/>
                </a:solidFill>
                <a:effectLst/>
                <a:latin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8</a:t>
            </a:fld>
            <a:endParaRPr lang="en-GB"/>
          </a:p>
        </p:txBody>
      </p:sp>
    </p:spTree>
    <p:extLst>
      <p:ext uri="{BB962C8B-B14F-4D97-AF65-F5344CB8AC3E}">
        <p14:creationId xmlns:p14="http://schemas.microsoft.com/office/powerpoint/2010/main" val="251038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11</a:t>
            </a:fld>
            <a:endParaRPr lang="en-GB"/>
          </a:p>
        </p:txBody>
      </p:sp>
    </p:spTree>
    <p:extLst>
      <p:ext uri="{BB962C8B-B14F-4D97-AF65-F5344CB8AC3E}">
        <p14:creationId xmlns:p14="http://schemas.microsoft.com/office/powerpoint/2010/main" val="334304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13</a:t>
            </a:fld>
            <a:endParaRPr lang="en-GB"/>
          </a:p>
        </p:txBody>
      </p:sp>
    </p:spTree>
    <p:extLst>
      <p:ext uri="{BB962C8B-B14F-4D97-AF65-F5344CB8AC3E}">
        <p14:creationId xmlns:p14="http://schemas.microsoft.com/office/powerpoint/2010/main" val="651891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14</a:t>
            </a:fld>
            <a:endParaRPr lang="en-GB"/>
          </a:p>
        </p:txBody>
      </p:sp>
    </p:spTree>
    <p:extLst>
      <p:ext uri="{BB962C8B-B14F-4D97-AF65-F5344CB8AC3E}">
        <p14:creationId xmlns:p14="http://schemas.microsoft.com/office/powerpoint/2010/main" val="1536336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786634"/>
            <a:ext cx="9894723" cy="612508"/>
          </a:xfrm>
          <a:prstGeom prst="rect">
            <a:avLst/>
          </a:prstGeom>
        </p:spPr>
        <p:txBody>
          <a:bodyPr vert="horz" lIns="91440" tIns="45720" rIns="91440" bIns="45720" rtlCol="0" anchor="ctr">
            <a:noAutofit/>
          </a:bodyPr>
          <a:lstStyle>
            <a:lvl1pPr>
              <a:defRPr sz="2800"/>
            </a:lvl1pPr>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407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786634"/>
            <a:ext cx="9894723" cy="645559"/>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00926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698797"/>
            <a:ext cx="9923105" cy="749851"/>
          </a:xfrm>
          <a:prstGeom prst="rect">
            <a:avLst/>
          </a:prstGeom>
        </p:spPr>
        <p:txBody>
          <a:bodyPr vert="horz" lIns="91440" tIns="45720" rIns="91440" bIns="45720" rtlCol="0" anchor="ctr">
            <a:noAutofit/>
          </a:bodyPr>
          <a:lstStyle/>
          <a:p>
            <a:r>
              <a:rPr lang="en-GB"/>
              <a:t>Click to edit Master title style</a:t>
            </a:r>
            <a:endParaRPr lang="en-GB" dirty="0"/>
          </a:p>
        </p:txBody>
      </p:sp>
      <p:sp>
        <p:nvSpPr>
          <p:cNvPr id="3" name="Text Placeholder 2"/>
          <p:cNvSpPr>
            <a:spLocks noGrp="1"/>
          </p:cNvSpPr>
          <p:nvPr>
            <p:ph type="body" idx="1"/>
          </p:nvPr>
        </p:nvSpPr>
        <p:spPr>
          <a:xfrm>
            <a:off x="998894" y="1566391"/>
            <a:ext cx="992310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38314"/>
            <a:ext cx="12192000" cy="593453"/>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10385562" y="105344"/>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solidFill>
                  <a:schemeClr val="bg1"/>
                </a:solidFill>
              </a:rPr>
              <a:pPr/>
              <a:t>‹#›</a:t>
            </a:fld>
            <a:r>
              <a:rPr lang="en-GB" dirty="0">
                <a:solidFill>
                  <a:schemeClr val="accent1">
                    <a:lumMod val="60000"/>
                    <a:lumOff val="40000"/>
                  </a:schemeClr>
                </a:solidFill>
              </a:rPr>
              <a:t>     </a:t>
            </a:r>
            <a:r>
              <a:rPr lang="en-GB" dirty="0">
                <a:solidFill>
                  <a:schemeClr val="bg1"/>
                </a:solidFill>
              </a:rPr>
              <a:t>|</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11022254" y="139678"/>
            <a:ext cx="1268825" cy="29094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solidFill>
                <a:latin typeface="+mn-lt"/>
              </a:rPr>
              <a:t>GEANT.ORG</a:t>
            </a:r>
            <a:endParaRPr lang="en-GB" sz="1200" b="0" dirty="0">
              <a:solidFill>
                <a:schemeClr val="bg1"/>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719" t="73613" r="52315" b="21211"/>
          <a:stretch/>
        </p:blipFill>
        <p:spPr>
          <a:xfrm flipH="1">
            <a:off x="0" y="-38313"/>
            <a:ext cx="10286482" cy="593452"/>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9" r:id="rId2"/>
  </p:sldLayoutIdLst>
  <p:hf hdr="0" ftr="0" dt="0"/>
  <p:txStyles>
    <p:titleStyle>
      <a:lvl1pPr algn="l" defTabSz="914400" rtl="0" eaLnBrk="1" latinLnBrk="0" hangingPunct="1">
        <a:lnSpc>
          <a:spcPct val="90000"/>
        </a:lnSpc>
        <a:spcBef>
          <a:spcPct val="0"/>
        </a:spcBef>
        <a:buNone/>
        <a:defRPr lang="en-GB" sz="2800" b="1" kern="1200" baseline="0" dirty="0">
          <a:solidFill>
            <a:schemeClr val="accent2">
              <a:lumMod val="90000"/>
              <a:lumOff val="1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2">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photos/text-nvMtKSWAZws?utm_source=unsplash&amp;utm_medium=referral&amp;utm_content=creditCopyText" TargetMode="External"/><Relationship Id="rId4" Type="http://schemas.openxmlformats.org/officeDocument/2006/relationships/hyperlink" Target="https://unsplash.com/@rafikwahba?utm_source=unsplash&amp;utm_medium=referral&amp;utm_content=creditCopyTex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B45E650-A7C9-7941-B8C1-9EB62BC38C2F}"/>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01D1AD-FF15-244B-B225-8E5849DDC674}"/>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p:cNvSpPr txBox="1">
            <a:spLocks/>
          </p:cNvSpPr>
          <p:nvPr/>
        </p:nvSpPr>
        <p:spPr>
          <a:xfrm>
            <a:off x="1255494" y="1619457"/>
            <a:ext cx="6059706" cy="737449"/>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solidFill>
                  <a:schemeClr val="bg1"/>
                </a:solidFill>
                <a:ea typeface="Calibri"/>
                <a:cs typeface="Calibri"/>
              </a:rPr>
              <a:t>Drowning in Policies </a:t>
            </a:r>
            <a:endParaRPr lang="en-US" sz="3000" dirty="0">
              <a:solidFill>
                <a:schemeClr val="bg1"/>
              </a:solidFill>
              <a:ea typeface="Calibri"/>
              <a:cs typeface="Calibri"/>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13" name="Text Placeholder 6"/>
          <p:cNvSpPr txBox="1">
            <a:spLocks/>
          </p:cNvSpPr>
          <p:nvPr/>
        </p:nvSpPr>
        <p:spPr>
          <a:xfrm>
            <a:off x="1255494" y="3498256"/>
            <a:ext cx="6753726" cy="7322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dirty="0">
                <a:solidFill>
                  <a:schemeClr val="bg1"/>
                </a:solidFill>
              </a:rPr>
              <a:t>Nicole Harris</a:t>
            </a:r>
          </a:p>
          <a:p>
            <a:pPr>
              <a:lnSpc>
                <a:spcPct val="100000"/>
              </a:lnSpc>
              <a:spcBef>
                <a:spcPts val="0"/>
              </a:spcBef>
            </a:pPr>
            <a:r>
              <a:rPr lang="en-US" sz="2000" dirty="0">
                <a:solidFill>
                  <a:schemeClr val="bg1"/>
                </a:solidFill>
              </a:rPr>
              <a:t>Senior Trust and Security Manager</a:t>
            </a:r>
            <a:endParaRPr lang="en-GB" sz="2000" cap="all" dirty="0">
              <a:solidFill>
                <a:schemeClr val="bg1"/>
              </a:solidFill>
            </a:endParaRPr>
          </a:p>
        </p:txBody>
      </p:sp>
      <p:sp>
        <p:nvSpPr>
          <p:cNvPr id="23" name="Date Placeholder 3">
            <a:extLst>
              <a:ext uri="{FF2B5EF4-FFF2-40B4-BE49-F238E27FC236}">
                <a16:creationId xmlns:a16="http://schemas.microsoft.com/office/drawing/2014/main" id="{C850078D-81AF-0448-A794-95A3C416C535}"/>
              </a:ext>
            </a:extLst>
          </p:cNvPr>
          <p:cNvSpPr txBox="1">
            <a:spLocks/>
          </p:cNvSpPr>
          <p:nvPr/>
        </p:nvSpPr>
        <p:spPr>
          <a:xfrm>
            <a:off x="1255494" y="5922278"/>
            <a:ext cx="2480762" cy="61469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dirty="0">
                <a:solidFill>
                  <a:schemeClr val="bg1"/>
                </a:solidFill>
              </a:rPr>
              <a:t>Public</a:t>
            </a:r>
            <a:endParaRPr lang="en-GB" dirty="0">
              <a:solidFill>
                <a:schemeClr val="bg1"/>
              </a:solidFill>
            </a:endParaRPr>
          </a:p>
          <a:p>
            <a:pPr>
              <a:lnSpc>
                <a:spcPct val="150000"/>
              </a:lnSpc>
            </a:pPr>
            <a:endParaRPr lang="en-GB" dirty="0">
              <a:solidFill>
                <a:schemeClr val="bg1"/>
              </a:solidFill>
            </a:endParaRPr>
          </a:p>
        </p:txBody>
      </p:sp>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55494" y="5073436"/>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Security Days 2026</a:t>
            </a:r>
            <a:endParaRPr lang="en-GB" sz="1600" dirty="0">
              <a:solidFill>
                <a:schemeClr val="bg1"/>
              </a:solidFill>
            </a:endParaRPr>
          </a:p>
        </p:txBody>
      </p:sp>
      <p:sp>
        <p:nvSpPr>
          <p:cNvPr id="31" name="Text Placeholder 6">
            <a:extLst>
              <a:ext uri="{FF2B5EF4-FFF2-40B4-BE49-F238E27FC236}">
                <a16:creationId xmlns:a16="http://schemas.microsoft.com/office/drawing/2014/main" id="{BF97B6D9-9532-6C4C-BD89-9525855C36B1}"/>
              </a:ext>
            </a:extLst>
          </p:cNvPr>
          <p:cNvSpPr txBox="1">
            <a:spLocks/>
          </p:cNvSpPr>
          <p:nvPr/>
        </p:nvSpPr>
        <p:spPr>
          <a:xfrm>
            <a:off x="1255494" y="5375228"/>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9</a:t>
            </a:r>
            <a:r>
              <a:rPr lang="en-US" sz="1600" baseline="30000" dirty="0">
                <a:solidFill>
                  <a:schemeClr val="bg1"/>
                </a:solidFill>
              </a:rPr>
              <a:t>th</a:t>
            </a:r>
            <a:r>
              <a:rPr lang="en-US" sz="1600" dirty="0">
                <a:solidFill>
                  <a:schemeClr val="bg1"/>
                </a:solidFill>
              </a:rPr>
              <a:t> April 2026</a:t>
            </a:r>
            <a:endParaRPr lang="en-GB" sz="1600" dirty="0">
              <a:solidFill>
                <a:schemeClr val="bg1"/>
              </a:solidFill>
            </a:endParaRPr>
          </a:p>
        </p:txBody>
      </p:sp>
    </p:spTree>
    <p:extLst>
      <p:ext uri="{BB962C8B-B14F-4D97-AF65-F5344CB8AC3E}">
        <p14:creationId xmlns:p14="http://schemas.microsoft.com/office/powerpoint/2010/main" val="410135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AF16-FE04-4E95-65B0-BC1F625DCA8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EA989E1F-8429-02AA-B3D6-C688B17CF379}"/>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F27B3C-1DDD-57E5-8FC7-D2DC1F7AE4D8}"/>
              </a:ext>
            </a:extLst>
          </p:cNvPr>
          <p:cNvPicPr>
            <a:picLocks noChangeAspect="1"/>
          </p:cNvPicPr>
          <p:nvPr/>
        </p:nvPicPr>
        <p:blipFill rotWithShape="1">
          <a:blip r:embed="rId2">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DFB3BB90-82D7-4731-10DE-14BA9DACDB6D}"/>
              </a:ext>
            </a:extLst>
          </p:cNvPr>
          <p:cNvSpPr txBox="1">
            <a:spLocks/>
          </p:cNvSpPr>
          <p:nvPr/>
        </p:nvSpPr>
        <p:spPr>
          <a:xfrm>
            <a:off x="1291787" y="224355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Cyber Resilience Act</a:t>
            </a:r>
            <a:endParaRPr lang="en-US" sz="4000" dirty="0">
              <a:solidFill>
                <a:schemeClr val="bg1"/>
              </a:solidFill>
            </a:endParaRPr>
          </a:p>
        </p:txBody>
      </p:sp>
      <p:pic>
        <p:nvPicPr>
          <p:cNvPr id="12" name="Picture 11">
            <a:extLst>
              <a:ext uri="{FF2B5EF4-FFF2-40B4-BE49-F238E27FC236}">
                <a16:creationId xmlns:a16="http://schemas.microsoft.com/office/drawing/2014/main" id="{77277912-8634-F15B-AFC2-8498AB2F8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77FE071D-2DF2-F807-2268-03081C42AE36}"/>
              </a:ext>
            </a:extLst>
          </p:cNvPr>
          <p:cNvSpPr txBox="1">
            <a:spLocks/>
          </p:cNvSpPr>
          <p:nvPr/>
        </p:nvSpPr>
        <p:spPr>
          <a:xfrm>
            <a:off x="1291787" y="596200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spTree>
    <p:extLst>
      <p:ext uri="{BB962C8B-B14F-4D97-AF65-F5344CB8AC3E}">
        <p14:creationId xmlns:p14="http://schemas.microsoft.com/office/powerpoint/2010/main" val="2152092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BA9E-A141-5A13-B5B2-995558790E2B}"/>
              </a:ext>
            </a:extLst>
          </p:cNvPr>
          <p:cNvSpPr>
            <a:spLocks noGrp="1"/>
          </p:cNvSpPr>
          <p:nvPr>
            <p:ph type="title"/>
          </p:nvPr>
        </p:nvSpPr>
        <p:spPr/>
        <p:txBody>
          <a:bodyPr/>
          <a:lstStyle/>
          <a:p>
            <a:r>
              <a:rPr lang="en-GB" dirty="0"/>
              <a:t>What is the Cyber Resilience Act?</a:t>
            </a:r>
          </a:p>
        </p:txBody>
      </p:sp>
      <p:sp>
        <p:nvSpPr>
          <p:cNvPr id="3" name="Content Placeholder 2">
            <a:extLst>
              <a:ext uri="{FF2B5EF4-FFF2-40B4-BE49-F238E27FC236}">
                <a16:creationId xmlns:a16="http://schemas.microsoft.com/office/drawing/2014/main" id="{1FB98487-3629-B4EA-B780-CB065146EF61}"/>
              </a:ext>
            </a:extLst>
          </p:cNvPr>
          <p:cNvSpPr>
            <a:spLocks noGrp="1"/>
          </p:cNvSpPr>
          <p:nvPr>
            <p:ph sz="quarter" idx="10"/>
          </p:nvPr>
        </p:nvSpPr>
        <p:spPr>
          <a:xfrm>
            <a:off x="998731" y="1177131"/>
            <a:ext cx="9894887" cy="4503737"/>
          </a:xfrm>
        </p:spPr>
        <p:txBody>
          <a:bodyPr>
            <a:normAutofit/>
          </a:bodyPr>
          <a:lstStyle/>
          <a:p>
            <a:pPr marL="0" indent="0" algn="ctr">
              <a:buNone/>
            </a:pPr>
            <a:endParaRPr lang="en-GB" sz="4000" dirty="0"/>
          </a:p>
          <a:p>
            <a:pPr marL="0" indent="0" algn="ctr">
              <a:buNone/>
            </a:pPr>
            <a:r>
              <a:rPr lang="en-GB" sz="4000" dirty="0"/>
              <a:t>“the making available on the market of products with digital elements to ensure the cybersecurity of such products”</a:t>
            </a:r>
          </a:p>
        </p:txBody>
      </p:sp>
      <p:graphicFrame>
        <p:nvGraphicFramePr>
          <p:cNvPr id="5" name="Diagram 4">
            <a:extLst>
              <a:ext uri="{FF2B5EF4-FFF2-40B4-BE49-F238E27FC236}">
                <a16:creationId xmlns:a16="http://schemas.microsoft.com/office/drawing/2014/main" id="{45FDAE85-DE89-4589-3314-F41249EFFD35}"/>
              </a:ext>
            </a:extLst>
          </p:cNvPr>
          <p:cNvGraphicFramePr/>
          <p:nvPr>
            <p:extLst>
              <p:ext uri="{D42A27DB-BD31-4B8C-83A1-F6EECF244321}">
                <p14:modId xmlns:p14="http://schemas.microsoft.com/office/powerpoint/2010/main" val="1363934358"/>
              </p:ext>
            </p:extLst>
          </p:nvPr>
        </p:nvGraphicFramePr>
        <p:xfrm>
          <a:off x="998731" y="4114800"/>
          <a:ext cx="10722214" cy="2452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611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F942-6C11-BCD6-9E04-EF1E447167CA}"/>
              </a:ext>
            </a:extLst>
          </p:cNvPr>
          <p:cNvSpPr>
            <a:spLocks noGrp="1"/>
          </p:cNvSpPr>
          <p:nvPr>
            <p:ph type="title"/>
          </p:nvPr>
        </p:nvSpPr>
        <p:spPr/>
        <p:txBody>
          <a:bodyPr/>
          <a:lstStyle/>
          <a:p>
            <a:r>
              <a:rPr lang="en-GB" dirty="0"/>
              <a:t>What is the Cyber Resilience Act?</a:t>
            </a:r>
          </a:p>
        </p:txBody>
      </p:sp>
      <p:graphicFrame>
        <p:nvGraphicFramePr>
          <p:cNvPr id="5" name="Content Placeholder 4">
            <a:extLst>
              <a:ext uri="{FF2B5EF4-FFF2-40B4-BE49-F238E27FC236}">
                <a16:creationId xmlns:a16="http://schemas.microsoft.com/office/drawing/2014/main" id="{4295FAAA-18AE-0F1D-1521-BB2B313FDCD2}"/>
              </a:ext>
            </a:extLst>
          </p:cNvPr>
          <p:cNvGraphicFramePr>
            <a:graphicFrameLocks noGrp="1"/>
          </p:cNvGraphicFramePr>
          <p:nvPr>
            <p:ph sz="quarter" idx="10"/>
            <p:extLst>
              <p:ext uri="{D42A27DB-BD31-4B8C-83A1-F6EECF244321}">
                <p14:modId xmlns:p14="http://schemas.microsoft.com/office/powerpoint/2010/main" val="3945093644"/>
              </p:ext>
            </p:extLst>
          </p:nvPr>
        </p:nvGraphicFramePr>
        <p:xfrm>
          <a:off x="116959" y="1567629"/>
          <a:ext cx="11568222" cy="4503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5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8E45BEE-AD24-0E6D-BD8F-FF7F9F74A206}"/>
              </a:ext>
            </a:extLst>
          </p:cNvPr>
          <p:cNvSpPr>
            <a:spLocks noGrp="1"/>
          </p:cNvSpPr>
          <p:nvPr>
            <p:ph type="title"/>
          </p:nvPr>
        </p:nvSpPr>
        <p:spPr>
          <a:xfrm>
            <a:off x="998895" y="786634"/>
            <a:ext cx="9894723" cy="645559"/>
          </a:xfrm>
        </p:spPr>
        <p:txBody>
          <a:bodyPr/>
          <a:lstStyle/>
          <a:p>
            <a:r>
              <a:rPr lang="en-US" dirty="0"/>
              <a:t>What Do You Need To Do? </a:t>
            </a:r>
          </a:p>
        </p:txBody>
      </p:sp>
      <p:graphicFrame>
        <p:nvGraphicFramePr>
          <p:cNvPr id="6" name="Rectangle 1">
            <a:extLst>
              <a:ext uri="{FF2B5EF4-FFF2-40B4-BE49-F238E27FC236}">
                <a16:creationId xmlns:a16="http://schemas.microsoft.com/office/drawing/2014/main" id="{D8B89467-1A3D-327D-4686-8119C5AB0C7B}"/>
              </a:ext>
            </a:extLst>
          </p:cNvPr>
          <p:cNvGraphicFramePr>
            <a:graphicFrameLocks noGrp="1"/>
          </p:cNvGraphicFramePr>
          <p:nvPr>
            <p:ph sz="quarter" idx="10"/>
            <p:extLst>
              <p:ext uri="{D42A27DB-BD31-4B8C-83A1-F6EECF244321}">
                <p14:modId xmlns:p14="http://schemas.microsoft.com/office/powerpoint/2010/main" val="3046213862"/>
              </p:ext>
            </p:extLst>
          </p:nvPr>
        </p:nvGraphicFramePr>
        <p:xfrm>
          <a:off x="0" y="1432193"/>
          <a:ext cx="12057321" cy="497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42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A883-613B-88C8-FC96-C3919C5C9DE4}"/>
              </a:ext>
            </a:extLst>
          </p:cNvPr>
          <p:cNvSpPr>
            <a:spLocks noGrp="1"/>
          </p:cNvSpPr>
          <p:nvPr>
            <p:ph type="title"/>
          </p:nvPr>
        </p:nvSpPr>
        <p:spPr/>
        <p:txBody>
          <a:bodyPr/>
          <a:lstStyle/>
          <a:p>
            <a:r>
              <a:rPr lang="en-GB" dirty="0"/>
              <a:t>Software Bill of Materials</a:t>
            </a:r>
          </a:p>
        </p:txBody>
      </p:sp>
      <p:pic>
        <p:nvPicPr>
          <p:cNvPr id="1026" name="Picture 2" descr="Software Bill of Material (SBOM)">
            <a:extLst>
              <a:ext uri="{FF2B5EF4-FFF2-40B4-BE49-F238E27FC236}">
                <a16:creationId xmlns:a16="http://schemas.microsoft.com/office/drawing/2014/main" id="{B9FDA48F-FBBD-F7D3-55D9-90CA0DB37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894654"/>
            <a:ext cx="9741012" cy="417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6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67E45-F1D3-5F0D-2AA8-0BEE76B9672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BC12E09-1EC6-A155-4320-660610118ED6}"/>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2CA724-3322-74BB-1E6C-D65CAD3A4BB1}"/>
              </a:ext>
            </a:extLst>
          </p:cNvPr>
          <p:cNvPicPr>
            <a:picLocks noChangeAspect="1"/>
          </p:cNvPicPr>
          <p:nvPr/>
        </p:nvPicPr>
        <p:blipFill rotWithShape="1">
          <a:blip r:embed="rId2">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9810E36-04FE-0E3F-7F0F-189B5DC4A2BF}"/>
              </a:ext>
            </a:extLst>
          </p:cNvPr>
          <p:cNvSpPr txBox="1">
            <a:spLocks/>
          </p:cNvSpPr>
          <p:nvPr/>
        </p:nvSpPr>
        <p:spPr>
          <a:xfrm>
            <a:off x="1291787" y="224355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Digital Services Act / Digital Markets Act</a:t>
            </a:r>
            <a:endParaRPr lang="en-US" sz="4000" dirty="0">
              <a:solidFill>
                <a:schemeClr val="bg1"/>
              </a:solidFill>
            </a:endParaRPr>
          </a:p>
        </p:txBody>
      </p:sp>
      <p:pic>
        <p:nvPicPr>
          <p:cNvPr id="12" name="Picture 11">
            <a:extLst>
              <a:ext uri="{FF2B5EF4-FFF2-40B4-BE49-F238E27FC236}">
                <a16:creationId xmlns:a16="http://schemas.microsoft.com/office/drawing/2014/main" id="{87F28D5A-D705-7730-2B0A-D28E2AC70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74BA6968-41A3-9BC5-00B4-B434A2C39F97}"/>
              </a:ext>
            </a:extLst>
          </p:cNvPr>
          <p:cNvSpPr txBox="1">
            <a:spLocks/>
          </p:cNvSpPr>
          <p:nvPr/>
        </p:nvSpPr>
        <p:spPr>
          <a:xfrm>
            <a:off x="1291787" y="596200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spTree>
    <p:extLst>
      <p:ext uri="{BB962C8B-B14F-4D97-AF65-F5344CB8AC3E}">
        <p14:creationId xmlns:p14="http://schemas.microsoft.com/office/powerpoint/2010/main" val="224500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DC15-AE04-07F6-9175-0532B2380C47}"/>
              </a:ext>
            </a:extLst>
          </p:cNvPr>
          <p:cNvSpPr>
            <a:spLocks noGrp="1"/>
          </p:cNvSpPr>
          <p:nvPr>
            <p:ph type="title"/>
          </p:nvPr>
        </p:nvSpPr>
        <p:spPr>
          <a:xfrm>
            <a:off x="998895" y="786634"/>
            <a:ext cx="9894723" cy="645559"/>
          </a:xfrm>
        </p:spPr>
        <p:txBody>
          <a:bodyPr anchor="ctr">
            <a:normAutofit/>
          </a:bodyPr>
          <a:lstStyle/>
          <a:p>
            <a:r>
              <a:rPr lang="en-GB" dirty="0"/>
              <a:t>Digital Service Act</a:t>
            </a:r>
          </a:p>
        </p:txBody>
      </p:sp>
      <p:graphicFrame>
        <p:nvGraphicFramePr>
          <p:cNvPr id="5" name="Content Placeholder 2">
            <a:extLst>
              <a:ext uri="{FF2B5EF4-FFF2-40B4-BE49-F238E27FC236}">
                <a16:creationId xmlns:a16="http://schemas.microsoft.com/office/drawing/2014/main" id="{EFAABB64-EDE5-57BD-E2F0-74CBE1B85E84}"/>
              </a:ext>
            </a:extLst>
          </p:cNvPr>
          <p:cNvGraphicFramePr>
            <a:graphicFrameLocks noGrp="1"/>
          </p:cNvGraphicFramePr>
          <p:nvPr>
            <p:ph sz="quarter" idx="10"/>
            <p:extLst>
              <p:ext uri="{D42A27DB-BD31-4B8C-83A1-F6EECF244321}">
                <p14:modId xmlns:p14="http://schemas.microsoft.com/office/powerpoint/2010/main" val="3283951051"/>
              </p:ext>
            </p:extLst>
          </p:nvPr>
        </p:nvGraphicFramePr>
        <p:xfrm>
          <a:off x="998895" y="1567629"/>
          <a:ext cx="9894887" cy="450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66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4509092-64B6-DE34-DE0D-E406C8223594}"/>
              </a:ext>
            </a:extLst>
          </p:cNvPr>
          <p:cNvGraphicFramePr>
            <a:graphicFrameLocks noGrp="1"/>
          </p:cNvGraphicFramePr>
          <p:nvPr>
            <p:ph sz="quarter" idx="10"/>
            <p:extLst>
              <p:ext uri="{D42A27DB-BD31-4B8C-83A1-F6EECF244321}">
                <p14:modId xmlns:p14="http://schemas.microsoft.com/office/powerpoint/2010/main" val="3470927745"/>
              </p:ext>
            </p:extLst>
          </p:nvPr>
        </p:nvGraphicFramePr>
        <p:xfrm>
          <a:off x="998895" y="1567629"/>
          <a:ext cx="9894887" cy="450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691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9AABA-CE80-D4D5-A58F-C10F55AFD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 y="1032418"/>
            <a:ext cx="7772400" cy="1790236"/>
          </a:xfrm>
          <a:prstGeom prst="rect">
            <a:avLst/>
          </a:prstGeom>
        </p:spPr>
      </p:pic>
      <p:pic>
        <p:nvPicPr>
          <p:cNvPr id="7" name="Picture 6">
            <a:extLst>
              <a:ext uri="{FF2B5EF4-FFF2-40B4-BE49-F238E27FC236}">
                <a16:creationId xmlns:a16="http://schemas.microsoft.com/office/drawing/2014/main" id="{A08920B0-FC69-36B1-1438-86E9308FF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104" y="3549428"/>
            <a:ext cx="7772400" cy="2276154"/>
          </a:xfrm>
          <a:prstGeom prst="rect">
            <a:avLst/>
          </a:prstGeom>
        </p:spPr>
      </p:pic>
    </p:spTree>
    <p:extLst>
      <p:ext uri="{BB962C8B-B14F-4D97-AF65-F5344CB8AC3E}">
        <p14:creationId xmlns:p14="http://schemas.microsoft.com/office/powerpoint/2010/main" val="408297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04A3679-1853-D79D-22C3-88439C11F4B1}"/>
              </a:ext>
            </a:extLst>
          </p:cNvPr>
          <p:cNvSpPr>
            <a:spLocks noGrp="1"/>
          </p:cNvSpPr>
          <p:nvPr>
            <p:ph type="title"/>
          </p:nvPr>
        </p:nvSpPr>
        <p:spPr>
          <a:xfrm>
            <a:off x="998895" y="786634"/>
            <a:ext cx="9894723" cy="612508"/>
          </a:xfrm>
        </p:spPr>
        <p:txBody>
          <a:bodyPr/>
          <a:lstStyle/>
          <a:p>
            <a:r>
              <a:rPr lang="en-US" dirty="0"/>
              <a:t>Digital Markets Act: Fair Competition </a:t>
            </a:r>
          </a:p>
        </p:txBody>
      </p:sp>
      <p:pic>
        <p:nvPicPr>
          <p:cNvPr id="2050" name="Picture 2">
            <a:extLst>
              <a:ext uri="{FF2B5EF4-FFF2-40B4-BE49-F238E27FC236}">
                <a16:creationId xmlns:a16="http://schemas.microsoft.com/office/drawing/2014/main" id="{86E51F68-A5F9-0DE8-B22E-C9D2A7E479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70557" y="1567629"/>
            <a:ext cx="8151562" cy="450373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46D713-7264-AFC8-35A6-04D45D74B3E2}"/>
              </a:ext>
            </a:extLst>
          </p:cNvPr>
          <p:cNvSpPr txBox="1"/>
          <p:nvPr/>
        </p:nvSpPr>
        <p:spPr>
          <a:xfrm>
            <a:off x="247650" y="6239853"/>
            <a:ext cx="11696700" cy="369332"/>
          </a:xfrm>
          <a:prstGeom prst="rect">
            <a:avLst/>
          </a:prstGeom>
          <a:noFill/>
        </p:spPr>
        <p:txBody>
          <a:bodyPr wrap="square" rtlCol="0">
            <a:spAutoFit/>
          </a:bodyPr>
          <a:lstStyle/>
          <a:p>
            <a:r>
              <a:rPr lang="en-GB" dirty="0">
                <a:solidFill>
                  <a:schemeClr val="accent2">
                    <a:lumMod val="90000"/>
                    <a:lumOff val="10000"/>
                  </a:schemeClr>
                </a:solidFill>
              </a:rPr>
              <a:t>Image from: https://</a:t>
            </a:r>
            <a:r>
              <a:rPr lang="en-GB" dirty="0" err="1">
                <a:solidFill>
                  <a:schemeClr val="accent2">
                    <a:lumMod val="90000"/>
                    <a:lumOff val="10000"/>
                  </a:schemeClr>
                </a:solidFill>
              </a:rPr>
              <a:t>www.maverick-law.com</a:t>
            </a:r>
            <a:r>
              <a:rPr lang="en-GB" dirty="0">
                <a:solidFill>
                  <a:schemeClr val="accent2">
                    <a:lumMod val="90000"/>
                    <a:lumOff val="10000"/>
                  </a:schemeClr>
                </a:solidFill>
              </a:rPr>
              <a:t>/</a:t>
            </a:r>
            <a:r>
              <a:rPr lang="en-GB" dirty="0" err="1">
                <a:solidFill>
                  <a:schemeClr val="accent2">
                    <a:lumMod val="90000"/>
                    <a:lumOff val="10000"/>
                  </a:schemeClr>
                </a:solidFill>
              </a:rPr>
              <a:t>en</a:t>
            </a:r>
            <a:r>
              <a:rPr lang="en-GB" dirty="0">
                <a:solidFill>
                  <a:schemeClr val="accent2">
                    <a:lumMod val="90000"/>
                    <a:lumOff val="10000"/>
                  </a:schemeClr>
                </a:solidFill>
              </a:rPr>
              <a:t>/blogs/webshops-and-the-digital-markets-act-be-aware-of-your-rights.html</a:t>
            </a:r>
          </a:p>
        </p:txBody>
      </p:sp>
    </p:spTree>
    <p:extLst>
      <p:ext uri="{BB962C8B-B14F-4D97-AF65-F5344CB8AC3E}">
        <p14:creationId xmlns:p14="http://schemas.microsoft.com/office/powerpoint/2010/main" val="4132262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26DF-D355-A34E-0562-23EE33F228C2}"/>
              </a:ext>
            </a:extLst>
          </p:cNvPr>
          <p:cNvSpPr>
            <a:spLocks noGrp="1"/>
          </p:cNvSpPr>
          <p:nvPr>
            <p:ph type="title"/>
          </p:nvPr>
        </p:nvSpPr>
        <p:spPr/>
        <p:txBody>
          <a:bodyPr/>
          <a:lstStyle/>
          <a:p>
            <a:r>
              <a:rPr lang="en-GB" dirty="0"/>
              <a:t>Overview of Security Legislation</a:t>
            </a:r>
          </a:p>
        </p:txBody>
      </p:sp>
      <p:pic>
        <p:nvPicPr>
          <p:cNvPr id="1026" name="Picture 2" descr="Overview of EC Security Legislation">
            <a:extLst>
              <a:ext uri="{FF2B5EF4-FFF2-40B4-BE49-F238E27FC236}">
                <a16:creationId xmlns:a16="http://schemas.microsoft.com/office/drawing/2014/main" id="{B53BEE5F-E107-B0A2-B29D-02F0CAA6E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544" y="1432193"/>
            <a:ext cx="8642911" cy="5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94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D422F-7408-BAB1-EBEB-69DC4EB48D2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59E5D7D-991A-4E2C-F26A-59F5ABCAC2AB}"/>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E37EED-09E6-94C9-13A0-6BFC2F6F94E2}"/>
              </a:ext>
            </a:extLst>
          </p:cNvPr>
          <p:cNvPicPr>
            <a:picLocks noChangeAspect="1"/>
          </p:cNvPicPr>
          <p:nvPr/>
        </p:nvPicPr>
        <p:blipFill rotWithShape="1">
          <a:blip r:embed="rId2">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2C862AC5-7D29-73BA-FFEC-BF0F47D0A5A1}"/>
              </a:ext>
            </a:extLst>
          </p:cNvPr>
          <p:cNvSpPr txBox="1">
            <a:spLocks/>
          </p:cNvSpPr>
          <p:nvPr/>
        </p:nvSpPr>
        <p:spPr>
          <a:xfrm>
            <a:off x="1291787" y="224355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Legislation and Encryption</a:t>
            </a:r>
            <a:endParaRPr lang="en-US" sz="4000" dirty="0">
              <a:solidFill>
                <a:schemeClr val="bg1"/>
              </a:solidFill>
            </a:endParaRPr>
          </a:p>
        </p:txBody>
      </p:sp>
      <p:pic>
        <p:nvPicPr>
          <p:cNvPr id="12" name="Picture 11">
            <a:extLst>
              <a:ext uri="{FF2B5EF4-FFF2-40B4-BE49-F238E27FC236}">
                <a16:creationId xmlns:a16="http://schemas.microsoft.com/office/drawing/2014/main" id="{EFBEA12F-310F-E6F5-D10A-79EC475C7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71BE4A5B-B30E-F626-7568-CC37115EABCF}"/>
              </a:ext>
            </a:extLst>
          </p:cNvPr>
          <p:cNvSpPr txBox="1">
            <a:spLocks/>
          </p:cNvSpPr>
          <p:nvPr/>
        </p:nvSpPr>
        <p:spPr>
          <a:xfrm>
            <a:off x="1291787" y="596200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spTree>
    <p:extLst>
      <p:ext uri="{BB962C8B-B14F-4D97-AF65-F5344CB8AC3E}">
        <p14:creationId xmlns:p14="http://schemas.microsoft.com/office/powerpoint/2010/main" val="759402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BBA8A4-26FB-8C22-5F9D-8A2A676D7673}"/>
              </a:ext>
            </a:extLst>
          </p:cNvPr>
          <p:cNvPicPr>
            <a:picLocks noChangeAspect="1"/>
          </p:cNvPicPr>
          <p:nvPr/>
        </p:nvPicPr>
        <p:blipFill>
          <a:blip r:embed="rId2"/>
          <a:stretch>
            <a:fillRect/>
          </a:stretch>
        </p:blipFill>
        <p:spPr>
          <a:xfrm>
            <a:off x="1093067" y="927727"/>
            <a:ext cx="10005865" cy="5628299"/>
          </a:xfrm>
          <a:prstGeom prst="rect">
            <a:avLst/>
          </a:prstGeom>
        </p:spPr>
      </p:pic>
    </p:spTree>
    <p:extLst>
      <p:ext uri="{BB962C8B-B14F-4D97-AF65-F5344CB8AC3E}">
        <p14:creationId xmlns:p14="http://schemas.microsoft.com/office/powerpoint/2010/main" val="3404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4BF15-CAF8-CDD4-B905-D3D394CAF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72" y="1028700"/>
            <a:ext cx="2543988" cy="5505450"/>
          </a:xfrm>
          <a:prstGeom prst="rect">
            <a:avLst/>
          </a:prstGeom>
        </p:spPr>
      </p:pic>
      <p:pic>
        <p:nvPicPr>
          <p:cNvPr id="7" name="Picture 6">
            <a:extLst>
              <a:ext uri="{FF2B5EF4-FFF2-40B4-BE49-F238E27FC236}">
                <a16:creationId xmlns:a16="http://schemas.microsoft.com/office/drawing/2014/main" id="{09ACC977-8714-E21F-B964-BBD4DD520810}"/>
              </a:ext>
            </a:extLst>
          </p:cNvPr>
          <p:cNvPicPr>
            <a:picLocks noChangeAspect="1"/>
          </p:cNvPicPr>
          <p:nvPr/>
        </p:nvPicPr>
        <p:blipFill>
          <a:blip r:embed="rId4">
            <a:extLst>
              <a:ext uri="{28A0092B-C50C-407E-A947-70E740481C1C}">
                <a14:useLocalDpi xmlns:a14="http://schemas.microsoft.com/office/drawing/2010/main" val="0"/>
              </a:ext>
            </a:extLst>
          </a:blip>
          <a:srcRect b="12410"/>
          <a:stretch>
            <a:fillRect/>
          </a:stretch>
        </p:blipFill>
        <p:spPr>
          <a:xfrm>
            <a:off x="4114607" y="777973"/>
            <a:ext cx="3168981" cy="6006904"/>
          </a:xfrm>
          <a:prstGeom prst="rect">
            <a:avLst/>
          </a:prstGeom>
        </p:spPr>
      </p:pic>
      <p:pic>
        <p:nvPicPr>
          <p:cNvPr id="9" name="Picture 8">
            <a:extLst>
              <a:ext uri="{FF2B5EF4-FFF2-40B4-BE49-F238E27FC236}">
                <a16:creationId xmlns:a16="http://schemas.microsoft.com/office/drawing/2014/main" id="{6244552D-F6EF-5C7C-734D-3732550F8BE7}"/>
              </a:ext>
            </a:extLst>
          </p:cNvPr>
          <p:cNvPicPr>
            <a:picLocks noChangeAspect="1"/>
          </p:cNvPicPr>
          <p:nvPr/>
        </p:nvPicPr>
        <p:blipFill>
          <a:blip r:embed="rId5">
            <a:extLst>
              <a:ext uri="{28A0092B-C50C-407E-A947-70E740481C1C}">
                <a14:useLocalDpi xmlns:a14="http://schemas.microsoft.com/office/drawing/2010/main" val="0"/>
              </a:ext>
            </a:extLst>
          </a:blip>
          <a:srcRect b="31828"/>
          <a:stretch>
            <a:fillRect/>
          </a:stretch>
        </p:blipFill>
        <p:spPr>
          <a:xfrm>
            <a:off x="8324147" y="777973"/>
            <a:ext cx="3168981" cy="4675218"/>
          </a:xfrm>
          <a:prstGeom prst="rect">
            <a:avLst/>
          </a:prstGeom>
        </p:spPr>
      </p:pic>
    </p:spTree>
    <p:extLst>
      <p:ext uri="{BB962C8B-B14F-4D97-AF65-F5344CB8AC3E}">
        <p14:creationId xmlns:p14="http://schemas.microsoft.com/office/powerpoint/2010/main" val="258827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04BE5-8461-A054-318E-18EA191DC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004508"/>
            <a:ext cx="9721850" cy="4635507"/>
          </a:xfrm>
          <a:prstGeom prst="rect">
            <a:avLst/>
          </a:prstGeom>
        </p:spPr>
      </p:pic>
    </p:spTree>
    <p:extLst>
      <p:ext uri="{BB962C8B-B14F-4D97-AF65-F5344CB8AC3E}">
        <p14:creationId xmlns:p14="http://schemas.microsoft.com/office/powerpoint/2010/main" val="355232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359C2F-FABA-E73F-D29E-D8FA7270A224}"/>
              </a:ext>
            </a:extLst>
          </p:cNvPr>
          <p:cNvSpPr>
            <a:spLocks noGrp="1"/>
          </p:cNvSpPr>
          <p:nvPr>
            <p:ph type="title"/>
          </p:nvPr>
        </p:nvSpPr>
        <p:spPr>
          <a:xfrm>
            <a:off x="998895" y="786634"/>
            <a:ext cx="9894723" cy="612508"/>
          </a:xfrm>
        </p:spPr>
        <p:txBody>
          <a:bodyPr/>
          <a:lstStyle/>
          <a:p>
            <a:endParaRPr lang="en-US"/>
          </a:p>
        </p:txBody>
      </p:sp>
      <p:pic>
        <p:nvPicPr>
          <p:cNvPr id="2" name="Picture 1">
            <a:extLst>
              <a:ext uri="{FF2B5EF4-FFF2-40B4-BE49-F238E27FC236}">
                <a16:creationId xmlns:a16="http://schemas.microsoft.com/office/drawing/2014/main" id="{116B61D1-6200-ADB8-1D87-2AE677F5D253}"/>
              </a:ext>
            </a:extLst>
          </p:cNvPr>
          <p:cNvPicPr>
            <a:picLocks noChangeAspect="1"/>
          </p:cNvPicPr>
          <p:nvPr/>
        </p:nvPicPr>
        <p:blipFill>
          <a:blip r:embed="rId2"/>
          <a:srcRect t="31812" r="-1" b="-1"/>
          <a:stretch>
            <a:fillRect/>
          </a:stretch>
        </p:blipFill>
        <p:spPr>
          <a:xfrm>
            <a:off x="998895" y="1567635"/>
            <a:ext cx="9894887" cy="4503724"/>
          </a:xfrm>
          <a:prstGeom prst="rect">
            <a:avLst/>
          </a:prstGeom>
          <a:noFill/>
        </p:spPr>
      </p:pic>
    </p:spTree>
    <p:extLst>
      <p:ext uri="{BB962C8B-B14F-4D97-AF65-F5344CB8AC3E}">
        <p14:creationId xmlns:p14="http://schemas.microsoft.com/office/powerpoint/2010/main" val="2158579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4301-F116-B811-542E-0EC4C8E9B825}"/>
              </a:ext>
            </a:extLst>
          </p:cNvPr>
          <p:cNvSpPr>
            <a:spLocks noGrp="1"/>
          </p:cNvSpPr>
          <p:nvPr>
            <p:ph type="title"/>
          </p:nvPr>
        </p:nvSpPr>
        <p:spPr/>
        <p:txBody>
          <a:bodyPr/>
          <a:lstStyle/>
          <a:p>
            <a:r>
              <a:rPr lang="en-GB" dirty="0"/>
              <a:t>Who Can Tell Who, What To Do? </a:t>
            </a:r>
          </a:p>
        </p:txBody>
      </p:sp>
      <p:graphicFrame>
        <p:nvGraphicFramePr>
          <p:cNvPr id="4" name="Content Placeholder 3">
            <a:extLst>
              <a:ext uri="{FF2B5EF4-FFF2-40B4-BE49-F238E27FC236}">
                <a16:creationId xmlns:a16="http://schemas.microsoft.com/office/drawing/2014/main" id="{E5EE877B-233B-4C4F-D61C-228246B0672A}"/>
              </a:ext>
            </a:extLst>
          </p:cNvPr>
          <p:cNvGraphicFramePr>
            <a:graphicFrameLocks noGrp="1"/>
          </p:cNvGraphicFramePr>
          <p:nvPr>
            <p:ph sz="quarter" idx="10"/>
            <p:extLst>
              <p:ext uri="{D42A27DB-BD31-4B8C-83A1-F6EECF244321}">
                <p14:modId xmlns:p14="http://schemas.microsoft.com/office/powerpoint/2010/main" val="3164040733"/>
              </p:ext>
            </p:extLst>
          </p:nvPr>
        </p:nvGraphicFramePr>
        <p:xfrm>
          <a:off x="550235" y="1644845"/>
          <a:ext cx="11091530" cy="4277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014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96142A1-D53A-EB4E-817C-3430D1A7955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66F20B0-2B87-4D4E-8F7D-00EAC65433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D85D118A-12BD-6A43-B386-C79F43483F8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C2537AE-D539-684E-81FE-E03A06D45FA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B143BE5-550B-AD48-9419-DF832CAEC45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65F4-2FA0-90A5-56B0-1F10E1231E78}"/>
              </a:ext>
            </a:extLst>
          </p:cNvPr>
          <p:cNvSpPr>
            <a:spLocks noGrp="1"/>
          </p:cNvSpPr>
          <p:nvPr>
            <p:ph type="title"/>
          </p:nvPr>
        </p:nvSpPr>
        <p:spPr/>
        <p:txBody>
          <a:bodyPr/>
          <a:lstStyle/>
          <a:p>
            <a:r>
              <a:rPr lang="en-GB" dirty="0"/>
              <a:t>Takeaways</a:t>
            </a:r>
          </a:p>
        </p:txBody>
      </p:sp>
      <p:graphicFrame>
        <p:nvGraphicFramePr>
          <p:cNvPr id="7" name="Content Placeholder 6">
            <a:extLst>
              <a:ext uri="{FF2B5EF4-FFF2-40B4-BE49-F238E27FC236}">
                <a16:creationId xmlns:a16="http://schemas.microsoft.com/office/drawing/2014/main" id="{BCD80D05-CD0D-C53E-886A-C428B2C251E3}"/>
              </a:ext>
            </a:extLst>
          </p:cNvPr>
          <p:cNvGraphicFramePr>
            <a:graphicFrameLocks noGrp="1"/>
          </p:cNvGraphicFramePr>
          <p:nvPr>
            <p:ph sz="quarter" idx="10"/>
            <p:extLst>
              <p:ext uri="{D42A27DB-BD31-4B8C-83A1-F6EECF244321}">
                <p14:modId xmlns:p14="http://schemas.microsoft.com/office/powerpoint/2010/main" val="2382309955"/>
              </p:ext>
            </p:extLst>
          </p:nvPr>
        </p:nvGraphicFramePr>
        <p:xfrm>
          <a:off x="998895" y="1573279"/>
          <a:ext cx="9995528" cy="4498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4356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A1A63B-A7B3-C64F-84BA-269873DB019A}"/>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658167B-A053-AE81-158B-F99E75A25CF9}"/>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p:cNvSpPr txBox="1">
            <a:spLocks/>
          </p:cNvSpPr>
          <p:nvPr/>
        </p:nvSpPr>
        <p:spPr>
          <a:xfrm>
            <a:off x="1255494" y="196674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Thank You</a:t>
            </a:r>
            <a:endParaRPr lang="en-US" sz="4000" dirty="0">
              <a:solidFill>
                <a:schemeClr val="bg1"/>
              </a:solidFill>
            </a:endParaRPr>
          </a:p>
        </p:txBody>
      </p:sp>
      <p:sp>
        <p:nvSpPr>
          <p:cNvPr id="10" name="Text Placeholder 6"/>
          <p:cNvSpPr txBox="1">
            <a:spLocks/>
          </p:cNvSpPr>
          <p:nvPr/>
        </p:nvSpPr>
        <p:spPr>
          <a:xfrm>
            <a:off x="1291788" y="2599353"/>
            <a:ext cx="6753726" cy="7494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400" dirty="0">
                <a:solidFill>
                  <a:schemeClr val="bg1"/>
                </a:solidFill>
              </a:rPr>
              <a:t>Any questions?</a:t>
            </a:r>
          </a:p>
          <a:p>
            <a:endParaRPr lang="en-GB" sz="2400" dirty="0">
              <a:solidFill>
                <a:schemeClr val="bg1"/>
              </a:solidFill>
              <a:latin typeface="+mn-lt"/>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91787" y="596200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spTree>
    <p:extLst>
      <p:ext uri="{BB962C8B-B14F-4D97-AF65-F5344CB8AC3E}">
        <p14:creationId xmlns:p14="http://schemas.microsoft.com/office/powerpoint/2010/main" val="24960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E4095-62F0-0A81-FCAF-2CD61A674C85}"/>
              </a:ext>
            </a:extLst>
          </p:cNvPr>
          <p:cNvSpPr>
            <a:spLocks noGrp="1"/>
          </p:cNvSpPr>
          <p:nvPr>
            <p:ph type="title"/>
          </p:nvPr>
        </p:nvSpPr>
        <p:spPr/>
        <p:txBody>
          <a:bodyPr/>
          <a:lstStyle/>
          <a:p>
            <a:r>
              <a:rPr lang="en-US" dirty="0"/>
              <a:t>Focal Points</a:t>
            </a:r>
          </a:p>
        </p:txBody>
      </p:sp>
      <p:graphicFrame>
        <p:nvGraphicFramePr>
          <p:cNvPr id="2" name="Content Placeholder 1">
            <a:extLst>
              <a:ext uri="{FF2B5EF4-FFF2-40B4-BE49-F238E27FC236}">
                <a16:creationId xmlns:a16="http://schemas.microsoft.com/office/drawing/2014/main" id="{ACBBF320-8BC0-CEF3-4981-174A06F01B1D}"/>
              </a:ext>
            </a:extLst>
          </p:cNvPr>
          <p:cNvGraphicFramePr>
            <a:graphicFrameLocks noGrp="1"/>
          </p:cNvGraphicFramePr>
          <p:nvPr>
            <p:ph sz="quarter" idx="10"/>
            <p:extLst>
              <p:ext uri="{D42A27DB-BD31-4B8C-83A1-F6EECF244321}">
                <p14:modId xmlns:p14="http://schemas.microsoft.com/office/powerpoint/2010/main" val="1886381291"/>
              </p:ext>
            </p:extLst>
          </p:nvPr>
        </p:nvGraphicFramePr>
        <p:xfrm>
          <a:off x="280416" y="1267968"/>
          <a:ext cx="11436095" cy="5145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963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2827-4F2E-3064-0591-D37C8AFE89D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0DC94BF-B922-E338-5DB9-903FBDD51F25}"/>
              </a:ext>
            </a:extLst>
          </p:cNvPr>
          <p:cNvSpPr/>
          <p:nvPr/>
        </p:nvSpPr>
        <p:spPr>
          <a:xfrm>
            <a:off x="0" y="0"/>
            <a:ext cx="12192000" cy="6858000"/>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863FBA-3C65-3617-1F81-426A07387C08}"/>
              </a:ext>
            </a:extLst>
          </p:cNvPr>
          <p:cNvPicPr>
            <a:picLocks noChangeAspect="1"/>
          </p:cNvPicPr>
          <p:nvPr/>
        </p:nvPicPr>
        <p:blipFill rotWithShape="1">
          <a:blip r:embed="rId2">
            <a:extLst>
              <a:ext uri="{28A0092B-C50C-407E-A947-70E740481C1C}">
                <a14:useLocalDpi xmlns:a14="http://schemas.microsoft.com/office/drawing/2010/main" val="0"/>
              </a:ext>
            </a:extLst>
          </a:blip>
          <a:srcRect l="21422" t="52611" r="43229" b="19183"/>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C63023D2-3157-033E-ED91-F235658FCBF9}"/>
              </a:ext>
            </a:extLst>
          </p:cNvPr>
          <p:cNvSpPr txBox="1">
            <a:spLocks/>
          </p:cNvSpPr>
          <p:nvPr/>
        </p:nvSpPr>
        <p:spPr>
          <a:xfrm>
            <a:off x="1291787" y="224355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Online Safety</a:t>
            </a:r>
            <a:endParaRPr lang="en-US" sz="4000" dirty="0">
              <a:solidFill>
                <a:schemeClr val="bg1"/>
              </a:solidFill>
            </a:endParaRPr>
          </a:p>
        </p:txBody>
      </p:sp>
      <p:pic>
        <p:nvPicPr>
          <p:cNvPr id="12" name="Picture 11">
            <a:extLst>
              <a:ext uri="{FF2B5EF4-FFF2-40B4-BE49-F238E27FC236}">
                <a16:creationId xmlns:a16="http://schemas.microsoft.com/office/drawing/2014/main" id="{87298424-9147-065E-B06D-80EA94FF9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7D3BD9FC-C436-234D-F4EA-DD64BA451C67}"/>
              </a:ext>
            </a:extLst>
          </p:cNvPr>
          <p:cNvSpPr txBox="1">
            <a:spLocks/>
          </p:cNvSpPr>
          <p:nvPr/>
        </p:nvSpPr>
        <p:spPr>
          <a:xfrm>
            <a:off x="1291787" y="596200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bg1"/>
                </a:solidFill>
              </a:rPr>
              <a:t>www.geant.org</a:t>
            </a:r>
            <a:endParaRPr lang="en-GB" sz="1400" dirty="0">
              <a:solidFill>
                <a:schemeClr val="bg1"/>
              </a:solidFill>
            </a:endParaRPr>
          </a:p>
        </p:txBody>
      </p:sp>
    </p:spTree>
    <p:extLst>
      <p:ext uri="{BB962C8B-B14F-4D97-AF65-F5344CB8AC3E}">
        <p14:creationId xmlns:p14="http://schemas.microsoft.com/office/powerpoint/2010/main" val="77991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xt">
            <a:extLst>
              <a:ext uri="{FF2B5EF4-FFF2-40B4-BE49-F238E27FC236}">
                <a16:creationId xmlns:a16="http://schemas.microsoft.com/office/drawing/2014/main" id="{71455742-79AA-E4A1-DFFC-6B4B4520D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09" r="-1" b="15402"/>
          <a:stretch>
            <a:fillRect/>
          </a:stretch>
        </p:blipFill>
        <p:spPr bwMode="auto">
          <a:xfrm>
            <a:off x="998895" y="1254457"/>
            <a:ext cx="9894887" cy="4503737"/>
          </a:xfrm>
          <a:prstGeom prst="rect">
            <a:avLst/>
          </a:prstGeom>
          <a:solidFill>
            <a:srgbClr val="FFFFFF"/>
          </a:solidFill>
        </p:spPr>
      </p:pic>
      <p:sp>
        <p:nvSpPr>
          <p:cNvPr id="7" name="TextBox 6">
            <a:extLst>
              <a:ext uri="{FF2B5EF4-FFF2-40B4-BE49-F238E27FC236}">
                <a16:creationId xmlns:a16="http://schemas.microsoft.com/office/drawing/2014/main" id="{EDF10042-B75E-F7CA-C7A6-273D8D5D6A8A}"/>
              </a:ext>
            </a:extLst>
          </p:cNvPr>
          <p:cNvSpPr txBox="1"/>
          <p:nvPr/>
        </p:nvSpPr>
        <p:spPr>
          <a:xfrm>
            <a:off x="3934047" y="5964865"/>
            <a:ext cx="3456459" cy="369332"/>
          </a:xfrm>
          <a:prstGeom prst="rect">
            <a:avLst/>
          </a:prstGeom>
          <a:noFill/>
        </p:spPr>
        <p:txBody>
          <a:bodyPr wrap="none" rtlCol="0">
            <a:spAutoFit/>
          </a:bodyPr>
          <a:lstStyle/>
          <a:p>
            <a:r>
              <a:rPr lang="en-GB" dirty="0">
                <a:solidFill>
                  <a:schemeClr val="accent2">
                    <a:lumMod val="90000"/>
                    <a:lumOff val="10000"/>
                  </a:schemeClr>
                </a:solidFill>
              </a:rPr>
              <a:t>Photo by </a:t>
            </a:r>
            <a:r>
              <a:rPr lang="en-GB" dirty="0">
                <a:solidFill>
                  <a:schemeClr val="accent2">
                    <a:lumMod val="90000"/>
                    <a:lumOff val="10000"/>
                  </a:schemeClr>
                </a:solidFill>
                <a:hlinkClick r:id="rId4">
                  <a:extLst>
                    <a:ext uri="{A12FA001-AC4F-418D-AE19-62706E023703}">
                      <ahyp:hlinkClr xmlns:ahyp="http://schemas.microsoft.com/office/drawing/2018/hyperlinkcolor" val="tx"/>
                    </a:ext>
                  </a:extLst>
                </a:hlinkClick>
              </a:rPr>
              <a:t>Rafik Wahba</a:t>
            </a:r>
            <a:r>
              <a:rPr lang="en-GB" dirty="0">
                <a:solidFill>
                  <a:schemeClr val="accent2">
                    <a:lumMod val="90000"/>
                    <a:lumOff val="10000"/>
                  </a:schemeClr>
                </a:solidFill>
              </a:rPr>
              <a:t> on </a:t>
            </a:r>
            <a:r>
              <a:rPr lang="en-GB" dirty="0">
                <a:solidFill>
                  <a:schemeClr val="accent2">
                    <a:lumMod val="90000"/>
                    <a:lumOff val="10000"/>
                  </a:schemeClr>
                </a:solidFill>
                <a:hlinkClick r:id="rId5">
                  <a:extLst>
                    <a:ext uri="{A12FA001-AC4F-418D-AE19-62706E023703}">
                      <ahyp:hlinkClr xmlns:ahyp="http://schemas.microsoft.com/office/drawing/2018/hyperlinkcolor" val="tx"/>
                    </a:ext>
                  </a:extLst>
                </a:hlinkClick>
              </a:rPr>
              <a:t>Unsplash</a:t>
            </a:r>
            <a:endParaRPr lang="en-GB" dirty="0">
              <a:solidFill>
                <a:schemeClr val="accent2">
                  <a:lumMod val="90000"/>
                  <a:lumOff val="10000"/>
                </a:schemeClr>
              </a:solidFill>
            </a:endParaRPr>
          </a:p>
        </p:txBody>
      </p:sp>
    </p:spTree>
    <p:extLst>
      <p:ext uri="{BB962C8B-B14F-4D97-AF65-F5344CB8AC3E}">
        <p14:creationId xmlns:p14="http://schemas.microsoft.com/office/powerpoint/2010/main" val="280487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00E823-2A60-8280-E860-CE914A262C8F}"/>
              </a:ext>
            </a:extLst>
          </p:cNvPr>
          <p:cNvSpPr>
            <a:spLocks noGrp="1"/>
          </p:cNvSpPr>
          <p:nvPr>
            <p:ph sz="quarter" idx="10"/>
          </p:nvPr>
        </p:nvSpPr>
        <p:spPr/>
        <p:txBody>
          <a:bodyPr>
            <a:normAutofit/>
          </a:bodyPr>
          <a:lstStyle/>
          <a:p>
            <a:pPr marL="0" indent="0" algn="ctr">
              <a:buNone/>
            </a:pPr>
            <a:endParaRPr lang="en-GB" sz="4000" dirty="0"/>
          </a:p>
          <a:p>
            <a:pPr marL="0" indent="0" algn="ctr">
              <a:buNone/>
            </a:pPr>
            <a:endParaRPr lang="en-GB" sz="4000" dirty="0"/>
          </a:p>
          <a:p>
            <a:pPr marL="0" indent="0" algn="ctr">
              <a:buNone/>
            </a:pPr>
            <a:r>
              <a:rPr lang="en-GB" sz="4000" dirty="0"/>
              <a:t>Online Safety = Age Verification</a:t>
            </a:r>
          </a:p>
        </p:txBody>
      </p:sp>
    </p:spTree>
    <p:extLst>
      <p:ext uri="{BB962C8B-B14F-4D97-AF65-F5344CB8AC3E}">
        <p14:creationId xmlns:p14="http://schemas.microsoft.com/office/powerpoint/2010/main" val="1717958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7D871-8790-F4F4-FF19-D8DA065B3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4629"/>
            <a:ext cx="6096000" cy="2452875"/>
          </a:xfrm>
          <a:prstGeom prst="rect">
            <a:avLst/>
          </a:prstGeom>
        </p:spPr>
      </p:pic>
      <p:pic>
        <p:nvPicPr>
          <p:cNvPr id="7" name="Picture 6">
            <a:extLst>
              <a:ext uri="{FF2B5EF4-FFF2-40B4-BE49-F238E27FC236}">
                <a16:creationId xmlns:a16="http://schemas.microsoft.com/office/drawing/2014/main" id="{88E56073-2B37-3CDC-CD8D-DB3870840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700" y="2450104"/>
            <a:ext cx="7353300" cy="1574800"/>
          </a:xfrm>
          <a:prstGeom prst="rect">
            <a:avLst/>
          </a:prstGeom>
        </p:spPr>
      </p:pic>
      <p:pic>
        <p:nvPicPr>
          <p:cNvPr id="9" name="Picture 8">
            <a:extLst>
              <a:ext uri="{FF2B5EF4-FFF2-40B4-BE49-F238E27FC236}">
                <a16:creationId xmlns:a16="http://schemas.microsoft.com/office/drawing/2014/main" id="{1D65E0EA-809F-16D6-3353-319F4EB7D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6596"/>
            <a:ext cx="7772400" cy="2741404"/>
          </a:xfrm>
          <a:prstGeom prst="rect">
            <a:avLst/>
          </a:prstGeom>
        </p:spPr>
      </p:pic>
    </p:spTree>
    <p:extLst>
      <p:ext uri="{BB962C8B-B14F-4D97-AF65-F5344CB8AC3E}">
        <p14:creationId xmlns:p14="http://schemas.microsoft.com/office/powerpoint/2010/main" val="38115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B22E-C713-1832-14D4-BB38239C85C2}"/>
              </a:ext>
            </a:extLst>
          </p:cNvPr>
          <p:cNvSpPr>
            <a:spLocks noGrp="1"/>
          </p:cNvSpPr>
          <p:nvPr>
            <p:ph type="title"/>
          </p:nvPr>
        </p:nvSpPr>
        <p:spPr>
          <a:xfrm>
            <a:off x="932393" y="670256"/>
            <a:ext cx="9894723" cy="645559"/>
          </a:xfrm>
        </p:spPr>
        <p:txBody>
          <a:bodyPr/>
          <a:lstStyle/>
          <a:p>
            <a:r>
              <a:rPr lang="en-GB" dirty="0"/>
              <a:t>What are the issues?</a:t>
            </a:r>
          </a:p>
        </p:txBody>
      </p:sp>
      <p:sp>
        <p:nvSpPr>
          <p:cNvPr id="4" name="Rectangle 1">
            <a:extLst>
              <a:ext uri="{FF2B5EF4-FFF2-40B4-BE49-F238E27FC236}">
                <a16:creationId xmlns:a16="http://schemas.microsoft.com/office/drawing/2014/main" id="{2497AA14-1ADE-CB86-C1EB-7384A60A1F3D}"/>
              </a:ext>
            </a:extLst>
          </p:cNvPr>
          <p:cNvSpPr>
            <a:spLocks noGrp="1" noChangeArrowheads="1"/>
          </p:cNvSpPr>
          <p:nvPr>
            <p:ph sz="quarter" idx="10"/>
          </p:nvPr>
        </p:nvSpPr>
        <p:spPr bwMode="auto">
          <a:xfrm>
            <a:off x="1927273" y="6049613"/>
            <a:ext cx="96781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indent="0"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Diagram 5">
            <a:extLst>
              <a:ext uri="{FF2B5EF4-FFF2-40B4-BE49-F238E27FC236}">
                <a16:creationId xmlns:a16="http://schemas.microsoft.com/office/drawing/2014/main" id="{C62CD501-5C2E-A060-3B1A-B9A4D84D308A}"/>
              </a:ext>
            </a:extLst>
          </p:cNvPr>
          <p:cNvGraphicFramePr/>
          <p:nvPr>
            <p:extLst>
              <p:ext uri="{D42A27DB-BD31-4B8C-83A1-F6EECF244321}">
                <p14:modId xmlns:p14="http://schemas.microsoft.com/office/powerpoint/2010/main" val="3379637875"/>
              </p:ext>
            </p:extLst>
          </p:nvPr>
        </p:nvGraphicFramePr>
        <p:xfrm>
          <a:off x="-1945178" y="1432193"/>
          <a:ext cx="15960436" cy="5263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176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D38162E-AA79-824A-96DE-8BDD23D4841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7E5B34DC-2569-004E-92EF-6F08AFF47D0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AE7EA077-918A-5742-8348-7C0FB4B404F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EC96B16A-A26C-5348-BAC7-565333DFB12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7B58FA8F-B495-0B4E-8CE1-572BEBF79823}"/>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6FEC716-607C-7643-B921-4BE788B4088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C6690983-2A2E-E145-BDC3-B5D9E3C6FB5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37627A7A-42B4-4047-8FD2-CD622051CA0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06BD91CE-9EE3-5F41-98A9-C024099E0412}"/>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1682F62C-CCC2-F441-A1A4-78B0D63DC236}"/>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0D4EB927-21A7-1844-8C65-1378313C3B2F}"/>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3B79B9B3-C6AA-DD45-96A3-5C70E02D3DA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F813-E8A6-EFCE-9760-7091EC35B46A}"/>
              </a:ext>
            </a:extLst>
          </p:cNvPr>
          <p:cNvSpPr>
            <a:spLocks noGrp="1"/>
          </p:cNvSpPr>
          <p:nvPr>
            <p:ph type="title"/>
          </p:nvPr>
        </p:nvSpPr>
        <p:spPr/>
        <p:txBody>
          <a:bodyPr/>
          <a:lstStyle/>
          <a:p>
            <a:r>
              <a:rPr lang="en-GB" dirty="0"/>
              <a:t>Why should we care?</a:t>
            </a:r>
          </a:p>
        </p:txBody>
      </p:sp>
      <p:graphicFrame>
        <p:nvGraphicFramePr>
          <p:cNvPr id="4" name="Content Placeholder 3">
            <a:extLst>
              <a:ext uri="{FF2B5EF4-FFF2-40B4-BE49-F238E27FC236}">
                <a16:creationId xmlns:a16="http://schemas.microsoft.com/office/drawing/2014/main" id="{71DEBD4F-67B4-42E6-5C78-2A08D8E91F9B}"/>
              </a:ext>
            </a:extLst>
          </p:cNvPr>
          <p:cNvGraphicFramePr>
            <a:graphicFrameLocks noGrp="1"/>
          </p:cNvGraphicFramePr>
          <p:nvPr>
            <p:ph sz="quarter" idx="10"/>
            <p:extLst>
              <p:ext uri="{D42A27DB-BD31-4B8C-83A1-F6EECF244321}">
                <p14:modId xmlns:p14="http://schemas.microsoft.com/office/powerpoint/2010/main" val="3321154800"/>
              </p:ext>
            </p:extLst>
          </p:nvPr>
        </p:nvGraphicFramePr>
        <p:xfrm>
          <a:off x="499447" y="1567629"/>
          <a:ext cx="11193105" cy="5290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687984"/>
      </p:ext>
    </p:extLst>
  </p:cSld>
  <p:clrMapOvr>
    <a:masterClrMapping/>
  </p:clrMapOvr>
</p:sld>
</file>

<file path=ppt/theme/theme1.xml><?xml version="1.0" encoding="utf-8"?>
<a:theme xmlns:a="http://schemas.openxmlformats.org/drawingml/2006/main" name="Office Theme">
  <a:themeElements>
    <a:clrScheme name="GEANT colors">
      <a:dk1>
        <a:srgbClr val="000000"/>
      </a:dk1>
      <a:lt1>
        <a:srgbClr val="FFFFFF"/>
      </a:lt1>
      <a:dk2>
        <a:srgbClr val="44546A"/>
      </a:dk2>
      <a:lt2>
        <a:srgbClr val="E7E6E6"/>
      </a:lt2>
      <a:accent1>
        <a:srgbClr val="EC1556"/>
      </a:accent1>
      <a:accent2>
        <a:srgbClr val="003E5E"/>
      </a:accent2>
      <a:accent3>
        <a:srgbClr val="702077"/>
      </a:accent3>
      <a:accent4>
        <a:srgbClr val="E14200"/>
      </a:accent4>
      <a:accent5>
        <a:srgbClr val="CC007B"/>
      </a:accent5>
      <a:accent6>
        <a:srgbClr val="A7B2B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_Association_Presentation_Template_2024" id="{62825795-2013-41BF-A5F3-AC7B5009A514}" vid="{0FF692CD-5C9D-458C-A42A-E19A6E9875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AC39FCDB5274E85521115CCD44900" ma:contentTypeVersion="4" ma:contentTypeDescription="Create a new document." ma:contentTypeScope="" ma:versionID="b76de178137d6f462ca2198ee5b949ba">
  <xsd:schema xmlns:xsd="http://www.w3.org/2001/XMLSchema" xmlns:xs="http://www.w3.org/2001/XMLSchema" xmlns:p="http://schemas.microsoft.com/office/2006/metadata/properties" xmlns:ns2="4daf2f13-22e0-4a33-b887-3c149763def7" targetNamespace="http://schemas.microsoft.com/office/2006/metadata/properties" ma:root="true" ma:fieldsID="9bddc97bae6594a946bf892aacc48f5b" ns2:_="">
    <xsd:import namespace="4daf2f13-22e0-4a33-b887-3c149763def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f2f13-22e0-4a33-b887-3c149763d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5510FB-36FB-4154-A2BF-C542F10FC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f2f13-22e0-4a33-b887-3c149763de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BFBE69-594A-4D95-9A03-629D5C5A13EF}">
  <ds:schemaRefs>
    <ds:schemaRef ds:uri="http://schemas.microsoft.com/sharepoint/v3/contenttype/forms"/>
  </ds:schemaRefs>
</ds:datastoreItem>
</file>

<file path=customXml/itemProps3.xml><?xml version="1.0" encoding="utf-8"?>
<ds:datastoreItem xmlns:ds="http://schemas.openxmlformats.org/officeDocument/2006/customXml" ds:itemID="{F11505B4-EB03-4FE5-A8AD-247CA6255C2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1310</TotalTime>
  <Words>1220</Words>
  <Application>Microsoft Macintosh PowerPoint</Application>
  <PresentationFormat>Widescreen</PresentationFormat>
  <Paragraphs>107</Paragraphs>
  <Slides>27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Overview of Security Legislation</vt:lpstr>
      <vt:lpstr>Focal Points</vt:lpstr>
      <vt:lpstr>PowerPoint Presentation</vt:lpstr>
      <vt:lpstr>PowerPoint Presentation</vt:lpstr>
      <vt:lpstr>PowerPoint Presentation</vt:lpstr>
      <vt:lpstr>PowerPoint Presentation</vt:lpstr>
      <vt:lpstr>What are the issues?</vt:lpstr>
      <vt:lpstr>Why should we care?</vt:lpstr>
      <vt:lpstr>PowerPoint Presentation</vt:lpstr>
      <vt:lpstr>What is the Cyber Resilience Act?</vt:lpstr>
      <vt:lpstr>What is the Cyber Resilience Act?</vt:lpstr>
      <vt:lpstr>What Do You Need To Do? </vt:lpstr>
      <vt:lpstr>Software Bill of Materials</vt:lpstr>
      <vt:lpstr>PowerPoint Presentation</vt:lpstr>
      <vt:lpstr>Digital Service Act</vt:lpstr>
      <vt:lpstr>PowerPoint Presentation</vt:lpstr>
      <vt:lpstr>PowerPoint Presentation</vt:lpstr>
      <vt:lpstr>Digital Markets Act: Fair Competition </vt:lpstr>
      <vt:lpstr>PowerPoint Presentation</vt:lpstr>
      <vt:lpstr>PowerPoint Presentation</vt:lpstr>
      <vt:lpstr>PowerPoint Presentation</vt:lpstr>
      <vt:lpstr>PowerPoint Presentation</vt:lpstr>
      <vt:lpstr>PowerPoint Presentation</vt:lpstr>
      <vt:lpstr>Who Can Tell Who, What To Do? </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 Harris</dc:creator>
  <cp:lastModifiedBy>Nicole Harris</cp:lastModifiedBy>
  <cp:revision>5</cp:revision>
  <dcterms:created xsi:type="dcterms:W3CDTF">2026-04-06T13:43:48Z</dcterms:created>
  <dcterms:modified xsi:type="dcterms:W3CDTF">2026-04-08T10:02:35Z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0x01010090EAC39FCDB5274E85521115CCD44900</vt:lpwstr>
  </property>
  <property fmtid="{D5CDD505-2E9C-101B-9397-08002B2CF9AE}" pid="3" name="FunctionalTeam">
    <vt:lpwstr>4;#Information Management|94b3ca60-d26b-4bcf-94e8-a8e36b54d2bb</vt:lpwstr>
  </property>
  <property fmtid="{D5CDD505-2E9C-101B-9397-08002B2CF9AE}" pid="4" name="TaxKeyword">
    <vt:lpwstr/>
  </property>
  <property fmtid="{D5CDD505-2E9C-101B-9397-08002B2CF9AE}" pid="5" name="DocumentType">
    <vt:lpwstr/>
  </property>
</Properties>
</file>