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9" r:id="rId4"/>
  </p:sldMasterIdLst>
  <p:notesMasterIdLst>
    <p:notesMasterId r:id="rId10"/>
  </p:notesMasterIdLst>
  <p:sldIdLst>
    <p:sldId id="2147480948" r:id="rId5"/>
    <p:sldId id="2147482564" r:id="rId6"/>
    <p:sldId id="2147482563" r:id="rId7"/>
    <p:sldId id="2147482559" r:id="rId8"/>
    <p:sldId id="2147471614" r:id="rId9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CC Group | Fox it template" id="{C857E7F3-6561-41F3-A165-350773DE7272}">
          <p14:sldIdLst>
            <p14:sldId id="2147480948"/>
            <p14:sldId id="2147482564"/>
            <p14:sldId id="2147482563"/>
            <p14:sldId id="2147482559"/>
            <p14:sldId id="2147471614"/>
          </p14:sldIdLst>
        </p14:section>
        <p14:section name="Smart art" id="{B94DAAC6-2BC1-402A-B549-828908B70F82}">
          <p14:sldIdLst/>
        </p14:section>
        <p14:section name="Assets" id="{3147B65C-9552-4C4A-B90A-5BB4AED64B4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4FED48-B9B8-0728-1548-0BFFF91D58AD}" name="Iveta Mockute" initials="IM" userId="S::iveta.mockute@nccgroup.com::171b8e00-3e50-4893-8b22-e2320f565c38" providerId="AD"/>
  <p188:author id="{E30F914A-EEB7-8432-3010-78DBA17B0174}" name="Sara, Presented" initials="SK" userId="S::sara@presented.co.uk::6309f316-9ff0-4140-867c-ee93d20d8282" providerId="AD"/>
  <p188:author id="{90413B54-472B-E8F2-2E5B-05331823F939}" name="David Barker" initials="DB" userId="S::david.barker@nccgroup.com::86117428-f7fd-442c-901d-ade1b38dce6e" providerId="AD"/>
  <p188:author id="{62E3C768-BD63-069A-98B2-BB6882C6D45A}" name="Natalie Walker" initials="NW" userId="S::natalie.walker@nccgroup.com::26671b7b-8dee-48e4-b919-d5bebac07125" providerId="AD"/>
  <p188:author id="{2D878885-CAB9-B306-ED44-5B16A5A036B2}" name="Larissa, Presented" initials="LG" userId="S::larissa@presented.co.uk::e67167b2-b45e-4c56-9d8a-6086425ac10d" providerId="AD"/>
  <p188:author id="{CE84CB85-B768-F806-C4DA-823C21ACEE73}" name="Kate Wallyn" initials="KW" userId="S::kate.wallyn@nccgroup.com::3bdbbb1a-c937-48d6-82fe-144e08147dec" providerId="AD"/>
  <p188:author id="{34EC6587-52D3-73BF-939C-21BBFB7169D4}" name="Kate Crawford" initials="KC" userId="S::kate.crawford@nccgroup.com::857f811c-481b-4268-9c4b-00288d705a4a" providerId="AD"/>
  <p188:author id="{E061CA90-256F-A8E4-9EAE-0E4964B42960}" name="Angela Brown" initials="AB" userId="S::angela.brown@nccgroup.com::401c605f-57c7-48ba-bffd-fb9e8301628d" providerId="AD"/>
  <p188:author id="{F39CB9E1-F399-77D2-3A59-83C37B2AD73E}" name="B" initials="B" userId="S::bernadette.carrigan@nccgroup.com::8d5e43cd-5b6c-4741-bb7b-05bd857aa015" providerId="AD"/>
  <p188:author id="{76B193E3-F08D-3F31-CAAA-AFF8DD44C751}" name="Yvonne Harley" initials="YH" userId="S::yvonne.harley@nccgroup.com::7fd158cf-eca9-48ae-9af1-9d0164f0e55b" providerId="AD"/>
  <p188:author id="{6532B3E4-0210-A8FF-B017-AD5763A83F9B}" name="Ana, Presented" initials="AL" userId="S::ana@presented.co.uk::6dfb27b6-aeff-4320-9948-47aab00c5922" providerId="AD"/>
  <p188:author id="{6E628AED-FBC3-AA87-5805-4DEADC8AC569}" name="Raluca Gherman" initials="RG" userId="S::raluca.gherman@nccgroup.com::774453a3-84ad-4b35-9d28-479b2902d9c0" providerId="AD"/>
  <p188:author id="{3BB8C8F0-360D-CCC3-C2BC-2FBD90F69217}" name="Juliana, Presented" initials="JR" userId="S::juliana@presented.co.uk::f4f0b1c1-e073-40dd-a690-968bf4cd40db" providerId="AD"/>
  <p188:author id="{988421F2-0FE1-50E1-787A-5BCA799F2571}" name="Róisín Smyth" initials="RS" userId="S::roisin.smyth@nccgroup.com::7603cd3d-8cc8-40f0-9c33-8dfce13882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7D7"/>
    <a:srgbClr val="86CDF2"/>
    <a:srgbClr val="FF3B0B"/>
    <a:srgbClr val="FFFFFF"/>
    <a:srgbClr val="000FFF"/>
    <a:srgbClr val="000335"/>
    <a:srgbClr val="404040"/>
    <a:srgbClr val="7F7F7F"/>
    <a:srgbClr val="000000"/>
    <a:srgbClr val="92D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5B877-8DF8-4B5C-97A3-D41439E1A4D6}" v="18" dt="2026-04-02T16:18:02.7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7" autoAdjust="0"/>
    <p:restoredTop sz="94615" autoAdjust="0"/>
  </p:normalViewPr>
  <p:slideViewPr>
    <p:cSldViewPr snapToGrid="0">
      <p:cViewPr>
        <p:scale>
          <a:sx n="76" d="100"/>
          <a:sy n="76" d="100"/>
        </p:scale>
        <p:origin x="164" y="-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8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is Dankaart" userId="41016c81-ceab-463b-a3ff-c462010f5ce8" providerId="ADAL" clId="{DE66C679-5DF2-441E-A372-BD7B7D360909}"/>
    <pc:docChg chg="undo custSel addSld delSld modSld sldOrd modSection">
      <pc:chgData name="Floris Dankaart" userId="41016c81-ceab-463b-a3ff-c462010f5ce8" providerId="ADAL" clId="{DE66C679-5DF2-441E-A372-BD7B7D360909}" dt="2026-04-02T16:18:38.378" v="1091" actId="1076"/>
      <pc:docMkLst>
        <pc:docMk/>
      </pc:docMkLst>
      <pc:sldChg chg="del">
        <pc:chgData name="Floris Dankaart" userId="41016c81-ceab-463b-a3ff-c462010f5ce8" providerId="ADAL" clId="{DE66C679-5DF2-441E-A372-BD7B7D360909}" dt="2026-04-02T16:08:15.569" v="195" actId="47"/>
        <pc:sldMkLst>
          <pc:docMk/>
          <pc:sldMk cId="2627298795" sldId="316"/>
        </pc:sldMkLst>
      </pc:sldChg>
      <pc:sldChg chg="addSp modSp mod">
        <pc:chgData name="Floris Dankaart" userId="41016c81-ceab-463b-a3ff-c462010f5ce8" providerId="ADAL" clId="{DE66C679-5DF2-441E-A372-BD7B7D360909}" dt="2026-04-02T16:10:15.855" v="213" actId="20577"/>
        <pc:sldMkLst>
          <pc:docMk/>
          <pc:sldMk cId="1813368361" sldId="2147480948"/>
        </pc:sldMkLst>
        <pc:spChg chg="mod">
          <ac:chgData name="Floris Dankaart" userId="41016c81-ceab-463b-a3ff-c462010f5ce8" providerId="ADAL" clId="{DE66C679-5DF2-441E-A372-BD7B7D360909}" dt="2026-04-02T16:10:15.855" v="213" actId="20577"/>
          <ac:spMkLst>
            <pc:docMk/>
            <pc:sldMk cId="1813368361" sldId="2147480948"/>
            <ac:spMk id="3" creationId="{E1EA5559-117B-DB7F-1D13-58CAFA0451AF}"/>
          </ac:spMkLst>
        </pc:spChg>
        <pc:picChg chg="add">
          <ac:chgData name="Floris Dankaart" userId="41016c81-ceab-463b-a3ff-c462010f5ce8" providerId="ADAL" clId="{DE66C679-5DF2-441E-A372-BD7B7D360909}" dt="2026-04-01T07:29:32.076" v="0"/>
          <ac:picMkLst>
            <pc:docMk/>
            <pc:sldMk cId="1813368361" sldId="2147480948"/>
            <ac:picMk id="1026" creationId="{091D20E6-FD22-4834-4A25-A44125DEC934}"/>
          </ac:picMkLst>
        </pc:picChg>
      </pc:sldChg>
      <pc:sldChg chg="del">
        <pc:chgData name="Floris Dankaart" userId="41016c81-ceab-463b-a3ff-c462010f5ce8" providerId="ADAL" clId="{DE66C679-5DF2-441E-A372-BD7B7D360909}" dt="2026-04-02T16:09:00.441" v="198" actId="47"/>
        <pc:sldMkLst>
          <pc:docMk/>
          <pc:sldMk cId="3124847155" sldId="2147482514"/>
        </pc:sldMkLst>
      </pc:sldChg>
      <pc:sldChg chg="modSp mod">
        <pc:chgData name="Floris Dankaart" userId="41016c81-ceab-463b-a3ff-c462010f5ce8" providerId="ADAL" clId="{DE66C679-5DF2-441E-A372-BD7B7D360909}" dt="2026-04-02T16:08:55.897" v="197" actId="20577"/>
        <pc:sldMkLst>
          <pc:docMk/>
          <pc:sldMk cId="3778009628" sldId="2147482559"/>
        </pc:sldMkLst>
        <pc:spChg chg="mod">
          <ac:chgData name="Floris Dankaart" userId="41016c81-ceab-463b-a3ff-c462010f5ce8" providerId="ADAL" clId="{DE66C679-5DF2-441E-A372-BD7B7D360909}" dt="2026-04-02T16:08:55.897" v="197" actId="20577"/>
          <ac:spMkLst>
            <pc:docMk/>
            <pc:sldMk cId="3778009628" sldId="2147482559"/>
            <ac:spMk id="19" creationId="{4829923A-5225-87C7-CAC6-5BB0CCCB7B2A}"/>
          </ac:spMkLst>
        </pc:spChg>
      </pc:sldChg>
      <pc:sldChg chg="addSp delSp modSp del mod">
        <pc:chgData name="Floris Dankaart" userId="41016c81-ceab-463b-a3ff-c462010f5ce8" providerId="ADAL" clId="{DE66C679-5DF2-441E-A372-BD7B7D360909}" dt="2026-04-02T15:49:58.704" v="27" actId="47"/>
        <pc:sldMkLst>
          <pc:docMk/>
          <pc:sldMk cId="2590454305" sldId="2147482562"/>
        </pc:sldMkLst>
        <pc:spChg chg="mod">
          <ac:chgData name="Floris Dankaart" userId="41016c81-ceab-463b-a3ff-c462010f5ce8" providerId="ADAL" clId="{DE66C679-5DF2-441E-A372-BD7B7D360909}" dt="2026-04-02T15:49:21.122" v="24" actId="20577"/>
          <ac:spMkLst>
            <pc:docMk/>
            <pc:sldMk cId="2590454305" sldId="2147482562"/>
            <ac:spMk id="2" creationId="{A922DFAE-1664-ACA6-D48B-866D3C620E62}"/>
          </ac:spMkLst>
        </pc:spChg>
        <pc:spChg chg="add mod">
          <ac:chgData name="Floris Dankaart" userId="41016c81-ceab-463b-a3ff-c462010f5ce8" providerId="ADAL" clId="{DE66C679-5DF2-441E-A372-BD7B7D360909}" dt="2026-04-02T15:49:32.656" v="25" actId="478"/>
          <ac:spMkLst>
            <pc:docMk/>
            <pc:sldMk cId="2590454305" sldId="2147482562"/>
            <ac:spMk id="5" creationId="{F4E82430-43F2-349F-1167-CEB4A91FAF5A}"/>
          </ac:spMkLst>
        </pc:spChg>
        <pc:spChg chg="del mod">
          <ac:chgData name="Floris Dankaart" userId="41016c81-ceab-463b-a3ff-c462010f5ce8" providerId="ADAL" clId="{DE66C679-5DF2-441E-A372-BD7B7D360909}" dt="2026-04-02T15:49:32.656" v="25" actId="478"/>
          <ac:spMkLst>
            <pc:docMk/>
            <pc:sldMk cId="2590454305" sldId="2147482562"/>
            <ac:spMk id="1031" creationId="{9F2ABC15-FA7C-178F-FF71-AE8986A5D308}"/>
          </ac:spMkLst>
        </pc:spChg>
      </pc:sldChg>
      <pc:sldChg chg="addSp delSp modSp add mod">
        <pc:chgData name="Floris Dankaart" userId="41016c81-ceab-463b-a3ff-c462010f5ce8" providerId="ADAL" clId="{DE66C679-5DF2-441E-A372-BD7B7D360909}" dt="2026-04-02T16:18:38.378" v="1091" actId="1076"/>
        <pc:sldMkLst>
          <pc:docMk/>
          <pc:sldMk cId="3699635879" sldId="2147482563"/>
        </pc:sldMkLst>
        <pc:spChg chg="mod">
          <ac:chgData name="Floris Dankaart" userId="41016c81-ceab-463b-a3ff-c462010f5ce8" providerId="ADAL" clId="{DE66C679-5DF2-441E-A372-BD7B7D360909}" dt="2026-04-02T15:55:52.903" v="127"/>
          <ac:spMkLst>
            <pc:docMk/>
            <pc:sldMk cId="3699635879" sldId="2147482563"/>
            <ac:spMk id="2" creationId="{C47ABDE0-8194-27A8-E0B0-916CDB741F61}"/>
          </ac:spMkLst>
        </pc:spChg>
        <pc:spChg chg="add del mod">
          <ac:chgData name="Floris Dankaart" userId="41016c81-ceab-463b-a3ff-c462010f5ce8" providerId="ADAL" clId="{DE66C679-5DF2-441E-A372-BD7B7D360909}" dt="2026-04-02T15:55:24.467" v="86" actId="1076"/>
          <ac:spMkLst>
            <pc:docMk/>
            <pc:sldMk cId="3699635879" sldId="2147482563"/>
            <ac:spMk id="4" creationId="{CA1A1966-0FFD-AB43-80F5-C525C91B574A}"/>
          </ac:spMkLst>
        </pc:spChg>
        <pc:spChg chg="add mod">
          <ac:chgData name="Floris Dankaart" userId="41016c81-ceab-463b-a3ff-c462010f5ce8" providerId="ADAL" clId="{DE66C679-5DF2-441E-A372-BD7B7D360909}" dt="2026-04-02T16:18:07.896" v="980" actId="20577"/>
          <ac:spMkLst>
            <pc:docMk/>
            <pc:sldMk cId="3699635879" sldId="2147482563"/>
            <ac:spMk id="12" creationId="{F55369B4-D887-4F95-C58B-D7E4EE97AB41}"/>
          </ac:spMkLst>
        </pc:spChg>
        <pc:spChg chg="mod">
          <ac:chgData name="Floris Dankaart" userId="41016c81-ceab-463b-a3ff-c462010f5ce8" providerId="ADAL" clId="{DE66C679-5DF2-441E-A372-BD7B7D360909}" dt="2026-04-02T16:14:52.920" v="602" actId="20577"/>
          <ac:spMkLst>
            <pc:docMk/>
            <pc:sldMk cId="3699635879" sldId="2147482563"/>
            <ac:spMk id="26" creationId="{76AF024A-704D-CE60-06DB-6D5EBF58A5E5}"/>
          </ac:spMkLst>
        </pc:spChg>
        <pc:spChg chg="mod">
          <ac:chgData name="Floris Dankaart" userId="41016c81-ceab-463b-a3ff-c462010f5ce8" providerId="ADAL" clId="{DE66C679-5DF2-441E-A372-BD7B7D360909}" dt="2026-04-02T16:12:07.603" v="409" actId="1035"/>
          <ac:spMkLst>
            <pc:docMk/>
            <pc:sldMk cId="3699635879" sldId="2147482563"/>
            <ac:spMk id="27" creationId="{02A692E9-A060-260A-3937-F58BBCED240E}"/>
          </ac:spMkLst>
        </pc:spChg>
        <pc:spChg chg="mod">
          <ac:chgData name="Floris Dankaart" userId="41016c81-ceab-463b-a3ff-c462010f5ce8" providerId="ADAL" clId="{DE66C679-5DF2-441E-A372-BD7B7D360909}" dt="2026-04-02T16:12:03.487" v="398" actId="1076"/>
          <ac:spMkLst>
            <pc:docMk/>
            <pc:sldMk cId="3699635879" sldId="2147482563"/>
            <ac:spMk id="28" creationId="{FFD2CCA7-516D-423D-FA9C-08327B285B59}"/>
          </ac:spMkLst>
        </pc:spChg>
        <pc:spChg chg="mod">
          <ac:chgData name="Floris Dankaart" userId="41016c81-ceab-463b-a3ff-c462010f5ce8" providerId="ADAL" clId="{DE66C679-5DF2-441E-A372-BD7B7D360909}" dt="2026-04-02T16:12:56.104" v="508" actId="20577"/>
          <ac:spMkLst>
            <pc:docMk/>
            <pc:sldMk cId="3699635879" sldId="2147482563"/>
            <ac:spMk id="29" creationId="{5070AAF1-47E8-3F88-B1EF-168D4E8CDE6F}"/>
          </ac:spMkLst>
        </pc:spChg>
        <pc:spChg chg="mod">
          <ac:chgData name="Floris Dankaart" userId="41016c81-ceab-463b-a3ff-c462010f5ce8" providerId="ADAL" clId="{DE66C679-5DF2-441E-A372-BD7B7D360909}" dt="2026-04-02T16:15:18.286" v="668" actId="313"/>
          <ac:spMkLst>
            <pc:docMk/>
            <pc:sldMk cId="3699635879" sldId="2147482563"/>
            <ac:spMk id="31" creationId="{0CED7180-C14E-C3CF-D83E-15CCB0B545A0}"/>
          </ac:spMkLst>
        </pc:spChg>
        <pc:spChg chg="mod">
          <ac:chgData name="Floris Dankaart" userId="41016c81-ceab-463b-a3ff-c462010f5ce8" providerId="ADAL" clId="{DE66C679-5DF2-441E-A372-BD7B7D360909}" dt="2026-04-02T16:15:35.308" v="710" actId="20577"/>
          <ac:spMkLst>
            <pc:docMk/>
            <pc:sldMk cId="3699635879" sldId="2147482563"/>
            <ac:spMk id="32" creationId="{E1762CE2-4D98-80EC-9A4D-2C0554B457FF}"/>
          </ac:spMkLst>
        </pc:spChg>
        <pc:spChg chg="mod">
          <ac:chgData name="Floris Dankaart" userId="41016c81-ceab-463b-a3ff-c462010f5ce8" providerId="ADAL" clId="{DE66C679-5DF2-441E-A372-BD7B7D360909}" dt="2026-04-02T16:15:47.738" v="751" actId="20577"/>
          <ac:spMkLst>
            <pc:docMk/>
            <pc:sldMk cId="3699635879" sldId="2147482563"/>
            <ac:spMk id="33" creationId="{F012D569-F6F3-C126-7000-3D013369F2C0}"/>
          </ac:spMkLst>
        </pc:spChg>
        <pc:spChg chg="mod">
          <ac:chgData name="Floris Dankaart" userId="41016c81-ceab-463b-a3ff-c462010f5ce8" providerId="ADAL" clId="{DE66C679-5DF2-441E-A372-BD7B7D360909}" dt="2026-04-02T16:15:55.334" v="752" actId="1076"/>
          <ac:spMkLst>
            <pc:docMk/>
            <pc:sldMk cId="3699635879" sldId="2147482563"/>
            <ac:spMk id="34" creationId="{561F6287-9278-6D9E-BC51-BDB35219CCA5}"/>
          </ac:spMkLst>
        </pc:spChg>
        <pc:spChg chg="mod">
          <ac:chgData name="Floris Dankaart" userId="41016c81-ceab-463b-a3ff-c462010f5ce8" providerId="ADAL" clId="{DE66C679-5DF2-441E-A372-BD7B7D360909}" dt="2026-04-02T16:15:57.894" v="753" actId="1076"/>
          <ac:spMkLst>
            <pc:docMk/>
            <pc:sldMk cId="3699635879" sldId="2147482563"/>
            <ac:spMk id="35" creationId="{0174929E-1626-F3DA-650A-C7B6691F2DB3}"/>
          </ac:spMkLst>
        </pc:spChg>
        <pc:spChg chg="mod">
          <ac:chgData name="Floris Dankaart" userId="41016c81-ceab-463b-a3ff-c462010f5ce8" providerId="ADAL" clId="{DE66C679-5DF2-441E-A372-BD7B7D360909}" dt="2026-04-02T16:16:20.888" v="824" actId="14100"/>
          <ac:spMkLst>
            <pc:docMk/>
            <pc:sldMk cId="3699635879" sldId="2147482563"/>
            <ac:spMk id="36" creationId="{9DF0414A-AD80-C410-E563-E1CE32B9A463}"/>
          </ac:spMkLst>
        </pc:spChg>
        <pc:spChg chg="mod">
          <ac:chgData name="Floris Dankaart" userId="41016c81-ceab-463b-a3ff-c462010f5ce8" providerId="ADAL" clId="{DE66C679-5DF2-441E-A372-BD7B7D360909}" dt="2026-04-02T16:18:18.291" v="1006" actId="20577"/>
          <ac:spMkLst>
            <pc:docMk/>
            <pc:sldMk cId="3699635879" sldId="2147482563"/>
            <ac:spMk id="37" creationId="{2D720622-4B08-CA10-471E-A616FE12AC87}"/>
          </ac:spMkLst>
        </pc:spChg>
        <pc:spChg chg="mod">
          <ac:chgData name="Floris Dankaart" userId="41016c81-ceab-463b-a3ff-c462010f5ce8" providerId="ADAL" clId="{DE66C679-5DF2-441E-A372-BD7B7D360909}" dt="2026-04-02T16:18:38.378" v="1091" actId="1076"/>
          <ac:spMkLst>
            <pc:docMk/>
            <pc:sldMk cId="3699635879" sldId="2147482563"/>
            <ac:spMk id="38" creationId="{334161ED-62FA-AF51-8656-B367F5B9D924}"/>
          </ac:spMkLst>
        </pc:spChg>
        <pc:spChg chg="mod">
          <ac:chgData name="Floris Dankaart" userId="41016c81-ceab-463b-a3ff-c462010f5ce8" providerId="ADAL" clId="{DE66C679-5DF2-441E-A372-BD7B7D360909}" dt="2026-04-02T16:16:51.692" v="940" actId="20577"/>
          <ac:spMkLst>
            <pc:docMk/>
            <pc:sldMk cId="3699635879" sldId="2147482563"/>
            <ac:spMk id="39" creationId="{4C824A6A-5811-3CEE-4719-C103B9D3DAF5}"/>
          </ac:spMkLst>
        </pc:spChg>
        <pc:spChg chg="del mod">
          <ac:chgData name="Floris Dankaart" userId="41016c81-ceab-463b-a3ff-c462010f5ce8" providerId="ADAL" clId="{DE66C679-5DF2-441E-A372-BD7B7D360909}" dt="2026-04-02T16:17:59.042" v="973" actId="478"/>
          <ac:spMkLst>
            <pc:docMk/>
            <pc:sldMk cId="3699635879" sldId="2147482563"/>
            <ac:spMk id="40" creationId="{F6567207-CA8B-DFD5-8128-3EBDE5C82011}"/>
          </ac:spMkLst>
        </pc:spChg>
        <pc:graphicFrameChg chg="add mod">
          <ac:chgData name="Floris Dankaart" userId="41016c81-ceab-463b-a3ff-c462010f5ce8" providerId="ADAL" clId="{DE66C679-5DF2-441E-A372-BD7B7D360909}" dt="2026-04-02T15:52:22.458" v="28"/>
          <ac:graphicFrameMkLst>
            <pc:docMk/>
            <pc:sldMk cId="3699635879" sldId="2147482563"/>
            <ac:graphicFrameMk id="3" creationId="{BE93A4B2-43F3-F43D-C882-1294446C2042}"/>
          </ac:graphicFrameMkLst>
        </pc:graphicFrameChg>
        <pc:graphicFrameChg chg="add mod">
          <ac:chgData name="Floris Dankaart" userId="41016c81-ceab-463b-a3ff-c462010f5ce8" providerId="ADAL" clId="{DE66C679-5DF2-441E-A372-BD7B7D360909}" dt="2026-04-02T15:55:46.279" v="124"/>
          <ac:graphicFrameMkLst>
            <pc:docMk/>
            <pc:sldMk cId="3699635879" sldId="2147482563"/>
            <ac:graphicFrameMk id="10" creationId="{4DE76F9E-4582-7407-D1FD-2C16BC54448B}"/>
          </ac:graphicFrameMkLst>
        </pc:graphicFrameChg>
        <pc:picChg chg="del">
          <ac:chgData name="Floris Dankaart" userId="41016c81-ceab-463b-a3ff-c462010f5ce8" providerId="ADAL" clId="{DE66C679-5DF2-441E-A372-BD7B7D360909}" dt="2026-04-02T15:53:00.308" v="35" actId="478"/>
          <ac:picMkLst>
            <pc:docMk/>
            <pc:sldMk cId="3699635879" sldId="2147482563"/>
            <ac:picMk id="5" creationId="{84AC23F8-7C4E-EBF9-AC50-91D35CCA47E7}"/>
          </ac:picMkLst>
        </pc:picChg>
        <pc:picChg chg="add del mod">
          <ac:chgData name="Floris Dankaart" userId="41016c81-ceab-463b-a3ff-c462010f5ce8" providerId="ADAL" clId="{DE66C679-5DF2-441E-A372-BD7B7D360909}" dt="2026-04-02T15:55:04.024" v="83" actId="478"/>
          <ac:picMkLst>
            <pc:docMk/>
            <pc:sldMk cId="3699635879" sldId="2147482563"/>
            <ac:picMk id="7" creationId="{FB24899D-968F-0C76-E41F-CF7F12A50A30}"/>
          </ac:picMkLst>
        </pc:picChg>
        <pc:picChg chg="add mod">
          <ac:chgData name="Floris Dankaart" userId="41016c81-ceab-463b-a3ff-c462010f5ce8" providerId="ADAL" clId="{DE66C679-5DF2-441E-A372-BD7B7D360909}" dt="2026-04-02T15:55:35.092" v="123" actId="207"/>
          <ac:picMkLst>
            <pc:docMk/>
            <pc:sldMk cId="3699635879" sldId="2147482563"/>
            <ac:picMk id="9" creationId="{00EB7D24-34E3-5F8B-D66B-EC09C462A484}"/>
          </ac:picMkLst>
        </pc:picChg>
      </pc:sldChg>
      <pc:sldChg chg="addSp delSp modSp new mod">
        <pc:chgData name="Floris Dankaart" userId="41016c81-ceab-463b-a3ff-c462010f5ce8" providerId="ADAL" clId="{DE66C679-5DF2-441E-A372-BD7B7D360909}" dt="2026-04-02T16:14:09.932" v="515" actId="14100"/>
        <pc:sldMkLst>
          <pc:docMk/>
          <pc:sldMk cId="578106670" sldId="2147482564"/>
        </pc:sldMkLst>
        <pc:spChg chg="mod">
          <ac:chgData name="Floris Dankaart" userId="41016c81-ceab-463b-a3ff-c462010f5ce8" providerId="ADAL" clId="{DE66C679-5DF2-441E-A372-BD7B7D360909}" dt="2026-04-02T16:06:05.612" v="166" actId="20577"/>
          <ac:spMkLst>
            <pc:docMk/>
            <pc:sldMk cId="578106670" sldId="2147482564"/>
            <ac:spMk id="2" creationId="{4BCE1FDF-B924-86B9-F616-829B0E73D388}"/>
          </ac:spMkLst>
        </pc:spChg>
        <pc:spChg chg="del">
          <ac:chgData name="Floris Dankaart" userId="41016c81-ceab-463b-a3ff-c462010f5ce8" providerId="ADAL" clId="{DE66C679-5DF2-441E-A372-BD7B7D360909}" dt="2026-04-02T16:06:08.447" v="167" actId="478"/>
          <ac:spMkLst>
            <pc:docMk/>
            <pc:sldMk cId="578106670" sldId="2147482564"/>
            <ac:spMk id="4" creationId="{F1F0E589-447F-95E7-F0B9-5B857D2C872B}"/>
          </ac:spMkLst>
        </pc:spChg>
        <pc:spChg chg="del">
          <ac:chgData name="Floris Dankaart" userId="41016c81-ceab-463b-a3ff-c462010f5ce8" providerId="ADAL" clId="{DE66C679-5DF2-441E-A372-BD7B7D360909}" dt="2026-04-02T16:06:10.614" v="168" actId="478"/>
          <ac:spMkLst>
            <pc:docMk/>
            <pc:sldMk cId="578106670" sldId="2147482564"/>
            <ac:spMk id="5" creationId="{6AB6780C-F653-D4F1-4C61-81D55864C59F}"/>
          </ac:spMkLst>
        </pc:spChg>
        <pc:spChg chg="add">
          <ac:chgData name="Floris Dankaart" userId="41016c81-ceab-463b-a3ff-c462010f5ce8" providerId="ADAL" clId="{DE66C679-5DF2-441E-A372-BD7B7D360909}" dt="2026-04-02T16:13:14.734" v="509"/>
          <ac:spMkLst>
            <pc:docMk/>
            <pc:sldMk cId="578106670" sldId="2147482564"/>
            <ac:spMk id="7" creationId="{74EA094A-341B-F0DC-4CEC-127172F69AF2}"/>
          </ac:spMkLst>
        </pc:spChg>
        <pc:spChg chg="add mod">
          <ac:chgData name="Floris Dankaart" userId="41016c81-ceab-463b-a3ff-c462010f5ce8" providerId="ADAL" clId="{DE66C679-5DF2-441E-A372-BD7B7D360909}" dt="2026-04-02T16:13:21.128" v="510"/>
          <ac:spMkLst>
            <pc:docMk/>
            <pc:sldMk cId="578106670" sldId="2147482564"/>
            <ac:spMk id="8" creationId="{1DFBAEF1-9054-5EEE-3B40-EBB3517376BD}"/>
          </ac:spMkLst>
        </pc:spChg>
        <pc:picChg chg="add mod">
          <ac:chgData name="Floris Dankaart" userId="41016c81-ceab-463b-a3ff-c462010f5ce8" providerId="ADAL" clId="{DE66C679-5DF2-441E-A372-BD7B7D360909}" dt="2026-04-02T16:14:09.932" v="515" actId="14100"/>
          <ac:picMkLst>
            <pc:docMk/>
            <pc:sldMk cId="578106670" sldId="2147482564"/>
            <ac:picMk id="10" creationId="{9F8C0595-5B25-B640-DCC4-3084121DC6BD}"/>
          </ac:picMkLst>
        </pc:picChg>
        <pc:picChg chg="add">
          <ac:chgData name="Floris Dankaart" userId="41016c81-ceab-463b-a3ff-c462010f5ce8" providerId="ADAL" clId="{DE66C679-5DF2-441E-A372-BD7B7D360909}" dt="2026-04-02T16:08:23.723" v="196"/>
          <ac:picMkLst>
            <pc:docMk/>
            <pc:sldMk cId="578106670" sldId="2147482564"/>
            <ac:picMk id="3074" creationId="{5A79D118-5406-441B-C1B5-3FA0FEF3C640}"/>
          </ac:picMkLst>
        </pc:picChg>
        <pc:picChg chg="add">
          <ac:chgData name="Floris Dankaart" userId="41016c81-ceab-463b-a3ff-c462010f5ce8" providerId="ADAL" clId="{DE66C679-5DF2-441E-A372-BD7B7D360909}" dt="2026-04-02T16:09:05.395" v="199"/>
          <ac:picMkLst>
            <pc:docMk/>
            <pc:sldMk cId="578106670" sldId="2147482564"/>
            <ac:picMk id="3076" creationId="{1B4FF6FC-EE75-1AC5-8EC2-0CE05839C0C5}"/>
          </ac:picMkLst>
        </pc:picChg>
      </pc:sldChg>
      <pc:sldChg chg="new del ord">
        <pc:chgData name="Floris Dankaart" userId="41016c81-ceab-463b-a3ff-c462010f5ce8" providerId="ADAL" clId="{DE66C679-5DF2-441E-A372-BD7B7D360909}" dt="2026-04-02T15:55:58.821" v="128" actId="47"/>
        <pc:sldMkLst>
          <pc:docMk/>
          <pc:sldMk cId="2592179464" sldId="2147482564"/>
        </pc:sldMkLst>
      </pc:sldChg>
      <pc:sldChg chg="modSp new del mod">
        <pc:chgData name="Floris Dankaart" userId="41016c81-ceab-463b-a3ff-c462010f5ce8" providerId="ADAL" clId="{DE66C679-5DF2-441E-A372-BD7B7D360909}" dt="2026-04-02T16:09:55.601" v="200" actId="47"/>
        <pc:sldMkLst>
          <pc:docMk/>
          <pc:sldMk cId="899873196" sldId="2147482565"/>
        </pc:sldMkLst>
        <pc:spChg chg="mod">
          <ac:chgData name="Floris Dankaart" userId="41016c81-ceab-463b-a3ff-c462010f5ce8" providerId="ADAL" clId="{DE66C679-5DF2-441E-A372-BD7B7D360909}" dt="2026-04-02T16:08:05.536" v="194" actId="20577"/>
          <ac:spMkLst>
            <pc:docMk/>
            <pc:sldMk cId="899873196" sldId="2147482565"/>
            <ac:spMk id="2" creationId="{24004E6E-1459-2E80-A487-DB01EB105F21}"/>
          </ac:spMkLst>
        </pc:spChg>
      </pc:sldChg>
      <pc:sldChg chg="modSp new del mod">
        <pc:chgData name="Floris Dankaart" userId="41016c81-ceab-463b-a3ff-c462010f5ce8" providerId="ADAL" clId="{DE66C679-5DF2-441E-A372-BD7B7D360909}" dt="2026-04-02T16:07:51.948" v="176" actId="47"/>
        <pc:sldMkLst>
          <pc:docMk/>
          <pc:sldMk cId="2674621154" sldId="2147482565"/>
        </pc:sldMkLst>
        <pc:spChg chg="mod">
          <ac:chgData name="Floris Dankaart" userId="41016c81-ceab-463b-a3ff-c462010f5ce8" providerId="ADAL" clId="{DE66C679-5DF2-441E-A372-BD7B7D360909}" dt="2026-04-02T16:07:44.772" v="175" actId="20577"/>
          <ac:spMkLst>
            <pc:docMk/>
            <pc:sldMk cId="2674621154" sldId="2147482565"/>
            <ac:spMk id="2" creationId="{07BA6664-CC66-7E06-6FAC-2140638EB228}"/>
          </ac:spMkLst>
        </pc:spChg>
      </pc:sldChg>
      <pc:sldMasterChg chg="delSldLayout">
        <pc:chgData name="Floris Dankaart" userId="41016c81-ceab-463b-a3ff-c462010f5ce8" providerId="ADAL" clId="{DE66C679-5DF2-441E-A372-BD7B7D360909}" dt="2026-04-02T15:49:58.704" v="27" actId="47"/>
        <pc:sldMasterMkLst>
          <pc:docMk/>
          <pc:sldMasterMk cId="190406707" sldId="2147483679"/>
        </pc:sldMasterMkLst>
        <pc:sldLayoutChg chg="del">
          <pc:chgData name="Floris Dankaart" userId="41016c81-ceab-463b-a3ff-c462010f5ce8" providerId="ADAL" clId="{DE66C679-5DF2-441E-A372-BD7B7D360909}" dt="2026-04-02T15:49:58.704" v="27" actId="47"/>
          <pc:sldLayoutMkLst>
            <pc:docMk/>
            <pc:sldMasterMk cId="190406707" sldId="2147483679"/>
            <pc:sldLayoutMk cId="3019877261" sldId="21474837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AEAC525-7BA6-41F8-BDE8-53481CB7EC10}" type="datetimeFigureOut">
              <a:rPr lang="en-GB" smtClean="0"/>
              <a:pPr/>
              <a:t>31/03/2026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E85DFB43-5DEE-46D9-8D96-FAD2C1CF41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07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7D69F-76EE-8D40-6768-C069E4FF5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7A539A-9345-E53B-9F2F-1A0DFB46A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AE8A5F-0998-FCE1-DB08-CD7A550730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OT –often- allows us to build a defensible architecture as physical boundaries often coincide with logical boundaries.</a:t>
            </a:r>
            <a:br>
              <a:rPr lang="en-US"/>
            </a:b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IEC 62443 Zones &amp; </a:t>
            </a:r>
            <a:r>
              <a:rPr lang="nl-NL" sz="1200" err="1"/>
              <a:t>Conduits</a:t>
            </a:r>
            <a:endParaRPr lang="nl-NL" sz="1200"/>
          </a:p>
          <a:p>
            <a:endParaRPr lang="en-US"/>
          </a:p>
          <a:p>
            <a:br>
              <a:rPr lang="en-US"/>
            </a:br>
            <a:r>
              <a:rPr lang="en-US"/>
              <a:t>Identify the zones and conduits. The conduits will be valuable later for monitoring!</a:t>
            </a:r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4A0F5-4AE6-77B0-EE72-7DFF4045D0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1F49D8-E647-4339-89B6-6BC1E269924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478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3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x-it.com/" TargetMode="External"/><Relationship Id="rId2" Type="http://schemas.openxmlformats.org/officeDocument/2006/relationships/hyperlink" Target="http://www.nccgroup.com/" TargetMode="External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C96A9117-AD4B-555E-2768-DE0A6F213F5B}"/>
              </a:ext>
            </a:extLst>
          </p:cNvPr>
          <p:cNvSpPr/>
          <p:nvPr userDrawn="1"/>
        </p:nvSpPr>
        <p:spPr>
          <a:xfrm>
            <a:off x="3065729" y="2997855"/>
            <a:ext cx="817097" cy="829647"/>
          </a:xfrm>
          <a:custGeom>
            <a:avLst/>
            <a:gdLst>
              <a:gd name="connsiteX0" fmla="*/ 0 w 892968"/>
              <a:gd name="connsiteY0" fmla="*/ 453295 h 906684"/>
              <a:gd name="connsiteX1" fmla="*/ 453390 w 892968"/>
              <a:gd name="connsiteY1" fmla="*/ 906685 h 906684"/>
              <a:gd name="connsiteX2" fmla="*/ 892112 w 892968"/>
              <a:gd name="connsiteY2" fmla="*/ 567881 h 906684"/>
              <a:gd name="connsiteX3" fmla="*/ 868871 w 892968"/>
              <a:gd name="connsiteY3" fmla="*/ 548164 h 906684"/>
              <a:gd name="connsiteX4" fmla="*/ 773335 w 892968"/>
              <a:gd name="connsiteY4" fmla="*/ 503301 h 906684"/>
              <a:gd name="connsiteX5" fmla="*/ 768287 w 892968"/>
              <a:gd name="connsiteY5" fmla="*/ 503301 h 906684"/>
              <a:gd name="connsiteX6" fmla="*/ 673227 w 892968"/>
              <a:gd name="connsiteY6" fmla="*/ 548164 h 906684"/>
              <a:gd name="connsiteX7" fmla="*/ 511969 w 892968"/>
              <a:gd name="connsiteY7" fmla="*/ 616934 h 906684"/>
              <a:gd name="connsiteX8" fmla="*/ 350711 w 892968"/>
              <a:gd name="connsiteY8" fmla="*/ 548164 h 906684"/>
              <a:gd name="connsiteX9" fmla="*/ 252889 w 892968"/>
              <a:gd name="connsiteY9" fmla="*/ 503301 h 906684"/>
              <a:gd name="connsiteX10" fmla="*/ 164211 w 892968"/>
              <a:gd name="connsiteY10" fmla="*/ 540353 h 906684"/>
              <a:gd name="connsiteX11" fmla="*/ 75343 w 892968"/>
              <a:gd name="connsiteY11" fmla="*/ 489966 h 906684"/>
              <a:gd name="connsiteX12" fmla="*/ 252984 w 892968"/>
              <a:gd name="connsiteY12" fmla="*/ 407099 h 906684"/>
              <a:gd name="connsiteX13" fmla="*/ 414242 w 892968"/>
              <a:gd name="connsiteY13" fmla="*/ 475869 h 906684"/>
              <a:gd name="connsiteX14" fmla="*/ 512064 w 892968"/>
              <a:gd name="connsiteY14" fmla="*/ 520732 h 906684"/>
              <a:gd name="connsiteX15" fmla="*/ 609790 w 892968"/>
              <a:gd name="connsiteY15" fmla="*/ 475869 h 906684"/>
              <a:gd name="connsiteX16" fmla="*/ 633984 w 892968"/>
              <a:gd name="connsiteY16" fmla="*/ 455486 h 906684"/>
              <a:gd name="connsiteX17" fmla="*/ 609410 w 892968"/>
              <a:gd name="connsiteY17" fmla="*/ 434721 h 906684"/>
              <a:gd name="connsiteX18" fmla="*/ 511588 w 892968"/>
              <a:gd name="connsiteY18" fmla="*/ 389858 h 906684"/>
              <a:gd name="connsiteX19" fmla="*/ 422910 w 892968"/>
              <a:gd name="connsiteY19" fmla="*/ 426911 h 906684"/>
              <a:gd name="connsiteX20" fmla="*/ 334042 w 892968"/>
              <a:gd name="connsiteY20" fmla="*/ 376523 h 906684"/>
              <a:gd name="connsiteX21" fmla="*/ 511683 w 892968"/>
              <a:gd name="connsiteY21" fmla="*/ 293656 h 906684"/>
              <a:gd name="connsiteX22" fmla="*/ 672941 w 892968"/>
              <a:gd name="connsiteY22" fmla="*/ 362426 h 906684"/>
              <a:gd name="connsiteX23" fmla="*/ 768477 w 892968"/>
              <a:gd name="connsiteY23" fmla="*/ 407289 h 906684"/>
              <a:gd name="connsiteX24" fmla="*/ 773525 w 892968"/>
              <a:gd name="connsiteY24" fmla="*/ 407289 h 906684"/>
              <a:gd name="connsiteX25" fmla="*/ 868585 w 892968"/>
              <a:gd name="connsiteY25" fmla="*/ 362426 h 906684"/>
              <a:gd name="connsiteX26" fmla="*/ 892969 w 892968"/>
              <a:gd name="connsiteY26" fmla="*/ 341852 h 906684"/>
              <a:gd name="connsiteX27" fmla="*/ 892969 w 892968"/>
              <a:gd name="connsiteY27" fmla="*/ 341757 h 906684"/>
              <a:gd name="connsiteX28" fmla="*/ 868585 w 892968"/>
              <a:gd name="connsiteY28" fmla="*/ 321183 h 906684"/>
              <a:gd name="connsiteX29" fmla="*/ 770763 w 892968"/>
              <a:gd name="connsiteY29" fmla="*/ 276320 h 906684"/>
              <a:gd name="connsiteX30" fmla="*/ 681990 w 892968"/>
              <a:gd name="connsiteY30" fmla="*/ 313373 h 906684"/>
              <a:gd name="connsiteX31" fmla="*/ 593122 w 892968"/>
              <a:gd name="connsiteY31" fmla="*/ 262985 h 906684"/>
              <a:gd name="connsiteX32" fmla="*/ 770763 w 892968"/>
              <a:gd name="connsiteY32" fmla="*/ 180118 h 906684"/>
              <a:gd name="connsiteX33" fmla="*/ 818674 w 892968"/>
              <a:gd name="connsiteY33" fmla="*/ 184976 h 906684"/>
              <a:gd name="connsiteX34" fmla="*/ 453390 w 892968"/>
              <a:gd name="connsiteY34" fmla="*/ 0 h 906684"/>
              <a:gd name="connsiteX35" fmla="*/ 0 w 892968"/>
              <a:gd name="connsiteY35" fmla="*/ 453295 h 90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92968" h="906684">
                <a:moveTo>
                  <a:pt x="0" y="453295"/>
                </a:moveTo>
                <a:cubicBezTo>
                  <a:pt x="0" y="703707"/>
                  <a:pt x="202978" y="906685"/>
                  <a:pt x="453390" y="906685"/>
                </a:cubicBezTo>
                <a:cubicBezTo>
                  <a:pt x="664178" y="906685"/>
                  <a:pt x="841343" y="762762"/>
                  <a:pt x="892112" y="567881"/>
                </a:cubicBezTo>
                <a:cubicBezTo>
                  <a:pt x="883825" y="561308"/>
                  <a:pt x="876110" y="554546"/>
                  <a:pt x="868871" y="548164"/>
                </a:cubicBezTo>
                <a:cubicBezTo>
                  <a:pt x="839629" y="522542"/>
                  <a:pt x="818388" y="503968"/>
                  <a:pt x="773335" y="503301"/>
                </a:cubicBezTo>
                <a:cubicBezTo>
                  <a:pt x="771620" y="503301"/>
                  <a:pt x="770001" y="503396"/>
                  <a:pt x="768287" y="503301"/>
                </a:cubicBezTo>
                <a:cubicBezTo>
                  <a:pt x="723614" y="504063"/>
                  <a:pt x="702374" y="522542"/>
                  <a:pt x="673227" y="548164"/>
                </a:cubicBezTo>
                <a:cubicBezTo>
                  <a:pt x="638270" y="578834"/>
                  <a:pt x="594836" y="616934"/>
                  <a:pt x="511969" y="616934"/>
                </a:cubicBezTo>
                <a:cubicBezTo>
                  <a:pt x="429101" y="616934"/>
                  <a:pt x="385572" y="578834"/>
                  <a:pt x="350711" y="548164"/>
                </a:cubicBezTo>
                <a:cubicBezTo>
                  <a:pt x="320993" y="522065"/>
                  <a:pt x="299561" y="503301"/>
                  <a:pt x="252889" y="503301"/>
                </a:cubicBezTo>
                <a:cubicBezTo>
                  <a:pt x="211074" y="503301"/>
                  <a:pt x="189548" y="518446"/>
                  <a:pt x="164211" y="540353"/>
                </a:cubicBezTo>
                <a:cubicBezTo>
                  <a:pt x="141923" y="522065"/>
                  <a:pt x="113538" y="502253"/>
                  <a:pt x="75343" y="489966"/>
                </a:cubicBezTo>
                <a:cubicBezTo>
                  <a:pt x="118872" y="450723"/>
                  <a:pt x="157544" y="408623"/>
                  <a:pt x="252984" y="407099"/>
                </a:cubicBezTo>
                <a:cubicBezTo>
                  <a:pt x="335851" y="407099"/>
                  <a:pt x="379286" y="445199"/>
                  <a:pt x="414242" y="475869"/>
                </a:cubicBezTo>
                <a:cubicBezTo>
                  <a:pt x="443960" y="501968"/>
                  <a:pt x="465392" y="520732"/>
                  <a:pt x="512064" y="520732"/>
                </a:cubicBezTo>
                <a:cubicBezTo>
                  <a:pt x="558737" y="520732"/>
                  <a:pt x="580168" y="501872"/>
                  <a:pt x="609790" y="475869"/>
                </a:cubicBezTo>
                <a:cubicBezTo>
                  <a:pt x="617315" y="469297"/>
                  <a:pt x="625316" y="462248"/>
                  <a:pt x="633984" y="455486"/>
                </a:cubicBezTo>
                <a:cubicBezTo>
                  <a:pt x="625126" y="448532"/>
                  <a:pt x="617030" y="441484"/>
                  <a:pt x="609410" y="434721"/>
                </a:cubicBezTo>
                <a:cubicBezTo>
                  <a:pt x="579692" y="408623"/>
                  <a:pt x="558260" y="389858"/>
                  <a:pt x="511588" y="389858"/>
                </a:cubicBezTo>
                <a:cubicBezTo>
                  <a:pt x="469773" y="389858"/>
                  <a:pt x="448247" y="405003"/>
                  <a:pt x="422910" y="426911"/>
                </a:cubicBezTo>
                <a:cubicBezTo>
                  <a:pt x="400622" y="408623"/>
                  <a:pt x="372237" y="388811"/>
                  <a:pt x="334042" y="376523"/>
                </a:cubicBezTo>
                <a:cubicBezTo>
                  <a:pt x="378619" y="335947"/>
                  <a:pt x="416243" y="295180"/>
                  <a:pt x="511683" y="293656"/>
                </a:cubicBezTo>
                <a:cubicBezTo>
                  <a:pt x="594551" y="293656"/>
                  <a:pt x="637985" y="331756"/>
                  <a:pt x="672941" y="362426"/>
                </a:cubicBezTo>
                <a:cubicBezTo>
                  <a:pt x="702183" y="388049"/>
                  <a:pt x="723424" y="406622"/>
                  <a:pt x="768477" y="407289"/>
                </a:cubicBezTo>
                <a:cubicBezTo>
                  <a:pt x="769430" y="407289"/>
                  <a:pt x="772668" y="407289"/>
                  <a:pt x="773525" y="407289"/>
                </a:cubicBezTo>
                <a:cubicBezTo>
                  <a:pt x="818198" y="406527"/>
                  <a:pt x="839534" y="388049"/>
                  <a:pt x="868585" y="362426"/>
                </a:cubicBezTo>
                <a:cubicBezTo>
                  <a:pt x="876205" y="355759"/>
                  <a:pt x="884301" y="348710"/>
                  <a:pt x="892969" y="341852"/>
                </a:cubicBezTo>
                <a:cubicBezTo>
                  <a:pt x="892969" y="341852"/>
                  <a:pt x="892969" y="341852"/>
                  <a:pt x="892969" y="341757"/>
                </a:cubicBezTo>
                <a:cubicBezTo>
                  <a:pt x="884206" y="334804"/>
                  <a:pt x="876205" y="327850"/>
                  <a:pt x="868585" y="321183"/>
                </a:cubicBezTo>
                <a:cubicBezTo>
                  <a:pt x="838867" y="295085"/>
                  <a:pt x="817436" y="276320"/>
                  <a:pt x="770763" y="276320"/>
                </a:cubicBezTo>
                <a:cubicBezTo>
                  <a:pt x="728948" y="276320"/>
                  <a:pt x="707422" y="291465"/>
                  <a:pt x="681990" y="313373"/>
                </a:cubicBezTo>
                <a:cubicBezTo>
                  <a:pt x="659702" y="295085"/>
                  <a:pt x="631317" y="275273"/>
                  <a:pt x="593122" y="262985"/>
                </a:cubicBezTo>
                <a:cubicBezTo>
                  <a:pt x="636651" y="221266"/>
                  <a:pt x="675323" y="181642"/>
                  <a:pt x="770763" y="180118"/>
                </a:cubicBezTo>
                <a:cubicBezTo>
                  <a:pt x="788480" y="180118"/>
                  <a:pt x="804291" y="181928"/>
                  <a:pt x="818674" y="184976"/>
                </a:cubicBezTo>
                <a:cubicBezTo>
                  <a:pt x="735997" y="72676"/>
                  <a:pt x="603123" y="0"/>
                  <a:pt x="453390" y="0"/>
                </a:cubicBezTo>
                <a:cubicBezTo>
                  <a:pt x="202978" y="0"/>
                  <a:pt x="0" y="202978"/>
                  <a:pt x="0" y="453295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4C00A8C-71C0-0684-AB41-EFC1C217B4F1}"/>
              </a:ext>
            </a:extLst>
          </p:cNvPr>
          <p:cNvSpPr/>
          <p:nvPr/>
        </p:nvSpPr>
        <p:spPr>
          <a:xfrm>
            <a:off x="6325734" y="2992617"/>
            <a:ext cx="730542" cy="715581"/>
          </a:xfrm>
          <a:custGeom>
            <a:avLst/>
            <a:gdLst>
              <a:gd name="connsiteX0" fmla="*/ 544220 w 730542"/>
              <a:gd name="connsiteY0" fmla="*/ 129654 h 715581"/>
              <a:gd name="connsiteX1" fmla="*/ 186322 w 730542"/>
              <a:gd name="connsiteY1" fmla="*/ 129654 h 715581"/>
              <a:gd name="connsiteX2" fmla="*/ 0 w 730542"/>
              <a:gd name="connsiteY2" fmla="*/ 0 h 715581"/>
              <a:gd name="connsiteX3" fmla="*/ 67869 w 730542"/>
              <a:gd name="connsiteY3" fmla="*/ 324117 h 715581"/>
              <a:gd name="connsiteX4" fmla="*/ 97727 w 730542"/>
              <a:gd name="connsiteY4" fmla="*/ 391160 h 715581"/>
              <a:gd name="connsiteX5" fmla="*/ 309715 w 730542"/>
              <a:gd name="connsiteY5" fmla="*/ 685952 h 715581"/>
              <a:gd name="connsiteX6" fmla="*/ 365277 w 730542"/>
              <a:gd name="connsiteY6" fmla="*/ 715582 h 715581"/>
              <a:gd name="connsiteX7" fmla="*/ 420827 w 730542"/>
              <a:gd name="connsiteY7" fmla="*/ 685952 h 715581"/>
              <a:gd name="connsiteX8" fmla="*/ 529971 w 730542"/>
              <a:gd name="connsiteY8" fmla="*/ 533794 h 715581"/>
              <a:gd name="connsiteX9" fmla="*/ 477812 w 730542"/>
              <a:gd name="connsiteY9" fmla="*/ 433311 h 715581"/>
              <a:gd name="connsiteX10" fmla="*/ 373609 w 730542"/>
              <a:gd name="connsiteY10" fmla="*/ 385839 h 715581"/>
              <a:gd name="connsiteX11" fmla="*/ 413449 w 730542"/>
              <a:gd name="connsiteY11" fmla="*/ 260274 h 715581"/>
              <a:gd name="connsiteX12" fmla="*/ 539153 w 730542"/>
              <a:gd name="connsiteY12" fmla="*/ 300063 h 715581"/>
              <a:gd name="connsiteX13" fmla="*/ 518033 w 730542"/>
              <a:gd name="connsiteY13" fmla="*/ 412471 h 715581"/>
              <a:gd name="connsiteX14" fmla="*/ 559626 w 730542"/>
              <a:gd name="connsiteY14" fmla="*/ 492608 h 715581"/>
              <a:gd name="connsiteX15" fmla="*/ 632816 w 730542"/>
              <a:gd name="connsiteY15" fmla="*/ 391135 h 715581"/>
              <a:gd name="connsiteX16" fmla="*/ 662661 w 730542"/>
              <a:gd name="connsiteY16" fmla="*/ 324091 h 715581"/>
              <a:gd name="connsiteX17" fmla="*/ 730542 w 730542"/>
              <a:gd name="connsiteY17" fmla="*/ 0 h 715581"/>
              <a:gd name="connsiteX18" fmla="*/ 544220 w 730542"/>
              <a:gd name="connsiteY18" fmla="*/ 129654 h 71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0542" h="715581">
                <a:moveTo>
                  <a:pt x="544220" y="129654"/>
                </a:moveTo>
                <a:lnTo>
                  <a:pt x="186322" y="129654"/>
                </a:lnTo>
                <a:lnTo>
                  <a:pt x="0" y="0"/>
                </a:lnTo>
                <a:lnTo>
                  <a:pt x="67869" y="324117"/>
                </a:lnTo>
                <a:cubicBezTo>
                  <a:pt x="72631" y="348920"/>
                  <a:pt x="83083" y="371678"/>
                  <a:pt x="97727" y="391160"/>
                </a:cubicBezTo>
                <a:cubicBezTo>
                  <a:pt x="147752" y="460439"/>
                  <a:pt x="268186" y="627367"/>
                  <a:pt x="309715" y="685952"/>
                </a:cubicBezTo>
                <a:cubicBezTo>
                  <a:pt x="323177" y="704888"/>
                  <a:pt x="344894" y="715582"/>
                  <a:pt x="365277" y="715582"/>
                </a:cubicBezTo>
                <a:cubicBezTo>
                  <a:pt x="385661" y="715582"/>
                  <a:pt x="407365" y="704875"/>
                  <a:pt x="420827" y="685952"/>
                </a:cubicBezTo>
                <a:cubicBezTo>
                  <a:pt x="442646" y="655180"/>
                  <a:pt x="486245" y="594512"/>
                  <a:pt x="529971" y="533794"/>
                </a:cubicBezTo>
                <a:lnTo>
                  <a:pt x="477812" y="433311"/>
                </a:lnTo>
                <a:cubicBezTo>
                  <a:pt x="437185" y="442925"/>
                  <a:pt x="393713" y="424548"/>
                  <a:pt x="373609" y="385839"/>
                </a:cubicBezTo>
                <a:cubicBezTo>
                  <a:pt x="349885" y="340208"/>
                  <a:pt x="367716" y="283947"/>
                  <a:pt x="413449" y="260274"/>
                </a:cubicBezTo>
                <a:cubicBezTo>
                  <a:pt x="459169" y="236601"/>
                  <a:pt x="515455" y="254381"/>
                  <a:pt x="539153" y="300063"/>
                </a:cubicBezTo>
                <a:cubicBezTo>
                  <a:pt x="559295" y="338747"/>
                  <a:pt x="549288" y="384823"/>
                  <a:pt x="518033" y="412471"/>
                </a:cubicBezTo>
                <a:lnTo>
                  <a:pt x="559626" y="492608"/>
                </a:lnTo>
                <a:cubicBezTo>
                  <a:pt x="588429" y="452628"/>
                  <a:pt x="615061" y="415709"/>
                  <a:pt x="632816" y="391135"/>
                </a:cubicBezTo>
                <a:cubicBezTo>
                  <a:pt x="647446" y="371666"/>
                  <a:pt x="657911" y="348907"/>
                  <a:pt x="662661" y="324091"/>
                </a:cubicBezTo>
                <a:lnTo>
                  <a:pt x="730542" y="0"/>
                </a:lnTo>
                <a:lnTo>
                  <a:pt x="544220" y="129654"/>
                </a:lnTo>
                <a:close/>
              </a:path>
            </a:pathLst>
          </a:custGeom>
          <a:solidFill>
            <a:srgbClr val="FFFFFF"/>
          </a:soli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E8DA10-5A81-AC22-7D71-D575856710B5}"/>
              </a:ext>
            </a:extLst>
          </p:cNvPr>
          <p:cNvSpPr/>
          <p:nvPr userDrawn="1"/>
        </p:nvSpPr>
        <p:spPr>
          <a:xfrm>
            <a:off x="4010425" y="0"/>
            <a:ext cx="2235285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738D91E3-D2F1-B4FD-B759-909C19AEEA89}"/>
              </a:ext>
            </a:extLst>
          </p:cNvPr>
          <p:cNvSpPr/>
          <p:nvPr userDrawn="1"/>
        </p:nvSpPr>
        <p:spPr>
          <a:xfrm>
            <a:off x="4044929" y="3025896"/>
            <a:ext cx="293289" cy="316205"/>
          </a:xfrm>
          <a:custGeom>
            <a:avLst/>
            <a:gdLst>
              <a:gd name="connsiteX0" fmla="*/ 83038 w 293289"/>
              <a:gd name="connsiteY0" fmla="*/ 36944 h 316205"/>
              <a:gd name="connsiteX1" fmla="*/ 173307 w 293289"/>
              <a:gd name="connsiteY1" fmla="*/ 0 h 316205"/>
              <a:gd name="connsiteX2" fmla="*/ 293289 w 293289"/>
              <a:gd name="connsiteY2" fmla="*/ 125384 h 316205"/>
              <a:gd name="connsiteX3" fmla="*/ 293289 w 293289"/>
              <a:gd name="connsiteY3" fmla="*/ 316205 h 316205"/>
              <a:gd name="connsiteX4" fmla="*/ 209642 w 293289"/>
              <a:gd name="connsiteY4" fmla="*/ 316205 h 316205"/>
              <a:gd name="connsiteX5" fmla="*/ 209642 w 293289"/>
              <a:gd name="connsiteY5" fmla="*/ 139848 h 316205"/>
              <a:gd name="connsiteX6" fmla="*/ 152657 w 293289"/>
              <a:gd name="connsiteY6" fmla="*/ 77461 h 316205"/>
              <a:gd name="connsiteX7" fmla="*/ 84170 w 293289"/>
              <a:gd name="connsiteY7" fmla="*/ 146557 h 316205"/>
              <a:gd name="connsiteX8" fmla="*/ 84170 w 293289"/>
              <a:gd name="connsiteY8" fmla="*/ 316205 h 316205"/>
              <a:gd name="connsiteX9" fmla="*/ 0 w 293289"/>
              <a:gd name="connsiteY9" fmla="*/ 316205 h 316205"/>
              <a:gd name="connsiteX10" fmla="*/ 0 w 293289"/>
              <a:gd name="connsiteY10" fmla="*/ 5489 h 316205"/>
              <a:gd name="connsiteX11" fmla="*/ 83038 w 293289"/>
              <a:gd name="connsiteY11" fmla="*/ 5489 h 316205"/>
              <a:gd name="connsiteX12" fmla="*/ 83038 w 293289"/>
              <a:gd name="connsiteY12" fmla="*/ 37031 h 316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289" h="316205">
                <a:moveTo>
                  <a:pt x="83038" y="36944"/>
                </a:moveTo>
                <a:cubicBezTo>
                  <a:pt x="88527" y="30322"/>
                  <a:pt x="118152" y="0"/>
                  <a:pt x="173307" y="0"/>
                </a:cubicBezTo>
                <a:cubicBezTo>
                  <a:pt x="245976" y="0"/>
                  <a:pt x="293289" y="50276"/>
                  <a:pt x="293289" y="125384"/>
                </a:cubicBezTo>
                <a:lnTo>
                  <a:pt x="293289" y="316205"/>
                </a:lnTo>
                <a:lnTo>
                  <a:pt x="209642" y="316205"/>
                </a:lnTo>
                <a:lnTo>
                  <a:pt x="209642" y="139848"/>
                </a:lnTo>
                <a:cubicBezTo>
                  <a:pt x="209642" y="102904"/>
                  <a:pt x="188468" y="77461"/>
                  <a:pt x="152657" y="77461"/>
                </a:cubicBezTo>
                <a:cubicBezTo>
                  <a:pt x="111443" y="77461"/>
                  <a:pt x="84170" y="103514"/>
                  <a:pt x="84170" y="146557"/>
                </a:cubicBezTo>
                <a:lnTo>
                  <a:pt x="84170" y="316205"/>
                </a:lnTo>
                <a:lnTo>
                  <a:pt x="0" y="316205"/>
                </a:lnTo>
                <a:lnTo>
                  <a:pt x="0" y="5489"/>
                </a:lnTo>
                <a:lnTo>
                  <a:pt x="83038" y="5489"/>
                </a:lnTo>
                <a:lnTo>
                  <a:pt x="83038" y="37031"/>
                </a:ln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D644F49B-15C4-EE24-1C34-53D1642E0C68}"/>
              </a:ext>
            </a:extLst>
          </p:cNvPr>
          <p:cNvSpPr/>
          <p:nvPr userDrawn="1"/>
        </p:nvSpPr>
        <p:spPr>
          <a:xfrm>
            <a:off x="4371503" y="3025287"/>
            <a:ext cx="309670" cy="324134"/>
          </a:xfrm>
          <a:custGeom>
            <a:avLst/>
            <a:gdLst>
              <a:gd name="connsiteX0" fmla="*/ 309060 w 309670"/>
              <a:gd name="connsiteY0" fmla="*/ 244756 h 324134"/>
              <a:gd name="connsiteX1" fmla="*/ 164246 w 309670"/>
              <a:gd name="connsiteY1" fmla="*/ 324134 h 324134"/>
              <a:gd name="connsiteX2" fmla="*/ 0 w 309670"/>
              <a:gd name="connsiteY2" fmla="*/ 162329 h 324134"/>
              <a:gd name="connsiteX3" fmla="*/ 164246 w 309670"/>
              <a:gd name="connsiteY3" fmla="*/ 0 h 324134"/>
              <a:gd name="connsiteX4" fmla="*/ 309670 w 309670"/>
              <a:gd name="connsiteY4" fmla="*/ 81208 h 324134"/>
              <a:gd name="connsiteX5" fmla="*/ 243624 w 309670"/>
              <a:gd name="connsiteY5" fmla="*/ 122422 h 324134"/>
              <a:gd name="connsiteX6" fmla="*/ 167295 w 309670"/>
              <a:gd name="connsiteY6" fmla="*/ 77025 h 324134"/>
              <a:gd name="connsiteX7" fmla="*/ 84867 w 309670"/>
              <a:gd name="connsiteY7" fmla="*/ 162503 h 324134"/>
              <a:gd name="connsiteX8" fmla="*/ 167295 w 309670"/>
              <a:gd name="connsiteY8" fmla="*/ 248503 h 324134"/>
              <a:gd name="connsiteX9" fmla="*/ 243624 w 309670"/>
              <a:gd name="connsiteY9" fmla="*/ 203107 h 324134"/>
              <a:gd name="connsiteX10" fmla="*/ 309060 w 309670"/>
              <a:gd name="connsiteY10" fmla="*/ 244931 h 32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70" h="324134">
                <a:moveTo>
                  <a:pt x="309060" y="244756"/>
                </a:moveTo>
                <a:cubicBezTo>
                  <a:pt x="279348" y="292592"/>
                  <a:pt x="232122" y="324134"/>
                  <a:pt x="164246" y="324134"/>
                </a:cubicBezTo>
                <a:cubicBezTo>
                  <a:pt x="67877" y="324134"/>
                  <a:pt x="0" y="252685"/>
                  <a:pt x="0" y="162329"/>
                </a:cubicBezTo>
                <a:cubicBezTo>
                  <a:pt x="0" y="71972"/>
                  <a:pt x="67877" y="0"/>
                  <a:pt x="164246" y="0"/>
                </a:cubicBezTo>
                <a:cubicBezTo>
                  <a:pt x="232732" y="0"/>
                  <a:pt x="280568" y="32762"/>
                  <a:pt x="309670" y="81208"/>
                </a:cubicBezTo>
                <a:lnTo>
                  <a:pt x="243624" y="122422"/>
                </a:lnTo>
                <a:cubicBezTo>
                  <a:pt x="227852" y="96369"/>
                  <a:pt x="205459" y="77025"/>
                  <a:pt x="167295" y="77025"/>
                </a:cubicBezTo>
                <a:cubicBezTo>
                  <a:pt x="118239" y="77025"/>
                  <a:pt x="84867" y="111530"/>
                  <a:pt x="84867" y="162503"/>
                </a:cubicBezTo>
                <a:cubicBezTo>
                  <a:pt x="84867" y="213476"/>
                  <a:pt x="118152" y="248503"/>
                  <a:pt x="167295" y="248503"/>
                </a:cubicBezTo>
                <a:cubicBezTo>
                  <a:pt x="205459" y="248503"/>
                  <a:pt x="227852" y="229072"/>
                  <a:pt x="243624" y="203107"/>
                </a:cubicBezTo>
                <a:lnTo>
                  <a:pt x="309060" y="244931"/>
                </a:ln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B79B5973-D773-F6E2-F5E1-7D1700DAF874}"/>
              </a:ext>
            </a:extLst>
          </p:cNvPr>
          <p:cNvSpPr/>
          <p:nvPr userDrawn="1"/>
        </p:nvSpPr>
        <p:spPr>
          <a:xfrm>
            <a:off x="4701650" y="3025287"/>
            <a:ext cx="309670" cy="324134"/>
          </a:xfrm>
          <a:custGeom>
            <a:avLst/>
            <a:gdLst>
              <a:gd name="connsiteX0" fmla="*/ 309060 w 309670"/>
              <a:gd name="connsiteY0" fmla="*/ 244756 h 324134"/>
              <a:gd name="connsiteX1" fmla="*/ 164245 w 309670"/>
              <a:gd name="connsiteY1" fmla="*/ 324134 h 324134"/>
              <a:gd name="connsiteX2" fmla="*/ 0 w 309670"/>
              <a:gd name="connsiteY2" fmla="*/ 162329 h 324134"/>
              <a:gd name="connsiteX3" fmla="*/ 164245 w 309670"/>
              <a:gd name="connsiteY3" fmla="*/ 0 h 324134"/>
              <a:gd name="connsiteX4" fmla="*/ 309670 w 309670"/>
              <a:gd name="connsiteY4" fmla="*/ 81208 h 324134"/>
              <a:gd name="connsiteX5" fmla="*/ 243624 w 309670"/>
              <a:gd name="connsiteY5" fmla="*/ 122422 h 324134"/>
              <a:gd name="connsiteX6" fmla="*/ 167295 w 309670"/>
              <a:gd name="connsiteY6" fmla="*/ 77025 h 324134"/>
              <a:gd name="connsiteX7" fmla="*/ 84867 w 309670"/>
              <a:gd name="connsiteY7" fmla="*/ 162503 h 324134"/>
              <a:gd name="connsiteX8" fmla="*/ 167295 w 309670"/>
              <a:gd name="connsiteY8" fmla="*/ 248503 h 324134"/>
              <a:gd name="connsiteX9" fmla="*/ 243624 w 309670"/>
              <a:gd name="connsiteY9" fmla="*/ 203107 h 324134"/>
              <a:gd name="connsiteX10" fmla="*/ 309060 w 309670"/>
              <a:gd name="connsiteY10" fmla="*/ 244931 h 32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70" h="324134">
                <a:moveTo>
                  <a:pt x="309060" y="244756"/>
                </a:moveTo>
                <a:cubicBezTo>
                  <a:pt x="279348" y="292592"/>
                  <a:pt x="232122" y="324134"/>
                  <a:pt x="164245" y="324134"/>
                </a:cubicBezTo>
                <a:cubicBezTo>
                  <a:pt x="67877" y="324134"/>
                  <a:pt x="0" y="252685"/>
                  <a:pt x="0" y="162329"/>
                </a:cubicBezTo>
                <a:cubicBezTo>
                  <a:pt x="0" y="71972"/>
                  <a:pt x="67964" y="0"/>
                  <a:pt x="164245" y="0"/>
                </a:cubicBezTo>
                <a:cubicBezTo>
                  <a:pt x="232732" y="0"/>
                  <a:pt x="280568" y="32762"/>
                  <a:pt x="309670" y="81208"/>
                </a:cubicBezTo>
                <a:lnTo>
                  <a:pt x="243624" y="122422"/>
                </a:lnTo>
                <a:cubicBezTo>
                  <a:pt x="227853" y="96369"/>
                  <a:pt x="205459" y="77025"/>
                  <a:pt x="167295" y="77025"/>
                </a:cubicBezTo>
                <a:cubicBezTo>
                  <a:pt x="118239" y="77025"/>
                  <a:pt x="84867" y="111530"/>
                  <a:pt x="84867" y="162503"/>
                </a:cubicBezTo>
                <a:cubicBezTo>
                  <a:pt x="84867" y="213476"/>
                  <a:pt x="118152" y="248503"/>
                  <a:pt x="167295" y="248503"/>
                </a:cubicBezTo>
                <a:cubicBezTo>
                  <a:pt x="205459" y="248503"/>
                  <a:pt x="227853" y="229072"/>
                  <a:pt x="243624" y="203107"/>
                </a:cubicBezTo>
                <a:lnTo>
                  <a:pt x="309060" y="244931"/>
                </a:ln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8D2B4A34-4303-A79B-9AE4-CBC0A161CC74}"/>
              </a:ext>
            </a:extLst>
          </p:cNvPr>
          <p:cNvSpPr/>
          <p:nvPr userDrawn="1"/>
        </p:nvSpPr>
        <p:spPr>
          <a:xfrm>
            <a:off x="4010425" y="3413899"/>
            <a:ext cx="327793" cy="429652"/>
          </a:xfrm>
          <a:custGeom>
            <a:avLst/>
            <a:gdLst>
              <a:gd name="connsiteX0" fmla="*/ 244146 w 327793"/>
              <a:gd name="connsiteY0" fmla="*/ 284140 h 429652"/>
              <a:gd name="connsiteX1" fmla="*/ 154487 w 327793"/>
              <a:gd name="connsiteY1" fmla="*/ 312633 h 429652"/>
              <a:gd name="connsiteX2" fmla="*/ 0 w 327793"/>
              <a:gd name="connsiteY2" fmla="*/ 156926 h 429652"/>
              <a:gd name="connsiteX3" fmla="*/ 154487 w 327793"/>
              <a:gd name="connsiteY3" fmla="*/ 0 h 429652"/>
              <a:gd name="connsiteX4" fmla="*/ 244146 w 327793"/>
              <a:gd name="connsiteY4" fmla="*/ 27883 h 429652"/>
              <a:gd name="connsiteX5" fmla="*/ 244146 w 327793"/>
              <a:gd name="connsiteY5" fmla="*/ 4879 h 429652"/>
              <a:gd name="connsiteX6" fmla="*/ 327794 w 327793"/>
              <a:gd name="connsiteY6" fmla="*/ 4879 h 429652"/>
              <a:gd name="connsiteX7" fmla="*/ 327794 w 327793"/>
              <a:gd name="connsiteY7" fmla="*/ 285447 h 429652"/>
              <a:gd name="connsiteX8" fmla="*/ 161196 w 327793"/>
              <a:gd name="connsiteY8" fmla="*/ 429652 h 429652"/>
              <a:gd name="connsiteX9" fmla="*/ 10979 w 327793"/>
              <a:gd name="connsiteY9" fmla="*/ 356896 h 429652"/>
              <a:gd name="connsiteX10" fmla="*/ 71536 w 327793"/>
              <a:gd name="connsiteY10" fmla="*/ 315682 h 429652"/>
              <a:gd name="connsiteX11" fmla="*/ 159976 w 327793"/>
              <a:gd name="connsiteY11" fmla="*/ 358726 h 429652"/>
              <a:gd name="connsiteX12" fmla="*/ 244234 w 327793"/>
              <a:gd name="connsiteY12" fmla="*/ 292679 h 429652"/>
              <a:gd name="connsiteX13" fmla="*/ 244234 w 327793"/>
              <a:gd name="connsiteY13" fmla="*/ 284227 h 429652"/>
              <a:gd name="connsiteX14" fmla="*/ 245366 w 327793"/>
              <a:gd name="connsiteY14" fmla="*/ 157536 h 429652"/>
              <a:gd name="connsiteX15" fmla="*/ 161719 w 327793"/>
              <a:gd name="connsiteY15" fmla="*/ 75718 h 429652"/>
              <a:gd name="connsiteX16" fmla="*/ 81731 w 327793"/>
              <a:gd name="connsiteY16" fmla="*/ 157536 h 429652"/>
              <a:gd name="connsiteX17" fmla="*/ 161719 w 327793"/>
              <a:gd name="connsiteY17" fmla="*/ 239354 h 429652"/>
              <a:gd name="connsiteX18" fmla="*/ 245366 w 327793"/>
              <a:gd name="connsiteY18" fmla="*/ 157536 h 42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7793" h="429652">
                <a:moveTo>
                  <a:pt x="244146" y="284140"/>
                </a:moveTo>
                <a:cubicBezTo>
                  <a:pt x="239267" y="289020"/>
                  <a:pt x="209642" y="312633"/>
                  <a:pt x="154487" y="312633"/>
                </a:cubicBezTo>
                <a:cubicBezTo>
                  <a:pt x="71449" y="312633"/>
                  <a:pt x="0" y="245366"/>
                  <a:pt x="0" y="156926"/>
                </a:cubicBezTo>
                <a:cubicBezTo>
                  <a:pt x="0" y="68486"/>
                  <a:pt x="71536" y="0"/>
                  <a:pt x="154487" y="0"/>
                </a:cubicBezTo>
                <a:cubicBezTo>
                  <a:pt x="207812" y="0"/>
                  <a:pt x="239354" y="23003"/>
                  <a:pt x="244146" y="27883"/>
                </a:cubicBezTo>
                <a:lnTo>
                  <a:pt x="244146" y="4879"/>
                </a:lnTo>
                <a:lnTo>
                  <a:pt x="327794" y="4879"/>
                </a:lnTo>
                <a:lnTo>
                  <a:pt x="327794" y="285447"/>
                </a:lnTo>
                <a:cubicBezTo>
                  <a:pt x="327794" y="365435"/>
                  <a:pt x="268456" y="429652"/>
                  <a:pt x="161196" y="429652"/>
                </a:cubicBezTo>
                <a:cubicBezTo>
                  <a:pt x="91490" y="429652"/>
                  <a:pt x="43044" y="402990"/>
                  <a:pt x="10979" y="356896"/>
                </a:cubicBezTo>
                <a:lnTo>
                  <a:pt x="71536" y="315682"/>
                </a:lnTo>
                <a:cubicBezTo>
                  <a:pt x="90270" y="341735"/>
                  <a:pt x="119982" y="358726"/>
                  <a:pt x="159976" y="358726"/>
                </a:cubicBezTo>
                <a:cubicBezTo>
                  <a:pt x="212081" y="358726"/>
                  <a:pt x="244234" y="336943"/>
                  <a:pt x="244234" y="292679"/>
                </a:cubicBezTo>
                <a:lnTo>
                  <a:pt x="244234" y="284227"/>
                </a:lnTo>
                <a:close/>
                <a:moveTo>
                  <a:pt x="245366" y="157536"/>
                </a:moveTo>
                <a:cubicBezTo>
                  <a:pt x="245366" y="112663"/>
                  <a:pt x="209032" y="75718"/>
                  <a:pt x="161719" y="75718"/>
                </a:cubicBezTo>
                <a:cubicBezTo>
                  <a:pt x="117455" y="75718"/>
                  <a:pt x="81731" y="112663"/>
                  <a:pt x="81731" y="157536"/>
                </a:cubicBezTo>
                <a:cubicBezTo>
                  <a:pt x="81731" y="202410"/>
                  <a:pt x="117455" y="239354"/>
                  <a:pt x="161719" y="239354"/>
                </a:cubicBezTo>
                <a:cubicBezTo>
                  <a:pt x="209555" y="239354"/>
                  <a:pt x="245366" y="203630"/>
                  <a:pt x="245366" y="157536"/>
                </a:cubicBezTo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7800CC16-A65B-455D-44E4-A5671F708D77}"/>
              </a:ext>
            </a:extLst>
          </p:cNvPr>
          <p:cNvSpPr/>
          <p:nvPr userDrawn="1"/>
        </p:nvSpPr>
        <p:spPr>
          <a:xfrm>
            <a:off x="4371590" y="3414596"/>
            <a:ext cx="174527" cy="314985"/>
          </a:xfrm>
          <a:custGeom>
            <a:avLst/>
            <a:gdLst>
              <a:gd name="connsiteX0" fmla="*/ 174440 w 174527"/>
              <a:gd name="connsiteY0" fmla="*/ 84780 h 314985"/>
              <a:gd name="connsiteX1" fmla="*/ 84780 w 174527"/>
              <a:gd name="connsiteY1" fmla="*/ 173220 h 314985"/>
              <a:gd name="connsiteX2" fmla="*/ 84780 w 174527"/>
              <a:gd name="connsiteY2" fmla="*/ 314985 h 314985"/>
              <a:gd name="connsiteX3" fmla="*/ 0 w 174527"/>
              <a:gd name="connsiteY3" fmla="*/ 314985 h 314985"/>
              <a:gd name="connsiteX4" fmla="*/ 0 w 174527"/>
              <a:gd name="connsiteY4" fmla="*/ 4182 h 314985"/>
              <a:gd name="connsiteX5" fmla="*/ 84257 w 174527"/>
              <a:gd name="connsiteY5" fmla="*/ 4182 h 314985"/>
              <a:gd name="connsiteX6" fmla="*/ 84257 w 174527"/>
              <a:gd name="connsiteY6" fmla="*/ 47226 h 314985"/>
              <a:gd name="connsiteX7" fmla="*/ 174527 w 174527"/>
              <a:gd name="connsiteY7" fmla="*/ 0 h 314985"/>
              <a:gd name="connsiteX8" fmla="*/ 174527 w 174527"/>
              <a:gd name="connsiteY8" fmla="*/ 84780 h 314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527" h="314985">
                <a:moveTo>
                  <a:pt x="174440" y="84780"/>
                </a:moveTo>
                <a:cubicBezTo>
                  <a:pt x="112663" y="84780"/>
                  <a:pt x="84780" y="119285"/>
                  <a:pt x="84780" y="173220"/>
                </a:cubicBezTo>
                <a:lnTo>
                  <a:pt x="84780" y="314985"/>
                </a:lnTo>
                <a:lnTo>
                  <a:pt x="0" y="314985"/>
                </a:lnTo>
                <a:lnTo>
                  <a:pt x="0" y="4182"/>
                </a:lnTo>
                <a:lnTo>
                  <a:pt x="84257" y="4182"/>
                </a:lnTo>
                <a:lnTo>
                  <a:pt x="84257" y="47226"/>
                </a:lnTo>
                <a:cubicBezTo>
                  <a:pt x="84257" y="47226"/>
                  <a:pt x="112140" y="0"/>
                  <a:pt x="174527" y="0"/>
                </a:cubicBezTo>
                <a:lnTo>
                  <a:pt x="174527" y="84780"/>
                </a:ln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9" name="Free-form: Shape 8">
            <a:extLst>
              <a:ext uri="{FF2B5EF4-FFF2-40B4-BE49-F238E27FC236}">
                <a16:creationId xmlns:a16="http://schemas.microsoft.com/office/drawing/2014/main" id="{4E0883E2-0432-CC48-8244-DC81E7107D93}"/>
              </a:ext>
            </a:extLst>
          </p:cNvPr>
          <p:cNvSpPr/>
          <p:nvPr userDrawn="1"/>
        </p:nvSpPr>
        <p:spPr>
          <a:xfrm>
            <a:off x="4558229" y="3412679"/>
            <a:ext cx="333806" cy="324221"/>
          </a:xfrm>
          <a:custGeom>
            <a:avLst/>
            <a:gdLst>
              <a:gd name="connsiteX0" fmla="*/ 333806 w 333806"/>
              <a:gd name="connsiteY0" fmla="*/ 162416 h 324221"/>
              <a:gd name="connsiteX1" fmla="*/ 166598 w 333806"/>
              <a:gd name="connsiteY1" fmla="*/ 324221 h 324221"/>
              <a:gd name="connsiteX2" fmla="*/ 0 w 333806"/>
              <a:gd name="connsiteY2" fmla="*/ 162416 h 324221"/>
              <a:gd name="connsiteX3" fmla="*/ 166598 w 333806"/>
              <a:gd name="connsiteY3" fmla="*/ 0 h 324221"/>
              <a:gd name="connsiteX4" fmla="*/ 333806 w 333806"/>
              <a:gd name="connsiteY4" fmla="*/ 162416 h 324221"/>
              <a:gd name="connsiteX5" fmla="*/ 250159 w 333806"/>
              <a:gd name="connsiteY5" fmla="*/ 162416 h 324221"/>
              <a:gd name="connsiteX6" fmla="*/ 166511 w 333806"/>
              <a:gd name="connsiteY6" fmla="*/ 76416 h 324221"/>
              <a:gd name="connsiteX7" fmla="*/ 82863 w 333806"/>
              <a:gd name="connsiteY7" fmla="*/ 162416 h 324221"/>
              <a:gd name="connsiteX8" fmla="*/ 164681 w 333806"/>
              <a:gd name="connsiteY8" fmla="*/ 249026 h 324221"/>
              <a:gd name="connsiteX9" fmla="*/ 250159 w 333806"/>
              <a:gd name="connsiteY9" fmla="*/ 162416 h 32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06" h="324221">
                <a:moveTo>
                  <a:pt x="333806" y="162416"/>
                </a:moveTo>
                <a:cubicBezTo>
                  <a:pt x="333806" y="252685"/>
                  <a:pt x="262357" y="324221"/>
                  <a:pt x="166598" y="324221"/>
                </a:cubicBezTo>
                <a:cubicBezTo>
                  <a:pt x="70839" y="324221"/>
                  <a:pt x="0" y="253295"/>
                  <a:pt x="0" y="162416"/>
                </a:cubicBezTo>
                <a:cubicBezTo>
                  <a:pt x="0" y="71536"/>
                  <a:pt x="71536" y="0"/>
                  <a:pt x="166598" y="0"/>
                </a:cubicBezTo>
                <a:cubicBezTo>
                  <a:pt x="261660" y="0"/>
                  <a:pt x="333806" y="71449"/>
                  <a:pt x="333806" y="162416"/>
                </a:cubicBezTo>
                <a:moveTo>
                  <a:pt x="250159" y="162416"/>
                </a:moveTo>
                <a:cubicBezTo>
                  <a:pt x="250159" y="112750"/>
                  <a:pt x="213824" y="76416"/>
                  <a:pt x="166511" y="76416"/>
                </a:cubicBezTo>
                <a:cubicBezTo>
                  <a:pt x="119198" y="76416"/>
                  <a:pt x="82863" y="112750"/>
                  <a:pt x="82863" y="162416"/>
                </a:cubicBezTo>
                <a:cubicBezTo>
                  <a:pt x="82863" y="212081"/>
                  <a:pt x="117368" y="249026"/>
                  <a:pt x="164681" y="249026"/>
                </a:cubicBezTo>
                <a:cubicBezTo>
                  <a:pt x="211994" y="249026"/>
                  <a:pt x="250159" y="212081"/>
                  <a:pt x="250159" y="162416"/>
                </a:cubicBezTo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24F487C4-0C4B-3A82-6CF9-53F5EE894FA4}"/>
              </a:ext>
            </a:extLst>
          </p:cNvPr>
          <p:cNvSpPr/>
          <p:nvPr userDrawn="1"/>
        </p:nvSpPr>
        <p:spPr>
          <a:xfrm>
            <a:off x="4919221" y="3418691"/>
            <a:ext cx="293376" cy="316292"/>
          </a:xfrm>
          <a:custGeom>
            <a:avLst/>
            <a:gdLst>
              <a:gd name="connsiteX0" fmla="*/ 210252 w 293376"/>
              <a:gd name="connsiteY0" fmla="*/ 279958 h 316292"/>
              <a:gd name="connsiteX1" fmla="*/ 119982 w 293376"/>
              <a:gd name="connsiteY1" fmla="*/ 316292 h 316292"/>
              <a:gd name="connsiteX2" fmla="*/ 0 w 293376"/>
              <a:gd name="connsiteY2" fmla="*/ 190908 h 316292"/>
              <a:gd name="connsiteX3" fmla="*/ 0 w 293376"/>
              <a:gd name="connsiteY3" fmla="*/ 87 h 316292"/>
              <a:gd name="connsiteX4" fmla="*/ 83648 w 293376"/>
              <a:gd name="connsiteY4" fmla="*/ 87 h 316292"/>
              <a:gd name="connsiteX5" fmla="*/ 83648 w 293376"/>
              <a:gd name="connsiteY5" fmla="*/ 176357 h 316292"/>
              <a:gd name="connsiteX6" fmla="*/ 141242 w 293376"/>
              <a:gd name="connsiteY6" fmla="*/ 238744 h 316292"/>
              <a:gd name="connsiteX7" fmla="*/ 209729 w 293376"/>
              <a:gd name="connsiteY7" fmla="*/ 169648 h 316292"/>
              <a:gd name="connsiteX8" fmla="*/ 209729 w 293376"/>
              <a:gd name="connsiteY8" fmla="*/ 0 h 316292"/>
              <a:gd name="connsiteX9" fmla="*/ 293376 w 293376"/>
              <a:gd name="connsiteY9" fmla="*/ 0 h 316292"/>
              <a:gd name="connsiteX10" fmla="*/ 293376 w 293376"/>
              <a:gd name="connsiteY10" fmla="*/ 310803 h 316292"/>
              <a:gd name="connsiteX11" fmla="*/ 210339 w 293376"/>
              <a:gd name="connsiteY11" fmla="*/ 310803 h 316292"/>
              <a:gd name="connsiteX12" fmla="*/ 210339 w 293376"/>
              <a:gd name="connsiteY12" fmla="*/ 279871 h 31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3376" h="316292">
                <a:moveTo>
                  <a:pt x="210252" y="279958"/>
                </a:moveTo>
                <a:cubicBezTo>
                  <a:pt x="204762" y="286057"/>
                  <a:pt x="175137" y="316292"/>
                  <a:pt x="119982" y="316292"/>
                </a:cubicBezTo>
                <a:cubicBezTo>
                  <a:pt x="47313" y="316292"/>
                  <a:pt x="0" y="266017"/>
                  <a:pt x="0" y="190908"/>
                </a:cubicBezTo>
                <a:lnTo>
                  <a:pt x="0" y="87"/>
                </a:lnTo>
                <a:lnTo>
                  <a:pt x="83648" y="87"/>
                </a:lnTo>
                <a:lnTo>
                  <a:pt x="83648" y="176357"/>
                </a:lnTo>
                <a:cubicBezTo>
                  <a:pt x="83648" y="213301"/>
                  <a:pt x="104821" y="238744"/>
                  <a:pt x="141242" y="238744"/>
                </a:cubicBezTo>
                <a:cubicBezTo>
                  <a:pt x="181846" y="238744"/>
                  <a:pt x="209729" y="212691"/>
                  <a:pt x="209729" y="169648"/>
                </a:cubicBezTo>
                <a:lnTo>
                  <a:pt x="209729" y="0"/>
                </a:lnTo>
                <a:lnTo>
                  <a:pt x="293376" y="0"/>
                </a:lnTo>
                <a:lnTo>
                  <a:pt x="293376" y="310803"/>
                </a:lnTo>
                <a:lnTo>
                  <a:pt x="210339" y="310803"/>
                </a:lnTo>
                <a:lnTo>
                  <a:pt x="210339" y="279871"/>
                </a:lnTo>
                <a:close/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ABA7B110-2E6F-4019-0725-1FB51F4A1FCB}"/>
              </a:ext>
            </a:extLst>
          </p:cNvPr>
          <p:cNvSpPr/>
          <p:nvPr userDrawn="1"/>
        </p:nvSpPr>
        <p:spPr>
          <a:xfrm>
            <a:off x="5246492" y="3415729"/>
            <a:ext cx="331976" cy="420503"/>
          </a:xfrm>
          <a:custGeom>
            <a:avLst/>
            <a:gdLst>
              <a:gd name="connsiteX0" fmla="*/ 84170 w 331976"/>
              <a:gd name="connsiteY0" fmla="*/ 27882 h 420503"/>
              <a:gd name="connsiteX1" fmla="*/ 175050 w 331976"/>
              <a:gd name="connsiteY1" fmla="*/ 0 h 420503"/>
              <a:gd name="connsiteX2" fmla="*/ 331976 w 331976"/>
              <a:gd name="connsiteY2" fmla="*/ 159366 h 420503"/>
              <a:gd name="connsiteX3" fmla="*/ 175050 w 331976"/>
              <a:gd name="connsiteY3" fmla="*/ 318122 h 420503"/>
              <a:gd name="connsiteX4" fmla="*/ 84780 w 331976"/>
              <a:gd name="connsiteY4" fmla="*/ 290240 h 420503"/>
              <a:gd name="connsiteX5" fmla="*/ 84780 w 331976"/>
              <a:gd name="connsiteY5" fmla="*/ 420503 h 420503"/>
              <a:gd name="connsiteX6" fmla="*/ 0 w 331976"/>
              <a:gd name="connsiteY6" fmla="*/ 420503 h 420503"/>
              <a:gd name="connsiteX7" fmla="*/ 0 w 331976"/>
              <a:gd name="connsiteY7" fmla="*/ 3050 h 420503"/>
              <a:gd name="connsiteX8" fmla="*/ 84170 w 331976"/>
              <a:gd name="connsiteY8" fmla="*/ 3050 h 420503"/>
              <a:gd name="connsiteX9" fmla="*/ 84170 w 331976"/>
              <a:gd name="connsiteY9" fmla="*/ 27882 h 420503"/>
              <a:gd name="connsiteX10" fmla="*/ 83560 w 331976"/>
              <a:gd name="connsiteY10" fmla="*/ 159976 h 420503"/>
              <a:gd name="connsiteX11" fmla="*/ 168341 w 331976"/>
              <a:gd name="connsiteY11" fmla="*/ 243623 h 420503"/>
              <a:gd name="connsiteX12" fmla="*/ 249549 w 331976"/>
              <a:gd name="connsiteY12" fmla="*/ 159976 h 420503"/>
              <a:gd name="connsiteX13" fmla="*/ 168341 w 331976"/>
              <a:gd name="connsiteY13" fmla="*/ 76328 h 420503"/>
              <a:gd name="connsiteX14" fmla="*/ 83560 w 331976"/>
              <a:gd name="connsiteY14" fmla="*/ 159976 h 420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1976" h="420503">
                <a:moveTo>
                  <a:pt x="84170" y="27882"/>
                </a:moveTo>
                <a:cubicBezTo>
                  <a:pt x="89660" y="23003"/>
                  <a:pt x="124774" y="0"/>
                  <a:pt x="175050" y="0"/>
                </a:cubicBezTo>
                <a:cubicBezTo>
                  <a:pt x="259830" y="0"/>
                  <a:pt x="331976" y="69706"/>
                  <a:pt x="331976" y="159366"/>
                </a:cubicBezTo>
                <a:cubicBezTo>
                  <a:pt x="331976" y="249026"/>
                  <a:pt x="259917" y="318122"/>
                  <a:pt x="175050" y="318122"/>
                </a:cubicBezTo>
                <a:cubicBezTo>
                  <a:pt x="121725" y="318122"/>
                  <a:pt x="89573" y="295119"/>
                  <a:pt x="84780" y="290240"/>
                </a:cubicBezTo>
                <a:lnTo>
                  <a:pt x="84780" y="420503"/>
                </a:lnTo>
                <a:lnTo>
                  <a:pt x="0" y="420503"/>
                </a:lnTo>
                <a:lnTo>
                  <a:pt x="0" y="3050"/>
                </a:lnTo>
                <a:lnTo>
                  <a:pt x="84170" y="3050"/>
                </a:lnTo>
                <a:lnTo>
                  <a:pt x="84170" y="27882"/>
                </a:lnTo>
                <a:close/>
                <a:moveTo>
                  <a:pt x="83560" y="159976"/>
                </a:moveTo>
                <a:cubicBezTo>
                  <a:pt x="83560" y="206592"/>
                  <a:pt x="119285" y="243623"/>
                  <a:pt x="168341" y="243623"/>
                </a:cubicBezTo>
                <a:cubicBezTo>
                  <a:pt x="213737" y="243623"/>
                  <a:pt x="249549" y="206679"/>
                  <a:pt x="249549" y="159976"/>
                </a:cubicBezTo>
                <a:cubicBezTo>
                  <a:pt x="249549" y="113273"/>
                  <a:pt x="213824" y="76328"/>
                  <a:pt x="168341" y="76328"/>
                </a:cubicBezTo>
                <a:cubicBezTo>
                  <a:pt x="120505" y="76328"/>
                  <a:pt x="83560" y="113883"/>
                  <a:pt x="83560" y="159976"/>
                </a:cubicBezTo>
              </a:path>
            </a:pathLst>
          </a:custGeom>
          <a:solidFill>
            <a:schemeClr val="bg1"/>
          </a:solidFill>
          <a:ln w="867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6193071-DB17-770F-EC03-BC72D492DD47}"/>
              </a:ext>
            </a:extLst>
          </p:cNvPr>
          <p:cNvGrpSpPr/>
          <p:nvPr userDrawn="1"/>
        </p:nvGrpSpPr>
        <p:grpSpPr>
          <a:xfrm>
            <a:off x="7196319" y="3518016"/>
            <a:ext cx="1668970" cy="200304"/>
            <a:chOff x="5696585" y="4976426"/>
            <a:chExt cx="1668970" cy="200304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53F9D2-81A8-9F78-805A-499A21D0675E}"/>
                </a:ext>
              </a:extLst>
            </p:cNvPr>
            <p:cNvSpPr/>
            <p:nvPr/>
          </p:nvSpPr>
          <p:spPr>
            <a:xfrm>
              <a:off x="6405537" y="5017624"/>
              <a:ext cx="106718" cy="115100"/>
            </a:xfrm>
            <a:custGeom>
              <a:avLst/>
              <a:gdLst>
                <a:gd name="connsiteX0" fmla="*/ 30213 w 106718"/>
                <a:gd name="connsiteY0" fmla="*/ 13449 h 115100"/>
                <a:gd name="connsiteX1" fmla="*/ 63068 w 106718"/>
                <a:gd name="connsiteY1" fmla="*/ 0 h 115100"/>
                <a:gd name="connsiteX2" fmla="*/ 106718 w 106718"/>
                <a:gd name="connsiteY2" fmla="*/ 45644 h 115100"/>
                <a:gd name="connsiteX3" fmla="*/ 106718 w 106718"/>
                <a:gd name="connsiteY3" fmla="*/ 115100 h 115100"/>
                <a:gd name="connsiteX4" fmla="*/ 76289 w 106718"/>
                <a:gd name="connsiteY4" fmla="*/ 115100 h 115100"/>
                <a:gd name="connsiteX5" fmla="*/ 76289 w 106718"/>
                <a:gd name="connsiteY5" fmla="*/ 50940 h 115100"/>
                <a:gd name="connsiteX6" fmla="*/ 55563 w 106718"/>
                <a:gd name="connsiteY6" fmla="*/ 28232 h 115100"/>
                <a:gd name="connsiteX7" fmla="*/ 30645 w 106718"/>
                <a:gd name="connsiteY7" fmla="*/ 53365 h 115100"/>
                <a:gd name="connsiteX8" fmla="*/ 30645 w 106718"/>
                <a:gd name="connsiteY8" fmla="*/ 115100 h 115100"/>
                <a:gd name="connsiteX9" fmla="*/ 0 w 106718"/>
                <a:gd name="connsiteY9" fmla="*/ 115100 h 115100"/>
                <a:gd name="connsiteX10" fmla="*/ 0 w 106718"/>
                <a:gd name="connsiteY10" fmla="*/ 1994 h 115100"/>
                <a:gd name="connsiteX11" fmla="*/ 30201 w 106718"/>
                <a:gd name="connsiteY11" fmla="*/ 1994 h 115100"/>
                <a:gd name="connsiteX12" fmla="*/ 30201 w 106718"/>
                <a:gd name="connsiteY12" fmla="*/ 13462 h 11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718" h="115100">
                  <a:moveTo>
                    <a:pt x="30213" y="13449"/>
                  </a:moveTo>
                  <a:cubicBezTo>
                    <a:pt x="32194" y="11024"/>
                    <a:pt x="43002" y="0"/>
                    <a:pt x="63068" y="0"/>
                  </a:cubicBezTo>
                  <a:cubicBezTo>
                    <a:pt x="89522" y="0"/>
                    <a:pt x="106718" y="18301"/>
                    <a:pt x="106718" y="45644"/>
                  </a:cubicBezTo>
                  <a:lnTo>
                    <a:pt x="106718" y="115100"/>
                  </a:lnTo>
                  <a:lnTo>
                    <a:pt x="76289" y="115100"/>
                  </a:lnTo>
                  <a:lnTo>
                    <a:pt x="76289" y="50940"/>
                  </a:lnTo>
                  <a:cubicBezTo>
                    <a:pt x="76289" y="37490"/>
                    <a:pt x="68567" y="28232"/>
                    <a:pt x="55563" y="28232"/>
                  </a:cubicBezTo>
                  <a:cubicBezTo>
                    <a:pt x="40577" y="28232"/>
                    <a:pt x="30645" y="37719"/>
                    <a:pt x="30645" y="53365"/>
                  </a:cubicBezTo>
                  <a:lnTo>
                    <a:pt x="30645" y="115100"/>
                  </a:lnTo>
                  <a:lnTo>
                    <a:pt x="0" y="115100"/>
                  </a:lnTo>
                  <a:lnTo>
                    <a:pt x="0" y="1994"/>
                  </a:lnTo>
                  <a:lnTo>
                    <a:pt x="30201" y="1994"/>
                  </a:lnTo>
                  <a:lnTo>
                    <a:pt x="30201" y="13462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6326DF1-659C-AA55-228C-8746CE4EFEE8}"/>
                </a:ext>
              </a:extLst>
            </p:cNvPr>
            <p:cNvSpPr/>
            <p:nvPr/>
          </p:nvSpPr>
          <p:spPr>
            <a:xfrm>
              <a:off x="6522973" y="5017408"/>
              <a:ext cx="112674" cy="117957"/>
            </a:xfrm>
            <a:custGeom>
              <a:avLst/>
              <a:gdLst>
                <a:gd name="connsiteX0" fmla="*/ 112446 w 112674"/>
                <a:gd name="connsiteY0" fmla="*/ 89078 h 117957"/>
                <a:gd name="connsiteX1" fmla="*/ 59754 w 112674"/>
                <a:gd name="connsiteY1" fmla="*/ 117958 h 117957"/>
                <a:gd name="connsiteX2" fmla="*/ 0 w 112674"/>
                <a:gd name="connsiteY2" fmla="*/ 59093 h 117957"/>
                <a:gd name="connsiteX3" fmla="*/ 59754 w 112674"/>
                <a:gd name="connsiteY3" fmla="*/ 0 h 117957"/>
                <a:gd name="connsiteX4" fmla="*/ 112675 w 112674"/>
                <a:gd name="connsiteY4" fmla="*/ 29540 h 117957"/>
                <a:gd name="connsiteX5" fmla="*/ 88646 w 112674"/>
                <a:gd name="connsiteY5" fmla="*/ 44526 h 117957"/>
                <a:gd name="connsiteX6" fmla="*/ 60858 w 112674"/>
                <a:gd name="connsiteY6" fmla="*/ 27991 h 117957"/>
                <a:gd name="connsiteX7" fmla="*/ 30874 w 112674"/>
                <a:gd name="connsiteY7" fmla="*/ 59080 h 117957"/>
                <a:gd name="connsiteX8" fmla="*/ 60858 w 112674"/>
                <a:gd name="connsiteY8" fmla="*/ 90386 h 117957"/>
                <a:gd name="connsiteX9" fmla="*/ 88646 w 112674"/>
                <a:gd name="connsiteY9" fmla="*/ 73850 h 117957"/>
                <a:gd name="connsiteX10" fmla="*/ 112459 w 112674"/>
                <a:gd name="connsiteY10" fmla="*/ 89065 h 1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674" h="117957">
                  <a:moveTo>
                    <a:pt x="112446" y="89078"/>
                  </a:moveTo>
                  <a:cubicBezTo>
                    <a:pt x="101638" y="106490"/>
                    <a:pt x="84442" y="117958"/>
                    <a:pt x="59754" y="117958"/>
                  </a:cubicBezTo>
                  <a:cubicBezTo>
                    <a:pt x="24702" y="117958"/>
                    <a:pt x="0" y="91935"/>
                    <a:pt x="0" y="59093"/>
                  </a:cubicBezTo>
                  <a:cubicBezTo>
                    <a:pt x="0" y="26251"/>
                    <a:pt x="24689" y="0"/>
                    <a:pt x="59754" y="0"/>
                  </a:cubicBezTo>
                  <a:cubicBezTo>
                    <a:pt x="84671" y="0"/>
                    <a:pt x="102083" y="11900"/>
                    <a:pt x="112675" y="29540"/>
                  </a:cubicBezTo>
                  <a:lnTo>
                    <a:pt x="88646" y="44526"/>
                  </a:lnTo>
                  <a:cubicBezTo>
                    <a:pt x="82906" y="35039"/>
                    <a:pt x="74752" y="27991"/>
                    <a:pt x="60858" y="27991"/>
                  </a:cubicBezTo>
                  <a:cubicBezTo>
                    <a:pt x="43002" y="27991"/>
                    <a:pt x="30874" y="40564"/>
                    <a:pt x="30874" y="59080"/>
                  </a:cubicBezTo>
                  <a:cubicBezTo>
                    <a:pt x="30874" y="77597"/>
                    <a:pt x="43002" y="90386"/>
                    <a:pt x="60858" y="90386"/>
                  </a:cubicBezTo>
                  <a:cubicBezTo>
                    <a:pt x="74752" y="90386"/>
                    <a:pt x="82906" y="83325"/>
                    <a:pt x="88646" y="73850"/>
                  </a:cubicBezTo>
                  <a:lnTo>
                    <a:pt x="112459" y="89065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6C81289-F3C8-A3D0-9433-8DEFB077DFB7}"/>
                </a:ext>
              </a:extLst>
            </p:cNvPr>
            <p:cNvSpPr/>
            <p:nvPr/>
          </p:nvSpPr>
          <p:spPr>
            <a:xfrm>
              <a:off x="6641718" y="5017408"/>
              <a:ext cx="112674" cy="117957"/>
            </a:xfrm>
            <a:custGeom>
              <a:avLst/>
              <a:gdLst>
                <a:gd name="connsiteX0" fmla="*/ 112446 w 112674"/>
                <a:gd name="connsiteY0" fmla="*/ 89078 h 117957"/>
                <a:gd name="connsiteX1" fmla="*/ 59754 w 112674"/>
                <a:gd name="connsiteY1" fmla="*/ 117958 h 117957"/>
                <a:gd name="connsiteX2" fmla="*/ 0 w 112674"/>
                <a:gd name="connsiteY2" fmla="*/ 59093 h 117957"/>
                <a:gd name="connsiteX3" fmla="*/ 59754 w 112674"/>
                <a:gd name="connsiteY3" fmla="*/ 0 h 117957"/>
                <a:gd name="connsiteX4" fmla="*/ 112675 w 112674"/>
                <a:gd name="connsiteY4" fmla="*/ 29540 h 117957"/>
                <a:gd name="connsiteX5" fmla="*/ 88646 w 112674"/>
                <a:gd name="connsiteY5" fmla="*/ 44526 h 117957"/>
                <a:gd name="connsiteX6" fmla="*/ 60858 w 112674"/>
                <a:gd name="connsiteY6" fmla="*/ 27991 h 117957"/>
                <a:gd name="connsiteX7" fmla="*/ 30874 w 112674"/>
                <a:gd name="connsiteY7" fmla="*/ 59080 h 117957"/>
                <a:gd name="connsiteX8" fmla="*/ 60858 w 112674"/>
                <a:gd name="connsiteY8" fmla="*/ 90386 h 117957"/>
                <a:gd name="connsiteX9" fmla="*/ 88646 w 112674"/>
                <a:gd name="connsiteY9" fmla="*/ 73850 h 117957"/>
                <a:gd name="connsiteX10" fmla="*/ 112459 w 112674"/>
                <a:gd name="connsiteY10" fmla="*/ 89065 h 1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674" h="117957">
                  <a:moveTo>
                    <a:pt x="112446" y="89078"/>
                  </a:moveTo>
                  <a:cubicBezTo>
                    <a:pt x="101638" y="106490"/>
                    <a:pt x="84442" y="117958"/>
                    <a:pt x="59754" y="117958"/>
                  </a:cubicBezTo>
                  <a:cubicBezTo>
                    <a:pt x="24702" y="117958"/>
                    <a:pt x="0" y="91935"/>
                    <a:pt x="0" y="59093"/>
                  </a:cubicBezTo>
                  <a:cubicBezTo>
                    <a:pt x="0" y="26251"/>
                    <a:pt x="24689" y="0"/>
                    <a:pt x="59754" y="0"/>
                  </a:cubicBezTo>
                  <a:cubicBezTo>
                    <a:pt x="84671" y="0"/>
                    <a:pt x="102083" y="11900"/>
                    <a:pt x="112675" y="29540"/>
                  </a:cubicBezTo>
                  <a:lnTo>
                    <a:pt x="88646" y="44526"/>
                  </a:lnTo>
                  <a:cubicBezTo>
                    <a:pt x="82906" y="35039"/>
                    <a:pt x="74752" y="27991"/>
                    <a:pt x="60858" y="27991"/>
                  </a:cubicBezTo>
                  <a:cubicBezTo>
                    <a:pt x="43002" y="27991"/>
                    <a:pt x="30874" y="40564"/>
                    <a:pt x="30874" y="59080"/>
                  </a:cubicBezTo>
                  <a:cubicBezTo>
                    <a:pt x="30874" y="77597"/>
                    <a:pt x="43002" y="90386"/>
                    <a:pt x="60858" y="90386"/>
                  </a:cubicBezTo>
                  <a:cubicBezTo>
                    <a:pt x="74752" y="90386"/>
                    <a:pt x="82906" y="83325"/>
                    <a:pt x="88646" y="73850"/>
                  </a:cubicBezTo>
                  <a:lnTo>
                    <a:pt x="112459" y="89065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19373C4-5525-61F8-1DCD-18D280BC077D}"/>
                </a:ext>
              </a:extLst>
            </p:cNvPr>
            <p:cNvSpPr/>
            <p:nvPr/>
          </p:nvSpPr>
          <p:spPr>
            <a:xfrm>
              <a:off x="6794969" y="5020406"/>
              <a:ext cx="119278" cy="156324"/>
            </a:xfrm>
            <a:custGeom>
              <a:avLst/>
              <a:gdLst>
                <a:gd name="connsiteX0" fmla="*/ 88849 w 119278"/>
                <a:gd name="connsiteY0" fmla="*/ 103403 h 156324"/>
                <a:gd name="connsiteX1" fmla="*/ 56223 w 119278"/>
                <a:gd name="connsiteY1" fmla="*/ 113767 h 156324"/>
                <a:gd name="connsiteX2" fmla="*/ 0 w 119278"/>
                <a:gd name="connsiteY2" fmla="*/ 57099 h 156324"/>
                <a:gd name="connsiteX3" fmla="*/ 56223 w 119278"/>
                <a:gd name="connsiteY3" fmla="*/ 0 h 156324"/>
                <a:gd name="connsiteX4" fmla="*/ 88849 w 119278"/>
                <a:gd name="connsiteY4" fmla="*/ 10147 h 156324"/>
                <a:gd name="connsiteX5" fmla="*/ 88849 w 119278"/>
                <a:gd name="connsiteY5" fmla="*/ 1765 h 156324"/>
                <a:gd name="connsiteX6" fmla="*/ 119278 w 119278"/>
                <a:gd name="connsiteY6" fmla="*/ 1765 h 156324"/>
                <a:gd name="connsiteX7" fmla="*/ 119278 w 119278"/>
                <a:gd name="connsiteY7" fmla="*/ 103848 h 156324"/>
                <a:gd name="connsiteX8" fmla="*/ 58649 w 119278"/>
                <a:gd name="connsiteY8" fmla="*/ 156324 h 156324"/>
                <a:gd name="connsiteX9" fmla="*/ 3975 w 119278"/>
                <a:gd name="connsiteY9" fmla="*/ 129870 h 156324"/>
                <a:gd name="connsiteX10" fmla="*/ 26022 w 119278"/>
                <a:gd name="connsiteY10" fmla="*/ 114884 h 156324"/>
                <a:gd name="connsiteX11" fmla="*/ 58217 w 119278"/>
                <a:gd name="connsiteY11" fmla="*/ 130543 h 156324"/>
                <a:gd name="connsiteX12" fmla="*/ 88862 w 119278"/>
                <a:gd name="connsiteY12" fmla="*/ 106515 h 156324"/>
                <a:gd name="connsiteX13" fmla="*/ 88862 w 119278"/>
                <a:gd name="connsiteY13" fmla="*/ 103429 h 156324"/>
                <a:gd name="connsiteX14" fmla="*/ 89294 w 119278"/>
                <a:gd name="connsiteY14" fmla="*/ 57328 h 156324"/>
                <a:gd name="connsiteX15" fmla="*/ 58864 w 119278"/>
                <a:gd name="connsiteY15" fmla="*/ 27559 h 156324"/>
                <a:gd name="connsiteX16" fmla="*/ 29756 w 119278"/>
                <a:gd name="connsiteY16" fmla="*/ 57328 h 156324"/>
                <a:gd name="connsiteX17" fmla="*/ 58864 w 119278"/>
                <a:gd name="connsiteY17" fmla="*/ 87097 h 156324"/>
                <a:gd name="connsiteX18" fmla="*/ 89294 w 119278"/>
                <a:gd name="connsiteY18" fmla="*/ 57328 h 156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9278" h="156324">
                  <a:moveTo>
                    <a:pt x="88849" y="103403"/>
                  </a:moveTo>
                  <a:cubicBezTo>
                    <a:pt x="87084" y="105169"/>
                    <a:pt x="76276" y="113767"/>
                    <a:pt x="56223" y="113767"/>
                  </a:cubicBezTo>
                  <a:cubicBezTo>
                    <a:pt x="26022" y="113767"/>
                    <a:pt x="0" y="89294"/>
                    <a:pt x="0" y="57099"/>
                  </a:cubicBezTo>
                  <a:cubicBezTo>
                    <a:pt x="0" y="24905"/>
                    <a:pt x="26022" y="0"/>
                    <a:pt x="56223" y="0"/>
                  </a:cubicBezTo>
                  <a:cubicBezTo>
                    <a:pt x="75629" y="0"/>
                    <a:pt x="87097" y="8382"/>
                    <a:pt x="88849" y="10147"/>
                  </a:cubicBezTo>
                  <a:lnTo>
                    <a:pt x="88849" y="1765"/>
                  </a:lnTo>
                  <a:lnTo>
                    <a:pt x="119278" y="1765"/>
                  </a:lnTo>
                  <a:lnTo>
                    <a:pt x="119278" y="103848"/>
                  </a:lnTo>
                  <a:cubicBezTo>
                    <a:pt x="119278" y="132956"/>
                    <a:pt x="97676" y="156324"/>
                    <a:pt x="58649" y="156324"/>
                  </a:cubicBezTo>
                  <a:cubicBezTo>
                    <a:pt x="33299" y="156324"/>
                    <a:pt x="15659" y="146622"/>
                    <a:pt x="3975" y="129870"/>
                  </a:cubicBezTo>
                  <a:lnTo>
                    <a:pt x="26022" y="114884"/>
                  </a:lnTo>
                  <a:cubicBezTo>
                    <a:pt x="32855" y="124358"/>
                    <a:pt x="43663" y="130543"/>
                    <a:pt x="58217" y="130543"/>
                  </a:cubicBezTo>
                  <a:cubicBezTo>
                    <a:pt x="77178" y="130543"/>
                    <a:pt x="88862" y="122606"/>
                    <a:pt x="88862" y="106515"/>
                  </a:cubicBezTo>
                  <a:lnTo>
                    <a:pt x="88862" y="103429"/>
                  </a:lnTo>
                  <a:close/>
                  <a:moveTo>
                    <a:pt x="89294" y="57328"/>
                  </a:moveTo>
                  <a:cubicBezTo>
                    <a:pt x="89294" y="41008"/>
                    <a:pt x="76060" y="27559"/>
                    <a:pt x="58864" y="27559"/>
                  </a:cubicBezTo>
                  <a:cubicBezTo>
                    <a:pt x="42774" y="27559"/>
                    <a:pt x="29756" y="41008"/>
                    <a:pt x="29756" y="57328"/>
                  </a:cubicBezTo>
                  <a:cubicBezTo>
                    <a:pt x="29756" y="73647"/>
                    <a:pt x="42761" y="87097"/>
                    <a:pt x="58864" y="87097"/>
                  </a:cubicBezTo>
                  <a:cubicBezTo>
                    <a:pt x="76276" y="87097"/>
                    <a:pt x="89294" y="74092"/>
                    <a:pt x="89294" y="57328"/>
                  </a:cubicBez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FAEA80D-87C1-BD39-5184-289A194DE8F8}"/>
                </a:ext>
              </a:extLst>
            </p:cNvPr>
            <p:cNvSpPr/>
            <p:nvPr/>
          </p:nvSpPr>
          <p:spPr>
            <a:xfrm>
              <a:off x="6928065" y="5020634"/>
              <a:ext cx="63500" cy="114642"/>
            </a:xfrm>
            <a:custGeom>
              <a:avLst/>
              <a:gdLst>
                <a:gd name="connsiteX0" fmla="*/ 63500 w 63500"/>
                <a:gd name="connsiteY0" fmla="*/ 30861 h 114642"/>
                <a:gd name="connsiteX1" fmla="*/ 30874 w 63500"/>
                <a:gd name="connsiteY1" fmla="*/ 63055 h 114642"/>
                <a:gd name="connsiteX2" fmla="*/ 30874 w 63500"/>
                <a:gd name="connsiteY2" fmla="*/ 114643 h 114642"/>
                <a:gd name="connsiteX3" fmla="*/ 0 w 63500"/>
                <a:gd name="connsiteY3" fmla="*/ 114643 h 114642"/>
                <a:gd name="connsiteX4" fmla="*/ 0 w 63500"/>
                <a:gd name="connsiteY4" fmla="*/ 1537 h 114642"/>
                <a:gd name="connsiteX5" fmla="*/ 30645 w 63500"/>
                <a:gd name="connsiteY5" fmla="*/ 1537 h 114642"/>
                <a:gd name="connsiteX6" fmla="*/ 30645 w 63500"/>
                <a:gd name="connsiteY6" fmla="*/ 17196 h 114642"/>
                <a:gd name="connsiteX7" fmla="*/ 63500 w 63500"/>
                <a:gd name="connsiteY7" fmla="*/ 0 h 114642"/>
                <a:gd name="connsiteX8" fmla="*/ 63500 w 63500"/>
                <a:gd name="connsiteY8" fmla="*/ 30874 h 1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00" h="114642">
                  <a:moveTo>
                    <a:pt x="63500" y="30861"/>
                  </a:moveTo>
                  <a:cubicBezTo>
                    <a:pt x="41008" y="30861"/>
                    <a:pt x="30874" y="43434"/>
                    <a:pt x="30874" y="63055"/>
                  </a:cubicBezTo>
                  <a:lnTo>
                    <a:pt x="30874" y="114643"/>
                  </a:lnTo>
                  <a:lnTo>
                    <a:pt x="0" y="114643"/>
                  </a:lnTo>
                  <a:lnTo>
                    <a:pt x="0" y="1537"/>
                  </a:lnTo>
                  <a:lnTo>
                    <a:pt x="30645" y="1537"/>
                  </a:lnTo>
                  <a:lnTo>
                    <a:pt x="30645" y="17196"/>
                  </a:lnTo>
                  <a:cubicBezTo>
                    <a:pt x="30645" y="17196"/>
                    <a:pt x="40792" y="0"/>
                    <a:pt x="63500" y="0"/>
                  </a:cubicBezTo>
                  <a:lnTo>
                    <a:pt x="63500" y="30874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4C14C9-D973-C3EA-9C0D-1C6E320929A9}"/>
                </a:ext>
              </a:extLst>
            </p:cNvPr>
            <p:cNvSpPr/>
            <p:nvPr/>
          </p:nvSpPr>
          <p:spPr>
            <a:xfrm>
              <a:off x="6994271" y="5019961"/>
              <a:ext cx="121488" cy="117957"/>
            </a:xfrm>
            <a:custGeom>
              <a:avLst/>
              <a:gdLst>
                <a:gd name="connsiteX0" fmla="*/ 121488 w 121488"/>
                <a:gd name="connsiteY0" fmla="*/ 59093 h 117957"/>
                <a:gd name="connsiteX1" fmla="*/ 60630 w 121488"/>
                <a:gd name="connsiteY1" fmla="*/ 117958 h 117957"/>
                <a:gd name="connsiteX2" fmla="*/ 0 w 121488"/>
                <a:gd name="connsiteY2" fmla="*/ 59093 h 117957"/>
                <a:gd name="connsiteX3" fmla="*/ 60630 w 121488"/>
                <a:gd name="connsiteY3" fmla="*/ 0 h 117957"/>
                <a:gd name="connsiteX4" fmla="*/ 121488 w 121488"/>
                <a:gd name="connsiteY4" fmla="*/ 59093 h 117957"/>
                <a:gd name="connsiteX5" fmla="*/ 91072 w 121488"/>
                <a:gd name="connsiteY5" fmla="*/ 59093 h 117957"/>
                <a:gd name="connsiteX6" fmla="*/ 60643 w 121488"/>
                <a:gd name="connsiteY6" fmla="*/ 27788 h 117957"/>
                <a:gd name="connsiteX7" fmla="*/ 30213 w 121488"/>
                <a:gd name="connsiteY7" fmla="*/ 59093 h 117957"/>
                <a:gd name="connsiteX8" fmla="*/ 59982 w 121488"/>
                <a:gd name="connsiteY8" fmla="*/ 90627 h 117957"/>
                <a:gd name="connsiteX9" fmla="*/ 91072 w 121488"/>
                <a:gd name="connsiteY9" fmla="*/ 59093 h 11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488" h="117957">
                  <a:moveTo>
                    <a:pt x="121488" y="59093"/>
                  </a:moveTo>
                  <a:cubicBezTo>
                    <a:pt x="121488" y="91948"/>
                    <a:pt x="95466" y="117958"/>
                    <a:pt x="60630" y="117958"/>
                  </a:cubicBezTo>
                  <a:cubicBezTo>
                    <a:pt x="25794" y="117958"/>
                    <a:pt x="0" y="92164"/>
                    <a:pt x="0" y="59093"/>
                  </a:cubicBezTo>
                  <a:cubicBezTo>
                    <a:pt x="0" y="26022"/>
                    <a:pt x="26022" y="0"/>
                    <a:pt x="60630" y="0"/>
                  </a:cubicBezTo>
                  <a:cubicBezTo>
                    <a:pt x="95237" y="0"/>
                    <a:pt x="121488" y="26010"/>
                    <a:pt x="121488" y="59093"/>
                  </a:cubicBezTo>
                  <a:close/>
                  <a:moveTo>
                    <a:pt x="91072" y="59093"/>
                  </a:moveTo>
                  <a:cubicBezTo>
                    <a:pt x="91072" y="41021"/>
                    <a:pt x="77838" y="27788"/>
                    <a:pt x="60643" y="27788"/>
                  </a:cubicBezTo>
                  <a:cubicBezTo>
                    <a:pt x="43447" y="27788"/>
                    <a:pt x="30213" y="41021"/>
                    <a:pt x="30213" y="59093"/>
                  </a:cubicBezTo>
                  <a:cubicBezTo>
                    <a:pt x="30213" y="77165"/>
                    <a:pt x="42786" y="90627"/>
                    <a:pt x="59982" y="90627"/>
                  </a:cubicBezTo>
                  <a:cubicBezTo>
                    <a:pt x="77178" y="90627"/>
                    <a:pt x="91072" y="77178"/>
                    <a:pt x="91072" y="59093"/>
                  </a:cubicBez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18015A-A9DC-ED06-06FD-EEF46824C681}"/>
                </a:ext>
              </a:extLst>
            </p:cNvPr>
            <p:cNvSpPr/>
            <p:nvPr/>
          </p:nvSpPr>
          <p:spPr>
            <a:xfrm>
              <a:off x="7124839" y="5022158"/>
              <a:ext cx="106718" cy="115100"/>
            </a:xfrm>
            <a:custGeom>
              <a:avLst/>
              <a:gdLst>
                <a:gd name="connsiteX0" fmla="*/ 76505 w 106718"/>
                <a:gd name="connsiteY0" fmla="*/ 101867 h 115100"/>
                <a:gd name="connsiteX1" fmla="*/ 43650 w 106718"/>
                <a:gd name="connsiteY1" fmla="*/ 115100 h 115100"/>
                <a:gd name="connsiteX2" fmla="*/ 0 w 106718"/>
                <a:gd name="connsiteY2" fmla="*/ 69456 h 115100"/>
                <a:gd name="connsiteX3" fmla="*/ 0 w 106718"/>
                <a:gd name="connsiteY3" fmla="*/ 0 h 115100"/>
                <a:gd name="connsiteX4" fmla="*/ 30429 w 106718"/>
                <a:gd name="connsiteY4" fmla="*/ 0 h 115100"/>
                <a:gd name="connsiteX5" fmla="*/ 30429 w 106718"/>
                <a:gd name="connsiteY5" fmla="*/ 64160 h 115100"/>
                <a:gd name="connsiteX6" fmla="*/ 51372 w 106718"/>
                <a:gd name="connsiteY6" fmla="*/ 86868 h 115100"/>
                <a:gd name="connsiteX7" fmla="*/ 76289 w 106718"/>
                <a:gd name="connsiteY7" fmla="*/ 61735 h 115100"/>
                <a:gd name="connsiteX8" fmla="*/ 76289 w 106718"/>
                <a:gd name="connsiteY8" fmla="*/ 0 h 115100"/>
                <a:gd name="connsiteX9" fmla="*/ 106718 w 106718"/>
                <a:gd name="connsiteY9" fmla="*/ 0 h 115100"/>
                <a:gd name="connsiteX10" fmla="*/ 106718 w 106718"/>
                <a:gd name="connsiteY10" fmla="*/ 113106 h 115100"/>
                <a:gd name="connsiteX11" fmla="*/ 76518 w 106718"/>
                <a:gd name="connsiteY11" fmla="*/ 113106 h 115100"/>
                <a:gd name="connsiteX12" fmla="*/ 76518 w 106718"/>
                <a:gd name="connsiteY12" fmla="*/ 101867 h 11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718" h="115100">
                  <a:moveTo>
                    <a:pt x="76505" y="101867"/>
                  </a:moveTo>
                  <a:cubicBezTo>
                    <a:pt x="74524" y="104076"/>
                    <a:pt x="63716" y="115100"/>
                    <a:pt x="43650" y="115100"/>
                  </a:cubicBezTo>
                  <a:cubicBezTo>
                    <a:pt x="17196" y="115100"/>
                    <a:pt x="0" y="96799"/>
                    <a:pt x="0" y="69456"/>
                  </a:cubicBezTo>
                  <a:lnTo>
                    <a:pt x="0" y="0"/>
                  </a:lnTo>
                  <a:lnTo>
                    <a:pt x="30429" y="0"/>
                  </a:lnTo>
                  <a:lnTo>
                    <a:pt x="30429" y="64160"/>
                  </a:lnTo>
                  <a:cubicBezTo>
                    <a:pt x="30429" y="77610"/>
                    <a:pt x="38151" y="86868"/>
                    <a:pt x="51372" y="86868"/>
                  </a:cubicBezTo>
                  <a:cubicBezTo>
                    <a:pt x="66142" y="86868"/>
                    <a:pt x="76289" y="77381"/>
                    <a:pt x="76289" y="61735"/>
                  </a:cubicBezTo>
                  <a:lnTo>
                    <a:pt x="76289" y="0"/>
                  </a:lnTo>
                  <a:lnTo>
                    <a:pt x="106718" y="0"/>
                  </a:lnTo>
                  <a:lnTo>
                    <a:pt x="106718" y="113106"/>
                  </a:lnTo>
                  <a:lnTo>
                    <a:pt x="76518" y="113106"/>
                  </a:lnTo>
                  <a:lnTo>
                    <a:pt x="76518" y="101867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959FDE9-3AB5-0371-320F-363366E608D3}"/>
                </a:ext>
              </a:extLst>
            </p:cNvPr>
            <p:cNvSpPr/>
            <p:nvPr/>
          </p:nvSpPr>
          <p:spPr>
            <a:xfrm>
              <a:off x="7244740" y="5021066"/>
              <a:ext cx="120815" cy="153022"/>
            </a:xfrm>
            <a:custGeom>
              <a:avLst/>
              <a:gdLst>
                <a:gd name="connsiteX0" fmla="*/ 30645 w 120815"/>
                <a:gd name="connsiteY0" fmla="*/ 10147 h 153022"/>
                <a:gd name="connsiteX1" fmla="*/ 63716 w 120815"/>
                <a:gd name="connsiteY1" fmla="*/ 0 h 153022"/>
                <a:gd name="connsiteX2" fmla="*/ 120815 w 120815"/>
                <a:gd name="connsiteY2" fmla="*/ 57988 h 153022"/>
                <a:gd name="connsiteX3" fmla="*/ 63716 w 120815"/>
                <a:gd name="connsiteY3" fmla="*/ 115760 h 153022"/>
                <a:gd name="connsiteX4" fmla="*/ 30861 w 120815"/>
                <a:gd name="connsiteY4" fmla="*/ 105613 h 153022"/>
                <a:gd name="connsiteX5" fmla="*/ 30861 w 120815"/>
                <a:gd name="connsiteY5" fmla="*/ 153022 h 153022"/>
                <a:gd name="connsiteX6" fmla="*/ 0 w 120815"/>
                <a:gd name="connsiteY6" fmla="*/ 153022 h 153022"/>
                <a:gd name="connsiteX7" fmla="*/ 0 w 120815"/>
                <a:gd name="connsiteY7" fmla="*/ 1105 h 153022"/>
                <a:gd name="connsiteX8" fmla="*/ 30645 w 120815"/>
                <a:gd name="connsiteY8" fmla="*/ 1105 h 153022"/>
                <a:gd name="connsiteX9" fmla="*/ 30645 w 120815"/>
                <a:gd name="connsiteY9" fmla="*/ 10147 h 153022"/>
                <a:gd name="connsiteX10" fmla="*/ 30429 w 120815"/>
                <a:gd name="connsiteY10" fmla="*/ 58204 h 153022"/>
                <a:gd name="connsiteX11" fmla="*/ 61303 w 120815"/>
                <a:gd name="connsiteY11" fmla="*/ 88633 h 153022"/>
                <a:gd name="connsiteX12" fmla="*/ 90843 w 120815"/>
                <a:gd name="connsiteY12" fmla="*/ 58204 h 153022"/>
                <a:gd name="connsiteX13" fmla="*/ 61303 w 120815"/>
                <a:gd name="connsiteY13" fmla="*/ 27775 h 153022"/>
                <a:gd name="connsiteX14" fmla="*/ 30429 w 120815"/>
                <a:gd name="connsiteY14" fmla="*/ 58204 h 15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0815" h="153022">
                  <a:moveTo>
                    <a:pt x="30645" y="10147"/>
                  </a:moveTo>
                  <a:cubicBezTo>
                    <a:pt x="32626" y="8382"/>
                    <a:pt x="45415" y="0"/>
                    <a:pt x="63716" y="0"/>
                  </a:cubicBezTo>
                  <a:cubicBezTo>
                    <a:pt x="94590" y="0"/>
                    <a:pt x="120815" y="25349"/>
                    <a:pt x="120815" y="57988"/>
                  </a:cubicBezTo>
                  <a:cubicBezTo>
                    <a:pt x="120815" y="90627"/>
                    <a:pt x="94577" y="115760"/>
                    <a:pt x="63716" y="115760"/>
                  </a:cubicBezTo>
                  <a:cubicBezTo>
                    <a:pt x="44310" y="115760"/>
                    <a:pt x="32626" y="107379"/>
                    <a:pt x="30861" y="105613"/>
                  </a:cubicBezTo>
                  <a:lnTo>
                    <a:pt x="30861" y="153022"/>
                  </a:lnTo>
                  <a:lnTo>
                    <a:pt x="0" y="153022"/>
                  </a:lnTo>
                  <a:lnTo>
                    <a:pt x="0" y="1105"/>
                  </a:lnTo>
                  <a:lnTo>
                    <a:pt x="30645" y="1105"/>
                  </a:lnTo>
                  <a:lnTo>
                    <a:pt x="30645" y="10147"/>
                  </a:lnTo>
                  <a:close/>
                  <a:moveTo>
                    <a:pt x="30429" y="58204"/>
                  </a:moveTo>
                  <a:cubicBezTo>
                    <a:pt x="30429" y="75184"/>
                    <a:pt x="43434" y="88633"/>
                    <a:pt x="61303" y="88633"/>
                  </a:cubicBezTo>
                  <a:cubicBezTo>
                    <a:pt x="77838" y="88633"/>
                    <a:pt x="90843" y="75184"/>
                    <a:pt x="90843" y="58204"/>
                  </a:cubicBezTo>
                  <a:cubicBezTo>
                    <a:pt x="90843" y="41224"/>
                    <a:pt x="77838" y="27775"/>
                    <a:pt x="61303" y="27775"/>
                  </a:cubicBezTo>
                  <a:cubicBezTo>
                    <a:pt x="43878" y="27775"/>
                    <a:pt x="30429" y="41440"/>
                    <a:pt x="30429" y="58204"/>
                  </a:cubicBez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4283EE3-0F2C-793C-20E2-F33254175EF0}"/>
                </a:ext>
              </a:extLst>
            </p:cNvPr>
            <p:cNvSpPr/>
            <p:nvPr/>
          </p:nvSpPr>
          <p:spPr>
            <a:xfrm>
              <a:off x="5955652" y="5020596"/>
              <a:ext cx="63500" cy="114642"/>
            </a:xfrm>
            <a:custGeom>
              <a:avLst/>
              <a:gdLst>
                <a:gd name="connsiteX0" fmla="*/ 63500 w 63500"/>
                <a:gd name="connsiteY0" fmla="*/ 30861 h 114642"/>
                <a:gd name="connsiteX1" fmla="*/ 30874 w 63500"/>
                <a:gd name="connsiteY1" fmla="*/ 63055 h 114642"/>
                <a:gd name="connsiteX2" fmla="*/ 30874 w 63500"/>
                <a:gd name="connsiteY2" fmla="*/ 114643 h 114642"/>
                <a:gd name="connsiteX3" fmla="*/ 0 w 63500"/>
                <a:gd name="connsiteY3" fmla="*/ 114643 h 114642"/>
                <a:gd name="connsiteX4" fmla="*/ 0 w 63500"/>
                <a:gd name="connsiteY4" fmla="*/ 1537 h 114642"/>
                <a:gd name="connsiteX5" fmla="*/ 30645 w 63500"/>
                <a:gd name="connsiteY5" fmla="*/ 1537 h 114642"/>
                <a:gd name="connsiteX6" fmla="*/ 30645 w 63500"/>
                <a:gd name="connsiteY6" fmla="*/ 17196 h 114642"/>
                <a:gd name="connsiteX7" fmla="*/ 63500 w 63500"/>
                <a:gd name="connsiteY7" fmla="*/ 0 h 114642"/>
                <a:gd name="connsiteX8" fmla="*/ 63500 w 63500"/>
                <a:gd name="connsiteY8" fmla="*/ 30874 h 114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500" h="114642">
                  <a:moveTo>
                    <a:pt x="63500" y="30861"/>
                  </a:moveTo>
                  <a:cubicBezTo>
                    <a:pt x="41008" y="30861"/>
                    <a:pt x="30874" y="43434"/>
                    <a:pt x="30874" y="63055"/>
                  </a:cubicBezTo>
                  <a:lnTo>
                    <a:pt x="30874" y="114643"/>
                  </a:lnTo>
                  <a:lnTo>
                    <a:pt x="0" y="114643"/>
                  </a:lnTo>
                  <a:lnTo>
                    <a:pt x="0" y="1537"/>
                  </a:lnTo>
                  <a:lnTo>
                    <a:pt x="30645" y="1537"/>
                  </a:lnTo>
                  <a:lnTo>
                    <a:pt x="30645" y="17196"/>
                  </a:lnTo>
                  <a:cubicBezTo>
                    <a:pt x="30645" y="17196"/>
                    <a:pt x="40792" y="0"/>
                    <a:pt x="63500" y="0"/>
                  </a:cubicBezTo>
                  <a:lnTo>
                    <a:pt x="63500" y="30874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B415ECB-AEB3-F515-82CC-CB9675770038}"/>
                </a:ext>
              </a:extLst>
            </p:cNvPr>
            <p:cNvSpPr/>
            <p:nvPr/>
          </p:nvSpPr>
          <p:spPr>
            <a:xfrm>
              <a:off x="5696585" y="5021554"/>
              <a:ext cx="119367" cy="152128"/>
            </a:xfrm>
            <a:custGeom>
              <a:avLst/>
              <a:gdLst>
                <a:gd name="connsiteX0" fmla="*/ 29083 w 119367"/>
                <a:gd name="connsiteY0" fmla="*/ 567 h 152128"/>
                <a:gd name="connsiteX1" fmla="*/ 29083 w 119367"/>
                <a:gd name="connsiteY1" fmla="*/ 10765 h 152128"/>
                <a:gd name="connsiteX2" fmla="*/ 60947 w 119367"/>
                <a:gd name="connsiteY2" fmla="*/ 33 h 152128"/>
                <a:gd name="connsiteX3" fmla="*/ 101918 w 119367"/>
                <a:gd name="connsiteY3" fmla="*/ 15527 h 152128"/>
                <a:gd name="connsiteX4" fmla="*/ 119367 w 119367"/>
                <a:gd name="connsiteY4" fmla="*/ 56243 h 152128"/>
                <a:gd name="connsiteX5" fmla="*/ 103657 w 119367"/>
                <a:gd name="connsiteY5" fmla="*/ 97709 h 152128"/>
                <a:gd name="connsiteX6" fmla="*/ 66573 w 119367"/>
                <a:gd name="connsiteY6" fmla="*/ 115032 h 152128"/>
                <a:gd name="connsiteX7" fmla="*/ 29718 w 119367"/>
                <a:gd name="connsiteY7" fmla="*/ 104630 h 152128"/>
                <a:gd name="connsiteX8" fmla="*/ 29718 w 119367"/>
                <a:gd name="connsiteY8" fmla="*/ 152128 h 152128"/>
                <a:gd name="connsiteX9" fmla="*/ 0 w 119367"/>
                <a:gd name="connsiteY9" fmla="*/ 152128 h 152128"/>
                <a:gd name="connsiteX10" fmla="*/ 0 w 119367"/>
                <a:gd name="connsiteY10" fmla="*/ 567 h 152128"/>
                <a:gd name="connsiteX11" fmla="*/ 29070 w 119367"/>
                <a:gd name="connsiteY11" fmla="*/ 567 h 152128"/>
                <a:gd name="connsiteX12" fmla="*/ 57912 w 119367"/>
                <a:gd name="connsiteY12" fmla="*/ 27021 h 152128"/>
                <a:gd name="connsiteX13" fmla="*/ 38621 w 119367"/>
                <a:gd name="connsiteY13" fmla="*/ 35796 h 152128"/>
                <a:gd name="connsiteX14" fmla="*/ 29629 w 119367"/>
                <a:gd name="connsiteY14" fmla="*/ 56713 h 152128"/>
                <a:gd name="connsiteX15" fmla="*/ 36462 w 119367"/>
                <a:gd name="connsiteY15" fmla="*/ 77745 h 152128"/>
                <a:gd name="connsiteX16" fmla="*/ 81394 w 119367"/>
                <a:gd name="connsiteY16" fmla="*/ 79611 h 152128"/>
                <a:gd name="connsiteX17" fmla="*/ 90335 w 119367"/>
                <a:gd name="connsiteY17" fmla="*/ 59431 h 152128"/>
                <a:gd name="connsiteX18" fmla="*/ 82537 w 119367"/>
                <a:gd name="connsiteY18" fmla="*/ 36152 h 152128"/>
                <a:gd name="connsiteX19" fmla="*/ 57925 w 119367"/>
                <a:gd name="connsiteY19" fmla="*/ 27021 h 152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367" h="152128">
                  <a:moveTo>
                    <a:pt x="29083" y="567"/>
                  </a:moveTo>
                  <a:lnTo>
                    <a:pt x="29083" y="10765"/>
                  </a:lnTo>
                  <a:cubicBezTo>
                    <a:pt x="35255" y="6104"/>
                    <a:pt x="45123" y="579"/>
                    <a:pt x="60947" y="33"/>
                  </a:cubicBezTo>
                  <a:cubicBezTo>
                    <a:pt x="75425" y="-462"/>
                    <a:pt x="91783" y="4580"/>
                    <a:pt x="101918" y="15527"/>
                  </a:cubicBezTo>
                  <a:cubicBezTo>
                    <a:pt x="112052" y="26475"/>
                    <a:pt x="119367" y="39111"/>
                    <a:pt x="119367" y="56243"/>
                  </a:cubicBezTo>
                  <a:cubicBezTo>
                    <a:pt x="119367" y="73376"/>
                    <a:pt x="114135" y="86584"/>
                    <a:pt x="103657" y="97709"/>
                  </a:cubicBezTo>
                  <a:cubicBezTo>
                    <a:pt x="93180" y="108821"/>
                    <a:pt x="80924" y="114625"/>
                    <a:pt x="66573" y="115032"/>
                  </a:cubicBezTo>
                  <a:cubicBezTo>
                    <a:pt x="43167" y="115679"/>
                    <a:pt x="33947" y="107882"/>
                    <a:pt x="29718" y="104630"/>
                  </a:cubicBezTo>
                  <a:lnTo>
                    <a:pt x="29718" y="152128"/>
                  </a:lnTo>
                  <a:lnTo>
                    <a:pt x="0" y="152128"/>
                  </a:lnTo>
                  <a:lnTo>
                    <a:pt x="0" y="567"/>
                  </a:lnTo>
                  <a:lnTo>
                    <a:pt x="29070" y="567"/>
                  </a:lnTo>
                  <a:close/>
                  <a:moveTo>
                    <a:pt x="57912" y="27021"/>
                  </a:moveTo>
                  <a:cubicBezTo>
                    <a:pt x="50114" y="27668"/>
                    <a:pt x="44399" y="29815"/>
                    <a:pt x="38621" y="35796"/>
                  </a:cubicBezTo>
                  <a:cubicBezTo>
                    <a:pt x="32842" y="41778"/>
                    <a:pt x="29629" y="47061"/>
                    <a:pt x="29629" y="56713"/>
                  </a:cubicBezTo>
                  <a:cubicBezTo>
                    <a:pt x="29629" y="66365"/>
                    <a:pt x="30836" y="71509"/>
                    <a:pt x="36462" y="77745"/>
                  </a:cubicBezTo>
                  <a:cubicBezTo>
                    <a:pt x="47523" y="89987"/>
                    <a:pt x="69190" y="90533"/>
                    <a:pt x="81394" y="79611"/>
                  </a:cubicBezTo>
                  <a:cubicBezTo>
                    <a:pt x="87719" y="73947"/>
                    <a:pt x="90322" y="66137"/>
                    <a:pt x="90335" y="59431"/>
                  </a:cubicBezTo>
                  <a:cubicBezTo>
                    <a:pt x="90348" y="49906"/>
                    <a:pt x="88252" y="42235"/>
                    <a:pt x="82537" y="36152"/>
                  </a:cubicBezTo>
                  <a:cubicBezTo>
                    <a:pt x="76822" y="30069"/>
                    <a:pt x="66599" y="26297"/>
                    <a:pt x="57925" y="27021"/>
                  </a:cubicBez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3E8E98C-7B4B-0FA9-AD1A-CD33A6F143FD}"/>
                </a:ext>
              </a:extLst>
            </p:cNvPr>
            <p:cNvSpPr/>
            <p:nvPr/>
          </p:nvSpPr>
          <p:spPr>
            <a:xfrm>
              <a:off x="5826112" y="5019250"/>
              <a:ext cx="114833" cy="116687"/>
            </a:xfrm>
            <a:custGeom>
              <a:avLst/>
              <a:gdLst>
                <a:gd name="connsiteX0" fmla="*/ 86995 w 114833"/>
                <a:gd name="connsiteY0" fmla="*/ 2870 h 116687"/>
                <a:gd name="connsiteX1" fmla="*/ 114833 w 114833"/>
                <a:gd name="connsiteY1" fmla="*/ 2870 h 116687"/>
                <a:gd name="connsiteX2" fmla="*/ 114833 w 114833"/>
                <a:gd name="connsiteY2" fmla="*/ 113843 h 116687"/>
                <a:gd name="connsiteX3" fmla="*/ 86995 w 114833"/>
                <a:gd name="connsiteY3" fmla="*/ 113843 h 116687"/>
                <a:gd name="connsiteX4" fmla="*/ 86995 w 114833"/>
                <a:gd name="connsiteY4" fmla="*/ 102108 h 116687"/>
                <a:gd name="connsiteX5" fmla="*/ 70650 w 114833"/>
                <a:gd name="connsiteY5" fmla="*/ 113271 h 116687"/>
                <a:gd name="connsiteX6" fmla="*/ 52870 w 114833"/>
                <a:gd name="connsiteY6" fmla="*/ 116688 h 116687"/>
                <a:gd name="connsiteX7" fmla="*/ 15685 w 114833"/>
                <a:gd name="connsiteY7" fmla="*/ 100012 h 116687"/>
                <a:gd name="connsiteX8" fmla="*/ 0 w 114833"/>
                <a:gd name="connsiteY8" fmla="*/ 58547 h 116687"/>
                <a:gd name="connsiteX9" fmla="*/ 15177 w 114833"/>
                <a:gd name="connsiteY9" fmla="*/ 16421 h 116687"/>
                <a:gd name="connsiteX10" fmla="*/ 52057 w 114833"/>
                <a:gd name="connsiteY10" fmla="*/ 0 h 116687"/>
                <a:gd name="connsiteX11" fmla="*/ 70803 w 114833"/>
                <a:gd name="connsiteY11" fmla="*/ 3772 h 116687"/>
                <a:gd name="connsiteX12" fmla="*/ 87008 w 114833"/>
                <a:gd name="connsiteY12" fmla="*/ 15088 h 116687"/>
                <a:gd name="connsiteX13" fmla="*/ 87008 w 114833"/>
                <a:gd name="connsiteY13" fmla="*/ 2845 h 116687"/>
                <a:gd name="connsiteX14" fmla="*/ 57722 w 114833"/>
                <a:gd name="connsiteY14" fmla="*/ 25718 h 116687"/>
                <a:gd name="connsiteX15" fmla="*/ 36271 w 114833"/>
                <a:gd name="connsiteY15" fmla="*/ 34849 h 116687"/>
                <a:gd name="connsiteX16" fmla="*/ 27737 w 114833"/>
                <a:gd name="connsiteY16" fmla="*/ 58255 h 116687"/>
                <a:gd name="connsiteX17" fmla="*/ 36424 w 114833"/>
                <a:gd name="connsiteY17" fmla="*/ 81915 h 116687"/>
                <a:gd name="connsiteX18" fmla="*/ 57823 w 114833"/>
                <a:gd name="connsiteY18" fmla="*/ 91199 h 116687"/>
                <a:gd name="connsiteX19" fmla="*/ 79578 w 114833"/>
                <a:gd name="connsiteY19" fmla="*/ 82067 h 116687"/>
                <a:gd name="connsiteX20" fmla="*/ 88214 w 114833"/>
                <a:gd name="connsiteY20" fmla="*/ 58153 h 116687"/>
                <a:gd name="connsiteX21" fmla="*/ 79578 w 114833"/>
                <a:gd name="connsiteY21" fmla="*/ 34696 h 116687"/>
                <a:gd name="connsiteX22" fmla="*/ 57722 w 114833"/>
                <a:gd name="connsiteY22" fmla="*/ 25718 h 11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833" h="116687">
                  <a:moveTo>
                    <a:pt x="86995" y="2870"/>
                  </a:moveTo>
                  <a:lnTo>
                    <a:pt x="114833" y="2870"/>
                  </a:lnTo>
                  <a:lnTo>
                    <a:pt x="114833" y="113843"/>
                  </a:lnTo>
                  <a:lnTo>
                    <a:pt x="86995" y="113843"/>
                  </a:lnTo>
                  <a:lnTo>
                    <a:pt x="86995" y="102108"/>
                  </a:lnTo>
                  <a:cubicBezTo>
                    <a:pt x="81559" y="107277"/>
                    <a:pt x="76111" y="110998"/>
                    <a:pt x="70650" y="113271"/>
                  </a:cubicBezTo>
                  <a:cubicBezTo>
                    <a:pt x="65176" y="115545"/>
                    <a:pt x="59258" y="116688"/>
                    <a:pt x="52870" y="116688"/>
                  </a:cubicBezTo>
                  <a:cubicBezTo>
                    <a:pt x="38545" y="116688"/>
                    <a:pt x="26149" y="111125"/>
                    <a:pt x="15685" y="100012"/>
                  </a:cubicBezTo>
                  <a:cubicBezTo>
                    <a:pt x="5220" y="88900"/>
                    <a:pt x="0" y="75070"/>
                    <a:pt x="0" y="58547"/>
                  </a:cubicBezTo>
                  <a:cubicBezTo>
                    <a:pt x="0" y="42024"/>
                    <a:pt x="5055" y="27368"/>
                    <a:pt x="15177" y="16421"/>
                  </a:cubicBezTo>
                  <a:cubicBezTo>
                    <a:pt x="25298" y="5474"/>
                    <a:pt x="37592" y="0"/>
                    <a:pt x="52057" y="0"/>
                  </a:cubicBezTo>
                  <a:cubicBezTo>
                    <a:pt x="58712" y="0"/>
                    <a:pt x="64961" y="1257"/>
                    <a:pt x="70803" y="3772"/>
                  </a:cubicBezTo>
                  <a:cubicBezTo>
                    <a:pt x="76645" y="6286"/>
                    <a:pt x="82042" y="10058"/>
                    <a:pt x="87008" y="15088"/>
                  </a:cubicBezTo>
                  <a:lnTo>
                    <a:pt x="87008" y="2845"/>
                  </a:lnTo>
                  <a:close/>
                  <a:moveTo>
                    <a:pt x="57722" y="25718"/>
                  </a:moveTo>
                  <a:cubicBezTo>
                    <a:pt x="49111" y="25718"/>
                    <a:pt x="41961" y="28765"/>
                    <a:pt x="36271" y="34849"/>
                  </a:cubicBezTo>
                  <a:cubicBezTo>
                    <a:pt x="30582" y="40932"/>
                    <a:pt x="27737" y="48743"/>
                    <a:pt x="27737" y="58255"/>
                  </a:cubicBezTo>
                  <a:cubicBezTo>
                    <a:pt x="27737" y="67767"/>
                    <a:pt x="30632" y="75730"/>
                    <a:pt x="36424" y="81915"/>
                  </a:cubicBezTo>
                  <a:cubicBezTo>
                    <a:pt x="42215" y="88100"/>
                    <a:pt x="49352" y="91199"/>
                    <a:pt x="57823" y="91199"/>
                  </a:cubicBezTo>
                  <a:cubicBezTo>
                    <a:pt x="66294" y="91199"/>
                    <a:pt x="73812" y="88151"/>
                    <a:pt x="79578" y="82067"/>
                  </a:cubicBezTo>
                  <a:cubicBezTo>
                    <a:pt x="85331" y="75984"/>
                    <a:pt x="88214" y="68008"/>
                    <a:pt x="88214" y="58153"/>
                  </a:cubicBezTo>
                  <a:cubicBezTo>
                    <a:pt x="88214" y="48298"/>
                    <a:pt x="85331" y="40678"/>
                    <a:pt x="79578" y="34696"/>
                  </a:cubicBezTo>
                  <a:cubicBezTo>
                    <a:pt x="73812" y="28715"/>
                    <a:pt x="66535" y="25718"/>
                    <a:pt x="57722" y="25718"/>
                  </a:cubicBez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CDFC0F9-5775-78D4-5447-2F002C86421C}"/>
                </a:ext>
              </a:extLst>
            </p:cNvPr>
            <p:cNvSpPr/>
            <p:nvPr/>
          </p:nvSpPr>
          <p:spPr>
            <a:xfrm>
              <a:off x="6029921" y="4981213"/>
              <a:ext cx="58635" cy="151853"/>
            </a:xfrm>
            <a:custGeom>
              <a:avLst/>
              <a:gdLst>
                <a:gd name="connsiteX0" fmla="*/ 14275 w 58635"/>
                <a:gd name="connsiteY0" fmla="*/ 0 h 151853"/>
                <a:gd name="connsiteX1" fmla="*/ 42113 w 58635"/>
                <a:gd name="connsiteY1" fmla="*/ 0 h 151853"/>
                <a:gd name="connsiteX2" fmla="*/ 42113 w 58635"/>
                <a:gd name="connsiteY2" fmla="*/ 40894 h 151853"/>
                <a:gd name="connsiteX3" fmla="*/ 58636 w 58635"/>
                <a:gd name="connsiteY3" fmla="*/ 40894 h 151853"/>
                <a:gd name="connsiteX4" fmla="*/ 58636 w 58635"/>
                <a:gd name="connsiteY4" fmla="*/ 64859 h 151853"/>
                <a:gd name="connsiteX5" fmla="*/ 42113 w 58635"/>
                <a:gd name="connsiteY5" fmla="*/ 64859 h 151853"/>
                <a:gd name="connsiteX6" fmla="*/ 42113 w 58635"/>
                <a:gd name="connsiteY6" fmla="*/ 151854 h 151853"/>
                <a:gd name="connsiteX7" fmla="*/ 14275 w 58635"/>
                <a:gd name="connsiteY7" fmla="*/ 151854 h 151853"/>
                <a:gd name="connsiteX8" fmla="*/ 14275 w 58635"/>
                <a:gd name="connsiteY8" fmla="*/ 64859 h 151853"/>
                <a:gd name="connsiteX9" fmla="*/ 0 w 58635"/>
                <a:gd name="connsiteY9" fmla="*/ 64859 h 151853"/>
                <a:gd name="connsiteX10" fmla="*/ 0 w 58635"/>
                <a:gd name="connsiteY10" fmla="*/ 40894 h 151853"/>
                <a:gd name="connsiteX11" fmla="*/ 14275 w 58635"/>
                <a:gd name="connsiteY11" fmla="*/ 40894 h 151853"/>
                <a:gd name="connsiteX12" fmla="*/ 14275 w 58635"/>
                <a:gd name="connsiteY12" fmla="*/ 0 h 15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35" h="151853">
                  <a:moveTo>
                    <a:pt x="14275" y="0"/>
                  </a:moveTo>
                  <a:lnTo>
                    <a:pt x="42113" y="0"/>
                  </a:lnTo>
                  <a:lnTo>
                    <a:pt x="42113" y="40894"/>
                  </a:lnTo>
                  <a:lnTo>
                    <a:pt x="58636" y="40894"/>
                  </a:lnTo>
                  <a:lnTo>
                    <a:pt x="58636" y="64859"/>
                  </a:lnTo>
                  <a:lnTo>
                    <a:pt x="42113" y="64859"/>
                  </a:lnTo>
                  <a:lnTo>
                    <a:pt x="42113" y="151854"/>
                  </a:lnTo>
                  <a:lnTo>
                    <a:pt x="14275" y="151854"/>
                  </a:lnTo>
                  <a:lnTo>
                    <a:pt x="14275" y="64859"/>
                  </a:lnTo>
                  <a:lnTo>
                    <a:pt x="0" y="64859"/>
                  </a:lnTo>
                  <a:lnTo>
                    <a:pt x="0" y="40894"/>
                  </a:lnTo>
                  <a:lnTo>
                    <a:pt x="14275" y="40894"/>
                  </a:lnTo>
                  <a:lnTo>
                    <a:pt x="14275" y="0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CA1208E-3FD4-6893-A878-840FB4C9E109}"/>
                </a:ext>
              </a:extLst>
            </p:cNvPr>
            <p:cNvSpPr/>
            <p:nvPr/>
          </p:nvSpPr>
          <p:spPr>
            <a:xfrm>
              <a:off x="6151587" y="5019250"/>
              <a:ext cx="116357" cy="116674"/>
            </a:xfrm>
            <a:custGeom>
              <a:avLst/>
              <a:gdLst>
                <a:gd name="connsiteX0" fmla="*/ 57506 w 116357"/>
                <a:gd name="connsiteY0" fmla="*/ 13 h 116674"/>
                <a:gd name="connsiteX1" fmla="*/ 87033 w 116357"/>
                <a:gd name="connsiteY1" fmla="*/ 7861 h 116674"/>
                <a:gd name="connsiteX2" fmla="*/ 108610 w 116357"/>
                <a:gd name="connsiteY2" fmla="*/ 29172 h 116674"/>
                <a:gd name="connsiteX3" fmla="*/ 116357 w 116357"/>
                <a:gd name="connsiteY3" fmla="*/ 58242 h 116674"/>
                <a:gd name="connsiteX4" fmla="*/ 108560 w 116357"/>
                <a:gd name="connsiteY4" fmla="*/ 87617 h 116674"/>
                <a:gd name="connsiteX5" fmla="*/ 87300 w 116357"/>
                <a:gd name="connsiteY5" fmla="*/ 108979 h 116674"/>
                <a:gd name="connsiteX6" fmla="*/ 57620 w 116357"/>
                <a:gd name="connsiteY6" fmla="*/ 116675 h 116674"/>
                <a:gd name="connsiteX7" fmla="*/ 16878 w 116357"/>
                <a:gd name="connsiteY7" fmla="*/ 99695 h 116674"/>
                <a:gd name="connsiteX8" fmla="*/ 0 w 116357"/>
                <a:gd name="connsiteY8" fmla="*/ 58445 h 116674"/>
                <a:gd name="connsiteX9" fmla="*/ 19075 w 116357"/>
                <a:gd name="connsiteY9" fmla="*/ 15100 h 116674"/>
                <a:gd name="connsiteX10" fmla="*/ 57531 w 116357"/>
                <a:gd name="connsiteY10" fmla="*/ 0 h 116674"/>
                <a:gd name="connsiteX11" fmla="*/ 57963 w 116357"/>
                <a:gd name="connsiteY11" fmla="*/ 26225 h 116674"/>
                <a:gd name="connsiteX12" fmla="*/ 36360 w 116357"/>
                <a:gd name="connsiteY12" fmla="*/ 35255 h 116674"/>
                <a:gd name="connsiteX13" fmla="*/ 27724 w 116357"/>
                <a:gd name="connsiteY13" fmla="*/ 58356 h 116674"/>
                <a:gd name="connsiteX14" fmla="*/ 36258 w 116357"/>
                <a:gd name="connsiteY14" fmla="*/ 81813 h 116674"/>
                <a:gd name="connsiteX15" fmla="*/ 57861 w 116357"/>
                <a:gd name="connsiteY15" fmla="*/ 90792 h 116674"/>
                <a:gd name="connsiteX16" fmla="*/ 79629 w 116357"/>
                <a:gd name="connsiteY16" fmla="*/ 81712 h 116674"/>
                <a:gd name="connsiteX17" fmla="*/ 88316 w 116357"/>
                <a:gd name="connsiteY17" fmla="*/ 58356 h 116674"/>
                <a:gd name="connsiteX18" fmla="*/ 79781 w 116357"/>
                <a:gd name="connsiteY18" fmla="*/ 35154 h 116674"/>
                <a:gd name="connsiteX19" fmla="*/ 57976 w 116357"/>
                <a:gd name="connsiteY19" fmla="*/ 26225 h 116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357" h="116674">
                  <a:moveTo>
                    <a:pt x="57506" y="13"/>
                  </a:moveTo>
                  <a:cubicBezTo>
                    <a:pt x="67970" y="13"/>
                    <a:pt x="77813" y="2629"/>
                    <a:pt x="87033" y="7861"/>
                  </a:cubicBezTo>
                  <a:cubicBezTo>
                    <a:pt x="96241" y="13094"/>
                    <a:pt x="103441" y="20206"/>
                    <a:pt x="108610" y="29172"/>
                  </a:cubicBezTo>
                  <a:cubicBezTo>
                    <a:pt x="113779" y="38138"/>
                    <a:pt x="116357" y="47841"/>
                    <a:pt x="116357" y="58242"/>
                  </a:cubicBezTo>
                  <a:cubicBezTo>
                    <a:pt x="116357" y="68643"/>
                    <a:pt x="113754" y="78499"/>
                    <a:pt x="108560" y="87617"/>
                  </a:cubicBezTo>
                  <a:cubicBezTo>
                    <a:pt x="103353" y="96736"/>
                    <a:pt x="96266" y="103848"/>
                    <a:pt x="87300" y="108979"/>
                  </a:cubicBezTo>
                  <a:cubicBezTo>
                    <a:pt x="78334" y="114110"/>
                    <a:pt x="68428" y="116675"/>
                    <a:pt x="57620" y="116675"/>
                  </a:cubicBezTo>
                  <a:cubicBezTo>
                    <a:pt x="41707" y="116675"/>
                    <a:pt x="28131" y="111011"/>
                    <a:pt x="16878" y="99695"/>
                  </a:cubicBezTo>
                  <a:cubicBezTo>
                    <a:pt x="5626" y="88379"/>
                    <a:pt x="0" y="74625"/>
                    <a:pt x="0" y="58445"/>
                  </a:cubicBezTo>
                  <a:cubicBezTo>
                    <a:pt x="0" y="41110"/>
                    <a:pt x="6363" y="26657"/>
                    <a:pt x="19075" y="15100"/>
                  </a:cubicBezTo>
                  <a:cubicBezTo>
                    <a:pt x="30226" y="5042"/>
                    <a:pt x="43040" y="0"/>
                    <a:pt x="57531" y="0"/>
                  </a:cubicBezTo>
                  <a:close/>
                  <a:moveTo>
                    <a:pt x="57963" y="26225"/>
                  </a:moveTo>
                  <a:cubicBezTo>
                    <a:pt x="49314" y="26225"/>
                    <a:pt x="42113" y="29235"/>
                    <a:pt x="36360" y="35255"/>
                  </a:cubicBezTo>
                  <a:cubicBezTo>
                    <a:pt x="30607" y="41275"/>
                    <a:pt x="27724" y="48971"/>
                    <a:pt x="27724" y="58356"/>
                  </a:cubicBezTo>
                  <a:cubicBezTo>
                    <a:pt x="27724" y="67742"/>
                    <a:pt x="30569" y="75832"/>
                    <a:pt x="36258" y="81813"/>
                  </a:cubicBezTo>
                  <a:cubicBezTo>
                    <a:pt x="41948" y="87795"/>
                    <a:pt x="49149" y="90792"/>
                    <a:pt x="57861" y="90792"/>
                  </a:cubicBezTo>
                  <a:cubicBezTo>
                    <a:pt x="66573" y="90792"/>
                    <a:pt x="73838" y="87770"/>
                    <a:pt x="79629" y="81712"/>
                  </a:cubicBezTo>
                  <a:cubicBezTo>
                    <a:pt x="85420" y="75667"/>
                    <a:pt x="88316" y="67881"/>
                    <a:pt x="88316" y="58356"/>
                  </a:cubicBezTo>
                  <a:cubicBezTo>
                    <a:pt x="88316" y="48831"/>
                    <a:pt x="85471" y="41110"/>
                    <a:pt x="79781" y="35154"/>
                  </a:cubicBezTo>
                  <a:cubicBezTo>
                    <a:pt x="74092" y="29210"/>
                    <a:pt x="66827" y="26225"/>
                    <a:pt x="57976" y="26225"/>
                  </a:cubicBez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8A6D3C9-E93D-5353-A210-CFD1BE37721C}"/>
                </a:ext>
              </a:extLst>
            </p:cNvPr>
            <p:cNvSpPr/>
            <p:nvPr/>
          </p:nvSpPr>
          <p:spPr>
            <a:xfrm>
              <a:off x="6277419" y="4976426"/>
              <a:ext cx="56502" cy="156654"/>
            </a:xfrm>
            <a:custGeom>
              <a:avLst/>
              <a:gdLst>
                <a:gd name="connsiteX0" fmla="*/ 0 w 56502"/>
                <a:gd name="connsiteY0" fmla="*/ 45695 h 156654"/>
                <a:gd name="connsiteX1" fmla="*/ 9893 w 56502"/>
                <a:gd name="connsiteY1" fmla="*/ 45695 h 156654"/>
                <a:gd name="connsiteX2" fmla="*/ 10604 w 56502"/>
                <a:gd name="connsiteY2" fmla="*/ 19888 h 156654"/>
                <a:gd name="connsiteX3" fmla="*/ 18301 w 56502"/>
                <a:gd name="connsiteY3" fmla="*/ 5359 h 156654"/>
                <a:gd name="connsiteX4" fmla="*/ 36919 w 56502"/>
                <a:gd name="connsiteY4" fmla="*/ 0 h 156654"/>
                <a:gd name="connsiteX5" fmla="*/ 56502 w 56502"/>
                <a:gd name="connsiteY5" fmla="*/ 3975 h 156654"/>
                <a:gd name="connsiteX6" fmla="*/ 56502 w 56502"/>
                <a:gd name="connsiteY6" fmla="*/ 25184 h 156654"/>
                <a:gd name="connsiteX7" fmla="*/ 46609 w 56502"/>
                <a:gd name="connsiteY7" fmla="*/ 23444 h 156654"/>
                <a:gd name="connsiteX8" fmla="*/ 39472 w 56502"/>
                <a:gd name="connsiteY8" fmla="*/ 25489 h 156654"/>
                <a:gd name="connsiteX9" fmla="*/ 37833 w 56502"/>
                <a:gd name="connsiteY9" fmla="*/ 31813 h 156654"/>
                <a:gd name="connsiteX10" fmla="*/ 37732 w 56502"/>
                <a:gd name="connsiteY10" fmla="*/ 45682 h 156654"/>
                <a:gd name="connsiteX11" fmla="*/ 55372 w 56502"/>
                <a:gd name="connsiteY11" fmla="*/ 45682 h 156654"/>
                <a:gd name="connsiteX12" fmla="*/ 55372 w 56502"/>
                <a:gd name="connsiteY12" fmla="*/ 69240 h 156654"/>
                <a:gd name="connsiteX13" fmla="*/ 37732 w 56502"/>
                <a:gd name="connsiteY13" fmla="*/ 69240 h 156654"/>
                <a:gd name="connsiteX14" fmla="*/ 37732 w 56502"/>
                <a:gd name="connsiteY14" fmla="*/ 156654 h 156654"/>
                <a:gd name="connsiteX15" fmla="*/ 9893 w 56502"/>
                <a:gd name="connsiteY15" fmla="*/ 156654 h 156654"/>
                <a:gd name="connsiteX16" fmla="*/ 9893 w 56502"/>
                <a:gd name="connsiteY16" fmla="*/ 69240 h 156654"/>
                <a:gd name="connsiteX17" fmla="*/ 0 w 56502"/>
                <a:gd name="connsiteY17" fmla="*/ 69240 h 156654"/>
                <a:gd name="connsiteX18" fmla="*/ 0 w 56502"/>
                <a:gd name="connsiteY18" fmla="*/ 45682 h 156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502" h="156654">
                  <a:moveTo>
                    <a:pt x="0" y="45695"/>
                  </a:moveTo>
                  <a:lnTo>
                    <a:pt x="9893" y="45695"/>
                  </a:lnTo>
                  <a:cubicBezTo>
                    <a:pt x="9957" y="31140"/>
                    <a:pt x="10198" y="22543"/>
                    <a:pt x="10604" y="19888"/>
                  </a:cubicBezTo>
                  <a:cubicBezTo>
                    <a:pt x="11354" y="13767"/>
                    <a:pt x="13919" y="8928"/>
                    <a:pt x="18301" y="5359"/>
                  </a:cubicBezTo>
                  <a:cubicBezTo>
                    <a:pt x="22682" y="1791"/>
                    <a:pt x="28893" y="0"/>
                    <a:pt x="36919" y="0"/>
                  </a:cubicBezTo>
                  <a:cubicBezTo>
                    <a:pt x="42697" y="0"/>
                    <a:pt x="49225" y="1321"/>
                    <a:pt x="56502" y="3975"/>
                  </a:cubicBezTo>
                  <a:lnTo>
                    <a:pt x="56502" y="25184"/>
                  </a:lnTo>
                  <a:cubicBezTo>
                    <a:pt x="52489" y="24028"/>
                    <a:pt x="49187" y="23444"/>
                    <a:pt x="46609" y="23444"/>
                  </a:cubicBezTo>
                  <a:cubicBezTo>
                    <a:pt x="43345" y="23444"/>
                    <a:pt x="40970" y="24130"/>
                    <a:pt x="39472" y="25489"/>
                  </a:cubicBezTo>
                  <a:cubicBezTo>
                    <a:pt x="38379" y="26505"/>
                    <a:pt x="37833" y="28613"/>
                    <a:pt x="37833" y="31813"/>
                  </a:cubicBezTo>
                  <a:lnTo>
                    <a:pt x="37732" y="45682"/>
                  </a:lnTo>
                  <a:lnTo>
                    <a:pt x="55372" y="45682"/>
                  </a:lnTo>
                  <a:lnTo>
                    <a:pt x="55372" y="69240"/>
                  </a:lnTo>
                  <a:lnTo>
                    <a:pt x="37732" y="69240"/>
                  </a:lnTo>
                  <a:lnTo>
                    <a:pt x="37732" y="156654"/>
                  </a:lnTo>
                  <a:lnTo>
                    <a:pt x="9893" y="156654"/>
                  </a:lnTo>
                  <a:lnTo>
                    <a:pt x="9893" y="69240"/>
                  </a:lnTo>
                  <a:lnTo>
                    <a:pt x="0" y="69240"/>
                  </a:lnTo>
                  <a:lnTo>
                    <a:pt x="0" y="45682"/>
                  </a:lnTo>
                  <a:close/>
                </a:path>
              </a:pathLst>
            </a:custGeom>
            <a:solidFill>
              <a:srgbClr val="FFFFFF"/>
            </a:solidFill>
            <a:ln w="12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348F0BD-A084-470D-735A-741DB9CB4C9E}"/>
              </a:ext>
            </a:extLst>
          </p:cNvPr>
          <p:cNvSpPr/>
          <p:nvPr/>
        </p:nvSpPr>
        <p:spPr>
          <a:xfrm>
            <a:off x="7493499" y="3115781"/>
            <a:ext cx="384086" cy="372224"/>
          </a:xfrm>
          <a:custGeom>
            <a:avLst/>
            <a:gdLst>
              <a:gd name="connsiteX0" fmla="*/ 194741 w 384086"/>
              <a:gd name="connsiteY0" fmla="*/ 81991 h 372224"/>
              <a:gd name="connsiteX1" fmla="*/ 108965 w 384086"/>
              <a:gd name="connsiteY1" fmla="*/ 183401 h 372224"/>
              <a:gd name="connsiteX2" fmla="*/ 192582 w 384086"/>
              <a:gd name="connsiteY2" fmla="*/ 290208 h 372224"/>
              <a:gd name="connsiteX3" fmla="*/ 275653 w 384086"/>
              <a:gd name="connsiteY3" fmla="*/ 186639 h 372224"/>
              <a:gd name="connsiteX4" fmla="*/ 194741 w 384086"/>
              <a:gd name="connsiteY4" fmla="*/ 81991 h 372224"/>
              <a:gd name="connsiteX5" fmla="*/ 192583 w 384086"/>
              <a:gd name="connsiteY5" fmla="*/ 0 h 372224"/>
              <a:gd name="connsiteX6" fmla="*/ 384086 w 384086"/>
              <a:gd name="connsiteY6" fmla="*/ 183413 h 372224"/>
              <a:gd name="connsiteX7" fmla="*/ 194742 w 384086"/>
              <a:gd name="connsiteY7" fmla="*/ 372224 h 372224"/>
              <a:gd name="connsiteX8" fmla="*/ 0 w 384086"/>
              <a:gd name="connsiteY8" fmla="*/ 186652 h 372224"/>
              <a:gd name="connsiteX9" fmla="*/ 192583 w 384086"/>
              <a:gd name="connsiteY9" fmla="*/ 0 h 372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086" h="372224">
                <a:moveTo>
                  <a:pt x="194741" y="81991"/>
                </a:moveTo>
                <a:cubicBezTo>
                  <a:pt x="133793" y="81991"/>
                  <a:pt x="108965" y="127838"/>
                  <a:pt x="108965" y="183401"/>
                </a:cubicBezTo>
                <a:cubicBezTo>
                  <a:pt x="108965" y="238963"/>
                  <a:pt x="132168" y="290208"/>
                  <a:pt x="192582" y="290208"/>
                </a:cubicBezTo>
                <a:cubicBezTo>
                  <a:pt x="252996" y="290208"/>
                  <a:pt x="275653" y="242202"/>
                  <a:pt x="275653" y="186639"/>
                </a:cubicBezTo>
                <a:cubicBezTo>
                  <a:pt x="275653" y="130530"/>
                  <a:pt x="255688" y="81991"/>
                  <a:pt x="194741" y="81991"/>
                </a:cubicBezTo>
                <a:close/>
                <a:moveTo>
                  <a:pt x="192583" y="0"/>
                </a:moveTo>
                <a:cubicBezTo>
                  <a:pt x="320434" y="0"/>
                  <a:pt x="384086" y="88468"/>
                  <a:pt x="384086" y="183413"/>
                </a:cubicBezTo>
                <a:cubicBezTo>
                  <a:pt x="384086" y="279972"/>
                  <a:pt x="323126" y="372224"/>
                  <a:pt x="194742" y="372224"/>
                </a:cubicBezTo>
                <a:cubicBezTo>
                  <a:pt x="66358" y="372224"/>
                  <a:pt x="0" y="282143"/>
                  <a:pt x="0" y="186652"/>
                </a:cubicBezTo>
                <a:cubicBezTo>
                  <a:pt x="0" y="91161"/>
                  <a:pt x="64732" y="0"/>
                  <a:pt x="192583" y="0"/>
                </a:cubicBezTo>
                <a:close/>
              </a:path>
            </a:pathLst>
          </a:custGeom>
          <a:solidFill>
            <a:srgbClr val="FFFFFF"/>
          </a:soli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FFED0C-E4E7-E028-16D5-23DA365C4B85}"/>
              </a:ext>
            </a:extLst>
          </p:cNvPr>
          <p:cNvSpPr/>
          <p:nvPr/>
        </p:nvSpPr>
        <p:spPr>
          <a:xfrm>
            <a:off x="7192039" y="3122245"/>
            <a:ext cx="249250" cy="359270"/>
          </a:xfrm>
          <a:custGeom>
            <a:avLst/>
            <a:gdLst>
              <a:gd name="connsiteX0" fmla="*/ 0 w 249250"/>
              <a:gd name="connsiteY0" fmla="*/ 359270 h 359270"/>
              <a:gd name="connsiteX1" fmla="*/ 103035 w 249250"/>
              <a:gd name="connsiteY1" fmla="*/ 359270 h 359270"/>
              <a:gd name="connsiteX2" fmla="*/ 103035 w 249250"/>
              <a:gd name="connsiteY2" fmla="*/ 227648 h 359270"/>
              <a:gd name="connsiteX3" fmla="*/ 236296 w 249250"/>
              <a:gd name="connsiteY3" fmla="*/ 227648 h 359270"/>
              <a:gd name="connsiteX4" fmla="*/ 236296 w 249250"/>
              <a:gd name="connsiteY4" fmla="*/ 149974 h 359270"/>
              <a:gd name="connsiteX5" fmla="*/ 103035 w 249250"/>
              <a:gd name="connsiteY5" fmla="*/ 149974 h 359270"/>
              <a:gd name="connsiteX6" fmla="*/ 103035 w 249250"/>
              <a:gd name="connsiteY6" fmla="*/ 83617 h 359270"/>
              <a:gd name="connsiteX7" fmla="*/ 249250 w 249250"/>
              <a:gd name="connsiteY7" fmla="*/ 83617 h 359270"/>
              <a:gd name="connsiteX8" fmla="*/ 249250 w 249250"/>
              <a:gd name="connsiteY8" fmla="*/ 0 h 359270"/>
              <a:gd name="connsiteX9" fmla="*/ 0 w 249250"/>
              <a:gd name="connsiteY9" fmla="*/ 0 h 359270"/>
              <a:gd name="connsiteX10" fmla="*/ 0 w 249250"/>
              <a:gd name="connsiteY10" fmla="*/ 359270 h 3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9250" h="359270">
                <a:moveTo>
                  <a:pt x="0" y="359270"/>
                </a:moveTo>
                <a:lnTo>
                  <a:pt x="103035" y="359270"/>
                </a:lnTo>
                <a:lnTo>
                  <a:pt x="103035" y="227648"/>
                </a:lnTo>
                <a:lnTo>
                  <a:pt x="236296" y="227648"/>
                </a:lnTo>
                <a:lnTo>
                  <a:pt x="236296" y="149974"/>
                </a:lnTo>
                <a:lnTo>
                  <a:pt x="103035" y="149974"/>
                </a:lnTo>
                <a:lnTo>
                  <a:pt x="103035" y="83617"/>
                </a:lnTo>
                <a:lnTo>
                  <a:pt x="249250" y="83617"/>
                </a:lnTo>
                <a:lnTo>
                  <a:pt x="249250" y="0"/>
                </a:lnTo>
                <a:lnTo>
                  <a:pt x="0" y="0"/>
                </a:lnTo>
                <a:lnTo>
                  <a:pt x="0" y="359270"/>
                </a:lnTo>
                <a:close/>
              </a:path>
            </a:pathLst>
          </a:custGeom>
          <a:solidFill>
            <a:srgbClr val="FFFFFF"/>
          </a:soli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2A79E52-ACF3-5BB1-9BB0-82DB21BA371D}"/>
              </a:ext>
            </a:extLst>
          </p:cNvPr>
          <p:cNvSpPr/>
          <p:nvPr/>
        </p:nvSpPr>
        <p:spPr>
          <a:xfrm>
            <a:off x="7907087" y="3122245"/>
            <a:ext cx="337693" cy="359270"/>
          </a:xfrm>
          <a:custGeom>
            <a:avLst/>
            <a:gdLst>
              <a:gd name="connsiteX0" fmla="*/ 325818 w 337693"/>
              <a:gd name="connsiteY0" fmla="*/ 0 h 359270"/>
              <a:gd name="connsiteX1" fmla="*/ 223329 w 337693"/>
              <a:gd name="connsiteY1" fmla="*/ 0 h 359270"/>
              <a:gd name="connsiteX2" fmla="*/ 173698 w 337693"/>
              <a:gd name="connsiteY2" fmla="*/ 91173 h 359270"/>
              <a:gd name="connsiteX3" fmla="*/ 121374 w 337693"/>
              <a:gd name="connsiteY3" fmla="*/ 0 h 359270"/>
              <a:gd name="connsiteX4" fmla="*/ 4318 w 337693"/>
              <a:gd name="connsiteY4" fmla="*/ 0 h 359270"/>
              <a:gd name="connsiteX5" fmla="*/ 113284 w 337693"/>
              <a:gd name="connsiteY5" fmla="*/ 175870 h 359270"/>
              <a:gd name="connsiteX6" fmla="*/ 0 w 337693"/>
              <a:gd name="connsiteY6" fmla="*/ 359270 h 359270"/>
              <a:gd name="connsiteX7" fmla="*/ 102489 w 337693"/>
              <a:gd name="connsiteY7" fmla="*/ 359270 h 359270"/>
              <a:gd name="connsiteX8" fmla="*/ 161836 w 337693"/>
              <a:gd name="connsiteY8" fmla="*/ 256781 h 359270"/>
              <a:gd name="connsiteX9" fmla="*/ 221704 w 337693"/>
              <a:gd name="connsiteY9" fmla="*/ 359270 h 359270"/>
              <a:gd name="connsiteX10" fmla="*/ 337693 w 337693"/>
              <a:gd name="connsiteY10" fmla="*/ 359270 h 359270"/>
              <a:gd name="connsiteX11" fmla="*/ 223329 w 337693"/>
              <a:gd name="connsiteY11" fmla="*/ 174244 h 359270"/>
              <a:gd name="connsiteX12" fmla="*/ 325818 w 337693"/>
              <a:gd name="connsiteY12" fmla="*/ 0 h 3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693" h="359270">
                <a:moveTo>
                  <a:pt x="325818" y="0"/>
                </a:moveTo>
                <a:lnTo>
                  <a:pt x="223329" y="0"/>
                </a:lnTo>
                <a:lnTo>
                  <a:pt x="173698" y="91173"/>
                </a:lnTo>
                <a:lnTo>
                  <a:pt x="121374" y="0"/>
                </a:lnTo>
                <a:lnTo>
                  <a:pt x="4318" y="0"/>
                </a:lnTo>
                <a:lnTo>
                  <a:pt x="113284" y="175870"/>
                </a:lnTo>
                <a:lnTo>
                  <a:pt x="0" y="359270"/>
                </a:lnTo>
                <a:lnTo>
                  <a:pt x="102489" y="359270"/>
                </a:lnTo>
                <a:lnTo>
                  <a:pt x="161836" y="256781"/>
                </a:lnTo>
                <a:lnTo>
                  <a:pt x="221704" y="359270"/>
                </a:lnTo>
                <a:lnTo>
                  <a:pt x="337693" y="359270"/>
                </a:lnTo>
                <a:lnTo>
                  <a:pt x="223329" y="174244"/>
                </a:lnTo>
                <a:lnTo>
                  <a:pt x="325818" y="0"/>
                </a:lnTo>
                <a:close/>
              </a:path>
            </a:pathLst>
          </a:custGeom>
          <a:solidFill>
            <a:srgbClr val="FFFFFF"/>
          </a:soli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6F289C0F-A812-1F4C-32BC-6AE25BED8062}"/>
              </a:ext>
            </a:extLst>
          </p:cNvPr>
          <p:cNvSpPr/>
          <p:nvPr/>
        </p:nvSpPr>
        <p:spPr>
          <a:xfrm>
            <a:off x="8395592" y="3122245"/>
            <a:ext cx="103568" cy="359270"/>
          </a:xfrm>
          <a:custGeom>
            <a:avLst/>
            <a:gdLst>
              <a:gd name="connsiteX0" fmla="*/ 0 w 103568"/>
              <a:gd name="connsiteY0" fmla="*/ 0 h 359270"/>
              <a:gd name="connsiteX1" fmla="*/ 103569 w 103568"/>
              <a:gd name="connsiteY1" fmla="*/ 0 h 359270"/>
              <a:gd name="connsiteX2" fmla="*/ 103569 w 103568"/>
              <a:gd name="connsiteY2" fmla="*/ 359270 h 359270"/>
              <a:gd name="connsiteX3" fmla="*/ 0 w 103568"/>
              <a:gd name="connsiteY3" fmla="*/ 359270 h 3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68" h="359270">
                <a:moveTo>
                  <a:pt x="0" y="0"/>
                </a:moveTo>
                <a:lnTo>
                  <a:pt x="103569" y="0"/>
                </a:lnTo>
                <a:lnTo>
                  <a:pt x="103569" y="359270"/>
                </a:lnTo>
                <a:lnTo>
                  <a:pt x="0" y="359270"/>
                </a:lnTo>
                <a:close/>
              </a:path>
            </a:pathLst>
          </a:custGeom>
          <a:solidFill>
            <a:srgbClr val="FFFFFF"/>
          </a:soli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4EFADB84-8123-47B8-D910-B656BE21B362}"/>
              </a:ext>
            </a:extLst>
          </p:cNvPr>
          <p:cNvSpPr/>
          <p:nvPr/>
        </p:nvSpPr>
        <p:spPr>
          <a:xfrm>
            <a:off x="8560222" y="3122245"/>
            <a:ext cx="296151" cy="359270"/>
          </a:xfrm>
          <a:custGeom>
            <a:avLst/>
            <a:gdLst>
              <a:gd name="connsiteX0" fmla="*/ 296151 w 296151"/>
              <a:gd name="connsiteY0" fmla="*/ 0 h 359270"/>
              <a:gd name="connsiteX1" fmla="*/ 296151 w 296151"/>
              <a:gd name="connsiteY1" fmla="*/ 83617 h 359270"/>
              <a:gd name="connsiteX2" fmla="*/ 199593 w 296151"/>
              <a:gd name="connsiteY2" fmla="*/ 83617 h 359270"/>
              <a:gd name="connsiteX3" fmla="*/ 199593 w 296151"/>
              <a:gd name="connsiteY3" fmla="*/ 359270 h 359270"/>
              <a:gd name="connsiteX4" fmla="*/ 96558 w 296151"/>
              <a:gd name="connsiteY4" fmla="*/ 359270 h 359270"/>
              <a:gd name="connsiteX5" fmla="*/ 96558 w 296151"/>
              <a:gd name="connsiteY5" fmla="*/ 83617 h 359270"/>
              <a:gd name="connsiteX6" fmla="*/ 0 w 296151"/>
              <a:gd name="connsiteY6" fmla="*/ 83617 h 359270"/>
              <a:gd name="connsiteX7" fmla="*/ 0 w 296151"/>
              <a:gd name="connsiteY7" fmla="*/ 0 h 359270"/>
              <a:gd name="connsiteX8" fmla="*/ 296151 w 296151"/>
              <a:gd name="connsiteY8" fmla="*/ 0 h 3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51" h="359270">
                <a:moveTo>
                  <a:pt x="296151" y="0"/>
                </a:moveTo>
                <a:lnTo>
                  <a:pt x="296151" y="83617"/>
                </a:lnTo>
                <a:lnTo>
                  <a:pt x="199593" y="83617"/>
                </a:lnTo>
                <a:lnTo>
                  <a:pt x="199593" y="359270"/>
                </a:lnTo>
                <a:lnTo>
                  <a:pt x="96558" y="359270"/>
                </a:lnTo>
                <a:lnTo>
                  <a:pt x="96558" y="83617"/>
                </a:lnTo>
                <a:lnTo>
                  <a:pt x="0" y="83617"/>
                </a:lnTo>
                <a:lnTo>
                  <a:pt x="0" y="0"/>
                </a:lnTo>
                <a:lnTo>
                  <a:pt x="296151" y="0"/>
                </a:lnTo>
                <a:close/>
              </a:path>
            </a:pathLst>
          </a:custGeom>
          <a:solidFill>
            <a:srgbClr val="FFFFFF"/>
          </a:solidFill>
          <a:ln w="126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127167-CDC5-478E-8C83-E41DB33232EC}"/>
              </a:ext>
            </a:extLst>
          </p:cNvPr>
          <p:cNvCxnSpPr>
            <a:cxnSpLocks/>
          </p:cNvCxnSpPr>
          <p:nvPr userDrawn="1"/>
        </p:nvCxnSpPr>
        <p:spPr>
          <a:xfrm>
            <a:off x="5952101" y="2967966"/>
            <a:ext cx="0" cy="859536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57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6 -3.7037E-6 L 4.16667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667" decel="49333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2500" decel="475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112E-17 -3.7037E-7 L 5.55112E-17 0.01319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2500" decel="47500" autoRev="1" fill="hold" grpId="1" nodeType="withEffect">
                                  <p:stCondLst>
                                    <p:cond delay="350"/>
                                  </p:stCondLst>
                                  <p:childTnLst>
                                    <p:animMotion origin="layout" path="M -3.95833E-6 -4.81481E-6 L -3.95833E-6 0.0132 " pathEditMode="relative" rAng="0" ptsTypes="AA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2500" decel="4750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0833E-6 -4.81481E-6 L 2.70833E-6 0.0132 " pathEditMode="relative" rAng="0" ptsTypes="AA">
                                      <p:cBhvr>
                                        <p:cTn id="2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2500" decel="475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2.29167E-6 4.81481E-6 L 2.29167E-6 0.01319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path" presetSubtype="0" accel="52500" decel="475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9167E-6 -3.33333E-6 L 4.79167E-6 0.0132 " pathEditMode="relative" rAng="0" ptsTypes="AA">
                                      <p:cBhvr>
                                        <p:cTn id="3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2500" decel="47500" autoRev="1" fill="hold" grpId="1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5.55112E-17 3.7037E-6 L 5.55112E-17 0.01319 " pathEditMode="relative" rAng="0" ptsTypes="AA">
                                      <p:cBhvr>
                                        <p:cTn id="4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accel="52500" decel="47500" autoRev="1" fill="hold" grpId="1" nodeType="withEffect">
                                  <p:stCondLst>
                                    <p:cond delay="650"/>
                                  </p:stCondLst>
                                  <p:childTnLst>
                                    <p:animMotion origin="layout" path="M -4.79167E-6 2.22222E-6 L -4.79167E-6 0.01319 " pathEditMode="relative" rAng="0" ptsTypes="AA">
                                      <p:cBhvr>
                                        <p:cTn id="4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2500" decel="475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08333E-7 -3.7037E-6 L -2.08333E-7 0.0132 " pathEditMode="relative" rAng="0" ptsTypes="AA">
                                      <p:cBhvr>
                                        <p:cTn id="5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7578 4.07407E-6 L 1.875E-6 4.07407E-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accel="50667" decel="49333" autoRev="1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2500" decel="475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11022E-16 -1.48148E-6 L 1.11022E-16 0.0132 " pathEditMode="relative" rAng="0" ptsTypes="AA">
                                      <p:cBhvr>
                                        <p:cTn id="68" dur="4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2500" decel="47500" autoRev="1" fill="hold" grpId="1" nodeType="withEffect">
                                  <p:stCondLst>
                                    <p:cond delay="1550"/>
                                  </p:stCondLst>
                                  <p:childTnLst>
                                    <p:animMotion origin="layout" path="M 1.45833E-6 -1.48148E-6 L 1.45833E-6 0.0132 " pathEditMode="relative" rAng="0" ptsTypes="AA">
                                      <p:cBhvr>
                                        <p:cTn id="73" dur="4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accel="52500" decel="475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2.08333E-7 -1.48148E-6 L 2.08333E-7 0.0132 " pathEditMode="relative" rAng="0" ptsTypes="AA">
                                      <p:cBhvr>
                                        <p:cTn id="78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2500" decel="47500" autoRev="1" fill="hold" grpId="1" nodeType="withEffect">
                                  <p:stCondLst>
                                    <p:cond delay="1650"/>
                                  </p:stCondLst>
                                  <p:childTnLst>
                                    <p:animMotion origin="layout" path="M 1.45833E-6 -1.48148E-6 L 1.45833E-6 0.0132 " pathEditMode="relative" rAng="0" ptsTypes="AA">
                                      <p:cBhvr>
                                        <p:cTn id="83" dur="4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path" presetSubtype="0" accel="52500" decel="4750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70833E-6 -1.48148E-6 L -2.70833E-6 0.0132 " pathEditMode="relative" rAng="0" ptsTypes="AA">
                                      <p:cBhvr>
                                        <p:cTn id="88" dur="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accel="52500" decel="4750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75E-6 3.7037E-6 L -3.75E-6 0.01319 " pathEditMode="relative" rAng="0" ptsTypes="AA">
                                      <p:cBhvr>
                                        <p:cTn id="93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7" grpId="0" animBg="1"/>
      <p:bldP spid="37" grpId="1" animBg="1"/>
      <p:bldP spid="37" grpId="2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58" grpId="0" animBg="1"/>
      <p:bldP spid="58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3FAD80-BC93-CD48-7FDB-CF1EC7E06C98}"/>
              </a:ext>
            </a:extLst>
          </p:cNvPr>
          <p:cNvSpPr/>
          <p:nvPr userDrawn="1"/>
        </p:nvSpPr>
        <p:spPr>
          <a:xfrm>
            <a:off x="7426960" y="-1"/>
            <a:ext cx="4765040" cy="6858000"/>
          </a:xfrm>
          <a:custGeom>
            <a:avLst/>
            <a:gdLst>
              <a:gd name="connsiteX0" fmla="*/ 1445450 w 4765040"/>
              <a:gd name="connsiteY0" fmla="*/ 0 h 6858000"/>
              <a:gd name="connsiteX1" fmla="*/ 4765040 w 4765040"/>
              <a:gd name="connsiteY1" fmla="*/ 0 h 6858000"/>
              <a:gd name="connsiteX2" fmla="*/ 4765040 w 4765040"/>
              <a:gd name="connsiteY2" fmla="*/ 6858000 h 6858000"/>
              <a:gd name="connsiteX3" fmla="*/ 1445450 w 4765040"/>
              <a:gd name="connsiteY3" fmla="*/ 6858000 h 6858000"/>
              <a:gd name="connsiteX4" fmla="*/ 1403949 w 4765040"/>
              <a:gd name="connsiteY4" fmla="*/ 6818432 h 6858000"/>
              <a:gd name="connsiteX5" fmla="*/ 0 w 4765040"/>
              <a:gd name="connsiteY5" fmla="*/ 3429000 h 6858000"/>
              <a:gd name="connsiteX6" fmla="*/ 1403949 w 4765040"/>
              <a:gd name="connsiteY6" fmla="*/ 395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65040" h="6858000">
                <a:moveTo>
                  <a:pt x="1445450" y="0"/>
                </a:moveTo>
                <a:lnTo>
                  <a:pt x="4765040" y="0"/>
                </a:lnTo>
                <a:lnTo>
                  <a:pt x="4765040" y="6858000"/>
                </a:lnTo>
                <a:lnTo>
                  <a:pt x="1445450" y="6858000"/>
                </a:lnTo>
                <a:lnTo>
                  <a:pt x="1403949" y="6818432"/>
                </a:lnTo>
                <a:cubicBezTo>
                  <a:pt x="536518" y="5951001"/>
                  <a:pt x="0" y="4752656"/>
                  <a:pt x="0" y="3429000"/>
                </a:cubicBezTo>
                <a:cubicBezTo>
                  <a:pt x="0" y="2105345"/>
                  <a:pt x="536518" y="906999"/>
                  <a:pt x="1403949" y="3956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 err="1">
              <a:solidFill>
                <a:schemeClr val="bg1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1EF4AA-6224-C96B-C690-724CFCC1A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240563"/>
            <a:ext cx="5212526" cy="132959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F4DBBE-9C1C-E6A0-EE5D-218FB80FF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9" y="3958796"/>
            <a:ext cx="5212526" cy="3323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9D5F63-6540-BC31-E206-B2ECB77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4368139"/>
            <a:ext cx="5212526" cy="2492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8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C8DAD715-7E7F-65FD-B456-0FBE94091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6" y="6345472"/>
            <a:ext cx="5067533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0210F5CD-5699-A3A6-6F61-36F763F0D28E}"/>
              </a:ext>
            </a:extLst>
          </p:cNvPr>
          <p:cNvSpPr/>
          <p:nvPr/>
        </p:nvSpPr>
        <p:spPr>
          <a:xfrm>
            <a:off x="7249349" y="-16932"/>
            <a:ext cx="1384405" cy="6874932"/>
          </a:xfrm>
          <a:custGeom>
            <a:avLst/>
            <a:gdLst>
              <a:gd name="connsiteX0" fmla="*/ 1384405 w 4942650"/>
              <a:gd name="connsiteY0" fmla="*/ 0 h 6874932"/>
              <a:gd name="connsiteX1" fmla="*/ 4942650 w 4942650"/>
              <a:gd name="connsiteY1" fmla="*/ 0 h 6874932"/>
              <a:gd name="connsiteX2" fmla="*/ 4942650 w 4942650"/>
              <a:gd name="connsiteY2" fmla="*/ 6874932 h 6874932"/>
              <a:gd name="connsiteX3" fmla="*/ 1368262 w 4942650"/>
              <a:gd name="connsiteY3" fmla="*/ 6874932 h 6874932"/>
              <a:gd name="connsiteX4" fmla="*/ 1295253 w 4942650"/>
              <a:gd name="connsiteY4" fmla="*/ 6798355 h 6874932"/>
              <a:gd name="connsiteX5" fmla="*/ 0 w 4942650"/>
              <a:gd name="connsiteY5" fmla="*/ 3445932 h 6874932"/>
              <a:gd name="connsiteX6" fmla="*/ 1295253 w 4942650"/>
              <a:gd name="connsiteY6" fmla="*/ 93509 h 6874932"/>
              <a:gd name="connsiteX0" fmla="*/ 4942650 w 5034090"/>
              <a:gd name="connsiteY0" fmla="*/ 0 h 6874932"/>
              <a:gd name="connsiteX1" fmla="*/ 4942650 w 5034090"/>
              <a:gd name="connsiteY1" fmla="*/ 6874932 h 6874932"/>
              <a:gd name="connsiteX2" fmla="*/ 1368262 w 5034090"/>
              <a:gd name="connsiteY2" fmla="*/ 6874932 h 6874932"/>
              <a:gd name="connsiteX3" fmla="*/ 1295253 w 5034090"/>
              <a:gd name="connsiteY3" fmla="*/ 6798355 h 6874932"/>
              <a:gd name="connsiteX4" fmla="*/ 0 w 5034090"/>
              <a:gd name="connsiteY4" fmla="*/ 3445932 h 6874932"/>
              <a:gd name="connsiteX5" fmla="*/ 1295253 w 5034090"/>
              <a:gd name="connsiteY5" fmla="*/ 93509 h 6874932"/>
              <a:gd name="connsiteX6" fmla="*/ 1384405 w 5034090"/>
              <a:gd name="connsiteY6" fmla="*/ 0 h 6874932"/>
              <a:gd name="connsiteX7" fmla="*/ 5034090 w 5034090"/>
              <a:gd name="connsiteY7" fmla="*/ 91440 h 6874932"/>
              <a:gd name="connsiteX0" fmla="*/ 4942650 w 5008690"/>
              <a:gd name="connsiteY0" fmla="*/ 0 h 6874932"/>
              <a:gd name="connsiteX1" fmla="*/ 4942650 w 5008690"/>
              <a:gd name="connsiteY1" fmla="*/ 6874932 h 6874932"/>
              <a:gd name="connsiteX2" fmla="*/ 1368262 w 5008690"/>
              <a:gd name="connsiteY2" fmla="*/ 6874932 h 6874932"/>
              <a:gd name="connsiteX3" fmla="*/ 1295253 w 5008690"/>
              <a:gd name="connsiteY3" fmla="*/ 6798355 h 6874932"/>
              <a:gd name="connsiteX4" fmla="*/ 0 w 5008690"/>
              <a:gd name="connsiteY4" fmla="*/ 3445932 h 6874932"/>
              <a:gd name="connsiteX5" fmla="*/ 1295253 w 5008690"/>
              <a:gd name="connsiteY5" fmla="*/ 93509 h 6874932"/>
              <a:gd name="connsiteX6" fmla="*/ 1384405 w 5008690"/>
              <a:gd name="connsiteY6" fmla="*/ 0 h 6874932"/>
              <a:gd name="connsiteX7" fmla="*/ 5008690 w 5008690"/>
              <a:gd name="connsiteY7" fmla="*/ 116840 h 6874932"/>
              <a:gd name="connsiteX0" fmla="*/ 4942650 w 4942650"/>
              <a:gd name="connsiteY0" fmla="*/ 0 h 6874932"/>
              <a:gd name="connsiteX1" fmla="*/ 4942650 w 4942650"/>
              <a:gd name="connsiteY1" fmla="*/ 6874932 h 6874932"/>
              <a:gd name="connsiteX2" fmla="*/ 1368262 w 4942650"/>
              <a:gd name="connsiteY2" fmla="*/ 6874932 h 6874932"/>
              <a:gd name="connsiteX3" fmla="*/ 1295253 w 4942650"/>
              <a:gd name="connsiteY3" fmla="*/ 6798355 h 6874932"/>
              <a:gd name="connsiteX4" fmla="*/ 0 w 4942650"/>
              <a:gd name="connsiteY4" fmla="*/ 3445932 h 6874932"/>
              <a:gd name="connsiteX5" fmla="*/ 1295253 w 4942650"/>
              <a:gd name="connsiteY5" fmla="*/ 93509 h 6874932"/>
              <a:gd name="connsiteX6" fmla="*/ 1384405 w 4942650"/>
              <a:gd name="connsiteY6" fmla="*/ 0 h 6874932"/>
              <a:gd name="connsiteX0" fmla="*/ 4942650 w 4942650"/>
              <a:gd name="connsiteY0" fmla="*/ 6874932 h 6874932"/>
              <a:gd name="connsiteX1" fmla="*/ 1368262 w 4942650"/>
              <a:gd name="connsiteY1" fmla="*/ 6874932 h 6874932"/>
              <a:gd name="connsiteX2" fmla="*/ 1295253 w 4942650"/>
              <a:gd name="connsiteY2" fmla="*/ 6798355 h 6874932"/>
              <a:gd name="connsiteX3" fmla="*/ 0 w 4942650"/>
              <a:gd name="connsiteY3" fmla="*/ 3445932 h 6874932"/>
              <a:gd name="connsiteX4" fmla="*/ 1295253 w 4942650"/>
              <a:gd name="connsiteY4" fmla="*/ 93509 h 6874932"/>
              <a:gd name="connsiteX5" fmla="*/ 1384405 w 4942650"/>
              <a:gd name="connsiteY5" fmla="*/ 0 h 6874932"/>
              <a:gd name="connsiteX0" fmla="*/ 1368262 w 1384405"/>
              <a:gd name="connsiteY0" fmla="*/ 6874932 h 6874932"/>
              <a:gd name="connsiteX1" fmla="*/ 1295253 w 1384405"/>
              <a:gd name="connsiteY1" fmla="*/ 6798355 h 6874932"/>
              <a:gd name="connsiteX2" fmla="*/ 0 w 1384405"/>
              <a:gd name="connsiteY2" fmla="*/ 3445932 h 6874932"/>
              <a:gd name="connsiteX3" fmla="*/ 1295253 w 1384405"/>
              <a:gd name="connsiteY3" fmla="*/ 93509 h 6874932"/>
              <a:gd name="connsiteX4" fmla="*/ 1384405 w 1384405"/>
              <a:gd name="connsiteY4" fmla="*/ 0 h 687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405" h="6874932">
                <a:moveTo>
                  <a:pt x="1368262" y="6874932"/>
                </a:moveTo>
                <a:lnTo>
                  <a:pt x="1295253" y="6798355"/>
                </a:lnTo>
                <a:cubicBezTo>
                  <a:pt x="490491" y="5912919"/>
                  <a:pt x="0" y="4736706"/>
                  <a:pt x="0" y="3445932"/>
                </a:cubicBezTo>
                <a:cubicBezTo>
                  <a:pt x="0" y="2155159"/>
                  <a:pt x="490491" y="978945"/>
                  <a:pt x="1295253" y="93509"/>
                </a:cubicBezTo>
                <a:lnTo>
                  <a:pt x="1384405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50BBD70-44FF-821D-488E-C28FF44F1C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26960" y="-1"/>
            <a:ext cx="4765040" cy="6858000"/>
          </a:xfrm>
          <a:custGeom>
            <a:avLst/>
            <a:gdLst>
              <a:gd name="connsiteX0" fmla="*/ 4369776 w 4765040"/>
              <a:gd name="connsiteY0" fmla="*/ 6436792 h 6858000"/>
              <a:gd name="connsiteX1" fmla="*/ 4381581 w 4765040"/>
              <a:gd name="connsiteY1" fmla="*/ 6448953 h 6858000"/>
              <a:gd name="connsiteX2" fmla="*/ 4369776 w 4765040"/>
              <a:gd name="connsiteY2" fmla="*/ 6461114 h 6858000"/>
              <a:gd name="connsiteX3" fmla="*/ 4357437 w 4765040"/>
              <a:gd name="connsiteY3" fmla="*/ 6448953 h 6858000"/>
              <a:gd name="connsiteX4" fmla="*/ 4369776 w 4765040"/>
              <a:gd name="connsiteY4" fmla="*/ 6436792 h 6858000"/>
              <a:gd name="connsiteX5" fmla="*/ 3749713 w 4765040"/>
              <a:gd name="connsiteY5" fmla="*/ 6436685 h 6858000"/>
              <a:gd name="connsiteX6" fmla="*/ 3749718 w 4765040"/>
              <a:gd name="connsiteY6" fmla="*/ 6436685 h 6858000"/>
              <a:gd name="connsiteX7" fmla="*/ 3759554 w 4765040"/>
              <a:gd name="connsiteY7" fmla="*/ 6440335 h 6858000"/>
              <a:gd name="connsiteX8" fmla="*/ 3762670 w 4765040"/>
              <a:gd name="connsiteY8" fmla="*/ 6449638 h 6858000"/>
              <a:gd name="connsiteX9" fmla="*/ 3759097 w 4765040"/>
              <a:gd name="connsiteY9" fmla="*/ 6457703 h 6858000"/>
              <a:gd name="connsiteX10" fmla="*/ 3741140 w 4765040"/>
              <a:gd name="connsiteY10" fmla="*/ 6456957 h 6858000"/>
              <a:gd name="connsiteX11" fmla="*/ 3738409 w 4765040"/>
              <a:gd name="connsiteY11" fmla="*/ 6448552 h 6858000"/>
              <a:gd name="connsiteX12" fmla="*/ 3742003 w 4765040"/>
              <a:gd name="connsiteY12" fmla="*/ 6440192 h 6858000"/>
              <a:gd name="connsiteX13" fmla="*/ 3749713 w 4765040"/>
              <a:gd name="connsiteY13" fmla="*/ 6436685 h 6858000"/>
              <a:gd name="connsiteX14" fmla="*/ 4189058 w 4765040"/>
              <a:gd name="connsiteY14" fmla="*/ 6436442 h 6858000"/>
              <a:gd name="connsiteX15" fmla="*/ 4201219 w 4765040"/>
              <a:gd name="connsiteY15" fmla="*/ 6448339 h 6858000"/>
              <a:gd name="connsiteX16" fmla="*/ 4189058 w 4765040"/>
              <a:gd name="connsiteY16" fmla="*/ 6460236 h 6858000"/>
              <a:gd name="connsiteX17" fmla="*/ 4177425 w 4765040"/>
              <a:gd name="connsiteY17" fmla="*/ 6448339 h 6858000"/>
              <a:gd name="connsiteX18" fmla="*/ 4189058 w 4765040"/>
              <a:gd name="connsiteY18" fmla="*/ 6436442 h 6858000"/>
              <a:gd name="connsiteX19" fmla="*/ 4269413 w 4765040"/>
              <a:gd name="connsiteY19" fmla="*/ 6436355 h 6858000"/>
              <a:gd name="connsiteX20" fmla="*/ 4281574 w 4765040"/>
              <a:gd name="connsiteY20" fmla="*/ 6448867 h 6858000"/>
              <a:gd name="connsiteX21" fmla="*/ 4269149 w 4765040"/>
              <a:gd name="connsiteY21" fmla="*/ 6461469 h 6858000"/>
              <a:gd name="connsiteX22" fmla="*/ 4257252 w 4765040"/>
              <a:gd name="connsiteY22" fmla="*/ 6448867 h 6858000"/>
              <a:gd name="connsiteX23" fmla="*/ 4269413 w 4765040"/>
              <a:gd name="connsiteY23" fmla="*/ 6436355 h 6858000"/>
              <a:gd name="connsiteX24" fmla="*/ 3931573 w 4765040"/>
              <a:gd name="connsiteY24" fmla="*/ 6435447 h 6858000"/>
              <a:gd name="connsiteX25" fmla="*/ 3931578 w 4765040"/>
              <a:gd name="connsiteY25" fmla="*/ 6435447 h 6858000"/>
              <a:gd name="connsiteX26" fmla="*/ 3940292 w 4765040"/>
              <a:gd name="connsiteY26" fmla="*/ 6439015 h 6858000"/>
              <a:gd name="connsiteX27" fmla="*/ 3943704 w 4765040"/>
              <a:gd name="connsiteY27" fmla="*/ 6448288 h 6858000"/>
              <a:gd name="connsiteX28" fmla="*/ 3940232 w 4765040"/>
              <a:gd name="connsiteY28" fmla="*/ 6457622 h 6858000"/>
              <a:gd name="connsiteX29" fmla="*/ 3931532 w 4765040"/>
              <a:gd name="connsiteY29" fmla="*/ 6461251 h 6858000"/>
              <a:gd name="connsiteX30" fmla="*/ 3922899 w 4765040"/>
              <a:gd name="connsiteY30" fmla="*/ 6457662 h 6858000"/>
              <a:gd name="connsiteX31" fmla="*/ 3919488 w 4765040"/>
              <a:gd name="connsiteY31" fmla="*/ 6448288 h 6858000"/>
              <a:gd name="connsiteX32" fmla="*/ 3922939 w 4765040"/>
              <a:gd name="connsiteY32" fmla="*/ 6439055 h 6858000"/>
              <a:gd name="connsiteX33" fmla="*/ 3931573 w 4765040"/>
              <a:gd name="connsiteY33" fmla="*/ 6435447 h 6858000"/>
              <a:gd name="connsiteX34" fmla="*/ 3801402 w 4765040"/>
              <a:gd name="connsiteY34" fmla="*/ 6435244 h 6858000"/>
              <a:gd name="connsiteX35" fmla="*/ 3810137 w 4765040"/>
              <a:gd name="connsiteY35" fmla="*/ 6438832 h 6858000"/>
              <a:gd name="connsiteX36" fmla="*/ 3813588 w 4765040"/>
              <a:gd name="connsiteY36" fmla="*/ 6448207 h 6858000"/>
              <a:gd name="connsiteX37" fmla="*/ 3810137 w 4765040"/>
              <a:gd name="connsiteY37" fmla="*/ 6457764 h 6858000"/>
              <a:gd name="connsiteX38" fmla="*/ 3801443 w 4765040"/>
              <a:gd name="connsiteY38" fmla="*/ 6461413 h 6858000"/>
              <a:gd name="connsiteX39" fmla="*/ 3792890 w 4765040"/>
              <a:gd name="connsiteY39" fmla="*/ 6457703 h 6858000"/>
              <a:gd name="connsiteX40" fmla="*/ 3789419 w 4765040"/>
              <a:gd name="connsiteY40" fmla="*/ 6448247 h 6858000"/>
              <a:gd name="connsiteX41" fmla="*/ 3792829 w 4765040"/>
              <a:gd name="connsiteY41" fmla="*/ 6438893 h 6858000"/>
              <a:gd name="connsiteX42" fmla="*/ 3801402 w 4765040"/>
              <a:gd name="connsiteY42" fmla="*/ 6435244 h 6858000"/>
              <a:gd name="connsiteX43" fmla="*/ 4297359 w 4765040"/>
              <a:gd name="connsiteY43" fmla="*/ 6426128 h 6858000"/>
              <a:gd name="connsiteX44" fmla="*/ 4297359 w 4765040"/>
              <a:gd name="connsiteY44" fmla="*/ 6453886 h 6858000"/>
              <a:gd name="connsiteX45" fmla="*/ 4314803 w 4765040"/>
              <a:gd name="connsiteY45" fmla="*/ 6472128 h 6858000"/>
              <a:gd name="connsiteX46" fmla="*/ 4327934 w 4765040"/>
              <a:gd name="connsiteY46" fmla="*/ 6466839 h 6858000"/>
              <a:gd name="connsiteX47" fmla="*/ 4327939 w 4765040"/>
              <a:gd name="connsiteY47" fmla="*/ 6466839 h 6858000"/>
              <a:gd name="connsiteX48" fmla="*/ 4327939 w 4765040"/>
              <a:gd name="connsiteY48" fmla="*/ 6471331 h 6858000"/>
              <a:gd name="connsiteX49" fmla="*/ 4340009 w 4765040"/>
              <a:gd name="connsiteY49" fmla="*/ 6471331 h 6858000"/>
              <a:gd name="connsiteX50" fmla="*/ 4340009 w 4765040"/>
              <a:gd name="connsiteY50" fmla="*/ 6426128 h 6858000"/>
              <a:gd name="connsiteX51" fmla="*/ 4327848 w 4765040"/>
              <a:gd name="connsiteY51" fmla="*/ 6426128 h 6858000"/>
              <a:gd name="connsiteX52" fmla="*/ 4327848 w 4765040"/>
              <a:gd name="connsiteY52" fmla="*/ 6450800 h 6858000"/>
              <a:gd name="connsiteX53" fmla="*/ 4317890 w 4765040"/>
              <a:gd name="connsiteY53" fmla="*/ 6460845 h 6858000"/>
              <a:gd name="connsiteX54" fmla="*/ 4309520 w 4765040"/>
              <a:gd name="connsiteY54" fmla="*/ 6451770 h 6858000"/>
              <a:gd name="connsiteX55" fmla="*/ 4309520 w 4765040"/>
              <a:gd name="connsiteY55" fmla="*/ 6426128 h 6858000"/>
              <a:gd name="connsiteX56" fmla="*/ 3750926 w 4765040"/>
              <a:gd name="connsiteY56" fmla="*/ 6425900 h 6858000"/>
              <a:gd name="connsiteX57" fmla="*/ 3738191 w 4765040"/>
              <a:gd name="connsiteY57" fmla="*/ 6430189 h 6858000"/>
              <a:gd name="connsiteX58" fmla="*/ 3738191 w 4765040"/>
              <a:gd name="connsiteY58" fmla="*/ 6426113 h 6858000"/>
              <a:gd name="connsiteX59" fmla="*/ 3738186 w 4765040"/>
              <a:gd name="connsiteY59" fmla="*/ 6426113 h 6858000"/>
              <a:gd name="connsiteX60" fmla="*/ 3726568 w 4765040"/>
              <a:gd name="connsiteY60" fmla="*/ 6426113 h 6858000"/>
              <a:gd name="connsiteX61" fmla="*/ 3726568 w 4765040"/>
              <a:gd name="connsiteY61" fmla="*/ 6486684 h 6858000"/>
              <a:gd name="connsiteX62" fmla="*/ 3738445 w 4765040"/>
              <a:gd name="connsiteY62" fmla="*/ 6486684 h 6858000"/>
              <a:gd name="connsiteX63" fmla="*/ 3738445 w 4765040"/>
              <a:gd name="connsiteY63" fmla="*/ 6467702 h 6858000"/>
              <a:gd name="connsiteX64" fmla="*/ 3753174 w 4765040"/>
              <a:gd name="connsiteY64" fmla="*/ 6471858 h 6858000"/>
              <a:gd name="connsiteX65" fmla="*/ 3767994 w 4765040"/>
              <a:gd name="connsiteY65" fmla="*/ 6464935 h 6858000"/>
              <a:gd name="connsiteX66" fmla="*/ 3774273 w 4765040"/>
              <a:gd name="connsiteY66" fmla="*/ 6448364 h 6858000"/>
              <a:gd name="connsiteX67" fmla="*/ 3767299 w 4765040"/>
              <a:gd name="connsiteY67" fmla="*/ 6432092 h 6858000"/>
              <a:gd name="connsiteX68" fmla="*/ 3750926 w 4765040"/>
              <a:gd name="connsiteY68" fmla="*/ 6425900 h 6858000"/>
              <a:gd name="connsiteX69" fmla="*/ 4370745 w 4765040"/>
              <a:gd name="connsiteY69" fmla="*/ 6425692 h 6858000"/>
              <a:gd name="connsiteX70" fmla="*/ 4357529 w 4765040"/>
              <a:gd name="connsiteY70" fmla="*/ 6429747 h 6858000"/>
              <a:gd name="connsiteX71" fmla="*/ 4357529 w 4765040"/>
              <a:gd name="connsiteY71" fmla="*/ 6426133 h 6858000"/>
              <a:gd name="connsiteX72" fmla="*/ 4345282 w 4765040"/>
              <a:gd name="connsiteY72" fmla="*/ 6426133 h 6858000"/>
              <a:gd name="connsiteX73" fmla="*/ 4345282 w 4765040"/>
              <a:gd name="connsiteY73" fmla="*/ 6486847 h 6858000"/>
              <a:gd name="connsiteX74" fmla="*/ 4357615 w 4765040"/>
              <a:gd name="connsiteY74" fmla="*/ 6486847 h 6858000"/>
              <a:gd name="connsiteX75" fmla="*/ 4357615 w 4765040"/>
              <a:gd name="connsiteY75" fmla="*/ 6467900 h 6858000"/>
              <a:gd name="connsiteX76" fmla="*/ 4370745 w 4765040"/>
              <a:gd name="connsiteY76" fmla="*/ 6471955 h 6858000"/>
              <a:gd name="connsiteX77" fmla="*/ 4393565 w 4765040"/>
              <a:gd name="connsiteY77" fmla="*/ 6448867 h 6858000"/>
              <a:gd name="connsiteX78" fmla="*/ 4370745 w 4765040"/>
              <a:gd name="connsiteY78" fmla="*/ 6425692 h 6858000"/>
              <a:gd name="connsiteX79" fmla="*/ 4244097 w 4765040"/>
              <a:gd name="connsiteY79" fmla="*/ 6425520 h 6858000"/>
              <a:gd name="connsiteX80" fmla="*/ 4230966 w 4765040"/>
              <a:gd name="connsiteY80" fmla="*/ 6432392 h 6858000"/>
              <a:gd name="connsiteX81" fmla="*/ 4230966 w 4765040"/>
              <a:gd name="connsiteY81" fmla="*/ 6426134 h 6858000"/>
              <a:gd name="connsiteX82" fmla="*/ 4218719 w 4765040"/>
              <a:gd name="connsiteY82" fmla="*/ 6426134 h 6858000"/>
              <a:gd name="connsiteX83" fmla="*/ 4218719 w 4765040"/>
              <a:gd name="connsiteY83" fmla="*/ 6471336 h 6858000"/>
              <a:gd name="connsiteX84" fmla="*/ 4231058 w 4765040"/>
              <a:gd name="connsiteY84" fmla="*/ 6471336 h 6858000"/>
              <a:gd name="connsiteX85" fmla="*/ 4231058 w 4765040"/>
              <a:gd name="connsiteY85" fmla="*/ 6450719 h 6858000"/>
              <a:gd name="connsiteX86" fmla="*/ 4244097 w 4765040"/>
              <a:gd name="connsiteY86" fmla="*/ 6437853 h 6858000"/>
              <a:gd name="connsiteX87" fmla="*/ 3855476 w 4765040"/>
              <a:gd name="connsiteY87" fmla="*/ 6425504 h 6858000"/>
              <a:gd name="connsiteX88" fmla="*/ 3842345 w 4765040"/>
              <a:gd name="connsiteY88" fmla="*/ 6432376 h 6858000"/>
              <a:gd name="connsiteX89" fmla="*/ 3842345 w 4765040"/>
              <a:gd name="connsiteY89" fmla="*/ 6426119 h 6858000"/>
              <a:gd name="connsiteX90" fmla="*/ 3830098 w 4765040"/>
              <a:gd name="connsiteY90" fmla="*/ 6426119 h 6858000"/>
              <a:gd name="connsiteX91" fmla="*/ 3830098 w 4765040"/>
              <a:gd name="connsiteY91" fmla="*/ 6471321 h 6858000"/>
              <a:gd name="connsiteX92" fmla="*/ 3842437 w 4765040"/>
              <a:gd name="connsiteY92" fmla="*/ 6471321 h 6858000"/>
              <a:gd name="connsiteX93" fmla="*/ 3842437 w 4765040"/>
              <a:gd name="connsiteY93" fmla="*/ 6450704 h 6858000"/>
              <a:gd name="connsiteX94" fmla="*/ 3855476 w 4765040"/>
              <a:gd name="connsiteY94" fmla="*/ 6437838 h 6858000"/>
              <a:gd name="connsiteX95" fmla="*/ 4188002 w 4765040"/>
              <a:gd name="connsiteY95" fmla="*/ 6425428 h 6858000"/>
              <a:gd name="connsiteX96" fmla="*/ 4165533 w 4765040"/>
              <a:gd name="connsiteY96" fmla="*/ 6448247 h 6858000"/>
              <a:gd name="connsiteX97" fmla="*/ 4188002 w 4765040"/>
              <a:gd name="connsiteY97" fmla="*/ 6470894 h 6858000"/>
              <a:gd name="connsiteX98" fmla="*/ 4201041 w 4765040"/>
              <a:gd name="connsiteY98" fmla="*/ 6466753 h 6858000"/>
              <a:gd name="connsiteX99" fmla="*/ 4201046 w 4765040"/>
              <a:gd name="connsiteY99" fmla="*/ 6466763 h 6858000"/>
              <a:gd name="connsiteX100" fmla="*/ 4201046 w 4765040"/>
              <a:gd name="connsiteY100" fmla="*/ 6467996 h 6858000"/>
              <a:gd name="connsiteX101" fmla="*/ 4188799 w 4765040"/>
              <a:gd name="connsiteY101" fmla="*/ 6477599 h 6858000"/>
              <a:gd name="connsiteX102" fmla="*/ 4175933 w 4765040"/>
              <a:gd name="connsiteY102" fmla="*/ 6471341 h 6858000"/>
              <a:gd name="connsiteX103" fmla="*/ 4167122 w 4765040"/>
              <a:gd name="connsiteY103" fmla="*/ 6477330 h 6858000"/>
              <a:gd name="connsiteX104" fmla="*/ 4188972 w 4765040"/>
              <a:gd name="connsiteY104" fmla="*/ 6487902 h 6858000"/>
              <a:gd name="connsiteX105" fmla="*/ 4213202 w 4765040"/>
              <a:gd name="connsiteY105" fmla="*/ 6466930 h 6858000"/>
              <a:gd name="connsiteX106" fmla="*/ 4213202 w 4765040"/>
              <a:gd name="connsiteY106" fmla="*/ 6426134 h 6858000"/>
              <a:gd name="connsiteX107" fmla="*/ 4201041 w 4765040"/>
              <a:gd name="connsiteY107" fmla="*/ 6426134 h 6858000"/>
              <a:gd name="connsiteX108" fmla="*/ 4201041 w 4765040"/>
              <a:gd name="connsiteY108" fmla="*/ 6429484 h 6858000"/>
              <a:gd name="connsiteX109" fmla="*/ 4188002 w 4765040"/>
              <a:gd name="connsiteY109" fmla="*/ 6425428 h 6858000"/>
              <a:gd name="connsiteX110" fmla="*/ 4269413 w 4765040"/>
              <a:gd name="connsiteY110" fmla="*/ 6425250 h 6858000"/>
              <a:gd name="connsiteX111" fmla="*/ 4245183 w 4765040"/>
              <a:gd name="connsiteY111" fmla="*/ 6448867 h 6858000"/>
              <a:gd name="connsiteX112" fmla="*/ 4269413 w 4765040"/>
              <a:gd name="connsiteY112" fmla="*/ 6472392 h 6858000"/>
              <a:gd name="connsiteX113" fmla="*/ 4293735 w 4765040"/>
              <a:gd name="connsiteY113" fmla="*/ 6448867 h 6858000"/>
              <a:gd name="connsiteX114" fmla="*/ 4269413 w 4765040"/>
              <a:gd name="connsiteY114" fmla="*/ 6425250 h 6858000"/>
              <a:gd name="connsiteX115" fmla="*/ 3931395 w 4765040"/>
              <a:gd name="connsiteY115" fmla="*/ 6424966 h 6858000"/>
              <a:gd name="connsiteX116" fmla="*/ 3916027 w 4765040"/>
              <a:gd name="connsiteY116" fmla="*/ 6431001 h 6858000"/>
              <a:gd name="connsiteX117" fmla="*/ 3908403 w 4765040"/>
              <a:gd name="connsiteY117" fmla="*/ 6448323 h 6858000"/>
              <a:gd name="connsiteX118" fmla="*/ 3915149 w 4765040"/>
              <a:gd name="connsiteY118" fmla="*/ 6464809 h 6858000"/>
              <a:gd name="connsiteX119" fmla="*/ 3931431 w 4765040"/>
              <a:gd name="connsiteY119" fmla="*/ 6471594 h 6858000"/>
              <a:gd name="connsiteX120" fmla="*/ 3943292 w 4765040"/>
              <a:gd name="connsiteY120" fmla="*/ 6468519 h 6858000"/>
              <a:gd name="connsiteX121" fmla="*/ 3951788 w 4765040"/>
              <a:gd name="connsiteY121" fmla="*/ 6459982 h 6858000"/>
              <a:gd name="connsiteX122" fmla="*/ 3954905 w 4765040"/>
              <a:gd name="connsiteY122" fmla="*/ 6448242 h 6858000"/>
              <a:gd name="connsiteX123" fmla="*/ 3951809 w 4765040"/>
              <a:gd name="connsiteY123" fmla="*/ 6436625 h 6858000"/>
              <a:gd name="connsiteX124" fmla="*/ 3943186 w 4765040"/>
              <a:gd name="connsiteY124" fmla="*/ 6428108 h 6858000"/>
              <a:gd name="connsiteX125" fmla="*/ 3931385 w 4765040"/>
              <a:gd name="connsiteY125" fmla="*/ 6424971 h 6858000"/>
              <a:gd name="connsiteX126" fmla="*/ 3799138 w 4765040"/>
              <a:gd name="connsiteY126" fmla="*/ 6424966 h 6858000"/>
              <a:gd name="connsiteX127" fmla="*/ 3784399 w 4765040"/>
              <a:gd name="connsiteY127" fmla="*/ 6431529 h 6858000"/>
              <a:gd name="connsiteX128" fmla="*/ 3778334 w 4765040"/>
              <a:gd name="connsiteY128" fmla="*/ 6448364 h 6858000"/>
              <a:gd name="connsiteX129" fmla="*/ 3784602 w 4765040"/>
              <a:gd name="connsiteY129" fmla="*/ 6464935 h 6858000"/>
              <a:gd name="connsiteX130" fmla="*/ 3799463 w 4765040"/>
              <a:gd name="connsiteY130" fmla="*/ 6471599 h 6858000"/>
              <a:gd name="connsiteX131" fmla="*/ 3806568 w 4765040"/>
              <a:gd name="connsiteY131" fmla="*/ 6470234 h 6858000"/>
              <a:gd name="connsiteX132" fmla="*/ 3813101 w 4765040"/>
              <a:gd name="connsiteY132" fmla="*/ 6465773 h 6858000"/>
              <a:gd name="connsiteX133" fmla="*/ 3813101 w 4765040"/>
              <a:gd name="connsiteY133" fmla="*/ 6470463 h 6858000"/>
              <a:gd name="connsiteX134" fmla="*/ 3824226 w 4765040"/>
              <a:gd name="connsiteY134" fmla="*/ 6470463 h 6858000"/>
              <a:gd name="connsiteX135" fmla="*/ 3824226 w 4765040"/>
              <a:gd name="connsiteY135" fmla="*/ 6426113 h 6858000"/>
              <a:gd name="connsiteX136" fmla="*/ 3813106 w 4765040"/>
              <a:gd name="connsiteY136" fmla="*/ 6426113 h 6858000"/>
              <a:gd name="connsiteX137" fmla="*/ 3813106 w 4765040"/>
              <a:gd name="connsiteY137" fmla="*/ 6426103 h 6858000"/>
              <a:gd name="connsiteX138" fmla="*/ 3813101 w 4765040"/>
              <a:gd name="connsiteY138" fmla="*/ 6426113 h 6858000"/>
              <a:gd name="connsiteX139" fmla="*/ 3813106 w 4765040"/>
              <a:gd name="connsiteY139" fmla="*/ 6426113 h 6858000"/>
              <a:gd name="connsiteX140" fmla="*/ 3813106 w 4765040"/>
              <a:gd name="connsiteY140" fmla="*/ 6430996 h 6858000"/>
              <a:gd name="connsiteX141" fmla="*/ 3806630 w 4765040"/>
              <a:gd name="connsiteY141" fmla="*/ 6426473 h 6858000"/>
              <a:gd name="connsiteX142" fmla="*/ 3799138 w 4765040"/>
              <a:gd name="connsiteY142" fmla="*/ 6424966 h 6858000"/>
              <a:gd name="connsiteX143" fmla="*/ 4035103 w 4765040"/>
              <a:gd name="connsiteY143" fmla="*/ 6424317 h 6858000"/>
              <a:gd name="connsiteX144" fmla="*/ 4021973 w 4765040"/>
              <a:gd name="connsiteY144" fmla="*/ 6429691 h 6858000"/>
              <a:gd name="connsiteX145" fmla="*/ 4021968 w 4765040"/>
              <a:gd name="connsiteY145" fmla="*/ 6429696 h 6858000"/>
              <a:gd name="connsiteX146" fmla="*/ 4021968 w 4765040"/>
              <a:gd name="connsiteY146" fmla="*/ 6425113 h 6858000"/>
              <a:gd name="connsiteX147" fmla="*/ 4009898 w 4765040"/>
              <a:gd name="connsiteY147" fmla="*/ 6425113 h 6858000"/>
              <a:gd name="connsiteX148" fmla="*/ 4009898 w 4765040"/>
              <a:gd name="connsiteY148" fmla="*/ 6470316 h 6858000"/>
              <a:gd name="connsiteX149" fmla="*/ 4022145 w 4765040"/>
              <a:gd name="connsiteY149" fmla="*/ 6470316 h 6858000"/>
              <a:gd name="connsiteX150" fmla="*/ 4022145 w 4765040"/>
              <a:gd name="connsiteY150" fmla="*/ 6445644 h 6858000"/>
              <a:gd name="connsiteX151" fmla="*/ 4032103 w 4765040"/>
              <a:gd name="connsiteY151" fmla="*/ 6435599 h 6858000"/>
              <a:gd name="connsiteX152" fmla="*/ 4040387 w 4765040"/>
              <a:gd name="connsiteY152" fmla="*/ 6444674 h 6858000"/>
              <a:gd name="connsiteX153" fmla="*/ 4040387 w 4765040"/>
              <a:gd name="connsiteY153" fmla="*/ 6470316 h 6858000"/>
              <a:gd name="connsiteX154" fmla="*/ 4052548 w 4765040"/>
              <a:gd name="connsiteY154" fmla="*/ 6470316 h 6858000"/>
              <a:gd name="connsiteX155" fmla="*/ 4052548 w 4765040"/>
              <a:gd name="connsiteY155" fmla="*/ 6442558 h 6858000"/>
              <a:gd name="connsiteX156" fmla="*/ 4035103 w 4765040"/>
              <a:gd name="connsiteY156" fmla="*/ 6424317 h 6858000"/>
              <a:gd name="connsiteX157" fmla="*/ 4128167 w 4765040"/>
              <a:gd name="connsiteY157" fmla="*/ 6424230 h 6858000"/>
              <a:gd name="connsiteX158" fmla="*/ 4104287 w 4765040"/>
              <a:gd name="connsiteY158" fmla="*/ 6447847 h 6858000"/>
              <a:gd name="connsiteX159" fmla="*/ 4128167 w 4765040"/>
              <a:gd name="connsiteY159" fmla="*/ 6471372 h 6858000"/>
              <a:gd name="connsiteX160" fmla="*/ 4149225 w 4765040"/>
              <a:gd name="connsiteY160" fmla="*/ 6459830 h 6858000"/>
              <a:gd name="connsiteX161" fmla="*/ 4149231 w 4765040"/>
              <a:gd name="connsiteY161" fmla="*/ 6459825 h 6858000"/>
              <a:gd name="connsiteX162" fmla="*/ 4139714 w 4765040"/>
              <a:gd name="connsiteY162" fmla="*/ 6453744 h 6858000"/>
              <a:gd name="connsiteX163" fmla="*/ 4128609 w 4765040"/>
              <a:gd name="connsiteY163" fmla="*/ 6460353 h 6858000"/>
              <a:gd name="connsiteX164" fmla="*/ 4116626 w 4765040"/>
              <a:gd name="connsiteY164" fmla="*/ 6447841 h 6858000"/>
              <a:gd name="connsiteX165" fmla="*/ 4128609 w 4765040"/>
              <a:gd name="connsiteY165" fmla="*/ 6435417 h 6858000"/>
              <a:gd name="connsiteX166" fmla="*/ 4139714 w 4765040"/>
              <a:gd name="connsiteY166" fmla="*/ 6442025 h 6858000"/>
              <a:gd name="connsiteX167" fmla="*/ 4149317 w 4765040"/>
              <a:gd name="connsiteY167" fmla="*/ 6436036 h 6858000"/>
              <a:gd name="connsiteX168" fmla="*/ 4128167 w 4765040"/>
              <a:gd name="connsiteY168" fmla="*/ 6424230 h 6858000"/>
              <a:gd name="connsiteX169" fmla="*/ 4080711 w 4765040"/>
              <a:gd name="connsiteY169" fmla="*/ 6424230 h 6858000"/>
              <a:gd name="connsiteX170" fmla="*/ 4056831 w 4765040"/>
              <a:gd name="connsiteY170" fmla="*/ 6447847 h 6858000"/>
              <a:gd name="connsiteX171" fmla="*/ 4080711 w 4765040"/>
              <a:gd name="connsiteY171" fmla="*/ 6471372 h 6858000"/>
              <a:gd name="connsiteX172" fmla="*/ 4101769 w 4765040"/>
              <a:gd name="connsiteY172" fmla="*/ 6459830 h 6858000"/>
              <a:gd name="connsiteX173" fmla="*/ 4101775 w 4765040"/>
              <a:gd name="connsiteY173" fmla="*/ 6459825 h 6858000"/>
              <a:gd name="connsiteX174" fmla="*/ 4092258 w 4765040"/>
              <a:gd name="connsiteY174" fmla="*/ 6453744 h 6858000"/>
              <a:gd name="connsiteX175" fmla="*/ 4081153 w 4765040"/>
              <a:gd name="connsiteY175" fmla="*/ 6460353 h 6858000"/>
              <a:gd name="connsiteX176" fmla="*/ 4069170 w 4765040"/>
              <a:gd name="connsiteY176" fmla="*/ 6447841 h 6858000"/>
              <a:gd name="connsiteX177" fmla="*/ 4081153 w 4765040"/>
              <a:gd name="connsiteY177" fmla="*/ 6435417 h 6858000"/>
              <a:gd name="connsiteX178" fmla="*/ 4092258 w 4765040"/>
              <a:gd name="connsiteY178" fmla="*/ 6442025 h 6858000"/>
              <a:gd name="connsiteX179" fmla="*/ 4101861 w 4765040"/>
              <a:gd name="connsiteY179" fmla="*/ 6436036 h 6858000"/>
              <a:gd name="connsiteX180" fmla="*/ 4080711 w 4765040"/>
              <a:gd name="connsiteY180" fmla="*/ 6424230 h 6858000"/>
              <a:gd name="connsiteX181" fmla="*/ 3865490 w 4765040"/>
              <a:gd name="connsiteY181" fmla="*/ 6409765 h 6858000"/>
              <a:gd name="connsiteX182" fmla="*/ 3865490 w 4765040"/>
              <a:gd name="connsiteY182" fmla="*/ 6426108 h 6858000"/>
              <a:gd name="connsiteX183" fmla="*/ 3859785 w 4765040"/>
              <a:gd name="connsiteY183" fmla="*/ 6426108 h 6858000"/>
              <a:gd name="connsiteX184" fmla="*/ 3859785 w 4765040"/>
              <a:gd name="connsiteY184" fmla="*/ 6435685 h 6858000"/>
              <a:gd name="connsiteX185" fmla="*/ 3865490 w 4765040"/>
              <a:gd name="connsiteY185" fmla="*/ 6435685 h 6858000"/>
              <a:gd name="connsiteX186" fmla="*/ 3865490 w 4765040"/>
              <a:gd name="connsiteY186" fmla="*/ 6470452 h 6858000"/>
              <a:gd name="connsiteX187" fmla="*/ 3876615 w 4765040"/>
              <a:gd name="connsiteY187" fmla="*/ 6470452 h 6858000"/>
              <a:gd name="connsiteX188" fmla="*/ 3876615 w 4765040"/>
              <a:gd name="connsiteY188" fmla="*/ 6435685 h 6858000"/>
              <a:gd name="connsiteX189" fmla="*/ 3883219 w 4765040"/>
              <a:gd name="connsiteY189" fmla="*/ 6435685 h 6858000"/>
              <a:gd name="connsiteX190" fmla="*/ 3883219 w 4765040"/>
              <a:gd name="connsiteY190" fmla="*/ 6426108 h 6858000"/>
              <a:gd name="connsiteX191" fmla="*/ 3876615 w 4765040"/>
              <a:gd name="connsiteY191" fmla="*/ 6426108 h 6858000"/>
              <a:gd name="connsiteX192" fmla="*/ 3876615 w 4765040"/>
              <a:gd name="connsiteY192" fmla="*/ 6409765 h 6858000"/>
              <a:gd name="connsiteX193" fmla="*/ 3973451 w 4765040"/>
              <a:gd name="connsiteY193" fmla="*/ 6407852 h 6858000"/>
              <a:gd name="connsiteX194" fmla="*/ 3966010 w 4765040"/>
              <a:gd name="connsiteY194" fmla="*/ 6409994 h 6858000"/>
              <a:gd name="connsiteX195" fmla="*/ 3962935 w 4765040"/>
              <a:gd name="connsiteY195" fmla="*/ 6415800 h 6858000"/>
              <a:gd name="connsiteX196" fmla="*/ 3962650 w 4765040"/>
              <a:gd name="connsiteY196" fmla="*/ 6426113 h 6858000"/>
              <a:gd name="connsiteX197" fmla="*/ 3958696 w 4765040"/>
              <a:gd name="connsiteY197" fmla="*/ 6426113 h 6858000"/>
              <a:gd name="connsiteX198" fmla="*/ 3958696 w 4765040"/>
              <a:gd name="connsiteY198" fmla="*/ 6435523 h 6858000"/>
              <a:gd name="connsiteX199" fmla="*/ 3962650 w 4765040"/>
              <a:gd name="connsiteY199" fmla="*/ 6435523 h 6858000"/>
              <a:gd name="connsiteX200" fmla="*/ 3962650 w 4765040"/>
              <a:gd name="connsiteY200" fmla="*/ 6470458 h 6858000"/>
              <a:gd name="connsiteX201" fmla="*/ 3973776 w 4765040"/>
              <a:gd name="connsiteY201" fmla="*/ 6470458 h 6858000"/>
              <a:gd name="connsiteX202" fmla="*/ 3973776 w 4765040"/>
              <a:gd name="connsiteY202" fmla="*/ 6435523 h 6858000"/>
              <a:gd name="connsiteX203" fmla="*/ 3980825 w 4765040"/>
              <a:gd name="connsiteY203" fmla="*/ 6435523 h 6858000"/>
              <a:gd name="connsiteX204" fmla="*/ 3980825 w 4765040"/>
              <a:gd name="connsiteY204" fmla="*/ 6426108 h 6858000"/>
              <a:gd name="connsiteX205" fmla="*/ 3973776 w 4765040"/>
              <a:gd name="connsiteY205" fmla="*/ 6426108 h 6858000"/>
              <a:gd name="connsiteX206" fmla="*/ 3973816 w 4765040"/>
              <a:gd name="connsiteY206" fmla="*/ 6420566 h 6858000"/>
              <a:gd name="connsiteX207" fmla="*/ 3974471 w 4765040"/>
              <a:gd name="connsiteY207" fmla="*/ 6418038 h 6858000"/>
              <a:gd name="connsiteX208" fmla="*/ 3977324 w 4765040"/>
              <a:gd name="connsiteY208" fmla="*/ 6417221 h 6858000"/>
              <a:gd name="connsiteX209" fmla="*/ 3981277 w 4765040"/>
              <a:gd name="connsiteY209" fmla="*/ 6417916 h 6858000"/>
              <a:gd name="connsiteX210" fmla="*/ 3981277 w 4765040"/>
              <a:gd name="connsiteY210" fmla="*/ 6409440 h 6858000"/>
              <a:gd name="connsiteX211" fmla="*/ 3973451 w 4765040"/>
              <a:gd name="connsiteY211" fmla="*/ 6407852 h 6858000"/>
              <a:gd name="connsiteX212" fmla="*/ 2999218 w 4765040"/>
              <a:gd name="connsiteY212" fmla="*/ 6365592 h 6858000"/>
              <a:gd name="connsiteX213" fmla="*/ 3027522 w 4765040"/>
              <a:gd name="connsiteY213" fmla="*/ 6394747 h 6858000"/>
              <a:gd name="connsiteX214" fmla="*/ 2999218 w 4765040"/>
              <a:gd name="connsiteY214" fmla="*/ 6423901 h 6858000"/>
              <a:gd name="connsiteX215" fmla="*/ 2969669 w 4765040"/>
              <a:gd name="connsiteY215" fmla="*/ 6394747 h 6858000"/>
              <a:gd name="connsiteX216" fmla="*/ 2999218 w 4765040"/>
              <a:gd name="connsiteY216" fmla="*/ 6365592 h 6858000"/>
              <a:gd name="connsiteX217" fmla="*/ 2566125 w 4765040"/>
              <a:gd name="connsiteY217" fmla="*/ 6364772 h 6858000"/>
              <a:gd name="connsiteX218" fmla="*/ 2595279 w 4765040"/>
              <a:gd name="connsiteY218" fmla="*/ 6393289 h 6858000"/>
              <a:gd name="connsiteX219" fmla="*/ 2566125 w 4765040"/>
              <a:gd name="connsiteY219" fmla="*/ 6421806 h 6858000"/>
              <a:gd name="connsiteX220" fmla="*/ 2538246 w 4765040"/>
              <a:gd name="connsiteY220" fmla="*/ 6393289 h 6858000"/>
              <a:gd name="connsiteX221" fmla="*/ 2566125 w 4765040"/>
              <a:gd name="connsiteY221" fmla="*/ 6364772 h 6858000"/>
              <a:gd name="connsiteX222" fmla="*/ 2758695 w 4765040"/>
              <a:gd name="connsiteY222" fmla="*/ 6364560 h 6858000"/>
              <a:gd name="connsiteX223" fmla="*/ 2787850 w 4765040"/>
              <a:gd name="connsiteY223" fmla="*/ 6394534 h 6858000"/>
              <a:gd name="connsiteX224" fmla="*/ 2758057 w 4765040"/>
              <a:gd name="connsiteY224" fmla="*/ 6424721 h 6858000"/>
              <a:gd name="connsiteX225" fmla="*/ 2729541 w 4765040"/>
              <a:gd name="connsiteY225" fmla="*/ 6394534 h 6858000"/>
              <a:gd name="connsiteX226" fmla="*/ 2758695 w 4765040"/>
              <a:gd name="connsiteY226" fmla="*/ 6364560 h 6858000"/>
              <a:gd name="connsiteX227" fmla="*/ 2899608 w 4765040"/>
              <a:gd name="connsiteY227" fmla="*/ 6340052 h 6858000"/>
              <a:gd name="connsiteX228" fmla="*/ 2899608 w 4765040"/>
              <a:gd name="connsiteY228" fmla="*/ 6399180 h 6858000"/>
              <a:gd name="connsiteX229" fmla="*/ 2875737 w 4765040"/>
              <a:gd name="connsiteY229" fmla="*/ 6423263 h 6858000"/>
              <a:gd name="connsiteX230" fmla="*/ 2855663 w 4765040"/>
              <a:gd name="connsiteY230" fmla="*/ 6401518 h 6858000"/>
              <a:gd name="connsiteX231" fmla="*/ 2855663 w 4765040"/>
              <a:gd name="connsiteY231" fmla="*/ 6340082 h 6858000"/>
              <a:gd name="connsiteX232" fmla="*/ 2826509 w 4765040"/>
              <a:gd name="connsiteY232" fmla="*/ 6340082 h 6858000"/>
              <a:gd name="connsiteX233" fmla="*/ 2826509 w 4765040"/>
              <a:gd name="connsiteY233" fmla="*/ 6406590 h 6858000"/>
              <a:gd name="connsiteX234" fmla="*/ 2868327 w 4765040"/>
              <a:gd name="connsiteY234" fmla="*/ 6450292 h 6858000"/>
              <a:gd name="connsiteX235" fmla="*/ 2899790 w 4765040"/>
              <a:gd name="connsiteY235" fmla="*/ 6437627 h 6858000"/>
              <a:gd name="connsiteX236" fmla="*/ 2899820 w 4765040"/>
              <a:gd name="connsiteY236" fmla="*/ 6437597 h 6858000"/>
              <a:gd name="connsiteX237" fmla="*/ 2899820 w 4765040"/>
              <a:gd name="connsiteY237" fmla="*/ 6448378 h 6858000"/>
              <a:gd name="connsiteX238" fmla="*/ 2928762 w 4765040"/>
              <a:gd name="connsiteY238" fmla="*/ 6448378 h 6858000"/>
              <a:gd name="connsiteX239" fmla="*/ 2928762 w 4765040"/>
              <a:gd name="connsiteY239" fmla="*/ 6340052 h 6858000"/>
              <a:gd name="connsiteX240" fmla="*/ 3001557 w 4765040"/>
              <a:gd name="connsiteY240" fmla="*/ 6338989 h 6858000"/>
              <a:gd name="connsiteX241" fmla="*/ 2969882 w 4765040"/>
              <a:gd name="connsiteY241" fmla="*/ 6348707 h 6858000"/>
              <a:gd name="connsiteX242" fmla="*/ 2969882 w 4765040"/>
              <a:gd name="connsiteY242" fmla="*/ 6340052 h 6858000"/>
              <a:gd name="connsiteX243" fmla="*/ 2940545 w 4765040"/>
              <a:gd name="connsiteY243" fmla="*/ 6340052 h 6858000"/>
              <a:gd name="connsiteX244" fmla="*/ 2940545 w 4765040"/>
              <a:gd name="connsiteY244" fmla="*/ 6485550 h 6858000"/>
              <a:gd name="connsiteX245" fmla="*/ 2970094 w 4765040"/>
              <a:gd name="connsiteY245" fmla="*/ 6485550 h 6858000"/>
              <a:gd name="connsiteX246" fmla="*/ 2970094 w 4765040"/>
              <a:gd name="connsiteY246" fmla="*/ 6440148 h 6858000"/>
              <a:gd name="connsiteX247" fmla="*/ 3001557 w 4765040"/>
              <a:gd name="connsiteY247" fmla="*/ 6449867 h 6858000"/>
              <a:gd name="connsiteX248" fmla="*/ 3056251 w 4765040"/>
              <a:gd name="connsiteY248" fmla="*/ 6394534 h 6858000"/>
              <a:gd name="connsiteX249" fmla="*/ 3001557 w 4765040"/>
              <a:gd name="connsiteY249" fmla="*/ 6338989 h 6858000"/>
              <a:gd name="connsiteX250" fmla="*/ 2696439 w 4765040"/>
              <a:gd name="connsiteY250" fmla="*/ 6338594 h 6858000"/>
              <a:gd name="connsiteX251" fmla="*/ 2664976 w 4765040"/>
              <a:gd name="connsiteY251" fmla="*/ 6355054 h 6858000"/>
              <a:gd name="connsiteX252" fmla="*/ 2664976 w 4765040"/>
              <a:gd name="connsiteY252" fmla="*/ 6340052 h 6858000"/>
              <a:gd name="connsiteX253" fmla="*/ 2635609 w 4765040"/>
              <a:gd name="connsiteY253" fmla="*/ 6340052 h 6858000"/>
              <a:gd name="connsiteX254" fmla="*/ 2635609 w 4765040"/>
              <a:gd name="connsiteY254" fmla="*/ 6448378 h 6858000"/>
              <a:gd name="connsiteX255" fmla="*/ 2665158 w 4765040"/>
              <a:gd name="connsiteY255" fmla="*/ 6448378 h 6858000"/>
              <a:gd name="connsiteX256" fmla="*/ 2665158 w 4765040"/>
              <a:gd name="connsiteY256" fmla="*/ 6398968 h 6858000"/>
              <a:gd name="connsiteX257" fmla="*/ 2696408 w 4765040"/>
              <a:gd name="connsiteY257" fmla="*/ 6368143 h 6858000"/>
              <a:gd name="connsiteX258" fmla="*/ 2696439 w 4765040"/>
              <a:gd name="connsiteY258" fmla="*/ 6368143 h 6858000"/>
              <a:gd name="connsiteX259" fmla="*/ 2563604 w 4765040"/>
              <a:gd name="connsiteY259" fmla="*/ 6338382 h 6858000"/>
              <a:gd name="connsiteX260" fmla="*/ 2509760 w 4765040"/>
              <a:gd name="connsiteY260" fmla="*/ 6393076 h 6858000"/>
              <a:gd name="connsiteX261" fmla="*/ 2563604 w 4765040"/>
              <a:gd name="connsiteY261" fmla="*/ 6447346 h 6858000"/>
              <a:gd name="connsiteX262" fmla="*/ 2594854 w 4765040"/>
              <a:gd name="connsiteY262" fmla="*/ 6437415 h 6858000"/>
              <a:gd name="connsiteX263" fmla="*/ 2594884 w 4765040"/>
              <a:gd name="connsiteY263" fmla="*/ 6437446 h 6858000"/>
              <a:gd name="connsiteX264" fmla="*/ 2594884 w 4765040"/>
              <a:gd name="connsiteY264" fmla="*/ 6440391 h 6858000"/>
              <a:gd name="connsiteX265" fmla="*/ 2565518 w 4765040"/>
              <a:gd name="connsiteY265" fmla="*/ 6463411 h 6858000"/>
              <a:gd name="connsiteX266" fmla="*/ 2534693 w 4765040"/>
              <a:gd name="connsiteY266" fmla="*/ 6448409 h 6858000"/>
              <a:gd name="connsiteX267" fmla="*/ 2513587 w 4765040"/>
              <a:gd name="connsiteY267" fmla="*/ 6462773 h 6858000"/>
              <a:gd name="connsiteX268" fmla="*/ 2565943 w 4765040"/>
              <a:gd name="connsiteY268" fmla="*/ 6488131 h 6858000"/>
              <a:gd name="connsiteX269" fmla="*/ 2624008 w 4765040"/>
              <a:gd name="connsiteY269" fmla="*/ 6437871 h 6858000"/>
              <a:gd name="connsiteX270" fmla="*/ 2624008 w 4765040"/>
              <a:gd name="connsiteY270" fmla="*/ 6340082 h 6858000"/>
              <a:gd name="connsiteX271" fmla="*/ 2594854 w 4765040"/>
              <a:gd name="connsiteY271" fmla="*/ 6340082 h 6858000"/>
              <a:gd name="connsiteX272" fmla="*/ 2594854 w 4765040"/>
              <a:gd name="connsiteY272" fmla="*/ 6348100 h 6858000"/>
              <a:gd name="connsiteX273" fmla="*/ 2563604 w 4765040"/>
              <a:gd name="connsiteY273" fmla="*/ 6338382 h 6858000"/>
              <a:gd name="connsiteX274" fmla="*/ 2758725 w 4765040"/>
              <a:gd name="connsiteY274" fmla="*/ 6337926 h 6858000"/>
              <a:gd name="connsiteX275" fmla="*/ 2700660 w 4765040"/>
              <a:gd name="connsiteY275" fmla="*/ 6394534 h 6858000"/>
              <a:gd name="connsiteX276" fmla="*/ 2758725 w 4765040"/>
              <a:gd name="connsiteY276" fmla="*/ 6450929 h 6858000"/>
              <a:gd name="connsiteX277" fmla="*/ 2817004 w 4765040"/>
              <a:gd name="connsiteY277" fmla="*/ 6394534 h 6858000"/>
              <a:gd name="connsiteX278" fmla="*/ 2758725 w 4765040"/>
              <a:gd name="connsiteY278" fmla="*/ 6337926 h 6858000"/>
              <a:gd name="connsiteX279" fmla="*/ 3923162 w 4765040"/>
              <a:gd name="connsiteY279" fmla="*/ 6279868 h 6858000"/>
              <a:gd name="connsiteX280" fmla="*/ 3955499 w 4765040"/>
              <a:gd name="connsiteY280" fmla="*/ 6321690 h 6858000"/>
              <a:gd name="connsiteX281" fmla="*/ 3922300 w 4765040"/>
              <a:gd name="connsiteY281" fmla="*/ 6363081 h 6858000"/>
              <a:gd name="connsiteX282" fmla="*/ 3888883 w 4765040"/>
              <a:gd name="connsiteY282" fmla="*/ 6320396 h 6858000"/>
              <a:gd name="connsiteX283" fmla="*/ 3923162 w 4765040"/>
              <a:gd name="connsiteY283" fmla="*/ 6279868 h 6858000"/>
              <a:gd name="connsiteX284" fmla="*/ 4271646 w 4765040"/>
              <a:gd name="connsiteY284" fmla="*/ 6249684 h 6858000"/>
              <a:gd name="connsiteX285" fmla="*/ 4271646 w 4765040"/>
              <a:gd name="connsiteY285" fmla="*/ 6283101 h 6858000"/>
              <a:gd name="connsiteX286" fmla="*/ 4310235 w 4765040"/>
              <a:gd name="connsiteY286" fmla="*/ 6283101 h 6858000"/>
              <a:gd name="connsiteX287" fmla="*/ 4310235 w 4765040"/>
              <a:gd name="connsiteY287" fmla="*/ 6393265 h 6858000"/>
              <a:gd name="connsiteX288" fmla="*/ 4351413 w 4765040"/>
              <a:gd name="connsiteY288" fmla="*/ 6393265 h 6858000"/>
              <a:gd name="connsiteX289" fmla="*/ 4351413 w 4765040"/>
              <a:gd name="connsiteY289" fmla="*/ 6283101 h 6858000"/>
              <a:gd name="connsiteX290" fmla="*/ 4390002 w 4765040"/>
              <a:gd name="connsiteY290" fmla="*/ 6283101 h 6858000"/>
              <a:gd name="connsiteX291" fmla="*/ 4390002 w 4765040"/>
              <a:gd name="connsiteY291" fmla="*/ 6249684 h 6858000"/>
              <a:gd name="connsiteX292" fmla="*/ 4205852 w 4765040"/>
              <a:gd name="connsiteY292" fmla="*/ 6249684 h 6858000"/>
              <a:gd name="connsiteX293" fmla="*/ 4205852 w 4765040"/>
              <a:gd name="connsiteY293" fmla="*/ 6393265 h 6858000"/>
              <a:gd name="connsiteX294" fmla="*/ 4247243 w 4765040"/>
              <a:gd name="connsiteY294" fmla="*/ 6393265 h 6858000"/>
              <a:gd name="connsiteX295" fmla="*/ 4247243 w 4765040"/>
              <a:gd name="connsiteY295" fmla="*/ 6249684 h 6858000"/>
              <a:gd name="connsiteX296" fmla="*/ 4012349 w 4765040"/>
              <a:gd name="connsiteY296" fmla="*/ 6249684 h 6858000"/>
              <a:gd name="connsiteX297" fmla="*/ 4055897 w 4765040"/>
              <a:gd name="connsiteY297" fmla="*/ 6319965 h 6858000"/>
              <a:gd name="connsiteX298" fmla="*/ 4010624 w 4765040"/>
              <a:gd name="connsiteY298" fmla="*/ 6393265 h 6858000"/>
              <a:gd name="connsiteX299" fmla="*/ 4051583 w 4765040"/>
              <a:gd name="connsiteY299" fmla="*/ 6393265 h 6858000"/>
              <a:gd name="connsiteX300" fmla="*/ 4075295 w 4765040"/>
              <a:gd name="connsiteY300" fmla="*/ 6352306 h 6858000"/>
              <a:gd name="connsiteX301" fmla="*/ 4099226 w 4765040"/>
              <a:gd name="connsiteY301" fmla="*/ 6393265 h 6858000"/>
              <a:gd name="connsiteX302" fmla="*/ 4145576 w 4765040"/>
              <a:gd name="connsiteY302" fmla="*/ 6393265 h 6858000"/>
              <a:gd name="connsiteX303" fmla="*/ 4099871 w 4765040"/>
              <a:gd name="connsiteY303" fmla="*/ 6319320 h 6858000"/>
              <a:gd name="connsiteX304" fmla="*/ 4140830 w 4765040"/>
              <a:gd name="connsiteY304" fmla="*/ 6249684 h 6858000"/>
              <a:gd name="connsiteX305" fmla="*/ 4099876 w 4765040"/>
              <a:gd name="connsiteY305" fmla="*/ 6249684 h 6858000"/>
              <a:gd name="connsiteX306" fmla="*/ 4080041 w 4765040"/>
              <a:gd name="connsiteY306" fmla="*/ 6286116 h 6858000"/>
              <a:gd name="connsiteX307" fmla="*/ 4059130 w 4765040"/>
              <a:gd name="connsiteY307" fmla="*/ 6249684 h 6858000"/>
              <a:gd name="connsiteX308" fmla="*/ 3724853 w 4765040"/>
              <a:gd name="connsiteY308" fmla="*/ 6249679 h 6858000"/>
              <a:gd name="connsiteX309" fmla="*/ 3724853 w 4765040"/>
              <a:gd name="connsiteY309" fmla="*/ 6393259 h 6858000"/>
              <a:gd name="connsiteX310" fmla="*/ 3724853 w 4765040"/>
              <a:gd name="connsiteY310" fmla="*/ 6393265 h 6858000"/>
              <a:gd name="connsiteX311" fmla="*/ 3766030 w 4765040"/>
              <a:gd name="connsiteY311" fmla="*/ 6393265 h 6858000"/>
              <a:gd name="connsiteX312" fmla="*/ 3766030 w 4765040"/>
              <a:gd name="connsiteY312" fmla="*/ 6340662 h 6858000"/>
              <a:gd name="connsiteX313" fmla="*/ 3819293 w 4765040"/>
              <a:gd name="connsiteY313" fmla="*/ 6340662 h 6858000"/>
              <a:gd name="connsiteX314" fmla="*/ 3819293 w 4765040"/>
              <a:gd name="connsiteY314" fmla="*/ 6309616 h 6858000"/>
              <a:gd name="connsiteX315" fmla="*/ 3766030 w 4765040"/>
              <a:gd name="connsiteY315" fmla="*/ 6309616 h 6858000"/>
              <a:gd name="connsiteX316" fmla="*/ 3766030 w 4765040"/>
              <a:gd name="connsiteY316" fmla="*/ 6283096 h 6858000"/>
              <a:gd name="connsiteX317" fmla="*/ 3824465 w 4765040"/>
              <a:gd name="connsiteY317" fmla="*/ 6283096 h 6858000"/>
              <a:gd name="connsiteX318" fmla="*/ 3824465 w 4765040"/>
              <a:gd name="connsiteY318" fmla="*/ 6249679 h 6858000"/>
              <a:gd name="connsiteX319" fmla="*/ 3922295 w 4765040"/>
              <a:gd name="connsiteY319" fmla="*/ 6247096 h 6858000"/>
              <a:gd name="connsiteX320" fmla="*/ 3845330 w 4765040"/>
              <a:gd name="connsiteY320" fmla="*/ 6321690 h 6858000"/>
              <a:gd name="connsiteX321" fmla="*/ 3923157 w 4765040"/>
              <a:gd name="connsiteY321" fmla="*/ 6395853 h 6858000"/>
              <a:gd name="connsiteX322" fmla="*/ 3998828 w 4765040"/>
              <a:gd name="connsiteY322" fmla="*/ 6320396 h 6858000"/>
              <a:gd name="connsiteX323" fmla="*/ 3922295 w 4765040"/>
              <a:gd name="connsiteY323" fmla="*/ 6247096 h 6858000"/>
              <a:gd name="connsiteX324" fmla="*/ 2582160 w 4765040"/>
              <a:gd name="connsiteY324" fmla="*/ 6203148 h 6858000"/>
              <a:gd name="connsiteX325" fmla="*/ 2550698 w 4765040"/>
              <a:gd name="connsiteY325" fmla="*/ 6216025 h 6858000"/>
              <a:gd name="connsiteX326" fmla="*/ 2550667 w 4765040"/>
              <a:gd name="connsiteY326" fmla="*/ 6216025 h 6858000"/>
              <a:gd name="connsiteX327" fmla="*/ 2550667 w 4765040"/>
              <a:gd name="connsiteY327" fmla="*/ 6205031 h 6858000"/>
              <a:gd name="connsiteX328" fmla="*/ 2521725 w 4765040"/>
              <a:gd name="connsiteY328" fmla="*/ 6205031 h 6858000"/>
              <a:gd name="connsiteX329" fmla="*/ 2521725 w 4765040"/>
              <a:gd name="connsiteY329" fmla="*/ 6313358 h 6858000"/>
              <a:gd name="connsiteX330" fmla="*/ 2551092 w 4765040"/>
              <a:gd name="connsiteY330" fmla="*/ 6313358 h 6858000"/>
              <a:gd name="connsiteX331" fmla="*/ 2551092 w 4765040"/>
              <a:gd name="connsiteY331" fmla="*/ 6254229 h 6858000"/>
              <a:gd name="connsiteX332" fmla="*/ 2574962 w 4765040"/>
              <a:gd name="connsiteY332" fmla="*/ 6230146 h 6858000"/>
              <a:gd name="connsiteX333" fmla="*/ 2594824 w 4765040"/>
              <a:gd name="connsiteY333" fmla="*/ 6251891 h 6858000"/>
              <a:gd name="connsiteX334" fmla="*/ 2594824 w 4765040"/>
              <a:gd name="connsiteY334" fmla="*/ 6313358 h 6858000"/>
              <a:gd name="connsiteX335" fmla="*/ 2623978 w 4765040"/>
              <a:gd name="connsiteY335" fmla="*/ 6313358 h 6858000"/>
              <a:gd name="connsiteX336" fmla="*/ 2623978 w 4765040"/>
              <a:gd name="connsiteY336" fmla="*/ 6246849 h 6858000"/>
              <a:gd name="connsiteX337" fmla="*/ 2582160 w 4765040"/>
              <a:gd name="connsiteY337" fmla="*/ 6203148 h 6858000"/>
              <a:gd name="connsiteX338" fmla="*/ 2807924 w 4765040"/>
              <a:gd name="connsiteY338" fmla="*/ 6202905 h 6858000"/>
              <a:gd name="connsiteX339" fmla="*/ 2750678 w 4765040"/>
              <a:gd name="connsiteY339" fmla="*/ 6259513 h 6858000"/>
              <a:gd name="connsiteX340" fmla="*/ 2807924 w 4765040"/>
              <a:gd name="connsiteY340" fmla="*/ 6315908 h 6858000"/>
              <a:gd name="connsiteX341" fmla="*/ 2849468 w 4765040"/>
              <a:gd name="connsiteY341" fmla="*/ 6299599 h 6858000"/>
              <a:gd name="connsiteX342" fmla="*/ 2858381 w 4765040"/>
              <a:gd name="connsiteY342" fmla="*/ 6288262 h 6858000"/>
              <a:gd name="connsiteX343" fmla="*/ 2858397 w 4765040"/>
              <a:gd name="connsiteY343" fmla="*/ 6288273 h 6858000"/>
              <a:gd name="connsiteX344" fmla="*/ 2858397 w 4765040"/>
              <a:gd name="connsiteY344" fmla="*/ 6288242 h 6858000"/>
              <a:gd name="connsiteX345" fmla="*/ 2858381 w 4765040"/>
              <a:gd name="connsiteY345" fmla="*/ 6288262 h 6858000"/>
              <a:gd name="connsiteX346" fmla="*/ 2835590 w 4765040"/>
              <a:gd name="connsiteY346" fmla="*/ 6273695 h 6858000"/>
              <a:gd name="connsiteX347" fmla="*/ 2808986 w 4765040"/>
              <a:gd name="connsiteY347" fmla="*/ 6289518 h 6858000"/>
              <a:gd name="connsiteX348" fmla="*/ 2780257 w 4765040"/>
              <a:gd name="connsiteY348" fmla="*/ 6259543 h 6858000"/>
              <a:gd name="connsiteX349" fmla="*/ 2808986 w 4765040"/>
              <a:gd name="connsiteY349" fmla="*/ 6229751 h 6858000"/>
              <a:gd name="connsiteX350" fmla="*/ 2835590 w 4765040"/>
              <a:gd name="connsiteY350" fmla="*/ 6245574 h 6858000"/>
              <a:gd name="connsiteX351" fmla="*/ 2858609 w 4765040"/>
              <a:gd name="connsiteY351" fmla="*/ 6231209 h 6858000"/>
              <a:gd name="connsiteX352" fmla="*/ 2807924 w 4765040"/>
              <a:gd name="connsiteY352" fmla="*/ 6202905 h 6858000"/>
              <a:gd name="connsiteX353" fmla="*/ 2692825 w 4765040"/>
              <a:gd name="connsiteY353" fmla="*/ 6202905 h 6858000"/>
              <a:gd name="connsiteX354" fmla="*/ 2635579 w 4765040"/>
              <a:gd name="connsiteY354" fmla="*/ 6259513 h 6858000"/>
              <a:gd name="connsiteX355" fmla="*/ 2692825 w 4765040"/>
              <a:gd name="connsiteY355" fmla="*/ 6315908 h 6858000"/>
              <a:gd name="connsiteX356" fmla="*/ 2734369 w 4765040"/>
              <a:gd name="connsiteY356" fmla="*/ 6299599 h 6858000"/>
              <a:gd name="connsiteX357" fmla="*/ 2743283 w 4765040"/>
              <a:gd name="connsiteY357" fmla="*/ 6288262 h 6858000"/>
              <a:gd name="connsiteX358" fmla="*/ 2743298 w 4765040"/>
              <a:gd name="connsiteY358" fmla="*/ 6288273 h 6858000"/>
              <a:gd name="connsiteX359" fmla="*/ 2743298 w 4765040"/>
              <a:gd name="connsiteY359" fmla="*/ 6288242 h 6858000"/>
              <a:gd name="connsiteX360" fmla="*/ 2743283 w 4765040"/>
              <a:gd name="connsiteY360" fmla="*/ 6288262 h 6858000"/>
              <a:gd name="connsiteX361" fmla="*/ 2720491 w 4765040"/>
              <a:gd name="connsiteY361" fmla="*/ 6273695 h 6858000"/>
              <a:gd name="connsiteX362" fmla="*/ 2693887 w 4765040"/>
              <a:gd name="connsiteY362" fmla="*/ 6289518 h 6858000"/>
              <a:gd name="connsiteX363" fmla="*/ 2665158 w 4765040"/>
              <a:gd name="connsiteY363" fmla="*/ 6259543 h 6858000"/>
              <a:gd name="connsiteX364" fmla="*/ 2693887 w 4765040"/>
              <a:gd name="connsiteY364" fmla="*/ 6229751 h 6858000"/>
              <a:gd name="connsiteX365" fmla="*/ 2720491 w 4765040"/>
              <a:gd name="connsiteY365" fmla="*/ 6245574 h 6858000"/>
              <a:gd name="connsiteX366" fmla="*/ 2743510 w 4765040"/>
              <a:gd name="connsiteY366" fmla="*/ 6231209 h 6858000"/>
              <a:gd name="connsiteX367" fmla="*/ 2692825 w 4765040"/>
              <a:gd name="connsiteY367" fmla="*/ 6202905 h 6858000"/>
              <a:gd name="connsiteX368" fmla="*/ 2325146 w 4765040"/>
              <a:gd name="connsiteY368" fmla="*/ 6199018 h 6858000"/>
              <a:gd name="connsiteX369" fmla="*/ 2180590 w 4765040"/>
              <a:gd name="connsiteY369" fmla="*/ 6343544 h 6858000"/>
              <a:gd name="connsiteX370" fmla="*/ 2325146 w 4765040"/>
              <a:gd name="connsiteY370" fmla="*/ 6488101 h 6858000"/>
              <a:gd name="connsiteX371" fmla="*/ 2465027 w 4765040"/>
              <a:gd name="connsiteY371" fmla="*/ 6380078 h 6858000"/>
              <a:gd name="connsiteX372" fmla="*/ 2457617 w 4765040"/>
              <a:gd name="connsiteY372" fmla="*/ 6373792 h 6858000"/>
              <a:gd name="connsiteX373" fmla="*/ 2427156 w 4765040"/>
              <a:gd name="connsiteY373" fmla="*/ 6359488 h 6858000"/>
              <a:gd name="connsiteX374" fmla="*/ 2425547 w 4765040"/>
              <a:gd name="connsiteY374" fmla="*/ 6359488 h 6858000"/>
              <a:gd name="connsiteX375" fmla="*/ 2395238 w 4765040"/>
              <a:gd name="connsiteY375" fmla="*/ 6373792 h 6858000"/>
              <a:gd name="connsiteX376" fmla="*/ 2343824 w 4765040"/>
              <a:gd name="connsiteY376" fmla="*/ 6395718 h 6858000"/>
              <a:gd name="connsiteX377" fmla="*/ 2292409 w 4765040"/>
              <a:gd name="connsiteY377" fmla="*/ 6373792 h 6858000"/>
              <a:gd name="connsiteX378" fmla="*/ 2261220 w 4765040"/>
              <a:gd name="connsiteY378" fmla="*/ 6359488 h 6858000"/>
              <a:gd name="connsiteX379" fmla="*/ 2232946 w 4765040"/>
              <a:gd name="connsiteY379" fmla="*/ 6371301 h 6858000"/>
              <a:gd name="connsiteX380" fmla="*/ 2204612 w 4765040"/>
              <a:gd name="connsiteY380" fmla="*/ 6355236 h 6858000"/>
              <a:gd name="connsiteX381" fmla="*/ 2261250 w 4765040"/>
              <a:gd name="connsiteY381" fmla="*/ 6328816 h 6858000"/>
              <a:gd name="connsiteX382" fmla="*/ 2312665 w 4765040"/>
              <a:gd name="connsiteY382" fmla="*/ 6350742 h 6858000"/>
              <a:gd name="connsiteX383" fmla="*/ 2343854 w 4765040"/>
              <a:gd name="connsiteY383" fmla="*/ 6365046 h 6858000"/>
              <a:gd name="connsiteX384" fmla="*/ 2375012 w 4765040"/>
              <a:gd name="connsiteY384" fmla="*/ 6350742 h 6858000"/>
              <a:gd name="connsiteX385" fmla="*/ 2382726 w 4765040"/>
              <a:gd name="connsiteY385" fmla="*/ 6344243 h 6858000"/>
              <a:gd name="connsiteX386" fmla="*/ 2374891 w 4765040"/>
              <a:gd name="connsiteY386" fmla="*/ 6337623 h 6858000"/>
              <a:gd name="connsiteX387" fmla="*/ 2343702 w 4765040"/>
              <a:gd name="connsiteY387" fmla="*/ 6323319 h 6858000"/>
              <a:gd name="connsiteX388" fmla="*/ 2315428 w 4765040"/>
              <a:gd name="connsiteY388" fmla="*/ 6335132 h 6858000"/>
              <a:gd name="connsiteX389" fmla="*/ 2287094 w 4765040"/>
              <a:gd name="connsiteY389" fmla="*/ 6319067 h 6858000"/>
              <a:gd name="connsiteX390" fmla="*/ 2343733 w 4765040"/>
              <a:gd name="connsiteY390" fmla="*/ 6292646 h 6858000"/>
              <a:gd name="connsiteX391" fmla="*/ 2395147 w 4765040"/>
              <a:gd name="connsiteY391" fmla="*/ 6314572 h 6858000"/>
              <a:gd name="connsiteX392" fmla="*/ 2425608 w 4765040"/>
              <a:gd name="connsiteY392" fmla="*/ 6328876 h 6858000"/>
              <a:gd name="connsiteX393" fmla="*/ 2427217 w 4765040"/>
              <a:gd name="connsiteY393" fmla="*/ 6328876 h 6858000"/>
              <a:gd name="connsiteX394" fmla="*/ 2457525 w 4765040"/>
              <a:gd name="connsiteY394" fmla="*/ 6314572 h 6858000"/>
              <a:gd name="connsiteX395" fmla="*/ 2465300 w 4765040"/>
              <a:gd name="connsiteY395" fmla="*/ 6308013 h 6858000"/>
              <a:gd name="connsiteX396" fmla="*/ 2465300 w 4765040"/>
              <a:gd name="connsiteY396" fmla="*/ 6307982 h 6858000"/>
              <a:gd name="connsiteX397" fmla="*/ 2457525 w 4765040"/>
              <a:gd name="connsiteY397" fmla="*/ 6301422 h 6858000"/>
              <a:gd name="connsiteX398" fmla="*/ 2426336 w 4765040"/>
              <a:gd name="connsiteY398" fmla="*/ 6287118 h 6858000"/>
              <a:gd name="connsiteX399" fmla="*/ 2398032 w 4765040"/>
              <a:gd name="connsiteY399" fmla="*/ 6298932 h 6858000"/>
              <a:gd name="connsiteX400" fmla="*/ 2369698 w 4765040"/>
              <a:gd name="connsiteY400" fmla="*/ 6282867 h 6858000"/>
              <a:gd name="connsiteX401" fmla="*/ 2426336 w 4765040"/>
              <a:gd name="connsiteY401" fmla="*/ 6256446 h 6858000"/>
              <a:gd name="connsiteX402" fmla="*/ 2441612 w 4765040"/>
              <a:gd name="connsiteY402" fmla="*/ 6257995 h 6858000"/>
              <a:gd name="connsiteX403" fmla="*/ 2325146 w 4765040"/>
              <a:gd name="connsiteY403" fmla="*/ 6199018 h 6858000"/>
              <a:gd name="connsiteX404" fmla="*/ 3217447 w 4765040"/>
              <a:gd name="connsiteY404" fmla="*/ 6197880 h 6858000"/>
              <a:gd name="connsiteX405" fmla="*/ 3217447 w 4765040"/>
              <a:gd name="connsiteY405" fmla="*/ 6489702 h 6858000"/>
              <a:gd name="connsiteX406" fmla="*/ 3228247 w 4765040"/>
              <a:gd name="connsiteY406" fmla="*/ 6489702 h 6858000"/>
              <a:gd name="connsiteX407" fmla="*/ 3228247 w 4765040"/>
              <a:gd name="connsiteY407" fmla="*/ 6197880 h 6858000"/>
              <a:gd name="connsiteX408" fmla="*/ 3378643 w 4765040"/>
              <a:gd name="connsiteY408" fmla="*/ 6197879 h 6858000"/>
              <a:gd name="connsiteX409" fmla="*/ 3405767 w 4765040"/>
              <a:gd name="connsiteY409" fmla="*/ 6327410 h 6858000"/>
              <a:gd name="connsiteX410" fmla="*/ 3417699 w 4765040"/>
              <a:gd name="connsiteY410" fmla="*/ 6354204 h 6858000"/>
              <a:gd name="connsiteX411" fmla="*/ 3502419 w 4765040"/>
              <a:gd name="connsiteY411" fmla="*/ 6472016 h 6858000"/>
              <a:gd name="connsiteX412" fmla="*/ 3524624 w 4765040"/>
              <a:gd name="connsiteY412" fmla="*/ 6483857 h 6858000"/>
              <a:gd name="connsiteX413" fmla="*/ 3546825 w 4765040"/>
              <a:gd name="connsiteY413" fmla="*/ 6472016 h 6858000"/>
              <a:gd name="connsiteX414" fmla="*/ 3590444 w 4765040"/>
              <a:gd name="connsiteY414" fmla="*/ 6411207 h 6858000"/>
              <a:gd name="connsiteX415" fmla="*/ 3569598 w 4765040"/>
              <a:gd name="connsiteY415" fmla="*/ 6371049 h 6858000"/>
              <a:gd name="connsiteX416" fmla="*/ 3527954 w 4765040"/>
              <a:gd name="connsiteY416" fmla="*/ 6352077 h 6858000"/>
              <a:gd name="connsiteX417" fmla="*/ 3543876 w 4765040"/>
              <a:gd name="connsiteY417" fmla="*/ 6301896 h 6858000"/>
              <a:gd name="connsiteX418" fmla="*/ 3594113 w 4765040"/>
              <a:gd name="connsiteY418" fmla="*/ 6317798 h 6858000"/>
              <a:gd name="connsiteX419" fmla="*/ 3585673 w 4765040"/>
              <a:gd name="connsiteY419" fmla="*/ 6362721 h 6858000"/>
              <a:gd name="connsiteX420" fmla="*/ 3602295 w 4765040"/>
              <a:gd name="connsiteY420" fmla="*/ 6394747 h 6858000"/>
              <a:gd name="connsiteX421" fmla="*/ 3631545 w 4765040"/>
              <a:gd name="connsiteY421" fmla="*/ 6354194 h 6858000"/>
              <a:gd name="connsiteX422" fmla="*/ 3643472 w 4765040"/>
              <a:gd name="connsiteY422" fmla="*/ 6327400 h 6858000"/>
              <a:gd name="connsiteX423" fmla="*/ 3670601 w 4765040"/>
              <a:gd name="connsiteY423" fmla="*/ 6197879 h 6858000"/>
              <a:gd name="connsiteX424" fmla="*/ 3596138 w 4765040"/>
              <a:gd name="connsiteY424" fmla="*/ 6249695 h 6858000"/>
              <a:gd name="connsiteX425" fmla="*/ 3596133 w 4765040"/>
              <a:gd name="connsiteY425" fmla="*/ 6249695 h 6858000"/>
              <a:gd name="connsiteX426" fmla="*/ 3453106 w 4765040"/>
              <a:gd name="connsiteY426" fmla="*/ 6249695 h 6858000"/>
              <a:gd name="connsiteX427" fmla="*/ 1445450 w 4765040"/>
              <a:gd name="connsiteY427" fmla="*/ 0 h 6858000"/>
              <a:gd name="connsiteX428" fmla="*/ 4765040 w 4765040"/>
              <a:gd name="connsiteY428" fmla="*/ 0 h 6858000"/>
              <a:gd name="connsiteX429" fmla="*/ 4765040 w 4765040"/>
              <a:gd name="connsiteY429" fmla="*/ 6858000 h 6858000"/>
              <a:gd name="connsiteX430" fmla="*/ 1445450 w 4765040"/>
              <a:gd name="connsiteY430" fmla="*/ 6858000 h 6858000"/>
              <a:gd name="connsiteX431" fmla="*/ 1403949 w 4765040"/>
              <a:gd name="connsiteY431" fmla="*/ 6818432 h 6858000"/>
              <a:gd name="connsiteX432" fmla="*/ 0 w 4765040"/>
              <a:gd name="connsiteY432" fmla="*/ 3429000 h 6858000"/>
              <a:gd name="connsiteX433" fmla="*/ 1403949 w 4765040"/>
              <a:gd name="connsiteY433" fmla="*/ 395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</a:cxnLst>
            <a:rect l="l" t="t" r="r" b="b"/>
            <a:pathLst>
              <a:path w="4765040" h="6858000">
                <a:moveTo>
                  <a:pt x="4369776" y="6436792"/>
                </a:moveTo>
                <a:cubicBezTo>
                  <a:pt x="4376384" y="6436792"/>
                  <a:pt x="4381581" y="6442167"/>
                  <a:pt x="4381581" y="6448953"/>
                </a:cubicBezTo>
                <a:cubicBezTo>
                  <a:pt x="4381581" y="6455739"/>
                  <a:pt x="4376384" y="6461114"/>
                  <a:pt x="4369776" y="6461114"/>
                </a:cubicBezTo>
                <a:cubicBezTo>
                  <a:pt x="4362635" y="6461114"/>
                  <a:pt x="4357437" y="6455739"/>
                  <a:pt x="4357437" y="6448953"/>
                </a:cubicBezTo>
                <a:cubicBezTo>
                  <a:pt x="4357437" y="6442253"/>
                  <a:pt x="4362812" y="6436792"/>
                  <a:pt x="4369776" y="6436792"/>
                </a:cubicBezTo>
                <a:close/>
                <a:moveTo>
                  <a:pt x="3749713" y="6436685"/>
                </a:moveTo>
                <a:lnTo>
                  <a:pt x="3749718" y="6436685"/>
                </a:lnTo>
                <a:cubicBezTo>
                  <a:pt x="3753184" y="6436396"/>
                  <a:pt x="3757270" y="6437903"/>
                  <a:pt x="3759554" y="6440335"/>
                </a:cubicBezTo>
                <a:cubicBezTo>
                  <a:pt x="3761838" y="6442766"/>
                  <a:pt x="3762675" y="6445832"/>
                  <a:pt x="3762670" y="6449638"/>
                </a:cubicBezTo>
                <a:cubicBezTo>
                  <a:pt x="3762665" y="6452318"/>
                  <a:pt x="3761625" y="6455439"/>
                  <a:pt x="3759097" y="6457703"/>
                </a:cubicBezTo>
                <a:cubicBezTo>
                  <a:pt x="3754220" y="6462068"/>
                  <a:pt x="3745561" y="6461850"/>
                  <a:pt x="3741140" y="6456957"/>
                </a:cubicBezTo>
                <a:cubicBezTo>
                  <a:pt x="3738892" y="6454465"/>
                  <a:pt x="3738409" y="6452409"/>
                  <a:pt x="3738409" y="6448552"/>
                </a:cubicBezTo>
                <a:cubicBezTo>
                  <a:pt x="3738409" y="6444695"/>
                  <a:pt x="3739694" y="6442583"/>
                  <a:pt x="3742003" y="6440192"/>
                </a:cubicBezTo>
                <a:cubicBezTo>
                  <a:pt x="3744312" y="6437802"/>
                  <a:pt x="3746596" y="6436944"/>
                  <a:pt x="3749713" y="6436685"/>
                </a:cubicBezTo>
                <a:close/>
                <a:moveTo>
                  <a:pt x="4189058" y="6436442"/>
                </a:moveTo>
                <a:cubicBezTo>
                  <a:pt x="4195930" y="6436442"/>
                  <a:pt x="4201219" y="6441817"/>
                  <a:pt x="4201219" y="6448339"/>
                </a:cubicBezTo>
                <a:cubicBezTo>
                  <a:pt x="4201219" y="6455039"/>
                  <a:pt x="4196017" y="6460236"/>
                  <a:pt x="4189058" y="6460236"/>
                </a:cubicBezTo>
                <a:cubicBezTo>
                  <a:pt x="4182622" y="6460236"/>
                  <a:pt x="4177425" y="6454861"/>
                  <a:pt x="4177425" y="6448339"/>
                </a:cubicBezTo>
                <a:cubicBezTo>
                  <a:pt x="4177425" y="6441817"/>
                  <a:pt x="4182627" y="6436442"/>
                  <a:pt x="4189058" y="6436442"/>
                </a:cubicBezTo>
                <a:close/>
                <a:moveTo>
                  <a:pt x="4269413" y="6436355"/>
                </a:moveTo>
                <a:cubicBezTo>
                  <a:pt x="4276285" y="6436355"/>
                  <a:pt x="4281574" y="6441644"/>
                  <a:pt x="4281574" y="6448867"/>
                </a:cubicBezTo>
                <a:cubicBezTo>
                  <a:pt x="4281574" y="6456094"/>
                  <a:pt x="4276021" y="6461469"/>
                  <a:pt x="4269149" y="6461469"/>
                </a:cubicBezTo>
                <a:cubicBezTo>
                  <a:pt x="4262277" y="6461469"/>
                  <a:pt x="4257252" y="6456089"/>
                  <a:pt x="4257252" y="6448867"/>
                </a:cubicBezTo>
                <a:cubicBezTo>
                  <a:pt x="4257252" y="6441644"/>
                  <a:pt x="4262541" y="6436355"/>
                  <a:pt x="4269413" y="6436355"/>
                </a:cubicBezTo>
                <a:close/>
                <a:moveTo>
                  <a:pt x="3931573" y="6435447"/>
                </a:moveTo>
                <a:lnTo>
                  <a:pt x="3931578" y="6435447"/>
                </a:lnTo>
                <a:cubicBezTo>
                  <a:pt x="3935116" y="6435447"/>
                  <a:pt x="3938019" y="6436640"/>
                  <a:pt x="3940292" y="6439015"/>
                </a:cubicBezTo>
                <a:cubicBezTo>
                  <a:pt x="3942566" y="6441396"/>
                  <a:pt x="3943704" y="6444481"/>
                  <a:pt x="3943704" y="6448288"/>
                </a:cubicBezTo>
                <a:cubicBezTo>
                  <a:pt x="3943704" y="6452095"/>
                  <a:pt x="3942546" y="6455206"/>
                  <a:pt x="3940232" y="6457622"/>
                </a:cubicBezTo>
                <a:cubicBezTo>
                  <a:pt x="3937917" y="6460043"/>
                  <a:pt x="3935014" y="6461251"/>
                  <a:pt x="3931532" y="6461251"/>
                </a:cubicBezTo>
                <a:cubicBezTo>
                  <a:pt x="3928050" y="6461251"/>
                  <a:pt x="3925173" y="6460053"/>
                  <a:pt x="3922899" y="6457662"/>
                </a:cubicBezTo>
                <a:cubicBezTo>
                  <a:pt x="3920625" y="6455272"/>
                  <a:pt x="3919488" y="6452039"/>
                  <a:pt x="3919488" y="6448288"/>
                </a:cubicBezTo>
                <a:cubicBezTo>
                  <a:pt x="3919488" y="6444537"/>
                  <a:pt x="3920640" y="6441461"/>
                  <a:pt x="3922939" y="6439055"/>
                </a:cubicBezTo>
                <a:cubicBezTo>
                  <a:pt x="3925239" y="6436650"/>
                  <a:pt x="3928116" y="6435447"/>
                  <a:pt x="3931573" y="6435447"/>
                </a:cubicBezTo>
                <a:close/>
                <a:moveTo>
                  <a:pt x="3801402" y="6435244"/>
                </a:moveTo>
                <a:cubicBezTo>
                  <a:pt x="3804924" y="6435244"/>
                  <a:pt x="3807832" y="6436442"/>
                  <a:pt x="3810137" y="6438832"/>
                </a:cubicBezTo>
                <a:cubicBezTo>
                  <a:pt x="3812436" y="6441223"/>
                  <a:pt x="3813588" y="6444268"/>
                  <a:pt x="3813588" y="6448207"/>
                </a:cubicBezTo>
                <a:cubicBezTo>
                  <a:pt x="3813588" y="6452145"/>
                  <a:pt x="3812436" y="6455333"/>
                  <a:pt x="3810137" y="6457764"/>
                </a:cubicBezTo>
                <a:cubicBezTo>
                  <a:pt x="3807832" y="6460195"/>
                  <a:pt x="3804827" y="6461413"/>
                  <a:pt x="3801443" y="6461413"/>
                </a:cubicBezTo>
                <a:cubicBezTo>
                  <a:pt x="3798057" y="6461413"/>
                  <a:pt x="3795204" y="6460175"/>
                  <a:pt x="3792890" y="6457703"/>
                </a:cubicBezTo>
                <a:cubicBezTo>
                  <a:pt x="3790576" y="6455231"/>
                  <a:pt x="3789419" y="6452049"/>
                  <a:pt x="3789419" y="6448247"/>
                </a:cubicBezTo>
                <a:cubicBezTo>
                  <a:pt x="3789419" y="6444446"/>
                  <a:pt x="3790555" y="6441325"/>
                  <a:pt x="3792829" y="6438893"/>
                </a:cubicBezTo>
                <a:cubicBezTo>
                  <a:pt x="3795103" y="6436462"/>
                  <a:pt x="3797961" y="6435244"/>
                  <a:pt x="3801402" y="6435244"/>
                </a:cubicBezTo>
                <a:close/>
                <a:moveTo>
                  <a:pt x="4297359" y="6426128"/>
                </a:moveTo>
                <a:lnTo>
                  <a:pt x="4297359" y="6453886"/>
                </a:lnTo>
                <a:cubicBezTo>
                  <a:pt x="4297359" y="6464814"/>
                  <a:pt x="4304231" y="6472128"/>
                  <a:pt x="4314803" y="6472128"/>
                </a:cubicBezTo>
                <a:cubicBezTo>
                  <a:pt x="4322823" y="6472128"/>
                  <a:pt x="4327142" y="6467722"/>
                  <a:pt x="4327934" y="6466839"/>
                </a:cubicBezTo>
                <a:lnTo>
                  <a:pt x="4327939" y="6466839"/>
                </a:lnTo>
                <a:lnTo>
                  <a:pt x="4327939" y="6471331"/>
                </a:lnTo>
                <a:lnTo>
                  <a:pt x="4340009" y="6471331"/>
                </a:lnTo>
                <a:lnTo>
                  <a:pt x="4340009" y="6426128"/>
                </a:lnTo>
                <a:lnTo>
                  <a:pt x="4327848" y="6426128"/>
                </a:lnTo>
                <a:lnTo>
                  <a:pt x="4327848" y="6450800"/>
                </a:lnTo>
                <a:cubicBezTo>
                  <a:pt x="4327848" y="6457053"/>
                  <a:pt x="4323792" y="6460845"/>
                  <a:pt x="4317890" y="6460845"/>
                </a:cubicBezTo>
                <a:cubicBezTo>
                  <a:pt x="4312606" y="6460845"/>
                  <a:pt x="4309520" y="6457145"/>
                  <a:pt x="4309520" y="6451770"/>
                </a:cubicBezTo>
                <a:lnTo>
                  <a:pt x="4309520" y="6426128"/>
                </a:lnTo>
                <a:close/>
                <a:moveTo>
                  <a:pt x="3750926" y="6425900"/>
                </a:moveTo>
                <a:cubicBezTo>
                  <a:pt x="3744602" y="6426118"/>
                  <a:pt x="3740658" y="6428326"/>
                  <a:pt x="3738191" y="6430189"/>
                </a:cubicBezTo>
                <a:lnTo>
                  <a:pt x="3738191" y="6426113"/>
                </a:lnTo>
                <a:lnTo>
                  <a:pt x="3738186" y="6426113"/>
                </a:lnTo>
                <a:lnTo>
                  <a:pt x="3726568" y="6426113"/>
                </a:lnTo>
                <a:lnTo>
                  <a:pt x="3726568" y="6486684"/>
                </a:lnTo>
                <a:lnTo>
                  <a:pt x="3738445" y="6486684"/>
                </a:lnTo>
                <a:lnTo>
                  <a:pt x="3738445" y="6467702"/>
                </a:lnTo>
                <a:cubicBezTo>
                  <a:pt x="3740135" y="6469001"/>
                  <a:pt x="3743820" y="6472117"/>
                  <a:pt x="3753174" y="6471858"/>
                </a:cubicBezTo>
                <a:cubicBezTo>
                  <a:pt x="3758909" y="6471696"/>
                  <a:pt x="3763807" y="6469376"/>
                  <a:pt x="3767994" y="6464935"/>
                </a:cubicBezTo>
                <a:cubicBezTo>
                  <a:pt x="3772182" y="6460489"/>
                  <a:pt x="3774273" y="6455211"/>
                  <a:pt x="3774273" y="6448364"/>
                </a:cubicBezTo>
                <a:cubicBezTo>
                  <a:pt x="3774273" y="6441517"/>
                  <a:pt x="3771350" y="6436467"/>
                  <a:pt x="3767299" y="6432092"/>
                </a:cubicBezTo>
                <a:cubicBezTo>
                  <a:pt x="3763249" y="6427717"/>
                  <a:pt x="3756712" y="6425702"/>
                  <a:pt x="3750926" y="6425900"/>
                </a:cubicBezTo>
                <a:close/>
                <a:moveTo>
                  <a:pt x="4370745" y="6425692"/>
                </a:moveTo>
                <a:cubicBezTo>
                  <a:pt x="4363432" y="6425692"/>
                  <a:pt x="4358320" y="6429042"/>
                  <a:pt x="4357529" y="6429747"/>
                </a:cubicBezTo>
                <a:lnTo>
                  <a:pt x="4357529" y="6426133"/>
                </a:lnTo>
                <a:lnTo>
                  <a:pt x="4345282" y="6426133"/>
                </a:lnTo>
                <a:lnTo>
                  <a:pt x="4345282" y="6486847"/>
                </a:lnTo>
                <a:lnTo>
                  <a:pt x="4357615" y="6486847"/>
                </a:lnTo>
                <a:lnTo>
                  <a:pt x="4357615" y="6467900"/>
                </a:lnTo>
                <a:cubicBezTo>
                  <a:pt x="4358320" y="6468605"/>
                  <a:pt x="4362990" y="6471955"/>
                  <a:pt x="4370745" y="6471955"/>
                </a:cubicBezTo>
                <a:cubicBezTo>
                  <a:pt x="4383079" y="6471955"/>
                  <a:pt x="4393565" y="6461911"/>
                  <a:pt x="4393565" y="6448867"/>
                </a:cubicBezTo>
                <a:cubicBezTo>
                  <a:pt x="4393565" y="6435823"/>
                  <a:pt x="4383084" y="6425692"/>
                  <a:pt x="4370745" y="6425692"/>
                </a:cubicBezTo>
                <a:close/>
                <a:moveTo>
                  <a:pt x="4244097" y="6425520"/>
                </a:moveTo>
                <a:cubicBezTo>
                  <a:pt x="4235022" y="6425520"/>
                  <a:pt x="4230966" y="6432392"/>
                  <a:pt x="4230966" y="6432392"/>
                </a:cubicBezTo>
                <a:lnTo>
                  <a:pt x="4230966" y="6426134"/>
                </a:lnTo>
                <a:lnTo>
                  <a:pt x="4218719" y="6426134"/>
                </a:lnTo>
                <a:lnTo>
                  <a:pt x="4218719" y="6471336"/>
                </a:lnTo>
                <a:lnTo>
                  <a:pt x="4231058" y="6471336"/>
                </a:lnTo>
                <a:lnTo>
                  <a:pt x="4231058" y="6450719"/>
                </a:lnTo>
                <a:cubicBezTo>
                  <a:pt x="4231058" y="6442878"/>
                  <a:pt x="4235108" y="6437853"/>
                  <a:pt x="4244097" y="6437853"/>
                </a:cubicBezTo>
                <a:close/>
                <a:moveTo>
                  <a:pt x="3855476" y="6425504"/>
                </a:moveTo>
                <a:cubicBezTo>
                  <a:pt x="3846401" y="6425504"/>
                  <a:pt x="3842345" y="6432376"/>
                  <a:pt x="3842345" y="6432376"/>
                </a:cubicBezTo>
                <a:lnTo>
                  <a:pt x="3842345" y="6426119"/>
                </a:lnTo>
                <a:lnTo>
                  <a:pt x="3830098" y="6426119"/>
                </a:lnTo>
                <a:lnTo>
                  <a:pt x="3830098" y="6471321"/>
                </a:lnTo>
                <a:lnTo>
                  <a:pt x="3842437" y="6471321"/>
                </a:lnTo>
                <a:lnTo>
                  <a:pt x="3842437" y="6450704"/>
                </a:lnTo>
                <a:cubicBezTo>
                  <a:pt x="3842437" y="6442862"/>
                  <a:pt x="3846487" y="6437838"/>
                  <a:pt x="3855476" y="6437838"/>
                </a:cubicBezTo>
                <a:close/>
                <a:moveTo>
                  <a:pt x="4188002" y="6425428"/>
                </a:moveTo>
                <a:cubicBezTo>
                  <a:pt x="4175933" y="6425428"/>
                  <a:pt x="4165533" y="6435381"/>
                  <a:pt x="4165533" y="6448247"/>
                </a:cubicBezTo>
                <a:cubicBezTo>
                  <a:pt x="4165533" y="6461114"/>
                  <a:pt x="4175933" y="6470894"/>
                  <a:pt x="4188002" y="6470894"/>
                </a:cubicBezTo>
                <a:cubicBezTo>
                  <a:pt x="4196017" y="6470894"/>
                  <a:pt x="4200336" y="6467458"/>
                  <a:pt x="4201041" y="6466753"/>
                </a:cubicBezTo>
                <a:lnTo>
                  <a:pt x="4201046" y="6466763"/>
                </a:lnTo>
                <a:lnTo>
                  <a:pt x="4201046" y="6467996"/>
                </a:lnTo>
                <a:cubicBezTo>
                  <a:pt x="4201046" y="6474427"/>
                  <a:pt x="4196377" y="6477599"/>
                  <a:pt x="4188799" y="6477599"/>
                </a:cubicBezTo>
                <a:cubicBezTo>
                  <a:pt x="4182982" y="6477599"/>
                  <a:pt x="4178663" y="6475127"/>
                  <a:pt x="4175933" y="6471341"/>
                </a:cubicBezTo>
                <a:lnTo>
                  <a:pt x="4167122" y="6477330"/>
                </a:lnTo>
                <a:cubicBezTo>
                  <a:pt x="4171791" y="6484025"/>
                  <a:pt x="4178841" y="6487902"/>
                  <a:pt x="4188972" y="6487902"/>
                </a:cubicBezTo>
                <a:cubicBezTo>
                  <a:pt x="4204569" y="6487902"/>
                  <a:pt x="4213202" y="6478564"/>
                  <a:pt x="4213202" y="6466930"/>
                </a:cubicBezTo>
                <a:lnTo>
                  <a:pt x="4213202" y="6426134"/>
                </a:lnTo>
                <a:lnTo>
                  <a:pt x="4201041" y="6426134"/>
                </a:lnTo>
                <a:lnTo>
                  <a:pt x="4201041" y="6429484"/>
                </a:lnTo>
                <a:cubicBezTo>
                  <a:pt x="4200341" y="6428778"/>
                  <a:pt x="4195758" y="6425428"/>
                  <a:pt x="4188002" y="6425428"/>
                </a:cubicBezTo>
                <a:close/>
                <a:moveTo>
                  <a:pt x="4269413" y="6425250"/>
                </a:moveTo>
                <a:cubicBezTo>
                  <a:pt x="4255583" y="6425250"/>
                  <a:pt x="4245183" y="6435650"/>
                  <a:pt x="4245183" y="6448867"/>
                </a:cubicBezTo>
                <a:cubicBezTo>
                  <a:pt x="4245183" y="6462083"/>
                  <a:pt x="4255491" y="6472392"/>
                  <a:pt x="4269413" y="6472392"/>
                </a:cubicBezTo>
                <a:cubicBezTo>
                  <a:pt x="4283335" y="6472392"/>
                  <a:pt x="4293735" y="6461997"/>
                  <a:pt x="4293735" y="6448867"/>
                </a:cubicBezTo>
                <a:cubicBezTo>
                  <a:pt x="4293735" y="6435645"/>
                  <a:pt x="4283244" y="6425250"/>
                  <a:pt x="4269413" y="6425250"/>
                </a:cubicBezTo>
                <a:close/>
                <a:moveTo>
                  <a:pt x="3931395" y="6424966"/>
                </a:moveTo>
                <a:cubicBezTo>
                  <a:pt x="3925604" y="6424966"/>
                  <a:pt x="3920483" y="6426981"/>
                  <a:pt x="3916027" y="6431001"/>
                </a:cubicBezTo>
                <a:cubicBezTo>
                  <a:pt x="3910946" y="6435619"/>
                  <a:pt x="3908403" y="6441396"/>
                  <a:pt x="3908403" y="6448323"/>
                </a:cubicBezTo>
                <a:cubicBezTo>
                  <a:pt x="3908403" y="6454790"/>
                  <a:pt x="3910652" y="6460286"/>
                  <a:pt x="3915149" y="6464809"/>
                </a:cubicBezTo>
                <a:cubicBezTo>
                  <a:pt x="3919645" y="6469331"/>
                  <a:pt x="3925071" y="6471594"/>
                  <a:pt x="3931431" y="6471594"/>
                </a:cubicBezTo>
                <a:cubicBezTo>
                  <a:pt x="3935750" y="6471594"/>
                  <a:pt x="3939709" y="6470569"/>
                  <a:pt x="3943292" y="6468519"/>
                </a:cubicBezTo>
                <a:cubicBezTo>
                  <a:pt x="3946875" y="6466468"/>
                  <a:pt x="3949708" y="6463626"/>
                  <a:pt x="3951788" y="6459982"/>
                </a:cubicBezTo>
                <a:cubicBezTo>
                  <a:pt x="3953864" y="6456338"/>
                  <a:pt x="3954905" y="6452399"/>
                  <a:pt x="3954905" y="6448242"/>
                </a:cubicBezTo>
                <a:cubicBezTo>
                  <a:pt x="3954905" y="6444085"/>
                  <a:pt x="3953875" y="6440208"/>
                  <a:pt x="3951809" y="6436625"/>
                </a:cubicBezTo>
                <a:cubicBezTo>
                  <a:pt x="3949743" y="6433041"/>
                  <a:pt x="3946865" y="6430199"/>
                  <a:pt x="3943186" y="6428108"/>
                </a:cubicBezTo>
                <a:cubicBezTo>
                  <a:pt x="3939501" y="6426017"/>
                  <a:pt x="3935567" y="6424971"/>
                  <a:pt x="3931385" y="6424971"/>
                </a:cubicBezTo>
                <a:close/>
                <a:moveTo>
                  <a:pt x="3799138" y="6424966"/>
                </a:moveTo>
                <a:cubicBezTo>
                  <a:pt x="3793357" y="6424966"/>
                  <a:pt x="3788444" y="6427154"/>
                  <a:pt x="3784399" y="6431529"/>
                </a:cubicBezTo>
                <a:cubicBezTo>
                  <a:pt x="3780354" y="6435904"/>
                  <a:pt x="3778334" y="6441761"/>
                  <a:pt x="3778334" y="6448364"/>
                </a:cubicBezTo>
                <a:cubicBezTo>
                  <a:pt x="3778334" y="6454967"/>
                  <a:pt x="3780419" y="6460494"/>
                  <a:pt x="3784602" y="6464935"/>
                </a:cubicBezTo>
                <a:cubicBezTo>
                  <a:pt x="3788784" y="6469376"/>
                  <a:pt x="3793738" y="6471599"/>
                  <a:pt x="3799463" y="6471599"/>
                </a:cubicBezTo>
                <a:cubicBezTo>
                  <a:pt x="3802016" y="6471599"/>
                  <a:pt x="3804381" y="6471143"/>
                  <a:pt x="3806568" y="6470234"/>
                </a:cubicBezTo>
                <a:cubicBezTo>
                  <a:pt x="3808751" y="6469326"/>
                  <a:pt x="3810928" y="6467839"/>
                  <a:pt x="3813101" y="6465773"/>
                </a:cubicBezTo>
                <a:lnTo>
                  <a:pt x="3813101" y="6470463"/>
                </a:lnTo>
                <a:lnTo>
                  <a:pt x="3824226" y="6470463"/>
                </a:lnTo>
                <a:lnTo>
                  <a:pt x="3824226" y="6426113"/>
                </a:lnTo>
                <a:lnTo>
                  <a:pt x="3813106" y="6426113"/>
                </a:lnTo>
                <a:lnTo>
                  <a:pt x="3813106" y="6426103"/>
                </a:lnTo>
                <a:lnTo>
                  <a:pt x="3813101" y="6426113"/>
                </a:lnTo>
                <a:lnTo>
                  <a:pt x="3813106" y="6426113"/>
                </a:lnTo>
                <a:lnTo>
                  <a:pt x="3813106" y="6430996"/>
                </a:lnTo>
                <a:cubicBezTo>
                  <a:pt x="3811121" y="6428986"/>
                  <a:pt x="3808964" y="6427478"/>
                  <a:pt x="3806630" y="6426473"/>
                </a:cubicBezTo>
                <a:cubicBezTo>
                  <a:pt x="3804295" y="6425469"/>
                  <a:pt x="3801797" y="6424966"/>
                  <a:pt x="3799138" y="6424966"/>
                </a:cubicBezTo>
                <a:close/>
                <a:moveTo>
                  <a:pt x="4035103" y="6424317"/>
                </a:moveTo>
                <a:cubicBezTo>
                  <a:pt x="4027084" y="6424317"/>
                  <a:pt x="4022764" y="6428722"/>
                  <a:pt x="4021973" y="6429691"/>
                </a:cubicBezTo>
                <a:lnTo>
                  <a:pt x="4021968" y="6429696"/>
                </a:lnTo>
                <a:lnTo>
                  <a:pt x="4021968" y="6425113"/>
                </a:lnTo>
                <a:lnTo>
                  <a:pt x="4009898" y="6425113"/>
                </a:lnTo>
                <a:lnTo>
                  <a:pt x="4009898" y="6470316"/>
                </a:lnTo>
                <a:lnTo>
                  <a:pt x="4022145" y="6470316"/>
                </a:lnTo>
                <a:lnTo>
                  <a:pt x="4022145" y="6445644"/>
                </a:lnTo>
                <a:cubicBezTo>
                  <a:pt x="4022145" y="6439391"/>
                  <a:pt x="4026114" y="6435599"/>
                  <a:pt x="4032103" y="6435599"/>
                </a:cubicBezTo>
                <a:cubicBezTo>
                  <a:pt x="4037300" y="6435599"/>
                  <a:pt x="4040387" y="6439299"/>
                  <a:pt x="4040387" y="6444674"/>
                </a:cubicBezTo>
                <a:lnTo>
                  <a:pt x="4040387" y="6470316"/>
                </a:lnTo>
                <a:lnTo>
                  <a:pt x="4052548" y="6470316"/>
                </a:lnTo>
                <a:lnTo>
                  <a:pt x="4052548" y="6442558"/>
                </a:lnTo>
                <a:cubicBezTo>
                  <a:pt x="4052548" y="6431630"/>
                  <a:pt x="4045675" y="6424317"/>
                  <a:pt x="4035103" y="6424317"/>
                </a:cubicBezTo>
                <a:close/>
                <a:moveTo>
                  <a:pt x="4128167" y="6424230"/>
                </a:moveTo>
                <a:cubicBezTo>
                  <a:pt x="4114154" y="6424230"/>
                  <a:pt x="4104287" y="6434722"/>
                  <a:pt x="4104287" y="6447847"/>
                </a:cubicBezTo>
                <a:cubicBezTo>
                  <a:pt x="4104287" y="6460972"/>
                  <a:pt x="4114159" y="6471372"/>
                  <a:pt x="4128167" y="6471372"/>
                </a:cubicBezTo>
                <a:cubicBezTo>
                  <a:pt x="4138034" y="6471372"/>
                  <a:pt x="4144906" y="6466789"/>
                  <a:pt x="4149225" y="6459830"/>
                </a:cubicBezTo>
                <a:lnTo>
                  <a:pt x="4149231" y="6459825"/>
                </a:lnTo>
                <a:lnTo>
                  <a:pt x="4139714" y="6453744"/>
                </a:lnTo>
                <a:cubicBezTo>
                  <a:pt x="4137420" y="6457531"/>
                  <a:pt x="4134161" y="6460353"/>
                  <a:pt x="4128609" y="6460353"/>
                </a:cubicBezTo>
                <a:cubicBezTo>
                  <a:pt x="4121473" y="6460353"/>
                  <a:pt x="4116626" y="6455242"/>
                  <a:pt x="4116626" y="6447841"/>
                </a:cubicBezTo>
                <a:cubicBezTo>
                  <a:pt x="4116626" y="6440441"/>
                  <a:pt x="4121473" y="6435417"/>
                  <a:pt x="4128609" y="6435417"/>
                </a:cubicBezTo>
                <a:cubicBezTo>
                  <a:pt x="4134161" y="6435417"/>
                  <a:pt x="4137420" y="6438234"/>
                  <a:pt x="4139714" y="6442025"/>
                </a:cubicBezTo>
                <a:lnTo>
                  <a:pt x="4149317" y="6436036"/>
                </a:lnTo>
                <a:cubicBezTo>
                  <a:pt x="4145084" y="6428986"/>
                  <a:pt x="4138125" y="6424230"/>
                  <a:pt x="4128167" y="6424230"/>
                </a:cubicBezTo>
                <a:close/>
                <a:moveTo>
                  <a:pt x="4080711" y="6424230"/>
                </a:moveTo>
                <a:cubicBezTo>
                  <a:pt x="4066698" y="6424230"/>
                  <a:pt x="4056831" y="6434722"/>
                  <a:pt x="4056831" y="6447847"/>
                </a:cubicBezTo>
                <a:cubicBezTo>
                  <a:pt x="4056831" y="6460972"/>
                  <a:pt x="4066703" y="6471372"/>
                  <a:pt x="4080711" y="6471372"/>
                </a:cubicBezTo>
                <a:cubicBezTo>
                  <a:pt x="4090578" y="6471372"/>
                  <a:pt x="4097450" y="6466789"/>
                  <a:pt x="4101769" y="6459830"/>
                </a:cubicBezTo>
                <a:lnTo>
                  <a:pt x="4101775" y="6459825"/>
                </a:lnTo>
                <a:lnTo>
                  <a:pt x="4092258" y="6453744"/>
                </a:lnTo>
                <a:cubicBezTo>
                  <a:pt x="4089964" y="6457531"/>
                  <a:pt x="4086705" y="6460353"/>
                  <a:pt x="4081153" y="6460353"/>
                </a:cubicBezTo>
                <a:cubicBezTo>
                  <a:pt x="4074017" y="6460353"/>
                  <a:pt x="4069170" y="6455242"/>
                  <a:pt x="4069170" y="6447841"/>
                </a:cubicBezTo>
                <a:cubicBezTo>
                  <a:pt x="4069170" y="6440441"/>
                  <a:pt x="4074017" y="6435417"/>
                  <a:pt x="4081153" y="6435417"/>
                </a:cubicBezTo>
                <a:cubicBezTo>
                  <a:pt x="4086705" y="6435417"/>
                  <a:pt x="4089964" y="6438234"/>
                  <a:pt x="4092258" y="6442025"/>
                </a:cubicBezTo>
                <a:lnTo>
                  <a:pt x="4101861" y="6436036"/>
                </a:lnTo>
                <a:cubicBezTo>
                  <a:pt x="4097628" y="6428986"/>
                  <a:pt x="4090669" y="6424230"/>
                  <a:pt x="4080711" y="6424230"/>
                </a:cubicBezTo>
                <a:close/>
                <a:moveTo>
                  <a:pt x="3865490" y="6409765"/>
                </a:moveTo>
                <a:lnTo>
                  <a:pt x="3865490" y="6426108"/>
                </a:lnTo>
                <a:lnTo>
                  <a:pt x="3859785" y="6426108"/>
                </a:lnTo>
                <a:lnTo>
                  <a:pt x="3859785" y="6435685"/>
                </a:lnTo>
                <a:lnTo>
                  <a:pt x="3865490" y="6435685"/>
                </a:lnTo>
                <a:lnTo>
                  <a:pt x="3865490" y="6470452"/>
                </a:lnTo>
                <a:lnTo>
                  <a:pt x="3876615" y="6470452"/>
                </a:lnTo>
                <a:lnTo>
                  <a:pt x="3876615" y="6435685"/>
                </a:lnTo>
                <a:lnTo>
                  <a:pt x="3883219" y="6435685"/>
                </a:lnTo>
                <a:lnTo>
                  <a:pt x="3883219" y="6426108"/>
                </a:lnTo>
                <a:lnTo>
                  <a:pt x="3876615" y="6426108"/>
                </a:lnTo>
                <a:lnTo>
                  <a:pt x="3876615" y="6409765"/>
                </a:lnTo>
                <a:close/>
                <a:moveTo>
                  <a:pt x="3973451" y="6407852"/>
                </a:moveTo>
                <a:cubicBezTo>
                  <a:pt x="3970243" y="6407852"/>
                  <a:pt x="3967761" y="6408567"/>
                  <a:pt x="3966010" y="6409994"/>
                </a:cubicBezTo>
                <a:cubicBezTo>
                  <a:pt x="3964259" y="6411420"/>
                  <a:pt x="3963234" y="6413354"/>
                  <a:pt x="3962935" y="6415800"/>
                </a:cubicBezTo>
                <a:cubicBezTo>
                  <a:pt x="3962772" y="6416861"/>
                  <a:pt x="3962676" y="6420297"/>
                  <a:pt x="3962650" y="6426113"/>
                </a:cubicBezTo>
                <a:lnTo>
                  <a:pt x="3958696" y="6426113"/>
                </a:lnTo>
                <a:lnTo>
                  <a:pt x="3958696" y="6435523"/>
                </a:lnTo>
                <a:lnTo>
                  <a:pt x="3962650" y="6435523"/>
                </a:lnTo>
                <a:lnTo>
                  <a:pt x="3962650" y="6470458"/>
                </a:lnTo>
                <a:lnTo>
                  <a:pt x="3973776" y="6470458"/>
                </a:lnTo>
                <a:lnTo>
                  <a:pt x="3973776" y="6435523"/>
                </a:lnTo>
                <a:lnTo>
                  <a:pt x="3980825" y="6435523"/>
                </a:lnTo>
                <a:lnTo>
                  <a:pt x="3980825" y="6426108"/>
                </a:lnTo>
                <a:lnTo>
                  <a:pt x="3973776" y="6426108"/>
                </a:lnTo>
                <a:lnTo>
                  <a:pt x="3973816" y="6420566"/>
                </a:lnTo>
                <a:cubicBezTo>
                  <a:pt x="3973816" y="6419287"/>
                  <a:pt x="3974035" y="6418444"/>
                  <a:pt x="3974471" y="6418038"/>
                </a:cubicBezTo>
                <a:cubicBezTo>
                  <a:pt x="3975070" y="6417495"/>
                  <a:pt x="3976019" y="6417221"/>
                  <a:pt x="3977324" y="6417221"/>
                </a:cubicBezTo>
                <a:cubicBezTo>
                  <a:pt x="3978354" y="6417221"/>
                  <a:pt x="3979673" y="6417454"/>
                  <a:pt x="3981277" y="6417916"/>
                </a:cubicBezTo>
                <a:lnTo>
                  <a:pt x="3981277" y="6409440"/>
                </a:lnTo>
                <a:cubicBezTo>
                  <a:pt x="3978369" y="6408379"/>
                  <a:pt x="3975760" y="6407852"/>
                  <a:pt x="3973451" y="6407852"/>
                </a:cubicBezTo>
                <a:close/>
                <a:moveTo>
                  <a:pt x="2999218" y="6365592"/>
                </a:moveTo>
                <a:cubicBezTo>
                  <a:pt x="3015071" y="6365592"/>
                  <a:pt x="3027522" y="6378469"/>
                  <a:pt x="3027522" y="6394747"/>
                </a:cubicBezTo>
                <a:cubicBezTo>
                  <a:pt x="3027522" y="6411024"/>
                  <a:pt x="3015040" y="6423901"/>
                  <a:pt x="2999218" y="6423901"/>
                </a:cubicBezTo>
                <a:cubicBezTo>
                  <a:pt x="2982120" y="6423901"/>
                  <a:pt x="2969669" y="6410994"/>
                  <a:pt x="2969669" y="6394747"/>
                </a:cubicBezTo>
                <a:cubicBezTo>
                  <a:pt x="2969669" y="6378682"/>
                  <a:pt x="2982546" y="6365592"/>
                  <a:pt x="2999218" y="6365592"/>
                </a:cubicBezTo>
                <a:close/>
                <a:moveTo>
                  <a:pt x="2566125" y="6364772"/>
                </a:moveTo>
                <a:cubicBezTo>
                  <a:pt x="2582615" y="6364772"/>
                  <a:pt x="2595279" y="6377649"/>
                  <a:pt x="2595279" y="6393289"/>
                </a:cubicBezTo>
                <a:cubicBezTo>
                  <a:pt x="2595279" y="6409354"/>
                  <a:pt x="2582797" y="6421806"/>
                  <a:pt x="2566125" y="6421806"/>
                </a:cubicBezTo>
                <a:cubicBezTo>
                  <a:pt x="2550698" y="6421806"/>
                  <a:pt x="2538246" y="6408929"/>
                  <a:pt x="2538246" y="6393289"/>
                </a:cubicBezTo>
                <a:cubicBezTo>
                  <a:pt x="2538246" y="6377649"/>
                  <a:pt x="2550698" y="6364772"/>
                  <a:pt x="2566125" y="6364772"/>
                </a:cubicBezTo>
                <a:close/>
                <a:moveTo>
                  <a:pt x="2758695" y="6364560"/>
                </a:moveTo>
                <a:cubicBezTo>
                  <a:pt x="2775185" y="6364560"/>
                  <a:pt x="2787850" y="6377224"/>
                  <a:pt x="2787850" y="6394534"/>
                </a:cubicBezTo>
                <a:cubicBezTo>
                  <a:pt x="2787850" y="6411844"/>
                  <a:pt x="2774548" y="6424721"/>
                  <a:pt x="2758057" y="6424721"/>
                </a:cubicBezTo>
                <a:cubicBezTo>
                  <a:pt x="2741567" y="6424721"/>
                  <a:pt x="2729541" y="6411844"/>
                  <a:pt x="2729541" y="6394534"/>
                </a:cubicBezTo>
                <a:cubicBezTo>
                  <a:pt x="2729541" y="6377224"/>
                  <a:pt x="2742205" y="6364560"/>
                  <a:pt x="2758695" y="6364560"/>
                </a:cubicBezTo>
                <a:close/>
                <a:moveTo>
                  <a:pt x="2899608" y="6340052"/>
                </a:moveTo>
                <a:lnTo>
                  <a:pt x="2899608" y="6399180"/>
                </a:lnTo>
                <a:cubicBezTo>
                  <a:pt x="2899608" y="6414182"/>
                  <a:pt x="2889890" y="6423263"/>
                  <a:pt x="2875737" y="6423263"/>
                </a:cubicBezTo>
                <a:cubicBezTo>
                  <a:pt x="2863044" y="6423263"/>
                  <a:pt x="2855663" y="6414395"/>
                  <a:pt x="2855663" y="6401518"/>
                </a:cubicBezTo>
                <a:lnTo>
                  <a:pt x="2855663" y="6340082"/>
                </a:lnTo>
                <a:lnTo>
                  <a:pt x="2826509" y="6340082"/>
                </a:lnTo>
                <a:lnTo>
                  <a:pt x="2826509" y="6406590"/>
                </a:lnTo>
                <a:cubicBezTo>
                  <a:pt x="2826509" y="6432768"/>
                  <a:pt x="2843000" y="6450292"/>
                  <a:pt x="2868327" y="6450292"/>
                </a:cubicBezTo>
                <a:cubicBezTo>
                  <a:pt x="2887551" y="6450292"/>
                  <a:pt x="2897877" y="6439753"/>
                  <a:pt x="2899790" y="6437627"/>
                </a:cubicBezTo>
                <a:lnTo>
                  <a:pt x="2899820" y="6437597"/>
                </a:lnTo>
                <a:lnTo>
                  <a:pt x="2899820" y="6448378"/>
                </a:lnTo>
                <a:lnTo>
                  <a:pt x="2928762" y="6448378"/>
                </a:lnTo>
                <a:lnTo>
                  <a:pt x="2928762" y="6340052"/>
                </a:lnTo>
                <a:close/>
                <a:moveTo>
                  <a:pt x="3001557" y="6338989"/>
                </a:moveTo>
                <a:cubicBezTo>
                  <a:pt x="2984034" y="6338989"/>
                  <a:pt x="2971795" y="6347007"/>
                  <a:pt x="2969882" y="6348707"/>
                </a:cubicBezTo>
                <a:lnTo>
                  <a:pt x="2969882" y="6340052"/>
                </a:lnTo>
                <a:lnTo>
                  <a:pt x="2940545" y="6340052"/>
                </a:lnTo>
                <a:lnTo>
                  <a:pt x="2940545" y="6485550"/>
                </a:lnTo>
                <a:lnTo>
                  <a:pt x="2970094" y="6485550"/>
                </a:lnTo>
                <a:lnTo>
                  <a:pt x="2970094" y="6440148"/>
                </a:lnTo>
                <a:cubicBezTo>
                  <a:pt x="2971765" y="6441849"/>
                  <a:pt x="2982971" y="6449867"/>
                  <a:pt x="3001557" y="6449867"/>
                </a:cubicBezTo>
                <a:cubicBezTo>
                  <a:pt x="3031136" y="6449867"/>
                  <a:pt x="3056251" y="6425783"/>
                  <a:pt x="3056251" y="6394534"/>
                </a:cubicBezTo>
                <a:cubicBezTo>
                  <a:pt x="3056251" y="6363284"/>
                  <a:pt x="3031106" y="6338989"/>
                  <a:pt x="3001557" y="6338989"/>
                </a:cubicBezTo>
                <a:close/>
                <a:moveTo>
                  <a:pt x="2696439" y="6338594"/>
                </a:moveTo>
                <a:cubicBezTo>
                  <a:pt x="2674694" y="6338594"/>
                  <a:pt x="2664976" y="6355054"/>
                  <a:pt x="2664976" y="6355054"/>
                </a:cubicBezTo>
                <a:lnTo>
                  <a:pt x="2664976" y="6340052"/>
                </a:lnTo>
                <a:lnTo>
                  <a:pt x="2635609" y="6340052"/>
                </a:lnTo>
                <a:lnTo>
                  <a:pt x="2635609" y="6448378"/>
                </a:lnTo>
                <a:lnTo>
                  <a:pt x="2665158" y="6448378"/>
                </a:lnTo>
                <a:lnTo>
                  <a:pt x="2665158" y="6398968"/>
                </a:lnTo>
                <a:cubicBezTo>
                  <a:pt x="2665158" y="6380169"/>
                  <a:pt x="2674876" y="6368143"/>
                  <a:pt x="2696408" y="6368143"/>
                </a:cubicBezTo>
                <a:lnTo>
                  <a:pt x="2696439" y="6368143"/>
                </a:lnTo>
                <a:close/>
                <a:moveTo>
                  <a:pt x="2563604" y="6338382"/>
                </a:moveTo>
                <a:cubicBezTo>
                  <a:pt x="2534693" y="6338382"/>
                  <a:pt x="2509760" y="6362252"/>
                  <a:pt x="2509760" y="6393076"/>
                </a:cubicBezTo>
                <a:cubicBezTo>
                  <a:pt x="2509760" y="6423901"/>
                  <a:pt x="2534663" y="6447346"/>
                  <a:pt x="2563604" y="6447346"/>
                </a:cubicBezTo>
                <a:cubicBezTo>
                  <a:pt x="2582828" y="6447346"/>
                  <a:pt x="2593154" y="6439115"/>
                  <a:pt x="2594854" y="6437415"/>
                </a:cubicBezTo>
                <a:lnTo>
                  <a:pt x="2594884" y="6437446"/>
                </a:lnTo>
                <a:lnTo>
                  <a:pt x="2594884" y="6440391"/>
                </a:lnTo>
                <a:cubicBezTo>
                  <a:pt x="2594884" y="6455818"/>
                  <a:pt x="2583678" y="6463411"/>
                  <a:pt x="2565518" y="6463411"/>
                </a:cubicBezTo>
                <a:cubicBezTo>
                  <a:pt x="2551578" y="6463411"/>
                  <a:pt x="2541222" y="6457489"/>
                  <a:pt x="2534693" y="6448409"/>
                </a:cubicBezTo>
                <a:lnTo>
                  <a:pt x="2513587" y="6462773"/>
                </a:lnTo>
                <a:cubicBezTo>
                  <a:pt x="2524762" y="6478838"/>
                  <a:pt x="2541648" y="6488131"/>
                  <a:pt x="2565943" y="6488131"/>
                </a:cubicBezTo>
                <a:cubicBezTo>
                  <a:pt x="2603327" y="6488131"/>
                  <a:pt x="2624008" y="6465749"/>
                  <a:pt x="2624008" y="6437871"/>
                </a:cubicBezTo>
                <a:lnTo>
                  <a:pt x="2624008" y="6340082"/>
                </a:lnTo>
                <a:lnTo>
                  <a:pt x="2594854" y="6340082"/>
                </a:lnTo>
                <a:lnTo>
                  <a:pt x="2594854" y="6348100"/>
                </a:lnTo>
                <a:cubicBezTo>
                  <a:pt x="2593184" y="6346399"/>
                  <a:pt x="2582190" y="6338382"/>
                  <a:pt x="2563604" y="6338382"/>
                </a:cubicBezTo>
                <a:close/>
                <a:moveTo>
                  <a:pt x="2758725" y="6337926"/>
                </a:moveTo>
                <a:cubicBezTo>
                  <a:pt x="2725593" y="6337926"/>
                  <a:pt x="2700660" y="6362859"/>
                  <a:pt x="2700660" y="6394534"/>
                </a:cubicBezTo>
                <a:cubicBezTo>
                  <a:pt x="2700660" y="6426209"/>
                  <a:pt x="2725350" y="6450929"/>
                  <a:pt x="2758725" y="6450929"/>
                </a:cubicBezTo>
                <a:cubicBezTo>
                  <a:pt x="2792101" y="6450929"/>
                  <a:pt x="2817004" y="6425996"/>
                  <a:pt x="2817004" y="6394534"/>
                </a:cubicBezTo>
                <a:cubicBezTo>
                  <a:pt x="2817004" y="6362829"/>
                  <a:pt x="2791858" y="6337926"/>
                  <a:pt x="2758725" y="6337926"/>
                </a:cubicBezTo>
                <a:close/>
                <a:moveTo>
                  <a:pt x="3923162" y="6279868"/>
                </a:moveTo>
                <a:cubicBezTo>
                  <a:pt x="3947520" y="6279868"/>
                  <a:pt x="3955499" y="6299267"/>
                  <a:pt x="3955499" y="6321690"/>
                </a:cubicBezTo>
                <a:cubicBezTo>
                  <a:pt x="3955499" y="6343896"/>
                  <a:pt x="3946444" y="6363081"/>
                  <a:pt x="3922300" y="6363081"/>
                </a:cubicBezTo>
                <a:cubicBezTo>
                  <a:pt x="3898156" y="6363081"/>
                  <a:pt x="3888883" y="6342601"/>
                  <a:pt x="3888883" y="6320396"/>
                </a:cubicBezTo>
                <a:cubicBezTo>
                  <a:pt x="3888883" y="6298191"/>
                  <a:pt x="3898805" y="6279868"/>
                  <a:pt x="3923162" y="6279868"/>
                </a:cubicBezTo>
                <a:close/>
                <a:moveTo>
                  <a:pt x="4271646" y="6249684"/>
                </a:moveTo>
                <a:lnTo>
                  <a:pt x="4271646" y="6283101"/>
                </a:lnTo>
                <a:lnTo>
                  <a:pt x="4310235" y="6283101"/>
                </a:lnTo>
                <a:lnTo>
                  <a:pt x="4310235" y="6393265"/>
                </a:lnTo>
                <a:lnTo>
                  <a:pt x="4351413" y="6393265"/>
                </a:lnTo>
                <a:lnTo>
                  <a:pt x="4351413" y="6283101"/>
                </a:lnTo>
                <a:lnTo>
                  <a:pt x="4390002" y="6283101"/>
                </a:lnTo>
                <a:lnTo>
                  <a:pt x="4390002" y="6249684"/>
                </a:lnTo>
                <a:close/>
                <a:moveTo>
                  <a:pt x="4205852" y="6249684"/>
                </a:moveTo>
                <a:lnTo>
                  <a:pt x="4205852" y="6393265"/>
                </a:lnTo>
                <a:lnTo>
                  <a:pt x="4247243" y="6393265"/>
                </a:lnTo>
                <a:lnTo>
                  <a:pt x="4247243" y="6249684"/>
                </a:lnTo>
                <a:close/>
                <a:moveTo>
                  <a:pt x="4012349" y="6249684"/>
                </a:moveTo>
                <a:lnTo>
                  <a:pt x="4055897" y="6319965"/>
                </a:lnTo>
                <a:lnTo>
                  <a:pt x="4010624" y="6393265"/>
                </a:lnTo>
                <a:lnTo>
                  <a:pt x="4051583" y="6393265"/>
                </a:lnTo>
                <a:lnTo>
                  <a:pt x="4075295" y="6352306"/>
                </a:lnTo>
                <a:lnTo>
                  <a:pt x="4099226" y="6393265"/>
                </a:lnTo>
                <a:lnTo>
                  <a:pt x="4145576" y="6393265"/>
                </a:lnTo>
                <a:lnTo>
                  <a:pt x="4099871" y="6319320"/>
                </a:lnTo>
                <a:lnTo>
                  <a:pt x="4140830" y="6249684"/>
                </a:lnTo>
                <a:lnTo>
                  <a:pt x="4099876" y="6249684"/>
                </a:lnTo>
                <a:lnTo>
                  <a:pt x="4080041" y="6286116"/>
                </a:lnTo>
                <a:lnTo>
                  <a:pt x="4059130" y="6249684"/>
                </a:lnTo>
                <a:close/>
                <a:moveTo>
                  <a:pt x="3724853" y="6249679"/>
                </a:moveTo>
                <a:lnTo>
                  <a:pt x="3724853" y="6393259"/>
                </a:lnTo>
                <a:lnTo>
                  <a:pt x="3724853" y="6393265"/>
                </a:lnTo>
                <a:lnTo>
                  <a:pt x="3766030" y="6393265"/>
                </a:lnTo>
                <a:lnTo>
                  <a:pt x="3766030" y="6340662"/>
                </a:lnTo>
                <a:lnTo>
                  <a:pt x="3819293" y="6340662"/>
                </a:lnTo>
                <a:lnTo>
                  <a:pt x="3819293" y="6309616"/>
                </a:lnTo>
                <a:lnTo>
                  <a:pt x="3766030" y="6309616"/>
                </a:lnTo>
                <a:lnTo>
                  <a:pt x="3766030" y="6283096"/>
                </a:lnTo>
                <a:lnTo>
                  <a:pt x="3824465" y="6283096"/>
                </a:lnTo>
                <a:lnTo>
                  <a:pt x="3824465" y="6249679"/>
                </a:lnTo>
                <a:close/>
                <a:moveTo>
                  <a:pt x="3922295" y="6247096"/>
                </a:moveTo>
                <a:cubicBezTo>
                  <a:pt x="3871200" y="6247096"/>
                  <a:pt x="3845330" y="6283528"/>
                  <a:pt x="3845330" y="6321690"/>
                </a:cubicBezTo>
                <a:cubicBezTo>
                  <a:pt x="3845330" y="6359853"/>
                  <a:pt x="3871849" y="6395853"/>
                  <a:pt x="3923157" y="6395853"/>
                </a:cubicBezTo>
                <a:cubicBezTo>
                  <a:pt x="3974466" y="6395853"/>
                  <a:pt x="3998828" y="6358985"/>
                  <a:pt x="3998828" y="6320396"/>
                </a:cubicBezTo>
                <a:cubicBezTo>
                  <a:pt x="3998828" y="6282452"/>
                  <a:pt x="3973390" y="6247096"/>
                  <a:pt x="3922295" y="6247096"/>
                </a:cubicBezTo>
                <a:close/>
                <a:moveTo>
                  <a:pt x="2582160" y="6203148"/>
                </a:moveTo>
                <a:cubicBezTo>
                  <a:pt x="2562936" y="6203148"/>
                  <a:pt x="2552610" y="6213717"/>
                  <a:pt x="2550698" y="6216025"/>
                </a:cubicBezTo>
                <a:lnTo>
                  <a:pt x="2550667" y="6216025"/>
                </a:lnTo>
                <a:lnTo>
                  <a:pt x="2550667" y="6205031"/>
                </a:lnTo>
                <a:lnTo>
                  <a:pt x="2521725" y="6205031"/>
                </a:lnTo>
                <a:lnTo>
                  <a:pt x="2521725" y="6313358"/>
                </a:lnTo>
                <a:lnTo>
                  <a:pt x="2551092" y="6313358"/>
                </a:lnTo>
                <a:lnTo>
                  <a:pt x="2551092" y="6254229"/>
                </a:lnTo>
                <a:cubicBezTo>
                  <a:pt x="2551092" y="6239227"/>
                  <a:pt x="2560598" y="6230146"/>
                  <a:pt x="2574962" y="6230146"/>
                </a:cubicBezTo>
                <a:cubicBezTo>
                  <a:pt x="2587444" y="6230146"/>
                  <a:pt x="2594824" y="6239014"/>
                  <a:pt x="2594824" y="6251891"/>
                </a:cubicBezTo>
                <a:lnTo>
                  <a:pt x="2594824" y="6313358"/>
                </a:lnTo>
                <a:lnTo>
                  <a:pt x="2623978" y="6313358"/>
                </a:lnTo>
                <a:lnTo>
                  <a:pt x="2623978" y="6246849"/>
                </a:lnTo>
                <a:cubicBezTo>
                  <a:pt x="2623978" y="6220671"/>
                  <a:pt x="2607488" y="6203148"/>
                  <a:pt x="2582160" y="6203148"/>
                </a:cubicBezTo>
                <a:close/>
                <a:moveTo>
                  <a:pt x="2807924" y="6202905"/>
                </a:moveTo>
                <a:cubicBezTo>
                  <a:pt x="2774335" y="6202905"/>
                  <a:pt x="2750678" y="6228020"/>
                  <a:pt x="2750678" y="6259513"/>
                </a:cubicBezTo>
                <a:cubicBezTo>
                  <a:pt x="2750678" y="6291005"/>
                  <a:pt x="2774335" y="6315908"/>
                  <a:pt x="2807924" y="6315908"/>
                </a:cubicBezTo>
                <a:cubicBezTo>
                  <a:pt x="2825666" y="6315908"/>
                  <a:pt x="2839361" y="6309725"/>
                  <a:pt x="2849468" y="6299599"/>
                </a:cubicBezTo>
                <a:lnTo>
                  <a:pt x="2858381" y="6288262"/>
                </a:lnTo>
                <a:lnTo>
                  <a:pt x="2858397" y="6288273"/>
                </a:lnTo>
                <a:lnTo>
                  <a:pt x="2858397" y="6288242"/>
                </a:lnTo>
                <a:lnTo>
                  <a:pt x="2858381" y="6288262"/>
                </a:lnTo>
                <a:lnTo>
                  <a:pt x="2835590" y="6273695"/>
                </a:lnTo>
                <a:cubicBezTo>
                  <a:pt x="2830093" y="6282745"/>
                  <a:pt x="2822288" y="6289518"/>
                  <a:pt x="2808986" y="6289518"/>
                </a:cubicBezTo>
                <a:cubicBezTo>
                  <a:pt x="2791858" y="6289518"/>
                  <a:pt x="2780257" y="6277309"/>
                  <a:pt x="2780257" y="6259543"/>
                </a:cubicBezTo>
                <a:cubicBezTo>
                  <a:pt x="2780257" y="6241777"/>
                  <a:pt x="2791889" y="6229751"/>
                  <a:pt x="2808986" y="6229751"/>
                </a:cubicBezTo>
                <a:cubicBezTo>
                  <a:pt x="2822288" y="6229751"/>
                  <a:pt x="2830093" y="6236494"/>
                  <a:pt x="2835590" y="6245574"/>
                </a:cubicBezTo>
                <a:lnTo>
                  <a:pt x="2858609" y="6231209"/>
                </a:lnTo>
                <a:cubicBezTo>
                  <a:pt x="2848466" y="6214324"/>
                  <a:pt x="2831794" y="6202905"/>
                  <a:pt x="2807924" y="6202905"/>
                </a:cubicBezTo>
                <a:close/>
                <a:moveTo>
                  <a:pt x="2692825" y="6202905"/>
                </a:moveTo>
                <a:cubicBezTo>
                  <a:pt x="2659237" y="6202905"/>
                  <a:pt x="2635579" y="6228020"/>
                  <a:pt x="2635579" y="6259513"/>
                </a:cubicBezTo>
                <a:cubicBezTo>
                  <a:pt x="2635579" y="6291005"/>
                  <a:pt x="2659237" y="6315908"/>
                  <a:pt x="2692825" y="6315908"/>
                </a:cubicBezTo>
                <a:cubicBezTo>
                  <a:pt x="2710568" y="6315908"/>
                  <a:pt x="2724262" y="6309725"/>
                  <a:pt x="2734369" y="6299599"/>
                </a:cubicBezTo>
                <a:lnTo>
                  <a:pt x="2743283" y="6288262"/>
                </a:lnTo>
                <a:lnTo>
                  <a:pt x="2743298" y="6288273"/>
                </a:lnTo>
                <a:lnTo>
                  <a:pt x="2743298" y="6288242"/>
                </a:lnTo>
                <a:lnTo>
                  <a:pt x="2743283" y="6288262"/>
                </a:lnTo>
                <a:lnTo>
                  <a:pt x="2720491" y="6273695"/>
                </a:lnTo>
                <a:cubicBezTo>
                  <a:pt x="2714994" y="6282745"/>
                  <a:pt x="2707189" y="6289518"/>
                  <a:pt x="2693887" y="6289518"/>
                </a:cubicBezTo>
                <a:cubicBezTo>
                  <a:pt x="2676759" y="6289518"/>
                  <a:pt x="2665158" y="6277309"/>
                  <a:pt x="2665158" y="6259543"/>
                </a:cubicBezTo>
                <a:cubicBezTo>
                  <a:pt x="2665158" y="6241777"/>
                  <a:pt x="2676790" y="6229751"/>
                  <a:pt x="2693887" y="6229751"/>
                </a:cubicBezTo>
                <a:cubicBezTo>
                  <a:pt x="2707189" y="6229751"/>
                  <a:pt x="2714994" y="6236494"/>
                  <a:pt x="2720491" y="6245574"/>
                </a:cubicBezTo>
                <a:lnTo>
                  <a:pt x="2743510" y="6231209"/>
                </a:lnTo>
                <a:cubicBezTo>
                  <a:pt x="2733367" y="6214324"/>
                  <a:pt x="2716695" y="6202905"/>
                  <a:pt x="2692825" y="6202905"/>
                </a:cubicBezTo>
                <a:close/>
                <a:moveTo>
                  <a:pt x="2325146" y="6199018"/>
                </a:moveTo>
                <a:cubicBezTo>
                  <a:pt x="2245307" y="6199018"/>
                  <a:pt x="2180590" y="6263735"/>
                  <a:pt x="2180590" y="6343544"/>
                </a:cubicBezTo>
                <a:cubicBezTo>
                  <a:pt x="2180590" y="6423384"/>
                  <a:pt x="2245307" y="6488101"/>
                  <a:pt x="2325146" y="6488101"/>
                </a:cubicBezTo>
                <a:cubicBezTo>
                  <a:pt x="2392353" y="6488101"/>
                  <a:pt x="2448840" y="6442213"/>
                  <a:pt x="2465027" y="6380078"/>
                </a:cubicBezTo>
                <a:cubicBezTo>
                  <a:pt x="2462384" y="6377983"/>
                  <a:pt x="2459925" y="6375827"/>
                  <a:pt x="2457617" y="6373792"/>
                </a:cubicBezTo>
                <a:cubicBezTo>
                  <a:pt x="2448293" y="6365623"/>
                  <a:pt x="2441521" y="6359701"/>
                  <a:pt x="2427156" y="6359488"/>
                </a:cubicBezTo>
                <a:cubicBezTo>
                  <a:pt x="2426609" y="6359488"/>
                  <a:pt x="2426093" y="6359518"/>
                  <a:pt x="2425547" y="6359488"/>
                </a:cubicBezTo>
                <a:cubicBezTo>
                  <a:pt x="2411304" y="6359731"/>
                  <a:pt x="2404531" y="6365623"/>
                  <a:pt x="2395238" y="6373792"/>
                </a:cubicBezTo>
                <a:cubicBezTo>
                  <a:pt x="2384093" y="6383571"/>
                  <a:pt x="2370245" y="6395718"/>
                  <a:pt x="2343824" y="6395718"/>
                </a:cubicBezTo>
                <a:cubicBezTo>
                  <a:pt x="2317402" y="6395718"/>
                  <a:pt x="2303524" y="6383571"/>
                  <a:pt x="2292409" y="6373792"/>
                </a:cubicBezTo>
                <a:cubicBezTo>
                  <a:pt x="2282934" y="6365471"/>
                  <a:pt x="2276100" y="6359488"/>
                  <a:pt x="2261220" y="6359488"/>
                </a:cubicBezTo>
                <a:cubicBezTo>
                  <a:pt x="2247888" y="6359488"/>
                  <a:pt x="2241025" y="6364317"/>
                  <a:pt x="2232946" y="6371301"/>
                </a:cubicBezTo>
                <a:cubicBezTo>
                  <a:pt x="2225840" y="6365471"/>
                  <a:pt x="2216790" y="6359154"/>
                  <a:pt x="2204612" y="6355236"/>
                </a:cubicBezTo>
                <a:cubicBezTo>
                  <a:pt x="2218490" y="6342724"/>
                  <a:pt x="2230820" y="6329301"/>
                  <a:pt x="2261250" y="6328816"/>
                </a:cubicBezTo>
                <a:cubicBezTo>
                  <a:pt x="2287671" y="6328816"/>
                  <a:pt x="2301520" y="6340963"/>
                  <a:pt x="2312665" y="6350742"/>
                </a:cubicBezTo>
                <a:cubicBezTo>
                  <a:pt x="2322140" y="6359063"/>
                  <a:pt x="2328973" y="6365046"/>
                  <a:pt x="2343854" y="6365046"/>
                </a:cubicBezTo>
                <a:cubicBezTo>
                  <a:pt x="2358735" y="6365046"/>
                  <a:pt x="2365568" y="6359032"/>
                  <a:pt x="2375012" y="6350742"/>
                </a:cubicBezTo>
                <a:cubicBezTo>
                  <a:pt x="2377411" y="6348647"/>
                  <a:pt x="2379963" y="6346399"/>
                  <a:pt x="2382726" y="6344243"/>
                </a:cubicBezTo>
                <a:cubicBezTo>
                  <a:pt x="2379902" y="6342026"/>
                  <a:pt x="2377321" y="6339779"/>
                  <a:pt x="2374891" y="6337623"/>
                </a:cubicBezTo>
                <a:cubicBezTo>
                  <a:pt x="2365416" y="6329301"/>
                  <a:pt x="2358583" y="6323319"/>
                  <a:pt x="2343702" y="6323319"/>
                </a:cubicBezTo>
                <a:cubicBezTo>
                  <a:pt x="2330370" y="6323319"/>
                  <a:pt x="2323507" y="6328147"/>
                  <a:pt x="2315428" y="6335132"/>
                </a:cubicBezTo>
                <a:cubicBezTo>
                  <a:pt x="2308322" y="6329301"/>
                  <a:pt x="2299272" y="6322985"/>
                  <a:pt x="2287094" y="6319067"/>
                </a:cubicBezTo>
                <a:cubicBezTo>
                  <a:pt x="2301307" y="6306130"/>
                  <a:pt x="2313303" y="6293132"/>
                  <a:pt x="2343733" y="6292646"/>
                </a:cubicBezTo>
                <a:cubicBezTo>
                  <a:pt x="2370154" y="6292646"/>
                  <a:pt x="2384002" y="6304794"/>
                  <a:pt x="2395147" y="6314572"/>
                </a:cubicBezTo>
                <a:cubicBezTo>
                  <a:pt x="2404470" y="6322742"/>
                  <a:pt x="2411243" y="6328664"/>
                  <a:pt x="2425608" y="6328876"/>
                </a:cubicBezTo>
                <a:cubicBezTo>
                  <a:pt x="2425911" y="6328876"/>
                  <a:pt x="2426944" y="6328876"/>
                  <a:pt x="2427217" y="6328876"/>
                </a:cubicBezTo>
                <a:cubicBezTo>
                  <a:pt x="2441460" y="6328633"/>
                  <a:pt x="2448263" y="6322742"/>
                  <a:pt x="2457525" y="6314572"/>
                </a:cubicBezTo>
                <a:cubicBezTo>
                  <a:pt x="2459955" y="6312446"/>
                  <a:pt x="2462536" y="6310199"/>
                  <a:pt x="2465300" y="6308013"/>
                </a:cubicBezTo>
                <a:cubicBezTo>
                  <a:pt x="2465300" y="6308013"/>
                  <a:pt x="2465300" y="6308013"/>
                  <a:pt x="2465300" y="6307982"/>
                </a:cubicBezTo>
                <a:cubicBezTo>
                  <a:pt x="2462506" y="6305765"/>
                  <a:pt x="2459955" y="6303548"/>
                  <a:pt x="2457525" y="6301422"/>
                </a:cubicBezTo>
                <a:cubicBezTo>
                  <a:pt x="2448050" y="6293102"/>
                  <a:pt x="2441217" y="6287118"/>
                  <a:pt x="2426336" y="6287118"/>
                </a:cubicBezTo>
                <a:cubicBezTo>
                  <a:pt x="2413004" y="6287118"/>
                  <a:pt x="2406141" y="6291947"/>
                  <a:pt x="2398032" y="6298932"/>
                </a:cubicBezTo>
                <a:cubicBezTo>
                  <a:pt x="2390926" y="6293102"/>
                  <a:pt x="2381876" y="6286785"/>
                  <a:pt x="2369698" y="6282867"/>
                </a:cubicBezTo>
                <a:cubicBezTo>
                  <a:pt x="2383577" y="6269565"/>
                  <a:pt x="2395907" y="6256932"/>
                  <a:pt x="2426336" y="6256446"/>
                </a:cubicBezTo>
                <a:cubicBezTo>
                  <a:pt x="2431985" y="6256446"/>
                  <a:pt x="2437026" y="6257023"/>
                  <a:pt x="2441612" y="6257995"/>
                </a:cubicBezTo>
                <a:cubicBezTo>
                  <a:pt x="2415252" y="6222190"/>
                  <a:pt x="2372887" y="6199018"/>
                  <a:pt x="2325146" y="6199018"/>
                </a:cubicBezTo>
                <a:close/>
                <a:moveTo>
                  <a:pt x="3217447" y="6197880"/>
                </a:moveTo>
                <a:lnTo>
                  <a:pt x="3217447" y="6489702"/>
                </a:lnTo>
                <a:lnTo>
                  <a:pt x="3228247" y="6489702"/>
                </a:lnTo>
                <a:lnTo>
                  <a:pt x="3228247" y="6197880"/>
                </a:lnTo>
                <a:close/>
                <a:moveTo>
                  <a:pt x="3378643" y="6197879"/>
                </a:moveTo>
                <a:lnTo>
                  <a:pt x="3405767" y="6327410"/>
                </a:lnTo>
                <a:cubicBezTo>
                  <a:pt x="3407670" y="6337323"/>
                  <a:pt x="3411847" y="6346418"/>
                  <a:pt x="3417699" y="6354204"/>
                </a:cubicBezTo>
                <a:cubicBezTo>
                  <a:pt x="3437691" y="6381891"/>
                  <a:pt x="3485822" y="6448603"/>
                  <a:pt x="3502419" y="6472016"/>
                </a:cubicBezTo>
                <a:cubicBezTo>
                  <a:pt x="3507799" y="6479584"/>
                  <a:pt x="3516478" y="6483857"/>
                  <a:pt x="3524624" y="6483857"/>
                </a:cubicBezTo>
                <a:cubicBezTo>
                  <a:pt x="3532771" y="6483857"/>
                  <a:pt x="3541445" y="6479579"/>
                  <a:pt x="3546825" y="6472016"/>
                </a:cubicBezTo>
                <a:cubicBezTo>
                  <a:pt x="3555544" y="6459718"/>
                  <a:pt x="3572968" y="6435473"/>
                  <a:pt x="3590444" y="6411207"/>
                </a:cubicBezTo>
                <a:lnTo>
                  <a:pt x="3569598" y="6371049"/>
                </a:lnTo>
                <a:cubicBezTo>
                  <a:pt x="3553362" y="6374892"/>
                  <a:pt x="3535989" y="6367548"/>
                  <a:pt x="3527954" y="6352077"/>
                </a:cubicBezTo>
                <a:cubicBezTo>
                  <a:pt x="3518473" y="6333841"/>
                  <a:pt x="3525599" y="6311357"/>
                  <a:pt x="3543876" y="6301896"/>
                </a:cubicBezTo>
                <a:cubicBezTo>
                  <a:pt x="3562148" y="6292436"/>
                  <a:pt x="3584642" y="6299541"/>
                  <a:pt x="3594113" y="6317798"/>
                </a:cubicBezTo>
                <a:cubicBezTo>
                  <a:pt x="3602163" y="6333257"/>
                  <a:pt x="3598163" y="6351671"/>
                  <a:pt x="3585673" y="6362721"/>
                </a:cubicBezTo>
                <a:lnTo>
                  <a:pt x="3602295" y="6394747"/>
                </a:lnTo>
                <a:cubicBezTo>
                  <a:pt x="3613806" y="6378769"/>
                  <a:pt x="3624449" y="6364015"/>
                  <a:pt x="3631545" y="6354194"/>
                </a:cubicBezTo>
                <a:cubicBezTo>
                  <a:pt x="3637392" y="6346413"/>
                  <a:pt x="3641574" y="6337318"/>
                  <a:pt x="3643472" y="6327400"/>
                </a:cubicBezTo>
                <a:lnTo>
                  <a:pt x="3670601" y="6197879"/>
                </a:lnTo>
                <a:lnTo>
                  <a:pt x="3596138" y="6249695"/>
                </a:lnTo>
                <a:lnTo>
                  <a:pt x="3596133" y="6249695"/>
                </a:lnTo>
                <a:lnTo>
                  <a:pt x="3453106" y="6249695"/>
                </a:lnTo>
                <a:close/>
                <a:moveTo>
                  <a:pt x="1445450" y="0"/>
                </a:moveTo>
                <a:lnTo>
                  <a:pt x="4765040" y="0"/>
                </a:lnTo>
                <a:lnTo>
                  <a:pt x="4765040" y="6858000"/>
                </a:lnTo>
                <a:lnTo>
                  <a:pt x="1445450" y="6858000"/>
                </a:lnTo>
                <a:lnTo>
                  <a:pt x="1403949" y="6818432"/>
                </a:lnTo>
                <a:cubicBezTo>
                  <a:pt x="536518" y="5951001"/>
                  <a:pt x="0" y="4752656"/>
                  <a:pt x="0" y="3429000"/>
                </a:cubicBezTo>
                <a:cubicBezTo>
                  <a:pt x="0" y="2105345"/>
                  <a:pt x="536518" y="906999"/>
                  <a:pt x="1403949" y="39568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21AED8A-36C4-E55F-0423-BAA1994CF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028EA4-18DC-9B95-351B-2DA767AAF2F6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3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3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1EF4AA-6224-C96B-C690-724CFCC1A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9" y="2240563"/>
            <a:ext cx="5212526" cy="132959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F4DBBE-9C1C-E6A0-EE5D-218FB80FF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9" y="3958796"/>
            <a:ext cx="5212526" cy="3323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9D5F63-6540-BC31-E206-B2ECB77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4368139"/>
            <a:ext cx="5212526" cy="2492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8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C8DAD715-7E7F-65FD-B456-0FBE94091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7" y="6345472"/>
            <a:ext cx="8664574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FAFBDB8-EF2A-2150-A5FA-B0E6F61B30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A7F9738-84DE-A7B6-5829-96D1CEA5B3DC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C9DA764-0A09-4D82-C3E7-4D5F38ECD55A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3" name="Free-form: Shape 3">
              <a:extLst>
                <a:ext uri="{FF2B5EF4-FFF2-40B4-BE49-F238E27FC236}">
                  <a16:creationId xmlns:a16="http://schemas.microsoft.com/office/drawing/2014/main" id="{AFEBF8AE-5490-60BB-3602-27C93E66D42A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-form: Shape 10">
              <a:extLst>
                <a:ext uri="{FF2B5EF4-FFF2-40B4-BE49-F238E27FC236}">
                  <a16:creationId xmlns:a16="http://schemas.microsoft.com/office/drawing/2014/main" id="{E72BE6CC-0558-E29B-1FFB-DA49D22D05A1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684E95-5665-1A82-67D8-78FFB181C979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151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0DFBBD33-A833-93C8-8DEA-4594C48016DC}"/>
              </a:ext>
            </a:extLst>
          </p:cNvPr>
          <p:cNvSpPr/>
          <p:nvPr userDrawn="1"/>
        </p:nvSpPr>
        <p:spPr>
          <a:xfrm>
            <a:off x="5893353" y="-7494"/>
            <a:ext cx="6306143" cy="6089727"/>
          </a:xfrm>
          <a:custGeom>
            <a:avLst/>
            <a:gdLst>
              <a:gd name="connsiteX0" fmla="*/ 0 w 6306143"/>
              <a:gd name="connsiteY0" fmla="*/ 0 h 6089727"/>
              <a:gd name="connsiteX1" fmla="*/ 6306143 w 6306143"/>
              <a:gd name="connsiteY1" fmla="*/ 0 h 6089727"/>
              <a:gd name="connsiteX2" fmla="*/ 6306143 w 6306143"/>
              <a:gd name="connsiteY2" fmla="*/ 6088491 h 6089727"/>
              <a:gd name="connsiteX3" fmla="*/ 6257264 w 6306143"/>
              <a:gd name="connsiteY3" fmla="*/ 6089727 h 6089727"/>
              <a:gd name="connsiteX4" fmla="*/ 3801 w 6306143"/>
              <a:gd name="connsiteY4" fmla="*/ 150339 h 6089727"/>
              <a:gd name="connsiteX0" fmla="*/ 6306143 w 6397583"/>
              <a:gd name="connsiteY0" fmla="*/ 0 h 6089727"/>
              <a:gd name="connsiteX1" fmla="*/ 6306143 w 6397583"/>
              <a:gd name="connsiteY1" fmla="*/ 6088491 h 6089727"/>
              <a:gd name="connsiteX2" fmla="*/ 6257264 w 6397583"/>
              <a:gd name="connsiteY2" fmla="*/ 6089727 h 6089727"/>
              <a:gd name="connsiteX3" fmla="*/ 3801 w 6397583"/>
              <a:gd name="connsiteY3" fmla="*/ 150339 h 6089727"/>
              <a:gd name="connsiteX4" fmla="*/ 0 w 6397583"/>
              <a:gd name="connsiteY4" fmla="*/ 0 h 6089727"/>
              <a:gd name="connsiteX5" fmla="*/ 6397583 w 6397583"/>
              <a:gd name="connsiteY5" fmla="*/ 91440 h 6089727"/>
              <a:gd name="connsiteX0" fmla="*/ 6306143 w 6306143"/>
              <a:gd name="connsiteY0" fmla="*/ 0 h 6089727"/>
              <a:gd name="connsiteX1" fmla="*/ 6306143 w 6306143"/>
              <a:gd name="connsiteY1" fmla="*/ 6088491 h 6089727"/>
              <a:gd name="connsiteX2" fmla="*/ 6257264 w 6306143"/>
              <a:gd name="connsiteY2" fmla="*/ 6089727 h 6089727"/>
              <a:gd name="connsiteX3" fmla="*/ 3801 w 6306143"/>
              <a:gd name="connsiteY3" fmla="*/ 150339 h 6089727"/>
              <a:gd name="connsiteX4" fmla="*/ 0 w 6306143"/>
              <a:gd name="connsiteY4" fmla="*/ 0 h 6089727"/>
              <a:gd name="connsiteX0" fmla="*/ 6306143 w 6306143"/>
              <a:gd name="connsiteY0" fmla="*/ 6088491 h 6089727"/>
              <a:gd name="connsiteX1" fmla="*/ 6257264 w 6306143"/>
              <a:gd name="connsiteY1" fmla="*/ 6089727 h 6089727"/>
              <a:gd name="connsiteX2" fmla="*/ 3801 w 6306143"/>
              <a:gd name="connsiteY2" fmla="*/ 150339 h 6089727"/>
              <a:gd name="connsiteX3" fmla="*/ 0 w 6306143"/>
              <a:gd name="connsiteY3" fmla="*/ 0 h 60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6143" h="6089727">
                <a:moveTo>
                  <a:pt x="6306143" y="6088491"/>
                </a:moveTo>
                <a:lnTo>
                  <a:pt x="6257264" y="6089727"/>
                </a:lnTo>
                <a:cubicBezTo>
                  <a:pt x="2907141" y="6089727"/>
                  <a:pt x="171507" y="3458785"/>
                  <a:pt x="3801" y="150339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1B3858-C536-9339-D5B2-1752A83CA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503" y="-1"/>
            <a:ext cx="6091497" cy="5852163"/>
          </a:xfrm>
          <a:custGeom>
            <a:avLst/>
            <a:gdLst>
              <a:gd name="connsiteX0" fmla="*/ 4246566 w 6091497"/>
              <a:gd name="connsiteY0" fmla="*/ 0 h 5852163"/>
              <a:gd name="connsiteX1" fmla="*/ 6091496 w 6091497"/>
              <a:gd name="connsiteY1" fmla="*/ 0 h 5852163"/>
              <a:gd name="connsiteX2" fmla="*/ 6091496 w 6091497"/>
              <a:gd name="connsiteY2" fmla="*/ 2 h 5852163"/>
              <a:gd name="connsiteX3" fmla="*/ 6091497 w 6091497"/>
              <a:gd name="connsiteY3" fmla="*/ 2 h 5852163"/>
              <a:gd name="connsiteX4" fmla="*/ 6091497 w 6091497"/>
              <a:gd name="connsiteY4" fmla="*/ 5850500 h 5852163"/>
              <a:gd name="connsiteX5" fmla="*/ 6025725 w 6091497"/>
              <a:gd name="connsiteY5" fmla="*/ 5852163 h 5852163"/>
              <a:gd name="connsiteX6" fmla="*/ 3344 w 6091497"/>
              <a:gd name="connsiteY6" fmla="*/ 132250 h 5852163"/>
              <a:gd name="connsiteX7" fmla="*/ 0 w 6091497"/>
              <a:gd name="connsiteY7" fmla="*/ 2 h 5852163"/>
              <a:gd name="connsiteX8" fmla="*/ 4246564 w 6091497"/>
              <a:gd name="connsiteY8" fmla="*/ 2 h 58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1497" h="5852163">
                <a:moveTo>
                  <a:pt x="4246566" y="0"/>
                </a:moveTo>
                <a:lnTo>
                  <a:pt x="6091496" y="0"/>
                </a:lnTo>
                <a:lnTo>
                  <a:pt x="6091496" y="2"/>
                </a:lnTo>
                <a:lnTo>
                  <a:pt x="6091497" y="2"/>
                </a:lnTo>
                <a:lnTo>
                  <a:pt x="6091497" y="5850500"/>
                </a:lnTo>
                <a:lnTo>
                  <a:pt x="6025725" y="5852163"/>
                </a:lnTo>
                <a:cubicBezTo>
                  <a:pt x="2799397" y="5852163"/>
                  <a:pt x="164852" y="3318441"/>
                  <a:pt x="3344" y="132250"/>
                </a:cubicBezTo>
                <a:lnTo>
                  <a:pt x="0" y="2"/>
                </a:lnTo>
                <a:lnTo>
                  <a:pt x="4246564" y="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803969"/>
            <a:ext cx="4874395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02B0C0-C448-C97F-0BCE-775B6050E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9" y="1971675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DE6ECA6-7011-3A2F-505B-06849CD27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D11E1E-57A4-1317-8B2D-7FDC15DA146D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31BF80D-91B1-2F03-9756-DFA639C26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6" y="6345472"/>
            <a:ext cx="4320000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0783E9-DF63-9008-0D3C-DD50059DDEFD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4" name="Free-form: Shape 3">
              <a:extLst>
                <a:ext uri="{FF2B5EF4-FFF2-40B4-BE49-F238E27FC236}">
                  <a16:creationId xmlns:a16="http://schemas.microsoft.com/office/drawing/2014/main" id="{9B4C4497-FB77-127B-8C3F-E2AA1929D621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-form: Shape 10">
              <a:extLst>
                <a:ext uri="{FF2B5EF4-FFF2-40B4-BE49-F238E27FC236}">
                  <a16:creationId xmlns:a16="http://schemas.microsoft.com/office/drawing/2014/main" id="{8A168658-AD3B-35E4-A0A0-A9EA3A302B5D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09738A4-EA93-145B-7566-74FA8656C54C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5F5F136-0EAD-A3A9-EC0D-D034779365CC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4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2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0DFBBD33-A833-93C8-8DEA-4594C48016DC}"/>
              </a:ext>
            </a:extLst>
          </p:cNvPr>
          <p:cNvSpPr/>
          <p:nvPr userDrawn="1"/>
        </p:nvSpPr>
        <p:spPr>
          <a:xfrm>
            <a:off x="5893353" y="-7494"/>
            <a:ext cx="6306143" cy="6089727"/>
          </a:xfrm>
          <a:custGeom>
            <a:avLst/>
            <a:gdLst>
              <a:gd name="connsiteX0" fmla="*/ 0 w 6306143"/>
              <a:gd name="connsiteY0" fmla="*/ 0 h 6089727"/>
              <a:gd name="connsiteX1" fmla="*/ 6306143 w 6306143"/>
              <a:gd name="connsiteY1" fmla="*/ 0 h 6089727"/>
              <a:gd name="connsiteX2" fmla="*/ 6306143 w 6306143"/>
              <a:gd name="connsiteY2" fmla="*/ 6088491 h 6089727"/>
              <a:gd name="connsiteX3" fmla="*/ 6257264 w 6306143"/>
              <a:gd name="connsiteY3" fmla="*/ 6089727 h 6089727"/>
              <a:gd name="connsiteX4" fmla="*/ 3801 w 6306143"/>
              <a:gd name="connsiteY4" fmla="*/ 150339 h 6089727"/>
              <a:gd name="connsiteX0" fmla="*/ 6306143 w 6397583"/>
              <a:gd name="connsiteY0" fmla="*/ 0 h 6089727"/>
              <a:gd name="connsiteX1" fmla="*/ 6306143 w 6397583"/>
              <a:gd name="connsiteY1" fmla="*/ 6088491 h 6089727"/>
              <a:gd name="connsiteX2" fmla="*/ 6257264 w 6397583"/>
              <a:gd name="connsiteY2" fmla="*/ 6089727 h 6089727"/>
              <a:gd name="connsiteX3" fmla="*/ 3801 w 6397583"/>
              <a:gd name="connsiteY3" fmla="*/ 150339 h 6089727"/>
              <a:gd name="connsiteX4" fmla="*/ 0 w 6397583"/>
              <a:gd name="connsiteY4" fmla="*/ 0 h 6089727"/>
              <a:gd name="connsiteX5" fmla="*/ 6397583 w 6397583"/>
              <a:gd name="connsiteY5" fmla="*/ 91440 h 6089727"/>
              <a:gd name="connsiteX0" fmla="*/ 6306143 w 6306143"/>
              <a:gd name="connsiteY0" fmla="*/ 0 h 6089727"/>
              <a:gd name="connsiteX1" fmla="*/ 6306143 w 6306143"/>
              <a:gd name="connsiteY1" fmla="*/ 6088491 h 6089727"/>
              <a:gd name="connsiteX2" fmla="*/ 6257264 w 6306143"/>
              <a:gd name="connsiteY2" fmla="*/ 6089727 h 6089727"/>
              <a:gd name="connsiteX3" fmla="*/ 3801 w 6306143"/>
              <a:gd name="connsiteY3" fmla="*/ 150339 h 6089727"/>
              <a:gd name="connsiteX4" fmla="*/ 0 w 6306143"/>
              <a:gd name="connsiteY4" fmla="*/ 0 h 6089727"/>
              <a:gd name="connsiteX0" fmla="*/ 6306143 w 6306143"/>
              <a:gd name="connsiteY0" fmla="*/ 6088491 h 6089727"/>
              <a:gd name="connsiteX1" fmla="*/ 6257264 w 6306143"/>
              <a:gd name="connsiteY1" fmla="*/ 6089727 h 6089727"/>
              <a:gd name="connsiteX2" fmla="*/ 3801 w 6306143"/>
              <a:gd name="connsiteY2" fmla="*/ 150339 h 6089727"/>
              <a:gd name="connsiteX3" fmla="*/ 0 w 6306143"/>
              <a:gd name="connsiteY3" fmla="*/ 0 h 60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6143" h="6089727">
                <a:moveTo>
                  <a:pt x="6306143" y="6088491"/>
                </a:moveTo>
                <a:lnTo>
                  <a:pt x="6257264" y="6089727"/>
                </a:lnTo>
                <a:cubicBezTo>
                  <a:pt x="2907141" y="6089727"/>
                  <a:pt x="171507" y="3458785"/>
                  <a:pt x="3801" y="150339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1B3858-C536-9339-D5B2-1752A83CA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503" y="-1"/>
            <a:ext cx="6091497" cy="5852163"/>
          </a:xfrm>
          <a:custGeom>
            <a:avLst/>
            <a:gdLst>
              <a:gd name="connsiteX0" fmla="*/ 4246566 w 6091497"/>
              <a:gd name="connsiteY0" fmla="*/ 0 h 5852163"/>
              <a:gd name="connsiteX1" fmla="*/ 6091496 w 6091497"/>
              <a:gd name="connsiteY1" fmla="*/ 0 h 5852163"/>
              <a:gd name="connsiteX2" fmla="*/ 6091496 w 6091497"/>
              <a:gd name="connsiteY2" fmla="*/ 2 h 5852163"/>
              <a:gd name="connsiteX3" fmla="*/ 6091497 w 6091497"/>
              <a:gd name="connsiteY3" fmla="*/ 2 h 5852163"/>
              <a:gd name="connsiteX4" fmla="*/ 6091497 w 6091497"/>
              <a:gd name="connsiteY4" fmla="*/ 5850500 h 5852163"/>
              <a:gd name="connsiteX5" fmla="*/ 6025725 w 6091497"/>
              <a:gd name="connsiteY5" fmla="*/ 5852163 h 5852163"/>
              <a:gd name="connsiteX6" fmla="*/ 3344 w 6091497"/>
              <a:gd name="connsiteY6" fmla="*/ 132250 h 5852163"/>
              <a:gd name="connsiteX7" fmla="*/ 0 w 6091497"/>
              <a:gd name="connsiteY7" fmla="*/ 2 h 5852163"/>
              <a:gd name="connsiteX8" fmla="*/ 4246564 w 6091497"/>
              <a:gd name="connsiteY8" fmla="*/ 2 h 58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1497" h="5852163">
                <a:moveTo>
                  <a:pt x="4246566" y="0"/>
                </a:moveTo>
                <a:lnTo>
                  <a:pt x="6091496" y="0"/>
                </a:lnTo>
                <a:lnTo>
                  <a:pt x="6091496" y="2"/>
                </a:lnTo>
                <a:lnTo>
                  <a:pt x="6091497" y="2"/>
                </a:lnTo>
                <a:lnTo>
                  <a:pt x="6091497" y="5850500"/>
                </a:lnTo>
                <a:lnTo>
                  <a:pt x="6025725" y="5852163"/>
                </a:lnTo>
                <a:cubicBezTo>
                  <a:pt x="2799397" y="5852163"/>
                  <a:pt x="164852" y="3318441"/>
                  <a:pt x="3344" y="132250"/>
                </a:cubicBezTo>
                <a:lnTo>
                  <a:pt x="0" y="2"/>
                </a:lnTo>
                <a:lnTo>
                  <a:pt x="4246564" y="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803969"/>
            <a:ext cx="4874395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02B0C0-C448-C97F-0BCE-775B6050E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9" y="1971675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ECA91A-FC6F-2BD6-28E9-9FF01F402C7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92579" y="1339079"/>
            <a:ext cx="2415600" cy="24156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0173F6CD-2885-A35D-2D54-FE989A3631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84489" y="3724456"/>
            <a:ext cx="2415600" cy="24156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C3D7D9DE-67C7-F36B-14DD-F7005129B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997" y="6345473"/>
            <a:ext cx="4320001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11DCE01-1318-A001-0142-FE05C7EA2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8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C6CA1-8D80-958E-61AF-BA1BA4E4FF94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6224FE-C5EB-DA45-BDD4-5B9281416137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1DFAD8E6-3910-1510-69C9-A87A9D652A35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0">
              <a:extLst>
                <a:ext uri="{FF2B5EF4-FFF2-40B4-BE49-F238E27FC236}">
                  <a16:creationId xmlns:a16="http://schemas.microsoft.com/office/drawing/2014/main" id="{6A156C57-BA68-73FE-F089-A00CEC84ED6A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BCF490-7587-2388-F8C2-5981021E0181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E81583-F9BE-AA47-9F7F-C6DA086643C2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2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3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0DFBBD33-A833-93C8-8DEA-4594C48016DC}"/>
              </a:ext>
            </a:extLst>
          </p:cNvPr>
          <p:cNvSpPr/>
          <p:nvPr userDrawn="1"/>
        </p:nvSpPr>
        <p:spPr>
          <a:xfrm>
            <a:off x="5893353" y="-7494"/>
            <a:ext cx="6306143" cy="6089727"/>
          </a:xfrm>
          <a:custGeom>
            <a:avLst/>
            <a:gdLst>
              <a:gd name="connsiteX0" fmla="*/ 0 w 6306143"/>
              <a:gd name="connsiteY0" fmla="*/ 0 h 6089727"/>
              <a:gd name="connsiteX1" fmla="*/ 6306143 w 6306143"/>
              <a:gd name="connsiteY1" fmla="*/ 0 h 6089727"/>
              <a:gd name="connsiteX2" fmla="*/ 6306143 w 6306143"/>
              <a:gd name="connsiteY2" fmla="*/ 6088491 h 6089727"/>
              <a:gd name="connsiteX3" fmla="*/ 6257264 w 6306143"/>
              <a:gd name="connsiteY3" fmla="*/ 6089727 h 6089727"/>
              <a:gd name="connsiteX4" fmla="*/ 3801 w 6306143"/>
              <a:gd name="connsiteY4" fmla="*/ 150339 h 6089727"/>
              <a:gd name="connsiteX0" fmla="*/ 6306143 w 6397583"/>
              <a:gd name="connsiteY0" fmla="*/ 0 h 6089727"/>
              <a:gd name="connsiteX1" fmla="*/ 6306143 w 6397583"/>
              <a:gd name="connsiteY1" fmla="*/ 6088491 h 6089727"/>
              <a:gd name="connsiteX2" fmla="*/ 6257264 w 6397583"/>
              <a:gd name="connsiteY2" fmla="*/ 6089727 h 6089727"/>
              <a:gd name="connsiteX3" fmla="*/ 3801 w 6397583"/>
              <a:gd name="connsiteY3" fmla="*/ 150339 h 6089727"/>
              <a:gd name="connsiteX4" fmla="*/ 0 w 6397583"/>
              <a:gd name="connsiteY4" fmla="*/ 0 h 6089727"/>
              <a:gd name="connsiteX5" fmla="*/ 6397583 w 6397583"/>
              <a:gd name="connsiteY5" fmla="*/ 91440 h 6089727"/>
              <a:gd name="connsiteX0" fmla="*/ 6306143 w 6306143"/>
              <a:gd name="connsiteY0" fmla="*/ 0 h 6089727"/>
              <a:gd name="connsiteX1" fmla="*/ 6306143 w 6306143"/>
              <a:gd name="connsiteY1" fmla="*/ 6088491 h 6089727"/>
              <a:gd name="connsiteX2" fmla="*/ 6257264 w 6306143"/>
              <a:gd name="connsiteY2" fmla="*/ 6089727 h 6089727"/>
              <a:gd name="connsiteX3" fmla="*/ 3801 w 6306143"/>
              <a:gd name="connsiteY3" fmla="*/ 150339 h 6089727"/>
              <a:gd name="connsiteX4" fmla="*/ 0 w 6306143"/>
              <a:gd name="connsiteY4" fmla="*/ 0 h 6089727"/>
              <a:gd name="connsiteX0" fmla="*/ 6306143 w 6306143"/>
              <a:gd name="connsiteY0" fmla="*/ 6088491 h 6089727"/>
              <a:gd name="connsiteX1" fmla="*/ 6257264 w 6306143"/>
              <a:gd name="connsiteY1" fmla="*/ 6089727 h 6089727"/>
              <a:gd name="connsiteX2" fmla="*/ 3801 w 6306143"/>
              <a:gd name="connsiteY2" fmla="*/ 150339 h 6089727"/>
              <a:gd name="connsiteX3" fmla="*/ 0 w 6306143"/>
              <a:gd name="connsiteY3" fmla="*/ 0 h 60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6143" h="6089727">
                <a:moveTo>
                  <a:pt x="6306143" y="6088491"/>
                </a:moveTo>
                <a:lnTo>
                  <a:pt x="6257264" y="6089727"/>
                </a:lnTo>
                <a:cubicBezTo>
                  <a:pt x="2907141" y="6089727"/>
                  <a:pt x="171507" y="3458785"/>
                  <a:pt x="3801" y="150339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1B3858-C536-9339-D5B2-1752A83CA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503" y="-1"/>
            <a:ext cx="6091497" cy="5852163"/>
          </a:xfrm>
          <a:custGeom>
            <a:avLst/>
            <a:gdLst>
              <a:gd name="connsiteX0" fmla="*/ 4246566 w 6091497"/>
              <a:gd name="connsiteY0" fmla="*/ 0 h 5852163"/>
              <a:gd name="connsiteX1" fmla="*/ 6091496 w 6091497"/>
              <a:gd name="connsiteY1" fmla="*/ 0 h 5852163"/>
              <a:gd name="connsiteX2" fmla="*/ 6091496 w 6091497"/>
              <a:gd name="connsiteY2" fmla="*/ 2 h 5852163"/>
              <a:gd name="connsiteX3" fmla="*/ 6091497 w 6091497"/>
              <a:gd name="connsiteY3" fmla="*/ 2 h 5852163"/>
              <a:gd name="connsiteX4" fmla="*/ 6091497 w 6091497"/>
              <a:gd name="connsiteY4" fmla="*/ 5850500 h 5852163"/>
              <a:gd name="connsiteX5" fmla="*/ 6025725 w 6091497"/>
              <a:gd name="connsiteY5" fmla="*/ 5852163 h 5852163"/>
              <a:gd name="connsiteX6" fmla="*/ 3344 w 6091497"/>
              <a:gd name="connsiteY6" fmla="*/ 132250 h 5852163"/>
              <a:gd name="connsiteX7" fmla="*/ 0 w 6091497"/>
              <a:gd name="connsiteY7" fmla="*/ 2 h 5852163"/>
              <a:gd name="connsiteX8" fmla="*/ 4246564 w 6091497"/>
              <a:gd name="connsiteY8" fmla="*/ 2 h 58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1497" h="5852163">
                <a:moveTo>
                  <a:pt x="4246566" y="0"/>
                </a:moveTo>
                <a:lnTo>
                  <a:pt x="6091496" y="0"/>
                </a:lnTo>
                <a:lnTo>
                  <a:pt x="6091496" y="2"/>
                </a:lnTo>
                <a:lnTo>
                  <a:pt x="6091497" y="2"/>
                </a:lnTo>
                <a:lnTo>
                  <a:pt x="6091497" y="5850500"/>
                </a:lnTo>
                <a:lnTo>
                  <a:pt x="6025725" y="5852163"/>
                </a:lnTo>
                <a:cubicBezTo>
                  <a:pt x="2799397" y="5852163"/>
                  <a:pt x="164852" y="3318441"/>
                  <a:pt x="3344" y="132250"/>
                </a:cubicBezTo>
                <a:lnTo>
                  <a:pt x="0" y="2"/>
                </a:lnTo>
                <a:lnTo>
                  <a:pt x="4246564" y="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803969"/>
            <a:ext cx="4874395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02B0C0-C448-C97F-0BCE-775B6050E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9" y="1971675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0CE2AAD-731B-130A-57D3-E6AD0D43482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484350" y="879127"/>
            <a:ext cx="1800000" cy="1800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243A034C-A6D7-A022-8D06-C1F72E11F92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06787" y="2870887"/>
            <a:ext cx="1800000" cy="1800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F0251FF-EE00-67A0-ED74-79585934D8F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7396" y="4216918"/>
            <a:ext cx="1800000" cy="1800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7E5E4E5-D846-7A04-97FF-96DCACEDB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997" y="6345472"/>
            <a:ext cx="4320001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41B168D-50C5-DD1C-B009-744FBAD5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B4866C-14ED-9F10-85B8-8A1D2B89B944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945009-7D9D-7C4D-4F67-0FADBC3B0634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62595824-DF2F-A76F-34B0-0F1A37555258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0">
              <a:extLst>
                <a:ext uri="{FF2B5EF4-FFF2-40B4-BE49-F238E27FC236}">
                  <a16:creationId xmlns:a16="http://schemas.microsoft.com/office/drawing/2014/main" id="{1BEF024C-91C0-C02E-64DF-EA703C590E19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86C9070-5596-5861-A2D2-FB126EF25AE3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D7116CD-125D-20AD-89A6-26C5910C4A30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2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4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0DFBBD33-A833-93C8-8DEA-4594C48016DC}"/>
              </a:ext>
            </a:extLst>
          </p:cNvPr>
          <p:cNvSpPr/>
          <p:nvPr userDrawn="1"/>
        </p:nvSpPr>
        <p:spPr>
          <a:xfrm>
            <a:off x="5893353" y="-7494"/>
            <a:ext cx="6306143" cy="6089727"/>
          </a:xfrm>
          <a:custGeom>
            <a:avLst/>
            <a:gdLst>
              <a:gd name="connsiteX0" fmla="*/ 0 w 6306143"/>
              <a:gd name="connsiteY0" fmla="*/ 0 h 6089727"/>
              <a:gd name="connsiteX1" fmla="*/ 6306143 w 6306143"/>
              <a:gd name="connsiteY1" fmla="*/ 0 h 6089727"/>
              <a:gd name="connsiteX2" fmla="*/ 6306143 w 6306143"/>
              <a:gd name="connsiteY2" fmla="*/ 6088491 h 6089727"/>
              <a:gd name="connsiteX3" fmla="*/ 6257264 w 6306143"/>
              <a:gd name="connsiteY3" fmla="*/ 6089727 h 6089727"/>
              <a:gd name="connsiteX4" fmla="*/ 3801 w 6306143"/>
              <a:gd name="connsiteY4" fmla="*/ 150339 h 6089727"/>
              <a:gd name="connsiteX0" fmla="*/ 6306143 w 6397583"/>
              <a:gd name="connsiteY0" fmla="*/ 0 h 6089727"/>
              <a:gd name="connsiteX1" fmla="*/ 6306143 w 6397583"/>
              <a:gd name="connsiteY1" fmla="*/ 6088491 h 6089727"/>
              <a:gd name="connsiteX2" fmla="*/ 6257264 w 6397583"/>
              <a:gd name="connsiteY2" fmla="*/ 6089727 h 6089727"/>
              <a:gd name="connsiteX3" fmla="*/ 3801 w 6397583"/>
              <a:gd name="connsiteY3" fmla="*/ 150339 h 6089727"/>
              <a:gd name="connsiteX4" fmla="*/ 0 w 6397583"/>
              <a:gd name="connsiteY4" fmla="*/ 0 h 6089727"/>
              <a:gd name="connsiteX5" fmla="*/ 6397583 w 6397583"/>
              <a:gd name="connsiteY5" fmla="*/ 91440 h 6089727"/>
              <a:gd name="connsiteX0" fmla="*/ 6306143 w 6306143"/>
              <a:gd name="connsiteY0" fmla="*/ 0 h 6089727"/>
              <a:gd name="connsiteX1" fmla="*/ 6306143 w 6306143"/>
              <a:gd name="connsiteY1" fmla="*/ 6088491 h 6089727"/>
              <a:gd name="connsiteX2" fmla="*/ 6257264 w 6306143"/>
              <a:gd name="connsiteY2" fmla="*/ 6089727 h 6089727"/>
              <a:gd name="connsiteX3" fmla="*/ 3801 w 6306143"/>
              <a:gd name="connsiteY3" fmla="*/ 150339 h 6089727"/>
              <a:gd name="connsiteX4" fmla="*/ 0 w 6306143"/>
              <a:gd name="connsiteY4" fmla="*/ 0 h 6089727"/>
              <a:gd name="connsiteX0" fmla="*/ 6306143 w 6306143"/>
              <a:gd name="connsiteY0" fmla="*/ 6088491 h 6089727"/>
              <a:gd name="connsiteX1" fmla="*/ 6257264 w 6306143"/>
              <a:gd name="connsiteY1" fmla="*/ 6089727 h 6089727"/>
              <a:gd name="connsiteX2" fmla="*/ 3801 w 6306143"/>
              <a:gd name="connsiteY2" fmla="*/ 150339 h 6089727"/>
              <a:gd name="connsiteX3" fmla="*/ 0 w 6306143"/>
              <a:gd name="connsiteY3" fmla="*/ 0 h 60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6143" h="6089727">
                <a:moveTo>
                  <a:pt x="6306143" y="6088491"/>
                </a:moveTo>
                <a:lnTo>
                  <a:pt x="6257264" y="6089727"/>
                </a:lnTo>
                <a:cubicBezTo>
                  <a:pt x="2907141" y="6089727"/>
                  <a:pt x="171507" y="3458785"/>
                  <a:pt x="3801" y="150339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1B3858-C536-9339-D5B2-1752A83CA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503" y="-1"/>
            <a:ext cx="6091497" cy="5852163"/>
          </a:xfrm>
          <a:custGeom>
            <a:avLst/>
            <a:gdLst>
              <a:gd name="connsiteX0" fmla="*/ 4246566 w 6091497"/>
              <a:gd name="connsiteY0" fmla="*/ 0 h 5852163"/>
              <a:gd name="connsiteX1" fmla="*/ 6091496 w 6091497"/>
              <a:gd name="connsiteY1" fmla="*/ 0 h 5852163"/>
              <a:gd name="connsiteX2" fmla="*/ 6091496 w 6091497"/>
              <a:gd name="connsiteY2" fmla="*/ 2 h 5852163"/>
              <a:gd name="connsiteX3" fmla="*/ 6091497 w 6091497"/>
              <a:gd name="connsiteY3" fmla="*/ 2 h 5852163"/>
              <a:gd name="connsiteX4" fmla="*/ 6091497 w 6091497"/>
              <a:gd name="connsiteY4" fmla="*/ 5850500 h 5852163"/>
              <a:gd name="connsiteX5" fmla="*/ 6025725 w 6091497"/>
              <a:gd name="connsiteY5" fmla="*/ 5852163 h 5852163"/>
              <a:gd name="connsiteX6" fmla="*/ 3344 w 6091497"/>
              <a:gd name="connsiteY6" fmla="*/ 132250 h 5852163"/>
              <a:gd name="connsiteX7" fmla="*/ 0 w 6091497"/>
              <a:gd name="connsiteY7" fmla="*/ 2 h 5852163"/>
              <a:gd name="connsiteX8" fmla="*/ 4246564 w 6091497"/>
              <a:gd name="connsiteY8" fmla="*/ 2 h 58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1497" h="5852163">
                <a:moveTo>
                  <a:pt x="4246566" y="0"/>
                </a:moveTo>
                <a:lnTo>
                  <a:pt x="6091496" y="0"/>
                </a:lnTo>
                <a:lnTo>
                  <a:pt x="6091496" y="2"/>
                </a:lnTo>
                <a:lnTo>
                  <a:pt x="6091497" y="2"/>
                </a:lnTo>
                <a:lnTo>
                  <a:pt x="6091497" y="5850500"/>
                </a:lnTo>
                <a:lnTo>
                  <a:pt x="6025725" y="5852163"/>
                </a:lnTo>
                <a:cubicBezTo>
                  <a:pt x="2799397" y="5852163"/>
                  <a:pt x="164852" y="3318441"/>
                  <a:pt x="3344" y="132250"/>
                </a:cubicBezTo>
                <a:lnTo>
                  <a:pt x="0" y="2"/>
                </a:lnTo>
                <a:lnTo>
                  <a:pt x="4246564" y="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803969"/>
            <a:ext cx="4874395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02B0C0-C448-C97F-0BCE-775B6050E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9" y="1971675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82FCD398-C92D-9C53-A4FC-B5686E168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1973" y="588911"/>
            <a:ext cx="1476000" cy="1476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72869754-18DB-935C-C522-8E055DDDDE6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94412" y="2205026"/>
            <a:ext cx="1476000" cy="1476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C52819D6-2FA1-6A4A-D7C2-9B018B9FD1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322258" y="3581777"/>
            <a:ext cx="1476000" cy="1476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08488D70-EEB2-D913-08FB-F564356734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72393" y="4523061"/>
            <a:ext cx="1476000" cy="14760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D929B91-CEE5-BC35-246F-573CDEA8E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CBD7AD-1866-C1E5-D77B-A26B5D2DF7C2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31D1AFC-9B34-7DE4-299F-2D13DCF4E7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997" y="6345472"/>
            <a:ext cx="4320001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509793-9962-7710-9D1B-B465D49CB2D6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4" name="Free-form: Shape 13">
              <a:extLst>
                <a:ext uri="{FF2B5EF4-FFF2-40B4-BE49-F238E27FC236}">
                  <a16:creationId xmlns:a16="http://schemas.microsoft.com/office/drawing/2014/main" id="{B75207AD-23A6-A85E-8FF3-1CD479EACCDF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0">
              <a:extLst>
                <a:ext uri="{FF2B5EF4-FFF2-40B4-BE49-F238E27FC236}">
                  <a16:creationId xmlns:a16="http://schemas.microsoft.com/office/drawing/2014/main" id="{CBF52241-7191-2EA5-3676-EBD768811666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82777A1-6260-4BF5-105B-1D7CADB01555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1761FC8-1D17-0DBD-2BF7-358BF5F8F96A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2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5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-form: Shape 21">
            <a:extLst>
              <a:ext uri="{FF2B5EF4-FFF2-40B4-BE49-F238E27FC236}">
                <a16:creationId xmlns:a16="http://schemas.microsoft.com/office/drawing/2014/main" id="{0DFBBD33-A833-93C8-8DEA-4594C48016DC}"/>
              </a:ext>
            </a:extLst>
          </p:cNvPr>
          <p:cNvSpPr/>
          <p:nvPr userDrawn="1"/>
        </p:nvSpPr>
        <p:spPr>
          <a:xfrm>
            <a:off x="5893353" y="-7494"/>
            <a:ext cx="6306143" cy="6089727"/>
          </a:xfrm>
          <a:custGeom>
            <a:avLst/>
            <a:gdLst>
              <a:gd name="connsiteX0" fmla="*/ 0 w 6306143"/>
              <a:gd name="connsiteY0" fmla="*/ 0 h 6089727"/>
              <a:gd name="connsiteX1" fmla="*/ 6306143 w 6306143"/>
              <a:gd name="connsiteY1" fmla="*/ 0 h 6089727"/>
              <a:gd name="connsiteX2" fmla="*/ 6306143 w 6306143"/>
              <a:gd name="connsiteY2" fmla="*/ 6088491 h 6089727"/>
              <a:gd name="connsiteX3" fmla="*/ 6257264 w 6306143"/>
              <a:gd name="connsiteY3" fmla="*/ 6089727 h 6089727"/>
              <a:gd name="connsiteX4" fmla="*/ 3801 w 6306143"/>
              <a:gd name="connsiteY4" fmla="*/ 150339 h 6089727"/>
              <a:gd name="connsiteX0" fmla="*/ 6306143 w 6397583"/>
              <a:gd name="connsiteY0" fmla="*/ 0 h 6089727"/>
              <a:gd name="connsiteX1" fmla="*/ 6306143 w 6397583"/>
              <a:gd name="connsiteY1" fmla="*/ 6088491 h 6089727"/>
              <a:gd name="connsiteX2" fmla="*/ 6257264 w 6397583"/>
              <a:gd name="connsiteY2" fmla="*/ 6089727 h 6089727"/>
              <a:gd name="connsiteX3" fmla="*/ 3801 w 6397583"/>
              <a:gd name="connsiteY3" fmla="*/ 150339 h 6089727"/>
              <a:gd name="connsiteX4" fmla="*/ 0 w 6397583"/>
              <a:gd name="connsiteY4" fmla="*/ 0 h 6089727"/>
              <a:gd name="connsiteX5" fmla="*/ 6397583 w 6397583"/>
              <a:gd name="connsiteY5" fmla="*/ 91440 h 6089727"/>
              <a:gd name="connsiteX0" fmla="*/ 6306143 w 6306143"/>
              <a:gd name="connsiteY0" fmla="*/ 0 h 6089727"/>
              <a:gd name="connsiteX1" fmla="*/ 6306143 w 6306143"/>
              <a:gd name="connsiteY1" fmla="*/ 6088491 h 6089727"/>
              <a:gd name="connsiteX2" fmla="*/ 6257264 w 6306143"/>
              <a:gd name="connsiteY2" fmla="*/ 6089727 h 6089727"/>
              <a:gd name="connsiteX3" fmla="*/ 3801 w 6306143"/>
              <a:gd name="connsiteY3" fmla="*/ 150339 h 6089727"/>
              <a:gd name="connsiteX4" fmla="*/ 0 w 6306143"/>
              <a:gd name="connsiteY4" fmla="*/ 0 h 6089727"/>
              <a:gd name="connsiteX0" fmla="*/ 6306143 w 6306143"/>
              <a:gd name="connsiteY0" fmla="*/ 6088491 h 6089727"/>
              <a:gd name="connsiteX1" fmla="*/ 6257264 w 6306143"/>
              <a:gd name="connsiteY1" fmla="*/ 6089727 h 6089727"/>
              <a:gd name="connsiteX2" fmla="*/ 3801 w 6306143"/>
              <a:gd name="connsiteY2" fmla="*/ 150339 h 6089727"/>
              <a:gd name="connsiteX3" fmla="*/ 0 w 6306143"/>
              <a:gd name="connsiteY3" fmla="*/ 0 h 60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6143" h="6089727">
                <a:moveTo>
                  <a:pt x="6306143" y="6088491"/>
                </a:moveTo>
                <a:lnTo>
                  <a:pt x="6257264" y="6089727"/>
                </a:lnTo>
                <a:cubicBezTo>
                  <a:pt x="2907141" y="6089727"/>
                  <a:pt x="171507" y="3458785"/>
                  <a:pt x="3801" y="150339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1B3858-C536-9339-D5B2-1752A83CAE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0503" y="-1"/>
            <a:ext cx="6091497" cy="5852163"/>
          </a:xfrm>
          <a:custGeom>
            <a:avLst/>
            <a:gdLst>
              <a:gd name="connsiteX0" fmla="*/ 4246566 w 6091497"/>
              <a:gd name="connsiteY0" fmla="*/ 0 h 5852163"/>
              <a:gd name="connsiteX1" fmla="*/ 6091496 w 6091497"/>
              <a:gd name="connsiteY1" fmla="*/ 0 h 5852163"/>
              <a:gd name="connsiteX2" fmla="*/ 6091496 w 6091497"/>
              <a:gd name="connsiteY2" fmla="*/ 2 h 5852163"/>
              <a:gd name="connsiteX3" fmla="*/ 6091497 w 6091497"/>
              <a:gd name="connsiteY3" fmla="*/ 2 h 5852163"/>
              <a:gd name="connsiteX4" fmla="*/ 6091497 w 6091497"/>
              <a:gd name="connsiteY4" fmla="*/ 5850500 h 5852163"/>
              <a:gd name="connsiteX5" fmla="*/ 6025725 w 6091497"/>
              <a:gd name="connsiteY5" fmla="*/ 5852163 h 5852163"/>
              <a:gd name="connsiteX6" fmla="*/ 3344 w 6091497"/>
              <a:gd name="connsiteY6" fmla="*/ 132250 h 5852163"/>
              <a:gd name="connsiteX7" fmla="*/ 0 w 6091497"/>
              <a:gd name="connsiteY7" fmla="*/ 2 h 5852163"/>
              <a:gd name="connsiteX8" fmla="*/ 4246564 w 6091497"/>
              <a:gd name="connsiteY8" fmla="*/ 2 h 5852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1497" h="5852163">
                <a:moveTo>
                  <a:pt x="4246566" y="0"/>
                </a:moveTo>
                <a:lnTo>
                  <a:pt x="6091496" y="0"/>
                </a:lnTo>
                <a:lnTo>
                  <a:pt x="6091496" y="2"/>
                </a:lnTo>
                <a:lnTo>
                  <a:pt x="6091497" y="2"/>
                </a:lnTo>
                <a:lnTo>
                  <a:pt x="6091497" y="5850500"/>
                </a:lnTo>
                <a:lnTo>
                  <a:pt x="6025725" y="5852163"/>
                </a:lnTo>
                <a:cubicBezTo>
                  <a:pt x="2799397" y="5852163"/>
                  <a:pt x="164852" y="3318441"/>
                  <a:pt x="3344" y="132250"/>
                </a:cubicBezTo>
                <a:lnTo>
                  <a:pt x="0" y="2"/>
                </a:lnTo>
                <a:lnTo>
                  <a:pt x="4246564" y="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803969"/>
            <a:ext cx="4874395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02B0C0-C448-C97F-0BCE-775B6050E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9" y="1971675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82FCD398-C92D-9C53-A4FC-B5686E168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531973" y="588911"/>
            <a:ext cx="1214921" cy="1214921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72869754-18DB-935C-C522-8E055DDDDE6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14193" y="1977635"/>
            <a:ext cx="1214921" cy="1214921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15">
            <a:extLst>
              <a:ext uri="{FF2B5EF4-FFF2-40B4-BE49-F238E27FC236}">
                <a16:creationId xmlns:a16="http://schemas.microsoft.com/office/drawing/2014/main" id="{C52819D6-2FA1-6A4A-D7C2-9B018B9FD16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860220" y="3210452"/>
            <a:ext cx="1214921" cy="1214921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Picture Placeholder 15">
            <a:extLst>
              <a:ext uri="{FF2B5EF4-FFF2-40B4-BE49-F238E27FC236}">
                <a16:creationId xmlns:a16="http://schemas.microsoft.com/office/drawing/2014/main" id="{08488D70-EEB2-D913-08FB-F564356734B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043051" y="4165246"/>
            <a:ext cx="1214921" cy="1214921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56E407A2-23E7-0606-0DA6-7A7E58A1366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457804" y="4772707"/>
            <a:ext cx="1214921" cy="1214921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0543778-FB57-C416-2FAC-7999E53DB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997" y="6345472"/>
            <a:ext cx="4320001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68C22A8-E162-EC6E-A79F-032F11490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AAF274-94DF-8520-114B-492A209307CB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F26197-32C6-71A4-B33B-C8C3592EEB2B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0BD1F187-1C4B-FBA6-775E-077B0CC7291A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0">
              <a:extLst>
                <a:ext uri="{FF2B5EF4-FFF2-40B4-BE49-F238E27FC236}">
                  <a16:creationId xmlns:a16="http://schemas.microsoft.com/office/drawing/2014/main" id="{16F456F9-E6AA-A81E-00DC-19C79E3A86B9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CC6D90-3CC9-AB35-0668-BFD4BB3278F1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0F04590-8437-DD2A-7843-1507E136F62F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6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0999" y="803969"/>
            <a:ext cx="4874395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Agenda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02B0C0-C448-C97F-0BCE-775B6050EB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999" y="1456138"/>
            <a:ext cx="4874394" cy="775597"/>
          </a:xfrm>
        </p:spPr>
        <p:txBody>
          <a:bodyPr wrap="square" anchor="b" anchorCtr="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800" b="1">
                <a:solidFill>
                  <a:schemeClr val="bg1"/>
                </a:solidFill>
                <a:latin typeface="+mj-lt"/>
              </a:defRPr>
            </a:lvl2pPr>
            <a:lvl3pPr>
              <a:defRPr sz="2800" b="1">
                <a:solidFill>
                  <a:schemeClr val="bg1"/>
                </a:solidFill>
                <a:latin typeface="+mj-lt"/>
              </a:defRPr>
            </a:lvl3pPr>
            <a:lvl4pPr>
              <a:defRPr sz="2800" b="1">
                <a:solidFill>
                  <a:schemeClr val="bg1"/>
                </a:solidFill>
                <a:latin typeface="+mj-lt"/>
              </a:defRPr>
            </a:lvl4pPr>
            <a:lvl5pPr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9A3DF4-975E-F5A9-E16C-8FF790148E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24993" y="1456138"/>
            <a:ext cx="4874394" cy="775597"/>
          </a:xfrm>
        </p:spPr>
        <p:txBody>
          <a:bodyPr wrap="square" anchor="b" anchorCtr="0">
            <a:sp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>
              <a:defRPr sz="2800" b="1">
                <a:solidFill>
                  <a:schemeClr val="bg1"/>
                </a:solidFill>
                <a:latin typeface="+mj-lt"/>
              </a:defRPr>
            </a:lvl2pPr>
            <a:lvl3pPr>
              <a:defRPr sz="2800" b="1">
                <a:solidFill>
                  <a:schemeClr val="bg1"/>
                </a:solidFill>
                <a:latin typeface="+mj-lt"/>
              </a:defRPr>
            </a:lvl3pPr>
            <a:lvl4pPr>
              <a:defRPr sz="2800" b="1">
                <a:solidFill>
                  <a:schemeClr val="bg1"/>
                </a:solidFill>
                <a:latin typeface="+mj-lt"/>
              </a:defRPr>
            </a:lvl4pPr>
            <a:lvl5pPr>
              <a:defRPr sz="28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EB469E18-56AF-6657-2902-2B3D21ED69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0999" y="2713012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CF220DA3-9E71-64D5-4BEF-93D4A59A40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24993" y="2713012"/>
            <a:ext cx="4874394" cy="1415772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4351-A264-E327-5634-3018C147BFCA}"/>
              </a:ext>
            </a:extLst>
          </p:cNvPr>
          <p:cNvCxnSpPr>
            <a:cxnSpLocks/>
          </p:cNvCxnSpPr>
          <p:nvPr userDrawn="1"/>
        </p:nvCxnSpPr>
        <p:spPr>
          <a:xfrm>
            <a:off x="380999" y="2460468"/>
            <a:ext cx="4715657" cy="0"/>
          </a:xfrm>
          <a:prstGeom prst="line">
            <a:avLst/>
          </a:prstGeom>
          <a:ln w="952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3C1337-7251-8259-44E1-176CBC69817B}"/>
              </a:ext>
            </a:extLst>
          </p:cNvPr>
          <p:cNvCxnSpPr>
            <a:cxnSpLocks/>
          </p:cNvCxnSpPr>
          <p:nvPr userDrawn="1"/>
        </p:nvCxnSpPr>
        <p:spPr>
          <a:xfrm>
            <a:off x="5724993" y="2460468"/>
            <a:ext cx="4716000" cy="0"/>
          </a:xfrm>
          <a:prstGeom prst="line">
            <a:avLst/>
          </a:prstGeom>
          <a:ln w="952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210AB248-28C9-2700-9172-8C28E87E5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997" y="6345472"/>
            <a:ext cx="4320001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122C163-AC4C-7386-343A-FE3384980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9C3801-53D9-5276-7CC8-813F3E40ADBC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93CB31-ADEE-3AA6-8ADE-522E9A28F9F0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9F6DE2C2-4CAA-E702-D247-41A86846F1CC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0">
              <a:extLst>
                <a:ext uri="{FF2B5EF4-FFF2-40B4-BE49-F238E27FC236}">
                  <a16:creationId xmlns:a16="http://schemas.microsoft.com/office/drawing/2014/main" id="{34529D39-F968-98D0-33DF-25322132A6A5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0923A6-300A-44CB-A371-B490D5A5639E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37357-8587-9F8E-BE13-03807108BF3C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8FC3AC8-094F-2B86-8CAE-17648996C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59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7E7A5A5-2E13-1B6C-87DB-DA69781125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59F02CB-DBF2-894C-BE88-32273F806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33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miling while holding a phone&#10;&#10;AI-generated content may be incorrect.">
            <a:extLst>
              <a:ext uri="{FF2B5EF4-FFF2-40B4-BE49-F238E27FC236}">
                <a16:creationId xmlns:a16="http://schemas.microsoft.com/office/drawing/2014/main" id="{7918E70B-7A06-2482-A6CE-50947AACF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2"/>
          <a:stretch>
            <a:fillRect/>
          </a:stretch>
        </p:blipFill>
        <p:spPr>
          <a:xfrm>
            <a:off x="0" y="-5181"/>
            <a:ext cx="12191886" cy="6863181"/>
          </a:xfrm>
          <a:prstGeom prst="rect">
            <a:avLst/>
          </a:prstGeom>
        </p:spPr>
      </p:pic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7774C15F-A3D1-6B3B-FF46-6CA420DCB7CE}"/>
              </a:ext>
            </a:extLst>
          </p:cNvPr>
          <p:cNvSpPr/>
          <p:nvPr userDrawn="1"/>
        </p:nvSpPr>
        <p:spPr>
          <a:xfrm>
            <a:off x="0" y="0"/>
            <a:ext cx="8390467" cy="6858000"/>
          </a:xfrm>
          <a:custGeom>
            <a:avLst/>
            <a:gdLst>
              <a:gd name="connsiteX0" fmla="*/ 0 w 8390467"/>
              <a:gd name="connsiteY0" fmla="*/ 0 h 6858000"/>
              <a:gd name="connsiteX1" fmla="*/ 7706125 w 8390467"/>
              <a:gd name="connsiteY1" fmla="*/ 0 h 6858000"/>
              <a:gd name="connsiteX2" fmla="*/ 7849483 w 8390467"/>
              <a:gd name="connsiteY2" fmla="*/ 363587 h 6858000"/>
              <a:gd name="connsiteX3" fmla="*/ 8390467 w 8390467"/>
              <a:gd name="connsiteY3" fmla="*/ 3429000 h 6858000"/>
              <a:gd name="connsiteX4" fmla="*/ 7849483 w 8390467"/>
              <a:gd name="connsiteY4" fmla="*/ 6494414 h 6858000"/>
              <a:gd name="connsiteX5" fmla="*/ 7706125 w 8390467"/>
              <a:gd name="connsiteY5" fmla="*/ 6858000 h 6858000"/>
              <a:gd name="connsiteX6" fmla="*/ 0 w 8390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0467" h="6858000">
                <a:moveTo>
                  <a:pt x="0" y="0"/>
                </a:moveTo>
                <a:lnTo>
                  <a:pt x="7706125" y="0"/>
                </a:lnTo>
                <a:lnTo>
                  <a:pt x="7849483" y="363587"/>
                </a:lnTo>
                <a:cubicBezTo>
                  <a:pt x="8199465" y="1319432"/>
                  <a:pt x="8390467" y="2351910"/>
                  <a:pt x="8390467" y="3429000"/>
                </a:cubicBezTo>
                <a:cubicBezTo>
                  <a:pt x="8390467" y="4506090"/>
                  <a:pt x="8199465" y="5538569"/>
                  <a:pt x="7849483" y="6494414"/>
                </a:cubicBezTo>
                <a:lnTo>
                  <a:pt x="770612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B3AF96E-007D-173F-73D5-D7AF21ADF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6" r="1633"/>
          <a:stretch>
            <a:fillRect/>
          </a:stretch>
        </p:blipFill>
        <p:spPr>
          <a:xfrm>
            <a:off x="0" y="-5181"/>
            <a:ext cx="12191886" cy="6863181"/>
          </a:xfrm>
          <a:prstGeom prst="rect">
            <a:avLst/>
          </a:prstGeom>
        </p:spPr>
      </p:pic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BB5CA736-FFE4-EDB8-6BDC-F66067CBAF4F}"/>
              </a:ext>
            </a:extLst>
          </p:cNvPr>
          <p:cNvSpPr/>
          <p:nvPr userDrawn="1"/>
        </p:nvSpPr>
        <p:spPr>
          <a:xfrm>
            <a:off x="6273263" y="2983832"/>
            <a:ext cx="5918737" cy="3526120"/>
          </a:xfrm>
          <a:custGeom>
            <a:avLst/>
            <a:gdLst>
              <a:gd name="connsiteX0" fmla="*/ 4191252 w 5918737"/>
              <a:gd name="connsiteY0" fmla="*/ 1071249 h 3526120"/>
              <a:gd name="connsiteX1" fmla="*/ 4291153 w 5918737"/>
              <a:gd name="connsiteY1" fmla="*/ 1116416 h 3526120"/>
              <a:gd name="connsiteX2" fmla="*/ 4793815 w 5918737"/>
              <a:gd name="connsiteY2" fmla="*/ 1484507 h 3526120"/>
              <a:gd name="connsiteX3" fmla="*/ 5560187 w 5918737"/>
              <a:gd name="connsiteY3" fmla="*/ 1844389 h 3526120"/>
              <a:gd name="connsiteX4" fmla="*/ 5600680 w 5918737"/>
              <a:gd name="connsiteY4" fmla="*/ 1844389 h 3526120"/>
              <a:gd name="connsiteX5" fmla="*/ 5838239 w 5918737"/>
              <a:gd name="connsiteY5" fmla="*/ 1814483 h 3526120"/>
              <a:gd name="connsiteX6" fmla="*/ 5918737 w 5918737"/>
              <a:gd name="connsiteY6" fmla="*/ 1788295 h 3526120"/>
              <a:gd name="connsiteX7" fmla="*/ 5918737 w 5918737"/>
              <a:gd name="connsiteY7" fmla="*/ 2670174 h 3526120"/>
              <a:gd name="connsiteX8" fmla="*/ 5838383 w 5918737"/>
              <a:gd name="connsiteY8" fmla="*/ 2644165 h 3526120"/>
              <a:gd name="connsiteX9" fmla="*/ 5599155 w 5918737"/>
              <a:gd name="connsiteY9" fmla="*/ 2614579 h 3526120"/>
              <a:gd name="connsiteX10" fmla="*/ 5558662 w 5918737"/>
              <a:gd name="connsiteY10" fmla="*/ 2614579 h 3526120"/>
              <a:gd name="connsiteX11" fmla="*/ 4796109 w 5918737"/>
              <a:gd name="connsiteY11" fmla="*/ 2974461 h 3526120"/>
              <a:gd name="connsiteX12" fmla="*/ 3502529 w 5918737"/>
              <a:gd name="connsiteY12" fmla="*/ 3526120 h 3526120"/>
              <a:gd name="connsiteX13" fmla="*/ 2208948 w 5918737"/>
              <a:gd name="connsiteY13" fmla="*/ 2974461 h 3526120"/>
              <a:gd name="connsiteX14" fmla="*/ 1424240 w 5918737"/>
              <a:gd name="connsiteY14" fmla="*/ 2614579 h 3526120"/>
              <a:gd name="connsiteX15" fmla="*/ 712882 w 5918737"/>
              <a:gd name="connsiteY15" fmla="*/ 2911803 h 3526120"/>
              <a:gd name="connsiteX16" fmla="*/ 0 w 5918737"/>
              <a:gd name="connsiteY16" fmla="*/ 2507608 h 3526120"/>
              <a:gd name="connsiteX17" fmla="*/ 1425002 w 5918737"/>
              <a:gd name="connsiteY17" fmla="*/ 1842865 h 3526120"/>
              <a:gd name="connsiteX18" fmla="*/ 2718582 w 5918737"/>
              <a:gd name="connsiteY18" fmla="*/ 2394525 h 3526120"/>
              <a:gd name="connsiteX19" fmla="*/ 3503291 w 5918737"/>
              <a:gd name="connsiteY19" fmla="*/ 2754407 h 3526120"/>
              <a:gd name="connsiteX20" fmla="*/ 4287230 w 5918737"/>
              <a:gd name="connsiteY20" fmla="*/ 2394525 h 3526120"/>
              <a:gd name="connsiteX21" fmla="*/ 4481309 w 5918737"/>
              <a:gd name="connsiteY21" fmla="*/ 2231016 h 3526120"/>
              <a:gd name="connsiteX22" fmla="*/ 4479553 w 5918737"/>
              <a:gd name="connsiteY22" fmla="*/ 2229532 h 3526120"/>
              <a:gd name="connsiteX23" fmla="*/ 4547137 w 5918737"/>
              <a:gd name="connsiteY23" fmla="*/ 2185068 h 3526120"/>
              <a:gd name="connsiteX24" fmla="*/ 4500570 w 5918737"/>
              <a:gd name="connsiteY24" fmla="*/ 1971285 h 3526120"/>
              <a:gd name="connsiteX25" fmla="*/ 4434954 w 5918737"/>
              <a:gd name="connsiteY25" fmla="*/ 1723635 h 3526120"/>
              <a:gd name="connsiteX26" fmla="*/ 4401087 w 5918737"/>
              <a:gd name="connsiteY26" fmla="*/ 1624151 h 3526120"/>
              <a:gd name="connsiteX27" fmla="*/ 4346054 w 5918737"/>
              <a:gd name="connsiteY27" fmla="*/ 1501385 h 3526120"/>
              <a:gd name="connsiteX28" fmla="*/ 4303720 w 5918737"/>
              <a:gd name="connsiteY28" fmla="*/ 1406135 h 3526120"/>
              <a:gd name="connsiteX29" fmla="*/ 4229637 w 5918737"/>
              <a:gd name="connsiteY29" fmla="*/ 1200818 h 3526120"/>
              <a:gd name="connsiteX30" fmla="*/ 4212704 w 5918737"/>
              <a:gd name="connsiteY30" fmla="*/ 1126735 h 3526120"/>
              <a:gd name="connsiteX31" fmla="*/ 4193654 w 5918737"/>
              <a:gd name="connsiteY31" fmla="*/ 1092868 h 3526120"/>
              <a:gd name="connsiteX32" fmla="*/ 5578523 w 5918737"/>
              <a:gd name="connsiteY32" fmla="*/ 22068 h 3526120"/>
              <a:gd name="connsiteX33" fmla="*/ 5780719 w 5918737"/>
              <a:gd name="connsiteY33" fmla="*/ 32384 h 3526120"/>
              <a:gd name="connsiteX34" fmla="*/ 5918737 w 5918737"/>
              <a:gd name="connsiteY34" fmla="*/ 54097 h 3526120"/>
              <a:gd name="connsiteX35" fmla="*/ 5918737 w 5918737"/>
              <a:gd name="connsiteY35" fmla="*/ 849431 h 3526120"/>
              <a:gd name="connsiteX36" fmla="*/ 5825561 w 5918737"/>
              <a:gd name="connsiteY36" fmla="*/ 820573 h 3526120"/>
              <a:gd name="connsiteX37" fmla="*/ 5578523 w 5918737"/>
              <a:gd name="connsiteY37" fmla="*/ 793781 h 3526120"/>
              <a:gd name="connsiteX38" fmla="*/ 4866405 w 5918737"/>
              <a:gd name="connsiteY38" fmla="*/ 1091013 h 3526120"/>
              <a:gd name="connsiteX39" fmla="*/ 4153523 w 5918737"/>
              <a:gd name="connsiteY39" fmla="*/ 686811 h 3526120"/>
              <a:gd name="connsiteX40" fmla="*/ 5578523 w 5918737"/>
              <a:gd name="connsiteY40" fmla="*/ 22068 h 3526120"/>
              <a:gd name="connsiteX41" fmla="*/ 5915169 w 5918737"/>
              <a:gd name="connsiteY41" fmla="*/ 0 h 3526120"/>
              <a:gd name="connsiteX42" fmla="*/ 5918737 w 5918737"/>
              <a:gd name="connsiteY42" fmla="*/ 858 h 3526120"/>
              <a:gd name="connsiteX43" fmla="*/ 5918737 w 5918737"/>
              <a:gd name="connsiteY43" fmla="*/ 4567 h 352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918737" h="3526120">
                <a:moveTo>
                  <a:pt x="4191252" y="1071249"/>
                </a:moveTo>
                <a:lnTo>
                  <a:pt x="4291153" y="1116416"/>
                </a:lnTo>
                <a:cubicBezTo>
                  <a:pt x="4496403" y="1223578"/>
                  <a:pt x="4653610" y="1361493"/>
                  <a:pt x="4793815" y="1484507"/>
                </a:cubicBezTo>
                <a:cubicBezTo>
                  <a:pt x="5028389" y="1690049"/>
                  <a:pt x="5198780" y="1839038"/>
                  <a:pt x="5560187" y="1844389"/>
                </a:cubicBezTo>
                <a:cubicBezTo>
                  <a:pt x="5567831" y="1844389"/>
                  <a:pt x="5593805" y="1844389"/>
                  <a:pt x="5600680" y="1844389"/>
                </a:cubicBezTo>
                <a:cubicBezTo>
                  <a:pt x="5690269" y="1842860"/>
                  <a:pt x="5768159" y="1832451"/>
                  <a:pt x="5838239" y="1814483"/>
                </a:cubicBezTo>
                <a:lnTo>
                  <a:pt x="5918737" y="1788295"/>
                </a:lnTo>
                <a:lnTo>
                  <a:pt x="5918737" y="2670174"/>
                </a:lnTo>
                <a:lnTo>
                  <a:pt x="5838383" y="2644165"/>
                </a:lnTo>
                <a:cubicBezTo>
                  <a:pt x="5767920" y="2626232"/>
                  <a:pt x="5689507" y="2615917"/>
                  <a:pt x="5599155" y="2614579"/>
                </a:cubicBezTo>
                <a:cubicBezTo>
                  <a:pt x="5585399" y="2614579"/>
                  <a:pt x="5572411" y="2615341"/>
                  <a:pt x="5558662" y="2614579"/>
                </a:cubicBezTo>
                <a:cubicBezTo>
                  <a:pt x="5200303" y="2620691"/>
                  <a:pt x="5029921" y="2768926"/>
                  <a:pt x="4796109" y="2974461"/>
                </a:cubicBezTo>
                <a:cubicBezTo>
                  <a:pt x="4515691" y="3220490"/>
                  <a:pt x="4167271" y="3526120"/>
                  <a:pt x="3502529" y="3526120"/>
                </a:cubicBezTo>
                <a:cubicBezTo>
                  <a:pt x="2837778" y="3526120"/>
                  <a:pt x="2488597" y="3220490"/>
                  <a:pt x="2208948" y="2974461"/>
                </a:cubicBezTo>
                <a:cubicBezTo>
                  <a:pt x="1970557" y="2765100"/>
                  <a:pt x="1798633" y="2614579"/>
                  <a:pt x="1424240" y="2614579"/>
                </a:cubicBezTo>
                <a:cubicBezTo>
                  <a:pt x="1088808" y="2614579"/>
                  <a:pt x="916130" y="2736068"/>
                  <a:pt x="712882" y="2911803"/>
                </a:cubicBezTo>
                <a:cubicBezTo>
                  <a:pt x="534092" y="2765100"/>
                  <a:pt x="306393" y="2606172"/>
                  <a:pt x="0" y="2507608"/>
                </a:cubicBezTo>
                <a:cubicBezTo>
                  <a:pt x="349182" y="2192809"/>
                  <a:pt x="659401" y="1855090"/>
                  <a:pt x="1425002" y="1842865"/>
                </a:cubicBezTo>
                <a:cubicBezTo>
                  <a:pt x="2089745" y="1842865"/>
                  <a:pt x="2438171" y="2148496"/>
                  <a:pt x="2718582" y="2394525"/>
                </a:cubicBezTo>
                <a:cubicBezTo>
                  <a:pt x="2956974" y="2603885"/>
                  <a:pt x="3128897" y="2754407"/>
                  <a:pt x="3503291" y="2754407"/>
                </a:cubicBezTo>
                <a:cubicBezTo>
                  <a:pt x="3877692" y="2754407"/>
                  <a:pt x="4049608" y="2603116"/>
                  <a:pt x="4287230" y="2394525"/>
                </a:cubicBezTo>
                <a:cubicBezTo>
                  <a:pt x="4347594" y="2341805"/>
                  <a:pt x="4411776" y="2285260"/>
                  <a:pt x="4481309" y="2231016"/>
                </a:cubicBezTo>
                <a:lnTo>
                  <a:pt x="4479553" y="2229532"/>
                </a:lnTo>
                <a:lnTo>
                  <a:pt x="4547137" y="2185068"/>
                </a:lnTo>
                <a:lnTo>
                  <a:pt x="4500570" y="1971285"/>
                </a:lnTo>
                <a:lnTo>
                  <a:pt x="4434954" y="1723635"/>
                </a:lnTo>
                <a:lnTo>
                  <a:pt x="4401087" y="1624151"/>
                </a:lnTo>
                <a:lnTo>
                  <a:pt x="4346054" y="1501385"/>
                </a:lnTo>
                <a:lnTo>
                  <a:pt x="4303720" y="1406135"/>
                </a:lnTo>
                <a:lnTo>
                  <a:pt x="4229637" y="1200818"/>
                </a:lnTo>
                <a:lnTo>
                  <a:pt x="4212704" y="1126735"/>
                </a:lnTo>
                <a:lnTo>
                  <a:pt x="4193654" y="1092868"/>
                </a:lnTo>
                <a:close/>
                <a:moveTo>
                  <a:pt x="5578523" y="22068"/>
                </a:moveTo>
                <a:cubicBezTo>
                  <a:pt x="5649585" y="22068"/>
                  <a:pt x="5716824" y="25698"/>
                  <a:pt x="5780719" y="32384"/>
                </a:cubicBezTo>
                <a:lnTo>
                  <a:pt x="5918737" y="54097"/>
                </a:lnTo>
                <a:lnTo>
                  <a:pt x="5918737" y="849431"/>
                </a:lnTo>
                <a:lnTo>
                  <a:pt x="5825561" y="820573"/>
                </a:lnTo>
                <a:cubicBezTo>
                  <a:pt x="5753069" y="803190"/>
                  <a:pt x="5672123" y="793781"/>
                  <a:pt x="5578523" y="793781"/>
                </a:cubicBezTo>
                <a:cubicBezTo>
                  <a:pt x="5243092" y="793781"/>
                  <a:pt x="5070415" y="915272"/>
                  <a:pt x="4866405" y="1091013"/>
                </a:cubicBezTo>
                <a:cubicBezTo>
                  <a:pt x="4687614" y="944311"/>
                  <a:pt x="4459915" y="785383"/>
                  <a:pt x="4153523" y="686811"/>
                </a:cubicBezTo>
                <a:cubicBezTo>
                  <a:pt x="4502704" y="352149"/>
                  <a:pt x="4812923" y="34293"/>
                  <a:pt x="5578523" y="22068"/>
                </a:cubicBezTo>
                <a:close/>
                <a:moveTo>
                  <a:pt x="5915169" y="0"/>
                </a:moveTo>
                <a:lnTo>
                  <a:pt x="5918737" y="858"/>
                </a:lnTo>
                <a:lnTo>
                  <a:pt x="5918737" y="456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1EF4AA-6224-C96B-C690-724CFCC1A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4" y="2630659"/>
            <a:ext cx="5212526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F4DBBE-9C1C-E6A0-EE5D-218FB80FF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134" y="3859420"/>
            <a:ext cx="5212526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9D5F63-6540-BC31-E206-B2ECB77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4398762"/>
            <a:ext cx="5212526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A8C925C3-997C-C9AB-8DE9-720526549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754" y="5669425"/>
            <a:ext cx="5077906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AB5EC020-84F2-05CC-9672-6E6F39B481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6353166"/>
            <a:ext cx="5212526" cy="138499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1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6">
            <a:extLst>
              <a:ext uri="{FF2B5EF4-FFF2-40B4-BE49-F238E27FC236}">
                <a16:creationId xmlns:a16="http://schemas.microsoft.com/office/drawing/2014/main" id="{CB0C52EB-8994-D382-A7E4-3F16F28947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E50DA8-51B6-3829-1FFD-11240F1C9DF9}"/>
              </a:ext>
            </a:extLst>
          </p:cNvPr>
          <p:cNvGrpSpPr/>
          <p:nvPr userDrawn="1"/>
        </p:nvGrpSpPr>
        <p:grpSpPr>
          <a:xfrm>
            <a:off x="576120" y="837102"/>
            <a:ext cx="4232947" cy="585299"/>
            <a:chOff x="3651227" y="3078934"/>
            <a:chExt cx="4888873" cy="675995"/>
          </a:xfrm>
        </p:grpSpPr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75B767AF-A149-3C4A-9868-2B0E1C91D9D2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10">
              <a:extLst>
                <a:ext uri="{FF2B5EF4-FFF2-40B4-BE49-F238E27FC236}">
                  <a16:creationId xmlns:a16="http://schemas.microsoft.com/office/drawing/2014/main" id="{0F92997D-69F8-F490-A4BA-E56C1C26094B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C33FEC2-8894-F21D-6B64-6163FB5268CE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5" y="3078934"/>
              <a:ext cx="0" cy="675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488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0 2.9629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0 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0 L -4.16667E-7 0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0091 -3.33333E-6 L -3.33333E-6 -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0.03472 L -8.33333E-7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19 -0.00024 L -8.33333E-7 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0023 L 4.16667E-7 -4.07407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000"/>
                  </p:stCondLst>
                  <p:childTnLst>
                    <p:animMotion origin="layout" path="M -8.33333E-7 -0.03472 L -8.33333E-7 -3.7037E-7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0"/>
                  </p:stCondLst>
                  <p:childTnLst>
                    <p:animMotion origin="layout" path="M -0.01719 -0.00024 L -8.33333E-7 4.44444E-6 " pathEditMode="relative" rAng="0" ptsTypes="AA">
                      <p:cBhvr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0"/>
                  </p:stCondLst>
                  <p:childTnLst>
                    <p:animMotion origin="layout" path="M -0.01719 -0.00023 L 4.16667E-7 -4.07407E-6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BDA0-AF00-EA46-3910-71F25F1C3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9" y="1557337"/>
            <a:ext cx="9539998" cy="1415772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F00D50-C457-6D84-AE58-CB8D9228EB0D}"/>
              </a:ext>
            </a:extLst>
          </p:cNvPr>
          <p:cNvCxnSpPr>
            <a:cxnSpLocks/>
          </p:cNvCxnSpPr>
          <p:nvPr userDrawn="1"/>
        </p:nvCxnSpPr>
        <p:spPr>
          <a:xfrm>
            <a:off x="380999" y="1376209"/>
            <a:ext cx="1143952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F8A77F5-9062-6B1A-A103-05E1C7DA05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3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4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6B2940-85CD-7060-B2C5-6AB3A0B7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27725" y="1557338"/>
            <a:ext cx="5392800" cy="1415772"/>
          </a:xfrm>
          <a:custGeom>
            <a:avLst/>
            <a:gdLst>
              <a:gd name="connsiteX0" fmla="*/ 0 w 4385873"/>
              <a:gd name="connsiteY0" fmla="*/ 0 h 1415772"/>
              <a:gd name="connsiteX1" fmla="*/ 4385873 w 4385873"/>
              <a:gd name="connsiteY1" fmla="*/ 0 h 1415772"/>
              <a:gd name="connsiteX2" fmla="*/ 4385873 w 4385873"/>
              <a:gd name="connsiteY2" fmla="*/ 1415772 h 1415772"/>
              <a:gd name="connsiteX3" fmla="*/ 0 w 4385873"/>
              <a:gd name="connsiteY3" fmla="*/ 1415772 h 14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873" h="1415772">
                <a:moveTo>
                  <a:pt x="0" y="0"/>
                </a:moveTo>
                <a:lnTo>
                  <a:pt x="4385873" y="0"/>
                </a:lnTo>
                <a:lnTo>
                  <a:pt x="4385873" y="1415772"/>
                </a:lnTo>
                <a:lnTo>
                  <a:pt x="0" y="1415772"/>
                </a:lnTo>
                <a:close/>
              </a:path>
            </a:pathLst>
          </a:custGeo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A7C750-608F-2D00-D917-AC3568D5452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0997" y="1557337"/>
            <a:ext cx="5392800" cy="1415772"/>
          </a:xfrm>
          <a:custGeom>
            <a:avLst/>
            <a:gdLst>
              <a:gd name="connsiteX0" fmla="*/ 0 w 4385873"/>
              <a:gd name="connsiteY0" fmla="*/ 0 h 1415772"/>
              <a:gd name="connsiteX1" fmla="*/ 4385873 w 4385873"/>
              <a:gd name="connsiteY1" fmla="*/ 0 h 1415772"/>
              <a:gd name="connsiteX2" fmla="*/ 4385873 w 4385873"/>
              <a:gd name="connsiteY2" fmla="*/ 1415772 h 1415772"/>
              <a:gd name="connsiteX3" fmla="*/ 0 w 4385873"/>
              <a:gd name="connsiteY3" fmla="*/ 1415772 h 1415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5873" h="1415772">
                <a:moveTo>
                  <a:pt x="0" y="0"/>
                </a:moveTo>
                <a:lnTo>
                  <a:pt x="4385873" y="0"/>
                </a:lnTo>
                <a:lnTo>
                  <a:pt x="4385873" y="1415772"/>
                </a:lnTo>
                <a:lnTo>
                  <a:pt x="0" y="1415772"/>
                </a:lnTo>
                <a:close/>
              </a:path>
            </a:pathLst>
          </a:custGeo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057D98-2AA8-C2BE-C00E-7BE3B8016C1C}"/>
              </a:ext>
            </a:extLst>
          </p:cNvPr>
          <p:cNvCxnSpPr>
            <a:cxnSpLocks/>
          </p:cNvCxnSpPr>
          <p:nvPr userDrawn="1"/>
        </p:nvCxnSpPr>
        <p:spPr>
          <a:xfrm>
            <a:off x="380999" y="1376210"/>
            <a:ext cx="1143952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A7FFF7F-F8C7-93C1-47FE-206B660E5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line 5 years company anniversary milestones" hidden="1">
            <a:extLst>
              <a:ext uri="{FF2B5EF4-FFF2-40B4-BE49-F238E27FC236}">
                <a16:creationId xmlns:a16="http://schemas.microsoft.com/office/drawing/2014/main" id="{98A6CCD2-BB5B-452A-BD6C-FB76A4DC41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r="-1"/>
          <a:stretch/>
        </p:blipFill>
        <p:spPr bwMode="auto">
          <a:xfrm>
            <a:off x="1616658" y="0"/>
            <a:ext cx="10575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126" y="6337777"/>
            <a:ext cx="4320000" cy="15388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3ED48FD-788A-FDB4-25A7-D07CA3A3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5063068" cy="8863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E2A6811-C76C-9828-B310-1E2C414CE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557337"/>
            <a:ext cx="5063069" cy="1415772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581511-D056-EB06-A06F-E4F01684E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4"/>
            <a:ext cx="5063067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76B52E-56DE-DF58-0AB5-5FFC8572B0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2995" y="0"/>
            <a:ext cx="6269003" cy="6858000"/>
          </a:xfrm>
          <a:custGeom>
            <a:avLst/>
            <a:gdLst>
              <a:gd name="connsiteX0" fmla="*/ 78398 w 6269003"/>
              <a:gd name="connsiteY0" fmla="*/ 0 h 6858000"/>
              <a:gd name="connsiteX1" fmla="*/ 6269003 w 6269003"/>
              <a:gd name="connsiteY1" fmla="*/ 0 h 6858000"/>
              <a:gd name="connsiteX2" fmla="*/ 6269003 w 6269003"/>
              <a:gd name="connsiteY2" fmla="*/ 6858000 h 6858000"/>
              <a:gd name="connsiteX3" fmla="*/ 3132553 w 6269003"/>
              <a:gd name="connsiteY3" fmla="*/ 6858000 h 6858000"/>
              <a:gd name="connsiteX4" fmla="*/ 3068299 w 6269003"/>
              <a:gd name="connsiteY4" fmla="*/ 6816806 h 6858000"/>
              <a:gd name="connsiteX5" fmla="*/ 0 w 6269003"/>
              <a:gd name="connsiteY5" fmla="*/ 1045797 h 6858000"/>
              <a:gd name="connsiteX6" fmla="*/ 35929 w 6269003"/>
              <a:gd name="connsiteY6" fmla="*/ 3342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9003" h="6858000">
                <a:moveTo>
                  <a:pt x="78398" y="0"/>
                </a:moveTo>
                <a:lnTo>
                  <a:pt x="6269003" y="0"/>
                </a:lnTo>
                <a:lnTo>
                  <a:pt x="6269003" y="6858000"/>
                </a:lnTo>
                <a:lnTo>
                  <a:pt x="3132553" y="6858000"/>
                </a:lnTo>
                <a:lnTo>
                  <a:pt x="3068299" y="6816806"/>
                </a:lnTo>
                <a:cubicBezTo>
                  <a:pt x="1217107" y="5566116"/>
                  <a:pt x="0" y="3448097"/>
                  <a:pt x="0" y="1045797"/>
                </a:cubicBezTo>
                <a:cubicBezTo>
                  <a:pt x="0" y="805567"/>
                  <a:pt x="12170" y="568180"/>
                  <a:pt x="35929" y="334219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03365B6-F690-4A8A-9695-7250F1C442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F1E5BB-E53B-D78E-4880-12CE1AF83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7550" y="6199017"/>
            <a:ext cx="875661" cy="289113"/>
          </a:xfrm>
          <a:custGeom>
            <a:avLst/>
            <a:gdLst>
              <a:gd name="connsiteX0" fmla="*/ 818628 w 875661"/>
              <a:gd name="connsiteY0" fmla="*/ 166574 h 289113"/>
              <a:gd name="connsiteX1" fmla="*/ 789079 w 875661"/>
              <a:gd name="connsiteY1" fmla="*/ 195729 h 289113"/>
              <a:gd name="connsiteX2" fmla="*/ 818628 w 875661"/>
              <a:gd name="connsiteY2" fmla="*/ 224883 h 289113"/>
              <a:gd name="connsiteX3" fmla="*/ 846932 w 875661"/>
              <a:gd name="connsiteY3" fmla="*/ 195729 h 289113"/>
              <a:gd name="connsiteX4" fmla="*/ 818628 w 875661"/>
              <a:gd name="connsiteY4" fmla="*/ 166574 h 289113"/>
              <a:gd name="connsiteX5" fmla="*/ 385535 w 875661"/>
              <a:gd name="connsiteY5" fmla="*/ 165754 h 289113"/>
              <a:gd name="connsiteX6" fmla="*/ 357656 w 875661"/>
              <a:gd name="connsiteY6" fmla="*/ 194271 h 289113"/>
              <a:gd name="connsiteX7" fmla="*/ 385535 w 875661"/>
              <a:gd name="connsiteY7" fmla="*/ 222788 h 289113"/>
              <a:gd name="connsiteX8" fmla="*/ 414689 w 875661"/>
              <a:gd name="connsiteY8" fmla="*/ 194271 h 289113"/>
              <a:gd name="connsiteX9" fmla="*/ 385535 w 875661"/>
              <a:gd name="connsiteY9" fmla="*/ 165754 h 289113"/>
              <a:gd name="connsiteX10" fmla="*/ 578105 w 875661"/>
              <a:gd name="connsiteY10" fmla="*/ 165541 h 289113"/>
              <a:gd name="connsiteX11" fmla="*/ 548951 w 875661"/>
              <a:gd name="connsiteY11" fmla="*/ 195516 h 289113"/>
              <a:gd name="connsiteX12" fmla="*/ 577467 w 875661"/>
              <a:gd name="connsiteY12" fmla="*/ 225703 h 289113"/>
              <a:gd name="connsiteX13" fmla="*/ 607260 w 875661"/>
              <a:gd name="connsiteY13" fmla="*/ 195516 h 289113"/>
              <a:gd name="connsiteX14" fmla="*/ 578105 w 875661"/>
              <a:gd name="connsiteY14" fmla="*/ 165541 h 289113"/>
              <a:gd name="connsiteX15" fmla="*/ 719018 w 875661"/>
              <a:gd name="connsiteY15" fmla="*/ 141033 h 289113"/>
              <a:gd name="connsiteX16" fmla="*/ 748172 w 875661"/>
              <a:gd name="connsiteY16" fmla="*/ 141033 h 289113"/>
              <a:gd name="connsiteX17" fmla="*/ 748172 w 875661"/>
              <a:gd name="connsiteY17" fmla="*/ 249360 h 289113"/>
              <a:gd name="connsiteX18" fmla="*/ 719230 w 875661"/>
              <a:gd name="connsiteY18" fmla="*/ 249360 h 289113"/>
              <a:gd name="connsiteX19" fmla="*/ 719230 w 875661"/>
              <a:gd name="connsiteY19" fmla="*/ 238579 h 289113"/>
              <a:gd name="connsiteX20" fmla="*/ 719200 w 875661"/>
              <a:gd name="connsiteY20" fmla="*/ 238609 h 289113"/>
              <a:gd name="connsiteX21" fmla="*/ 687737 w 875661"/>
              <a:gd name="connsiteY21" fmla="*/ 251274 h 289113"/>
              <a:gd name="connsiteX22" fmla="*/ 645919 w 875661"/>
              <a:gd name="connsiteY22" fmla="*/ 207572 h 289113"/>
              <a:gd name="connsiteX23" fmla="*/ 645919 w 875661"/>
              <a:gd name="connsiteY23" fmla="*/ 141063 h 289113"/>
              <a:gd name="connsiteX24" fmla="*/ 675073 w 875661"/>
              <a:gd name="connsiteY24" fmla="*/ 141063 h 289113"/>
              <a:gd name="connsiteX25" fmla="*/ 675073 w 875661"/>
              <a:gd name="connsiteY25" fmla="*/ 202500 h 289113"/>
              <a:gd name="connsiteX26" fmla="*/ 695147 w 875661"/>
              <a:gd name="connsiteY26" fmla="*/ 224245 h 289113"/>
              <a:gd name="connsiteX27" fmla="*/ 719018 w 875661"/>
              <a:gd name="connsiteY27" fmla="*/ 200162 h 289113"/>
              <a:gd name="connsiteX28" fmla="*/ 820967 w 875661"/>
              <a:gd name="connsiteY28" fmla="*/ 139971 h 289113"/>
              <a:gd name="connsiteX29" fmla="*/ 875661 w 875661"/>
              <a:gd name="connsiteY29" fmla="*/ 195516 h 289113"/>
              <a:gd name="connsiteX30" fmla="*/ 820967 w 875661"/>
              <a:gd name="connsiteY30" fmla="*/ 250849 h 289113"/>
              <a:gd name="connsiteX31" fmla="*/ 789504 w 875661"/>
              <a:gd name="connsiteY31" fmla="*/ 241130 h 289113"/>
              <a:gd name="connsiteX32" fmla="*/ 789504 w 875661"/>
              <a:gd name="connsiteY32" fmla="*/ 286532 h 289113"/>
              <a:gd name="connsiteX33" fmla="*/ 759955 w 875661"/>
              <a:gd name="connsiteY33" fmla="*/ 286532 h 289113"/>
              <a:gd name="connsiteX34" fmla="*/ 759955 w 875661"/>
              <a:gd name="connsiteY34" fmla="*/ 141033 h 289113"/>
              <a:gd name="connsiteX35" fmla="*/ 789292 w 875661"/>
              <a:gd name="connsiteY35" fmla="*/ 141033 h 289113"/>
              <a:gd name="connsiteX36" fmla="*/ 789292 w 875661"/>
              <a:gd name="connsiteY36" fmla="*/ 149689 h 289113"/>
              <a:gd name="connsiteX37" fmla="*/ 820967 w 875661"/>
              <a:gd name="connsiteY37" fmla="*/ 139971 h 289113"/>
              <a:gd name="connsiteX38" fmla="*/ 515849 w 875661"/>
              <a:gd name="connsiteY38" fmla="*/ 139575 h 289113"/>
              <a:gd name="connsiteX39" fmla="*/ 515849 w 875661"/>
              <a:gd name="connsiteY39" fmla="*/ 169124 h 289113"/>
              <a:gd name="connsiteX40" fmla="*/ 515818 w 875661"/>
              <a:gd name="connsiteY40" fmla="*/ 169124 h 289113"/>
              <a:gd name="connsiteX41" fmla="*/ 484568 w 875661"/>
              <a:gd name="connsiteY41" fmla="*/ 199950 h 289113"/>
              <a:gd name="connsiteX42" fmla="*/ 484568 w 875661"/>
              <a:gd name="connsiteY42" fmla="*/ 249360 h 289113"/>
              <a:gd name="connsiteX43" fmla="*/ 455019 w 875661"/>
              <a:gd name="connsiteY43" fmla="*/ 249360 h 289113"/>
              <a:gd name="connsiteX44" fmla="*/ 455019 w 875661"/>
              <a:gd name="connsiteY44" fmla="*/ 141033 h 289113"/>
              <a:gd name="connsiteX45" fmla="*/ 484386 w 875661"/>
              <a:gd name="connsiteY45" fmla="*/ 141033 h 289113"/>
              <a:gd name="connsiteX46" fmla="*/ 484386 w 875661"/>
              <a:gd name="connsiteY46" fmla="*/ 156036 h 289113"/>
              <a:gd name="connsiteX47" fmla="*/ 515849 w 875661"/>
              <a:gd name="connsiteY47" fmla="*/ 139575 h 289113"/>
              <a:gd name="connsiteX48" fmla="*/ 383014 w 875661"/>
              <a:gd name="connsiteY48" fmla="*/ 139363 h 289113"/>
              <a:gd name="connsiteX49" fmla="*/ 414264 w 875661"/>
              <a:gd name="connsiteY49" fmla="*/ 149081 h 289113"/>
              <a:gd name="connsiteX50" fmla="*/ 414264 w 875661"/>
              <a:gd name="connsiteY50" fmla="*/ 141064 h 289113"/>
              <a:gd name="connsiteX51" fmla="*/ 443418 w 875661"/>
              <a:gd name="connsiteY51" fmla="*/ 141064 h 289113"/>
              <a:gd name="connsiteX52" fmla="*/ 443418 w 875661"/>
              <a:gd name="connsiteY52" fmla="*/ 238853 h 289113"/>
              <a:gd name="connsiteX53" fmla="*/ 385353 w 875661"/>
              <a:gd name="connsiteY53" fmla="*/ 289113 h 289113"/>
              <a:gd name="connsiteX54" fmla="*/ 332997 w 875661"/>
              <a:gd name="connsiteY54" fmla="*/ 263755 h 289113"/>
              <a:gd name="connsiteX55" fmla="*/ 354103 w 875661"/>
              <a:gd name="connsiteY55" fmla="*/ 249391 h 289113"/>
              <a:gd name="connsiteX56" fmla="*/ 384928 w 875661"/>
              <a:gd name="connsiteY56" fmla="*/ 264393 h 289113"/>
              <a:gd name="connsiteX57" fmla="*/ 414294 w 875661"/>
              <a:gd name="connsiteY57" fmla="*/ 241373 h 289113"/>
              <a:gd name="connsiteX58" fmla="*/ 414294 w 875661"/>
              <a:gd name="connsiteY58" fmla="*/ 238428 h 289113"/>
              <a:gd name="connsiteX59" fmla="*/ 414264 w 875661"/>
              <a:gd name="connsiteY59" fmla="*/ 238397 h 289113"/>
              <a:gd name="connsiteX60" fmla="*/ 383014 w 875661"/>
              <a:gd name="connsiteY60" fmla="*/ 248328 h 289113"/>
              <a:gd name="connsiteX61" fmla="*/ 329170 w 875661"/>
              <a:gd name="connsiteY61" fmla="*/ 194058 h 289113"/>
              <a:gd name="connsiteX62" fmla="*/ 383014 w 875661"/>
              <a:gd name="connsiteY62" fmla="*/ 139363 h 289113"/>
              <a:gd name="connsiteX63" fmla="*/ 578135 w 875661"/>
              <a:gd name="connsiteY63" fmla="*/ 138907 h 289113"/>
              <a:gd name="connsiteX64" fmla="*/ 636414 w 875661"/>
              <a:gd name="connsiteY64" fmla="*/ 195516 h 289113"/>
              <a:gd name="connsiteX65" fmla="*/ 578135 w 875661"/>
              <a:gd name="connsiteY65" fmla="*/ 251911 h 289113"/>
              <a:gd name="connsiteX66" fmla="*/ 520070 w 875661"/>
              <a:gd name="connsiteY66" fmla="*/ 195516 h 289113"/>
              <a:gd name="connsiteX67" fmla="*/ 578135 w 875661"/>
              <a:gd name="connsiteY67" fmla="*/ 138907 h 289113"/>
              <a:gd name="connsiteX68" fmla="*/ 677807 w 875661"/>
              <a:gd name="connsiteY68" fmla="*/ 89224 h 289113"/>
              <a:gd name="connsiteX69" fmla="*/ 677807 w 875661"/>
              <a:gd name="connsiteY69" fmla="*/ 89254 h 289113"/>
              <a:gd name="connsiteX70" fmla="*/ 677791 w 875661"/>
              <a:gd name="connsiteY70" fmla="*/ 89244 h 289113"/>
              <a:gd name="connsiteX71" fmla="*/ 562708 w 875661"/>
              <a:gd name="connsiteY71" fmla="*/ 89224 h 289113"/>
              <a:gd name="connsiteX72" fmla="*/ 562708 w 875661"/>
              <a:gd name="connsiteY72" fmla="*/ 89254 h 289113"/>
              <a:gd name="connsiteX73" fmla="*/ 562693 w 875661"/>
              <a:gd name="connsiteY73" fmla="*/ 89244 h 289113"/>
              <a:gd name="connsiteX74" fmla="*/ 401570 w 875661"/>
              <a:gd name="connsiteY74" fmla="*/ 4130 h 289113"/>
              <a:gd name="connsiteX75" fmla="*/ 443388 w 875661"/>
              <a:gd name="connsiteY75" fmla="*/ 47831 h 289113"/>
              <a:gd name="connsiteX76" fmla="*/ 443388 w 875661"/>
              <a:gd name="connsiteY76" fmla="*/ 114339 h 289113"/>
              <a:gd name="connsiteX77" fmla="*/ 414234 w 875661"/>
              <a:gd name="connsiteY77" fmla="*/ 114339 h 289113"/>
              <a:gd name="connsiteX78" fmla="*/ 414234 w 875661"/>
              <a:gd name="connsiteY78" fmla="*/ 52872 h 289113"/>
              <a:gd name="connsiteX79" fmla="*/ 394372 w 875661"/>
              <a:gd name="connsiteY79" fmla="*/ 31128 h 289113"/>
              <a:gd name="connsiteX80" fmla="*/ 370502 w 875661"/>
              <a:gd name="connsiteY80" fmla="*/ 55211 h 289113"/>
              <a:gd name="connsiteX81" fmla="*/ 370502 w 875661"/>
              <a:gd name="connsiteY81" fmla="*/ 114339 h 289113"/>
              <a:gd name="connsiteX82" fmla="*/ 341135 w 875661"/>
              <a:gd name="connsiteY82" fmla="*/ 114339 h 289113"/>
              <a:gd name="connsiteX83" fmla="*/ 341135 w 875661"/>
              <a:gd name="connsiteY83" fmla="*/ 6013 h 289113"/>
              <a:gd name="connsiteX84" fmla="*/ 370077 w 875661"/>
              <a:gd name="connsiteY84" fmla="*/ 6013 h 289113"/>
              <a:gd name="connsiteX85" fmla="*/ 370077 w 875661"/>
              <a:gd name="connsiteY85" fmla="*/ 17006 h 289113"/>
              <a:gd name="connsiteX86" fmla="*/ 370108 w 875661"/>
              <a:gd name="connsiteY86" fmla="*/ 17006 h 289113"/>
              <a:gd name="connsiteX87" fmla="*/ 401570 w 875661"/>
              <a:gd name="connsiteY87" fmla="*/ 4130 h 289113"/>
              <a:gd name="connsiteX88" fmla="*/ 627334 w 875661"/>
              <a:gd name="connsiteY88" fmla="*/ 3887 h 289113"/>
              <a:gd name="connsiteX89" fmla="*/ 678019 w 875661"/>
              <a:gd name="connsiteY89" fmla="*/ 32191 h 289113"/>
              <a:gd name="connsiteX90" fmla="*/ 655000 w 875661"/>
              <a:gd name="connsiteY90" fmla="*/ 46555 h 289113"/>
              <a:gd name="connsiteX91" fmla="*/ 628396 w 875661"/>
              <a:gd name="connsiteY91" fmla="*/ 30733 h 289113"/>
              <a:gd name="connsiteX92" fmla="*/ 599667 w 875661"/>
              <a:gd name="connsiteY92" fmla="*/ 60525 h 289113"/>
              <a:gd name="connsiteX93" fmla="*/ 628396 w 875661"/>
              <a:gd name="connsiteY93" fmla="*/ 90499 h 289113"/>
              <a:gd name="connsiteX94" fmla="*/ 655000 w 875661"/>
              <a:gd name="connsiteY94" fmla="*/ 74677 h 289113"/>
              <a:gd name="connsiteX95" fmla="*/ 677791 w 875661"/>
              <a:gd name="connsiteY95" fmla="*/ 89244 h 289113"/>
              <a:gd name="connsiteX96" fmla="*/ 668878 w 875661"/>
              <a:gd name="connsiteY96" fmla="*/ 100580 h 289113"/>
              <a:gd name="connsiteX97" fmla="*/ 627334 w 875661"/>
              <a:gd name="connsiteY97" fmla="*/ 116890 h 289113"/>
              <a:gd name="connsiteX98" fmla="*/ 570088 w 875661"/>
              <a:gd name="connsiteY98" fmla="*/ 60494 h 289113"/>
              <a:gd name="connsiteX99" fmla="*/ 627334 w 875661"/>
              <a:gd name="connsiteY99" fmla="*/ 3887 h 289113"/>
              <a:gd name="connsiteX100" fmla="*/ 512235 w 875661"/>
              <a:gd name="connsiteY100" fmla="*/ 3887 h 289113"/>
              <a:gd name="connsiteX101" fmla="*/ 562920 w 875661"/>
              <a:gd name="connsiteY101" fmla="*/ 32191 h 289113"/>
              <a:gd name="connsiteX102" fmla="*/ 539901 w 875661"/>
              <a:gd name="connsiteY102" fmla="*/ 46555 h 289113"/>
              <a:gd name="connsiteX103" fmla="*/ 513297 w 875661"/>
              <a:gd name="connsiteY103" fmla="*/ 30733 h 289113"/>
              <a:gd name="connsiteX104" fmla="*/ 484568 w 875661"/>
              <a:gd name="connsiteY104" fmla="*/ 60525 h 289113"/>
              <a:gd name="connsiteX105" fmla="*/ 513297 w 875661"/>
              <a:gd name="connsiteY105" fmla="*/ 90499 h 289113"/>
              <a:gd name="connsiteX106" fmla="*/ 539901 w 875661"/>
              <a:gd name="connsiteY106" fmla="*/ 74677 h 289113"/>
              <a:gd name="connsiteX107" fmla="*/ 562693 w 875661"/>
              <a:gd name="connsiteY107" fmla="*/ 89244 h 289113"/>
              <a:gd name="connsiteX108" fmla="*/ 553779 w 875661"/>
              <a:gd name="connsiteY108" fmla="*/ 100580 h 289113"/>
              <a:gd name="connsiteX109" fmla="*/ 512235 w 875661"/>
              <a:gd name="connsiteY109" fmla="*/ 116890 h 289113"/>
              <a:gd name="connsiteX110" fmla="*/ 454989 w 875661"/>
              <a:gd name="connsiteY110" fmla="*/ 60494 h 289113"/>
              <a:gd name="connsiteX111" fmla="*/ 512235 w 875661"/>
              <a:gd name="connsiteY111" fmla="*/ 3887 h 289113"/>
              <a:gd name="connsiteX112" fmla="*/ 144556 w 875661"/>
              <a:gd name="connsiteY112" fmla="*/ 0 h 289113"/>
              <a:gd name="connsiteX113" fmla="*/ 261022 w 875661"/>
              <a:gd name="connsiteY113" fmla="*/ 58977 h 289113"/>
              <a:gd name="connsiteX114" fmla="*/ 245746 w 875661"/>
              <a:gd name="connsiteY114" fmla="*/ 57428 h 289113"/>
              <a:gd name="connsiteX115" fmla="*/ 189108 w 875661"/>
              <a:gd name="connsiteY115" fmla="*/ 83849 h 289113"/>
              <a:gd name="connsiteX116" fmla="*/ 217442 w 875661"/>
              <a:gd name="connsiteY116" fmla="*/ 99914 h 289113"/>
              <a:gd name="connsiteX117" fmla="*/ 245746 w 875661"/>
              <a:gd name="connsiteY117" fmla="*/ 88100 h 289113"/>
              <a:gd name="connsiteX118" fmla="*/ 276935 w 875661"/>
              <a:gd name="connsiteY118" fmla="*/ 102404 h 289113"/>
              <a:gd name="connsiteX119" fmla="*/ 284710 w 875661"/>
              <a:gd name="connsiteY119" fmla="*/ 108964 h 289113"/>
              <a:gd name="connsiteX120" fmla="*/ 284710 w 875661"/>
              <a:gd name="connsiteY120" fmla="*/ 108994 h 289113"/>
              <a:gd name="connsiteX121" fmla="*/ 276935 w 875661"/>
              <a:gd name="connsiteY121" fmla="*/ 115554 h 289113"/>
              <a:gd name="connsiteX122" fmla="*/ 246627 w 875661"/>
              <a:gd name="connsiteY122" fmla="*/ 129857 h 289113"/>
              <a:gd name="connsiteX123" fmla="*/ 245018 w 875661"/>
              <a:gd name="connsiteY123" fmla="*/ 129857 h 289113"/>
              <a:gd name="connsiteX124" fmla="*/ 214557 w 875661"/>
              <a:gd name="connsiteY124" fmla="*/ 115554 h 289113"/>
              <a:gd name="connsiteX125" fmla="*/ 163143 w 875661"/>
              <a:gd name="connsiteY125" fmla="*/ 93627 h 289113"/>
              <a:gd name="connsiteX126" fmla="*/ 106504 w 875661"/>
              <a:gd name="connsiteY126" fmla="*/ 120048 h 289113"/>
              <a:gd name="connsiteX127" fmla="*/ 134838 w 875661"/>
              <a:gd name="connsiteY127" fmla="*/ 136114 h 289113"/>
              <a:gd name="connsiteX128" fmla="*/ 163112 w 875661"/>
              <a:gd name="connsiteY128" fmla="*/ 124300 h 289113"/>
              <a:gd name="connsiteX129" fmla="*/ 194301 w 875661"/>
              <a:gd name="connsiteY129" fmla="*/ 138604 h 289113"/>
              <a:gd name="connsiteX130" fmla="*/ 202136 w 875661"/>
              <a:gd name="connsiteY130" fmla="*/ 145225 h 289113"/>
              <a:gd name="connsiteX131" fmla="*/ 194422 w 875661"/>
              <a:gd name="connsiteY131" fmla="*/ 151723 h 289113"/>
              <a:gd name="connsiteX132" fmla="*/ 163264 w 875661"/>
              <a:gd name="connsiteY132" fmla="*/ 166027 h 289113"/>
              <a:gd name="connsiteX133" fmla="*/ 132075 w 875661"/>
              <a:gd name="connsiteY133" fmla="*/ 151723 h 289113"/>
              <a:gd name="connsiteX134" fmla="*/ 80660 w 875661"/>
              <a:gd name="connsiteY134" fmla="*/ 129797 h 289113"/>
              <a:gd name="connsiteX135" fmla="*/ 24022 w 875661"/>
              <a:gd name="connsiteY135" fmla="*/ 156218 h 289113"/>
              <a:gd name="connsiteX136" fmla="*/ 52356 w 875661"/>
              <a:gd name="connsiteY136" fmla="*/ 172283 h 289113"/>
              <a:gd name="connsiteX137" fmla="*/ 80630 w 875661"/>
              <a:gd name="connsiteY137" fmla="*/ 160470 h 289113"/>
              <a:gd name="connsiteX138" fmla="*/ 111819 w 875661"/>
              <a:gd name="connsiteY138" fmla="*/ 174773 h 289113"/>
              <a:gd name="connsiteX139" fmla="*/ 163234 w 875661"/>
              <a:gd name="connsiteY139" fmla="*/ 196700 h 289113"/>
              <a:gd name="connsiteX140" fmla="*/ 214648 w 875661"/>
              <a:gd name="connsiteY140" fmla="*/ 174773 h 289113"/>
              <a:gd name="connsiteX141" fmla="*/ 244957 w 875661"/>
              <a:gd name="connsiteY141" fmla="*/ 160470 h 289113"/>
              <a:gd name="connsiteX142" fmla="*/ 246566 w 875661"/>
              <a:gd name="connsiteY142" fmla="*/ 160470 h 289113"/>
              <a:gd name="connsiteX143" fmla="*/ 277027 w 875661"/>
              <a:gd name="connsiteY143" fmla="*/ 174773 h 289113"/>
              <a:gd name="connsiteX144" fmla="*/ 284437 w 875661"/>
              <a:gd name="connsiteY144" fmla="*/ 181060 h 289113"/>
              <a:gd name="connsiteX145" fmla="*/ 144556 w 875661"/>
              <a:gd name="connsiteY145" fmla="*/ 289083 h 289113"/>
              <a:gd name="connsiteX146" fmla="*/ 0 w 875661"/>
              <a:gd name="connsiteY146" fmla="*/ 144526 h 289113"/>
              <a:gd name="connsiteX147" fmla="*/ 144556 w 875661"/>
              <a:gd name="connsiteY147" fmla="*/ 0 h 2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875661" h="289113">
                <a:moveTo>
                  <a:pt x="818628" y="166574"/>
                </a:moveTo>
                <a:cubicBezTo>
                  <a:pt x="801956" y="166574"/>
                  <a:pt x="789079" y="179663"/>
                  <a:pt x="789079" y="195729"/>
                </a:cubicBezTo>
                <a:cubicBezTo>
                  <a:pt x="789079" y="211976"/>
                  <a:pt x="801530" y="224883"/>
                  <a:pt x="818628" y="224883"/>
                </a:cubicBezTo>
                <a:cubicBezTo>
                  <a:pt x="834450" y="224883"/>
                  <a:pt x="846932" y="212006"/>
                  <a:pt x="846932" y="195729"/>
                </a:cubicBezTo>
                <a:cubicBezTo>
                  <a:pt x="846932" y="179450"/>
                  <a:pt x="834481" y="166574"/>
                  <a:pt x="818628" y="166574"/>
                </a:cubicBezTo>
                <a:close/>
                <a:moveTo>
                  <a:pt x="385535" y="165754"/>
                </a:moveTo>
                <a:cubicBezTo>
                  <a:pt x="370108" y="165754"/>
                  <a:pt x="357656" y="178630"/>
                  <a:pt x="357656" y="194271"/>
                </a:cubicBezTo>
                <a:cubicBezTo>
                  <a:pt x="357656" y="209911"/>
                  <a:pt x="370108" y="222788"/>
                  <a:pt x="385535" y="222788"/>
                </a:cubicBezTo>
                <a:cubicBezTo>
                  <a:pt x="402207" y="222788"/>
                  <a:pt x="414689" y="210336"/>
                  <a:pt x="414689" y="194271"/>
                </a:cubicBezTo>
                <a:cubicBezTo>
                  <a:pt x="414689" y="178630"/>
                  <a:pt x="402025" y="165754"/>
                  <a:pt x="385535" y="165754"/>
                </a:cubicBezTo>
                <a:close/>
                <a:moveTo>
                  <a:pt x="578105" y="165541"/>
                </a:moveTo>
                <a:cubicBezTo>
                  <a:pt x="561615" y="165541"/>
                  <a:pt x="548951" y="178205"/>
                  <a:pt x="548951" y="195516"/>
                </a:cubicBezTo>
                <a:cubicBezTo>
                  <a:pt x="548951" y="212826"/>
                  <a:pt x="560977" y="225703"/>
                  <a:pt x="577467" y="225703"/>
                </a:cubicBezTo>
                <a:cubicBezTo>
                  <a:pt x="593958" y="225703"/>
                  <a:pt x="607260" y="212826"/>
                  <a:pt x="607260" y="195516"/>
                </a:cubicBezTo>
                <a:cubicBezTo>
                  <a:pt x="607260" y="178205"/>
                  <a:pt x="594595" y="165541"/>
                  <a:pt x="578105" y="165541"/>
                </a:cubicBezTo>
                <a:close/>
                <a:moveTo>
                  <a:pt x="719018" y="141033"/>
                </a:moveTo>
                <a:lnTo>
                  <a:pt x="748172" y="141033"/>
                </a:lnTo>
                <a:lnTo>
                  <a:pt x="748172" y="249360"/>
                </a:lnTo>
                <a:lnTo>
                  <a:pt x="719230" y="249360"/>
                </a:lnTo>
                <a:lnTo>
                  <a:pt x="719230" y="238579"/>
                </a:lnTo>
                <a:lnTo>
                  <a:pt x="719200" y="238609"/>
                </a:lnTo>
                <a:cubicBezTo>
                  <a:pt x="717287" y="240735"/>
                  <a:pt x="706961" y="251274"/>
                  <a:pt x="687737" y="251274"/>
                </a:cubicBezTo>
                <a:cubicBezTo>
                  <a:pt x="662410" y="251274"/>
                  <a:pt x="645919" y="233750"/>
                  <a:pt x="645919" y="207572"/>
                </a:cubicBezTo>
                <a:lnTo>
                  <a:pt x="645919" y="141063"/>
                </a:lnTo>
                <a:lnTo>
                  <a:pt x="675073" y="141063"/>
                </a:lnTo>
                <a:lnTo>
                  <a:pt x="675073" y="202500"/>
                </a:lnTo>
                <a:cubicBezTo>
                  <a:pt x="675073" y="215377"/>
                  <a:pt x="682454" y="224245"/>
                  <a:pt x="695147" y="224245"/>
                </a:cubicBezTo>
                <a:cubicBezTo>
                  <a:pt x="709300" y="224245"/>
                  <a:pt x="719018" y="215164"/>
                  <a:pt x="719018" y="200162"/>
                </a:cubicBezTo>
                <a:close/>
                <a:moveTo>
                  <a:pt x="820967" y="139971"/>
                </a:moveTo>
                <a:cubicBezTo>
                  <a:pt x="850516" y="139971"/>
                  <a:pt x="875661" y="164266"/>
                  <a:pt x="875661" y="195516"/>
                </a:cubicBezTo>
                <a:cubicBezTo>
                  <a:pt x="875661" y="226765"/>
                  <a:pt x="850546" y="250849"/>
                  <a:pt x="820967" y="250849"/>
                </a:cubicBezTo>
                <a:cubicBezTo>
                  <a:pt x="802381" y="250849"/>
                  <a:pt x="791175" y="242831"/>
                  <a:pt x="789504" y="241130"/>
                </a:cubicBezTo>
                <a:lnTo>
                  <a:pt x="789504" y="286532"/>
                </a:lnTo>
                <a:lnTo>
                  <a:pt x="759955" y="286532"/>
                </a:lnTo>
                <a:lnTo>
                  <a:pt x="759955" y="141033"/>
                </a:lnTo>
                <a:lnTo>
                  <a:pt x="789292" y="141033"/>
                </a:lnTo>
                <a:lnTo>
                  <a:pt x="789292" y="149689"/>
                </a:lnTo>
                <a:cubicBezTo>
                  <a:pt x="791205" y="147988"/>
                  <a:pt x="803444" y="139971"/>
                  <a:pt x="820967" y="139971"/>
                </a:cubicBezTo>
                <a:close/>
                <a:moveTo>
                  <a:pt x="515849" y="139575"/>
                </a:moveTo>
                <a:lnTo>
                  <a:pt x="515849" y="169124"/>
                </a:lnTo>
                <a:lnTo>
                  <a:pt x="515818" y="169124"/>
                </a:lnTo>
                <a:cubicBezTo>
                  <a:pt x="494286" y="169124"/>
                  <a:pt x="484568" y="181150"/>
                  <a:pt x="484568" y="199950"/>
                </a:cubicBezTo>
                <a:lnTo>
                  <a:pt x="484568" y="249360"/>
                </a:lnTo>
                <a:lnTo>
                  <a:pt x="455019" y="249360"/>
                </a:lnTo>
                <a:lnTo>
                  <a:pt x="455019" y="141033"/>
                </a:lnTo>
                <a:lnTo>
                  <a:pt x="484386" y="141033"/>
                </a:lnTo>
                <a:lnTo>
                  <a:pt x="484386" y="156036"/>
                </a:lnTo>
                <a:cubicBezTo>
                  <a:pt x="484386" y="156036"/>
                  <a:pt x="494104" y="139575"/>
                  <a:pt x="515849" y="139575"/>
                </a:cubicBezTo>
                <a:close/>
                <a:moveTo>
                  <a:pt x="383014" y="139363"/>
                </a:moveTo>
                <a:cubicBezTo>
                  <a:pt x="401600" y="139363"/>
                  <a:pt x="412594" y="147381"/>
                  <a:pt x="414264" y="149081"/>
                </a:cubicBezTo>
                <a:lnTo>
                  <a:pt x="414264" y="141064"/>
                </a:lnTo>
                <a:lnTo>
                  <a:pt x="443418" y="141064"/>
                </a:lnTo>
                <a:lnTo>
                  <a:pt x="443418" y="238853"/>
                </a:lnTo>
                <a:cubicBezTo>
                  <a:pt x="443418" y="266731"/>
                  <a:pt x="422737" y="289113"/>
                  <a:pt x="385353" y="289113"/>
                </a:cubicBezTo>
                <a:cubicBezTo>
                  <a:pt x="361058" y="289113"/>
                  <a:pt x="344172" y="279820"/>
                  <a:pt x="332997" y="263755"/>
                </a:cubicBezTo>
                <a:lnTo>
                  <a:pt x="354103" y="249391"/>
                </a:lnTo>
                <a:cubicBezTo>
                  <a:pt x="360632" y="258471"/>
                  <a:pt x="370988" y="264393"/>
                  <a:pt x="384928" y="264393"/>
                </a:cubicBezTo>
                <a:cubicBezTo>
                  <a:pt x="403088" y="264393"/>
                  <a:pt x="414294" y="256800"/>
                  <a:pt x="414294" y="241373"/>
                </a:cubicBezTo>
                <a:lnTo>
                  <a:pt x="414294" y="238428"/>
                </a:lnTo>
                <a:lnTo>
                  <a:pt x="414264" y="238397"/>
                </a:lnTo>
                <a:cubicBezTo>
                  <a:pt x="412564" y="240097"/>
                  <a:pt x="402238" y="248328"/>
                  <a:pt x="383014" y="248328"/>
                </a:cubicBezTo>
                <a:cubicBezTo>
                  <a:pt x="354073" y="248328"/>
                  <a:pt x="329170" y="224883"/>
                  <a:pt x="329170" y="194058"/>
                </a:cubicBezTo>
                <a:cubicBezTo>
                  <a:pt x="329170" y="163233"/>
                  <a:pt x="354103" y="139363"/>
                  <a:pt x="383014" y="139363"/>
                </a:cubicBezTo>
                <a:close/>
                <a:moveTo>
                  <a:pt x="578135" y="138907"/>
                </a:moveTo>
                <a:cubicBezTo>
                  <a:pt x="611268" y="138907"/>
                  <a:pt x="636414" y="163810"/>
                  <a:pt x="636414" y="195516"/>
                </a:cubicBezTo>
                <a:cubicBezTo>
                  <a:pt x="636414" y="226978"/>
                  <a:pt x="611511" y="251911"/>
                  <a:pt x="578135" y="251911"/>
                </a:cubicBezTo>
                <a:cubicBezTo>
                  <a:pt x="544760" y="251911"/>
                  <a:pt x="520070" y="227191"/>
                  <a:pt x="520070" y="195516"/>
                </a:cubicBezTo>
                <a:cubicBezTo>
                  <a:pt x="520070" y="163840"/>
                  <a:pt x="545003" y="138907"/>
                  <a:pt x="578135" y="138907"/>
                </a:cubicBezTo>
                <a:close/>
                <a:moveTo>
                  <a:pt x="677807" y="89224"/>
                </a:moveTo>
                <a:lnTo>
                  <a:pt x="677807" y="89254"/>
                </a:lnTo>
                <a:lnTo>
                  <a:pt x="677791" y="89244"/>
                </a:lnTo>
                <a:close/>
                <a:moveTo>
                  <a:pt x="562708" y="89224"/>
                </a:moveTo>
                <a:lnTo>
                  <a:pt x="562708" y="89254"/>
                </a:lnTo>
                <a:lnTo>
                  <a:pt x="562693" y="89244"/>
                </a:lnTo>
                <a:close/>
                <a:moveTo>
                  <a:pt x="401570" y="4130"/>
                </a:moveTo>
                <a:cubicBezTo>
                  <a:pt x="426898" y="4130"/>
                  <a:pt x="443388" y="21653"/>
                  <a:pt x="443388" y="47831"/>
                </a:cubicBezTo>
                <a:lnTo>
                  <a:pt x="443388" y="114339"/>
                </a:lnTo>
                <a:lnTo>
                  <a:pt x="414234" y="114339"/>
                </a:lnTo>
                <a:lnTo>
                  <a:pt x="414234" y="52872"/>
                </a:lnTo>
                <a:cubicBezTo>
                  <a:pt x="414234" y="39996"/>
                  <a:pt x="406854" y="31128"/>
                  <a:pt x="394372" y="31128"/>
                </a:cubicBezTo>
                <a:cubicBezTo>
                  <a:pt x="380008" y="31128"/>
                  <a:pt x="370502" y="40208"/>
                  <a:pt x="370502" y="55211"/>
                </a:cubicBezTo>
                <a:lnTo>
                  <a:pt x="370502" y="114339"/>
                </a:lnTo>
                <a:lnTo>
                  <a:pt x="341135" y="114339"/>
                </a:lnTo>
                <a:lnTo>
                  <a:pt x="341135" y="6013"/>
                </a:lnTo>
                <a:lnTo>
                  <a:pt x="370077" y="6013"/>
                </a:lnTo>
                <a:lnTo>
                  <a:pt x="370077" y="17006"/>
                </a:lnTo>
                <a:lnTo>
                  <a:pt x="370108" y="17006"/>
                </a:lnTo>
                <a:cubicBezTo>
                  <a:pt x="372020" y="14698"/>
                  <a:pt x="382346" y="4130"/>
                  <a:pt x="401570" y="4130"/>
                </a:cubicBezTo>
                <a:close/>
                <a:moveTo>
                  <a:pt x="627334" y="3887"/>
                </a:moveTo>
                <a:cubicBezTo>
                  <a:pt x="651204" y="3887"/>
                  <a:pt x="667876" y="15305"/>
                  <a:pt x="678019" y="32191"/>
                </a:cubicBezTo>
                <a:lnTo>
                  <a:pt x="655000" y="46555"/>
                </a:lnTo>
                <a:cubicBezTo>
                  <a:pt x="649503" y="37475"/>
                  <a:pt x="641698" y="30733"/>
                  <a:pt x="628396" y="30733"/>
                </a:cubicBezTo>
                <a:cubicBezTo>
                  <a:pt x="611299" y="30733"/>
                  <a:pt x="599667" y="42759"/>
                  <a:pt x="599667" y="60525"/>
                </a:cubicBezTo>
                <a:cubicBezTo>
                  <a:pt x="599667" y="78291"/>
                  <a:pt x="611268" y="90499"/>
                  <a:pt x="628396" y="90499"/>
                </a:cubicBezTo>
                <a:cubicBezTo>
                  <a:pt x="641698" y="90499"/>
                  <a:pt x="649503" y="83727"/>
                  <a:pt x="655000" y="74677"/>
                </a:cubicBezTo>
                <a:lnTo>
                  <a:pt x="677791" y="89244"/>
                </a:lnTo>
                <a:lnTo>
                  <a:pt x="668878" y="100580"/>
                </a:lnTo>
                <a:cubicBezTo>
                  <a:pt x="658771" y="110706"/>
                  <a:pt x="645076" y="116890"/>
                  <a:pt x="627334" y="116890"/>
                </a:cubicBezTo>
                <a:cubicBezTo>
                  <a:pt x="593745" y="116890"/>
                  <a:pt x="570088" y="91987"/>
                  <a:pt x="570088" y="60494"/>
                </a:cubicBezTo>
                <a:cubicBezTo>
                  <a:pt x="570088" y="29002"/>
                  <a:pt x="593745" y="3887"/>
                  <a:pt x="627334" y="3887"/>
                </a:cubicBezTo>
                <a:close/>
                <a:moveTo>
                  <a:pt x="512235" y="3887"/>
                </a:moveTo>
                <a:cubicBezTo>
                  <a:pt x="536105" y="3887"/>
                  <a:pt x="552777" y="15305"/>
                  <a:pt x="562920" y="32191"/>
                </a:cubicBezTo>
                <a:lnTo>
                  <a:pt x="539901" y="46555"/>
                </a:lnTo>
                <a:cubicBezTo>
                  <a:pt x="534404" y="37475"/>
                  <a:pt x="526599" y="30733"/>
                  <a:pt x="513297" y="30733"/>
                </a:cubicBezTo>
                <a:cubicBezTo>
                  <a:pt x="496200" y="30733"/>
                  <a:pt x="484568" y="42759"/>
                  <a:pt x="484568" y="60525"/>
                </a:cubicBezTo>
                <a:cubicBezTo>
                  <a:pt x="484568" y="78291"/>
                  <a:pt x="496169" y="90499"/>
                  <a:pt x="513297" y="90499"/>
                </a:cubicBezTo>
                <a:cubicBezTo>
                  <a:pt x="526599" y="90499"/>
                  <a:pt x="534404" y="83727"/>
                  <a:pt x="539901" y="74677"/>
                </a:cubicBezTo>
                <a:lnTo>
                  <a:pt x="562693" y="89244"/>
                </a:lnTo>
                <a:lnTo>
                  <a:pt x="553779" y="100580"/>
                </a:lnTo>
                <a:cubicBezTo>
                  <a:pt x="543672" y="110706"/>
                  <a:pt x="529978" y="116890"/>
                  <a:pt x="512235" y="116890"/>
                </a:cubicBezTo>
                <a:cubicBezTo>
                  <a:pt x="478647" y="116890"/>
                  <a:pt x="454989" y="91987"/>
                  <a:pt x="454989" y="60494"/>
                </a:cubicBezTo>
                <a:cubicBezTo>
                  <a:pt x="454989" y="29002"/>
                  <a:pt x="478647" y="3887"/>
                  <a:pt x="512235" y="3887"/>
                </a:cubicBezTo>
                <a:close/>
                <a:moveTo>
                  <a:pt x="144556" y="0"/>
                </a:moveTo>
                <a:cubicBezTo>
                  <a:pt x="192297" y="0"/>
                  <a:pt x="234662" y="23172"/>
                  <a:pt x="261022" y="58977"/>
                </a:cubicBezTo>
                <a:cubicBezTo>
                  <a:pt x="256436" y="58005"/>
                  <a:pt x="251395" y="57428"/>
                  <a:pt x="245746" y="57428"/>
                </a:cubicBezTo>
                <a:cubicBezTo>
                  <a:pt x="215317" y="57913"/>
                  <a:pt x="202987" y="70547"/>
                  <a:pt x="189108" y="83849"/>
                </a:cubicBezTo>
                <a:cubicBezTo>
                  <a:pt x="201286" y="87766"/>
                  <a:pt x="210336" y="94083"/>
                  <a:pt x="217442" y="99914"/>
                </a:cubicBezTo>
                <a:cubicBezTo>
                  <a:pt x="225551" y="92929"/>
                  <a:pt x="232414" y="88100"/>
                  <a:pt x="245746" y="88100"/>
                </a:cubicBezTo>
                <a:cubicBezTo>
                  <a:pt x="260627" y="88100"/>
                  <a:pt x="267460" y="94083"/>
                  <a:pt x="276935" y="102404"/>
                </a:cubicBezTo>
                <a:cubicBezTo>
                  <a:pt x="279365" y="104530"/>
                  <a:pt x="281916" y="106747"/>
                  <a:pt x="284710" y="108964"/>
                </a:cubicBezTo>
                <a:cubicBezTo>
                  <a:pt x="284710" y="108994"/>
                  <a:pt x="284710" y="108994"/>
                  <a:pt x="284710" y="108994"/>
                </a:cubicBezTo>
                <a:cubicBezTo>
                  <a:pt x="281946" y="111180"/>
                  <a:pt x="279365" y="113428"/>
                  <a:pt x="276935" y="115554"/>
                </a:cubicBezTo>
                <a:cubicBezTo>
                  <a:pt x="267673" y="123723"/>
                  <a:pt x="260870" y="129615"/>
                  <a:pt x="246627" y="129857"/>
                </a:cubicBezTo>
                <a:cubicBezTo>
                  <a:pt x="246354" y="129857"/>
                  <a:pt x="245321" y="129857"/>
                  <a:pt x="245018" y="129857"/>
                </a:cubicBezTo>
                <a:cubicBezTo>
                  <a:pt x="230653" y="129645"/>
                  <a:pt x="223880" y="123723"/>
                  <a:pt x="214557" y="115554"/>
                </a:cubicBezTo>
                <a:cubicBezTo>
                  <a:pt x="203412" y="105775"/>
                  <a:pt x="189564" y="93627"/>
                  <a:pt x="163143" y="93627"/>
                </a:cubicBezTo>
                <a:cubicBezTo>
                  <a:pt x="132713" y="94114"/>
                  <a:pt x="120717" y="107112"/>
                  <a:pt x="106504" y="120048"/>
                </a:cubicBezTo>
                <a:cubicBezTo>
                  <a:pt x="118682" y="123966"/>
                  <a:pt x="127732" y="130283"/>
                  <a:pt x="134838" y="136114"/>
                </a:cubicBezTo>
                <a:cubicBezTo>
                  <a:pt x="142917" y="129129"/>
                  <a:pt x="149780" y="124300"/>
                  <a:pt x="163112" y="124300"/>
                </a:cubicBezTo>
                <a:cubicBezTo>
                  <a:pt x="177993" y="124300"/>
                  <a:pt x="184826" y="130283"/>
                  <a:pt x="194301" y="138604"/>
                </a:cubicBezTo>
                <a:cubicBezTo>
                  <a:pt x="196731" y="140760"/>
                  <a:pt x="199312" y="143007"/>
                  <a:pt x="202136" y="145225"/>
                </a:cubicBezTo>
                <a:cubicBezTo>
                  <a:pt x="199373" y="147381"/>
                  <a:pt x="196821" y="149628"/>
                  <a:pt x="194422" y="151723"/>
                </a:cubicBezTo>
                <a:cubicBezTo>
                  <a:pt x="184978" y="160014"/>
                  <a:pt x="178145" y="166027"/>
                  <a:pt x="163264" y="166027"/>
                </a:cubicBezTo>
                <a:cubicBezTo>
                  <a:pt x="148383" y="166027"/>
                  <a:pt x="141550" y="160045"/>
                  <a:pt x="132075" y="151723"/>
                </a:cubicBezTo>
                <a:cubicBezTo>
                  <a:pt x="120930" y="141945"/>
                  <a:pt x="107081" y="129797"/>
                  <a:pt x="80660" y="129797"/>
                </a:cubicBezTo>
                <a:cubicBezTo>
                  <a:pt x="50230" y="130283"/>
                  <a:pt x="37900" y="143706"/>
                  <a:pt x="24022" y="156218"/>
                </a:cubicBezTo>
                <a:cubicBezTo>
                  <a:pt x="36200" y="160136"/>
                  <a:pt x="45250" y="166452"/>
                  <a:pt x="52356" y="172283"/>
                </a:cubicBezTo>
                <a:cubicBezTo>
                  <a:pt x="60435" y="165298"/>
                  <a:pt x="67298" y="160470"/>
                  <a:pt x="80630" y="160470"/>
                </a:cubicBezTo>
                <a:cubicBezTo>
                  <a:pt x="95510" y="160470"/>
                  <a:pt x="102344" y="166452"/>
                  <a:pt x="111819" y="174773"/>
                </a:cubicBezTo>
                <a:cubicBezTo>
                  <a:pt x="122934" y="184552"/>
                  <a:pt x="136812" y="196700"/>
                  <a:pt x="163234" y="196700"/>
                </a:cubicBezTo>
                <a:cubicBezTo>
                  <a:pt x="189655" y="196700"/>
                  <a:pt x="203503" y="184552"/>
                  <a:pt x="214648" y="174773"/>
                </a:cubicBezTo>
                <a:cubicBezTo>
                  <a:pt x="223941" y="166604"/>
                  <a:pt x="230714" y="160713"/>
                  <a:pt x="244957" y="160470"/>
                </a:cubicBezTo>
                <a:cubicBezTo>
                  <a:pt x="245503" y="160500"/>
                  <a:pt x="246019" y="160470"/>
                  <a:pt x="246566" y="160470"/>
                </a:cubicBezTo>
                <a:cubicBezTo>
                  <a:pt x="260931" y="160682"/>
                  <a:pt x="267703" y="166604"/>
                  <a:pt x="277027" y="174773"/>
                </a:cubicBezTo>
                <a:cubicBezTo>
                  <a:pt x="279335" y="176808"/>
                  <a:pt x="281794" y="178964"/>
                  <a:pt x="284437" y="181060"/>
                </a:cubicBezTo>
                <a:cubicBezTo>
                  <a:pt x="268250" y="243195"/>
                  <a:pt x="211763" y="289083"/>
                  <a:pt x="144556" y="289083"/>
                </a:cubicBezTo>
                <a:cubicBezTo>
                  <a:pt x="64717" y="289083"/>
                  <a:pt x="0" y="224366"/>
                  <a:pt x="0" y="144526"/>
                </a:cubicBezTo>
                <a:cubicBezTo>
                  <a:pt x="0" y="64716"/>
                  <a:pt x="64717" y="0"/>
                  <a:pt x="14455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B1B6E5-649F-FA78-F904-44A747AF9E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5603" y="6197878"/>
            <a:ext cx="1014922" cy="290023"/>
          </a:xfrm>
          <a:custGeom>
            <a:avLst/>
            <a:gdLst>
              <a:gd name="connsiteX0" fmla="*/ 991133 w 1014922"/>
              <a:gd name="connsiteY0" fmla="*/ 238913 h 290023"/>
              <a:gd name="connsiteX1" fmla="*/ 978794 w 1014922"/>
              <a:gd name="connsiteY1" fmla="*/ 251074 h 290023"/>
              <a:gd name="connsiteX2" fmla="*/ 991133 w 1014922"/>
              <a:gd name="connsiteY2" fmla="*/ 263235 h 290023"/>
              <a:gd name="connsiteX3" fmla="*/ 1002938 w 1014922"/>
              <a:gd name="connsiteY3" fmla="*/ 251074 h 290023"/>
              <a:gd name="connsiteX4" fmla="*/ 991133 w 1014922"/>
              <a:gd name="connsiteY4" fmla="*/ 238913 h 290023"/>
              <a:gd name="connsiteX5" fmla="*/ 371070 w 1014922"/>
              <a:gd name="connsiteY5" fmla="*/ 238806 h 290023"/>
              <a:gd name="connsiteX6" fmla="*/ 363360 w 1014922"/>
              <a:gd name="connsiteY6" fmla="*/ 242313 h 290023"/>
              <a:gd name="connsiteX7" fmla="*/ 359766 w 1014922"/>
              <a:gd name="connsiteY7" fmla="*/ 250673 h 290023"/>
              <a:gd name="connsiteX8" fmla="*/ 362497 w 1014922"/>
              <a:gd name="connsiteY8" fmla="*/ 259078 h 290023"/>
              <a:gd name="connsiteX9" fmla="*/ 380454 w 1014922"/>
              <a:gd name="connsiteY9" fmla="*/ 259824 h 290023"/>
              <a:gd name="connsiteX10" fmla="*/ 384027 w 1014922"/>
              <a:gd name="connsiteY10" fmla="*/ 251759 h 290023"/>
              <a:gd name="connsiteX11" fmla="*/ 380911 w 1014922"/>
              <a:gd name="connsiteY11" fmla="*/ 242456 h 290023"/>
              <a:gd name="connsiteX12" fmla="*/ 371075 w 1014922"/>
              <a:gd name="connsiteY12" fmla="*/ 238806 h 290023"/>
              <a:gd name="connsiteX13" fmla="*/ 810415 w 1014922"/>
              <a:gd name="connsiteY13" fmla="*/ 238563 h 290023"/>
              <a:gd name="connsiteX14" fmla="*/ 798782 w 1014922"/>
              <a:gd name="connsiteY14" fmla="*/ 250460 h 290023"/>
              <a:gd name="connsiteX15" fmla="*/ 810415 w 1014922"/>
              <a:gd name="connsiteY15" fmla="*/ 262357 h 290023"/>
              <a:gd name="connsiteX16" fmla="*/ 822576 w 1014922"/>
              <a:gd name="connsiteY16" fmla="*/ 250460 h 290023"/>
              <a:gd name="connsiteX17" fmla="*/ 810415 w 1014922"/>
              <a:gd name="connsiteY17" fmla="*/ 238563 h 290023"/>
              <a:gd name="connsiteX18" fmla="*/ 890770 w 1014922"/>
              <a:gd name="connsiteY18" fmla="*/ 238476 h 290023"/>
              <a:gd name="connsiteX19" fmla="*/ 878609 w 1014922"/>
              <a:gd name="connsiteY19" fmla="*/ 250988 h 290023"/>
              <a:gd name="connsiteX20" fmla="*/ 890506 w 1014922"/>
              <a:gd name="connsiteY20" fmla="*/ 263590 h 290023"/>
              <a:gd name="connsiteX21" fmla="*/ 902931 w 1014922"/>
              <a:gd name="connsiteY21" fmla="*/ 250988 h 290023"/>
              <a:gd name="connsiteX22" fmla="*/ 890770 w 1014922"/>
              <a:gd name="connsiteY22" fmla="*/ 238476 h 290023"/>
              <a:gd name="connsiteX23" fmla="*/ 552930 w 1014922"/>
              <a:gd name="connsiteY23" fmla="*/ 237568 h 290023"/>
              <a:gd name="connsiteX24" fmla="*/ 544296 w 1014922"/>
              <a:gd name="connsiteY24" fmla="*/ 241176 h 290023"/>
              <a:gd name="connsiteX25" fmla="*/ 540845 w 1014922"/>
              <a:gd name="connsiteY25" fmla="*/ 250409 h 290023"/>
              <a:gd name="connsiteX26" fmla="*/ 544256 w 1014922"/>
              <a:gd name="connsiteY26" fmla="*/ 259783 h 290023"/>
              <a:gd name="connsiteX27" fmla="*/ 552889 w 1014922"/>
              <a:gd name="connsiteY27" fmla="*/ 263372 h 290023"/>
              <a:gd name="connsiteX28" fmla="*/ 561589 w 1014922"/>
              <a:gd name="connsiteY28" fmla="*/ 259743 h 290023"/>
              <a:gd name="connsiteX29" fmla="*/ 565061 w 1014922"/>
              <a:gd name="connsiteY29" fmla="*/ 250409 h 290023"/>
              <a:gd name="connsiteX30" fmla="*/ 561649 w 1014922"/>
              <a:gd name="connsiteY30" fmla="*/ 241136 h 290023"/>
              <a:gd name="connsiteX31" fmla="*/ 552935 w 1014922"/>
              <a:gd name="connsiteY31" fmla="*/ 237568 h 290023"/>
              <a:gd name="connsiteX32" fmla="*/ 422759 w 1014922"/>
              <a:gd name="connsiteY32" fmla="*/ 237365 h 290023"/>
              <a:gd name="connsiteX33" fmla="*/ 414186 w 1014922"/>
              <a:gd name="connsiteY33" fmla="*/ 241014 h 290023"/>
              <a:gd name="connsiteX34" fmla="*/ 410776 w 1014922"/>
              <a:gd name="connsiteY34" fmla="*/ 250368 h 290023"/>
              <a:gd name="connsiteX35" fmla="*/ 414247 w 1014922"/>
              <a:gd name="connsiteY35" fmla="*/ 259824 h 290023"/>
              <a:gd name="connsiteX36" fmla="*/ 422800 w 1014922"/>
              <a:gd name="connsiteY36" fmla="*/ 263534 h 290023"/>
              <a:gd name="connsiteX37" fmla="*/ 431494 w 1014922"/>
              <a:gd name="connsiteY37" fmla="*/ 259885 h 290023"/>
              <a:gd name="connsiteX38" fmla="*/ 434945 w 1014922"/>
              <a:gd name="connsiteY38" fmla="*/ 250328 h 290023"/>
              <a:gd name="connsiteX39" fmla="*/ 431494 w 1014922"/>
              <a:gd name="connsiteY39" fmla="*/ 240953 h 290023"/>
              <a:gd name="connsiteX40" fmla="*/ 422759 w 1014922"/>
              <a:gd name="connsiteY40" fmla="*/ 237365 h 290023"/>
              <a:gd name="connsiteX41" fmla="*/ 918716 w 1014922"/>
              <a:gd name="connsiteY41" fmla="*/ 228249 h 290023"/>
              <a:gd name="connsiteX42" fmla="*/ 930877 w 1014922"/>
              <a:gd name="connsiteY42" fmla="*/ 228249 h 290023"/>
              <a:gd name="connsiteX43" fmla="*/ 930877 w 1014922"/>
              <a:gd name="connsiteY43" fmla="*/ 253891 h 290023"/>
              <a:gd name="connsiteX44" fmla="*/ 939247 w 1014922"/>
              <a:gd name="connsiteY44" fmla="*/ 262966 h 290023"/>
              <a:gd name="connsiteX45" fmla="*/ 949205 w 1014922"/>
              <a:gd name="connsiteY45" fmla="*/ 252921 h 290023"/>
              <a:gd name="connsiteX46" fmla="*/ 949205 w 1014922"/>
              <a:gd name="connsiteY46" fmla="*/ 228249 h 290023"/>
              <a:gd name="connsiteX47" fmla="*/ 961366 w 1014922"/>
              <a:gd name="connsiteY47" fmla="*/ 228249 h 290023"/>
              <a:gd name="connsiteX48" fmla="*/ 961366 w 1014922"/>
              <a:gd name="connsiteY48" fmla="*/ 273452 h 290023"/>
              <a:gd name="connsiteX49" fmla="*/ 949296 w 1014922"/>
              <a:gd name="connsiteY49" fmla="*/ 273452 h 290023"/>
              <a:gd name="connsiteX50" fmla="*/ 949296 w 1014922"/>
              <a:gd name="connsiteY50" fmla="*/ 268960 h 290023"/>
              <a:gd name="connsiteX51" fmla="*/ 949291 w 1014922"/>
              <a:gd name="connsiteY51" fmla="*/ 268960 h 290023"/>
              <a:gd name="connsiteX52" fmla="*/ 936160 w 1014922"/>
              <a:gd name="connsiteY52" fmla="*/ 274249 h 290023"/>
              <a:gd name="connsiteX53" fmla="*/ 918716 w 1014922"/>
              <a:gd name="connsiteY53" fmla="*/ 256007 h 290023"/>
              <a:gd name="connsiteX54" fmla="*/ 434463 w 1014922"/>
              <a:gd name="connsiteY54" fmla="*/ 228224 h 290023"/>
              <a:gd name="connsiteX55" fmla="*/ 434463 w 1014922"/>
              <a:gd name="connsiteY55" fmla="*/ 228234 h 290023"/>
              <a:gd name="connsiteX56" fmla="*/ 434458 w 1014922"/>
              <a:gd name="connsiteY56" fmla="*/ 228234 h 290023"/>
              <a:gd name="connsiteX57" fmla="*/ 372283 w 1014922"/>
              <a:gd name="connsiteY57" fmla="*/ 228021 h 290023"/>
              <a:gd name="connsiteX58" fmla="*/ 388656 w 1014922"/>
              <a:gd name="connsiteY58" fmla="*/ 234213 h 290023"/>
              <a:gd name="connsiteX59" fmla="*/ 395630 w 1014922"/>
              <a:gd name="connsiteY59" fmla="*/ 250485 h 290023"/>
              <a:gd name="connsiteX60" fmla="*/ 389351 w 1014922"/>
              <a:gd name="connsiteY60" fmla="*/ 267056 h 290023"/>
              <a:gd name="connsiteX61" fmla="*/ 374531 w 1014922"/>
              <a:gd name="connsiteY61" fmla="*/ 273979 h 290023"/>
              <a:gd name="connsiteX62" fmla="*/ 359802 w 1014922"/>
              <a:gd name="connsiteY62" fmla="*/ 269823 h 290023"/>
              <a:gd name="connsiteX63" fmla="*/ 359802 w 1014922"/>
              <a:gd name="connsiteY63" fmla="*/ 288805 h 290023"/>
              <a:gd name="connsiteX64" fmla="*/ 347925 w 1014922"/>
              <a:gd name="connsiteY64" fmla="*/ 288805 h 290023"/>
              <a:gd name="connsiteX65" fmla="*/ 347925 w 1014922"/>
              <a:gd name="connsiteY65" fmla="*/ 228234 h 290023"/>
              <a:gd name="connsiteX66" fmla="*/ 359543 w 1014922"/>
              <a:gd name="connsiteY66" fmla="*/ 228234 h 290023"/>
              <a:gd name="connsiteX67" fmla="*/ 359548 w 1014922"/>
              <a:gd name="connsiteY67" fmla="*/ 228234 h 290023"/>
              <a:gd name="connsiteX68" fmla="*/ 359548 w 1014922"/>
              <a:gd name="connsiteY68" fmla="*/ 232310 h 290023"/>
              <a:gd name="connsiteX69" fmla="*/ 372283 w 1014922"/>
              <a:gd name="connsiteY69" fmla="*/ 228021 h 290023"/>
              <a:gd name="connsiteX70" fmla="*/ 992102 w 1014922"/>
              <a:gd name="connsiteY70" fmla="*/ 227813 h 290023"/>
              <a:gd name="connsiteX71" fmla="*/ 1014922 w 1014922"/>
              <a:gd name="connsiteY71" fmla="*/ 250988 h 290023"/>
              <a:gd name="connsiteX72" fmla="*/ 992102 w 1014922"/>
              <a:gd name="connsiteY72" fmla="*/ 274076 h 290023"/>
              <a:gd name="connsiteX73" fmla="*/ 978972 w 1014922"/>
              <a:gd name="connsiteY73" fmla="*/ 270021 h 290023"/>
              <a:gd name="connsiteX74" fmla="*/ 978972 w 1014922"/>
              <a:gd name="connsiteY74" fmla="*/ 288968 h 290023"/>
              <a:gd name="connsiteX75" fmla="*/ 966639 w 1014922"/>
              <a:gd name="connsiteY75" fmla="*/ 288968 h 290023"/>
              <a:gd name="connsiteX76" fmla="*/ 966639 w 1014922"/>
              <a:gd name="connsiteY76" fmla="*/ 228254 h 290023"/>
              <a:gd name="connsiteX77" fmla="*/ 978886 w 1014922"/>
              <a:gd name="connsiteY77" fmla="*/ 228254 h 290023"/>
              <a:gd name="connsiteX78" fmla="*/ 978886 w 1014922"/>
              <a:gd name="connsiteY78" fmla="*/ 231868 h 290023"/>
              <a:gd name="connsiteX79" fmla="*/ 992102 w 1014922"/>
              <a:gd name="connsiteY79" fmla="*/ 227813 h 290023"/>
              <a:gd name="connsiteX80" fmla="*/ 865454 w 1014922"/>
              <a:gd name="connsiteY80" fmla="*/ 227641 h 290023"/>
              <a:gd name="connsiteX81" fmla="*/ 865454 w 1014922"/>
              <a:gd name="connsiteY81" fmla="*/ 239974 h 290023"/>
              <a:gd name="connsiteX82" fmla="*/ 852415 w 1014922"/>
              <a:gd name="connsiteY82" fmla="*/ 252840 h 290023"/>
              <a:gd name="connsiteX83" fmla="*/ 852415 w 1014922"/>
              <a:gd name="connsiteY83" fmla="*/ 273457 h 290023"/>
              <a:gd name="connsiteX84" fmla="*/ 840076 w 1014922"/>
              <a:gd name="connsiteY84" fmla="*/ 273457 h 290023"/>
              <a:gd name="connsiteX85" fmla="*/ 840076 w 1014922"/>
              <a:gd name="connsiteY85" fmla="*/ 228255 h 290023"/>
              <a:gd name="connsiteX86" fmla="*/ 852323 w 1014922"/>
              <a:gd name="connsiteY86" fmla="*/ 228255 h 290023"/>
              <a:gd name="connsiteX87" fmla="*/ 852323 w 1014922"/>
              <a:gd name="connsiteY87" fmla="*/ 234513 h 290023"/>
              <a:gd name="connsiteX88" fmla="*/ 865454 w 1014922"/>
              <a:gd name="connsiteY88" fmla="*/ 227641 h 290023"/>
              <a:gd name="connsiteX89" fmla="*/ 476833 w 1014922"/>
              <a:gd name="connsiteY89" fmla="*/ 227625 h 290023"/>
              <a:gd name="connsiteX90" fmla="*/ 476833 w 1014922"/>
              <a:gd name="connsiteY90" fmla="*/ 239959 h 290023"/>
              <a:gd name="connsiteX91" fmla="*/ 463794 w 1014922"/>
              <a:gd name="connsiteY91" fmla="*/ 252825 h 290023"/>
              <a:gd name="connsiteX92" fmla="*/ 463794 w 1014922"/>
              <a:gd name="connsiteY92" fmla="*/ 273442 h 290023"/>
              <a:gd name="connsiteX93" fmla="*/ 451455 w 1014922"/>
              <a:gd name="connsiteY93" fmla="*/ 273442 h 290023"/>
              <a:gd name="connsiteX94" fmla="*/ 451455 w 1014922"/>
              <a:gd name="connsiteY94" fmla="*/ 228240 h 290023"/>
              <a:gd name="connsiteX95" fmla="*/ 463702 w 1014922"/>
              <a:gd name="connsiteY95" fmla="*/ 228240 h 290023"/>
              <a:gd name="connsiteX96" fmla="*/ 463702 w 1014922"/>
              <a:gd name="connsiteY96" fmla="*/ 234497 h 290023"/>
              <a:gd name="connsiteX97" fmla="*/ 476833 w 1014922"/>
              <a:gd name="connsiteY97" fmla="*/ 227625 h 290023"/>
              <a:gd name="connsiteX98" fmla="*/ 809359 w 1014922"/>
              <a:gd name="connsiteY98" fmla="*/ 227549 h 290023"/>
              <a:gd name="connsiteX99" fmla="*/ 822398 w 1014922"/>
              <a:gd name="connsiteY99" fmla="*/ 231605 h 290023"/>
              <a:gd name="connsiteX100" fmla="*/ 822398 w 1014922"/>
              <a:gd name="connsiteY100" fmla="*/ 228255 h 290023"/>
              <a:gd name="connsiteX101" fmla="*/ 834559 w 1014922"/>
              <a:gd name="connsiteY101" fmla="*/ 228255 h 290023"/>
              <a:gd name="connsiteX102" fmla="*/ 834559 w 1014922"/>
              <a:gd name="connsiteY102" fmla="*/ 269051 h 290023"/>
              <a:gd name="connsiteX103" fmla="*/ 810329 w 1014922"/>
              <a:gd name="connsiteY103" fmla="*/ 290023 h 290023"/>
              <a:gd name="connsiteX104" fmla="*/ 788479 w 1014922"/>
              <a:gd name="connsiteY104" fmla="*/ 279451 h 290023"/>
              <a:gd name="connsiteX105" fmla="*/ 797290 w 1014922"/>
              <a:gd name="connsiteY105" fmla="*/ 273462 h 290023"/>
              <a:gd name="connsiteX106" fmla="*/ 810156 w 1014922"/>
              <a:gd name="connsiteY106" fmla="*/ 279720 h 290023"/>
              <a:gd name="connsiteX107" fmla="*/ 822403 w 1014922"/>
              <a:gd name="connsiteY107" fmla="*/ 270117 h 290023"/>
              <a:gd name="connsiteX108" fmla="*/ 822403 w 1014922"/>
              <a:gd name="connsiteY108" fmla="*/ 268884 h 290023"/>
              <a:gd name="connsiteX109" fmla="*/ 822398 w 1014922"/>
              <a:gd name="connsiteY109" fmla="*/ 268874 h 290023"/>
              <a:gd name="connsiteX110" fmla="*/ 809359 w 1014922"/>
              <a:gd name="connsiteY110" fmla="*/ 273015 h 290023"/>
              <a:gd name="connsiteX111" fmla="*/ 786890 w 1014922"/>
              <a:gd name="connsiteY111" fmla="*/ 250368 h 290023"/>
              <a:gd name="connsiteX112" fmla="*/ 809359 w 1014922"/>
              <a:gd name="connsiteY112" fmla="*/ 227549 h 290023"/>
              <a:gd name="connsiteX113" fmla="*/ 890770 w 1014922"/>
              <a:gd name="connsiteY113" fmla="*/ 227371 h 290023"/>
              <a:gd name="connsiteX114" fmla="*/ 915092 w 1014922"/>
              <a:gd name="connsiteY114" fmla="*/ 250988 h 290023"/>
              <a:gd name="connsiteX115" fmla="*/ 890770 w 1014922"/>
              <a:gd name="connsiteY115" fmla="*/ 274513 h 290023"/>
              <a:gd name="connsiteX116" fmla="*/ 866540 w 1014922"/>
              <a:gd name="connsiteY116" fmla="*/ 250988 h 290023"/>
              <a:gd name="connsiteX117" fmla="*/ 890770 w 1014922"/>
              <a:gd name="connsiteY117" fmla="*/ 227371 h 290023"/>
              <a:gd name="connsiteX118" fmla="*/ 552752 w 1014922"/>
              <a:gd name="connsiteY118" fmla="*/ 227087 h 290023"/>
              <a:gd name="connsiteX119" fmla="*/ 552742 w 1014922"/>
              <a:gd name="connsiteY119" fmla="*/ 227092 h 290023"/>
              <a:gd name="connsiteX120" fmla="*/ 564543 w 1014922"/>
              <a:gd name="connsiteY120" fmla="*/ 230229 h 290023"/>
              <a:gd name="connsiteX121" fmla="*/ 573166 w 1014922"/>
              <a:gd name="connsiteY121" fmla="*/ 238746 h 290023"/>
              <a:gd name="connsiteX122" fmla="*/ 576262 w 1014922"/>
              <a:gd name="connsiteY122" fmla="*/ 250363 h 290023"/>
              <a:gd name="connsiteX123" fmla="*/ 573145 w 1014922"/>
              <a:gd name="connsiteY123" fmla="*/ 262103 h 290023"/>
              <a:gd name="connsiteX124" fmla="*/ 564649 w 1014922"/>
              <a:gd name="connsiteY124" fmla="*/ 270640 h 290023"/>
              <a:gd name="connsiteX125" fmla="*/ 552788 w 1014922"/>
              <a:gd name="connsiteY125" fmla="*/ 273715 h 290023"/>
              <a:gd name="connsiteX126" fmla="*/ 536506 w 1014922"/>
              <a:gd name="connsiteY126" fmla="*/ 266930 h 290023"/>
              <a:gd name="connsiteX127" fmla="*/ 529760 w 1014922"/>
              <a:gd name="connsiteY127" fmla="*/ 250444 h 290023"/>
              <a:gd name="connsiteX128" fmla="*/ 537384 w 1014922"/>
              <a:gd name="connsiteY128" fmla="*/ 233122 h 290023"/>
              <a:gd name="connsiteX129" fmla="*/ 552752 w 1014922"/>
              <a:gd name="connsiteY129" fmla="*/ 227087 h 290023"/>
              <a:gd name="connsiteX130" fmla="*/ 420495 w 1014922"/>
              <a:gd name="connsiteY130" fmla="*/ 227087 h 290023"/>
              <a:gd name="connsiteX131" fmla="*/ 427987 w 1014922"/>
              <a:gd name="connsiteY131" fmla="*/ 228594 h 290023"/>
              <a:gd name="connsiteX132" fmla="*/ 434463 w 1014922"/>
              <a:gd name="connsiteY132" fmla="*/ 233117 h 290023"/>
              <a:gd name="connsiteX133" fmla="*/ 434463 w 1014922"/>
              <a:gd name="connsiteY133" fmla="*/ 228234 h 290023"/>
              <a:gd name="connsiteX134" fmla="*/ 445583 w 1014922"/>
              <a:gd name="connsiteY134" fmla="*/ 228234 h 290023"/>
              <a:gd name="connsiteX135" fmla="*/ 445583 w 1014922"/>
              <a:gd name="connsiteY135" fmla="*/ 272584 h 290023"/>
              <a:gd name="connsiteX136" fmla="*/ 434458 w 1014922"/>
              <a:gd name="connsiteY136" fmla="*/ 272584 h 290023"/>
              <a:gd name="connsiteX137" fmla="*/ 434458 w 1014922"/>
              <a:gd name="connsiteY137" fmla="*/ 267894 h 290023"/>
              <a:gd name="connsiteX138" fmla="*/ 427925 w 1014922"/>
              <a:gd name="connsiteY138" fmla="*/ 272355 h 290023"/>
              <a:gd name="connsiteX139" fmla="*/ 420820 w 1014922"/>
              <a:gd name="connsiteY139" fmla="*/ 273720 h 290023"/>
              <a:gd name="connsiteX140" fmla="*/ 405959 w 1014922"/>
              <a:gd name="connsiteY140" fmla="*/ 267056 h 290023"/>
              <a:gd name="connsiteX141" fmla="*/ 399691 w 1014922"/>
              <a:gd name="connsiteY141" fmla="*/ 250485 h 290023"/>
              <a:gd name="connsiteX142" fmla="*/ 405756 w 1014922"/>
              <a:gd name="connsiteY142" fmla="*/ 233650 h 290023"/>
              <a:gd name="connsiteX143" fmla="*/ 420495 w 1014922"/>
              <a:gd name="connsiteY143" fmla="*/ 227087 h 290023"/>
              <a:gd name="connsiteX144" fmla="*/ 656460 w 1014922"/>
              <a:gd name="connsiteY144" fmla="*/ 226438 h 290023"/>
              <a:gd name="connsiteX145" fmla="*/ 673905 w 1014922"/>
              <a:gd name="connsiteY145" fmla="*/ 244679 h 290023"/>
              <a:gd name="connsiteX146" fmla="*/ 673905 w 1014922"/>
              <a:gd name="connsiteY146" fmla="*/ 272437 h 290023"/>
              <a:gd name="connsiteX147" fmla="*/ 661744 w 1014922"/>
              <a:gd name="connsiteY147" fmla="*/ 272437 h 290023"/>
              <a:gd name="connsiteX148" fmla="*/ 661744 w 1014922"/>
              <a:gd name="connsiteY148" fmla="*/ 246795 h 290023"/>
              <a:gd name="connsiteX149" fmla="*/ 653460 w 1014922"/>
              <a:gd name="connsiteY149" fmla="*/ 237720 h 290023"/>
              <a:gd name="connsiteX150" fmla="*/ 643502 w 1014922"/>
              <a:gd name="connsiteY150" fmla="*/ 247765 h 290023"/>
              <a:gd name="connsiteX151" fmla="*/ 643502 w 1014922"/>
              <a:gd name="connsiteY151" fmla="*/ 272437 h 290023"/>
              <a:gd name="connsiteX152" fmla="*/ 631255 w 1014922"/>
              <a:gd name="connsiteY152" fmla="*/ 272437 h 290023"/>
              <a:gd name="connsiteX153" fmla="*/ 631255 w 1014922"/>
              <a:gd name="connsiteY153" fmla="*/ 227234 h 290023"/>
              <a:gd name="connsiteX154" fmla="*/ 643325 w 1014922"/>
              <a:gd name="connsiteY154" fmla="*/ 227234 h 290023"/>
              <a:gd name="connsiteX155" fmla="*/ 643325 w 1014922"/>
              <a:gd name="connsiteY155" fmla="*/ 231817 h 290023"/>
              <a:gd name="connsiteX156" fmla="*/ 643330 w 1014922"/>
              <a:gd name="connsiteY156" fmla="*/ 231812 h 290023"/>
              <a:gd name="connsiteX157" fmla="*/ 656460 w 1014922"/>
              <a:gd name="connsiteY157" fmla="*/ 226438 h 290023"/>
              <a:gd name="connsiteX158" fmla="*/ 749524 w 1014922"/>
              <a:gd name="connsiteY158" fmla="*/ 226351 h 290023"/>
              <a:gd name="connsiteX159" fmla="*/ 770674 w 1014922"/>
              <a:gd name="connsiteY159" fmla="*/ 238157 h 290023"/>
              <a:gd name="connsiteX160" fmla="*/ 761071 w 1014922"/>
              <a:gd name="connsiteY160" fmla="*/ 244146 h 290023"/>
              <a:gd name="connsiteX161" fmla="*/ 749966 w 1014922"/>
              <a:gd name="connsiteY161" fmla="*/ 237538 h 290023"/>
              <a:gd name="connsiteX162" fmla="*/ 737983 w 1014922"/>
              <a:gd name="connsiteY162" fmla="*/ 249962 h 290023"/>
              <a:gd name="connsiteX163" fmla="*/ 749966 w 1014922"/>
              <a:gd name="connsiteY163" fmla="*/ 262474 h 290023"/>
              <a:gd name="connsiteX164" fmla="*/ 761071 w 1014922"/>
              <a:gd name="connsiteY164" fmla="*/ 255865 h 290023"/>
              <a:gd name="connsiteX165" fmla="*/ 770588 w 1014922"/>
              <a:gd name="connsiteY165" fmla="*/ 261946 h 290023"/>
              <a:gd name="connsiteX166" fmla="*/ 770582 w 1014922"/>
              <a:gd name="connsiteY166" fmla="*/ 261951 h 290023"/>
              <a:gd name="connsiteX167" fmla="*/ 749524 w 1014922"/>
              <a:gd name="connsiteY167" fmla="*/ 273493 h 290023"/>
              <a:gd name="connsiteX168" fmla="*/ 725644 w 1014922"/>
              <a:gd name="connsiteY168" fmla="*/ 249968 h 290023"/>
              <a:gd name="connsiteX169" fmla="*/ 749524 w 1014922"/>
              <a:gd name="connsiteY169" fmla="*/ 226351 h 290023"/>
              <a:gd name="connsiteX170" fmla="*/ 702068 w 1014922"/>
              <a:gd name="connsiteY170" fmla="*/ 226351 h 290023"/>
              <a:gd name="connsiteX171" fmla="*/ 723218 w 1014922"/>
              <a:gd name="connsiteY171" fmla="*/ 238157 h 290023"/>
              <a:gd name="connsiteX172" fmla="*/ 713615 w 1014922"/>
              <a:gd name="connsiteY172" fmla="*/ 244146 h 290023"/>
              <a:gd name="connsiteX173" fmla="*/ 702510 w 1014922"/>
              <a:gd name="connsiteY173" fmla="*/ 237538 h 290023"/>
              <a:gd name="connsiteX174" fmla="*/ 690527 w 1014922"/>
              <a:gd name="connsiteY174" fmla="*/ 249962 h 290023"/>
              <a:gd name="connsiteX175" fmla="*/ 702510 w 1014922"/>
              <a:gd name="connsiteY175" fmla="*/ 262474 h 290023"/>
              <a:gd name="connsiteX176" fmla="*/ 713615 w 1014922"/>
              <a:gd name="connsiteY176" fmla="*/ 255865 h 290023"/>
              <a:gd name="connsiteX177" fmla="*/ 723132 w 1014922"/>
              <a:gd name="connsiteY177" fmla="*/ 261946 h 290023"/>
              <a:gd name="connsiteX178" fmla="*/ 723126 w 1014922"/>
              <a:gd name="connsiteY178" fmla="*/ 261951 h 290023"/>
              <a:gd name="connsiteX179" fmla="*/ 702068 w 1014922"/>
              <a:gd name="connsiteY179" fmla="*/ 273493 h 290023"/>
              <a:gd name="connsiteX180" fmla="*/ 678188 w 1014922"/>
              <a:gd name="connsiteY180" fmla="*/ 249968 h 290023"/>
              <a:gd name="connsiteX181" fmla="*/ 702068 w 1014922"/>
              <a:gd name="connsiteY181" fmla="*/ 226351 h 290023"/>
              <a:gd name="connsiteX182" fmla="*/ 486847 w 1014922"/>
              <a:gd name="connsiteY182" fmla="*/ 211886 h 290023"/>
              <a:gd name="connsiteX183" fmla="*/ 497972 w 1014922"/>
              <a:gd name="connsiteY183" fmla="*/ 211886 h 290023"/>
              <a:gd name="connsiteX184" fmla="*/ 497972 w 1014922"/>
              <a:gd name="connsiteY184" fmla="*/ 228229 h 290023"/>
              <a:gd name="connsiteX185" fmla="*/ 504576 w 1014922"/>
              <a:gd name="connsiteY185" fmla="*/ 228229 h 290023"/>
              <a:gd name="connsiteX186" fmla="*/ 504576 w 1014922"/>
              <a:gd name="connsiteY186" fmla="*/ 237806 h 290023"/>
              <a:gd name="connsiteX187" fmla="*/ 497972 w 1014922"/>
              <a:gd name="connsiteY187" fmla="*/ 237806 h 290023"/>
              <a:gd name="connsiteX188" fmla="*/ 497972 w 1014922"/>
              <a:gd name="connsiteY188" fmla="*/ 272573 h 290023"/>
              <a:gd name="connsiteX189" fmla="*/ 486847 w 1014922"/>
              <a:gd name="connsiteY189" fmla="*/ 272573 h 290023"/>
              <a:gd name="connsiteX190" fmla="*/ 486847 w 1014922"/>
              <a:gd name="connsiteY190" fmla="*/ 237806 h 290023"/>
              <a:gd name="connsiteX191" fmla="*/ 481142 w 1014922"/>
              <a:gd name="connsiteY191" fmla="*/ 237806 h 290023"/>
              <a:gd name="connsiteX192" fmla="*/ 481142 w 1014922"/>
              <a:gd name="connsiteY192" fmla="*/ 228229 h 290023"/>
              <a:gd name="connsiteX193" fmla="*/ 486847 w 1014922"/>
              <a:gd name="connsiteY193" fmla="*/ 228229 h 290023"/>
              <a:gd name="connsiteX194" fmla="*/ 594808 w 1014922"/>
              <a:gd name="connsiteY194" fmla="*/ 209973 h 290023"/>
              <a:gd name="connsiteX195" fmla="*/ 602634 w 1014922"/>
              <a:gd name="connsiteY195" fmla="*/ 211561 h 290023"/>
              <a:gd name="connsiteX196" fmla="*/ 602634 w 1014922"/>
              <a:gd name="connsiteY196" fmla="*/ 220037 h 290023"/>
              <a:gd name="connsiteX197" fmla="*/ 598681 w 1014922"/>
              <a:gd name="connsiteY197" fmla="*/ 219342 h 290023"/>
              <a:gd name="connsiteX198" fmla="*/ 595828 w 1014922"/>
              <a:gd name="connsiteY198" fmla="*/ 220159 h 290023"/>
              <a:gd name="connsiteX199" fmla="*/ 595173 w 1014922"/>
              <a:gd name="connsiteY199" fmla="*/ 222687 h 290023"/>
              <a:gd name="connsiteX200" fmla="*/ 595133 w 1014922"/>
              <a:gd name="connsiteY200" fmla="*/ 228229 h 290023"/>
              <a:gd name="connsiteX201" fmla="*/ 602182 w 1014922"/>
              <a:gd name="connsiteY201" fmla="*/ 228229 h 290023"/>
              <a:gd name="connsiteX202" fmla="*/ 602182 w 1014922"/>
              <a:gd name="connsiteY202" fmla="*/ 237644 h 290023"/>
              <a:gd name="connsiteX203" fmla="*/ 595133 w 1014922"/>
              <a:gd name="connsiteY203" fmla="*/ 237644 h 290023"/>
              <a:gd name="connsiteX204" fmla="*/ 595133 w 1014922"/>
              <a:gd name="connsiteY204" fmla="*/ 272579 h 290023"/>
              <a:gd name="connsiteX205" fmla="*/ 584007 w 1014922"/>
              <a:gd name="connsiteY205" fmla="*/ 272579 h 290023"/>
              <a:gd name="connsiteX206" fmla="*/ 584007 w 1014922"/>
              <a:gd name="connsiteY206" fmla="*/ 237644 h 290023"/>
              <a:gd name="connsiteX207" fmla="*/ 580053 w 1014922"/>
              <a:gd name="connsiteY207" fmla="*/ 237644 h 290023"/>
              <a:gd name="connsiteX208" fmla="*/ 580053 w 1014922"/>
              <a:gd name="connsiteY208" fmla="*/ 228234 h 290023"/>
              <a:gd name="connsiteX209" fmla="*/ 584007 w 1014922"/>
              <a:gd name="connsiteY209" fmla="*/ 228234 h 290023"/>
              <a:gd name="connsiteX210" fmla="*/ 584292 w 1014922"/>
              <a:gd name="connsiteY210" fmla="*/ 217921 h 290023"/>
              <a:gd name="connsiteX211" fmla="*/ 587367 w 1014922"/>
              <a:gd name="connsiteY211" fmla="*/ 212115 h 290023"/>
              <a:gd name="connsiteX212" fmla="*/ 594808 w 1014922"/>
              <a:gd name="connsiteY212" fmla="*/ 209973 h 290023"/>
              <a:gd name="connsiteX213" fmla="*/ 544519 w 1014922"/>
              <a:gd name="connsiteY213" fmla="*/ 81989 h 290023"/>
              <a:gd name="connsiteX214" fmla="*/ 510240 w 1014922"/>
              <a:gd name="connsiteY214" fmla="*/ 122517 h 290023"/>
              <a:gd name="connsiteX215" fmla="*/ 543657 w 1014922"/>
              <a:gd name="connsiteY215" fmla="*/ 165202 h 290023"/>
              <a:gd name="connsiteX216" fmla="*/ 576856 w 1014922"/>
              <a:gd name="connsiteY216" fmla="*/ 123811 h 290023"/>
              <a:gd name="connsiteX217" fmla="*/ 544519 w 1014922"/>
              <a:gd name="connsiteY217" fmla="*/ 81989 h 290023"/>
              <a:gd name="connsiteX218" fmla="*/ 893003 w 1014922"/>
              <a:gd name="connsiteY218" fmla="*/ 51805 h 290023"/>
              <a:gd name="connsiteX219" fmla="*/ 1011359 w 1014922"/>
              <a:gd name="connsiteY219" fmla="*/ 51805 h 290023"/>
              <a:gd name="connsiteX220" fmla="*/ 1011359 w 1014922"/>
              <a:gd name="connsiteY220" fmla="*/ 85222 h 290023"/>
              <a:gd name="connsiteX221" fmla="*/ 972770 w 1014922"/>
              <a:gd name="connsiteY221" fmla="*/ 85222 h 290023"/>
              <a:gd name="connsiteX222" fmla="*/ 972770 w 1014922"/>
              <a:gd name="connsiteY222" fmla="*/ 195386 h 290023"/>
              <a:gd name="connsiteX223" fmla="*/ 931592 w 1014922"/>
              <a:gd name="connsiteY223" fmla="*/ 195386 h 290023"/>
              <a:gd name="connsiteX224" fmla="*/ 931592 w 1014922"/>
              <a:gd name="connsiteY224" fmla="*/ 85222 h 290023"/>
              <a:gd name="connsiteX225" fmla="*/ 893003 w 1014922"/>
              <a:gd name="connsiteY225" fmla="*/ 85222 h 290023"/>
              <a:gd name="connsiteX226" fmla="*/ 827209 w 1014922"/>
              <a:gd name="connsiteY226" fmla="*/ 51805 h 290023"/>
              <a:gd name="connsiteX227" fmla="*/ 868600 w 1014922"/>
              <a:gd name="connsiteY227" fmla="*/ 51805 h 290023"/>
              <a:gd name="connsiteX228" fmla="*/ 868600 w 1014922"/>
              <a:gd name="connsiteY228" fmla="*/ 195386 h 290023"/>
              <a:gd name="connsiteX229" fmla="*/ 827209 w 1014922"/>
              <a:gd name="connsiteY229" fmla="*/ 195386 h 290023"/>
              <a:gd name="connsiteX230" fmla="*/ 633706 w 1014922"/>
              <a:gd name="connsiteY230" fmla="*/ 51805 h 290023"/>
              <a:gd name="connsiteX231" fmla="*/ 680487 w 1014922"/>
              <a:gd name="connsiteY231" fmla="*/ 51805 h 290023"/>
              <a:gd name="connsiteX232" fmla="*/ 701398 w 1014922"/>
              <a:gd name="connsiteY232" fmla="*/ 88237 h 290023"/>
              <a:gd name="connsiteX233" fmla="*/ 721233 w 1014922"/>
              <a:gd name="connsiteY233" fmla="*/ 51805 h 290023"/>
              <a:gd name="connsiteX234" fmla="*/ 762187 w 1014922"/>
              <a:gd name="connsiteY234" fmla="*/ 51805 h 290023"/>
              <a:gd name="connsiteX235" fmla="*/ 721228 w 1014922"/>
              <a:gd name="connsiteY235" fmla="*/ 121441 h 290023"/>
              <a:gd name="connsiteX236" fmla="*/ 766933 w 1014922"/>
              <a:gd name="connsiteY236" fmla="*/ 195386 h 290023"/>
              <a:gd name="connsiteX237" fmla="*/ 720583 w 1014922"/>
              <a:gd name="connsiteY237" fmla="*/ 195386 h 290023"/>
              <a:gd name="connsiteX238" fmla="*/ 696652 w 1014922"/>
              <a:gd name="connsiteY238" fmla="*/ 154427 h 290023"/>
              <a:gd name="connsiteX239" fmla="*/ 672940 w 1014922"/>
              <a:gd name="connsiteY239" fmla="*/ 195386 h 290023"/>
              <a:gd name="connsiteX240" fmla="*/ 631981 w 1014922"/>
              <a:gd name="connsiteY240" fmla="*/ 195386 h 290023"/>
              <a:gd name="connsiteX241" fmla="*/ 677254 w 1014922"/>
              <a:gd name="connsiteY241" fmla="*/ 122086 h 290023"/>
              <a:gd name="connsiteX242" fmla="*/ 346210 w 1014922"/>
              <a:gd name="connsiteY242" fmla="*/ 51800 h 290023"/>
              <a:gd name="connsiteX243" fmla="*/ 445822 w 1014922"/>
              <a:gd name="connsiteY243" fmla="*/ 51800 h 290023"/>
              <a:gd name="connsiteX244" fmla="*/ 445822 w 1014922"/>
              <a:gd name="connsiteY244" fmla="*/ 85217 h 290023"/>
              <a:gd name="connsiteX245" fmla="*/ 387387 w 1014922"/>
              <a:gd name="connsiteY245" fmla="*/ 85217 h 290023"/>
              <a:gd name="connsiteX246" fmla="*/ 387387 w 1014922"/>
              <a:gd name="connsiteY246" fmla="*/ 111737 h 290023"/>
              <a:gd name="connsiteX247" fmla="*/ 440650 w 1014922"/>
              <a:gd name="connsiteY247" fmla="*/ 111737 h 290023"/>
              <a:gd name="connsiteX248" fmla="*/ 440650 w 1014922"/>
              <a:gd name="connsiteY248" fmla="*/ 142783 h 290023"/>
              <a:gd name="connsiteX249" fmla="*/ 387387 w 1014922"/>
              <a:gd name="connsiteY249" fmla="*/ 142783 h 290023"/>
              <a:gd name="connsiteX250" fmla="*/ 387387 w 1014922"/>
              <a:gd name="connsiteY250" fmla="*/ 195386 h 290023"/>
              <a:gd name="connsiteX251" fmla="*/ 346210 w 1014922"/>
              <a:gd name="connsiteY251" fmla="*/ 195386 h 290023"/>
              <a:gd name="connsiteX252" fmla="*/ 346210 w 1014922"/>
              <a:gd name="connsiteY252" fmla="*/ 195380 h 290023"/>
              <a:gd name="connsiteX253" fmla="*/ 543652 w 1014922"/>
              <a:gd name="connsiteY253" fmla="*/ 49216 h 290023"/>
              <a:gd name="connsiteX254" fmla="*/ 620185 w 1014922"/>
              <a:gd name="connsiteY254" fmla="*/ 122517 h 290023"/>
              <a:gd name="connsiteX255" fmla="*/ 544514 w 1014922"/>
              <a:gd name="connsiteY255" fmla="*/ 197974 h 290023"/>
              <a:gd name="connsiteX256" fmla="*/ 466687 w 1014922"/>
              <a:gd name="connsiteY256" fmla="*/ 123811 h 290023"/>
              <a:gd name="connsiteX257" fmla="*/ 543652 w 1014922"/>
              <a:gd name="connsiteY257" fmla="*/ 49216 h 290023"/>
              <a:gd name="connsiteX258" fmla="*/ 0 w 1014922"/>
              <a:gd name="connsiteY258" fmla="*/ 0 h 290023"/>
              <a:gd name="connsiteX259" fmla="*/ 74463 w 1014922"/>
              <a:gd name="connsiteY259" fmla="*/ 51816 h 290023"/>
              <a:gd name="connsiteX260" fmla="*/ 217490 w 1014922"/>
              <a:gd name="connsiteY260" fmla="*/ 51816 h 290023"/>
              <a:gd name="connsiteX261" fmla="*/ 217495 w 1014922"/>
              <a:gd name="connsiteY261" fmla="*/ 51816 h 290023"/>
              <a:gd name="connsiteX262" fmla="*/ 291958 w 1014922"/>
              <a:gd name="connsiteY262" fmla="*/ 0 h 290023"/>
              <a:gd name="connsiteX263" fmla="*/ 264829 w 1014922"/>
              <a:gd name="connsiteY263" fmla="*/ 129521 h 290023"/>
              <a:gd name="connsiteX264" fmla="*/ 252902 w 1014922"/>
              <a:gd name="connsiteY264" fmla="*/ 156315 h 290023"/>
              <a:gd name="connsiteX265" fmla="*/ 223652 w 1014922"/>
              <a:gd name="connsiteY265" fmla="*/ 196868 h 290023"/>
              <a:gd name="connsiteX266" fmla="*/ 207030 w 1014922"/>
              <a:gd name="connsiteY266" fmla="*/ 164842 h 290023"/>
              <a:gd name="connsiteX267" fmla="*/ 215470 w 1014922"/>
              <a:gd name="connsiteY267" fmla="*/ 119919 h 290023"/>
              <a:gd name="connsiteX268" fmla="*/ 165233 w 1014922"/>
              <a:gd name="connsiteY268" fmla="*/ 104017 h 290023"/>
              <a:gd name="connsiteX269" fmla="*/ 149311 w 1014922"/>
              <a:gd name="connsiteY269" fmla="*/ 154198 h 290023"/>
              <a:gd name="connsiteX270" fmla="*/ 190955 w 1014922"/>
              <a:gd name="connsiteY270" fmla="*/ 173170 h 290023"/>
              <a:gd name="connsiteX271" fmla="*/ 211801 w 1014922"/>
              <a:gd name="connsiteY271" fmla="*/ 213328 h 290023"/>
              <a:gd name="connsiteX272" fmla="*/ 168182 w 1014922"/>
              <a:gd name="connsiteY272" fmla="*/ 274137 h 290023"/>
              <a:gd name="connsiteX273" fmla="*/ 145981 w 1014922"/>
              <a:gd name="connsiteY273" fmla="*/ 285978 h 290023"/>
              <a:gd name="connsiteX274" fmla="*/ 123776 w 1014922"/>
              <a:gd name="connsiteY274" fmla="*/ 274137 h 290023"/>
              <a:gd name="connsiteX275" fmla="*/ 39056 w 1014922"/>
              <a:gd name="connsiteY275" fmla="*/ 156325 h 290023"/>
              <a:gd name="connsiteX276" fmla="*/ 27124 w 1014922"/>
              <a:gd name="connsiteY276" fmla="*/ 129531 h 2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1014922" h="290023">
                <a:moveTo>
                  <a:pt x="991133" y="238913"/>
                </a:moveTo>
                <a:cubicBezTo>
                  <a:pt x="984169" y="238913"/>
                  <a:pt x="978794" y="244374"/>
                  <a:pt x="978794" y="251074"/>
                </a:cubicBezTo>
                <a:cubicBezTo>
                  <a:pt x="978794" y="257860"/>
                  <a:pt x="983992" y="263235"/>
                  <a:pt x="991133" y="263235"/>
                </a:cubicBezTo>
                <a:cubicBezTo>
                  <a:pt x="997741" y="263235"/>
                  <a:pt x="1002938" y="257860"/>
                  <a:pt x="1002938" y="251074"/>
                </a:cubicBezTo>
                <a:cubicBezTo>
                  <a:pt x="1002938" y="244288"/>
                  <a:pt x="997741" y="238913"/>
                  <a:pt x="991133" y="238913"/>
                </a:cubicBezTo>
                <a:close/>
                <a:moveTo>
                  <a:pt x="371070" y="238806"/>
                </a:moveTo>
                <a:cubicBezTo>
                  <a:pt x="367953" y="239065"/>
                  <a:pt x="365669" y="239923"/>
                  <a:pt x="363360" y="242313"/>
                </a:cubicBezTo>
                <a:cubicBezTo>
                  <a:pt x="361051" y="244704"/>
                  <a:pt x="359766" y="246816"/>
                  <a:pt x="359766" y="250673"/>
                </a:cubicBezTo>
                <a:cubicBezTo>
                  <a:pt x="359766" y="254530"/>
                  <a:pt x="360249" y="256586"/>
                  <a:pt x="362497" y="259078"/>
                </a:cubicBezTo>
                <a:cubicBezTo>
                  <a:pt x="366918" y="263971"/>
                  <a:pt x="375577" y="264189"/>
                  <a:pt x="380454" y="259824"/>
                </a:cubicBezTo>
                <a:cubicBezTo>
                  <a:pt x="382982" y="257560"/>
                  <a:pt x="384022" y="254439"/>
                  <a:pt x="384027" y="251759"/>
                </a:cubicBezTo>
                <a:cubicBezTo>
                  <a:pt x="384032" y="247953"/>
                  <a:pt x="383195" y="244887"/>
                  <a:pt x="380911" y="242456"/>
                </a:cubicBezTo>
                <a:cubicBezTo>
                  <a:pt x="378627" y="240024"/>
                  <a:pt x="374541" y="238517"/>
                  <a:pt x="371075" y="238806"/>
                </a:cubicBezTo>
                <a:close/>
                <a:moveTo>
                  <a:pt x="810415" y="238563"/>
                </a:moveTo>
                <a:cubicBezTo>
                  <a:pt x="803984" y="238563"/>
                  <a:pt x="798782" y="243938"/>
                  <a:pt x="798782" y="250460"/>
                </a:cubicBezTo>
                <a:cubicBezTo>
                  <a:pt x="798782" y="256982"/>
                  <a:pt x="803979" y="262357"/>
                  <a:pt x="810415" y="262357"/>
                </a:cubicBezTo>
                <a:cubicBezTo>
                  <a:pt x="817374" y="262357"/>
                  <a:pt x="822576" y="257160"/>
                  <a:pt x="822576" y="250460"/>
                </a:cubicBezTo>
                <a:cubicBezTo>
                  <a:pt x="822576" y="243938"/>
                  <a:pt x="817287" y="238563"/>
                  <a:pt x="810415" y="238563"/>
                </a:cubicBezTo>
                <a:close/>
                <a:moveTo>
                  <a:pt x="890770" y="238476"/>
                </a:moveTo>
                <a:cubicBezTo>
                  <a:pt x="883898" y="238476"/>
                  <a:pt x="878609" y="243765"/>
                  <a:pt x="878609" y="250988"/>
                </a:cubicBezTo>
                <a:cubicBezTo>
                  <a:pt x="878609" y="258210"/>
                  <a:pt x="883634" y="263590"/>
                  <a:pt x="890506" y="263590"/>
                </a:cubicBezTo>
                <a:cubicBezTo>
                  <a:pt x="897378" y="263590"/>
                  <a:pt x="902931" y="258215"/>
                  <a:pt x="902931" y="250988"/>
                </a:cubicBezTo>
                <a:cubicBezTo>
                  <a:pt x="902931" y="243765"/>
                  <a:pt x="897642" y="238476"/>
                  <a:pt x="890770" y="238476"/>
                </a:cubicBezTo>
                <a:close/>
                <a:moveTo>
                  <a:pt x="552930" y="237568"/>
                </a:moveTo>
                <a:cubicBezTo>
                  <a:pt x="549473" y="237568"/>
                  <a:pt x="546596" y="238771"/>
                  <a:pt x="544296" y="241176"/>
                </a:cubicBezTo>
                <a:cubicBezTo>
                  <a:pt x="541997" y="243582"/>
                  <a:pt x="540845" y="246658"/>
                  <a:pt x="540845" y="250409"/>
                </a:cubicBezTo>
                <a:cubicBezTo>
                  <a:pt x="540845" y="254160"/>
                  <a:pt x="541982" y="257393"/>
                  <a:pt x="544256" y="259783"/>
                </a:cubicBezTo>
                <a:cubicBezTo>
                  <a:pt x="546530" y="262174"/>
                  <a:pt x="549407" y="263372"/>
                  <a:pt x="552889" y="263372"/>
                </a:cubicBezTo>
                <a:cubicBezTo>
                  <a:pt x="556371" y="263372"/>
                  <a:pt x="559274" y="262164"/>
                  <a:pt x="561589" y="259743"/>
                </a:cubicBezTo>
                <a:cubicBezTo>
                  <a:pt x="563903" y="257327"/>
                  <a:pt x="565061" y="254216"/>
                  <a:pt x="565061" y="250409"/>
                </a:cubicBezTo>
                <a:cubicBezTo>
                  <a:pt x="565061" y="246602"/>
                  <a:pt x="563923" y="243517"/>
                  <a:pt x="561649" y="241136"/>
                </a:cubicBezTo>
                <a:cubicBezTo>
                  <a:pt x="559376" y="238761"/>
                  <a:pt x="556473" y="237568"/>
                  <a:pt x="552935" y="237568"/>
                </a:cubicBezTo>
                <a:close/>
                <a:moveTo>
                  <a:pt x="422759" y="237365"/>
                </a:moveTo>
                <a:cubicBezTo>
                  <a:pt x="419318" y="237365"/>
                  <a:pt x="416460" y="238583"/>
                  <a:pt x="414186" y="241014"/>
                </a:cubicBezTo>
                <a:cubicBezTo>
                  <a:pt x="411912" y="243446"/>
                  <a:pt x="410776" y="246567"/>
                  <a:pt x="410776" y="250368"/>
                </a:cubicBezTo>
                <a:cubicBezTo>
                  <a:pt x="410776" y="254170"/>
                  <a:pt x="411933" y="257352"/>
                  <a:pt x="414247" y="259824"/>
                </a:cubicBezTo>
                <a:cubicBezTo>
                  <a:pt x="416561" y="262296"/>
                  <a:pt x="419414" y="263534"/>
                  <a:pt x="422800" y="263534"/>
                </a:cubicBezTo>
                <a:cubicBezTo>
                  <a:pt x="426184" y="263534"/>
                  <a:pt x="429189" y="262316"/>
                  <a:pt x="431494" y="259885"/>
                </a:cubicBezTo>
                <a:cubicBezTo>
                  <a:pt x="433793" y="257454"/>
                  <a:pt x="434945" y="254266"/>
                  <a:pt x="434945" y="250328"/>
                </a:cubicBezTo>
                <a:cubicBezTo>
                  <a:pt x="434945" y="246389"/>
                  <a:pt x="433793" y="243344"/>
                  <a:pt x="431494" y="240953"/>
                </a:cubicBezTo>
                <a:cubicBezTo>
                  <a:pt x="429189" y="238563"/>
                  <a:pt x="426281" y="237365"/>
                  <a:pt x="422759" y="237365"/>
                </a:cubicBezTo>
                <a:close/>
                <a:moveTo>
                  <a:pt x="918716" y="228249"/>
                </a:moveTo>
                <a:lnTo>
                  <a:pt x="930877" y="228249"/>
                </a:lnTo>
                <a:lnTo>
                  <a:pt x="930877" y="253891"/>
                </a:lnTo>
                <a:cubicBezTo>
                  <a:pt x="930877" y="259266"/>
                  <a:pt x="933963" y="262966"/>
                  <a:pt x="939247" y="262966"/>
                </a:cubicBezTo>
                <a:cubicBezTo>
                  <a:pt x="945149" y="262966"/>
                  <a:pt x="949205" y="259174"/>
                  <a:pt x="949205" y="252921"/>
                </a:cubicBezTo>
                <a:lnTo>
                  <a:pt x="949205" y="228249"/>
                </a:lnTo>
                <a:lnTo>
                  <a:pt x="961366" y="228249"/>
                </a:lnTo>
                <a:lnTo>
                  <a:pt x="961366" y="273452"/>
                </a:lnTo>
                <a:lnTo>
                  <a:pt x="949296" y="273452"/>
                </a:lnTo>
                <a:lnTo>
                  <a:pt x="949296" y="268960"/>
                </a:lnTo>
                <a:lnTo>
                  <a:pt x="949291" y="268960"/>
                </a:lnTo>
                <a:cubicBezTo>
                  <a:pt x="948499" y="269843"/>
                  <a:pt x="944180" y="274249"/>
                  <a:pt x="936160" y="274249"/>
                </a:cubicBezTo>
                <a:cubicBezTo>
                  <a:pt x="925588" y="274249"/>
                  <a:pt x="918716" y="266935"/>
                  <a:pt x="918716" y="256007"/>
                </a:cubicBezTo>
                <a:close/>
                <a:moveTo>
                  <a:pt x="434463" y="228224"/>
                </a:moveTo>
                <a:lnTo>
                  <a:pt x="434463" y="228234"/>
                </a:lnTo>
                <a:lnTo>
                  <a:pt x="434458" y="228234"/>
                </a:lnTo>
                <a:close/>
                <a:moveTo>
                  <a:pt x="372283" y="228021"/>
                </a:moveTo>
                <a:cubicBezTo>
                  <a:pt x="378069" y="227823"/>
                  <a:pt x="384606" y="229838"/>
                  <a:pt x="388656" y="234213"/>
                </a:cubicBezTo>
                <a:cubicBezTo>
                  <a:pt x="392707" y="238588"/>
                  <a:pt x="395630" y="243638"/>
                  <a:pt x="395630" y="250485"/>
                </a:cubicBezTo>
                <a:cubicBezTo>
                  <a:pt x="395630" y="257332"/>
                  <a:pt x="393539" y="262610"/>
                  <a:pt x="389351" y="267056"/>
                </a:cubicBezTo>
                <a:cubicBezTo>
                  <a:pt x="385164" y="271497"/>
                  <a:pt x="380266" y="273817"/>
                  <a:pt x="374531" y="273979"/>
                </a:cubicBezTo>
                <a:cubicBezTo>
                  <a:pt x="365177" y="274238"/>
                  <a:pt x="361492" y="271122"/>
                  <a:pt x="359802" y="269823"/>
                </a:cubicBezTo>
                <a:lnTo>
                  <a:pt x="359802" y="288805"/>
                </a:lnTo>
                <a:lnTo>
                  <a:pt x="347925" y="288805"/>
                </a:lnTo>
                <a:lnTo>
                  <a:pt x="347925" y="228234"/>
                </a:lnTo>
                <a:lnTo>
                  <a:pt x="359543" y="228234"/>
                </a:lnTo>
                <a:lnTo>
                  <a:pt x="359548" y="228234"/>
                </a:lnTo>
                <a:lnTo>
                  <a:pt x="359548" y="232310"/>
                </a:lnTo>
                <a:cubicBezTo>
                  <a:pt x="362015" y="230447"/>
                  <a:pt x="365959" y="228239"/>
                  <a:pt x="372283" y="228021"/>
                </a:cubicBezTo>
                <a:close/>
                <a:moveTo>
                  <a:pt x="992102" y="227813"/>
                </a:moveTo>
                <a:cubicBezTo>
                  <a:pt x="1004441" y="227813"/>
                  <a:pt x="1014922" y="237944"/>
                  <a:pt x="1014922" y="250988"/>
                </a:cubicBezTo>
                <a:cubicBezTo>
                  <a:pt x="1014922" y="264032"/>
                  <a:pt x="1004436" y="274076"/>
                  <a:pt x="992102" y="274076"/>
                </a:cubicBezTo>
                <a:cubicBezTo>
                  <a:pt x="984347" y="274076"/>
                  <a:pt x="979677" y="270726"/>
                  <a:pt x="978972" y="270021"/>
                </a:cubicBezTo>
                <a:lnTo>
                  <a:pt x="978972" y="288968"/>
                </a:lnTo>
                <a:lnTo>
                  <a:pt x="966639" y="288968"/>
                </a:lnTo>
                <a:lnTo>
                  <a:pt x="966639" y="228254"/>
                </a:lnTo>
                <a:lnTo>
                  <a:pt x="978886" y="228254"/>
                </a:lnTo>
                <a:lnTo>
                  <a:pt x="978886" y="231868"/>
                </a:lnTo>
                <a:cubicBezTo>
                  <a:pt x="979677" y="231163"/>
                  <a:pt x="984789" y="227813"/>
                  <a:pt x="992102" y="227813"/>
                </a:cubicBezTo>
                <a:close/>
                <a:moveTo>
                  <a:pt x="865454" y="227641"/>
                </a:moveTo>
                <a:lnTo>
                  <a:pt x="865454" y="239974"/>
                </a:lnTo>
                <a:cubicBezTo>
                  <a:pt x="856465" y="239974"/>
                  <a:pt x="852415" y="244999"/>
                  <a:pt x="852415" y="252840"/>
                </a:cubicBezTo>
                <a:lnTo>
                  <a:pt x="852415" y="273457"/>
                </a:lnTo>
                <a:lnTo>
                  <a:pt x="840076" y="273457"/>
                </a:lnTo>
                <a:lnTo>
                  <a:pt x="840076" y="228255"/>
                </a:lnTo>
                <a:lnTo>
                  <a:pt x="852323" y="228255"/>
                </a:lnTo>
                <a:lnTo>
                  <a:pt x="852323" y="234513"/>
                </a:lnTo>
                <a:cubicBezTo>
                  <a:pt x="852323" y="234513"/>
                  <a:pt x="856379" y="227641"/>
                  <a:pt x="865454" y="227641"/>
                </a:cubicBezTo>
                <a:close/>
                <a:moveTo>
                  <a:pt x="476833" y="227625"/>
                </a:moveTo>
                <a:lnTo>
                  <a:pt x="476833" y="239959"/>
                </a:lnTo>
                <a:cubicBezTo>
                  <a:pt x="467844" y="239959"/>
                  <a:pt x="463794" y="244983"/>
                  <a:pt x="463794" y="252825"/>
                </a:cubicBezTo>
                <a:lnTo>
                  <a:pt x="463794" y="273442"/>
                </a:lnTo>
                <a:lnTo>
                  <a:pt x="451455" y="273442"/>
                </a:lnTo>
                <a:lnTo>
                  <a:pt x="451455" y="228240"/>
                </a:lnTo>
                <a:lnTo>
                  <a:pt x="463702" y="228240"/>
                </a:lnTo>
                <a:lnTo>
                  <a:pt x="463702" y="234497"/>
                </a:lnTo>
                <a:cubicBezTo>
                  <a:pt x="463702" y="234497"/>
                  <a:pt x="467758" y="227625"/>
                  <a:pt x="476833" y="227625"/>
                </a:cubicBezTo>
                <a:close/>
                <a:moveTo>
                  <a:pt x="809359" y="227549"/>
                </a:moveTo>
                <a:cubicBezTo>
                  <a:pt x="817115" y="227549"/>
                  <a:pt x="821698" y="230899"/>
                  <a:pt x="822398" y="231605"/>
                </a:cubicBezTo>
                <a:lnTo>
                  <a:pt x="822398" y="228255"/>
                </a:lnTo>
                <a:lnTo>
                  <a:pt x="834559" y="228255"/>
                </a:lnTo>
                <a:lnTo>
                  <a:pt x="834559" y="269051"/>
                </a:lnTo>
                <a:cubicBezTo>
                  <a:pt x="834559" y="280685"/>
                  <a:pt x="825926" y="290023"/>
                  <a:pt x="810329" y="290023"/>
                </a:cubicBezTo>
                <a:cubicBezTo>
                  <a:pt x="800198" y="290023"/>
                  <a:pt x="793148" y="286146"/>
                  <a:pt x="788479" y="279451"/>
                </a:cubicBezTo>
                <a:lnTo>
                  <a:pt x="797290" y="273462"/>
                </a:lnTo>
                <a:cubicBezTo>
                  <a:pt x="800020" y="277248"/>
                  <a:pt x="804339" y="279720"/>
                  <a:pt x="810156" y="279720"/>
                </a:cubicBezTo>
                <a:cubicBezTo>
                  <a:pt x="817734" y="279720"/>
                  <a:pt x="822403" y="276548"/>
                  <a:pt x="822403" y="270117"/>
                </a:cubicBezTo>
                <a:lnTo>
                  <a:pt x="822403" y="268884"/>
                </a:lnTo>
                <a:lnTo>
                  <a:pt x="822398" y="268874"/>
                </a:lnTo>
                <a:cubicBezTo>
                  <a:pt x="821693" y="269579"/>
                  <a:pt x="817374" y="273015"/>
                  <a:pt x="809359" y="273015"/>
                </a:cubicBezTo>
                <a:cubicBezTo>
                  <a:pt x="797290" y="273015"/>
                  <a:pt x="786890" y="263235"/>
                  <a:pt x="786890" y="250368"/>
                </a:cubicBezTo>
                <a:cubicBezTo>
                  <a:pt x="786890" y="237502"/>
                  <a:pt x="797290" y="227549"/>
                  <a:pt x="809359" y="227549"/>
                </a:cubicBezTo>
                <a:close/>
                <a:moveTo>
                  <a:pt x="890770" y="227371"/>
                </a:moveTo>
                <a:cubicBezTo>
                  <a:pt x="904601" y="227371"/>
                  <a:pt x="915092" y="237766"/>
                  <a:pt x="915092" y="250988"/>
                </a:cubicBezTo>
                <a:cubicBezTo>
                  <a:pt x="915092" y="264118"/>
                  <a:pt x="904692" y="274513"/>
                  <a:pt x="890770" y="274513"/>
                </a:cubicBezTo>
                <a:cubicBezTo>
                  <a:pt x="876848" y="274513"/>
                  <a:pt x="866540" y="264204"/>
                  <a:pt x="866540" y="250988"/>
                </a:cubicBezTo>
                <a:cubicBezTo>
                  <a:pt x="866540" y="237771"/>
                  <a:pt x="876940" y="227371"/>
                  <a:pt x="890770" y="227371"/>
                </a:cubicBezTo>
                <a:close/>
                <a:moveTo>
                  <a:pt x="552752" y="227087"/>
                </a:moveTo>
                <a:lnTo>
                  <a:pt x="552742" y="227092"/>
                </a:lnTo>
                <a:cubicBezTo>
                  <a:pt x="556924" y="227092"/>
                  <a:pt x="560858" y="228138"/>
                  <a:pt x="564543" y="230229"/>
                </a:cubicBezTo>
                <a:cubicBezTo>
                  <a:pt x="568222" y="232320"/>
                  <a:pt x="571100" y="235162"/>
                  <a:pt x="573166" y="238746"/>
                </a:cubicBezTo>
                <a:cubicBezTo>
                  <a:pt x="575232" y="242329"/>
                  <a:pt x="576262" y="246206"/>
                  <a:pt x="576262" y="250363"/>
                </a:cubicBezTo>
                <a:cubicBezTo>
                  <a:pt x="576262" y="254520"/>
                  <a:pt x="575221" y="258459"/>
                  <a:pt x="573145" y="262103"/>
                </a:cubicBezTo>
                <a:cubicBezTo>
                  <a:pt x="571065" y="265747"/>
                  <a:pt x="568232" y="268589"/>
                  <a:pt x="564649" y="270640"/>
                </a:cubicBezTo>
                <a:cubicBezTo>
                  <a:pt x="561066" y="272690"/>
                  <a:pt x="557107" y="273715"/>
                  <a:pt x="552788" y="273715"/>
                </a:cubicBezTo>
                <a:cubicBezTo>
                  <a:pt x="546428" y="273715"/>
                  <a:pt x="541002" y="271452"/>
                  <a:pt x="536506" y="266930"/>
                </a:cubicBezTo>
                <a:cubicBezTo>
                  <a:pt x="532009" y="262407"/>
                  <a:pt x="529760" y="256911"/>
                  <a:pt x="529760" y="250444"/>
                </a:cubicBezTo>
                <a:cubicBezTo>
                  <a:pt x="529760" y="243517"/>
                  <a:pt x="532303" y="237740"/>
                  <a:pt x="537384" y="233122"/>
                </a:cubicBezTo>
                <a:cubicBezTo>
                  <a:pt x="541840" y="229102"/>
                  <a:pt x="546961" y="227087"/>
                  <a:pt x="552752" y="227087"/>
                </a:cubicBezTo>
                <a:close/>
                <a:moveTo>
                  <a:pt x="420495" y="227087"/>
                </a:moveTo>
                <a:cubicBezTo>
                  <a:pt x="423154" y="227087"/>
                  <a:pt x="425652" y="227590"/>
                  <a:pt x="427987" y="228594"/>
                </a:cubicBezTo>
                <a:cubicBezTo>
                  <a:pt x="430321" y="229599"/>
                  <a:pt x="432478" y="231107"/>
                  <a:pt x="434463" y="233117"/>
                </a:cubicBezTo>
                <a:lnTo>
                  <a:pt x="434463" y="228234"/>
                </a:lnTo>
                <a:lnTo>
                  <a:pt x="445583" y="228234"/>
                </a:lnTo>
                <a:lnTo>
                  <a:pt x="445583" y="272584"/>
                </a:lnTo>
                <a:lnTo>
                  <a:pt x="434458" y="272584"/>
                </a:lnTo>
                <a:lnTo>
                  <a:pt x="434458" y="267894"/>
                </a:lnTo>
                <a:cubicBezTo>
                  <a:pt x="432285" y="269960"/>
                  <a:pt x="430108" y="271447"/>
                  <a:pt x="427925" y="272355"/>
                </a:cubicBezTo>
                <a:cubicBezTo>
                  <a:pt x="425738" y="273264"/>
                  <a:pt x="423373" y="273720"/>
                  <a:pt x="420820" y="273720"/>
                </a:cubicBezTo>
                <a:cubicBezTo>
                  <a:pt x="415095" y="273720"/>
                  <a:pt x="410141" y="271497"/>
                  <a:pt x="405959" y="267056"/>
                </a:cubicBezTo>
                <a:cubicBezTo>
                  <a:pt x="401776" y="262615"/>
                  <a:pt x="399691" y="257088"/>
                  <a:pt x="399691" y="250485"/>
                </a:cubicBezTo>
                <a:cubicBezTo>
                  <a:pt x="399691" y="243882"/>
                  <a:pt x="401711" y="238025"/>
                  <a:pt x="405756" y="233650"/>
                </a:cubicBezTo>
                <a:cubicBezTo>
                  <a:pt x="409801" y="229275"/>
                  <a:pt x="414714" y="227087"/>
                  <a:pt x="420495" y="227087"/>
                </a:cubicBezTo>
                <a:close/>
                <a:moveTo>
                  <a:pt x="656460" y="226438"/>
                </a:moveTo>
                <a:cubicBezTo>
                  <a:pt x="667032" y="226438"/>
                  <a:pt x="673905" y="233751"/>
                  <a:pt x="673905" y="244679"/>
                </a:cubicBezTo>
                <a:lnTo>
                  <a:pt x="673905" y="272437"/>
                </a:lnTo>
                <a:lnTo>
                  <a:pt x="661744" y="272437"/>
                </a:lnTo>
                <a:lnTo>
                  <a:pt x="661744" y="246795"/>
                </a:lnTo>
                <a:cubicBezTo>
                  <a:pt x="661744" y="241420"/>
                  <a:pt x="658657" y="237720"/>
                  <a:pt x="653460" y="237720"/>
                </a:cubicBezTo>
                <a:cubicBezTo>
                  <a:pt x="647471" y="237720"/>
                  <a:pt x="643502" y="241512"/>
                  <a:pt x="643502" y="247765"/>
                </a:cubicBezTo>
                <a:lnTo>
                  <a:pt x="643502" y="272437"/>
                </a:lnTo>
                <a:lnTo>
                  <a:pt x="631255" y="272437"/>
                </a:lnTo>
                <a:lnTo>
                  <a:pt x="631255" y="227234"/>
                </a:lnTo>
                <a:lnTo>
                  <a:pt x="643325" y="227234"/>
                </a:lnTo>
                <a:lnTo>
                  <a:pt x="643325" y="231817"/>
                </a:lnTo>
                <a:lnTo>
                  <a:pt x="643330" y="231812"/>
                </a:lnTo>
                <a:cubicBezTo>
                  <a:pt x="644121" y="230843"/>
                  <a:pt x="648441" y="226438"/>
                  <a:pt x="656460" y="226438"/>
                </a:cubicBezTo>
                <a:close/>
                <a:moveTo>
                  <a:pt x="749524" y="226351"/>
                </a:moveTo>
                <a:cubicBezTo>
                  <a:pt x="759482" y="226351"/>
                  <a:pt x="766441" y="231107"/>
                  <a:pt x="770674" y="238157"/>
                </a:cubicBezTo>
                <a:lnTo>
                  <a:pt x="761071" y="244146"/>
                </a:lnTo>
                <a:cubicBezTo>
                  <a:pt x="758777" y="240355"/>
                  <a:pt x="755518" y="237538"/>
                  <a:pt x="749966" y="237538"/>
                </a:cubicBezTo>
                <a:cubicBezTo>
                  <a:pt x="742830" y="237538"/>
                  <a:pt x="737983" y="242562"/>
                  <a:pt x="737983" y="249962"/>
                </a:cubicBezTo>
                <a:cubicBezTo>
                  <a:pt x="737983" y="257363"/>
                  <a:pt x="742830" y="262474"/>
                  <a:pt x="749966" y="262474"/>
                </a:cubicBezTo>
                <a:cubicBezTo>
                  <a:pt x="755518" y="262474"/>
                  <a:pt x="758777" y="259652"/>
                  <a:pt x="761071" y="255865"/>
                </a:cubicBezTo>
                <a:lnTo>
                  <a:pt x="770588" y="261946"/>
                </a:lnTo>
                <a:lnTo>
                  <a:pt x="770582" y="261951"/>
                </a:lnTo>
                <a:cubicBezTo>
                  <a:pt x="766263" y="268910"/>
                  <a:pt x="759391" y="273493"/>
                  <a:pt x="749524" y="273493"/>
                </a:cubicBezTo>
                <a:cubicBezTo>
                  <a:pt x="735516" y="273493"/>
                  <a:pt x="725644" y="263093"/>
                  <a:pt x="725644" y="249968"/>
                </a:cubicBezTo>
                <a:cubicBezTo>
                  <a:pt x="725644" y="236843"/>
                  <a:pt x="735511" y="226351"/>
                  <a:pt x="749524" y="226351"/>
                </a:cubicBezTo>
                <a:close/>
                <a:moveTo>
                  <a:pt x="702068" y="226351"/>
                </a:moveTo>
                <a:cubicBezTo>
                  <a:pt x="712026" y="226351"/>
                  <a:pt x="718985" y="231107"/>
                  <a:pt x="723218" y="238157"/>
                </a:cubicBezTo>
                <a:lnTo>
                  <a:pt x="713615" y="244146"/>
                </a:lnTo>
                <a:cubicBezTo>
                  <a:pt x="711321" y="240355"/>
                  <a:pt x="708062" y="237538"/>
                  <a:pt x="702510" y="237538"/>
                </a:cubicBezTo>
                <a:cubicBezTo>
                  <a:pt x="695374" y="237538"/>
                  <a:pt x="690527" y="242562"/>
                  <a:pt x="690527" y="249962"/>
                </a:cubicBezTo>
                <a:cubicBezTo>
                  <a:pt x="690527" y="257363"/>
                  <a:pt x="695374" y="262474"/>
                  <a:pt x="702510" y="262474"/>
                </a:cubicBezTo>
                <a:cubicBezTo>
                  <a:pt x="708062" y="262474"/>
                  <a:pt x="711321" y="259652"/>
                  <a:pt x="713615" y="255865"/>
                </a:cubicBezTo>
                <a:lnTo>
                  <a:pt x="723132" y="261946"/>
                </a:lnTo>
                <a:lnTo>
                  <a:pt x="723126" y="261951"/>
                </a:lnTo>
                <a:cubicBezTo>
                  <a:pt x="718807" y="268910"/>
                  <a:pt x="711935" y="273493"/>
                  <a:pt x="702068" y="273493"/>
                </a:cubicBezTo>
                <a:cubicBezTo>
                  <a:pt x="688060" y="273493"/>
                  <a:pt x="678188" y="263093"/>
                  <a:pt x="678188" y="249968"/>
                </a:cubicBezTo>
                <a:cubicBezTo>
                  <a:pt x="678188" y="236843"/>
                  <a:pt x="688055" y="226351"/>
                  <a:pt x="702068" y="226351"/>
                </a:cubicBezTo>
                <a:close/>
                <a:moveTo>
                  <a:pt x="486847" y="211886"/>
                </a:moveTo>
                <a:lnTo>
                  <a:pt x="497972" y="211886"/>
                </a:lnTo>
                <a:lnTo>
                  <a:pt x="497972" y="228229"/>
                </a:lnTo>
                <a:lnTo>
                  <a:pt x="504576" y="228229"/>
                </a:lnTo>
                <a:lnTo>
                  <a:pt x="504576" y="237806"/>
                </a:lnTo>
                <a:lnTo>
                  <a:pt x="497972" y="237806"/>
                </a:lnTo>
                <a:lnTo>
                  <a:pt x="497972" y="272573"/>
                </a:lnTo>
                <a:lnTo>
                  <a:pt x="486847" y="272573"/>
                </a:lnTo>
                <a:lnTo>
                  <a:pt x="486847" y="237806"/>
                </a:lnTo>
                <a:lnTo>
                  <a:pt x="481142" y="237806"/>
                </a:lnTo>
                <a:lnTo>
                  <a:pt x="481142" y="228229"/>
                </a:lnTo>
                <a:lnTo>
                  <a:pt x="486847" y="228229"/>
                </a:lnTo>
                <a:close/>
                <a:moveTo>
                  <a:pt x="594808" y="209973"/>
                </a:moveTo>
                <a:cubicBezTo>
                  <a:pt x="597117" y="209973"/>
                  <a:pt x="599726" y="210500"/>
                  <a:pt x="602634" y="211561"/>
                </a:cubicBezTo>
                <a:lnTo>
                  <a:pt x="602634" y="220037"/>
                </a:lnTo>
                <a:cubicBezTo>
                  <a:pt x="601030" y="219575"/>
                  <a:pt x="599711" y="219342"/>
                  <a:pt x="598681" y="219342"/>
                </a:cubicBezTo>
                <a:cubicBezTo>
                  <a:pt x="597376" y="219342"/>
                  <a:pt x="596427" y="219616"/>
                  <a:pt x="595828" y="220159"/>
                </a:cubicBezTo>
                <a:cubicBezTo>
                  <a:pt x="595392" y="220565"/>
                  <a:pt x="595173" y="221408"/>
                  <a:pt x="595173" y="222687"/>
                </a:cubicBezTo>
                <a:lnTo>
                  <a:pt x="595133" y="228229"/>
                </a:lnTo>
                <a:lnTo>
                  <a:pt x="602182" y="228229"/>
                </a:lnTo>
                <a:lnTo>
                  <a:pt x="602182" y="237644"/>
                </a:lnTo>
                <a:lnTo>
                  <a:pt x="595133" y="237644"/>
                </a:lnTo>
                <a:lnTo>
                  <a:pt x="595133" y="272579"/>
                </a:lnTo>
                <a:lnTo>
                  <a:pt x="584007" y="272579"/>
                </a:lnTo>
                <a:lnTo>
                  <a:pt x="584007" y="237644"/>
                </a:lnTo>
                <a:lnTo>
                  <a:pt x="580053" y="237644"/>
                </a:lnTo>
                <a:lnTo>
                  <a:pt x="580053" y="228234"/>
                </a:lnTo>
                <a:lnTo>
                  <a:pt x="584007" y="228234"/>
                </a:lnTo>
                <a:cubicBezTo>
                  <a:pt x="584033" y="222418"/>
                  <a:pt x="584129" y="218982"/>
                  <a:pt x="584292" y="217921"/>
                </a:cubicBezTo>
                <a:cubicBezTo>
                  <a:pt x="584591" y="215475"/>
                  <a:pt x="585616" y="213541"/>
                  <a:pt x="587367" y="212115"/>
                </a:cubicBezTo>
                <a:cubicBezTo>
                  <a:pt x="589118" y="210688"/>
                  <a:pt x="591600" y="209973"/>
                  <a:pt x="594808" y="209973"/>
                </a:cubicBezTo>
                <a:close/>
                <a:moveTo>
                  <a:pt x="544519" y="81989"/>
                </a:moveTo>
                <a:cubicBezTo>
                  <a:pt x="520162" y="81989"/>
                  <a:pt x="510240" y="100311"/>
                  <a:pt x="510240" y="122517"/>
                </a:cubicBezTo>
                <a:cubicBezTo>
                  <a:pt x="510240" y="144722"/>
                  <a:pt x="519513" y="165202"/>
                  <a:pt x="543657" y="165202"/>
                </a:cubicBezTo>
                <a:cubicBezTo>
                  <a:pt x="567801" y="165202"/>
                  <a:pt x="576856" y="146017"/>
                  <a:pt x="576856" y="123811"/>
                </a:cubicBezTo>
                <a:cubicBezTo>
                  <a:pt x="576856" y="101387"/>
                  <a:pt x="568877" y="81989"/>
                  <a:pt x="544519" y="81989"/>
                </a:cubicBezTo>
                <a:close/>
                <a:moveTo>
                  <a:pt x="893003" y="51805"/>
                </a:moveTo>
                <a:lnTo>
                  <a:pt x="1011359" y="51805"/>
                </a:lnTo>
                <a:lnTo>
                  <a:pt x="1011359" y="85222"/>
                </a:lnTo>
                <a:lnTo>
                  <a:pt x="972770" y="85222"/>
                </a:lnTo>
                <a:lnTo>
                  <a:pt x="972770" y="195386"/>
                </a:lnTo>
                <a:lnTo>
                  <a:pt x="931592" y="195386"/>
                </a:lnTo>
                <a:lnTo>
                  <a:pt x="931592" y="85222"/>
                </a:lnTo>
                <a:lnTo>
                  <a:pt x="893003" y="85222"/>
                </a:lnTo>
                <a:close/>
                <a:moveTo>
                  <a:pt x="827209" y="51805"/>
                </a:moveTo>
                <a:lnTo>
                  <a:pt x="868600" y="51805"/>
                </a:lnTo>
                <a:lnTo>
                  <a:pt x="868600" y="195386"/>
                </a:lnTo>
                <a:lnTo>
                  <a:pt x="827209" y="195386"/>
                </a:lnTo>
                <a:close/>
                <a:moveTo>
                  <a:pt x="633706" y="51805"/>
                </a:moveTo>
                <a:lnTo>
                  <a:pt x="680487" y="51805"/>
                </a:lnTo>
                <a:lnTo>
                  <a:pt x="701398" y="88237"/>
                </a:lnTo>
                <a:lnTo>
                  <a:pt x="721233" y="51805"/>
                </a:lnTo>
                <a:lnTo>
                  <a:pt x="762187" y="51805"/>
                </a:lnTo>
                <a:lnTo>
                  <a:pt x="721228" y="121441"/>
                </a:lnTo>
                <a:lnTo>
                  <a:pt x="766933" y="195386"/>
                </a:lnTo>
                <a:lnTo>
                  <a:pt x="720583" y="195386"/>
                </a:lnTo>
                <a:lnTo>
                  <a:pt x="696652" y="154427"/>
                </a:lnTo>
                <a:lnTo>
                  <a:pt x="672940" y="195386"/>
                </a:lnTo>
                <a:lnTo>
                  <a:pt x="631981" y="195386"/>
                </a:lnTo>
                <a:lnTo>
                  <a:pt x="677254" y="122086"/>
                </a:lnTo>
                <a:close/>
                <a:moveTo>
                  <a:pt x="346210" y="51800"/>
                </a:moveTo>
                <a:lnTo>
                  <a:pt x="445822" y="51800"/>
                </a:lnTo>
                <a:lnTo>
                  <a:pt x="445822" y="85217"/>
                </a:lnTo>
                <a:lnTo>
                  <a:pt x="387387" y="85217"/>
                </a:lnTo>
                <a:lnTo>
                  <a:pt x="387387" y="111737"/>
                </a:lnTo>
                <a:lnTo>
                  <a:pt x="440650" y="111737"/>
                </a:lnTo>
                <a:lnTo>
                  <a:pt x="440650" y="142783"/>
                </a:lnTo>
                <a:lnTo>
                  <a:pt x="387387" y="142783"/>
                </a:lnTo>
                <a:lnTo>
                  <a:pt x="387387" y="195386"/>
                </a:lnTo>
                <a:lnTo>
                  <a:pt x="346210" y="195386"/>
                </a:lnTo>
                <a:lnTo>
                  <a:pt x="346210" y="195380"/>
                </a:lnTo>
                <a:close/>
                <a:moveTo>
                  <a:pt x="543652" y="49216"/>
                </a:moveTo>
                <a:cubicBezTo>
                  <a:pt x="594747" y="49216"/>
                  <a:pt x="620185" y="84572"/>
                  <a:pt x="620185" y="122517"/>
                </a:cubicBezTo>
                <a:cubicBezTo>
                  <a:pt x="620185" y="161106"/>
                  <a:pt x="595823" y="197974"/>
                  <a:pt x="544514" y="197974"/>
                </a:cubicBezTo>
                <a:cubicBezTo>
                  <a:pt x="493206" y="197974"/>
                  <a:pt x="466687" y="161974"/>
                  <a:pt x="466687" y="123811"/>
                </a:cubicBezTo>
                <a:cubicBezTo>
                  <a:pt x="466687" y="85648"/>
                  <a:pt x="492557" y="49216"/>
                  <a:pt x="543652" y="49216"/>
                </a:cubicBezTo>
                <a:close/>
                <a:moveTo>
                  <a:pt x="0" y="0"/>
                </a:moveTo>
                <a:lnTo>
                  <a:pt x="74463" y="51816"/>
                </a:lnTo>
                <a:lnTo>
                  <a:pt x="217490" y="51816"/>
                </a:lnTo>
                <a:lnTo>
                  <a:pt x="217495" y="51816"/>
                </a:lnTo>
                <a:lnTo>
                  <a:pt x="291958" y="0"/>
                </a:lnTo>
                <a:lnTo>
                  <a:pt x="264829" y="129521"/>
                </a:lnTo>
                <a:cubicBezTo>
                  <a:pt x="262931" y="139439"/>
                  <a:pt x="258749" y="148534"/>
                  <a:pt x="252902" y="156315"/>
                </a:cubicBezTo>
                <a:cubicBezTo>
                  <a:pt x="245806" y="166136"/>
                  <a:pt x="235163" y="180890"/>
                  <a:pt x="223652" y="196868"/>
                </a:cubicBezTo>
                <a:lnTo>
                  <a:pt x="207030" y="164842"/>
                </a:lnTo>
                <a:cubicBezTo>
                  <a:pt x="219520" y="153792"/>
                  <a:pt x="223520" y="135378"/>
                  <a:pt x="215470" y="119919"/>
                </a:cubicBezTo>
                <a:cubicBezTo>
                  <a:pt x="205999" y="101661"/>
                  <a:pt x="183505" y="94556"/>
                  <a:pt x="165233" y="104017"/>
                </a:cubicBezTo>
                <a:cubicBezTo>
                  <a:pt x="146956" y="113478"/>
                  <a:pt x="139830" y="135962"/>
                  <a:pt x="149311" y="154198"/>
                </a:cubicBezTo>
                <a:cubicBezTo>
                  <a:pt x="157346" y="169669"/>
                  <a:pt x="174719" y="177013"/>
                  <a:pt x="190955" y="173170"/>
                </a:cubicBezTo>
                <a:lnTo>
                  <a:pt x="211801" y="213328"/>
                </a:lnTo>
                <a:cubicBezTo>
                  <a:pt x="194325" y="237594"/>
                  <a:pt x="176901" y="261839"/>
                  <a:pt x="168182" y="274137"/>
                </a:cubicBezTo>
                <a:cubicBezTo>
                  <a:pt x="162802" y="281700"/>
                  <a:pt x="154128" y="285978"/>
                  <a:pt x="145981" y="285978"/>
                </a:cubicBezTo>
                <a:cubicBezTo>
                  <a:pt x="137835" y="285978"/>
                  <a:pt x="129156" y="281705"/>
                  <a:pt x="123776" y="274137"/>
                </a:cubicBezTo>
                <a:cubicBezTo>
                  <a:pt x="107179" y="250724"/>
                  <a:pt x="59048" y="184012"/>
                  <a:pt x="39056" y="156325"/>
                </a:cubicBezTo>
                <a:cubicBezTo>
                  <a:pt x="33204" y="148539"/>
                  <a:pt x="29027" y="139444"/>
                  <a:pt x="27124" y="129531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887E255-1F99-F959-98A2-122B82845D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2607" y="6196461"/>
            <a:ext cx="3600" cy="295200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57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408AF3-40F9-B3E4-0B59-09FF7D03F2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995" y="-1"/>
            <a:ext cx="6269003" cy="6858000"/>
          </a:xfrm>
          <a:custGeom>
            <a:avLst/>
            <a:gdLst>
              <a:gd name="connsiteX0" fmla="*/ 78398 w 6269003"/>
              <a:gd name="connsiteY0" fmla="*/ 0 h 6858000"/>
              <a:gd name="connsiteX1" fmla="*/ 6269003 w 6269003"/>
              <a:gd name="connsiteY1" fmla="*/ 0 h 6858000"/>
              <a:gd name="connsiteX2" fmla="*/ 6269003 w 6269003"/>
              <a:gd name="connsiteY2" fmla="*/ 6858000 h 6858000"/>
              <a:gd name="connsiteX3" fmla="*/ 3132553 w 6269003"/>
              <a:gd name="connsiteY3" fmla="*/ 6858000 h 6858000"/>
              <a:gd name="connsiteX4" fmla="*/ 3068299 w 6269003"/>
              <a:gd name="connsiteY4" fmla="*/ 6816806 h 6858000"/>
              <a:gd name="connsiteX5" fmla="*/ 0 w 6269003"/>
              <a:gd name="connsiteY5" fmla="*/ 1045797 h 6858000"/>
              <a:gd name="connsiteX6" fmla="*/ 35929 w 6269003"/>
              <a:gd name="connsiteY6" fmla="*/ 3342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9003" h="6858000">
                <a:moveTo>
                  <a:pt x="78398" y="0"/>
                </a:moveTo>
                <a:lnTo>
                  <a:pt x="6269003" y="0"/>
                </a:lnTo>
                <a:lnTo>
                  <a:pt x="6269003" y="6858000"/>
                </a:lnTo>
                <a:lnTo>
                  <a:pt x="3132553" y="6858000"/>
                </a:lnTo>
                <a:lnTo>
                  <a:pt x="3068299" y="6816806"/>
                </a:lnTo>
                <a:cubicBezTo>
                  <a:pt x="1217107" y="5566116"/>
                  <a:pt x="0" y="3448097"/>
                  <a:pt x="0" y="1045797"/>
                </a:cubicBezTo>
                <a:cubicBezTo>
                  <a:pt x="0" y="805567"/>
                  <a:pt x="12170" y="568180"/>
                  <a:pt x="35929" y="334219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026" name="Picture 2" descr="Timeline 5 years company anniversary milestones" hidden="1">
            <a:extLst>
              <a:ext uri="{FF2B5EF4-FFF2-40B4-BE49-F238E27FC236}">
                <a16:creationId xmlns:a16="http://schemas.microsoft.com/office/drawing/2014/main" id="{98A6CCD2-BB5B-452A-BD6C-FB76A4DC41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r="-1"/>
          <a:stretch/>
        </p:blipFill>
        <p:spPr bwMode="auto">
          <a:xfrm>
            <a:off x="1616658" y="0"/>
            <a:ext cx="10575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3ED48FD-788A-FDB4-25A7-D07CA3A3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5063068" cy="886397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E2A6811-C76C-9828-B310-1E2C414CE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557337"/>
            <a:ext cx="5063069" cy="1415772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581511-D056-EB06-A06F-E4F01684E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4"/>
            <a:ext cx="5063067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4BCD877-697A-C950-06F9-A6F1DE6AF03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83918" y="3428225"/>
            <a:ext cx="2728800" cy="27288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81E4196-C42B-8BD3-0545-128DAAF050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126" y="6337777"/>
            <a:ext cx="4320000" cy="153888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D536D4F-0474-615F-A8C0-34FAB3025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25F08-487B-A6EE-A5FC-83D3AA2152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07550" y="6199017"/>
            <a:ext cx="875661" cy="289113"/>
          </a:xfrm>
          <a:custGeom>
            <a:avLst/>
            <a:gdLst>
              <a:gd name="connsiteX0" fmla="*/ 818628 w 875661"/>
              <a:gd name="connsiteY0" fmla="*/ 166574 h 289113"/>
              <a:gd name="connsiteX1" fmla="*/ 789079 w 875661"/>
              <a:gd name="connsiteY1" fmla="*/ 195729 h 289113"/>
              <a:gd name="connsiteX2" fmla="*/ 818628 w 875661"/>
              <a:gd name="connsiteY2" fmla="*/ 224883 h 289113"/>
              <a:gd name="connsiteX3" fmla="*/ 846932 w 875661"/>
              <a:gd name="connsiteY3" fmla="*/ 195729 h 289113"/>
              <a:gd name="connsiteX4" fmla="*/ 818628 w 875661"/>
              <a:gd name="connsiteY4" fmla="*/ 166574 h 289113"/>
              <a:gd name="connsiteX5" fmla="*/ 385535 w 875661"/>
              <a:gd name="connsiteY5" fmla="*/ 165754 h 289113"/>
              <a:gd name="connsiteX6" fmla="*/ 357656 w 875661"/>
              <a:gd name="connsiteY6" fmla="*/ 194271 h 289113"/>
              <a:gd name="connsiteX7" fmla="*/ 385535 w 875661"/>
              <a:gd name="connsiteY7" fmla="*/ 222788 h 289113"/>
              <a:gd name="connsiteX8" fmla="*/ 414689 w 875661"/>
              <a:gd name="connsiteY8" fmla="*/ 194271 h 289113"/>
              <a:gd name="connsiteX9" fmla="*/ 385535 w 875661"/>
              <a:gd name="connsiteY9" fmla="*/ 165754 h 289113"/>
              <a:gd name="connsiteX10" fmla="*/ 578105 w 875661"/>
              <a:gd name="connsiteY10" fmla="*/ 165541 h 289113"/>
              <a:gd name="connsiteX11" fmla="*/ 548951 w 875661"/>
              <a:gd name="connsiteY11" fmla="*/ 195516 h 289113"/>
              <a:gd name="connsiteX12" fmla="*/ 577467 w 875661"/>
              <a:gd name="connsiteY12" fmla="*/ 225703 h 289113"/>
              <a:gd name="connsiteX13" fmla="*/ 607260 w 875661"/>
              <a:gd name="connsiteY13" fmla="*/ 195516 h 289113"/>
              <a:gd name="connsiteX14" fmla="*/ 578105 w 875661"/>
              <a:gd name="connsiteY14" fmla="*/ 165541 h 289113"/>
              <a:gd name="connsiteX15" fmla="*/ 719018 w 875661"/>
              <a:gd name="connsiteY15" fmla="*/ 141033 h 289113"/>
              <a:gd name="connsiteX16" fmla="*/ 748172 w 875661"/>
              <a:gd name="connsiteY16" fmla="*/ 141033 h 289113"/>
              <a:gd name="connsiteX17" fmla="*/ 748172 w 875661"/>
              <a:gd name="connsiteY17" fmla="*/ 249360 h 289113"/>
              <a:gd name="connsiteX18" fmla="*/ 719230 w 875661"/>
              <a:gd name="connsiteY18" fmla="*/ 249360 h 289113"/>
              <a:gd name="connsiteX19" fmla="*/ 719230 w 875661"/>
              <a:gd name="connsiteY19" fmla="*/ 238579 h 289113"/>
              <a:gd name="connsiteX20" fmla="*/ 719200 w 875661"/>
              <a:gd name="connsiteY20" fmla="*/ 238609 h 289113"/>
              <a:gd name="connsiteX21" fmla="*/ 687737 w 875661"/>
              <a:gd name="connsiteY21" fmla="*/ 251274 h 289113"/>
              <a:gd name="connsiteX22" fmla="*/ 645919 w 875661"/>
              <a:gd name="connsiteY22" fmla="*/ 207572 h 289113"/>
              <a:gd name="connsiteX23" fmla="*/ 645919 w 875661"/>
              <a:gd name="connsiteY23" fmla="*/ 141063 h 289113"/>
              <a:gd name="connsiteX24" fmla="*/ 675073 w 875661"/>
              <a:gd name="connsiteY24" fmla="*/ 141063 h 289113"/>
              <a:gd name="connsiteX25" fmla="*/ 675073 w 875661"/>
              <a:gd name="connsiteY25" fmla="*/ 202500 h 289113"/>
              <a:gd name="connsiteX26" fmla="*/ 695147 w 875661"/>
              <a:gd name="connsiteY26" fmla="*/ 224245 h 289113"/>
              <a:gd name="connsiteX27" fmla="*/ 719018 w 875661"/>
              <a:gd name="connsiteY27" fmla="*/ 200162 h 289113"/>
              <a:gd name="connsiteX28" fmla="*/ 820967 w 875661"/>
              <a:gd name="connsiteY28" fmla="*/ 139971 h 289113"/>
              <a:gd name="connsiteX29" fmla="*/ 875661 w 875661"/>
              <a:gd name="connsiteY29" fmla="*/ 195516 h 289113"/>
              <a:gd name="connsiteX30" fmla="*/ 820967 w 875661"/>
              <a:gd name="connsiteY30" fmla="*/ 250849 h 289113"/>
              <a:gd name="connsiteX31" fmla="*/ 789504 w 875661"/>
              <a:gd name="connsiteY31" fmla="*/ 241130 h 289113"/>
              <a:gd name="connsiteX32" fmla="*/ 789504 w 875661"/>
              <a:gd name="connsiteY32" fmla="*/ 286532 h 289113"/>
              <a:gd name="connsiteX33" fmla="*/ 759955 w 875661"/>
              <a:gd name="connsiteY33" fmla="*/ 286532 h 289113"/>
              <a:gd name="connsiteX34" fmla="*/ 759955 w 875661"/>
              <a:gd name="connsiteY34" fmla="*/ 141033 h 289113"/>
              <a:gd name="connsiteX35" fmla="*/ 789292 w 875661"/>
              <a:gd name="connsiteY35" fmla="*/ 141033 h 289113"/>
              <a:gd name="connsiteX36" fmla="*/ 789292 w 875661"/>
              <a:gd name="connsiteY36" fmla="*/ 149689 h 289113"/>
              <a:gd name="connsiteX37" fmla="*/ 820967 w 875661"/>
              <a:gd name="connsiteY37" fmla="*/ 139971 h 289113"/>
              <a:gd name="connsiteX38" fmla="*/ 515849 w 875661"/>
              <a:gd name="connsiteY38" fmla="*/ 139575 h 289113"/>
              <a:gd name="connsiteX39" fmla="*/ 515849 w 875661"/>
              <a:gd name="connsiteY39" fmla="*/ 169124 h 289113"/>
              <a:gd name="connsiteX40" fmla="*/ 515818 w 875661"/>
              <a:gd name="connsiteY40" fmla="*/ 169124 h 289113"/>
              <a:gd name="connsiteX41" fmla="*/ 484568 w 875661"/>
              <a:gd name="connsiteY41" fmla="*/ 199950 h 289113"/>
              <a:gd name="connsiteX42" fmla="*/ 484568 w 875661"/>
              <a:gd name="connsiteY42" fmla="*/ 249360 h 289113"/>
              <a:gd name="connsiteX43" fmla="*/ 455019 w 875661"/>
              <a:gd name="connsiteY43" fmla="*/ 249360 h 289113"/>
              <a:gd name="connsiteX44" fmla="*/ 455019 w 875661"/>
              <a:gd name="connsiteY44" fmla="*/ 141033 h 289113"/>
              <a:gd name="connsiteX45" fmla="*/ 484386 w 875661"/>
              <a:gd name="connsiteY45" fmla="*/ 141033 h 289113"/>
              <a:gd name="connsiteX46" fmla="*/ 484386 w 875661"/>
              <a:gd name="connsiteY46" fmla="*/ 156036 h 289113"/>
              <a:gd name="connsiteX47" fmla="*/ 515849 w 875661"/>
              <a:gd name="connsiteY47" fmla="*/ 139575 h 289113"/>
              <a:gd name="connsiteX48" fmla="*/ 383014 w 875661"/>
              <a:gd name="connsiteY48" fmla="*/ 139363 h 289113"/>
              <a:gd name="connsiteX49" fmla="*/ 414264 w 875661"/>
              <a:gd name="connsiteY49" fmla="*/ 149081 h 289113"/>
              <a:gd name="connsiteX50" fmla="*/ 414264 w 875661"/>
              <a:gd name="connsiteY50" fmla="*/ 141064 h 289113"/>
              <a:gd name="connsiteX51" fmla="*/ 443418 w 875661"/>
              <a:gd name="connsiteY51" fmla="*/ 141064 h 289113"/>
              <a:gd name="connsiteX52" fmla="*/ 443418 w 875661"/>
              <a:gd name="connsiteY52" fmla="*/ 238853 h 289113"/>
              <a:gd name="connsiteX53" fmla="*/ 385353 w 875661"/>
              <a:gd name="connsiteY53" fmla="*/ 289113 h 289113"/>
              <a:gd name="connsiteX54" fmla="*/ 332997 w 875661"/>
              <a:gd name="connsiteY54" fmla="*/ 263755 h 289113"/>
              <a:gd name="connsiteX55" fmla="*/ 354103 w 875661"/>
              <a:gd name="connsiteY55" fmla="*/ 249391 h 289113"/>
              <a:gd name="connsiteX56" fmla="*/ 384928 w 875661"/>
              <a:gd name="connsiteY56" fmla="*/ 264393 h 289113"/>
              <a:gd name="connsiteX57" fmla="*/ 414294 w 875661"/>
              <a:gd name="connsiteY57" fmla="*/ 241373 h 289113"/>
              <a:gd name="connsiteX58" fmla="*/ 414294 w 875661"/>
              <a:gd name="connsiteY58" fmla="*/ 238428 h 289113"/>
              <a:gd name="connsiteX59" fmla="*/ 414264 w 875661"/>
              <a:gd name="connsiteY59" fmla="*/ 238397 h 289113"/>
              <a:gd name="connsiteX60" fmla="*/ 383014 w 875661"/>
              <a:gd name="connsiteY60" fmla="*/ 248328 h 289113"/>
              <a:gd name="connsiteX61" fmla="*/ 329170 w 875661"/>
              <a:gd name="connsiteY61" fmla="*/ 194058 h 289113"/>
              <a:gd name="connsiteX62" fmla="*/ 383014 w 875661"/>
              <a:gd name="connsiteY62" fmla="*/ 139363 h 289113"/>
              <a:gd name="connsiteX63" fmla="*/ 578135 w 875661"/>
              <a:gd name="connsiteY63" fmla="*/ 138907 h 289113"/>
              <a:gd name="connsiteX64" fmla="*/ 636414 w 875661"/>
              <a:gd name="connsiteY64" fmla="*/ 195516 h 289113"/>
              <a:gd name="connsiteX65" fmla="*/ 578135 w 875661"/>
              <a:gd name="connsiteY65" fmla="*/ 251911 h 289113"/>
              <a:gd name="connsiteX66" fmla="*/ 520070 w 875661"/>
              <a:gd name="connsiteY66" fmla="*/ 195516 h 289113"/>
              <a:gd name="connsiteX67" fmla="*/ 578135 w 875661"/>
              <a:gd name="connsiteY67" fmla="*/ 138907 h 289113"/>
              <a:gd name="connsiteX68" fmla="*/ 677807 w 875661"/>
              <a:gd name="connsiteY68" fmla="*/ 89224 h 289113"/>
              <a:gd name="connsiteX69" fmla="*/ 677807 w 875661"/>
              <a:gd name="connsiteY69" fmla="*/ 89254 h 289113"/>
              <a:gd name="connsiteX70" fmla="*/ 677791 w 875661"/>
              <a:gd name="connsiteY70" fmla="*/ 89244 h 289113"/>
              <a:gd name="connsiteX71" fmla="*/ 562708 w 875661"/>
              <a:gd name="connsiteY71" fmla="*/ 89224 h 289113"/>
              <a:gd name="connsiteX72" fmla="*/ 562708 w 875661"/>
              <a:gd name="connsiteY72" fmla="*/ 89254 h 289113"/>
              <a:gd name="connsiteX73" fmla="*/ 562693 w 875661"/>
              <a:gd name="connsiteY73" fmla="*/ 89244 h 289113"/>
              <a:gd name="connsiteX74" fmla="*/ 401570 w 875661"/>
              <a:gd name="connsiteY74" fmla="*/ 4130 h 289113"/>
              <a:gd name="connsiteX75" fmla="*/ 443388 w 875661"/>
              <a:gd name="connsiteY75" fmla="*/ 47831 h 289113"/>
              <a:gd name="connsiteX76" fmla="*/ 443388 w 875661"/>
              <a:gd name="connsiteY76" fmla="*/ 114339 h 289113"/>
              <a:gd name="connsiteX77" fmla="*/ 414234 w 875661"/>
              <a:gd name="connsiteY77" fmla="*/ 114339 h 289113"/>
              <a:gd name="connsiteX78" fmla="*/ 414234 w 875661"/>
              <a:gd name="connsiteY78" fmla="*/ 52872 h 289113"/>
              <a:gd name="connsiteX79" fmla="*/ 394372 w 875661"/>
              <a:gd name="connsiteY79" fmla="*/ 31128 h 289113"/>
              <a:gd name="connsiteX80" fmla="*/ 370502 w 875661"/>
              <a:gd name="connsiteY80" fmla="*/ 55211 h 289113"/>
              <a:gd name="connsiteX81" fmla="*/ 370502 w 875661"/>
              <a:gd name="connsiteY81" fmla="*/ 114339 h 289113"/>
              <a:gd name="connsiteX82" fmla="*/ 341135 w 875661"/>
              <a:gd name="connsiteY82" fmla="*/ 114339 h 289113"/>
              <a:gd name="connsiteX83" fmla="*/ 341135 w 875661"/>
              <a:gd name="connsiteY83" fmla="*/ 6013 h 289113"/>
              <a:gd name="connsiteX84" fmla="*/ 370077 w 875661"/>
              <a:gd name="connsiteY84" fmla="*/ 6013 h 289113"/>
              <a:gd name="connsiteX85" fmla="*/ 370077 w 875661"/>
              <a:gd name="connsiteY85" fmla="*/ 17006 h 289113"/>
              <a:gd name="connsiteX86" fmla="*/ 370108 w 875661"/>
              <a:gd name="connsiteY86" fmla="*/ 17006 h 289113"/>
              <a:gd name="connsiteX87" fmla="*/ 401570 w 875661"/>
              <a:gd name="connsiteY87" fmla="*/ 4130 h 289113"/>
              <a:gd name="connsiteX88" fmla="*/ 627334 w 875661"/>
              <a:gd name="connsiteY88" fmla="*/ 3887 h 289113"/>
              <a:gd name="connsiteX89" fmla="*/ 678019 w 875661"/>
              <a:gd name="connsiteY89" fmla="*/ 32191 h 289113"/>
              <a:gd name="connsiteX90" fmla="*/ 655000 w 875661"/>
              <a:gd name="connsiteY90" fmla="*/ 46555 h 289113"/>
              <a:gd name="connsiteX91" fmla="*/ 628396 w 875661"/>
              <a:gd name="connsiteY91" fmla="*/ 30733 h 289113"/>
              <a:gd name="connsiteX92" fmla="*/ 599667 w 875661"/>
              <a:gd name="connsiteY92" fmla="*/ 60525 h 289113"/>
              <a:gd name="connsiteX93" fmla="*/ 628396 w 875661"/>
              <a:gd name="connsiteY93" fmla="*/ 90499 h 289113"/>
              <a:gd name="connsiteX94" fmla="*/ 655000 w 875661"/>
              <a:gd name="connsiteY94" fmla="*/ 74677 h 289113"/>
              <a:gd name="connsiteX95" fmla="*/ 677791 w 875661"/>
              <a:gd name="connsiteY95" fmla="*/ 89244 h 289113"/>
              <a:gd name="connsiteX96" fmla="*/ 668878 w 875661"/>
              <a:gd name="connsiteY96" fmla="*/ 100580 h 289113"/>
              <a:gd name="connsiteX97" fmla="*/ 627334 w 875661"/>
              <a:gd name="connsiteY97" fmla="*/ 116890 h 289113"/>
              <a:gd name="connsiteX98" fmla="*/ 570088 w 875661"/>
              <a:gd name="connsiteY98" fmla="*/ 60494 h 289113"/>
              <a:gd name="connsiteX99" fmla="*/ 627334 w 875661"/>
              <a:gd name="connsiteY99" fmla="*/ 3887 h 289113"/>
              <a:gd name="connsiteX100" fmla="*/ 512235 w 875661"/>
              <a:gd name="connsiteY100" fmla="*/ 3887 h 289113"/>
              <a:gd name="connsiteX101" fmla="*/ 562920 w 875661"/>
              <a:gd name="connsiteY101" fmla="*/ 32191 h 289113"/>
              <a:gd name="connsiteX102" fmla="*/ 539901 w 875661"/>
              <a:gd name="connsiteY102" fmla="*/ 46555 h 289113"/>
              <a:gd name="connsiteX103" fmla="*/ 513297 w 875661"/>
              <a:gd name="connsiteY103" fmla="*/ 30733 h 289113"/>
              <a:gd name="connsiteX104" fmla="*/ 484568 w 875661"/>
              <a:gd name="connsiteY104" fmla="*/ 60525 h 289113"/>
              <a:gd name="connsiteX105" fmla="*/ 513297 w 875661"/>
              <a:gd name="connsiteY105" fmla="*/ 90499 h 289113"/>
              <a:gd name="connsiteX106" fmla="*/ 539901 w 875661"/>
              <a:gd name="connsiteY106" fmla="*/ 74677 h 289113"/>
              <a:gd name="connsiteX107" fmla="*/ 562693 w 875661"/>
              <a:gd name="connsiteY107" fmla="*/ 89244 h 289113"/>
              <a:gd name="connsiteX108" fmla="*/ 553779 w 875661"/>
              <a:gd name="connsiteY108" fmla="*/ 100580 h 289113"/>
              <a:gd name="connsiteX109" fmla="*/ 512235 w 875661"/>
              <a:gd name="connsiteY109" fmla="*/ 116890 h 289113"/>
              <a:gd name="connsiteX110" fmla="*/ 454989 w 875661"/>
              <a:gd name="connsiteY110" fmla="*/ 60494 h 289113"/>
              <a:gd name="connsiteX111" fmla="*/ 512235 w 875661"/>
              <a:gd name="connsiteY111" fmla="*/ 3887 h 289113"/>
              <a:gd name="connsiteX112" fmla="*/ 144556 w 875661"/>
              <a:gd name="connsiteY112" fmla="*/ 0 h 289113"/>
              <a:gd name="connsiteX113" fmla="*/ 261022 w 875661"/>
              <a:gd name="connsiteY113" fmla="*/ 58977 h 289113"/>
              <a:gd name="connsiteX114" fmla="*/ 245746 w 875661"/>
              <a:gd name="connsiteY114" fmla="*/ 57428 h 289113"/>
              <a:gd name="connsiteX115" fmla="*/ 189108 w 875661"/>
              <a:gd name="connsiteY115" fmla="*/ 83849 h 289113"/>
              <a:gd name="connsiteX116" fmla="*/ 217442 w 875661"/>
              <a:gd name="connsiteY116" fmla="*/ 99914 h 289113"/>
              <a:gd name="connsiteX117" fmla="*/ 245746 w 875661"/>
              <a:gd name="connsiteY117" fmla="*/ 88100 h 289113"/>
              <a:gd name="connsiteX118" fmla="*/ 276935 w 875661"/>
              <a:gd name="connsiteY118" fmla="*/ 102404 h 289113"/>
              <a:gd name="connsiteX119" fmla="*/ 284710 w 875661"/>
              <a:gd name="connsiteY119" fmla="*/ 108964 h 289113"/>
              <a:gd name="connsiteX120" fmla="*/ 284710 w 875661"/>
              <a:gd name="connsiteY120" fmla="*/ 108994 h 289113"/>
              <a:gd name="connsiteX121" fmla="*/ 276935 w 875661"/>
              <a:gd name="connsiteY121" fmla="*/ 115554 h 289113"/>
              <a:gd name="connsiteX122" fmla="*/ 246627 w 875661"/>
              <a:gd name="connsiteY122" fmla="*/ 129857 h 289113"/>
              <a:gd name="connsiteX123" fmla="*/ 245018 w 875661"/>
              <a:gd name="connsiteY123" fmla="*/ 129857 h 289113"/>
              <a:gd name="connsiteX124" fmla="*/ 214557 w 875661"/>
              <a:gd name="connsiteY124" fmla="*/ 115554 h 289113"/>
              <a:gd name="connsiteX125" fmla="*/ 163143 w 875661"/>
              <a:gd name="connsiteY125" fmla="*/ 93627 h 289113"/>
              <a:gd name="connsiteX126" fmla="*/ 106504 w 875661"/>
              <a:gd name="connsiteY126" fmla="*/ 120048 h 289113"/>
              <a:gd name="connsiteX127" fmla="*/ 134838 w 875661"/>
              <a:gd name="connsiteY127" fmla="*/ 136114 h 289113"/>
              <a:gd name="connsiteX128" fmla="*/ 163112 w 875661"/>
              <a:gd name="connsiteY128" fmla="*/ 124300 h 289113"/>
              <a:gd name="connsiteX129" fmla="*/ 194301 w 875661"/>
              <a:gd name="connsiteY129" fmla="*/ 138604 h 289113"/>
              <a:gd name="connsiteX130" fmla="*/ 202136 w 875661"/>
              <a:gd name="connsiteY130" fmla="*/ 145225 h 289113"/>
              <a:gd name="connsiteX131" fmla="*/ 194422 w 875661"/>
              <a:gd name="connsiteY131" fmla="*/ 151723 h 289113"/>
              <a:gd name="connsiteX132" fmla="*/ 163264 w 875661"/>
              <a:gd name="connsiteY132" fmla="*/ 166027 h 289113"/>
              <a:gd name="connsiteX133" fmla="*/ 132075 w 875661"/>
              <a:gd name="connsiteY133" fmla="*/ 151723 h 289113"/>
              <a:gd name="connsiteX134" fmla="*/ 80660 w 875661"/>
              <a:gd name="connsiteY134" fmla="*/ 129797 h 289113"/>
              <a:gd name="connsiteX135" fmla="*/ 24022 w 875661"/>
              <a:gd name="connsiteY135" fmla="*/ 156218 h 289113"/>
              <a:gd name="connsiteX136" fmla="*/ 52356 w 875661"/>
              <a:gd name="connsiteY136" fmla="*/ 172283 h 289113"/>
              <a:gd name="connsiteX137" fmla="*/ 80630 w 875661"/>
              <a:gd name="connsiteY137" fmla="*/ 160470 h 289113"/>
              <a:gd name="connsiteX138" fmla="*/ 111819 w 875661"/>
              <a:gd name="connsiteY138" fmla="*/ 174773 h 289113"/>
              <a:gd name="connsiteX139" fmla="*/ 163234 w 875661"/>
              <a:gd name="connsiteY139" fmla="*/ 196700 h 289113"/>
              <a:gd name="connsiteX140" fmla="*/ 214648 w 875661"/>
              <a:gd name="connsiteY140" fmla="*/ 174773 h 289113"/>
              <a:gd name="connsiteX141" fmla="*/ 244957 w 875661"/>
              <a:gd name="connsiteY141" fmla="*/ 160470 h 289113"/>
              <a:gd name="connsiteX142" fmla="*/ 246566 w 875661"/>
              <a:gd name="connsiteY142" fmla="*/ 160470 h 289113"/>
              <a:gd name="connsiteX143" fmla="*/ 277027 w 875661"/>
              <a:gd name="connsiteY143" fmla="*/ 174773 h 289113"/>
              <a:gd name="connsiteX144" fmla="*/ 284437 w 875661"/>
              <a:gd name="connsiteY144" fmla="*/ 181060 h 289113"/>
              <a:gd name="connsiteX145" fmla="*/ 144556 w 875661"/>
              <a:gd name="connsiteY145" fmla="*/ 289083 h 289113"/>
              <a:gd name="connsiteX146" fmla="*/ 0 w 875661"/>
              <a:gd name="connsiteY146" fmla="*/ 144526 h 289113"/>
              <a:gd name="connsiteX147" fmla="*/ 144556 w 875661"/>
              <a:gd name="connsiteY147" fmla="*/ 0 h 28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875661" h="289113">
                <a:moveTo>
                  <a:pt x="818628" y="166574"/>
                </a:moveTo>
                <a:cubicBezTo>
                  <a:pt x="801956" y="166574"/>
                  <a:pt x="789079" y="179663"/>
                  <a:pt x="789079" y="195729"/>
                </a:cubicBezTo>
                <a:cubicBezTo>
                  <a:pt x="789079" y="211976"/>
                  <a:pt x="801530" y="224883"/>
                  <a:pt x="818628" y="224883"/>
                </a:cubicBezTo>
                <a:cubicBezTo>
                  <a:pt x="834450" y="224883"/>
                  <a:pt x="846932" y="212006"/>
                  <a:pt x="846932" y="195729"/>
                </a:cubicBezTo>
                <a:cubicBezTo>
                  <a:pt x="846932" y="179450"/>
                  <a:pt x="834481" y="166574"/>
                  <a:pt x="818628" y="166574"/>
                </a:cubicBezTo>
                <a:close/>
                <a:moveTo>
                  <a:pt x="385535" y="165754"/>
                </a:moveTo>
                <a:cubicBezTo>
                  <a:pt x="370108" y="165754"/>
                  <a:pt x="357656" y="178630"/>
                  <a:pt x="357656" y="194271"/>
                </a:cubicBezTo>
                <a:cubicBezTo>
                  <a:pt x="357656" y="209911"/>
                  <a:pt x="370108" y="222788"/>
                  <a:pt x="385535" y="222788"/>
                </a:cubicBezTo>
                <a:cubicBezTo>
                  <a:pt x="402207" y="222788"/>
                  <a:pt x="414689" y="210336"/>
                  <a:pt x="414689" y="194271"/>
                </a:cubicBezTo>
                <a:cubicBezTo>
                  <a:pt x="414689" y="178630"/>
                  <a:pt x="402025" y="165754"/>
                  <a:pt x="385535" y="165754"/>
                </a:cubicBezTo>
                <a:close/>
                <a:moveTo>
                  <a:pt x="578105" y="165541"/>
                </a:moveTo>
                <a:cubicBezTo>
                  <a:pt x="561615" y="165541"/>
                  <a:pt x="548951" y="178205"/>
                  <a:pt x="548951" y="195516"/>
                </a:cubicBezTo>
                <a:cubicBezTo>
                  <a:pt x="548951" y="212826"/>
                  <a:pt x="560977" y="225703"/>
                  <a:pt x="577467" y="225703"/>
                </a:cubicBezTo>
                <a:cubicBezTo>
                  <a:pt x="593958" y="225703"/>
                  <a:pt x="607260" y="212826"/>
                  <a:pt x="607260" y="195516"/>
                </a:cubicBezTo>
                <a:cubicBezTo>
                  <a:pt x="607260" y="178205"/>
                  <a:pt x="594595" y="165541"/>
                  <a:pt x="578105" y="165541"/>
                </a:cubicBezTo>
                <a:close/>
                <a:moveTo>
                  <a:pt x="719018" y="141033"/>
                </a:moveTo>
                <a:lnTo>
                  <a:pt x="748172" y="141033"/>
                </a:lnTo>
                <a:lnTo>
                  <a:pt x="748172" y="249360"/>
                </a:lnTo>
                <a:lnTo>
                  <a:pt x="719230" y="249360"/>
                </a:lnTo>
                <a:lnTo>
                  <a:pt x="719230" y="238579"/>
                </a:lnTo>
                <a:lnTo>
                  <a:pt x="719200" y="238609"/>
                </a:lnTo>
                <a:cubicBezTo>
                  <a:pt x="717287" y="240735"/>
                  <a:pt x="706961" y="251274"/>
                  <a:pt x="687737" y="251274"/>
                </a:cubicBezTo>
                <a:cubicBezTo>
                  <a:pt x="662410" y="251274"/>
                  <a:pt x="645919" y="233750"/>
                  <a:pt x="645919" y="207572"/>
                </a:cubicBezTo>
                <a:lnTo>
                  <a:pt x="645919" y="141063"/>
                </a:lnTo>
                <a:lnTo>
                  <a:pt x="675073" y="141063"/>
                </a:lnTo>
                <a:lnTo>
                  <a:pt x="675073" y="202500"/>
                </a:lnTo>
                <a:cubicBezTo>
                  <a:pt x="675073" y="215377"/>
                  <a:pt x="682454" y="224245"/>
                  <a:pt x="695147" y="224245"/>
                </a:cubicBezTo>
                <a:cubicBezTo>
                  <a:pt x="709300" y="224245"/>
                  <a:pt x="719018" y="215164"/>
                  <a:pt x="719018" y="200162"/>
                </a:cubicBezTo>
                <a:close/>
                <a:moveTo>
                  <a:pt x="820967" y="139971"/>
                </a:moveTo>
                <a:cubicBezTo>
                  <a:pt x="850516" y="139971"/>
                  <a:pt x="875661" y="164266"/>
                  <a:pt x="875661" y="195516"/>
                </a:cubicBezTo>
                <a:cubicBezTo>
                  <a:pt x="875661" y="226765"/>
                  <a:pt x="850546" y="250849"/>
                  <a:pt x="820967" y="250849"/>
                </a:cubicBezTo>
                <a:cubicBezTo>
                  <a:pt x="802381" y="250849"/>
                  <a:pt x="791175" y="242831"/>
                  <a:pt x="789504" y="241130"/>
                </a:cubicBezTo>
                <a:lnTo>
                  <a:pt x="789504" y="286532"/>
                </a:lnTo>
                <a:lnTo>
                  <a:pt x="759955" y="286532"/>
                </a:lnTo>
                <a:lnTo>
                  <a:pt x="759955" y="141033"/>
                </a:lnTo>
                <a:lnTo>
                  <a:pt x="789292" y="141033"/>
                </a:lnTo>
                <a:lnTo>
                  <a:pt x="789292" y="149689"/>
                </a:lnTo>
                <a:cubicBezTo>
                  <a:pt x="791205" y="147988"/>
                  <a:pt x="803444" y="139971"/>
                  <a:pt x="820967" y="139971"/>
                </a:cubicBezTo>
                <a:close/>
                <a:moveTo>
                  <a:pt x="515849" y="139575"/>
                </a:moveTo>
                <a:lnTo>
                  <a:pt x="515849" y="169124"/>
                </a:lnTo>
                <a:lnTo>
                  <a:pt x="515818" y="169124"/>
                </a:lnTo>
                <a:cubicBezTo>
                  <a:pt x="494286" y="169124"/>
                  <a:pt x="484568" y="181150"/>
                  <a:pt x="484568" y="199950"/>
                </a:cubicBezTo>
                <a:lnTo>
                  <a:pt x="484568" y="249360"/>
                </a:lnTo>
                <a:lnTo>
                  <a:pt x="455019" y="249360"/>
                </a:lnTo>
                <a:lnTo>
                  <a:pt x="455019" y="141033"/>
                </a:lnTo>
                <a:lnTo>
                  <a:pt x="484386" y="141033"/>
                </a:lnTo>
                <a:lnTo>
                  <a:pt x="484386" y="156036"/>
                </a:lnTo>
                <a:cubicBezTo>
                  <a:pt x="484386" y="156036"/>
                  <a:pt x="494104" y="139575"/>
                  <a:pt x="515849" y="139575"/>
                </a:cubicBezTo>
                <a:close/>
                <a:moveTo>
                  <a:pt x="383014" y="139363"/>
                </a:moveTo>
                <a:cubicBezTo>
                  <a:pt x="401600" y="139363"/>
                  <a:pt x="412594" y="147381"/>
                  <a:pt x="414264" y="149081"/>
                </a:cubicBezTo>
                <a:lnTo>
                  <a:pt x="414264" y="141064"/>
                </a:lnTo>
                <a:lnTo>
                  <a:pt x="443418" y="141064"/>
                </a:lnTo>
                <a:lnTo>
                  <a:pt x="443418" y="238853"/>
                </a:lnTo>
                <a:cubicBezTo>
                  <a:pt x="443418" y="266731"/>
                  <a:pt x="422737" y="289113"/>
                  <a:pt x="385353" y="289113"/>
                </a:cubicBezTo>
                <a:cubicBezTo>
                  <a:pt x="361058" y="289113"/>
                  <a:pt x="344172" y="279820"/>
                  <a:pt x="332997" y="263755"/>
                </a:cubicBezTo>
                <a:lnTo>
                  <a:pt x="354103" y="249391"/>
                </a:lnTo>
                <a:cubicBezTo>
                  <a:pt x="360632" y="258471"/>
                  <a:pt x="370988" y="264393"/>
                  <a:pt x="384928" y="264393"/>
                </a:cubicBezTo>
                <a:cubicBezTo>
                  <a:pt x="403088" y="264393"/>
                  <a:pt x="414294" y="256800"/>
                  <a:pt x="414294" y="241373"/>
                </a:cubicBezTo>
                <a:lnTo>
                  <a:pt x="414294" y="238428"/>
                </a:lnTo>
                <a:lnTo>
                  <a:pt x="414264" y="238397"/>
                </a:lnTo>
                <a:cubicBezTo>
                  <a:pt x="412564" y="240097"/>
                  <a:pt x="402238" y="248328"/>
                  <a:pt x="383014" y="248328"/>
                </a:cubicBezTo>
                <a:cubicBezTo>
                  <a:pt x="354073" y="248328"/>
                  <a:pt x="329170" y="224883"/>
                  <a:pt x="329170" y="194058"/>
                </a:cubicBezTo>
                <a:cubicBezTo>
                  <a:pt x="329170" y="163233"/>
                  <a:pt x="354103" y="139363"/>
                  <a:pt x="383014" y="139363"/>
                </a:cubicBezTo>
                <a:close/>
                <a:moveTo>
                  <a:pt x="578135" y="138907"/>
                </a:moveTo>
                <a:cubicBezTo>
                  <a:pt x="611268" y="138907"/>
                  <a:pt x="636414" y="163810"/>
                  <a:pt x="636414" y="195516"/>
                </a:cubicBezTo>
                <a:cubicBezTo>
                  <a:pt x="636414" y="226978"/>
                  <a:pt x="611511" y="251911"/>
                  <a:pt x="578135" y="251911"/>
                </a:cubicBezTo>
                <a:cubicBezTo>
                  <a:pt x="544760" y="251911"/>
                  <a:pt x="520070" y="227191"/>
                  <a:pt x="520070" y="195516"/>
                </a:cubicBezTo>
                <a:cubicBezTo>
                  <a:pt x="520070" y="163840"/>
                  <a:pt x="545003" y="138907"/>
                  <a:pt x="578135" y="138907"/>
                </a:cubicBezTo>
                <a:close/>
                <a:moveTo>
                  <a:pt x="677807" y="89224"/>
                </a:moveTo>
                <a:lnTo>
                  <a:pt x="677807" y="89254"/>
                </a:lnTo>
                <a:lnTo>
                  <a:pt x="677791" y="89244"/>
                </a:lnTo>
                <a:close/>
                <a:moveTo>
                  <a:pt x="562708" y="89224"/>
                </a:moveTo>
                <a:lnTo>
                  <a:pt x="562708" y="89254"/>
                </a:lnTo>
                <a:lnTo>
                  <a:pt x="562693" y="89244"/>
                </a:lnTo>
                <a:close/>
                <a:moveTo>
                  <a:pt x="401570" y="4130"/>
                </a:moveTo>
                <a:cubicBezTo>
                  <a:pt x="426898" y="4130"/>
                  <a:pt x="443388" y="21653"/>
                  <a:pt x="443388" y="47831"/>
                </a:cubicBezTo>
                <a:lnTo>
                  <a:pt x="443388" y="114339"/>
                </a:lnTo>
                <a:lnTo>
                  <a:pt x="414234" y="114339"/>
                </a:lnTo>
                <a:lnTo>
                  <a:pt x="414234" y="52872"/>
                </a:lnTo>
                <a:cubicBezTo>
                  <a:pt x="414234" y="39996"/>
                  <a:pt x="406854" y="31128"/>
                  <a:pt x="394372" y="31128"/>
                </a:cubicBezTo>
                <a:cubicBezTo>
                  <a:pt x="380008" y="31128"/>
                  <a:pt x="370502" y="40208"/>
                  <a:pt x="370502" y="55211"/>
                </a:cubicBezTo>
                <a:lnTo>
                  <a:pt x="370502" y="114339"/>
                </a:lnTo>
                <a:lnTo>
                  <a:pt x="341135" y="114339"/>
                </a:lnTo>
                <a:lnTo>
                  <a:pt x="341135" y="6013"/>
                </a:lnTo>
                <a:lnTo>
                  <a:pt x="370077" y="6013"/>
                </a:lnTo>
                <a:lnTo>
                  <a:pt x="370077" y="17006"/>
                </a:lnTo>
                <a:lnTo>
                  <a:pt x="370108" y="17006"/>
                </a:lnTo>
                <a:cubicBezTo>
                  <a:pt x="372020" y="14698"/>
                  <a:pt x="382346" y="4130"/>
                  <a:pt x="401570" y="4130"/>
                </a:cubicBezTo>
                <a:close/>
                <a:moveTo>
                  <a:pt x="627334" y="3887"/>
                </a:moveTo>
                <a:cubicBezTo>
                  <a:pt x="651204" y="3887"/>
                  <a:pt x="667876" y="15305"/>
                  <a:pt x="678019" y="32191"/>
                </a:cubicBezTo>
                <a:lnTo>
                  <a:pt x="655000" y="46555"/>
                </a:lnTo>
                <a:cubicBezTo>
                  <a:pt x="649503" y="37475"/>
                  <a:pt x="641698" y="30733"/>
                  <a:pt x="628396" y="30733"/>
                </a:cubicBezTo>
                <a:cubicBezTo>
                  <a:pt x="611299" y="30733"/>
                  <a:pt x="599667" y="42759"/>
                  <a:pt x="599667" y="60525"/>
                </a:cubicBezTo>
                <a:cubicBezTo>
                  <a:pt x="599667" y="78291"/>
                  <a:pt x="611268" y="90499"/>
                  <a:pt x="628396" y="90499"/>
                </a:cubicBezTo>
                <a:cubicBezTo>
                  <a:pt x="641698" y="90499"/>
                  <a:pt x="649503" y="83727"/>
                  <a:pt x="655000" y="74677"/>
                </a:cubicBezTo>
                <a:lnTo>
                  <a:pt x="677791" y="89244"/>
                </a:lnTo>
                <a:lnTo>
                  <a:pt x="668878" y="100580"/>
                </a:lnTo>
                <a:cubicBezTo>
                  <a:pt x="658771" y="110706"/>
                  <a:pt x="645076" y="116890"/>
                  <a:pt x="627334" y="116890"/>
                </a:cubicBezTo>
                <a:cubicBezTo>
                  <a:pt x="593745" y="116890"/>
                  <a:pt x="570088" y="91987"/>
                  <a:pt x="570088" y="60494"/>
                </a:cubicBezTo>
                <a:cubicBezTo>
                  <a:pt x="570088" y="29002"/>
                  <a:pt x="593745" y="3887"/>
                  <a:pt x="627334" y="3887"/>
                </a:cubicBezTo>
                <a:close/>
                <a:moveTo>
                  <a:pt x="512235" y="3887"/>
                </a:moveTo>
                <a:cubicBezTo>
                  <a:pt x="536105" y="3887"/>
                  <a:pt x="552777" y="15305"/>
                  <a:pt x="562920" y="32191"/>
                </a:cubicBezTo>
                <a:lnTo>
                  <a:pt x="539901" y="46555"/>
                </a:lnTo>
                <a:cubicBezTo>
                  <a:pt x="534404" y="37475"/>
                  <a:pt x="526599" y="30733"/>
                  <a:pt x="513297" y="30733"/>
                </a:cubicBezTo>
                <a:cubicBezTo>
                  <a:pt x="496200" y="30733"/>
                  <a:pt x="484568" y="42759"/>
                  <a:pt x="484568" y="60525"/>
                </a:cubicBezTo>
                <a:cubicBezTo>
                  <a:pt x="484568" y="78291"/>
                  <a:pt x="496169" y="90499"/>
                  <a:pt x="513297" y="90499"/>
                </a:cubicBezTo>
                <a:cubicBezTo>
                  <a:pt x="526599" y="90499"/>
                  <a:pt x="534404" y="83727"/>
                  <a:pt x="539901" y="74677"/>
                </a:cubicBezTo>
                <a:lnTo>
                  <a:pt x="562693" y="89244"/>
                </a:lnTo>
                <a:lnTo>
                  <a:pt x="553779" y="100580"/>
                </a:lnTo>
                <a:cubicBezTo>
                  <a:pt x="543672" y="110706"/>
                  <a:pt x="529978" y="116890"/>
                  <a:pt x="512235" y="116890"/>
                </a:cubicBezTo>
                <a:cubicBezTo>
                  <a:pt x="478647" y="116890"/>
                  <a:pt x="454989" y="91987"/>
                  <a:pt x="454989" y="60494"/>
                </a:cubicBezTo>
                <a:cubicBezTo>
                  <a:pt x="454989" y="29002"/>
                  <a:pt x="478647" y="3887"/>
                  <a:pt x="512235" y="3887"/>
                </a:cubicBezTo>
                <a:close/>
                <a:moveTo>
                  <a:pt x="144556" y="0"/>
                </a:moveTo>
                <a:cubicBezTo>
                  <a:pt x="192297" y="0"/>
                  <a:pt x="234662" y="23172"/>
                  <a:pt x="261022" y="58977"/>
                </a:cubicBezTo>
                <a:cubicBezTo>
                  <a:pt x="256436" y="58005"/>
                  <a:pt x="251395" y="57428"/>
                  <a:pt x="245746" y="57428"/>
                </a:cubicBezTo>
                <a:cubicBezTo>
                  <a:pt x="215317" y="57913"/>
                  <a:pt x="202987" y="70547"/>
                  <a:pt x="189108" y="83849"/>
                </a:cubicBezTo>
                <a:cubicBezTo>
                  <a:pt x="201286" y="87766"/>
                  <a:pt x="210336" y="94083"/>
                  <a:pt x="217442" y="99914"/>
                </a:cubicBezTo>
                <a:cubicBezTo>
                  <a:pt x="225551" y="92929"/>
                  <a:pt x="232414" y="88100"/>
                  <a:pt x="245746" y="88100"/>
                </a:cubicBezTo>
                <a:cubicBezTo>
                  <a:pt x="260627" y="88100"/>
                  <a:pt x="267460" y="94083"/>
                  <a:pt x="276935" y="102404"/>
                </a:cubicBezTo>
                <a:cubicBezTo>
                  <a:pt x="279365" y="104530"/>
                  <a:pt x="281916" y="106747"/>
                  <a:pt x="284710" y="108964"/>
                </a:cubicBezTo>
                <a:cubicBezTo>
                  <a:pt x="284710" y="108994"/>
                  <a:pt x="284710" y="108994"/>
                  <a:pt x="284710" y="108994"/>
                </a:cubicBezTo>
                <a:cubicBezTo>
                  <a:pt x="281946" y="111180"/>
                  <a:pt x="279365" y="113428"/>
                  <a:pt x="276935" y="115554"/>
                </a:cubicBezTo>
                <a:cubicBezTo>
                  <a:pt x="267673" y="123723"/>
                  <a:pt x="260870" y="129615"/>
                  <a:pt x="246627" y="129857"/>
                </a:cubicBezTo>
                <a:cubicBezTo>
                  <a:pt x="246354" y="129857"/>
                  <a:pt x="245321" y="129857"/>
                  <a:pt x="245018" y="129857"/>
                </a:cubicBezTo>
                <a:cubicBezTo>
                  <a:pt x="230653" y="129645"/>
                  <a:pt x="223880" y="123723"/>
                  <a:pt x="214557" y="115554"/>
                </a:cubicBezTo>
                <a:cubicBezTo>
                  <a:pt x="203412" y="105775"/>
                  <a:pt x="189564" y="93627"/>
                  <a:pt x="163143" y="93627"/>
                </a:cubicBezTo>
                <a:cubicBezTo>
                  <a:pt x="132713" y="94114"/>
                  <a:pt x="120717" y="107112"/>
                  <a:pt x="106504" y="120048"/>
                </a:cubicBezTo>
                <a:cubicBezTo>
                  <a:pt x="118682" y="123966"/>
                  <a:pt x="127732" y="130283"/>
                  <a:pt x="134838" y="136114"/>
                </a:cubicBezTo>
                <a:cubicBezTo>
                  <a:pt x="142917" y="129129"/>
                  <a:pt x="149780" y="124300"/>
                  <a:pt x="163112" y="124300"/>
                </a:cubicBezTo>
                <a:cubicBezTo>
                  <a:pt x="177993" y="124300"/>
                  <a:pt x="184826" y="130283"/>
                  <a:pt x="194301" y="138604"/>
                </a:cubicBezTo>
                <a:cubicBezTo>
                  <a:pt x="196731" y="140760"/>
                  <a:pt x="199312" y="143007"/>
                  <a:pt x="202136" y="145225"/>
                </a:cubicBezTo>
                <a:cubicBezTo>
                  <a:pt x="199373" y="147381"/>
                  <a:pt x="196821" y="149628"/>
                  <a:pt x="194422" y="151723"/>
                </a:cubicBezTo>
                <a:cubicBezTo>
                  <a:pt x="184978" y="160014"/>
                  <a:pt x="178145" y="166027"/>
                  <a:pt x="163264" y="166027"/>
                </a:cubicBezTo>
                <a:cubicBezTo>
                  <a:pt x="148383" y="166027"/>
                  <a:pt x="141550" y="160045"/>
                  <a:pt x="132075" y="151723"/>
                </a:cubicBezTo>
                <a:cubicBezTo>
                  <a:pt x="120930" y="141945"/>
                  <a:pt x="107081" y="129797"/>
                  <a:pt x="80660" y="129797"/>
                </a:cubicBezTo>
                <a:cubicBezTo>
                  <a:pt x="50230" y="130283"/>
                  <a:pt x="37900" y="143706"/>
                  <a:pt x="24022" y="156218"/>
                </a:cubicBezTo>
                <a:cubicBezTo>
                  <a:pt x="36200" y="160136"/>
                  <a:pt x="45250" y="166452"/>
                  <a:pt x="52356" y="172283"/>
                </a:cubicBezTo>
                <a:cubicBezTo>
                  <a:pt x="60435" y="165298"/>
                  <a:pt x="67298" y="160470"/>
                  <a:pt x="80630" y="160470"/>
                </a:cubicBezTo>
                <a:cubicBezTo>
                  <a:pt x="95510" y="160470"/>
                  <a:pt x="102344" y="166452"/>
                  <a:pt x="111819" y="174773"/>
                </a:cubicBezTo>
                <a:cubicBezTo>
                  <a:pt x="122934" y="184552"/>
                  <a:pt x="136812" y="196700"/>
                  <a:pt x="163234" y="196700"/>
                </a:cubicBezTo>
                <a:cubicBezTo>
                  <a:pt x="189655" y="196700"/>
                  <a:pt x="203503" y="184552"/>
                  <a:pt x="214648" y="174773"/>
                </a:cubicBezTo>
                <a:cubicBezTo>
                  <a:pt x="223941" y="166604"/>
                  <a:pt x="230714" y="160713"/>
                  <a:pt x="244957" y="160470"/>
                </a:cubicBezTo>
                <a:cubicBezTo>
                  <a:pt x="245503" y="160500"/>
                  <a:pt x="246019" y="160470"/>
                  <a:pt x="246566" y="160470"/>
                </a:cubicBezTo>
                <a:cubicBezTo>
                  <a:pt x="260931" y="160682"/>
                  <a:pt x="267703" y="166604"/>
                  <a:pt x="277027" y="174773"/>
                </a:cubicBezTo>
                <a:cubicBezTo>
                  <a:pt x="279335" y="176808"/>
                  <a:pt x="281794" y="178964"/>
                  <a:pt x="284437" y="181060"/>
                </a:cubicBezTo>
                <a:cubicBezTo>
                  <a:pt x="268250" y="243195"/>
                  <a:pt x="211763" y="289083"/>
                  <a:pt x="144556" y="289083"/>
                </a:cubicBezTo>
                <a:cubicBezTo>
                  <a:pt x="64717" y="289083"/>
                  <a:pt x="0" y="224366"/>
                  <a:pt x="0" y="144526"/>
                </a:cubicBezTo>
                <a:cubicBezTo>
                  <a:pt x="0" y="64716"/>
                  <a:pt x="64717" y="0"/>
                  <a:pt x="144556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497F28-7D44-B4E8-F980-D92F3B57B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05603" y="6197878"/>
            <a:ext cx="1014922" cy="290023"/>
          </a:xfrm>
          <a:custGeom>
            <a:avLst/>
            <a:gdLst>
              <a:gd name="connsiteX0" fmla="*/ 991133 w 1014922"/>
              <a:gd name="connsiteY0" fmla="*/ 238913 h 290023"/>
              <a:gd name="connsiteX1" fmla="*/ 978794 w 1014922"/>
              <a:gd name="connsiteY1" fmla="*/ 251074 h 290023"/>
              <a:gd name="connsiteX2" fmla="*/ 991133 w 1014922"/>
              <a:gd name="connsiteY2" fmla="*/ 263235 h 290023"/>
              <a:gd name="connsiteX3" fmla="*/ 1002938 w 1014922"/>
              <a:gd name="connsiteY3" fmla="*/ 251074 h 290023"/>
              <a:gd name="connsiteX4" fmla="*/ 991133 w 1014922"/>
              <a:gd name="connsiteY4" fmla="*/ 238913 h 290023"/>
              <a:gd name="connsiteX5" fmla="*/ 371070 w 1014922"/>
              <a:gd name="connsiteY5" fmla="*/ 238806 h 290023"/>
              <a:gd name="connsiteX6" fmla="*/ 363360 w 1014922"/>
              <a:gd name="connsiteY6" fmla="*/ 242313 h 290023"/>
              <a:gd name="connsiteX7" fmla="*/ 359766 w 1014922"/>
              <a:gd name="connsiteY7" fmla="*/ 250673 h 290023"/>
              <a:gd name="connsiteX8" fmla="*/ 362497 w 1014922"/>
              <a:gd name="connsiteY8" fmla="*/ 259078 h 290023"/>
              <a:gd name="connsiteX9" fmla="*/ 380454 w 1014922"/>
              <a:gd name="connsiteY9" fmla="*/ 259824 h 290023"/>
              <a:gd name="connsiteX10" fmla="*/ 384027 w 1014922"/>
              <a:gd name="connsiteY10" fmla="*/ 251759 h 290023"/>
              <a:gd name="connsiteX11" fmla="*/ 380911 w 1014922"/>
              <a:gd name="connsiteY11" fmla="*/ 242456 h 290023"/>
              <a:gd name="connsiteX12" fmla="*/ 371075 w 1014922"/>
              <a:gd name="connsiteY12" fmla="*/ 238806 h 290023"/>
              <a:gd name="connsiteX13" fmla="*/ 810415 w 1014922"/>
              <a:gd name="connsiteY13" fmla="*/ 238563 h 290023"/>
              <a:gd name="connsiteX14" fmla="*/ 798782 w 1014922"/>
              <a:gd name="connsiteY14" fmla="*/ 250460 h 290023"/>
              <a:gd name="connsiteX15" fmla="*/ 810415 w 1014922"/>
              <a:gd name="connsiteY15" fmla="*/ 262357 h 290023"/>
              <a:gd name="connsiteX16" fmla="*/ 822576 w 1014922"/>
              <a:gd name="connsiteY16" fmla="*/ 250460 h 290023"/>
              <a:gd name="connsiteX17" fmla="*/ 810415 w 1014922"/>
              <a:gd name="connsiteY17" fmla="*/ 238563 h 290023"/>
              <a:gd name="connsiteX18" fmla="*/ 890770 w 1014922"/>
              <a:gd name="connsiteY18" fmla="*/ 238476 h 290023"/>
              <a:gd name="connsiteX19" fmla="*/ 878609 w 1014922"/>
              <a:gd name="connsiteY19" fmla="*/ 250988 h 290023"/>
              <a:gd name="connsiteX20" fmla="*/ 890506 w 1014922"/>
              <a:gd name="connsiteY20" fmla="*/ 263590 h 290023"/>
              <a:gd name="connsiteX21" fmla="*/ 902931 w 1014922"/>
              <a:gd name="connsiteY21" fmla="*/ 250988 h 290023"/>
              <a:gd name="connsiteX22" fmla="*/ 890770 w 1014922"/>
              <a:gd name="connsiteY22" fmla="*/ 238476 h 290023"/>
              <a:gd name="connsiteX23" fmla="*/ 552930 w 1014922"/>
              <a:gd name="connsiteY23" fmla="*/ 237568 h 290023"/>
              <a:gd name="connsiteX24" fmla="*/ 544296 w 1014922"/>
              <a:gd name="connsiteY24" fmla="*/ 241176 h 290023"/>
              <a:gd name="connsiteX25" fmla="*/ 540845 w 1014922"/>
              <a:gd name="connsiteY25" fmla="*/ 250409 h 290023"/>
              <a:gd name="connsiteX26" fmla="*/ 544256 w 1014922"/>
              <a:gd name="connsiteY26" fmla="*/ 259783 h 290023"/>
              <a:gd name="connsiteX27" fmla="*/ 552889 w 1014922"/>
              <a:gd name="connsiteY27" fmla="*/ 263372 h 290023"/>
              <a:gd name="connsiteX28" fmla="*/ 561589 w 1014922"/>
              <a:gd name="connsiteY28" fmla="*/ 259743 h 290023"/>
              <a:gd name="connsiteX29" fmla="*/ 565061 w 1014922"/>
              <a:gd name="connsiteY29" fmla="*/ 250409 h 290023"/>
              <a:gd name="connsiteX30" fmla="*/ 561649 w 1014922"/>
              <a:gd name="connsiteY30" fmla="*/ 241136 h 290023"/>
              <a:gd name="connsiteX31" fmla="*/ 552935 w 1014922"/>
              <a:gd name="connsiteY31" fmla="*/ 237568 h 290023"/>
              <a:gd name="connsiteX32" fmla="*/ 422759 w 1014922"/>
              <a:gd name="connsiteY32" fmla="*/ 237365 h 290023"/>
              <a:gd name="connsiteX33" fmla="*/ 414186 w 1014922"/>
              <a:gd name="connsiteY33" fmla="*/ 241014 h 290023"/>
              <a:gd name="connsiteX34" fmla="*/ 410776 w 1014922"/>
              <a:gd name="connsiteY34" fmla="*/ 250368 h 290023"/>
              <a:gd name="connsiteX35" fmla="*/ 414247 w 1014922"/>
              <a:gd name="connsiteY35" fmla="*/ 259824 h 290023"/>
              <a:gd name="connsiteX36" fmla="*/ 422800 w 1014922"/>
              <a:gd name="connsiteY36" fmla="*/ 263534 h 290023"/>
              <a:gd name="connsiteX37" fmla="*/ 431494 w 1014922"/>
              <a:gd name="connsiteY37" fmla="*/ 259885 h 290023"/>
              <a:gd name="connsiteX38" fmla="*/ 434945 w 1014922"/>
              <a:gd name="connsiteY38" fmla="*/ 250328 h 290023"/>
              <a:gd name="connsiteX39" fmla="*/ 431494 w 1014922"/>
              <a:gd name="connsiteY39" fmla="*/ 240953 h 290023"/>
              <a:gd name="connsiteX40" fmla="*/ 422759 w 1014922"/>
              <a:gd name="connsiteY40" fmla="*/ 237365 h 290023"/>
              <a:gd name="connsiteX41" fmla="*/ 918716 w 1014922"/>
              <a:gd name="connsiteY41" fmla="*/ 228249 h 290023"/>
              <a:gd name="connsiteX42" fmla="*/ 930877 w 1014922"/>
              <a:gd name="connsiteY42" fmla="*/ 228249 h 290023"/>
              <a:gd name="connsiteX43" fmla="*/ 930877 w 1014922"/>
              <a:gd name="connsiteY43" fmla="*/ 253891 h 290023"/>
              <a:gd name="connsiteX44" fmla="*/ 939247 w 1014922"/>
              <a:gd name="connsiteY44" fmla="*/ 262966 h 290023"/>
              <a:gd name="connsiteX45" fmla="*/ 949205 w 1014922"/>
              <a:gd name="connsiteY45" fmla="*/ 252921 h 290023"/>
              <a:gd name="connsiteX46" fmla="*/ 949205 w 1014922"/>
              <a:gd name="connsiteY46" fmla="*/ 228249 h 290023"/>
              <a:gd name="connsiteX47" fmla="*/ 961366 w 1014922"/>
              <a:gd name="connsiteY47" fmla="*/ 228249 h 290023"/>
              <a:gd name="connsiteX48" fmla="*/ 961366 w 1014922"/>
              <a:gd name="connsiteY48" fmla="*/ 273452 h 290023"/>
              <a:gd name="connsiteX49" fmla="*/ 949296 w 1014922"/>
              <a:gd name="connsiteY49" fmla="*/ 273452 h 290023"/>
              <a:gd name="connsiteX50" fmla="*/ 949296 w 1014922"/>
              <a:gd name="connsiteY50" fmla="*/ 268960 h 290023"/>
              <a:gd name="connsiteX51" fmla="*/ 949291 w 1014922"/>
              <a:gd name="connsiteY51" fmla="*/ 268960 h 290023"/>
              <a:gd name="connsiteX52" fmla="*/ 936160 w 1014922"/>
              <a:gd name="connsiteY52" fmla="*/ 274249 h 290023"/>
              <a:gd name="connsiteX53" fmla="*/ 918716 w 1014922"/>
              <a:gd name="connsiteY53" fmla="*/ 256007 h 290023"/>
              <a:gd name="connsiteX54" fmla="*/ 434463 w 1014922"/>
              <a:gd name="connsiteY54" fmla="*/ 228224 h 290023"/>
              <a:gd name="connsiteX55" fmla="*/ 434463 w 1014922"/>
              <a:gd name="connsiteY55" fmla="*/ 228234 h 290023"/>
              <a:gd name="connsiteX56" fmla="*/ 434458 w 1014922"/>
              <a:gd name="connsiteY56" fmla="*/ 228234 h 290023"/>
              <a:gd name="connsiteX57" fmla="*/ 372283 w 1014922"/>
              <a:gd name="connsiteY57" fmla="*/ 228021 h 290023"/>
              <a:gd name="connsiteX58" fmla="*/ 388656 w 1014922"/>
              <a:gd name="connsiteY58" fmla="*/ 234213 h 290023"/>
              <a:gd name="connsiteX59" fmla="*/ 395630 w 1014922"/>
              <a:gd name="connsiteY59" fmla="*/ 250485 h 290023"/>
              <a:gd name="connsiteX60" fmla="*/ 389351 w 1014922"/>
              <a:gd name="connsiteY60" fmla="*/ 267056 h 290023"/>
              <a:gd name="connsiteX61" fmla="*/ 374531 w 1014922"/>
              <a:gd name="connsiteY61" fmla="*/ 273979 h 290023"/>
              <a:gd name="connsiteX62" fmla="*/ 359802 w 1014922"/>
              <a:gd name="connsiteY62" fmla="*/ 269823 h 290023"/>
              <a:gd name="connsiteX63" fmla="*/ 359802 w 1014922"/>
              <a:gd name="connsiteY63" fmla="*/ 288805 h 290023"/>
              <a:gd name="connsiteX64" fmla="*/ 347925 w 1014922"/>
              <a:gd name="connsiteY64" fmla="*/ 288805 h 290023"/>
              <a:gd name="connsiteX65" fmla="*/ 347925 w 1014922"/>
              <a:gd name="connsiteY65" fmla="*/ 228234 h 290023"/>
              <a:gd name="connsiteX66" fmla="*/ 359543 w 1014922"/>
              <a:gd name="connsiteY66" fmla="*/ 228234 h 290023"/>
              <a:gd name="connsiteX67" fmla="*/ 359548 w 1014922"/>
              <a:gd name="connsiteY67" fmla="*/ 228234 h 290023"/>
              <a:gd name="connsiteX68" fmla="*/ 359548 w 1014922"/>
              <a:gd name="connsiteY68" fmla="*/ 232310 h 290023"/>
              <a:gd name="connsiteX69" fmla="*/ 372283 w 1014922"/>
              <a:gd name="connsiteY69" fmla="*/ 228021 h 290023"/>
              <a:gd name="connsiteX70" fmla="*/ 992102 w 1014922"/>
              <a:gd name="connsiteY70" fmla="*/ 227813 h 290023"/>
              <a:gd name="connsiteX71" fmla="*/ 1014922 w 1014922"/>
              <a:gd name="connsiteY71" fmla="*/ 250988 h 290023"/>
              <a:gd name="connsiteX72" fmla="*/ 992102 w 1014922"/>
              <a:gd name="connsiteY72" fmla="*/ 274076 h 290023"/>
              <a:gd name="connsiteX73" fmla="*/ 978972 w 1014922"/>
              <a:gd name="connsiteY73" fmla="*/ 270021 h 290023"/>
              <a:gd name="connsiteX74" fmla="*/ 978972 w 1014922"/>
              <a:gd name="connsiteY74" fmla="*/ 288968 h 290023"/>
              <a:gd name="connsiteX75" fmla="*/ 966639 w 1014922"/>
              <a:gd name="connsiteY75" fmla="*/ 288968 h 290023"/>
              <a:gd name="connsiteX76" fmla="*/ 966639 w 1014922"/>
              <a:gd name="connsiteY76" fmla="*/ 228254 h 290023"/>
              <a:gd name="connsiteX77" fmla="*/ 978886 w 1014922"/>
              <a:gd name="connsiteY77" fmla="*/ 228254 h 290023"/>
              <a:gd name="connsiteX78" fmla="*/ 978886 w 1014922"/>
              <a:gd name="connsiteY78" fmla="*/ 231868 h 290023"/>
              <a:gd name="connsiteX79" fmla="*/ 992102 w 1014922"/>
              <a:gd name="connsiteY79" fmla="*/ 227813 h 290023"/>
              <a:gd name="connsiteX80" fmla="*/ 865454 w 1014922"/>
              <a:gd name="connsiteY80" fmla="*/ 227641 h 290023"/>
              <a:gd name="connsiteX81" fmla="*/ 865454 w 1014922"/>
              <a:gd name="connsiteY81" fmla="*/ 239974 h 290023"/>
              <a:gd name="connsiteX82" fmla="*/ 852415 w 1014922"/>
              <a:gd name="connsiteY82" fmla="*/ 252840 h 290023"/>
              <a:gd name="connsiteX83" fmla="*/ 852415 w 1014922"/>
              <a:gd name="connsiteY83" fmla="*/ 273457 h 290023"/>
              <a:gd name="connsiteX84" fmla="*/ 840076 w 1014922"/>
              <a:gd name="connsiteY84" fmla="*/ 273457 h 290023"/>
              <a:gd name="connsiteX85" fmla="*/ 840076 w 1014922"/>
              <a:gd name="connsiteY85" fmla="*/ 228255 h 290023"/>
              <a:gd name="connsiteX86" fmla="*/ 852323 w 1014922"/>
              <a:gd name="connsiteY86" fmla="*/ 228255 h 290023"/>
              <a:gd name="connsiteX87" fmla="*/ 852323 w 1014922"/>
              <a:gd name="connsiteY87" fmla="*/ 234513 h 290023"/>
              <a:gd name="connsiteX88" fmla="*/ 865454 w 1014922"/>
              <a:gd name="connsiteY88" fmla="*/ 227641 h 290023"/>
              <a:gd name="connsiteX89" fmla="*/ 476833 w 1014922"/>
              <a:gd name="connsiteY89" fmla="*/ 227625 h 290023"/>
              <a:gd name="connsiteX90" fmla="*/ 476833 w 1014922"/>
              <a:gd name="connsiteY90" fmla="*/ 239959 h 290023"/>
              <a:gd name="connsiteX91" fmla="*/ 463794 w 1014922"/>
              <a:gd name="connsiteY91" fmla="*/ 252825 h 290023"/>
              <a:gd name="connsiteX92" fmla="*/ 463794 w 1014922"/>
              <a:gd name="connsiteY92" fmla="*/ 273442 h 290023"/>
              <a:gd name="connsiteX93" fmla="*/ 451455 w 1014922"/>
              <a:gd name="connsiteY93" fmla="*/ 273442 h 290023"/>
              <a:gd name="connsiteX94" fmla="*/ 451455 w 1014922"/>
              <a:gd name="connsiteY94" fmla="*/ 228240 h 290023"/>
              <a:gd name="connsiteX95" fmla="*/ 463702 w 1014922"/>
              <a:gd name="connsiteY95" fmla="*/ 228240 h 290023"/>
              <a:gd name="connsiteX96" fmla="*/ 463702 w 1014922"/>
              <a:gd name="connsiteY96" fmla="*/ 234497 h 290023"/>
              <a:gd name="connsiteX97" fmla="*/ 476833 w 1014922"/>
              <a:gd name="connsiteY97" fmla="*/ 227625 h 290023"/>
              <a:gd name="connsiteX98" fmla="*/ 809359 w 1014922"/>
              <a:gd name="connsiteY98" fmla="*/ 227549 h 290023"/>
              <a:gd name="connsiteX99" fmla="*/ 822398 w 1014922"/>
              <a:gd name="connsiteY99" fmla="*/ 231605 h 290023"/>
              <a:gd name="connsiteX100" fmla="*/ 822398 w 1014922"/>
              <a:gd name="connsiteY100" fmla="*/ 228255 h 290023"/>
              <a:gd name="connsiteX101" fmla="*/ 834559 w 1014922"/>
              <a:gd name="connsiteY101" fmla="*/ 228255 h 290023"/>
              <a:gd name="connsiteX102" fmla="*/ 834559 w 1014922"/>
              <a:gd name="connsiteY102" fmla="*/ 269051 h 290023"/>
              <a:gd name="connsiteX103" fmla="*/ 810329 w 1014922"/>
              <a:gd name="connsiteY103" fmla="*/ 290023 h 290023"/>
              <a:gd name="connsiteX104" fmla="*/ 788479 w 1014922"/>
              <a:gd name="connsiteY104" fmla="*/ 279451 h 290023"/>
              <a:gd name="connsiteX105" fmla="*/ 797290 w 1014922"/>
              <a:gd name="connsiteY105" fmla="*/ 273462 h 290023"/>
              <a:gd name="connsiteX106" fmla="*/ 810156 w 1014922"/>
              <a:gd name="connsiteY106" fmla="*/ 279720 h 290023"/>
              <a:gd name="connsiteX107" fmla="*/ 822403 w 1014922"/>
              <a:gd name="connsiteY107" fmla="*/ 270117 h 290023"/>
              <a:gd name="connsiteX108" fmla="*/ 822403 w 1014922"/>
              <a:gd name="connsiteY108" fmla="*/ 268884 h 290023"/>
              <a:gd name="connsiteX109" fmla="*/ 822398 w 1014922"/>
              <a:gd name="connsiteY109" fmla="*/ 268874 h 290023"/>
              <a:gd name="connsiteX110" fmla="*/ 809359 w 1014922"/>
              <a:gd name="connsiteY110" fmla="*/ 273015 h 290023"/>
              <a:gd name="connsiteX111" fmla="*/ 786890 w 1014922"/>
              <a:gd name="connsiteY111" fmla="*/ 250368 h 290023"/>
              <a:gd name="connsiteX112" fmla="*/ 809359 w 1014922"/>
              <a:gd name="connsiteY112" fmla="*/ 227549 h 290023"/>
              <a:gd name="connsiteX113" fmla="*/ 890770 w 1014922"/>
              <a:gd name="connsiteY113" fmla="*/ 227371 h 290023"/>
              <a:gd name="connsiteX114" fmla="*/ 915092 w 1014922"/>
              <a:gd name="connsiteY114" fmla="*/ 250988 h 290023"/>
              <a:gd name="connsiteX115" fmla="*/ 890770 w 1014922"/>
              <a:gd name="connsiteY115" fmla="*/ 274513 h 290023"/>
              <a:gd name="connsiteX116" fmla="*/ 866540 w 1014922"/>
              <a:gd name="connsiteY116" fmla="*/ 250988 h 290023"/>
              <a:gd name="connsiteX117" fmla="*/ 890770 w 1014922"/>
              <a:gd name="connsiteY117" fmla="*/ 227371 h 290023"/>
              <a:gd name="connsiteX118" fmla="*/ 552752 w 1014922"/>
              <a:gd name="connsiteY118" fmla="*/ 227087 h 290023"/>
              <a:gd name="connsiteX119" fmla="*/ 552742 w 1014922"/>
              <a:gd name="connsiteY119" fmla="*/ 227092 h 290023"/>
              <a:gd name="connsiteX120" fmla="*/ 564543 w 1014922"/>
              <a:gd name="connsiteY120" fmla="*/ 230229 h 290023"/>
              <a:gd name="connsiteX121" fmla="*/ 573166 w 1014922"/>
              <a:gd name="connsiteY121" fmla="*/ 238746 h 290023"/>
              <a:gd name="connsiteX122" fmla="*/ 576262 w 1014922"/>
              <a:gd name="connsiteY122" fmla="*/ 250363 h 290023"/>
              <a:gd name="connsiteX123" fmla="*/ 573145 w 1014922"/>
              <a:gd name="connsiteY123" fmla="*/ 262103 h 290023"/>
              <a:gd name="connsiteX124" fmla="*/ 564649 w 1014922"/>
              <a:gd name="connsiteY124" fmla="*/ 270640 h 290023"/>
              <a:gd name="connsiteX125" fmla="*/ 552788 w 1014922"/>
              <a:gd name="connsiteY125" fmla="*/ 273715 h 290023"/>
              <a:gd name="connsiteX126" fmla="*/ 536506 w 1014922"/>
              <a:gd name="connsiteY126" fmla="*/ 266930 h 290023"/>
              <a:gd name="connsiteX127" fmla="*/ 529760 w 1014922"/>
              <a:gd name="connsiteY127" fmla="*/ 250444 h 290023"/>
              <a:gd name="connsiteX128" fmla="*/ 537384 w 1014922"/>
              <a:gd name="connsiteY128" fmla="*/ 233122 h 290023"/>
              <a:gd name="connsiteX129" fmla="*/ 552752 w 1014922"/>
              <a:gd name="connsiteY129" fmla="*/ 227087 h 290023"/>
              <a:gd name="connsiteX130" fmla="*/ 420495 w 1014922"/>
              <a:gd name="connsiteY130" fmla="*/ 227087 h 290023"/>
              <a:gd name="connsiteX131" fmla="*/ 427987 w 1014922"/>
              <a:gd name="connsiteY131" fmla="*/ 228594 h 290023"/>
              <a:gd name="connsiteX132" fmla="*/ 434463 w 1014922"/>
              <a:gd name="connsiteY132" fmla="*/ 233117 h 290023"/>
              <a:gd name="connsiteX133" fmla="*/ 434463 w 1014922"/>
              <a:gd name="connsiteY133" fmla="*/ 228234 h 290023"/>
              <a:gd name="connsiteX134" fmla="*/ 445583 w 1014922"/>
              <a:gd name="connsiteY134" fmla="*/ 228234 h 290023"/>
              <a:gd name="connsiteX135" fmla="*/ 445583 w 1014922"/>
              <a:gd name="connsiteY135" fmla="*/ 272584 h 290023"/>
              <a:gd name="connsiteX136" fmla="*/ 434458 w 1014922"/>
              <a:gd name="connsiteY136" fmla="*/ 272584 h 290023"/>
              <a:gd name="connsiteX137" fmla="*/ 434458 w 1014922"/>
              <a:gd name="connsiteY137" fmla="*/ 267894 h 290023"/>
              <a:gd name="connsiteX138" fmla="*/ 427925 w 1014922"/>
              <a:gd name="connsiteY138" fmla="*/ 272355 h 290023"/>
              <a:gd name="connsiteX139" fmla="*/ 420820 w 1014922"/>
              <a:gd name="connsiteY139" fmla="*/ 273720 h 290023"/>
              <a:gd name="connsiteX140" fmla="*/ 405959 w 1014922"/>
              <a:gd name="connsiteY140" fmla="*/ 267056 h 290023"/>
              <a:gd name="connsiteX141" fmla="*/ 399691 w 1014922"/>
              <a:gd name="connsiteY141" fmla="*/ 250485 h 290023"/>
              <a:gd name="connsiteX142" fmla="*/ 405756 w 1014922"/>
              <a:gd name="connsiteY142" fmla="*/ 233650 h 290023"/>
              <a:gd name="connsiteX143" fmla="*/ 420495 w 1014922"/>
              <a:gd name="connsiteY143" fmla="*/ 227087 h 290023"/>
              <a:gd name="connsiteX144" fmla="*/ 656460 w 1014922"/>
              <a:gd name="connsiteY144" fmla="*/ 226438 h 290023"/>
              <a:gd name="connsiteX145" fmla="*/ 673905 w 1014922"/>
              <a:gd name="connsiteY145" fmla="*/ 244679 h 290023"/>
              <a:gd name="connsiteX146" fmla="*/ 673905 w 1014922"/>
              <a:gd name="connsiteY146" fmla="*/ 272437 h 290023"/>
              <a:gd name="connsiteX147" fmla="*/ 661744 w 1014922"/>
              <a:gd name="connsiteY147" fmla="*/ 272437 h 290023"/>
              <a:gd name="connsiteX148" fmla="*/ 661744 w 1014922"/>
              <a:gd name="connsiteY148" fmla="*/ 246795 h 290023"/>
              <a:gd name="connsiteX149" fmla="*/ 653460 w 1014922"/>
              <a:gd name="connsiteY149" fmla="*/ 237720 h 290023"/>
              <a:gd name="connsiteX150" fmla="*/ 643502 w 1014922"/>
              <a:gd name="connsiteY150" fmla="*/ 247765 h 290023"/>
              <a:gd name="connsiteX151" fmla="*/ 643502 w 1014922"/>
              <a:gd name="connsiteY151" fmla="*/ 272437 h 290023"/>
              <a:gd name="connsiteX152" fmla="*/ 631255 w 1014922"/>
              <a:gd name="connsiteY152" fmla="*/ 272437 h 290023"/>
              <a:gd name="connsiteX153" fmla="*/ 631255 w 1014922"/>
              <a:gd name="connsiteY153" fmla="*/ 227234 h 290023"/>
              <a:gd name="connsiteX154" fmla="*/ 643325 w 1014922"/>
              <a:gd name="connsiteY154" fmla="*/ 227234 h 290023"/>
              <a:gd name="connsiteX155" fmla="*/ 643325 w 1014922"/>
              <a:gd name="connsiteY155" fmla="*/ 231817 h 290023"/>
              <a:gd name="connsiteX156" fmla="*/ 643330 w 1014922"/>
              <a:gd name="connsiteY156" fmla="*/ 231812 h 290023"/>
              <a:gd name="connsiteX157" fmla="*/ 656460 w 1014922"/>
              <a:gd name="connsiteY157" fmla="*/ 226438 h 290023"/>
              <a:gd name="connsiteX158" fmla="*/ 749524 w 1014922"/>
              <a:gd name="connsiteY158" fmla="*/ 226351 h 290023"/>
              <a:gd name="connsiteX159" fmla="*/ 770674 w 1014922"/>
              <a:gd name="connsiteY159" fmla="*/ 238157 h 290023"/>
              <a:gd name="connsiteX160" fmla="*/ 761071 w 1014922"/>
              <a:gd name="connsiteY160" fmla="*/ 244146 h 290023"/>
              <a:gd name="connsiteX161" fmla="*/ 749966 w 1014922"/>
              <a:gd name="connsiteY161" fmla="*/ 237538 h 290023"/>
              <a:gd name="connsiteX162" fmla="*/ 737983 w 1014922"/>
              <a:gd name="connsiteY162" fmla="*/ 249962 h 290023"/>
              <a:gd name="connsiteX163" fmla="*/ 749966 w 1014922"/>
              <a:gd name="connsiteY163" fmla="*/ 262474 h 290023"/>
              <a:gd name="connsiteX164" fmla="*/ 761071 w 1014922"/>
              <a:gd name="connsiteY164" fmla="*/ 255865 h 290023"/>
              <a:gd name="connsiteX165" fmla="*/ 770588 w 1014922"/>
              <a:gd name="connsiteY165" fmla="*/ 261946 h 290023"/>
              <a:gd name="connsiteX166" fmla="*/ 770582 w 1014922"/>
              <a:gd name="connsiteY166" fmla="*/ 261951 h 290023"/>
              <a:gd name="connsiteX167" fmla="*/ 749524 w 1014922"/>
              <a:gd name="connsiteY167" fmla="*/ 273493 h 290023"/>
              <a:gd name="connsiteX168" fmla="*/ 725644 w 1014922"/>
              <a:gd name="connsiteY168" fmla="*/ 249968 h 290023"/>
              <a:gd name="connsiteX169" fmla="*/ 749524 w 1014922"/>
              <a:gd name="connsiteY169" fmla="*/ 226351 h 290023"/>
              <a:gd name="connsiteX170" fmla="*/ 702068 w 1014922"/>
              <a:gd name="connsiteY170" fmla="*/ 226351 h 290023"/>
              <a:gd name="connsiteX171" fmla="*/ 723218 w 1014922"/>
              <a:gd name="connsiteY171" fmla="*/ 238157 h 290023"/>
              <a:gd name="connsiteX172" fmla="*/ 713615 w 1014922"/>
              <a:gd name="connsiteY172" fmla="*/ 244146 h 290023"/>
              <a:gd name="connsiteX173" fmla="*/ 702510 w 1014922"/>
              <a:gd name="connsiteY173" fmla="*/ 237538 h 290023"/>
              <a:gd name="connsiteX174" fmla="*/ 690527 w 1014922"/>
              <a:gd name="connsiteY174" fmla="*/ 249962 h 290023"/>
              <a:gd name="connsiteX175" fmla="*/ 702510 w 1014922"/>
              <a:gd name="connsiteY175" fmla="*/ 262474 h 290023"/>
              <a:gd name="connsiteX176" fmla="*/ 713615 w 1014922"/>
              <a:gd name="connsiteY176" fmla="*/ 255865 h 290023"/>
              <a:gd name="connsiteX177" fmla="*/ 723132 w 1014922"/>
              <a:gd name="connsiteY177" fmla="*/ 261946 h 290023"/>
              <a:gd name="connsiteX178" fmla="*/ 723126 w 1014922"/>
              <a:gd name="connsiteY178" fmla="*/ 261951 h 290023"/>
              <a:gd name="connsiteX179" fmla="*/ 702068 w 1014922"/>
              <a:gd name="connsiteY179" fmla="*/ 273493 h 290023"/>
              <a:gd name="connsiteX180" fmla="*/ 678188 w 1014922"/>
              <a:gd name="connsiteY180" fmla="*/ 249968 h 290023"/>
              <a:gd name="connsiteX181" fmla="*/ 702068 w 1014922"/>
              <a:gd name="connsiteY181" fmla="*/ 226351 h 290023"/>
              <a:gd name="connsiteX182" fmla="*/ 486847 w 1014922"/>
              <a:gd name="connsiteY182" fmla="*/ 211886 h 290023"/>
              <a:gd name="connsiteX183" fmla="*/ 497972 w 1014922"/>
              <a:gd name="connsiteY183" fmla="*/ 211886 h 290023"/>
              <a:gd name="connsiteX184" fmla="*/ 497972 w 1014922"/>
              <a:gd name="connsiteY184" fmla="*/ 228229 h 290023"/>
              <a:gd name="connsiteX185" fmla="*/ 504576 w 1014922"/>
              <a:gd name="connsiteY185" fmla="*/ 228229 h 290023"/>
              <a:gd name="connsiteX186" fmla="*/ 504576 w 1014922"/>
              <a:gd name="connsiteY186" fmla="*/ 237806 h 290023"/>
              <a:gd name="connsiteX187" fmla="*/ 497972 w 1014922"/>
              <a:gd name="connsiteY187" fmla="*/ 237806 h 290023"/>
              <a:gd name="connsiteX188" fmla="*/ 497972 w 1014922"/>
              <a:gd name="connsiteY188" fmla="*/ 272573 h 290023"/>
              <a:gd name="connsiteX189" fmla="*/ 486847 w 1014922"/>
              <a:gd name="connsiteY189" fmla="*/ 272573 h 290023"/>
              <a:gd name="connsiteX190" fmla="*/ 486847 w 1014922"/>
              <a:gd name="connsiteY190" fmla="*/ 237806 h 290023"/>
              <a:gd name="connsiteX191" fmla="*/ 481142 w 1014922"/>
              <a:gd name="connsiteY191" fmla="*/ 237806 h 290023"/>
              <a:gd name="connsiteX192" fmla="*/ 481142 w 1014922"/>
              <a:gd name="connsiteY192" fmla="*/ 228229 h 290023"/>
              <a:gd name="connsiteX193" fmla="*/ 486847 w 1014922"/>
              <a:gd name="connsiteY193" fmla="*/ 228229 h 290023"/>
              <a:gd name="connsiteX194" fmla="*/ 594808 w 1014922"/>
              <a:gd name="connsiteY194" fmla="*/ 209973 h 290023"/>
              <a:gd name="connsiteX195" fmla="*/ 602634 w 1014922"/>
              <a:gd name="connsiteY195" fmla="*/ 211561 h 290023"/>
              <a:gd name="connsiteX196" fmla="*/ 602634 w 1014922"/>
              <a:gd name="connsiteY196" fmla="*/ 220037 h 290023"/>
              <a:gd name="connsiteX197" fmla="*/ 598681 w 1014922"/>
              <a:gd name="connsiteY197" fmla="*/ 219342 h 290023"/>
              <a:gd name="connsiteX198" fmla="*/ 595828 w 1014922"/>
              <a:gd name="connsiteY198" fmla="*/ 220159 h 290023"/>
              <a:gd name="connsiteX199" fmla="*/ 595173 w 1014922"/>
              <a:gd name="connsiteY199" fmla="*/ 222687 h 290023"/>
              <a:gd name="connsiteX200" fmla="*/ 595133 w 1014922"/>
              <a:gd name="connsiteY200" fmla="*/ 228229 h 290023"/>
              <a:gd name="connsiteX201" fmla="*/ 602182 w 1014922"/>
              <a:gd name="connsiteY201" fmla="*/ 228229 h 290023"/>
              <a:gd name="connsiteX202" fmla="*/ 602182 w 1014922"/>
              <a:gd name="connsiteY202" fmla="*/ 237644 h 290023"/>
              <a:gd name="connsiteX203" fmla="*/ 595133 w 1014922"/>
              <a:gd name="connsiteY203" fmla="*/ 237644 h 290023"/>
              <a:gd name="connsiteX204" fmla="*/ 595133 w 1014922"/>
              <a:gd name="connsiteY204" fmla="*/ 272579 h 290023"/>
              <a:gd name="connsiteX205" fmla="*/ 584007 w 1014922"/>
              <a:gd name="connsiteY205" fmla="*/ 272579 h 290023"/>
              <a:gd name="connsiteX206" fmla="*/ 584007 w 1014922"/>
              <a:gd name="connsiteY206" fmla="*/ 237644 h 290023"/>
              <a:gd name="connsiteX207" fmla="*/ 580053 w 1014922"/>
              <a:gd name="connsiteY207" fmla="*/ 237644 h 290023"/>
              <a:gd name="connsiteX208" fmla="*/ 580053 w 1014922"/>
              <a:gd name="connsiteY208" fmla="*/ 228234 h 290023"/>
              <a:gd name="connsiteX209" fmla="*/ 584007 w 1014922"/>
              <a:gd name="connsiteY209" fmla="*/ 228234 h 290023"/>
              <a:gd name="connsiteX210" fmla="*/ 584292 w 1014922"/>
              <a:gd name="connsiteY210" fmla="*/ 217921 h 290023"/>
              <a:gd name="connsiteX211" fmla="*/ 587367 w 1014922"/>
              <a:gd name="connsiteY211" fmla="*/ 212115 h 290023"/>
              <a:gd name="connsiteX212" fmla="*/ 594808 w 1014922"/>
              <a:gd name="connsiteY212" fmla="*/ 209973 h 290023"/>
              <a:gd name="connsiteX213" fmla="*/ 544519 w 1014922"/>
              <a:gd name="connsiteY213" fmla="*/ 81989 h 290023"/>
              <a:gd name="connsiteX214" fmla="*/ 510240 w 1014922"/>
              <a:gd name="connsiteY214" fmla="*/ 122517 h 290023"/>
              <a:gd name="connsiteX215" fmla="*/ 543657 w 1014922"/>
              <a:gd name="connsiteY215" fmla="*/ 165202 h 290023"/>
              <a:gd name="connsiteX216" fmla="*/ 576856 w 1014922"/>
              <a:gd name="connsiteY216" fmla="*/ 123811 h 290023"/>
              <a:gd name="connsiteX217" fmla="*/ 544519 w 1014922"/>
              <a:gd name="connsiteY217" fmla="*/ 81989 h 290023"/>
              <a:gd name="connsiteX218" fmla="*/ 893003 w 1014922"/>
              <a:gd name="connsiteY218" fmla="*/ 51805 h 290023"/>
              <a:gd name="connsiteX219" fmla="*/ 1011359 w 1014922"/>
              <a:gd name="connsiteY219" fmla="*/ 51805 h 290023"/>
              <a:gd name="connsiteX220" fmla="*/ 1011359 w 1014922"/>
              <a:gd name="connsiteY220" fmla="*/ 85222 h 290023"/>
              <a:gd name="connsiteX221" fmla="*/ 972770 w 1014922"/>
              <a:gd name="connsiteY221" fmla="*/ 85222 h 290023"/>
              <a:gd name="connsiteX222" fmla="*/ 972770 w 1014922"/>
              <a:gd name="connsiteY222" fmla="*/ 195386 h 290023"/>
              <a:gd name="connsiteX223" fmla="*/ 931592 w 1014922"/>
              <a:gd name="connsiteY223" fmla="*/ 195386 h 290023"/>
              <a:gd name="connsiteX224" fmla="*/ 931592 w 1014922"/>
              <a:gd name="connsiteY224" fmla="*/ 85222 h 290023"/>
              <a:gd name="connsiteX225" fmla="*/ 893003 w 1014922"/>
              <a:gd name="connsiteY225" fmla="*/ 85222 h 290023"/>
              <a:gd name="connsiteX226" fmla="*/ 827209 w 1014922"/>
              <a:gd name="connsiteY226" fmla="*/ 51805 h 290023"/>
              <a:gd name="connsiteX227" fmla="*/ 868600 w 1014922"/>
              <a:gd name="connsiteY227" fmla="*/ 51805 h 290023"/>
              <a:gd name="connsiteX228" fmla="*/ 868600 w 1014922"/>
              <a:gd name="connsiteY228" fmla="*/ 195386 h 290023"/>
              <a:gd name="connsiteX229" fmla="*/ 827209 w 1014922"/>
              <a:gd name="connsiteY229" fmla="*/ 195386 h 290023"/>
              <a:gd name="connsiteX230" fmla="*/ 633706 w 1014922"/>
              <a:gd name="connsiteY230" fmla="*/ 51805 h 290023"/>
              <a:gd name="connsiteX231" fmla="*/ 680487 w 1014922"/>
              <a:gd name="connsiteY231" fmla="*/ 51805 h 290023"/>
              <a:gd name="connsiteX232" fmla="*/ 701398 w 1014922"/>
              <a:gd name="connsiteY232" fmla="*/ 88237 h 290023"/>
              <a:gd name="connsiteX233" fmla="*/ 721233 w 1014922"/>
              <a:gd name="connsiteY233" fmla="*/ 51805 h 290023"/>
              <a:gd name="connsiteX234" fmla="*/ 762187 w 1014922"/>
              <a:gd name="connsiteY234" fmla="*/ 51805 h 290023"/>
              <a:gd name="connsiteX235" fmla="*/ 721228 w 1014922"/>
              <a:gd name="connsiteY235" fmla="*/ 121441 h 290023"/>
              <a:gd name="connsiteX236" fmla="*/ 766933 w 1014922"/>
              <a:gd name="connsiteY236" fmla="*/ 195386 h 290023"/>
              <a:gd name="connsiteX237" fmla="*/ 720583 w 1014922"/>
              <a:gd name="connsiteY237" fmla="*/ 195386 h 290023"/>
              <a:gd name="connsiteX238" fmla="*/ 696652 w 1014922"/>
              <a:gd name="connsiteY238" fmla="*/ 154427 h 290023"/>
              <a:gd name="connsiteX239" fmla="*/ 672940 w 1014922"/>
              <a:gd name="connsiteY239" fmla="*/ 195386 h 290023"/>
              <a:gd name="connsiteX240" fmla="*/ 631981 w 1014922"/>
              <a:gd name="connsiteY240" fmla="*/ 195386 h 290023"/>
              <a:gd name="connsiteX241" fmla="*/ 677254 w 1014922"/>
              <a:gd name="connsiteY241" fmla="*/ 122086 h 290023"/>
              <a:gd name="connsiteX242" fmla="*/ 346210 w 1014922"/>
              <a:gd name="connsiteY242" fmla="*/ 51800 h 290023"/>
              <a:gd name="connsiteX243" fmla="*/ 445822 w 1014922"/>
              <a:gd name="connsiteY243" fmla="*/ 51800 h 290023"/>
              <a:gd name="connsiteX244" fmla="*/ 445822 w 1014922"/>
              <a:gd name="connsiteY244" fmla="*/ 85217 h 290023"/>
              <a:gd name="connsiteX245" fmla="*/ 387387 w 1014922"/>
              <a:gd name="connsiteY245" fmla="*/ 85217 h 290023"/>
              <a:gd name="connsiteX246" fmla="*/ 387387 w 1014922"/>
              <a:gd name="connsiteY246" fmla="*/ 111737 h 290023"/>
              <a:gd name="connsiteX247" fmla="*/ 440650 w 1014922"/>
              <a:gd name="connsiteY247" fmla="*/ 111737 h 290023"/>
              <a:gd name="connsiteX248" fmla="*/ 440650 w 1014922"/>
              <a:gd name="connsiteY248" fmla="*/ 142783 h 290023"/>
              <a:gd name="connsiteX249" fmla="*/ 387387 w 1014922"/>
              <a:gd name="connsiteY249" fmla="*/ 142783 h 290023"/>
              <a:gd name="connsiteX250" fmla="*/ 387387 w 1014922"/>
              <a:gd name="connsiteY250" fmla="*/ 195386 h 290023"/>
              <a:gd name="connsiteX251" fmla="*/ 346210 w 1014922"/>
              <a:gd name="connsiteY251" fmla="*/ 195386 h 290023"/>
              <a:gd name="connsiteX252" fmla="*/ 346210 w 1014922"/>
              <a:gd name="connsiteY252" fmla="*/ 195380 h 290023"/>
              <a:gd name="connsiteX253" fmla="*/ 543652 w 1014922"/>
              <a:gd name="connsiteY253" fmla="*/ 49216 h 290023"/>
              <a:gd name="connsiteX254" fmla="*/ 620185 w 1014922"/>
              <a:gd name="connsiteY254" fmla="*/ 122517 h 290023"/>
              <a:gd name="connsiteX255" fmla="*/ 544514 w 1014922"/>
              <a:gd name="connsiteY255" fmla="*/ 197974 h 290023"/>
              <a:gd name="connsiteX256" fmla="*/ 466687 w 1014922"/>
              <a:gd name="connsiteY256" fmla="*/ 123811 h 290023"/>
              <a:gd name="connsiteX257" fmla="*/ 543652 w 1014922"/>
              <a:gd name="connsiteY257" fmla="*/ 49216 h 290023"/>
              <a:gd name="connsiteX258" fmla="*/ 0 w 1014922"/>
              <a:gd name="connsiteY258" fmla="*/ 0 h 290023"/>
              <a:gd name="connsiteX259" fmla="*/ 74463 w 1014922"/>
              <a:gd name="connsiteY259" fmla="*/ 51816 h 290023"/>
              <a:gd name="connsiteX260" fmla="*/ 217490 w 1014922"/>
              <a:gd name="connsiteY260" fmla="*/ 51816 h 290023"/>
              <a:gd name="connsiteX261" fmla="*/ 217495 w 1014922"/>
              <a:gd name="connsiteY261" fmla="*/ 51816 h 290023"/>
              <a:gd name="connsiteX262" fmla="*/ 291958 w 1014922"/>
              <a:gd name="connsiteY262" fmla="*/ 0 h 290023"/>
              <a:gd name="connsiteX263" fmla="*/ 264829 w 1014922"/>
              <a:gd name="connsiteY263" fmla="*/ 129521 h 290023"/>
              <a:gd name="connsiteX264" fmla="*/ 252902 w 1014922"/>
              <a:gd name="connsiteY264" fmla="*/ 156315 h 290023"/>
              <a:gd name="connsiteX265" fmla="*/ 223652 w 1014922"/>
              <a:gd name="connsiteY265" fmla="*/ 196868 h 290023"/>
              <a:gd name="connsiteX266" fmla="*/ 207030 w 1014922"/>
              <a:gd name="connsiteY266" fmla="*/ 164842 h 290023"/>
              <a:gd name="connsiteX267" fmla="*/ 215470 w 1014922"/>
              <a:gd name="connsiteY267" fmla="*/ 119919 h 290023"/>
              <a:gd name="connsiteX268" fmla="*/ 165233 w 1014922"/>
              <a:gd name="connsiteY268" fmla="*/ 104017 h 290023"/>
              <a:gd name="connsiteX269" fmla="*/ 149311 w 1014922"/>
              <a:gd name="connsiteY269" fmla="*/ 154198 h 290023"/>
              <a:gd name="connsiteX270" fmla="*/ 190955 w 1014922"/>
              <a:gd name="connsiteY270" fmla="*/ 173170 h 290023"/>
              <a:gd name="connsiteX271" fmla="*/ 211801 w 1014922"/>
              <a:gd name="connsiteY271" fmla="*/ 213328 h 290023"/>
              <a:gd name="connsiteX272" fmla="*/ 168182 w 1014922"/>
              <a:gd name="connsiteY272" fmla="*/ 274137 h 290023"/>
              <a:gd name="connsiteX273" fmla="*/ 145981 w 1014922"/>
              <a:gd name="connsiteY273" fmla="*/ 285978 h 290023"/>
              <a:gd name="connsiteX274" fmla="*/ 123776 w 1014922"/>
              <a:gd name="connsiteY274" fmla="*/ 274137 h 290023"/>
              <a:gd name="connsiteX275" fmla="*/ 39056 w 1014922"/>
              <a:gd name="connsiteY275" fmla="*/ 156325 h 290023"/>
              <a:gd name="connsiteX276" fmla="*/ 27124 w 1014922"/>
              <a:gd name="connsiteY276" fmla="*/ 129531 h 29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1014922" h="290023">
                <a:moveTo>
                  <a:pt x="991133" y="238913"/>
                </a:moveTo>
                <a:cubicBezTo>
                  <a:pt x="984169" y="238913"/>
                  <a:pt x="978794" y="244374"/>
                  <a:pt x="978794" y="251074"/>
                </a:cubicBezTo>
                <a:cubicBezTo>
                  <a:pt x="978794" y="257860"/>
                  <a:pt x="983992" y="263235"/>
                  <a:pt x="991133" y="263235"/>
                </a:cubicBezTo>
                <a:cubicBezTo>
                  <a:pt x="997741" y="263235"/>
                  <a:pt x="1002938" y="257860"/>
                  <a:pt x="1002938" y="251074"/>
                </a:cubicBezTo>
                <a:cubicBezTo>
                  <a:pt x="1002938" y="244288"/>
                  <a:pt x="997741" y="238913"/>
                  <a:pt x="991133" y="238913"/>
                </a:cubicBezTo>
                <a:close/>
                <a:moveTo>
                  <a:pt x="371070" y="238806"/>
                </a:moveTo>
                <a:cubicBezTo>
                  <a:pt x="367953" y="239065"/>
                  <a:pt x="365669" y="239923"/>
                  <a:pt x="363360" y="242313"/>
                </a:cubicBezTo>
                <a:cubicBezTo>
                  <a:pt x="361051" y="244704"/>
                  <a:pt x="359766" y="246816"/>
                  <a:pt x="359766" y="250673"/>
                </a:cubicBezTo>
                <a:cubicBezTo>
                  <a:pt x="359766" y="254530"/>
                  <a:pt x="360249" y="256586"/>
                  <a:pt x="362497" y="259078"/>
                </a:cubicBezTo>
                <a:cubicBezTo>
                  <a:pt x="366918" y="263971"/>
                  <a:pt x="375577" y="264189"/>
                  <a:pt x="380454" y="259824"/>
                </a:cubicBezTo>
                <a:cubicBezTo>
                  <a:pt x="382982" y="257560"/>
                  <a:pt x="384022" y="254439"/>
                  <a:pt x="384027" y="251759"/>
                </a:cubicBezTo>
                <a:cubicBezTo>
                  <a:pt x="384032" y="247953"/>
                  <a:pt x="383195" y="244887"/>
                  <a:pt x="380911" y="242456"/>
                </a:cubicBezTo>
                <a:cubicBezTo>
                  <a:pt x="378627" y="240024"/>
                  <a:pt x="374541" y="238517"/>
                  <a:pt x="371075" y="238806"/>
                </a:cubicBezTo>
                <a:close/>
                <a:moveTo>
                  <a:pt x="810415" y="238563"/>
                </a:moveTo>
                <a:cubicBezTo>
                  <a:pt x="803984" y="238563"/>
                  <a:pt x="798782" y="243938"/>
                  <a:pt x="798782" y="250460"/>
                </a:cubicBezTo>
                <a:cubicBezTo>
                  <a:pt x="798782" y="256982"/>
                  <a:pt x="803979" y="262357"/>
                  <a:pt x="810415" y="262357"/>
                </a:cubicBezTo>
                <a:cubicBezTo>
                  <a:pt x="817374" y="262357"/>
                  <a:pt x="822576" y="257160"/>
                  <a:pt x="822576" y="250460"/>
                </a:cubicBezTo>
                <a:cubicBezTo>
                  <a:pt x="822576" y="243938"/>
                  <a:pt x="817287" y="238563"/>
                  <a:pt x="810415" y="238563"/>
                </a:cubicBezTo>
                <a:close/>
                <a:moveTo>
                  <a:pt x="890770" y="238476"/>
                </a:moveTo>
                <a:cubicBezTo>
                  <a:pt x="883898" y="238476"/>
                  <a:pt x="878609" y="243765"/>
                  <a:pt x="878609" y="250988"/>
                </a:cubicBezTo>
                <a:cubicBezTo>
                  <a:pt x="878609" y="258210"/>
                  <a:pt x="883634" y="263590"/>
                  <a:pt x="890506" y="263590"/>
                </a:cubicBezTo>
                <a:cubicBezTo>
                  <a:pt x="897378" y="263590"/>
                  <a:pt x="902931" y="258215"/>
                  <a:pt x="902931" y="250988"/>
                </a:cubicBezTo>
                <a:cubicBezTo>
                  <a:pt x="902931" y="243765"/>
                  <a:pt x="897642" y="238476"/>
                  <a:pt x="890770" y="238476"/>
                </a:cubicBezTo>
                <a:close/>
                <a:moveTo>
                  <a:pt x="552930" y="237568"/>
                </a:moveTo>
                <a:cubicBezTo>
                  <a:pt x="549473" y="237568"/>
                  <a:pt x="546596" y="238771"/>
                  <a:pt x="544296" y="241176"/>
                </a:cubicBezTo>
                <a:cubicBezTo>
                  <a:pt x="541997" y="243582"/>
                  <a:pt x="540845" y="246658"/>
                  <a:pt x="540845" y="250409"/>
                </a:cubicBezTo>
                <a:cubicBezTo>
                  <a:pt x="540845" y="254160"/>
                  <a:pt x="541982" y="257393"/>
                  <a:pt x="544256" y="259783"/>
                </a:cubicBezTo>
                <a:cubicBezTo>
                  <a:pt x="546530" y="262174"/>
                  <a:pt x="549407" y="263372"/>
                  <a:pt x="552889" y="263372"/>
                </a:cubicBezTo>
                <a:cubicBezTo>
                  <a:pt x="556371" y="263372"/>
                  <a:pt x="559274" y="262164"/>
                  <a:pt x="561589" y="259743"/>
                </a:cubicBezTo>
                <a:cubicBezTo>
                  <a:pt x="563903" y="257327"/>
                  <a:pt x="565061" y="254216"/>
                  <a:pt x="565061" y="250409"/>
                </a:cubicBezTo>
                <a:cubicBezTo>
                  <a:pt x="565061" y="246602"/>
                  <a:pt x="563923" y="243517"/>
                  <a:pt x="561649" y="241136"/>
                </a:cubicBezTo>
                <a:cubicBezTo>
                  <a:pt x="559376" y="238761"/>
                  <a:pt x="556473" y="237568"/>
                  <a:pt x="552935" y="237568"/>
                </a:cubicBezTo>
                <a:close/>
                <a:moveTo>
                  <a:pt x="422759" y="237365"/>
                </a:moveTo>
                <a:cubicBezTo>
                  <a:pt x="419318" y="237365"/>
                  <a:pt x="416460" y="238583"/>
                  <a:pt x="414186" y="241014"/>
                </a:cubicBezTo>
                <a:cubicBezTo>
                  <a:pt x="411912" y="243446"/>
                  <a:pt x="410776" y="246567"/>
                  <a:pt x="410776" y="250368"/>
                </a:cubicBezTo>
                <a:cubicBezTo>
                  <a:pt x="410776" y="254170"/>
                  <a:pt x="411933" y="257352"/>
                  <a:pt x="414247" y="259824"/>
                </a:cubicBezTo>
                <a:cubicBezTo>
                  <a:pt x="416561" y="262296"/>
                  <a:pt x="419414" y="263534"/>
                  <a:pt x="422800" y="263534"/>
                </a:cubicBezTo>
                <a:cubicBezTo>
                  <a:pt x="426184" y="263534"/>
                  <a:pt x="429189" y="262316"/>
                  <a:pt x="431494" y="259885"/>
                </a:cubicBezTo>
                <a:cubicBezTo>
                  <a:pt x="433793" y="257454"/>
                  <a:pt x="434945" y="254266"/>
                  <a:pt x="434945" y="250328"/>
                </a:cubicBezTo>
                <a:cubicBezTo>
                  <a:pt x="434945" y="246389"/>
                  <a:pt x="433793" y="243344"/>
                  <a:pt x="431494" y="240953"/>
                </a:cubicBezTo>
                <a:cubicBezTo>
                  <a:pt x="429189" y="238563"/>
                  <a:pt x="426281" y="237365"/>
                  <a:pt x="422759" y="237365"/>
                </a:cubicBezTo>
                <a:close/>
                <a:moveTo>
                  <a:pt x="918716" y="228249"/>
                </a:moveTo>
                <a:lnTo>
                  <a:pt x="930877" y="228249"/>
                </a:lnTo>
                <a:lnTo>
                  <a:pt x="930877" y="253891"/>
                </a:lnTo>
                <a:cubicBezTo>
                  <a:pt x="930877" y="259266"/>
                  <a:pt x="933963" y="262966"/>
                  <a:pt x="939247" y="262966"/>
                </a:cubicBezTo>
                <a:cubicBezTo>
                  <a:pt x="945149" y="262966"/>
                  <a:pt x="949205" y="259174"/>
                  <a:pt x="949205" y="252921"/>
                </a:cubicBezTo>
                <a:lnTo>
                  <a:pt x="949205" y="228249"/>
                </a:lnTo>
                <a:lnTo>
                  <a:pt x="961366" y="228249"/>
                </a:lnTo>
                <a:lnTo>
                  <a:pt x="961366" y="273452"/>
                </a:lnTo>
                <a:lnTo>
                  <a:pt x="949296" y="273452"/>
                </a:lnTo>
                <a:lnTo>
                  <a:pt x="949296" y="268960"/>
                </a:lnTo>
                <a:lnTo>
                  <a:pt x="949291" y="268960"/>
                </a:lnTo>
                <a:cubicBezTo>
                  <a:pt x="948499" y="269843"/>
                  <a:pt x="944180" y="274249"/>
                  <a:pt x="936160" y="274249"/>
                </a:cubicBezTo>
                <a:cubicBezTo>
                  <a:pt x="925588" y="274249"/>
                  <a:pt x="918716" y="266935"/>
                  <a:pt x="918716" y="256007"/>
                </a:cubicBezTo>
                <a:close/>
                <a:moveTo>
                  <a:pt x="434463" y="228224"/>
                </a:moveTo>
                <a:lnTo>
                  <a:pt x="434463" y="228234"/>
                </a:lnTo>
                <a:lnTo>
                  <a:pt x="434458" y="228234"/>
                </a:lnTo>
                <a:close/>
                <a:moveTo>
                  <a:pt x="372283" y="228021"/>
                </a:moveTo>
                <a:cubicBezTo>
                  <a:pt x="378069" y="227823"/>
                  <a:pt x="384606" y="229838"/>
                  <a:pt x="388656" y="234213"/>
                </a:cubicBezTo>
                <a:cubicBezTo>
                  <a:pt x="392707" y="238588"/>
                  <a:pt x="395630" y="243638"/>
                  <a:pt x="395630" y="250485"/>
                </a:cubicBezTo>
                <a:cubicBezTo>
                  <a:pt x="395630" y="257332"/>
                  <a:pt x="393539" y="262610"/>
                  <a:pt x="389351" y="267056"/>
                </a:cubicBezTo>
                <a:cubicBezTo>
                  <a:pt x="385164" y="271497"/>
                  <a:pt x="380266" y="273817"/>
                  <a:pt x="374531" y="273979"/>
                </a:cubicBezTo>
                <a:cubicBezTo>
                  <a:pt x="365177" y="274238"/>
                  <a:pt x="361492" y="271122"/>
                  <a:pt x="359802" y="269823"/>
                </a:cubicBezTo>
                <a:lnTo>
                  <a:pt x="359802" y="288805"/>
                </a:lnTo>
                <a:lnTo>
                  <a:pt x="347925" y="288805"/>
                </a:lnTo>
                <a:lnTo>
                  <a:pt x="347925" y="228234"/>
                </a:lnTo>
                <a:lnTo>
                  <a:pt x="359543" y="228234"/>
                </a:lnTo>
                <a:lnTo>
                  <a:pt x="359548" y="228234"/>
                </a:lnTo>
                <a:lnTo>
                  <a:pt x="359548" y="232310"/>
                </a:lnTo>
                <a:cubicBezTo>
                  <a:pt x="362015" y="230447"/>
                  <a:pt x="365959" y="228239"/>
                  <a:pt x="372283" y="228021"/>
                </a:cubicBezTo>
                <a:close/>
                <a:moveTo>
                  <a:pt x="992102" y="227813"/>
                </a:moveTo>
                <a:cubicBezTo>
                  <a:pt x="1004441" y="227813"/>
                  <a:pt x="1014922" y="237944"/>
                  <a:pt x="1014922" y="250988"/>
                </a:cubicBezTo>
                <a:cubicBezTo>
                  <a:pt x="1014922" y="264032"/>
                  <a:pt x="1004436" y="274076"/>
                  <a:pt x="992102" y="274076"/>
                </a:cubicBezTo>
                <a:cubicBezTo>
                  <a:pt x="984347" y="274076"/>
                  <a:pt x="979677" y="270726"/>
                  <a:pt x="978972" y="270021"/>
                </a:cubicBezTo>
                <a:lnTo>
                  <a:pt x="978972" y="288968"/>
                </a:lnTo>
                <a:lnTo>
                  <a:pt x="966639" y="288968"/>
                </a:lnTo>
                <a:lnTo>
                  <a:pt x="966639" y="228254"/>
                </a:lnTo>
                <a:lnTo>
                  <a:pt x="978886" y="228254"/>
                </a:lnTo>
                <a:lnTo>
                  <a:pt x="978886" y="231868"/>
                </a:lnTo>
                <a:cubicBezTo>
                  <a:pt x="979677" y="231163"/>
                  <a:pt x="984789" y="227813"/>
                  <a:pt x="992102" y="227813"/>
                </a:cubicBezTo>
                <a:close/>
                <a:moveTo>
                  <a:pt x="865454" y="227641"/>
                </a:moveTo>
                <a:lnTo>
                  <a:pt x="865454" y="239974"/>
                </a:lnTo>
                <a:cubicBezTo>
                  <a:pt x="856465" y="239974"/>
                  <a:pt x="852415" y="244999"/>
                  <a:pt x="852415" y="252840"/>
                </a:cubicBezTo>
                <a:lnTo>
                  <a:pt x="852415" y="273457"/>
                </a:lnTo>
                <a:lnTo>
                  <a:pt x="840076" y="273457"/>
                </a:lnTo>
                <a:lnTo>
                  <a:pt x="840076" y="228255"/>
                </a:lnTo>
                <a:lnTo>
                  <a:pt x="852323" y="228255"/>
                </a:lnTo>
                <a:lnTo>
                  <a:pt x="852323" y="234513"/>
                </a:lnTo>
                <a:cubicBezTo>
                  <a:pt x="852323" y="234513"/>
                  <a:pt x="856379" y="227641"/>
                  <a:pt x="865454" y="227641"/>
                </a:cubicBezTo>
                <a:close/>
                <a:moveTo>
                  <a:pt x="476833" y="227625"/>
                </a:moveTo>
                <a:lnTo>
                  <a:pt x="476833" y="239959"/>
                </a:lnTo>
                <a:cubicBezTo>
                  <a:pt x="467844" y="239959"/>
                  <a:pt x="463794" y="244983"/>
                  <a:pt x="463794" y="252825"/>
                </a:cubicBezTo>
                <a:lnTo>
                  <a:pt x="463794" y="273442"/>
                </a:lnTo>
                <a:lnTo>
                  <a:pt x="451455" y="273442"/>
                </a:lnTo>
                <a:lnTo>
                  <a:pt x="451455" y="228240"/>
                </a:lnTo>
                <a:lnTo>
                  <a:pt x="463702" y="228240"/>
                </a:lnTo>
                <a:lnTo>
                  <a:pt x="463702" y="234497"/>
                </a:lnTo>
                <a:cubicBezTo>
                  <a:pt x="463702" y="234497"/>
                  <a:pt x="467758" y="227625"/>
                  <a:pt x="476833" y="227625"/>
                </a:cubicBezTo>
                <a:close/>
                <a:moveTo>
                  <a:pt x="809359" y="227549"/>
                </a:moveTo>
                <a:cubicBezTo>
                  <a:pt x="817115" y="227549"/>
                  <a:pt x="821698" y="230899"/>
                  <a:pt x="822398" y="231605"/>
                </a:cubicBezTo>
                <a:lnTo>
                  <a:pt x="822398" y="228255"/>
                </a:lnTo>
                <a:lnTo>
                  <a:pt x="834559" y="228255"/>
                </a:lnTo>
                <a:lnTo>
                  <a:pt x="834559" y="269051"/>
                </a:lnTo>
                <a:cubicBezTo>
                  <a:pt x="834559" y="280685"/>
                  <a:pt x="825926" y="290023"/>
                  <a:pt x="810329" y="290023"/>
                </a:cubicBezTo>
                <a:cubicBezTo>
                  <a:pt x="800198" y="290023"/>
                  <a:pt x="793148" y="286146"/>
                  <a:pt x="788479" y="279451"/>
                </a:cubicBezTo>
                <a:lnTo>
                  <a:pt x="797290" y="273462"/>
                </a:lnTo>
                <a:cubicBezTo>
                  <a:pt x="800020" y="277248"/>
                  <a:pt x="804339" y="279720"/>
                  <a:pt x="810156" y="279720"/>
                </a:cubicBezTo>
                <a:cubicBezTo>
                  <a:pt x="817734" y="279720"/>
                  <a:pt x="822403" y="276548"/>
                  <a:pt x="822403" y="270117"/>
                </a:cubicBezTo>
                <a:lnTo>
                  <a:pt x="822403" y="268884"/>
                </a:lnTo>
                <a:lnTo>
                  <a:pt x="822398" y="268874"/>
                </a:lnTo>
                <a:cubicBezTo>
                  <a:pt x="821693" y="269579"/>
                  <a:pt x="817374" y="273015"/>
                  <a:pt x="809359" y="273015"/>
                </a:cubicBezTo>
                <a:cubicBezTo>
                  <a:pt x="797290" y="273015"/>
                  <a:pt x="786890" y="263235"/>
                  <a:pt x="786890" y="250368"/>
                </a:cubicBezTo>
                <a:cubicBezTo>
                  <a:pt x="786890" y="237502"/>
                  <a:pt x="797290" y="227549"/>
                  <a:pt x="809359" y="227549"/>
                </a:cubicBezTo>
                <a:close/>
                <a:moveTo>
                  <a:pt x="890770" y="227371"/>
                </a:moveTo>
                <a:cubicBezTo>
                  <a:pt x="904601" y="227371"/>
                  <a:pt x="915092" y="237766"/>
                  <a:pt x="915092" y="250988"/>
                </a:cubicBezTo>
                <a:cubicBezTo>
                  <a:pt x="915092" y="264118"/>
                  <a:pt x="904692" y="274513"/>
                  <a:pt x="890770" y="274513"/>
                </a:cubicBezTo>
                <a:cubicBezTo>
                  <a:pt x="876848" y="274513"/>
                  <a:pt x="866540" y="264204"/>
                  <a:pt x="866540" y="250988"/>
                </a:cubicBezTo>
                <a:cubicBezTo>
                  <a:pt x="866540" y="237771"/>
                  <a:pt x="876940" y="227371"/>
                  <a:pt x="890770" y="227371"/>
                </a:cubicBezTo>
                <a:close/>
                <a:moveTo>
                  <a:pt x="552752" y="227087"/>
                </a:moveTo>
                <a:lnTo>
                  <a:pt x="552742" y="227092"/>
                </a:lnTo>
                <a:cubicBezTo>
                  <a:pt x="556924" y="227092"/>
                  <a:pt x="560858" y="228138"/>
                  <a:pt x="564543" y="230229"/>
                </a:cubicBezTo>
                <a:cubicBezTo>
                  <a:pt x="568222" y="232320"/>
                  <a:pt x="571100" y="235162"/>
                  <a:pt x="573166" y="238746"/>
                </a:cubicBezTo>
                <a:cubicBezTo>
                  <a:pt x="575232" y="242329"/>
                  <a:pt x="576262" y="246206"/>
                  <a:pt x="576262" y="250363"/>
                </a:cubicBezTo>
                <a:cubicBezTo>
                  <a:pt x="576262" y="254520"/>
                  <a:pt x="575221" y="258459"/>
                  <a:pt x="573145" y="262103"/>
                </a:cubicBezTo>
                <a:cubicBezTo>
                  <a:pt x="571065" y="265747"/>
                  <a:pt x="568232" y="268589"/>
                  <a:pt x="564649" y="270640"/>
                </a:cubicBezTo>
                <a:cubicBezTo>
                  <a:pt x="561066" y="272690"/>
                  <a:pt x="557107" y="273715"/>
                  <a:pt x="552788" y="273715"/>
                </a:cubicBezTo>
                <a:cubicBezTo>
                  <a:pt x="546428" y="273715"/>
                  <a:pt x="541002" y="271452"/>
                  <a:pt x="536506" y="266930"/>
                </a:cubicBezTo>
                <a:cubicBezTo>
                  <a:pt x="532009" y="262407"/>
                  <a:pt x="529760" y="256911"/>
                  <a:pt x="529760" y="250444"/>
                </a:cubicBezTo>
                <a:cubicBezTo>
                  <a:pt x="529760" y="243517"/>
                  <a:pt x="532303" y="237740"/>
                  <a:pt x="537384" y="233122"/>
                </a:cubicBezTo>
                <a:cubicBezTo>
                  <a:pt x="541840" y="229102"/>
                  <a:pt x="546961" y="227087"/>
                  <a:pt x="552752" y="227087"/>
                </a:cubicBezTo>
                <a:close/>
                <a:moveTo>
                  <a:pt x="420495" y="227087"/>
                </a:moveTo>
                <a:cubicBezTo>
                  <a:pt x="423154" y="227087"/>
                  <a:pt x="425652" y="227590"/>
                  <a:pt x="427987" y="228594"/>
                </a:cubicBezTo>
                <a:cubicBezTo>
                  <a:pt x="430321" y="229599"/>
                  <a:pt x="432478" y="231107"/>
                  <a:pt x="434463" y="233117"/>
                </a:cubicBezTo>
                <a:lnTo>
                  <a:pt x="434463" y="228234"/>
                </a:lnTo>
                <a:lnTo>
                  <a:pt x="445583" y="228234"/>
                </a:lnTo>
                <a:lnTo>
                  <a:pt x="445583" y="272584"/>
                </a:lnTo>
                <a:lnTo>
                  <a:pt x="434458" y="272584"/>
                </a:lnTo>
                <a:lnTo>
                  <a:pt x="434458" y="267894"/>
                </a:lnTo>
                <a:cubicBezTo>
                  <a:pt x="432285" y="269960"/>
                  <a:pt x="430108" y="271447"/>
                  <a:pt x="427925" y="272355"/>
                </a:cubicBezTo>
                <a:cubicBezTo>
                  <a:pt x="425738" y="273264"/>
                  <a:pt x="423373" y="273720"/>
                  <a:pt x="420820" y="273720"/>
                </a:cubicBezTo>
                <a:cubicBezTo>
                  <a:pt x="415095" y="273720"/>
                  <a:pt x="410141" y="271497"/>
                  <a:pt x="405959" y="267056"/>
                </a:cubicBezTo>
                <a:cubicBezTo>
                  <a:pt x="401776" y="262615"/>
                  <a:pt x="399691" y="257088"/>
                  <a:pt x="399691" y="250485"/>
                </a:cubicBezTo>
                <a:cubicBezTo>
                  <a:pt x="399691" y="243882"/>
                  <a:pt x="401711" y="238025"/>
                  <a:pt x="405756" y="233650"/>
                </a:cubicBezTo>
                <a:cubicBezTo>
                  <a:pt x="409801" y="229275"/>
                  <a:pt x="414714" y="227087"/>
                  <a:pt x="420495" y="227087"/>
                </a:cubicBezTo>
                <a:close/>
                <a:moveTo>
                  <a:pt x="656460" y="226438"/>
                </a:moveTo>
                <a:cubicBezTo>
                  <a:pt x="667032" y="226438"/>
                  <a:pt x="673905" y="233751"/>
                  <a:pt x="673905" y="244679"/>
                </a:cubicBezTo>
                <a:lnTo>
                  <a:pt x="673905" y="272437"/>
                </a:lnTo>
                <a:lnTo>
                  <a:pt x="661744" y="272437"/>
                </a:lnTo>
                <a:lnTo>
                  <a:pt x="661744" y="246795"/>
                </a:lnTo>
                <a:cubicBezTo>
                  <a:pt x="661744" y="241420"/>
                  <a:pt x="658657" y="237720"/>
                  <a:pt x="653460" y="237720"/>
                </a:cubicBezTo>
                <a:cubicBezTo>
                  <a:pt x="647471" y="237720"/>
                  <a:pt x="643502" y="241512"/>
                  <a:pt x="643502" y="247765"/>
                </a:cubicBezTo>
                <a:lnTo>
                  <a:pt x="643502" y="272437"/>
                </a:lnTo>
                <a:lnTo>
                  <a:pt x="631255" y="272437"/>
                </a:lnTo>
                <a:lnTo>
                  <a:pt x="631255" y="227234"/>
                </a:lnTo>
                <a:lnTo>
                  <a:pt x="643325" y="227234"/>
                </a:lnTo>
                <a:lnTo>
                  <a:pt x="643325" y="231817"/>
                </a:lnTo>
                <a:lnTo>
                  <a:pt x="643330" y="231812"/>
                </a:lnTo>
                <a:cubicBezTo>
                  <a:pt x="644121" y="230843"/>
                  <a:pt x="648441" y="226438"/>
                  <a:pt x="656460" y="226438"/>
                </a:cubicBezTo>
                <a:close/>
                <a:moveTo>
                  <a:pt x="749524" y="226351"/>
                </a:moveTo>
                <a:cubicBezTo>
                  <a:pt x="759482" y="226351"/>
                  <a:pt x="766441" y="231107"/>
                  <a:pt x="770674" y="238157"/>
                </a:cubicBezTo>
                <a:lnTo>
                  <a:pt x="761071" y="244146"/>
                </a:lnTo>
                <a:cubicBezTo>
                  <a:pt x="758777" y="240355"/>
                  <a:pt x="755518" y="237538"/>
                  <a:pt x="749966" y="237538"/>
                </a:cubicBezTo>
                <a:cubicBezTo>
                  <a:pt x="742830" y="237538"/>
                  <a:pt x="737983" y="242562"/>
                  <a:pt x="737983" y="249962"/>
                </a:cubicBezTo>
                <a:cubicBezTo>
                  <a:pt x="737983" y="257363"/>
                  <a:pt x="742830" y="262474"/>
                  <a:pt x="749966" y="262474"/>
                </a:cubicBezTo>
                <a:cubicBezTo>
                  <a:pt x="755518" y="262474"/>
                  <a:pt x="758777" y="259652"/>
                  <a:pt x="761071" y="255865"/>
                </a:cubicBezTo>
                <a:lnTo>
                  <a:pt x="770588" y="261946"/>
                </a:lnTo>
                <a:lnTo>
                  <a:pt x="770582" y="261951"/>
                </a:lnTo>
                <a:cubicBezTo>
                  <a:pt x="766263" y="268910"/>
                  <a:pt x="759391" y="273493"/>
                  <a:pt x="749524" y="273493"/>
                </a:cubicBezTo>
                <a:cubicBezTo>
                  <a:pt x="735516" y="273493"/>
                  <a:pt x="725644" y="263093"/>
                  <a:pt x="725644" y="249968"/>
                </a:cubicBezTo>
                <a:cubicBezTo>
                  <a:pt x="725644" y="236843"/>
                  <a:pt x="735511" y="226351"/>
                  <a:pt x="749524" y="226351"/>
                </a:cubicBezTo>
                <a:close/>
                <a:moveTo>
                  <a:pt x="702068" y="226351"/>
                </a:moveTo>
                <a:cubicBezTo>
                  <a:pt x="712026" y="226351"/>
                  <a:pt x="718985" y="231107"/>
                  <a:pt x="723218" y="238157"/>
                </a:cubicBezTo>
                <a:lnTo>
                  <a:pt x="713615" y="244146"/>
                </a:lnTo>
                <a:cubicBezTo>
                  <a:pt x="711321" y="240355"/>
                  <a:pt x="708062" y="237538"/>
                  <a:pt x="702510" y="237538"/>
                </a:cubicBezTo>
                <a:cubicBezTo>
                  <a:pt x="695374" y="237538"/>
                  <a:pt x="690527" y="242562"/>
                  <a:pt x="690527" y="249962"/>
                </a:cubicBezTo>
                <a:cubicBezTo>
                  <a:pt x="690527" y="257363"/>
                  <a:pt x="695374" y="262474"/>
                  <a:pt x="702510" y="262474"/>
                </a:cubicBezTo>
                <a:cubicBezTo>
                  <a:pt x="708062" y="262474"/>
                  <a:pt x="711321" y="259652"/>
                  <a:pt x="713615" y="255865"/>
                </a:cubicBezTo>
                <a:lnTo>
                  <a:pt x="723132" y="261946"/>
                </a:lnTo>
                <a:lnTo>
                  <a:pt x="723126" y="261951"/>
                </a:lnTo>
                <a:cubicBezTo>
                  <a:pt x="718807" y="268910"/>
                  <a:pt x="711935" y="273493"/>
                  <a:pt x="702068" y="273493"/>
                </a:cubicBezTo>
                <a:cubicBezTo>
                  <a:pt x="688060" y="273493"/>
                  <a:pt x="678188" y="263093"/>
                  <a:pt x="678188" y="249968"/>
                </a:cubicBezTo>
                <a:cubicBezTo>
                  <a:pt x="678188" y="236843"/>
                  <a:pt x="688055" y="226351"/>
                  <a:pt x="702068" y="226351"/>
                </a:cubicBezTo>
                <a:close/>
                <a:moveTo>
                  <a:pt x="486847" y="211886"/>
                </a:moveTo>
                <a:lnTo>
                  <a:pt x="497972" y="211886"/>
                </a:lnTo>
                <a:lnTo>
                  <a:pt x="497972" y="228229"/>
                </a:lnTo>
                <a:lnTo>
                  <a:pt x="504576" y="228229"/>
                </a:lnTo>
                <a:lnTo>
                  <a:pt x="504576" y="237806"/>
                </a:lnTo>
                <a:lnTo>
                  <a:pt x="497972" y="237806"/>
                </a:lnTo>
                <a:lnTo>
                  <a:pt x="497972" y="272573"/>
                </a:lnTo>
                <a:lnTo>
                  <a:pt x="486847" y="272573"/>
                </a:lnTo>
                <a:lnTo>
                  <a:pt x="486847" y="237806"/>
                </a:lnTo>
                <a:lnTo>
                  <a:pt x="481142" y="237806"/>
                </a:lnTo>
                <a:lnTo>
                  <a:pt x="481142" y="228229"/>
                </a:lnTo>
                <a:lnTo>
                  <a:pt x="486847" y="228229"/>
                </a:lnTo>
                <a:close/>
                <a:moveTo>
                  <a:pt x="594808" y="209973"/>
                </a:moveTo>
                <a:cubicBezTo>
                  <a:pt x="597117" y="209973"/>
                  <a:pt x="599726" y="210500"/>
                  <a:pt x="602634" y="211561"/>
                </a:cubicBezTo>
                <a:lnTo>
                  <a:pt x="602634" y="220037"/>
                </a:lnTo>
                <a:cubicBezTo>
                  <a:pt x="601030" y="219575"/>
                  <a:pt x="599711" y="219342"/>
                  <a:pt x="598681" y="219342"/>
                </a:cubicBezTo>
                <a:cubicBezTo>
                  <a:pt x="597376" y="219342"/>
                  <a:pt x="596427" y="219616"/>
                  <a:pt x="595828" y="220159"/>
                </a:cubicBezTo>
                <a:cubicBezTo>
                  <a:pt x="595392" y="220565"/>
                  <a:pt x="595173" y="221408"/>
                  <a:pt x="595173" y="222687"/>
                </a:cubicBezTo>
                <a:lnTo>
                  <a:pt x="595133" y="228229"/>
                </a:lnTo>
                <a:lnTo>
                  <a:pt x="602182" y="228229"/>
                </a:lnTo>
                <a:lnTo>
                  <a:pt x="602182" y="237644"/>
                </a:lnTo>
                <a:lnTo>
                  <a:pt x="595133" y="237644"/>
                </a:lnTo>
                <a:lnTo>
                  <a:pt x="595133" y="272579"/>
                </a:lnTo>
                <a:lnTo>
                  <a:pt x="584007" y="272579"/>
                </a:lnTo>
                <a:lnTo>
                  <a:pt x="584007" y="237644"/>
                </a:lnTo>
                <a:lnTo>
                  <a:pt x="580053" y="237644"/>
                </a:lnTo>
                <a:lnTo>
                  <a:pt x="580053" y="228234"/>
                </a:lnTo>
                <a:lnTo>
                  <a:pt x="584007" y="228234"/>
                </a:lnTo>
                <a:cubicBezTo>
                  <a:pt x="584033" y="222418"/>
                  <a:pt x="584129" y="218982"/>
                  <a:pt x="584292" y="217921"/>
                </a:cubicBezTo>
                <a:cubicBezTo>
                  <a:pt x="584591" y="215475"/>
                  <a:pt x="585616" y="213541"/>
                  <a:pt x="587367" y="212115"/>
                </a:cubicBezTo>
                <a:cubicBezTo>
                  <a:pt x="589118" y="210688"/>
                  <a:pt x="591600" y="209973"/>
                  <a:pt x="594808" y="209973"/>
                </a:cubicBezTo>
                <a:close/>
                <a:moveTo>
                  <a:pt x="544519" y="81989"/>
                </a:moveTo>
                <a:cubicBezTo>
                  <a:pt x="520162" y="81989"/>
                  <a:pt x="510240" y="100311"/>
                  <a:pt x="510240" y="122517"/>
                </a:cubicBezTo>
                <a:cubicBezTo>
                  <a:pt x="510240" y="144722"/>
                  <a:pt x="519513" y="165202"/>
                  <a:pt x="543657" y="165202"/>
                </a:cubicBezTo>
                <a:cubicBezTo>
                  <a:pt x="567801" y="165202"/>
                  <a:pt x="576856" y="146017"/>
                  <a:pt x="576856" y="123811"/>
                </a:cubicBezTo>
                <a:cubicBezTo>
                  <a:pt x="576856" y="101387"/>
                  <a:pt x="568877" y="81989"/>
                  <a:pt x="544519" y="81989"/>
                </a:cubicBezTo>
                <a:close/>
                <a:moveTo>
                  <a:pt x="893003" y="51805"/>
                </a:moveTo>
                <a:lnTo>
                  <a:pt x="1011359" y="51805"/>
                </a:lnTo>
                <a:lnTo>
                  <a:pt x="1011359" y="85222"/>
                </a:lnTo>
                <a:lnTo>
                  <a:pt x="972770" y="85222"/>
                </a:lnTo>
                <a:lnTo>
                  <a:pt x="972770" y="195386"/>
                </a:lnTo>
                <a:lnTo>
                  <a:pt x="931592" y="195386"/>
                </a:lnTo>
                <a:lnTo>
                  <a:pt x="931592" y="85222"/>
                </a:lnTo>
                <a:lnTo>
                  <a:pt x="893003" y="85222"/>
                </a:lnTo>
                <a:close/>
                <a:moveTo>
                  <a:pt x="827209" y="51805"/>
                </a:moveTo>
                <a:lnTo>
                  <a:pt x="868600" y="51805"/>
                </a:lnTo>
                <a:lnTo>
                  <a:pt x="868600" y="195386"/>
                </a:lnTo>
                <a:lnTo>
                  <a:pt x="827209" y="195386"/>
                </a:lnTo>
                <a:close/>
                <a:moveTo>
                  <a:pt x="633706" y="51805"/>
                </a:moveTo>
                <a:lnTo>
                  <a:pt x="680487" y="51805"/>
                </a:lnTo>
                <a:lnTo>
                  <a:pt x="701398" y="88237"/>
                </a:lnTo>
                <a:lnTo>
                  <a:pt x="721233" y="51805"/>
                </a:lnTo>
                <a:lnTo>
                  <a:pt x="762187" y="51805"/>
                </a:lnTo>
                <a:lnTo>
                  <a:pt x="721228" y="121441"/>
                </a:lnTo>
                <a:lnTo>
                  <a:pt x="766933" y="195386"/>
                </a:lnTo>
                <a:lnTo>
                  <a:pt x="720583" y="195386"/>
                </a:lnTo>
                <a:lnTo>
                  <a:pt x="696652" y="154427"/>
                </a:lnTo>
                <a:lnTo>
                  <a:pt x="672940" y="195386"/>
                </a:lnTo>
                <a:lnTo>
                  <a:pt x="631981" y="195386"/>
                </a:lnTo>
                <a:lnTo>
                  <a:pt x="677254" y="122086"/>
                </a:lnTo>
                <a:close/>
                <a:moveTo>
                  <a:pt x="346210" y="51800"/>
                </a:moveTo>
                <a:lnTo>
                  <a:pt x="445822" y="51800"/>
                </a:lnTo>
                <a:lnTo>
                  <a:pt x="445822" y="85217"/>
                </a:lnTo>
                <a:lnTo>
                  <a:pt x="387387" y="85217"/>
                </a:lnTo>
                <a:lnTo>
                  <a:pt x="387387" y="111737"/>
                </a:lnTo>
                <a:lnTo>
                  <a:pt x="440650" y="111737"/>
                </a:lnTo>
                <a:lnTo>
                  <a:pt x="440650" y="142783"/>
                </a:lnTo>
                <a:lnTo>
                  <a:pt x="387387" y="142783"/>
                </a:lnTo>
                <a:lnTo>
                  <a:pt x="387387" y="195386"/>
                </a:lnTo>
                <a:lnTo>
                  <a:pt x="346210" y="195386"/>
                </a:lnTo>
                <a:lnTo>
                  <a:pt x="346210" y="195380"/>
                </a:lnTo>
                <a:close/>
                <a:moveTo>
                  <a:pt x="543652" y="49216"/>
                </a:moveTo>
                <a:cubicBezTo>
                  <a:pt x="594747" y="49216"/>
                  <a:pt x="620185" y="84572"/>
                  <a:pt x="620185" y="122517"/>
                </a:cubicBezTo>
                <a:cubicBezTo>
                  <a:pt x="620185" y="161106"/>
                  <a:pt x="595823" y="197974"/>
                  <a:pt x="544514" y="197974"/>
                </a:cubicBezTo>
                <a:cubicBezTo>
                  <a:pt x="493206" y="197974"/>
                  <a:pt x="466687" y="161974"/>
                  <a:pt x="466687" y="123811"/>
                </a:cubicBezTo>
                <a:cubicBezTo>
                  <a:pt x="466687" y="85648"/>
                  <a:pt x="492557" y="49216"/>
                  <a:pt x="543652" y="49216"/>
                </a:cubicBezTo>
                <a:close/>
                <a:moveTo>
                  <a:pt x="0" y="0"/>
                </a:moveTo>
                <a:lnTo>
                  <a:pt x="74463" y="51816"/>
                </a:lnTo>
                <a:lnTo>
                  <a:pt x="217490" y="51816"/>
                </a:lnTo>
                <a:lnTo>
                  <a:pt x="217495" y="51816"/>
                </a:lnTo>
                <a:lnTo>
                  <a:pt x="291958" y="0"/>
                </a:lnTo>
                <a:lnTo>
                  <a:pt x="264829" y="129521"/>
                </a:lnTo>
                <a:cubicBezTo>
                  <a:pt x="262931" y="139439"/>
                  <a:pt x="258749" y="148534"/>
                  <a:pt x="252902" y="156315"/>
                </a:cubicBezTo>
                <a:cubicBezTo>
                  <a:pt x="245806" y="166136"/>
                  <a:pt x="235163" y="180890"/>
                  <a:pt x="223652" y="196868"/>
                </a:cubicBezTo>
                <a:lnTo>
                  <a:pt x="207030" y="164842"/>
                </a:lnTo>
                <a:cubicBezTo>
                  <a:pt x="219520" y="153792"/>
                  <a:pt x="223520" y="135378"/>
                  <a:pt x="215470" y="119919"/>
                </a:cubicBezTo>
                <a:cubicBezTo>
                  <a:pt x="205999" y="101661"/>
                  <a:pt x="183505" y="94556"/>
                  <a:pt x="165233" y="104017"/>
                </a:cubicBezTo>
                <a:cubicBezTo>
                  <a:pt x="146956" y="113478"/>
                  <a:pt x="139830" y="135962"/>
                  <a:pt x="149311" y="154198"/>
                </a:cubicBezTo>
                <a:cubicBezTo>
                  <a:pt x="157346" y="169669"/>
                  <a:pt x="174719" y="177013"/>
                  <a:pt x="190955" y="173170"/>
                </a:cubicBezTo>
                <a:lnTo>
                  <a:pt x="211801" y="213328"/>
                </a:lnTo>
                <a:cubicBezTo>
                  <a:pt x="194325" y="237594"/>
                  <a:pt x="176901" y="261839"/>
                  <a:pt x="168182" y="274137"/>
                </a:cubicBezTo>
                <a:cubicBezTo>
                  <a:pt x="162802" y="281700"/>
                  <a:pt x="154128" y="285978"/>
                  <a:pt x="145981" y="285978"/>
                </a:cubicBezTo>
                <a:cubicBezTo>
                  <a:pt x="137835" y="285978"/>
                  <a:pt x="129156" y="281705"/>
                  <a:pt x="123776" y="274137"/>
                </a:cubicBezTo>
                <a:cubicBezTo>
                  <a:pt x="107179" y="250724"/>
                  <a:pt x="59048" y="184012"/>
                  <a:pt x="39056" y="156325"/>
                </a:cubicBezTo>
                <a:cubicBezTo>
                  <a:pt x="33204" y="148539"/>
                  <a:pt x="29027" y="139444"/>
                  <a:pt x="27124" y="129531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39EB01CB-77A9-34DD-5FB0-FECC49A290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642607" y="6196461"/>
            <a:ext cx="3600" cy="295200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938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27">
            <a:extLst>
              <a:ext uri="{FF2B5EF4-FFF2-40B4-BE49-F238E27FC236}">
                <a16:creationId xmlns:a16="http://schemas.microsoft.com/office/drawing/2014/main" id="{798E777C-0233-7BB3-2DAA-420B037CE5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380998" y="190792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27">
            <a:extLst>
              <a:ext uri="{FF2B5EF4-FFF2-40B4-BE49-F238E27FC236}">
                <a16:creationId xmlns:a16="http://schemas.microsoft.com/office/drawing/2014/main" id="{1805ED65-9B13-1500-8874-5E1759893F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2329846" y="190792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27">
            <a:extLst>
              <a:ext uri="{FF2B5EF4-FFF2-40B4-BE49-F238E27FC236}">
                <a16:creationId xmlns:a16="http://schemas.microsoft.com/office/drawing/2014/main" id="{282AC99F-1625-5DF7-D08F-E2809A7554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4278694" y="190792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27">
            <a:extLst>
              <a:ext uri="{FF2B5EF4-FFF2-40B4-BE49-F238E27FC236}">
                <a16:creationId xmlns:a16="http://schemas.microsoft.com/office/drawing/2014/main" id="{1455D660-00E3-8167-0342-1BC9D54CB0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6227542" y="190792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27">
            <a:extLst>
              <a:ext uri="{FF2B5EF4-FFF2-40B4-BE49-F238E27FC236}">
                <a16:creationId xmlns:a16="http://schemas.microsoft.com/office/drawing/2014/main" id="{E8FB0AAF-EBFC-BD61-DC24-CDE81C60AD0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 flipH="1">
            <a:off x="8176390" y="190792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C0F6054-E19D-0E20-FC29-A4205A404E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 flipH="1">
            <a:off x="380998" y="476183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27">
            <a:extLst>
              <a:ext uri="{FF2B5EF4-FFF2-40B4-BE49-F238E27FC236}">
                <a16:creationId xmlns:a16="http://schemas.microsoft.com/office/drawing/2014/main" id="{2311A9C0-E84E-599E-AD11-BEEE0076D0D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 flipH="1">
            <a:off x="2329846" y="476183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27">
            <a:extLst>
              <a:ext uri="{FF2B5EF4-FFF2-40B4-BE49-F238E27FC236}">
                <a16:creationId xmlns:a16="http://schemas.microsoft.com/office/drawing/2014/main" id="{925F8604-A98D-4F02-F070-6ADBF718819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 flipH="1">
            <a:off x="4278694" y="476183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27">
            <a:extLst>
              <a:ext uri="{FF2B5EF4-FFF2-40B4-BE49-F238E27FC236}">
                <a16:creationId xmlns:a16="http://schemas.microsoft.com/office/drawing/2014/main" id="{61A690D4-63C0-4E88-CBAE-FC950729642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 flipH="1">
            <a:off x="6227542" y="476183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7">
            <a:extLst>
              <a:ext uri="{FF2B5EF4-FFF2-40B4-BE49-F238E27FC236}">
                <a16:creationId xmlns:a16="http://schemas.microsoft.com/office/drawing/2014/main" id="{57051123-FEA8-3CC0-57FA-D179DB4662E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 flipH="1">
            <a:off x="8176390" y="476183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7">
            <a:extLst>
              <a:ext uri="{FF2B5EF4-FFF2-40B4-BE49-F238E27FC236}">
                <a16:creationId xmlns:a16="http://schemas.microsoft.com/office/drawing/2014/main" id="{E1135686-5F45-035E-C729-94502C97A45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10125238" y="190792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Picture Placeholder 27">
            <a:extLst>
              <a:ext uri="{FF2B5EF4-FFF2-40B4-BE49-F238E27FC236}">
                <a16:creationId xmlns:a16="http://schemas.microsoft.com/office/drawing/2014/main" id="{F07E03D5-1597-983B-70C5-1F948FBD279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 flipH="1">
            <a:off x="10125238" y="4761835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27">
            <a:extLst>
              <a:ext uri="{FF2B5EF4-FFF2-40B4-BE49-F238E27FC236}">
                <a16:creationId xmlns:a16="http://schemas.microsoft.com/office/drawing/2014/main" id="{D4245ED8-C34F-5B32-5A37-1195B787AC6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 flipH="1">
            <a:off x="380998" y="3334880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968131FA-2CF7-55DB-3E01-3C15274C184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 flipH="1">
            <a:off x="2329846" y="3334880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27">
            <a:extLst>
              <a:ext uri="{FF2B5EF4-FFF2-40B4-BE49-F238E27FC236}">
                <a16:creationId xmlns:a16="http://schemas.microsoft.com/office/drawing/2014/main" id="{DBBCA97E-9CD1-2392-D96B-EFDF3341CBF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 flipH="1">
            <a:off x="4278694" y="3334880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5" name="Picture Placeholder 27">
            <a:extLst>
              <a:ext uri="{FF2B5EF4-FFF2-40B4-BE49-F238E27FC236}">
                <a16:creationId xmlns:a16="http://schemas.microsoft.com/office/drawing/2014/main" id="{F4FD6815-47D1-5823-94AC-78D138B27ED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 flipH="1">
            <a:off x="6227542" y="3334880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Picture Placeholder 27">
            <a:extLst>
              <a:ext uri="{FF2B5EF4-FFF2-40B4-BE49-F238E27FC236}">
                <a16:creationId xmlns:a16="http://schemas.microsoft.com/office/drawing/2014/main" id="{36617646-3040-430D-7BC3-197579FFEF8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 flipH="1">
            <a:off x="8176390" y="3334880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5908E159-7C70-B4D4-5ADF-E39B01D24B21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 flipH="1">
            <a:off x="10125238" y="3334880"/>
            <a:ext cx="1685764" cy="876925"/>
          </a:xfrm>
          <a:prstGeom prst="rect">
            <a:avLst/>
          </a:pr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A993C84F-9FEA-752E-50D9-F9A7A4851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78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CAB6822-E6C6-137D-DAE0-2AA41D0CA27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0573" y="2153041"/>
            <a:ext cx="813600" cy="813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43">
            <a:extLst>
              <a:ext uri="{FF2B5EF4-FFF2-40B4-BE49-F238E27FC236}">
                <a16:creationId xmlns:a16="http://schemas.microsoft.com/office/drawing/2014/main" id="{ED14C515-AFB6-4702-7334-3144E6D907C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827946" y="2153041"/>
            <a:ext cx="813600" cy="813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6" name="Text Placeholder 43">
            <a:extLst>
              <a:ext uri="{FF2B5EF4-FFF2-40B4-BE49-F238E27FC236}">
                <a16:creationId xmlns:a16="http://schemas.microsoft.com/office/drawing/2014/main" id="{53218B8F-59F4-7030-6A4C-28F9CC93454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46059" y="2153041"/>
            <a:ext cx="813600" cy="813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B8D85A-3895-B3A7-DC35-BBD4CC665DE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447889" y="3014088"/>
            <a:ext cx="200436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8E61E810-BB01-4000-B585-FF48F3FBE4D9}"/>
              </a:ext>
            </a:extLst>
          </p:cNvPr>
          <p:cNvSpPr>
            <a:spLocks noGrp="1"/>
          </p:cNvSpPr>
          <p:nvPr userDrawn="1">
            <p:ph type="body" sz="quarter" idx="39"/>
          </p:nvPr>
        </p:nvSpPr>
        <p:spPr>
          <a:xfrm>
            <a:off x="2788446" y="3014088"/>
            <a:ext cx="200436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E4FAEE3-969A-2CD0-BAA0-F4CF078979F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2788445" y="3550831"/>
            <a:ext cx="2004365" cy="1471172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9E0E845-70F5-CF32-EFE2-F1467C9FEE4F}"/>
              </a:ext>
            </a:extLst>
          </p:cNvPr>
          <p:cNvSpPr>
            <a:spLocks noGrp="1"/>
          </p:cNvSpPr>
          <p:nvPr userDrawn="1">
            <p:ph type="body" sz="quarter" idx="41"/>
          </p:nvPr>
        </p:nvSpPr>
        <p:spPr>
          <a:xfrm>
            <a:off x="5129003" y="3014088"/>
            <a:ext cx="200436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17D7058-D974-AEB2-155A-AAC1936254F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3371" y="2195840"/>
            <a:ext cx="728004" cy="728002"/>
          </a:xfrm>
          <a:custGeom>
            <a:avLst/>
            <a:gdLst>
              <a:gd name="connsiteX0" fmla="*/ 364002 w 728004"/>
              <a:gd name="connsiteY0" fmla="*/ 0 h 728002"/>
              <a:gd name="connsiteX1" fmla="*/ 728004 w 728004"/>
              <a:gd name="connsiteY1" fmla="*/ 364001 h 728002"/>
              <a:gd name="connsiteX2" fmla="*/ 364002 w 728004"/>
              <a:gd name="connsiteY2" fmla="*/ 728002 h 728002"/>
              <a:gd name="connsiteX3" fmla="*/ 0 w 728004"/>
              <a:gd name="connsiteY3" fmla="*/ 364001 h 728002"/>
              <a:gd name="connsiteX4" fmla="*/ 364002 w 728004"/>
              <a:gd name="connsiteY4" fmla="*/ 0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004" h="728002">
                <a:moveTo>
                  <a:pt x="364002" y="0"/>
                </a:moveTo>
                <a:cubicBezTo>
                  <a:pt x="565035" y="0"/>
                  <a:pt x="728004" y="162969"/>
                  <a:pt x="728004" y="364001"/>
                </a:cubicBezTo>
                <a:cubicBezTo>
                  <a:pt x="728004" y="565033"/>
                  <a:pt x="565035" y="728002"/>
                  <a:pt x="364002" y="728002"/>
                </a:cubicBezTo>
                <a:cubicBezTo>
                  <a:pt x="162969" y="728002"/>
                  <a:pt x="0" y="565033"/>
                  <a:pt x="0" y="364001"/>
                </a:cubicBezTo>
                <a:cubicBezTo>
                  <a:pt x="0" y="162969"/>
                  <a:pt x="162969" y="0"/>
                  <a:pt x="364002" y="0"/>
                </a:cubicBezTo>
                <a:close/>
              </a:path>
            </a:pathLst>
          </a:custGeom>
          <a:solidFill>
            <a:srgbClr val="86CDF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01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36019C9-ABBD-E60D-7734-06F5D840ED9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870744" y="2195840"/>
            <a:ext cx="728004" cy="728002"/>
          </a:xfrm>
          <a:custGeom>
            <a:avLst/>
            <a:gdLst>
              <a:gd name="connsiteX0" fmla="*/ 364002 w 728004"/>
              <a:gd name="connsiteY0" fmla="*/ 0 h 728002"/>
              <a:gd name="connsiteX1" fmla="*/ 728004 w 728004"/>
              <a:gd name="connsiteY1" fmla="*/ 364001 h 728002"/>
              <a:gd name="connsiteX2" fmla="*/ 364002 w 728004"/>
              <a:gd name="connsiteY2" fmla="*/ 728002 h 728002"/>
              <a:gd name="connsiteX3" fmla="*/ 0 w 728004"/>
              <a:gd name="connsiteY3" fmla="*/ 364001 h 728002"/>
              <a:gd name="connsiteX4" fmla="*/ 364002 w 728004"/>
              <a:gd name="connsiteY4" fmla="*/ 0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004" h="728002">
                <a:moveTo>
                  <a:pt x="364002" y="0"/>
                </a:moveTo>
                <a:cubicBezTo>
                  <a:pt x="565035" y="0"/>
                  <a:pt x="728004" y="162969"/>
                  <a:pt x="728004" y="364001"/>
                </a:cubicBezTo>
                <a:cubicBezTo>
                  <a:pt x="728004" y="565033"/>
                  <a:pt x="565035" y="728002"/>
                  <a:pt x="364002" y="728002"/>
                </a:cubicBezTo>
                <a:cubicBezTo>
                  <a:pt x="162969" y="728002"/>
                  <a:pt x="0" y="565033"/>
                  <a:pt x="0" y="364001"/>
                </a:cubicBezTo>
                <a:cubicBezTo>
                  <a:pt x="0" y="162969"/>
                  <a:pt x="162969" y="0"/>
                  <a:pt x="364002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02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DE60034-293E-7E2B-7E1A-E6685F2EA40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88857" y="2195840"/>
            <a:ext cx="728004" cy="728002"/>
          </a:xfrm>
          <a:custGeom>
            <a:avLst/>
            <a:gdLst>
              <a:gd name="connsiteX0" fmla="*/ 364002 w 728004"/>
              <a:gd name="connsiteY0" fmla="*/ 0 h 728002"/>
              <a:gd name="connsiteX1" fmla="*/ 728004 w 728004"/>
              <a:gd name="connsiteY1" fmla="*/ 364001 h 728002"/>
              <a:gd name="connsiteX2" fmla="*/ 364002 w 728004"/>
              <a:gd name="connsiteY2" fmla="*/ 728002 h 728002"/>
              <a:gd name="connsiteX3" fmla="*/ 0 w 728004"/>
              <a:gd name="connsiteY3" fmla="*/ 364001 h 728002"/>
              <a:gd name="connsiteX4" fmla="*/ 364002 w 728004"/>
              <a:gd name="connsiteY4" fmla="*/ 0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004" h="728002">
                <a:moveTo>
                  <a:pt x="364002" y="0"/>
                </a:moveTo>
                <a:cubicBezTo>
                  <a:pt x="565035" y="0"/>
                  <a:pt x="728004" y="162969"/>
                  <a:pt x="728004" y="364001"/>
                </a:cubicBezTo>
                <a:cubicBezTo>
                  <a:pt x="728004" y="565033"/>
                  <a:pt x="565035" y="728002"/>
                  <a:pt x="364002" y="728002"/>
                </a:cubicBezTo>
                <a:cubicBezTo>
                  <a:pt x="162969" y="728002"/>
                  <a:pt x="0" y="565033"/>
                  <a:pt x="0" y="364001"/>
                </a:cubicBezTo>
                <a:cubicBezTo>
                  <a:pt x="0" y="162969"/>
                  <a:pt x="162969" y="0"/>
                  <a:pt x="364002" y="0"/>
                </a:cubicBezTo>
                <a:close/>
              </a:path>
            </a:pathLst>
          </a:custGeom>
          <a:solidFill>
            <a:srgbClr val="5D47D7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03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EEA64E-C429-0774-424A-1CA68BA965B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47888" y="3550831"/>
            <a:ext cx="2004365" cy="1471172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E50CE83-3350-AD94-1255-1496E3A83A9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5129002" y="3550831"/>
            <a:ext cx="2004365" cy="1471172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7" name="Text Placeholder 43">
            <a:extLst>
              <a:ext uri="{FF2B5EF4-FFF2-40B4-BE49-F238E27FC236}">
                <a16:creationId xmlns:a16="http://schemas.microsoft.com/office/drawing/2014/main" id="{A3B8A660-6201-603D-75EA-DA9F79FA3F8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324689" y="2153041"/>
            <a:ext cx="813600" cy="813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8" name="Text Placeholder 43">
            <a:extLst>
              <a:ext uri="{FF2B5EF4-FFF2-40B4-BE49-F238E27FC236}">
                <a16:creationId xmlns:a16="http://schemas.microsoft.com/office/drawing/2014/main" id="{8EA7D31E-9019-6B50-09E6-461EDFA45F0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742801" y="2153041"/>
            <a:ext cx="813600" cy="8136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E55167-09A0-23F7-5616-97A7F9AA02E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7469560" y="3014088"/>
            <a:ext cx="200436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56F5705C-4435-64FF-585E-C6C670C2E6B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469559" y="3550831"/>
            <a:ext cx="2004365" cy="1471172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572B30E-6EB1-03BC-490E-42BAE7425AF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810117" y="3014088"/>
            <a:ext cx="200436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2C91C20F-6993-7A4E-A296-70D7E5ABB4B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367486" y="2195840"/>
            <a:ext cx="728004" cy="728002"/>
          </a:xfrm>
          <a:custGeom>
            <a:avLst/>
            <a:gdLst>
              <a:gd name="connsiteX0" fmla="*/ 364002 w 728004"/>
              <a:gd name="connsiteY0" fmla="*/ 0 h 728002"/>
              <a:gd name="connsiteX1" fmla="*/ 728004 w 728004"/>
              <a:gd name="connsiteY1" fmla="*/ 364001 h 728002"/>
              <a:gd name="connsiteX2" fmla="*/ 364002 w 728004"/>
              <a:gd name="connsiteY2" fmla="*/ 728002 h 728002"/>
              <a:gd name="connsiteX3" fmla="*/ 0 w 728004"/>
              <a:gd name="connsiteY3" fmla="*/ 364001 h 728002"/>
              <a:gd name="connsiteX4" fmla="*/ 364002 w 728004"/>
              <a:gd name="connsiteY4" fmla="*/ 0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004" h="728002">
                <a:moveTo>
                  <a:pt x="364002" y="0"/>
                </a:moveTo>
                <a:cubicBezTo>
                  <a:pt x="565035" y="0"/>
                  <a:pt x="728004" y="162969"/>
                  <a:pt x="728004" y="364001"/>
                </a:cubicBezTo>
                <a:cubicBezTo>
                  <a:pt x="728004" y="565033"/>
                  <a:pt x="565035" y="728002"/>
                  <a:pt x="364002" y="728002"/>
                </a:cubicBezTo>
                <a:cubicBezTo>
                  <a:pt x="162969" y="728002"/>
                  <a:pt x="0" y="565033"/>
                  <a:pt x="0" y="364001"/>
                </a:cubicBezTo>
                <a:cubicBezTo>
                  <a:pt x="0" y="162969"/>
                  <a:pt x="162969" y="0"/>
                  <a:pt x="36400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04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129C4D2-659A-E163-EC87-253C54F0191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785599" y="2195840"/>
            <a:ext cx="728004" cy="728002"/>
          </a:xfrm>
          <a:custGeom>
            <a:avLst/>
            <a:gdLst>
              <a:gd name="connsiteX0" fmla="*/ 364002 w 728004"/>
              <a:gd name="connsiteY0" fmla="*/ 0 h 728002"/>
              <a:gd name="connsiteX1" fmla="*/ 728004 w 728004"/>
              <a:gd name="connsiteY1" fmla="*/ 364001 h 728002"/>
              <a:gd name="connsiteX2" fmla="*/ 364002 w 728004"/>
              <a:gd name="connsiteY2" fmla="*/ 728002 h 728002"/>
              <a:gd name="connsiteX3" fmla="*/ 0 w 728004"/>
              <a:gd name="connsiteY3" fmla="*/ 364001 h 728002"/>
              <a:gd name="connsiteX4" fmla="*/ 364002 w 728004"/>
              <a:gd name="connsiteY4" fmla="*/ 0 h 72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004" h="728002">
                <a:moveTo>
                  <a:pt x="364002" y="0"/>
                </a:moveTo>
                <a:cubicBezTo>
                  <a:pt x="565035" y="0"/>
                  <a:pt x="728004" y="162969"/>
                  <a:pt x="728004" y="364001"/>
                </a:cubicBezTo>
                <a:cubicBezTo>
                  <a:pt x="728004" y="565033"/>
                  <a:pt x="565035" y="728002"/>
                  <a:pt x="364002" y="728002"/>
                </a:cubicBezTo>
                <a:cubicBezTo>
                  <a:pt x="162969" y="728002"/>
                  <a:pt x="0" y="565033"/>
                  <a:pt x="0" y="364001"/>
                </a:cubicBezTo>
                <a:cubicBezTo>
                  <a:pt x="0" y="162969"/>
                  <a:pt x="162969" y="0"/>
                  <a:pt x="36400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05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17A2B1D9-FE9C-6A8B-E871-398621B4814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9810117" y="3550831"/>
            <a:ext cx="2004365" cy="1471172"/>
          </a:xfrm>
        </p:spPr>
        <p:txBody>
          <a:bodyPr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5966D1E-F1D7-AA3F-C96B-52DCC87EB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8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B8D85A-3895-B3A7-DC35-BBD4CC665DE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80999" y="3285684"/>
            <a:ext cx="3286800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EEA64E-C429-0774-424A-1CA68BA965B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0999" y="3600828"/>
            <a:ext cx="3287122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43">
            <a:extLst>
              <a:ext uri="{FF2B5EF4-FFF2-40B4-BE49-F238E27FC236}">
                <a16:creationId xmlns:a16="http://schemas.microsoft.com/office/drawing/2014/main" id="{EECEF5AF-C8FF-B7AF-C27A-8BED3E84D0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999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25A2557-77ED-B9C3-BFEC-D5E4A9C11A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4452440" y="3285684"/>
            <a:ext cx="3286800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66A66E8-6416-4802-A15B-D721C62E989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452601" y="3600828"/>
            <a:ext cx="3286800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Picture Placeholder 43">
            <a:extLst>
              <a:ext uri="{FF2B5EF4-FFF2-40B4-BE49-F238E27FC236}">
                <a16:creationId xmlns:a16="http://schemas.microsoft.com/office/drawing/2014/main" id="{69375549-BCAE-B6B2-CFBB-15D35502B6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4452440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8EFE7AC-05C5-07C8-7631-D3A330E06D3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523881" y="3285684"/>
            <a:ext cx="3286800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6FEAF70-C85A-6B17-28AE-39E988E21A1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523881" y="3600828"/>
            <a:ext cx="3286800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Picture Placeholder 43">
            <a:extLst>
              <a:ext uri="{FF2B5EF4-FFF2-40B4-BE49-F238E27FC236}">
                <a16:creationId xmlns:a16="http://schemas.microsoft.com/office/drawing/2014/main" id="{F7D97B32-D796-915E-E173-78AE74AD4D23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523881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67560F9-1277-F05A-750D-F41286171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3070413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5D47D7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DDEE8B6E-1285-D307-8F5D-95A689B5751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452440" y="3069495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C44D6590-A459-FECE-50C2-C396A1FA78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523881" y="3069495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0B1FEBCF-0839-D813-F38F-37F28600D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B8D85A-3895-B3A7-DC35-BBD4CC665DE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80999" y="3285684"/>
            <a:ext cx="2451901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EEA64E-C429-0774-424A-1CA68BA965B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0999" y="3600828"/>
            <a:ext cx="2452142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Picture Placeholder 43">
            <a:extLst>
              <a:ext uri="{FF2B5EF4-FFF2-40B4-BE49-F238E27FC236}">
                <a16:creationId xmlns:a16="http://schemas.microsoft.com/office/drawing/2014/main" id="{EECEF5AF-C8FF-B7AF-C27A-8BED3E84D06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999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E25A2557-77ED-B9C3-BFEC-D5E4A9C11AB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373699" y="3285684"/>
            <a:ext cx="2451901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066A66E8-6416-4802-A15B-D721C62E989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373860" y="3600828"/>
            <a:ext cx="2451901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Picture Placeholder 43">
            <a:extLst>
              <a:ext uri="{FF2B5EF4-FFF2-40B4-BE49-F238E27FC236}">
                <a16:creationId xmlns:a16="http://schemas.microsoft.com/office/drawing/2014/main" id="{69375549-BCAE-B6B2-CFBB-15D35502B63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373699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28EFE7AC-05C5-07C8-7631-D3A330E06D3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366399" y="3285684"/>
            <a:ext cx="2451901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6FEAF70-C85A-6B17-28AE-39E988E21A1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366480" y="3600828"/>
            <a:ext cx="2451901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Picture Placeholder 43">
            <a:extLst>
              <a:ext uri="{FF2B5EF4-FFF2-40B4-BE49-F238E27FC236}">
                <a16:creationId xmlns:a16="http://schemas.microsoft.com/office/drawing/2014/main" id="{F7D97B32-D796-915E-E173-78AE74AD4D23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366399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67560F9-1277-F05A-750D-F412861712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0999" y="3070413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DDEE8B6E-1285-D307-8F5D-95A689B5751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373699" y="3069495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5D47D7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id="{C44D6590-A459-FECE-50C2-C396A1FA78B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66399" y="3069495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0B647507-B6DB-7306-8A9A-540E57237703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9359100" y="3285684"/>
            <a:ext cx="2451901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AC00E03-953A-6210-D413-AD13A81EAA3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9359100" y="3600828"/>
            <a:ext cx="2451901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43">
            <a:extLst>
              <a:ext uri="{FF2B5EF4-FFF2-40B4-BE49-F238E27FC236}">
                <a16:creationId xmlns:a16="http://schemas.microsoft.com/office/drawing/2014/main" id="{DEC5F32B-30A2-806F-0B1E-7CC76B2E4798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9359100" y="2165870"/>
            <a:ext cx="720000" cy="720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679AA6E-28D5-CCED-ED80-01029612A37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359100" y="3069495"/>
            <a:ext cx="720000" cy="45719"/>
          </a:xfrm>
          <a:custGeom>
            <a:avLst/>
            <a:gdLst>
              <a:gd name="connsiteX0" fmla="*/ 0 w 914256"/>
              <a:gd name="connsiteY0" fmla="*/ 0 h 45719"/>
              <a:gd name="connsiteX1" fmla="*/ 914256 w 914256"/>
              <a:gd name="connsiteY1" fmla="*/ 0 h 45719"/>
              <a:gd name="connsiteX2" fmla="*/ 914256 w 914256"/>
              <a:gd name="connsiteY2" fmla="*/ 45719 h 45719"/>
              <a:gd name="connsiteX3" fmla="*/ 0 w 914256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56" h="45719">
                <a:moveTo>
                  <a:pt x="0" y="0"/>
                </a:moveTo>
                <a:lnTo>
                  <a:pt x="914256" y="0"/>
                </a:lnTo>
                <a:lnTo>
                  <a:pt x="914256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D36618ED-1171-C71E-4B86-127F63E80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42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Free-form: Shape 55">
            <a:extLst>
              <a:ext uri="{FF2B5EF4-FFF2-40B4-BE49-F238E27FC236}">
                <a16:creationId xmlns:a16="http://schemas.microsoft.com/office/drawing/2014/main" id="{64289E53-175E-21F1-C07A-558F43EE9C88}"/>
              </a:ext>
            </a:extLst>
          </p:cNvPr>
          <p:cNvSpPr/>
          <p:nvPr userDrawn="1"/>
        </p:nvSpPr>
        <p:spPr>
          <a:xfrm flipH="1">
            <a:off x="4181545" y="2265822"/>
            <a:ext cx="1174651" cy="2143617"/>
          </a:xfrm>
          <a:custGeom>
            <a:avLst/>
            <a:gdLst>
              <a:gd name="connsiteX0" fmla="*/ 2156153 w 3330804"/>
              <a:gd name="connsiteY0" fmla="*/ 0 h 2983203"/>
              <a:gd name="connsiteX1" fmla="*/ 2180416 w 3330804"/>
              <a:gd name="connsiteY1" fmla="*/ 8880 h 2983203"/>
              <a:gd name="connsiteX2" fmla="*/ 3330804 w 3330804"/>
              <a:gd name="connsiteY2" fmla="*/ 1744412 h 2983203"/>
              <a:gd name="connsiteX3" fmla="*/ 3292537 w 3330804"/>
              <a:gd name="connsiteY3" fmla="*/ 2124013 h 2983203"/>
              <a:gd name="connsiteX4" fmla="*/ 3287496 w 3330804"/>
              <a:gd name="connsiteY4" fmla="*/ 2143617 h 2983203"/>
              <a:gd name="connsiteX5" fmla="*/ 2951356 w 3330804"/>
              <a:gd name="connsiteY5" fmla="*/ 2024198 h 2983203"/>
              <a:gd name="connsiteX6" fmla="*/ 2200507 w 3330804"/>
              <a:gd name="connsiteY6" fmla="*/ 2946032 h 2983203"/>
              <a:gd name="connsiteX7" fmla="*/ 840058 w 3330804"/>
              <a:gd name="connsiteY7" fmla="*/ 2983203 h 2983203"/>
              <a:gd name="connsiteX8" fmla="*/ 683941 w 3330804"/>
              <a:gd name="connsiteY8" fmla="*/ 2834520 h 2983203"/>
              <a:gd name="connsiteX9" fmla="*/ 0 w 3330804"/>
              <a:gd name="connsiteY9" fmla="*/ 1526110 h 2983203"/>
              <a:gd name="connsiteX10" fmla="*/ 22302 w 3330804"/>
              <a:gd name="connsiteY10" fmla="*/ 1451769 h 2983203"/>
              <a:gd name="connsiteX11" fmla="*/ 654205 w 3330804"/>
              <a:gd name="connsiteY11" fmla="*/ 515066 h 2983203"/>
              <a:gd name="connsiteX12" fmla="*/ 713678 w 3330804"/>
              <a:gd name="connsiteY12" fmla="*/ 470461 h 2983203"/>
              <a:gd name="connsiteX13" fmla="*/ 2066693 w 3330804"/>
              <a:gd name="connsiteY13" fmla="*/ 329213 h 2983203"/>
              <a:gd name="connsiteX0" fmla="*/ 2066693 w 3330804"/>
              <a:gd name="connsiteY0" fmla="*/ 329213 h 2983203"/>
              <a:gd name="connsiteX1" fmla="*/ 2156153 w 3330804"/>
              <a:gd name="connsiteY1" fmla="*/ 0 h 2983203"/>
              <a:gd name="connsiteX2" fmla="*/ 2180416 w 3330804"/>
              <a:gd name="connsiteY2" fmla="*/ 8880 h 2983203"/>
              <a:gd name="connsiteX3" fmla="*/ 3330804 w 3330804"/>
              <a:gd name="connsiteY3" fmla="*/ 1744412 h 2983203"/>
              <a:gd name="connsiteX4" fmla="*/ 3292537 w 3330804"/>
              <a:gd name="connsiteY4" fmla="*/ 2124013 h 2983203"/>
              <a:gd name="connsiteX5" fmla="*/ 3287496 w 3330804"/>
              <a:gd name="connsiteY5" fmla="*/ 2143617 h 2983203"/>
              <a:gd name="connsiteX6" fmla="*/ 2951356 w 3330804"/>
              <a:gd name="connsiteY6" fmla="*/ 2024198 h 2983203"/>
              <a:gd name="connsiteX7" fmla="*/ 2200507 w 3330804"/>
              <a:gd name="connsiteY7" fmla="*/ 2946032 h 2983203"/>
              <a:gd name="connsiteX8" fmla="*/ 840058 w 3330804"/>
              <a:gd name="connsiteY8" fmla="*/ 2983203 h 2983203"/>
              <a:gd name="connsiteX9" fmla="*/ 683941 w 3330804"/>
              <a:gd name="connsiteY9" fmla="*/ 2834520 h 2983203"/>
              <a:gd name="connsiteX10" fmla="*/ 0 w 3330804"/>
              <a:gd name="connsiteY10" fmla="*/ 1526110 h 2983203"/>
              <a:gd name="connsiteX11" fmla="*/ 22302 w 3330804"/>
              <a:gd name="connsiteY11" fmla="*/ 1451769 h 2983203"/>
              <a:gd name="connsiteX12" fmla="*/ 654205 w 3330804"/>
              <a:gd name="connsiteY12" fmla="*/ 515066 h 2983203"/>
              <a:gd name="connsiteX13" fmla="*/ 713678 w 3330804"/>
              <a:gd name="connsiteY13" fmla="*/ 470461 h 2983203"/>
              <a:gd name="connsiteX14" fmla="*/ 2158133 w 3330804"/>
              <a:gd name="connsiteY14" fmla="*/ 420653 h 2983203"/>
              <a:gd name="connsiteX0" fmla="*/ 2066693 w 3330804"/>
              <a:gd name="connsiteY0" fmla="*/ 329213 h 2983203"/>
              <a:gd name="connsiteX1" fmla="*/ 2156153 w 3330804"/>
              <a:gd name="connsiteY1" fmla="*/ 0 h 2983203"/>
              <a:gd name="connsiteX2" fmla="*/ 2180416 w 3330804"/>
              <a:gd name="connsiteY2" fmla="*/ 8880 h 2983203"/>
              <a:gd name="connsiteX3" fmla="*/ 3330804 w 3330804"/>
              <a:gd name="connsiteY3" fmla="*/ 1744412 h 2983203"/>
              <a:gd name="connsiteX4" fmla="*/ 3292537 w 3330804"/>
              <a:gd name="connsiteY4" fmla="*/ 2124013 h 2983203"/>
              <a:gd name="connsiteX5" fmla="*/ 3287496 w 3330804"/>
              <a:gd name="connsiteY5" fmla="*/ 2143617 h 2983203"/>
              <a:gd name="connsiteX6" fmla="*/ 2951356 w 3330804"/>
              <a:gd name="connsiteY6" fmla="*/ 2024198 h 2983203"/>
              <a:gd name="connsiteX7" fmla="*/ 2200507 w 3330804"/>
              <a:gd name="connsiteY7" fmla="*/ 2946032 h 2983203"/>
              <a:gd name="connsiteX8" fmla="*/ 840058 w 3330804"/>
              <a:gd name="connsiteY8" fmla="*/ 2983203 h 2983203"/>
              <a:gd name="connsiteX9" fmla="*/ 683941 w 3330804"/>
              <a:gd name="connsiteY9" fmla="*/ 2834520 h 2983203"/>
              <a:gd name="connsiteX10" fmla="*/ 0 w 3330804"/>
              <a:gd name="connsiteY10" fmla="*/ 1526110 h 2983203"/>
              <a:gd name="connsiteX11" fmla="*/ 22302 w 3330804"/>
              <a:gd name="connsiteY11" fmla="*/ 1451769 h 2983203"/>
              <a:gd name="connsiteX12" fmla="*/ 654205 w 3330804"/>
              <a:gd name="connsiteY12" fmla="*/ 515066 h 2983203"/>
              <a:gd name="connsiteX13" fmla="*/ 713678 w 3330804"/>
              <a:gd name="connsiteY13" fmla="*/ 470461 h 2983203"/>
              <a:gd name="connsiteX0" fmla="*/ 2156153 w 3330804"/>
              <a:gd name="connsiteY0" fmla="*/ 0 h 2983203"/>
              <a:gd name="connsiteX1" fmla="*/ 2180416 w 3330804"/>
              <a:gd name="connsiteY1" fmla="*/ 8880 h 2983203"/>
              <a:gd name="connsiteX2" fmla="*/ 3330804 w 3330804"/>
              <a:gd name="connsiteY2" fmla="*/ 1744412 h 2983203"/>
              <a:gd name="connsiteX3" fmla="*/ 3292537 w 3330804"/>
              <a:gd name="connsiteY3" fmla="*/ 2124013 h 2983203"/>
              <a:gd name="connsiteX4" fmla="*/ 3287496 w 3330804"/>
              <a:gd name="connsiteY4" fmla="*/ 2143617 h 2983203"/>
              <a:gd name="connsiteX5" fmla="*/ 2951356 w 3330804"/>
              <a:gd name="connsiteY5" fmla="*/ 2024198 h 2983203"/>
              <a:gd name="connsiteX6" fmla="*/ 2200507 w 3330804"/>
              <a:gd name="connsiteY6" fmla="*/ 2946032 h 2983203"/>
              <a:gd name="connsiteX7" fmla="*/ 840058 w 3330804"/>
              <a:gd name="connsiteY7" fmla="*/ 2983203 h 2983203"/>
              <a:gd name="connsiteX8" fmla="*/ 683941 w 3330804"/>
              <a:gd name="connsiteY8" fmla="*/ 2834520 h 2983203"/>
              <a:gd name="connsiteX9" fmla="*/ 0 w 3330804"/>
              <a:gd name="connsiteY9" fmla="*/ 1526110 h 2983203"/>
              <a:gd name="connsiteX10" fmla="*/ 22302 w 3330804"/>
              <a:gd name="connsiteY10" fmla="*/ 1451769 h 2983203"/>
              <a:gd name="connsiteX11" fmla="*/ 654205 w 3330804"/>
              <a:gd name="connsiteY11" fmla="*/ 515066 h 2983203"/>
              <a:gd name="connsiteX12" fmla="*/ 713678 w 3330804"/>
              <a:gd name="connsiteY12" fmla="*/ 470461 h 2983203"/>
              <a:gd name="connsiteX0" fmla="*/ 2156153 w 3330804"/>
              <a:gd name="connsiteY0" fmla="*/ 0 h 2983203"/>
              <a:gd name="connsiteX1" fmla="*/ 2180416 w 3330804"/>
              <a:gd name="connsiteY1" fmla="*/ 8880 h 2983203"/>
              <a:gd name="connsiteX2" fmla="*/ 3330804 w 3330804"/>
              <a:gd name="connsiteY2" fmla="*/ 1744412 h 2983203"/>
              <a:gd name="connsiteX3" fmla="*/ 3292537 w 3330804"/>
              <a:gd name="connsiteY3" fmla="*/ 2124013 h 2983203"/>
              <a:gd name="connsiteX4" fmla="*/ 3287496 w 3330804"/>
              <a:gd name="connsiteY4" fmla="*/ 2143617 h 2983203"/>
              <a:gd name="connsiteX5" fmla="*/ 2951356 w 3330804"/>
              <a:gd name="connsiteY5" fmla="*/ 2024198 h 2983203"/>
              <a:gd name="connsiteX6" fmla="*/ 2200507 w 3330804"/>
              <a:gd name="connsiteY6" fmla="*/ 2946032 h 2983203"/>
              <a:gd name="connsiteX7" fmla="*/ 840058 w 3330804"/>
              <a:gd name="connsiteY7" fmla="*/ 2983203 h 2983203"/>
              <a:gd name="connsiteX8" fmla="*/ 683941 w 3330804"/>
              <a:gd name="connsiteY8" fmla="*/ 2834520 h 2983203"/>
              <a:gd name="connsiteX9" fmla="*/ 0 w 3330804"/>
              <a:gd name="connsiteY9" fmla="*/ 1526110 h 2983203"/>
              <a:gd name="connsiteX10" fmla="*/ 22302 w 3330804"/>
              <a:gd name="connsiteY10" fmla="*/ 1451769 h 2983203"/>
              <a:gd name="connsiteX11" fmla="*/ 654205 w 3330804"/>
              <a:gd name="connsiteY11" fmla="*/ 515066 h 2983203"/>
              <a:gd name="connsiteX0" fmla="*/ 2156153 w 3330804"/>
              <a:gd name="connsiteY0" fmla="*/ 0 h 2983203"/>
              <a:gd name="connsiteX1" fmla="*/ 2180416 w 3330804"/>
              <a:gd name="connsiteY1" fmla="*/ 8880 h 2983203"/>
              <a:gd name="connsiteX2" fmla="*/ 3330804 w 3330804"/>
              <a:gd name="connsiteY2" fmla="*/ 1744412 h 2983203"/>
              <a:gd name="connsiteX3" fmla="*/ 3292537 w 3330804"/>
              <a:gd name="connsiteY3" fmla="*/ 2124013 h 2983203"/>
              <a:gd name="connsiteX4" fmla="*/ 3287496 w 3330804"/>
              <a:gd name="connsiteY4" fmla="*/ 2143617 h 2983203"/>
              <a:gd name="connsiteX5" fmla="*/ 2951356 w 3330804"/>
              <a:gd name="connsiteY5" fmla="*/ 2024198 h 2983203"/>
              <a:gd name="connsiteX6" fmla="*/ 2200507 w 3330804"/>
              <a:gd name="connsiteY6" fmla="*/ 2946032 h 2983203"/>
              <a:gd name="connsiteX7" fmla="*/ 840058 w 3330804"/>
              <a:gd name="connsiteY7" fmla="*/ 2983203 h 2983203"/>
              <a:gd name="connsiteX8" fmla="*/ 683941 w 3330804"/>
              <a:gd name="connsiteY8" fmla="*/ 2834520 h 2983203"/>
              <a:gd name="connsiteX9" fmla="*/ 0 w 3330804"/>
              <a:gd name="connsiteY9" fmla="*/ 1526110 h 2983203"/>
              <a:gd name="connsiteX10" fmla="*/ 22302 w 3330804"/>
              <a:gd name="connsiteY10" fmla="*/ 1451769 h 2983203"/>
              <a:gd name="connsiteX0" fmla="*/ 2156153 w 3330804"/>
              <a:gd name="connsiteY0" fmla="*/ 0 h 2983203"/>
              <a:gd name="connsiteX1" fmla="*/ 2180416 w 3330804"/>
              <a:gd name="connsiteY1" fmla="*/ 8880 h 2983203"/>
              <a:gd name="connsiteX2" fmla="*/ 3330804 w 3330804"/>
              <a:gd name="connsiteY2" fmla="*/ 1744412 h 2983203"/>
              <a:gd name="connsiteX3" fmla="*/ 3292537 w 3330804"/>
              <a:gd name="connsiteY3" fmla="*/ 2124013 h 2983203"/>
              <a:gd name="connsiteX4" fmla="*/ 3287496 w 3330804"/>
              <a:gd name="connsiteY4" fmla="*/ 2143617 h 2983203"/>
              <a:gd name="connsiteX5" fmla="*/ 2951356 w 3330804"/>
              <a:gd name="connsiteY5" fmla="*/ 2024198 h 2983203"/>
              <a:gd name="connsiteX6" fmla="*/ 2200507 w 3330804"/>
              <a:gd name="connsiteY6" fmla="*/ 2946032 h 2983203"/>
              <a:gd name="connsiteX7" fmla="*/ 840058 w 3330804"/>
              <a:gd name="connsiteY7" fmla="*/ 2983203 h 2983203"/>
              <a:gd name="connsiteX8" fmla="*/ 683941 w 3330804"/>
              <a:gd name="connsiteY8" fmla="*/ 2834520 h 2983203"/>
              <a:gd name="connsiteX9" fmla="*/ 0 w 3330804"/>
              <a:gd name="connsiteY9" fmla="*/ 1526110 h 2983203"/>
              <a:gd name="connsiteX0" fmla="*/ 1472212 w 2646863"/>
              <a:gd name="connsiteY0" fmla="*/ 0 h 2983203"/>
              <a:gd name="connsiteX1" fmla="*/ 1496475 w 2646863"/>
              <a:gd name="connsiteY1" fmla="*/ 8880 h 2983203"/>
              <a:gd name="connsiteX2" fmla="*/ 2646863 w 2646863"/>
              <a:gd name="connsiteY2" fmla="*/ 1744412 h 2983203"/>
              <a:gd name="connsiteX3" fmla="*/ 2608596 w 2646863"/>
              <a:gd name="connsiteY3" fmla="*/ 2124013 h 2983203"/>
              <a:gd name="connsiteX4" fmla="*/ 2603555 w 2646863"/>
              <a:gd name="connsiteY4" fmla="*/ 2143617 h 2983203"/>
              <a:gd name="connsiteX5" fmla="*/ 2267415 w 2646863"/>
              <a:gd name="connsiteY5" fmla="*/ 2024198 h 2983203"/>
              <a:gd name="connsiteX6" fmla="*/ 1516566 w 2646863"/>
              <a:gd name="connsiteY6" fmla="*/ 2946032 h 2983203"/>
              <a:gd name="connsiteX7" fmla="*/ 156117 w 2646863"/>
              <a:gd name="connsiteY7" fmla="*/ 2983203 h 2983203"/>
              <a:gd name="connsiteX8" fmla="*/ 0 w 2646863"/>
              <a:gd name="connsiteY8" fmla="*/ 2834520 h 2983203"/>
              <a:gd name="connsiteX0" fmla="*/ 1316095 w 2490746"/>
              <a:gd name="connsiteY0" fmla="*/ 0 h 2983203"/>
              <a:gd name="connsiteX1" fmla="*/ 1340358 w 2490746"/>
              <a:gd name="connsiteY1" fmla="*/ 8880 h 2983203"/>
              <a:gd name="connsiteX2" fmla="*/ 2490746 w 2490746"/>
              <a:gd name="connsiteY2" fmla="*/ 1744412 h 2983203"/>
              <a:gd name="connsiteX3" fmla="*/ 2452479 w 2490746"/>
              <a:gd name="connsiteY3" fmla="*/ 2124013 h 2983203"/>
              <a:gd name="connsiteX4" fmla="*/ 2447438 w 2490746"/>
              <a:gd name="connsiteY4" fmla="*/ 2143617 h 2983203"/>
              <a:gd name="connsiteX5" fmla="*/ 2111298 w 2490746"/>
              <a:gd name="connsiteY5" fmla="*/ 2024198 h 2983203"/>
              <a:gd name="connsiteX6" fmla="*/ 1360449 w 2490746"/>
              <a:gd name="connsiteY6" fmla="*/ 2946032 h 2983203"/>
              <a:gd name="connsiteX7" fmla="*/ 0 w 2490746"/>
              <a:gd name="connsiteY7" fmla="*/ 2983203 h 2983203"/>
              <a:gd name="connsiteX0" fmla="*/ 0 w 1174651"/>
              <a:gd name="connsiteY0" fmla="*/ 0 h 2946032"/>
              <a:gd name="connsiteX1" fmla="*/ 24263 w 1174651"/>
              <a:gd name="connsiteY1" fmla="*/ 8880 h 2946032"/>
              <a:gd name="connsiteX2" fmla="*/ 1174651 w 1174651"/>
              <a:gd name="connsiteY2" fmla="*/ 1744412 h 2946032"/>
              <a:gd name="connsiteX3" fmla="*/ 1136384 w 1174651"/>
              <a:gd name="connsiteY3" fmla="*/ 2124013 h 2946032"/>
              <a:gd name="connsiteX4" fmla="*/ 1131343 w 1174651"/>
              <a:gd name="connsiteY4" fmla="*/ 2143617 h 2946032"/>
              <a:gd name="connsiteX5" fmla="*/ 795203 w 1174651"/>
              <a:gd name="connsiteY5" fmla="*/ 2024198 h 2946032"/>
              <a:gd name="connsiteX6" fmla="*/ 44354 w 1174651"/>
              <a:gd name="connsiteY6" fmla="*/ 2946032 h 2946032"/>
              <a:gd name="connsiteX0" fmla="*/ 0 w 1174651"/>
              <a:gd name="connsiteY0" fmla="*/ 0 h 2143617"/>
              <a:gd name="connsiteX1" fmla="*/ 24263 w 1174651"/>
              <a:gd name="connsiteY1" fmla="*/ 8880 h 2143617"/>
              <a:gd name="connsiteX2" fmla="*/ 1174651 w 1174651"/>
              <a:gd name="connsiteY2" fmla="*/ 1744412 h 2143617"/>
              <a:gd name="connsiteX3" fmla="*/ 1136384 w 1174651"/>
              <a:gd name="connsiteY3" fmla="*/ 2124013 h 2143617"/>
              <a:gd name="connsiteX4" fmla="*/ 1131343 w 1174651"/>
              <a:gd name="connsiteY4" fmla="*/ 2143617 h 2143617"/>
              <a:gd name="connsiteX5" fmla="*/ 795203 w 1174651"/>
              <a:gd name="connsiteY5" fmla="*/ 2024198 h 2143617"/>
              <a:gd name="connsiteX0" fmla="*/ 0 w 1174651"/>
              <a:gd name="connsiteY0" fmla="*/ 0 h 2143617"/>
              <a:gd name="connsiteX1" fmla="*/ 24263 w 1174651"/>
              <a:gd name="connsiteY1" fmla="*/ 8880 h 2143617"/>
              <a:gd name="connsiteX2" fmla="*/ 1174651 w 1174651"/>
              <a:gd name="connsiteY2" fmla="*/ 1744412 h 2143617"/>
              <a:gd name="connsiteX3" fmla="*/ 1136384 w 1174651"/>
              <a:gd name="connsiteY3" fmla="*/ 2124013 h 2143617"/>
              <a:gd name="connsiteX4" fmla="*/ 1131343 w 1174651"/>
              <a:gd name="connsiteY4" fmla="*/ 2143617 h 214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51" h="2143617">
                <a:moveTo>
                  <a:pt x="0" y="0"/>
                </a:moveTo>
                <a:lnTo>
                  <a:pt x="24263" y="8880"/>
                </a:lnTo>
                <a:cubicBezTo>
                  <a:pt x="700298" y="294819"/>
                  <a:pt x="1174651" y="964220"/>
                  <a:pt x="1174651" y="1744412"/>
                </a:cubicBezTo>
                <a:cubicBezTo>
                  <a:pt x="1174651" y="1874444"/>
                  <a:pt x="1161475" y="2001399"/>
                  <a:pt x="1136384" y="2124013"/>
                </a:cubicBezTo>
                <a:lnTo>
                  <a:pt x="1131343" y="2143617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9" name="Free-form: Shape 58">
            <a:extLst>
              <a:ext uri="{FF2B5EF4-FFF2-40B4-BE49-F238E27FC236}">
                <a16:creationId xmlns:a16="http://schemas.microsoft.com/office/drawing/2014/main" id="{2B8EAF8A-8B18-1FF4-8A5D-F153925B5E11}"/>
              </a:ext>
            </a:extLst>
          </p:cNvPr>
          <p:cNvSpPr/>
          <p:nvPr userDrawn="1"/>
        </p:nvSpPr>
        <p:spPr>
          <a:xfrm>
            <a:off x="5071045" y="5592995"/>
            <a:ext cx="2012772" cy="300789"/>
          </a:xfrm>
          <a:custGeom>
            <a:avLst/>
            <a:gdLst>
              <a:gd name="connsiteX0" fmla="*/ 201003 w 2012772"/>
              <a:gd name="connsiteY0" fmla="*/ 0 h 444038"/>
              <a:gd name="connsiteX1" fmla="*/ 1888554 w 2012772"/>
              <a:gd name="connsiteY1" fmla="*/ 44605 h 444038"/>
              <a:gd name="connsiteX2" fmla="*/ 2012772 w 2012772"/>
              <a:gd name="connsiteY2" fmla="*/ 143249 h 444038"/>
              <a:gd name="connsiteX3" fmla="*/ 1891863 w 2012772"/>
              <a:gd name="connsiteY3" fmla="*/ 216704 h 444038"/>
              <a:gd name="connsiteX4" fmla="*/ 994051 w 2012772"/>
              <a:gd name="connsiteY4" fmla="*/ 444038 h 444038"/>
              <a:gd name="connsiteX5" fmla="*/ 96239 w 2012772"/>
              <a:gd name="connsiteY5" fmla="*/ 216704 h 444038"/>
              <a:gd name="connsiteX6" fmla="*/ 0 w 2012772"/>
              <a:gd name="connsiteY6" fmla="*/ 158237 h 444038"/>
              <a:gd name="connsiteX0" fmla="*/ 201003 w 2012772"/>
              <a:gd name="connsiteY0" fmla="*/ 0 h 444038"/>
              <a:gd name="connsiteX1" fmla="*/ 1888554 w 2012772"/>
              <a:gd name="connsiteY1" fmla="*/ 44605 h 444038"/>
              <a:gd name="connsiteX2" fmla="*/ 2012772 w 2012772"/>
              <a:gd name="connsiteY2" fmla="*/ 143249 h 444038"/>
              <a:gd name="connsiteX3" fmla="*/ 1891863 w 2012772"/>
              <a:gd name="connsiteY3" fmla="*/ 216704 h 444038"/>
              <a:gd name="connsiteX4" fmla="*/ 994051 w 2012772"/>
              <a:gd name="connsiteY4" fmla="*/ 444038 h 444038"/>
              <a:gd name="connsiteX5" fmla="*/ 96239 w 2012772"/>
              <a:gd name="connsiteY5" fmla="*/ 216704 h 444038"/>
              <a:gd name="connsiteX6" fmla="*/ 0 w 2012772"/>
              <a:gd name="connsiteY6" fmla="*/ 158237 h 444038"/>
              <a:gd name="connsiteX7" fmla="*/ 292443 w 2012772"/>
              <a:gd name="connsiteY7" fmla="*/ 91440 h 444038"/>
              <a:gd name="connsiteX0" fmla="*/ 201003 w 2012772"/>
              <a:gd name="connsiteY0" fmla="*/ 0 h 444038"/>
              <a:gd name="connsiteX1" fmla="*/ 1888554 w 2012772"/>
              <a:gd name="connsiteY1" fmla="*/ 44605 h 444038"/>
              <a:gd name="connsiteX2" fmla="*/ 2012772 w 2012772"/>
              <a:gd name="connsiteY2" fmla="*/ 143249 h 444038"/>
              <a:gd name="connsiteX3" fmla="*/ 1891863 w 2012772"/>
              <a:gd name="connsiteY3" fmla="*/ 216704 h 444038"/>
              <a:gd name="connsiteX4" fmla="*/ 994051 w 2012772"/>
              <a:gd name="connsiteY4" fmla="*/ 444038 h 444038"/>
              <a:gd name="connsiteX5" fmla="*/ 96239 w 2012772"/>
              <a:gd name="connsiteY5" fmla="*/ 216704 h 444038"/>
              <a:gd name="connsiteX6" fmla="*/ 0 w 2012772"/>
              <a:gd name="connsiteY6" fmla="*/ 158237 h 444038"/>
              <a:gd name="connsiteX0" fmla="*/ 1888554 w 2012772"/>
              <a:gd name="connsiteY0" fmla="*/ 0 h 399433"/>
              <a:gd name="connsiteX1" fmla="*/ 2012772 w 2012772"/>
              <a:gd name="connsiteY1" fmla="*/ 98644 h 399433"/>
              <a:gd name="connsiteX2" fmla="*/ 1891863 w 2012772"/>
              <a:gd name="connsiteY2" fmla="*/ 172099 h 399433"/>
              <a:gd name="connsiteX3" fmla="*/ 994051 w 2012772"/>
              <a:gd name="connsiteY3" fmla="*/ 399433 h 399433"/>
              <a:gd name="connsiteX4" fmla="*/ 96239 w 2012772"/>
              <a:gd name="connsiteY4" fmla="*/ 172099 h 399433"/>
              <a:gd name="connsiteX5" fmla="*/ 0 w 2012772"/>
              <a:gd name="connsiteY5" fmla="*/ 113632 h 399433"/>
              <a:gd name="connsiteX0" fmla="*/ 2012772 w 2012772"/>
              <a:gd name="connsiteY0" fmla="*/ 0 h 300789"/>
              <a:gd name="connsiteX1" fmla="*/ 1891863 w 2012772"/>
              <a:gd name="connsiteY1" fmla="*/ 73455 h 300789"/>
              <a:gd name="connsiteX2" fmla="*/ 994051 w 2012772"/>
              <a:gd name="connsiteY2" fmla="*/ 300789 h 300789"/>
              <a:gd name="connsiteX3" fmla="*/ 96239 w 2012772"/>
              <a:gd name="connsiteY3" fmla="*/ 73455 h 300789"/>
              <a:gd name="connsiteX4" fmla="*/ 0 w 2012772"/>
              <a:gd name="connsiteY4" fmla="*/ 14988 h 300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2772" h="300789">
                <a:moveTo>
                  <a:pt x="2012772" y="0"/>
                </a:moveTo>
                <a:lnTo>
                  <a:pt x="1891863" y="73455"/>
                </a:lnTo>
                <a:cubicBezTo>
                  <a:pt x="1624977" y="218436"/>
                  <a:pt x="1319131" y="300789"/>
                  <a:pt x="994051" y="300789"/>
                </a:cubicBezTo>
                <a:cubicBezTo>
                  <a:pt x="668971" y="300789"/>
                  <a:pt x="363126" y="218436"/>
                  <a:pt x="96239" y="73455"/>
                </a:cubicBezTo>
                <a:lnTo>
                  <a:pt x="0" y="14988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2" name="Free-form: Shape 61">
            <a:extLst>
              <a:ext uri="{FF2B5EF4-FFF2-40B4-BE49-F238E27FC236}">
                <a16:creationId xmlns:a16="http://schemas.microsoft.com/office/drawing/2014/main" id="{81F8BF70-A001-8E98-16E5-D5203F5B6BA0}"/>
              </a:ext>
            </a:extLst>
          </p:cNvPr>
          <p:cNvSpPr/>
          <p:nvPr userDrawn="1"/>
        </p:nvSpPr>
        <p:spPr>
          <a:xfrm>
            <a:off x="6882647" y="2317902"/>
            <a:ext cx="1066002" cy="2091537"/>
          </a:xfrm>
          <a:custGeom>
            <a:avLst/>
            <a:gdLst>
              <a:gd name="connsiteX0" fmla="*/ 42402 w 1108404"/>
              <a:gd name="connsiteY0" fmla="*/ 0 h 2091537"/>
              <a:gd name="connsiteX1" fmla="*/ 201543 w 1108404"/>
              <a:gd name="connsiteY1" fmla="*/ 81469 h 2091537"/>
              <a:gd name="connsiteX2" fmla="*/ 1108404 w 1108404"/>
              <a:gd name="connsiteY2" fmla="*/ 1692332 h 2091537"/>
              <a:gd name="connsiteX3" fmla="*/ 1070137 w 1108404"/>
              <a:gd name="connsiteY3" fmla="*/ 2071933 h 2091537"/>
              <a:gd name="connsiteX4" fmla="*/ 1065096 w 1108404"/>
              <a:gd name="connsiteY4" fmla="*/ 2091537 h 2091537"/>
              <a:gd name="connsiteX5" fmla="*/ 0 w 1108404"/>
              <a:gd name="connsiteY5" fmla="*/ 73443 h 2091537"/>
              <a:gd name="connsiteX0" fmla="*/ 0 w 1108404"/>
              <a:gd name="connsiteY0" fmla="*/ 73443 h 2091537"/>
              <a:gd name="connsiteX1" fmla="*/ 42402 w 1108404"/>
              <a:gd name="connsiteY1" fmla="*/ 0 h 2091537"/>
              <a:gd name="connsiteX2" fmla="*/ 201543 w 1108404"/>
              <a:gd name="connsiteY2" fmla="*/ 81469 h 2091537"/>
              <a:gd name="connsiteX3" fmla="*/ 1108404 w 1108404"/>
              <a:gd name="connsiteY3" fmla="*/ 1692332 h 2091537"/>
              <a:gd name="connsiteX4" fmla="*/ 1070137 w 1108404"/>
              <a:gd name="connsiteY4" fmla="*/ 2071933 h 2091537"/>
              <a:gd name="connsiteX5" fmla="*/ 1065096 w 1108404"/>
              <a:gd name="connsiteY5" fmla="*/ 2091537 h 2091537"/>
              <a:gd name="connsiteX6" fmla="*/ 91440 w 1108404"/>
              <a:gd name="connsiteY6" fmla="*/ 164883 h 2091537"/>
              <a:gd name="connsiteX0" fmla="*/ 0 w 1108404"/>
              <a:gd name="connsiteY0" fmla="*/ 73443 h 2091537"/>
              <a:gd name="connsiteX1" fmla="*/ 42402 w 1108404"/>
              <a:gd name="connsiteY1" fmla="*/ 0 h 2091537"/>
              <a:gd name="connsiteX2" fmla="*/ 201543 w 1108404"/>
              <a:gd name="connsiteY2" fmla="*/ 81469 h 2091537"/>
              <a:gd name="connsiteX3" fmla="*/ 1108404 w 1108404"/>
              <a:gd name="connsiteY3" fmla="*/ 1692332 h 2091537"/>
              <a:gd name="connsiteX4" fmla="*/ 1070137 w 1108404"/>
              <a:gd name="connsiteY4" fmla="*/ 2071933 h 2091537"/>
              <a:gd name="connsiteX5" fmla="*/ 1065096 w 1108404"/>
              <a:gd name="connsiteY5" fmla="*/ 2091537 h 2091537"/>
              <a:gd name="connsiteX0" fmla="*/ 0 w 1066002"/>
              <a:gd name="connsiteY0" fmla="*/ 0 h 2091537"/>
              <a:gd name="connsiteX1" fmla="*/ 159141 w 1066002"/>
              <a:gd name="connsiteY1" fmla="*/ 81469 h 2091537"/>
              <a:gd name="connsiteX2" fmla="*/ 1066002 w 1066002"/>
              <a:gd name="connsiteY2" fmla="*/ 1692332 h 2091537"/>
              <a:gd name="connsiteX3" fmla="*/ 1027735 w 1066002"/>
              <a:gd name="connsiteY3" fmla="*/ 2071933 h 2091537"/>
              <a:gd name="connsiteX4" fmla="*/ 1022694 w 1066002"/>
              <a:gd name="connsiteY4" fmla="*/ 2091537 h 209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002" h="2091537">
                <a:moveTo>
                  <a:pt x="0" y="0"/>
                </a:moveTo>
                <a:lnTo>
                  <a:pt x="159141" y="81469"/>
                </a:lnTo>
                <a:cubicBezTo>
                  <a:pt x="702825" y="411821"/>
                  <a:pt x="1066002" y="1009664"/>
                  <a:pt x="1066002" y="1692332"/>
                </a:cubicBezTo>
                <a:cubicBezTo>
                  <a:pt x="1066002" y="1822364"/>
                  <a:pt x="1052826" y="1949319"/>
                  <a:pt x="1027735" y="2071933"/>
                </a:cubicBezTo>
                <a:lnTo>
                  <a:pt x="1022694" y="2091537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C77FF3EC-F9B8-975D-9DF4-086F7A1D25CB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69700" y="1613726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09FB0468-45FA-8668-E7BD-1A16F5F2292F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121391" y="4513523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rgbClr val="5D47D7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9">
            <a:extLst>
              <a:ext uri="{FF2B5EF4-FFF2-40B4-BE49-F238E27FC236}">
                <a16:creationId xmlns:a16="http://schemas.microsoft.com/office/drawing/2014/main" id="{1BD82A22-D82B-4BFD-2140-FD5099EEF0E1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7023641" y="4513523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56">
            <a:extLst>
              <a:ext uri="{FF2B5EF4-FFF2-40B4-BE49-F238E27FC236}">
                <a16:creationId xmlns:a16="http://schemas.microsoft.com/office/drawing/2014/main" id="{12F436CC-F27E-C606-9F58-E5F0D3A41A65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5028547" y="3556842"/>
            <a:ext cx="2140536" cy="553998"/>
          </a:xfrm>
        </p:spPr>
        <p:txBody>
          <a:bodyPr anchor="ctr" anchorCtr="0"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4730860-5FE5-9A71-C385-5FEB70E56B64}"/>
              </a:ext>
            </a:extLst>
          </p:cNvPr>
          <p:cNvSpPr/>
          <p:nvPr userDrawn="1"/>
        </p:nvSpPr>
        <p:spPr>
          <a:xfrm>
            <a:off x="5491395" y="1535420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2E41B49-3D44-8AA8-A8F3-22E6CFD0535F}"/>
              </a:ext>
            </a:extLst>
          </p:cNvPr>
          <p:cNvSpPr/>
          <p:nvPr userDrawn="1"/>
        </p:nvSpPr>
        <p:spPr>
          <a:xfrm>
            <a:off x="6945336" y="4435217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94A60DA-3289-AB7D-BCF9-AA5306B53E02}"/>
              </a:ext>
            </a:extLst>
          </p:cNvPr>
          <p:cNvSpPr/>
          <p:nvPr userDrawn="1"/>
        </p:nvSpPr>
        <p:spPr>
          <a:xfrm>
            <a:off x="4043086" y="4435217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0" name="Text Placeholder 15">
            <a:extLst>
              <a:ext uri="{FF2B5EF4-FFF2-40B4-BE49-F238E27FC236}">
                <a16:creationId xmlns:a16="http://schemas.microsoft.com/office/drawing/2014/main" id="{7C1C7A1F-401B-BC5C-5AC0-D007E235FD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06390" y="1543867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15">
            <a:extLst>
              <a:ext uri="{FF2B5EF4-FFF2-40B4-BE49-F238E27FC236}">
                <a16:creationId xmlns:a16="http://schemas.microsoft.com/office/drawing/2014/main" id="{43100C77-FC70-4A78-7C46-A6C5C7722A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06390" y="2046742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2" name="Text Placeholder 15">
            <a:extLst>
              <a:ext uri="{FF2B5EF4-FFF2-40B4-BE49-F238E27FC236}">
                <a16:creationId xmlns:a16="http://schemas.microsoft.com/office/drawing/2014/main" id="{59F0D069-1F0F-0A42-8FB6-C3FE402F852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71400" y="4467091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15">
            <a:extLst>
              <a:ext uri="{FF2B5EF4-FFF2-40B4-BE49-F238E27FC236}">
                <a16:creationId xmlns:a16="http://schemas.microsoft.com/office/drawing/2014/main" id="{5BD9D527-403E-33A4-BD08-AA298F648D7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71400" y="4969966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4" name="Text Placeholder 15">
            <a:extLst>
              <a:ext uri="{FF2B5EF4-FFF2-40B4-BE49-F238E27FC236}">
                <a16:creationId xmlns:a16="http://schemas.microsoft.com/office/drawing/2014/main" id="{16B633A5-3FA8-F6CD-5F7C-E422F170C4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15928" y="4467091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15">
            <a:extLst>
              <a:ext uri="{FF2B5EF4-FFF2-40B4-BE49-F238E27FC236}">
                <a16:creationId xmlns:a16="http://schemas.microsoft.com/office/drawing/2014/main" id="{52D241EF-2CC1-F9FB-736C-6AED5652D9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15928" y="4969966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6" name="Picture Placeholder 43">
            <a:extLst>
              <a:ext uri="{FF2B5EF4-FFF2-40B4-BE49-F238E27FC236}">
                <a16:creationId xmlns:a16="http://schemas.microsoft.com/office/drawing/2014/main" id="{7EA52FE0-8321-F2A4-8EAA-09C9D830853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813918" y="1857943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7" name="Picture Placeholder 43">
            <a:extLst>
              <a:ext uri="{FF2B5EF4-FFF2-40B4-BE49-F238E27FC236}">
                <a16:creationId xmlns:a16="http://schemas.microsoft.com/office/drawing/2014/main" id="{41E9B7E3-36F4-2DD0-BA8D-20CC7812874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4365609" y="4757740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8" name="Picture Placeholder 43">
            <a:extLst>
              <a:ext uri="{FF2B5EF4-FFF2-40B4-BE49-F238E27FC236}">
                <a16:creationId xmlns:a16="http://schemas.microsoft.com/office/drawing/2014/main" id="{EA9E4912-D5A7-06E2-2DF4-70A2D605982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267859" y="4757740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A986C2C-1B7B-709C-0E24-4B0A509A6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79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425FEA8-122A-A0AD-D0B9-D99D46AF76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4890" y="1613726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E7CCBFA1-9928-0915-A40A-18AF89709B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1076" y="4513523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BA4BC1C-EBDA-EC8E-C9CA-93B59ADBD40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31077" y="1613726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E5F9FDF6-9D0D-5C9B-CF33-44A049C52383}"/>
              </a:ext>
            </a:extLst>
          </p:cNvPr>
          <p:cNvSpPr/>
          <p:nvPr userDrawn="1"/>
        </p:nvSpPr>
        <p:spPr>
          <a:xfrm>
            <a:off x="4179427" y="2809339"/>
            <a:ext cx="167999" cy="1561171"/>
          </a:xfrm>
          <a:custGeom>
            <a:avLst/>
            <a:gdLst>
              <a:gd name="connsiteX0" fmla="*/ 167998 w 2159687"/>
              <a:gd name="connsiteY0" fmla="*/ 0 h 1561171"/>
              <a:gd name="connsiteX1" fmla="*/ 2159687 w 2159687"/>
              <a:gd name="connsiteY1" fmla="*/ 0 h 1561171"/>
              <a:gd name="connsiteX2" fmla="*/ 2159687 w 2159687"/>
              <a:gd name="connsiteY2" fmla="*/ 1561171 h 1561171"/>
              <a:gd name="connsiteX3" fmla="*/ 167999 w 2159687"/>
              <a:gd name="connsiteY3" fmla="*/ 1561171 h 1561171"/>
              <a:gd name="connsiteX4" fmla="*/ 150086 w 2159687"/>
              <a:gd name="connsiteY4" fmla="*/ 1523988 h 1561171"/>
              <a:gd name="connsiteX5" fmla="*/ 0 w 2159687"/>
              <a:gd name="connsiteY5" fmla="*/ 780585 h 1561171"/>
              <a:gd name="connsiteX6" fmla="*/ 150086 w 2159687"/>
              <a:gd name="connsiteY6" fmla="*/ 37183 h 1561171"/>
              <a:gd name="connsiteX0" fmla="*/ 2159687 w 2251127"/>
              <a:gd name="connsiteY0" fmla="*/ 0 h 1561171"/>
              <a:gd name="connsiteX1" fmla="*/ 2159687 w 2251127"/>
              <a:gd name="connsiteY1" fmla="*/ 1561171 h 1561171"/>
              <a:gd name="connsiteX2" fmla="*/ 167999 w 2251127"/>
              <a:gd name="connsiteY2" fmla="*/ 1561171 h 1561171"/>
              <a:gd name="connsiteX3" fmla="*/ 150086 w 2251127"/>
              <a:gd name="connsiteY3" fmla="*/ 1523988 h 1561171"/>
              <a:gd name="connsiteX4" fmla="*/ 0 w 2251127"/>
              <a:gd name="connsiteY4" fmla="*/ 780585 h 1561171"/>
              <a:gd name="connsiteX5" fmla="*/ 150086 w 2251127"/>
              <a:gd name="connsiteY5" fmla="*/ 37183 h 1561171"/>
              <a:gd name="connsiteX6" fmla="*/ 167998 w 2251127"/>
              <a:gd name="connsiteY6" fmla="*/ 0 h 1561171"/>
              <a:gd name="connsiteX7" fmla="*/ 2251127 w 2251127"/>
              <a:gd name="connsiteY7" fmla="*/ 91440 h 1561171"/>
              <a:gd name="connsiteX0" fmla="*/ 2159687 w 2159687"/>
              <a:gd name="connsiteY0" fmla="*/ 0 h 1561171"/>
              <a:gd name="connsiteX1" fmla="*/ 2159687 w 2159687"/>
              <a:gd name="connsiteY1" fmla="*/ 1561171 h 1561171"/>
              <a:gd name="connsiteX2" fmla="*/ 167999 w 2159687"/>
              <a:gd name="connsiteY2" fmla="*/ 1561171 h 1561171"/>
              <a:gd name="connsiteX3" fmla="*/ 150086 w 2159687"/>
              <a:gd name="connsiteY3" fmla="*/ 1523988 h 1561171"/>
              <a:gd name="connsiteX4" fmla="*/ 0 w 2159687"/>
              <a:gd name="connsiteY4" fmla="*/ 780585 h 1561171"/>
              <a:gd name="connsiteX5" fmla="*/ 150086 w 2159687"/>
              <a:gd name="connsiteY5" fmla="*/ 37183 h 1561171"/>
              <a:gd name="connsiteX6" fmla="*/ 167998 w 2159687"/>
              <a:gd name="connsiteY6" fmla="*/ 0 h 1561171"/>
              <a:gd name="connsiteX0" fmla="*/ 2159687 w 2159687"/>
              <a:gd name="connsiteY0" fmla="*/ 1561171 h 1561171"/>
              <a:gd name="connsiteX1" fmla="*/ 167999 w 2159687"/>
              <a:gd name="connsiteY1" fmla="*/ 1561171 h 1561171"/>
              <a:gd name="connsiteX2" fmla="*/ 150086 w 2159687"/>
              <a:gd name="connsiteY2" fmla="*/ 1523988 h 1561171"/>
              <a:gd name="connsiteX3" fmla="*/ 0 w 2159687"/>
              <a:gd name="connsiteY3" fmla="*/ 780585 h 1561171"/>
              <a:gd name="connsiteX4" fmla="*/ 150086 w 2159687"/>
              <a:gd name="connsiteY4" fmla="*/ 37183 h 1561171"/>
              <a:gd name="connsiteX5" fmla="*/ 167998 w 2159687"/>
              <a:gd name="connsiteY5" fmla="*/ 0 h 1561171"/>
              <a:gd name="connsiteX0" fmla="*/ 167999 w 167999"/>
              <a:gd name="connsiteY0" fmla="*/ 1561171 h 1561171"/>
              <a:gd name="connsiteX1" fmla="*/ 150086 w 167999"/>
              <a:gd name="connsiteY1" fmla="*/ 1523988 h 1561171"/>
              <a:gd name="connsiteX2" fmla="*/ 0 w 167999"/>
              <a:gd name="connsiteY2" fmla="*/ 780585 h 1561171"/>
              <a:gd name="connsiteX3" fmla="*/ 150086 w 167999"/>
              <a:gd name="connsiteY3" fmla="*/ 37183 h 1561171"/>
              <a:gd name="connsiteX4" fmla="*/ 167998 w 167999"/>
              <a:gd name="connsiteY4" fmla="*/ 0 h 15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99" h="1561171">
                <a:moveTo>
                  <a:pt x="167999" y="1561171"/>
                </a:moveTo>
                <a:lnTo>
                  <a:pt x="150086" y="1523988"/>
                </a:lnTo>
                <a:cubicBezTo>
                  <a:pt x="53442" y="1295496"/>
                  <a:pt x="0" y="1044281"/>
                  <a:pt x="0" y="780585"/>
                </a:cubicBezTo>
                <a:cubicBezTo>
                  <a:pt x="0" y="516889"/>
                  <a:pt x="53442" y="265675"/>
                  <a:pt x="150086" y="37183"/>
                </a:cubicBezTo>
                <a:lnTo>
                  <a:pt x="16799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Free-form: Shape 13">
            <a:extLst>
              <a:ext uri="{FF2B5EF4-FFF2-40B4-BE49-F238E27FC236}">
                <a16:creationId xmlns:a16="http://schemas.microsoft.com/office/drawing/2014/main" id="{EB32C01E-0179-909D-1EDE-921B08DB8271}"/>
              </a:ext>
            </a:extLst>
          </p:cNvPr>
          <p:cNvSpPr/>
          <p:nvPr userDrawn="1"/>
        </p:nvSpPr>
        <p:spPr>
          <a:xfrm rot="5400000" flipH="1">
            <a:off x="6005285" y="4635196"/>
            <a:ext cx="167999" cy="1561171"/>
          </a:xfrm>
          <a:custGeom>
            <a:avLst/>
            <a:gdLst>
              <a:gd name="connsiteX0" fmla="*/ 167998 w 2159687"/>
              <a:gd name="connsiteY0" fmla="*/ 0 h 1561171"/>
              <a:gd name="connsiteX1" fmla="*/ 2159687 w 2159687"/>
              <a:gd name="connsiteY1" fmla="*/ 0 h 1561171"/>
              <a:gd name="connsiteX2" fmla="*/ 2159687 w 2159687"/>
              <a:gd name="connsiteY2" fmla="*/ 1561171 h 1561171"/>
              <a:gd name="connsiteX3" fmla="*/ 167999 w 2159687"/>
              <a:gd name="connsiteY3" fmla="*/ 1561171 h 1561171"/>
              <a:gd name="connsiteX4" fmla="*/ 150086 w 2159687"/>
              <a:gd name="connsiteY4" fmla="*/ 1523988 h 1561171"/>
              <a:gd name="connsiteX5" fmla="*/ 0 w 2159687"/>
              <a:gd name="connsiteY5" fmla="*/ 780585 h 1561171"/>
              <a:gd name="connsiteX6" fmla="*/ 150086 w 2159687"/>
              <a:gd name="connsiteY6" fmla="*/ 37183 h 1561171"/>
              <a:gd name="connsiteX0" fmla="*/ 2159687 w 2251127"/>
              <a:gd name="connsiteY0" fmla="*/ 0 h 1561171"/>
              <a:gd name="connsiteX1" fmla="*/ 2159687 w 2251127"/>
              <a:gd name="connsiteY1" fmla="*/ 1561171 h 1561171"/>
              <a:gd name="connsiteX2" fmla="*/ 167999 w 2251127"/>
              <a:gd name="connsiteY2" fmla="*/ 1561171 h 1561171"/>
              <a:gd name="connsiteX3" fmla="*/ 150086 w 2251127"/>
              <a:gd name="connsiteY3" fmla="*/ 1523988 h 1561171"/>
              <a:gd name="connsiteX4" fmla="*/ 0 w 2251127"/>
              <a:gd name="connsiteY4" fmla="*/ 780585 h 1561171"/>
              <a:gd name="connsiteX5" fmla="*/ 150086 w 2251127"/>
              <a:gd name="connsiteY5" fmla="*/ 37183 h 1561171"/>
              <a:gd name="connsiteX6" fmla="*/ 167998 w 2251127"/>
              <a:gd name="connsiteY6" fmla="*/ 0 h 1561171"/>
              <a:gd name="connsiteX7" fmla="*/ 2251127 w 2251127"/>
              <a:gd name="connsiteY7" fmla="*/ 91440 h 1561171"/>
              <a:gd name="connsiteX0" fmla="*/ 2159687 w 2159687"/>
              <a:gd name="connsiteY0" fmla="*/ 0 h 1561171"/>
              <a:gd name="connsiteX1" fmla="*/ 2159687 w 2159687"/>
              <a:gd name="connsiteY1" fmla="*/ 1561171 h 1561171"/>
              <a:gd name="connsiteX2" fmla="*/ 167999 w 2159687"/>
              <a:gd name="connsiteY2" fmla="*/ 1561171 h 1561171"/>
              <a:gd name="connsiteX3" fmla="*/ 150086 w 2159687"/>
              <a:gd name="connsiteY3" fmla="*/ 1523988 h 1561171"/>
              <a:gd name="connsiteX4" fmla="*/ 0 w 2159687"/>
              <a:gd name="connsiteY4" fmla="*/ 780585 h 1561171"/>
              <a:gd name="connsiteX5" fmla="*/ 150086 w 2159687"/>
              <a:gd name="connsiteY5" fmla="*/ 37183 h 1561171"/>
              <a:gd name="connsiteX6" fmla="*/ 167998 w 2159687"/>
              <a:gd name="connsiteY6" fmla="*/ 0 h 1561171"/>
              <a:gd name="connsiteX0" fmla="*/ 2159687 w 2159687"/>
              <a:gd name="connsiteY0" fmla="*/ 1561171 h 1561171"/>
              <a:gd name="connsiteX1" fmla="*/ 167999 w 2159687"/>
              <a:gd name="connsiteY1" fmla="*/ 1561171 h 1561171"/>
              <a:gd name="connsiteX2" fmla="*/ 150086 w 2159687"/>
              <a:gd name="connsiteY2" fmla="*/ 1523988 h 1561171"/>
              <a:gd name="connsiteX3" fmla="*/ 0 w 2159687"/>
              <a:gd name="connsiteY3" fmla="*/ 780585 h 1561171"/>
              <a:gd name="connsiteX4" fmla="*/ 150086 w 2159687"/>
              <a:gd name="connsiteY4" fmla="*/ 37183 h 1561171"/>
              <a:gd name="connsiteX5" fmla="*/ 167998 w 2159687"/>
              <a:gd name="connsiteY5" fmla="*/ 0 h 1561171"/>
              <a:gd name="connsiteX0" fmla="*/ 167999 w 167999"/>
              <a:gd name="connsiteY0" fmla="*/ 1561171 h 1561171"/>
              <a:gd name="connsiteX1" fmla="*/ 150086 w 167999"/>
              <a:gd name="connsiteY1" fmla="*/ 1523988 h 1561171"/>
              <a:gd name="connsiteX2" fmla="*/ 0 w 167999"/>
              <a:gd name="connsiteY2" fmla="*/ 780585 h 1561171"/>
              <a:gd name="connsiteX3" fmla="*/ 150086 w 167999"/>
              <a:gd name="connsiteY3" fmla="*/ 37183 h 1561171"/>
              <a:gd name="connsiteX4" fmla="*/ 167998 w 167999"/>
              <a:gd name="connsiteY4" fmla="*/ 0 h 15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99" h="1561171">
                <a:moveTo>
                  <a:pt x="167999" y="1561171"/>
                </a:moveTo>
                <a:lnTo>
                  <a:pt x="150086" y="1523988"/>
                </a:lnTo>
                <a:cubicBezTo>
                  <a:pt x="53442" y="1295496"/>
                  <a:pt x="0" y="1044281"/>
                  <a:pt x="0" y="780585"/>
                </a:cubicBezTo>
                <a:cubicBezTo>
                  <a:pt x="0" y="516889"/>
                  <a:pt x="53442" y="265675"/>
                  <a:pt x="150086" y="37183"/>
                </a:cubicBezTo>
                <a:lnTo>
                  <a:pt x="16799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Free-form: Shape 16">
            <a:extLst>
              <a:ext uri="{FF2B5EF4-FFF2-40B4-BE49-F238E27FC236}">
                <a16:creationId xmlns:a16="http://schemas.microsoft.com/office/drawing/2014/main" id="{EE7749C8-8EA1-E160-5543-7788E5EEE62D}"/>
              </a:ext>
            </a:extLst>
          </p:cNvPr>
          <p:cNvSpPr/>
          <p:nvPr userDrawn="1"/>
        </p:nvSpPr>
        <p:spPr>
          <a:xfrm flipH="1">
            <a:off x="7831144" y="2809338"/>
            <a:ext cx="167999" cy="1561171"/>
          </a:xfrm>
          <a:custGeom>
            <a:avLst/>
            <a:gdLst>
              <a:gd name="connsiteX0" fmla="*/ 167998 w 2159687"/>
              <a:gd name="connsiteY0" fmla="*/ 0 h 1561171"/>
              <a:gd name="connsiteX1" fmla="*/ 2159687 w 2159687"/>
              <a:gd name="connsiteY1" fmla="*/ 0 h 1561171"/>
              <a:gd name="connsiteX2" fmla="*/ 2159687 w 2159687"/>
              <a:gd name="connsiteY2" fmla="*/ 1561171 h 1561171"/>
              <a:gd name="connsiteX3" fmla="*/ 167999 w 2159687"/>
              <a:gd name="connsiteY3" fmla="*/ 1561171 h 1561171"/>
              <a:gd name="connsiteX4" fmla="*/ 150086 w 2159687"/>
              <a:gd name="connsiteY4" fmla="*/ 1523988 h 1561171"/>
              <a:gd name="connsiteX5" fmla="*/ 0 w 2159687"/>
              <a:gd name="connsiteY5" fmla="*/ 780585 h 1561171"/>
              <a:gd name="connsiteX6" fmla="*/ 150086 w 2159687"/>
              <a:gd name="connsiteY6" fmla="*/ 37183 h 1561171"/>
              <a:gd name="connsiteX0" fmla="*/ 2159687 w 2251127"/>
              <a:gd name="connsiteY0" fmla="*/ 0 h 1561171"/>
              <a:gd name="connsiteX1" fmla="*/ 2159687 w 2251127"/>
              <a:gd name="connsiteY1" fmla="*/ 1561171 h 1561171"/>
              <a:gd name="connsiteX2" fmla="*/ 167999 w 2251127"/>
              <a:gd name="connsiteY2" fmla="*/ 1561171 h 1561171"/>
              <a:gd name="connsiteX3" fmla="*/ 150086 w 2251127"/>
              <a:gd name="connsiteY3" fmla="*/ 1523988 h 1561171"/>
              <a:gd name="connsiteX4" fmla="*/ 0 w 2251127"/>
              <a:gd name="connsiteY4" fmla="*/ 780585 h 1561171"/>
              <a:gd name="connsiteX5" fmla="*/ 150086 w 2251127"/>
              <a:gd name="connsiteY5" fmla="*/ 37183 h 1561171"/>
              <a:gd name="connsiteX6" fmla="*/ 167998 w 2251127"/>
              <a:gd name="connsiteY6" fmla="*/ 0 h 1561171"/>
              <a:gd name="connsiteX7" fmla="*/ 2251127 w 2251127"/>
              <a:gd name="connsiteY7" fmla="*/ 91440 h 1561171"/>
              <a:gd name="connsiteX0" fmla="*/ 2159687 w 2159687"/>
              <a:gd name="connsiteY0" fmla="*/ 0 h 1561171"/>
              <a:gd name="connsiteX1" fmla="*/ 2159687 w 2159687"/>
              <a:gd name="connsiteY1" fmla="*/ 1561171 h 1561171"/>
              <a:gd name="connsiteX2" fmla="*/ 167999 w 2159687"/>
              <a:gd name="connsiteY2" fmla="*/ 1561171 h 1561171"/>
              <a:gd name="connsiteX3" fmla="*/ 150086 w 2159687"/>
              <a:gd name="connsiteY3" fmla="*/ 1523988 h 1561171"/>
              <a:gd name="connsiteX4" fmla="*/ 0 w 2159687"/>
              <a:gd name="connsiteY4" fmla="*/ 780585 h 1561171"/>
              <a:gd name="connsiteX5" fmla="*/ 150086 w 2159687"/>
              <a:gd name="connsiteY5" fmla="*/ 37183 h 1561171"/>
              <a:gd name="connsiteX6" fmla="*/ 167998 w 2159687"/>
              <a:gd name="connsiteY6" fmla="*/ 0 h 1561171"/>
              <a:gd name="connsiteX0" fmla="*/ 2159687 w 2159687"/>
              <a:gd name="connsiteY0" fmla="*/ 1561171 h 1561171"/>
              <a:gd name="connsiteX1" fmla="*/ 167999 w 2159687"/>
              <a:gd name="connsiteY1" fmla="*/ 1561171 h 1561171"/>
              <a:gd name="connsiteX2" fmla="*/ 150086 w 2159687"/>
              <a:gd name="connsiteY2" fmla="*/ 1523988 h 1561171"/>
              <a:gd name="connsiteX3" fmla="*/ 0 w 2159687"/>
              <a:gd name="connsiteY3" fmla="*/ 780585 h 1561171"/>
              <a:gd name="connsiteX4" fmla="*/ 150086 w 2159687"/>
              <a:gd name="connsiteY4" fmla="*/ 37183 h 1561171"/>
              <a:gd name="connsiteX5" fmla="*/ 167998 w 2159687"/>
              <a:gd name="connsiteY5" fmla="*/ 0 h 1561171"/>
              <a:gd name="connsiteX0" fmla="*/ 167999 w 167999"/>
              <a:gd name="connsiteY0" fmla="*/ 1561171 h 1561171"/>
              <a:gd name="connsiteX1" fmla="*/ 150086 w 167999"/>
              <a:gd name="connsiteY1" fmla="*/ 1523988 h 1561171"/>
              <a:gd name="connsiteX2" fmla="*/ 0 w 167999"/>
              <a:gd name="connsiteY2" fmla="*/ 780585 h 1561171"/>
              <a:gd name="connsiteX3" fmla="*/ 150086 w 167999"/>
              <a:gd name="connsiteY3" fmla="*/ 37183 h 1561171"/>
              <a:gd name="connsiteX4" fmla="*/ 167998 w 167999"/>
              <a:gd name="connsiteY4" fmla="*/ 0 h 15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99" h="1561171">
                <a:moveTo>
                  <a:pt x="167999" y="1561171"/>
                </a:moveTo>
                <a:lnTo>
                  <a:pt x="150086" y="1523988"/>
                </a:lnTo>
                <a:cubicBezTo>
                  <a:pt x="53442" y="1295496"/>
                  <a:pt x="0" y="1044281"/>
                  <a:pt x="0" y="780585"/>
                </a:cubicBezTo>
                <a:cubicBezTo>
                  <a:pt x="0" y="516889"/>
                  <a:pt x="53442" y="265675"/>
                  <a:pt x="150086" y="37183"/>
                </a:cubicBezTo>
                <a:lnTo>
                  <a:pt x="16799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" name="Free-form: Shape 19">
            <a:extLst>
              <a:ext uri="{FF2B5EF4-FFF2-40B4-BE49-F238E27FC236}">
                <a16:creationId xmlns:a16="http://schemas.microsoft.com/office/drawing/2014/main" id="{AF9F032A-EF3D-7531-0DBC-0EE074BBC9E7}"/>
              </a:ext>
            </a:extLst>
          </p:cNvPr>
          <p:cNvSpPr/>
          <p:nvPr userDrawn="1"/>
        </p:nvSpPr>
        <p:spPr>
          <a:xfrm rot="5400000">
            <a:off x="6005286" y="983481"/>
            <a:ext cx="167999" cy="1561171"/>
          </a:xfrm>
          <a:custGeom>
            <a:avLst/>
            <a:gdLst>
              <a:gd name="connsiteX0" fmla="*/ 167998 w 2159687"/>
              <a:gd name="connsiteY0" fmla="*/ 0 h 1561171"/>
              <a:gd name="connsiteX1" fmla="*/ 2159687 w 2159687"/>
              <a:gd name="connsiteY1" fmla="*/ 0 h 1561171"/>
              <a:gd name="connsiteX2" fmla="*/ 2159687 w 2159687"/>
              <a:gd name="connsiteY2" fmla="*/ 1561171 h 1561171"/>
              <a:gd name="connsiteX3" fmla="*/ 167999 w 2159687"/>
              <a:gd name="connsiteY3" fmla="*/ 1561171 h 1561171"/>
              <a:gd name="connsiteX4" fmla="*/ 150086 w 2159687"/>
              <a:gd name="connsiteY4" fmla="*/ 1523988 h 1561171"/>
              <a:gd name="connsiteX5" fmla="*/ 0 w 2159687"/>
              <a:gd name="connsiteY5" fmla="*/ 780585 h 1561171"/>
              <a:gd name="connsiteX6" fmla="*/ 150086 w 2159687"/>
              <a:gd name="connsiteY6" fmla="*/ 37183 h 1561171"/>
              <a:gd name="connsiteX0" fmla="*/ 2159687 w 2251127"/>
              <a:gd name="connsiteY0" fmla="*/ 0 h 1561171"/>
              <a:gd name="connsiteX1" fmla="*/ 2159687 w 2251127"/>
              <a:gd name="connsiteY1" fmla="*/ 1561171 h 1561171"/>
              <a:gd name="connsiteX2" fmla="*/ 167999 w 2251127"/>
              <a:gd name="connsiteY2" fmla="*/ 1561171 h 1561171"/>
              <a:gd name="connsiteX3" fmla="*/ 150086 w 2251127"/>
              <a:gd name="connsiteY3" fmla="*/ 1523988 h 1561171"/>
              <a:gd name="connsiteX4" fmla="*/ 0 w 2251127"/>
              <a:gd name="connsiteY4" fmla="*/ 780585 h 1561171"/>
              <a:gd name="connsiteX5" fmla="*/ 150086 w 2251127"/>
              <a:gd name="connsiteY5" fmla="*/ 37183 h 1561171"/>
              <a:gd name="connsiteX6" fmla="*/ 167998 w 2251127"/>
              <a:gd name="connsiteY6" fmla="*/ 0 h 1561171"/>
              <a:gd name="connsiteX7" fmla="*/ 2251127 w 2251127"/>
              <a:gd name="connsiteY7" fmla="*/ 91440 h 1561171"/>
              <a:gd name="connsiteX0" fmla="*/ 2159687 w 2159687"/>
              <a:gd name="connsiteY0" fmla="*/ 0 h 1561171"/>
              <a:gd name="connsiteX1" fmla="*/ 2159687 w 2159687"/>
              <a:gd name="connsiteY1" fmla="*/ 1561171 h 1561171"/>
              <a:gd name="connsiteX2" fmla="*/ 167999 w 2159687"/>
              <a:gd name="connsiteY2" fmla="*/ 1561171 h 1561171"/>
              <a:gd name="connsiteX3" fmla="*/ 150086 w 2159687"/>
              <a:gd name="connsiteY3" fmla="*/ 1523988 h 1561171"/>
              <a:gd name="connsiteX4" fmla="*/ 0 w 2159687"/>
              <a:gd name="connsiteY4" fmla="*/ 780585 h 1561171"/>
              <a:gd name="connsiteX5" fmla="*/ 150086 w 2159687"/>
              <a:gd name="connsiteY5" fmla="*/ 37183 h 1561171"/>
              <a:gd name="connsiteX6" fmla="*/ 167998 w 2159687"/>
              <a:gd name="connsiteY6" fmla="*/ 0 h 1561171"/>
              <a:gd name="connsiteX0" fmla="*/ 2159687 w 2159687"/>
              <a:gd name="connsiteY0" fmla="*/ 1561171 h 1561171"/>
              <a:gd name="connsiteX1" fmla="*/ 167999 w 2159687"/>
              <a:gd name="connsiteY1" fmla="*/ 1561171 h 1561171"/>
              <a:gd name="connsiteX2" fmla="*/ 150086 w 2159687"/>
              <a:gd name="connsiteY2" fmla="*/ 1523988 h 1561171"/>
              <a:gd name="connsiteX3" fmla="*/ 0 w 2159687"/>
              <a:gd name="connsiteY3" fmla="*/ 780585 h 1561171"/>
              <a:gd name="connsiteX4" fmla="*/ 150086 w 2159687"/>
              <a:gd name="connsiteY4" fmla="*/ 37183 h 1561171"/>
              <a:gd name="connsiteX5" fmla="*/ 167998 w 2159687"/>
              <a:gd name="connsiteY5" fmla="*/ 0 h 1561171"/>
              <a:gd name="connsiteX0" fmla="*/ 167999 w 167999"/>
              <a:gd name="connsiteY0" fmla="*/ 1561171 h 1561171"/>
              <a:gd name="connsiteX1" fmla="*/ 150086 w 167999"/>
              <a:gd name="connsiteY1" fmla="*/ 1523988 h 1561171"/>
              <a:gd name="connsiteX2" fmla="*/ 0 w 167999"/>
              <a:gd name="connsiteY2" fmla="*/ 780585 h 1561171"/>
              <a:gd name="connsiteX3" fmla="*/ 150086 w 167999"/>
              <a:gd name="connsiteY3" fmla="*/ 37183 h 1561171"/>
              <a:gd name="connsiteX4" fmla="*/ 167998 w 167999"/>
              <a:gd name="connsiteY4" fmla="*/ 0 h 156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999" h="1561171">
                <a:moveTo>
                  <a:pt x="167999" y="1561171"/>
                </a:moveTo>
                <a:lnTo>
                  <a:pt x="150086" y="1523988"/>
                </a:lnTo>
                <a:cubicBezTo>
                  <a:pt x="53442" y="1295496"/>
                  <a:pt x="0" y="1044281"/>
                  <a:pt x="0" y="780585"/>
                </a:cubicBezTo>
                <a:cubicBezTo>
                  <a:pt x="0" y="516889"/>
                  <a:pt x="53442" y="265675"/>
                  <a:pt x="150086" y="37183"/>
                </a:cubicBezTo>
                <a:lnTo>
                  <a:pt x="16799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3EAC1935-6D53-CC32-2C6B-69E3D8A20C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5928" y="1543867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B1B1AC7-9D0B-CA3D-7419-AE6ED428AF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5928" y="2046742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DD79876-80C7-2355-1D24-594C6FCBC50E}"/>
              </a:ext>
            </a:extLst>
          </p:cNvPr>
          <p:cNvSpPr/>
          <p:nvPr userDrawn="1"/>
        </p:nvSpPr>
        <p:spPr>
          <a:xfrm>
            <a:off x="4016585" y="1535420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8FC5392-57C3-4864-35CC-3404F1917FC5}"/>
              </a:ext>
            </a:extLst>
          </p:cNvPr>
          <p:cNvSpPr/>
          <p:nvPr userDrawn="1"/>
        </p:nvSpPr>
        <p:spPr>
          <a:xfrm>
            <a:off x="6952778" y="1535420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FC7B9E-E88D-9CC8-8B80-A77AE368273F}"/>
              </a:ext>
            </a:extLst>
          </p:cNvPr>
          <p:cNvSpPr/>
          <p:nvPr userDrawn="1"/>
        </p:nvSpPr>
        <p:spPr>
          <a:xfrm>
            <a:off x="6952778" y="4435218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EA45A041-CA8E-8FE0-D3A0-ECF56D87E66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415928" y="4467091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7D30BC42-634A-FB07-BEFD-41B29982D9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415928" y="4969966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3617E831-1BC3-741F-6727-9FA3A79608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71400" y="4467091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AD700EC0-0F66-BA56-A2A3-5262D99BB3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71400" y="4969966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594D9EE4-ED43-E320-596B-C549986239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71400" y="1543867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1E1891D-877A-1AC7-B320-D2BD5F9700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71400" y="2046742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7" name="Picture Placeholder 43">
            <a:extLst>
              <a:ext uri="{FF2B5EF4-FFF2-40B4-BE49-F238E27FC236}">
                <a16:creationId xmlns:a16="http://schemas.microsoft.com/office/drawing/2014/main" id="{D50ABB92-2438-83B4-DE5C-8EA4E340F9F7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39108" y="1857943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8" name="Picture Placeholder 43">
            <a:extLst>
              <a:ext uri="{FF2B5EF4-FFF2-40B4-BE49-F238E27FC236}">
                <a16:creationId xmlns:a16="http://schemas.microsoft.com/office/drawing/2014/main" id="{5E7F26FA-31FF-7CC4-94B9-81BAF55EA06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275295" y="1857943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0" name="Picture Placeholder 43">
            <a:extLst>
              <a:ext uri="{FF2B5EF4-FFF2-40B4-BE49-F238E27FC236}">
                <a16:creationId xmlns:a16="http://schemas.microsoft.com/office/drawing/2014/main" id="{C837EF26-D385-9321-7DFC-D81BB4D31E57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7275294" y="4757740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AD91A16E-884F-5F43-BED5-879F2E9DF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8547" y="3312923"/>
            <a:ext cx="2140536" cy="553998"/>
          </a:xfrm>
        </p:spPr>
        <p:txBody>
          <a:bodyPr anchor="ctr" anchorCtr="0"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4A6B718C-E85E-4702-91B1-074A4717B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0BA8CA-056C-2A7C-FFC5-44B9310D6E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1391" y="4513523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rgbClr val="5D47D7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130F93-B83C-2FB6-A0FB-D3EF21B20356}"/>
              </a:ext>
            </a:extLst>
          </p:cNvPr>
          <p:cNvSpPr/>
          <p:nvPr userDrawn="1"/>
        </p:nvSpPr>
        <p:spPr>
          <a:xfrm>
            <a:off x="4043086" y="4435217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Picture Placeholder 43">
            <a:extLst>
              <a:ext uri="{FF2B5EF4-FFF2-40B4-BE49-F238E27FC236}">
                <a16:creationId xmlns:a16="http://schemas.microsoft.com/office/drawing/2014/main" id="{3EF2C12F-4F1E-3781-D97A-00A2B14C926B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4365609" y="4757740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61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5ECD335-A24E-3D79-6E17-87A377948C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15"/>
          <a:stretch>
            <a:fillRect/>
          </a:stretch>
        </p:blipFill>
        <p:spPr>
          <a:xfrm>
            <a:off x="0" y="-5181"/>
            <a:ext cx="12204626" cy="6863181"/>
          </a:xfrm>
          <a:prstGeom prst="rect">
            <a:avLst/>
          </a:prstGeom>
        </p:spPr>
      </p:pic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64112F23-ABA8-0D6F-D260-A177A9FF202E}"/>
              </a:ext>
            </a:extLst>
          </p:cNvPr>
          <p:cNvSpPr/>
          <p:nvPr userDrawn="1"/>
        </p:nvSpPr>
        <p:spPr>
          <a:xfrm>
            <a:off x="0" y="0"/>
            <a:ext cx="8390467" cy="6858000"/>
          </a:xfrm>
          <a:custGeom>
            <a:avLst/>
            <a:gdLst>
              <a:gd name="connsiteX0" fmla="*/ 0 w 8390467"/>
              <a:gd name="connsiteY0" fmla="*/ 0 h 6858000"/>
              <a:gd name="connsiteX1" fmla="*/ 7706125 w 8390467"/>
              <a:gd name="connsiteY1" fmla="*/ 0 h 6858000"/>
              <a:gd name="connsiteX2" fmla="*/ 7849483 w 8390467"/>
              <a:gd name="connsiteY2" fmla="*/ 363587 h 6858000"/>
              <a:gd name="connsiteX3" fmla="*/ 8390467 w 8390467"/>
              <a:gd name="connsiteY3" fmla="*/ 3429000 h 6858000"/>
              <a:gd name="connsiteX4" fmla="*/ 7849483 w 8390467"/>
              <a:gd name="connsiteY4" fmla="*/ 6494414 h 6858000"/>
              <a:gd name="connsiteX5" fmla="*/ 7706125 w 8390467"/>
              <a:gd name="connsiteY5" fmla="*/ 6858000 h 6858000"/>
              <a:gd name="connsiteX6" fmla="*/ 0 w 8390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0467" h="6858000">
                <a:moveTo>
                  <a:pt x="0" y="0"/>
                </a:moveTo>
                <a:lnTo>
                  <a:pt x="7706125" y="0"/>
                </a:lnTo>
                <a:lnTo>
                  <a:pt x="7849483" y="363587"/>
                </a:lnTo>
                <a:cubicBezTo>
                  <a:pt x="8199465" y="1319432"/>
                  <a:pt x="8390467" y="2351910"/>
                  <a:pt x="8390467" y="3429000"/>
                </a:cubicBezTo>
                <a:cubicBezTo>
                  <a:pt x="8390467" y="4506090"/>
                  <a:pt x="8199465" y="5538569"/>
                  <a:pt x="7849483" y="6494414"/>
                </a:cubicBezTo>
                <a:lnTo>
                  <a:pt x="770612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A3E51738-DEF3-8FEF-5B9C-A2CCFE7259F7}"/>
              </a:ext>
            </a:extLst>
          </p:cNvPr>
          <p:cNvSpPr/>
          <p:nvPr userDrawn="1"/>
        </p:nvSpPr>
        <p:spPr>
          <a:xfrm>
            <a:off x="6273263" y="2454443"/>
            <a:ext cx="5918737" cy="3526120"/>
          </a:xfrm>
          <a:custGeom>
            <a:avLst/>
            <a:gdLst>
              <a:gd name="connsiteX0" fmla="*/ 3552134 w 6006496"/>
              <a:gd name="connsiteY0" fmla="*/ 946679 h 3578403"/>
              <a:gd name="connsiteX1" fmla="*/ 4864894 w 6006496"/>
              <a:gd name="connsiteY1" fmla="*/ 1506518 h 3578403"/>
              <a:gd name="connsiteX2" fmla="*/ 5642629 w 6006496"/>
              <a:gd name="connsiteY2" fmla="*/ 1871736 h 3578403"/>
              <a:gd name="connsiteX3" fmla="*/ 5683723 w 6006496"/>
              <a:gd name="connsiteY3" fmla="*/ 1871736 h 3578403"/>
              <a:gd name="connsiteX4" fmla="*/ 5924805 w 6006496"/>
              <a:gd name="connsiteY4" fmla="*/ 1841387 h 3578403"/>
              <a:gd name="connsiteX5" fmla="*/ 6006496 w 6006496"/>
              <a:gd name="connsiteY5" fmla="*/ 1814810 h 3578403"/>
              <a:gd name="connsiteX6" fmla="*/ 6006496 w 6006496"/>
              <a:gd name="connsiteY6" fmla="*/ 2709765 h 3578403"/>
              <a:gd name="connsiteX7" fmla="*/ 5924950 w 6006496"/>
              <a:gd name="connsiteY7" fmla="*/ 2683371 h 3578403"/>
              <a:gd name="connsiteX8" fmla="*/ 5682176 w 6006496"/>
              <a:gd name="connsiteY8" fmla="*/ 2653346 h 3578403"/>
              <a:gd name="connsiteX9" fmla="*/ 5641082 w 6006496"/>
              <a:gd name="connsiteY9" fmla="*/ 2653346 h 3578403"/>
              <a:gd name="connsiteX10" fmla="*/ 4867223 w 6006496"/>
              <a:gd name="connsiteY10" fmla="*/ 3018564 h 3578403"/>
              <a:gd name="connsiteX11" fmla="*/ 3554462 w 6006496"/>
              <a:gd name="connsiteY11" fmla="*/ 3578403 h 3578403"/>
              <a:gd name="connsiteX12" fmla="*/ 2241701 w 6006496"/>
              <a:gd name="connsiteY12" fmla="*/ 3018564 h 3578403"/>
              <a:gd name="connsiteX13" fmla="*/ 1445357 w 6006496"/>
              <a:gd name="connsiteY13" fmla="*/ 2653346 h 3578403"/>
              <a:gd name="connsiteX14" fmla="*/ 723452 w 6006496"/>
              <a:gd name="connsiteY14" fmla="*/ 2954977 h 3578403"/>
              <a:gd name="connsiteX15" fmla="*/ 0 w 6006496"/>
              <a:gd name="connsiteY15" fmla="*/ 2544789 h 3578403"/>
              <a:gd name="connsiteX16" fmla="*/ 1446131 w 6006496"/>
              <a:gd name="connsiteY16" fmla="*/ 1870190 h 3578403"/>
              <a:gd name="connsiteX17" fmla="*/ 2758891 w 6006496"/>
              <a:gd name="connsiteY17" fmla="*/ 2430029 h 3578403"/>
              <a:gd name="connsiteX18" fmla="*/ 3555235 w 6006496"/>
              <a:gd name="connsiteY18" fmla="*/ 2795247 h 3578403"/>
              <a:gd name="connsiteX19" fmla="*/ 4350798 w 6006496"/>
              <a:gd name="connsiteY19" fmla="*/ 2430029 h 3578403"/>
              <a:gd name="connsiteX20" fmla="*/ 4547755 w 6006496"/>
              <a:gd name="connsiteY20" fmla="*/ 2264096 h 3578403"/>
              <a:gd name="connsiteX21" fmla="*/ 4347704 w 6006496"/>
              <a:gd name="connsiteY21" fmla="*/ 2095053 h 3578403"/>
              <a:gd name="connsiteX22" fmla="*/ 3551360 w 6006496"/>
              <a:gd name="connsiteY22" fmla="*/ 1729835 h 3578403"/>
              <a:gd name="connsiteX23" fmla="*/ 2829455 w 6006496"/>
              <a:gd name="connsiteY23" fmla="*/ 2031474 h 3578403"/>
              <a:gd name="connsiteX24" fmla="*/ 2106003 w 6006496"/>
              <a:gd name="connsiteY24" fmla="*/ 1621278 h 3578403"/>
              <a:gd name="connsiteX25" fmla="*/ 3552134 w 6006496"/>
              <a:gd name="connsiteY25" fmla="*/ 946679 h 3578403"/>
              <a:gd name="connsiteX26" fmla="*/ 5661238 w 6006496"/>
              <a:gd name="connsiteY26" fmla="*/ 22395 h 3578403"/>
              <a:gd name="connsiteX27" fmla="*/ 5866432 w 6006496"/>
              <a:gd name="connsiteY27" fmla="*/ 32864 h 3578403"/>
              <a:gd name="connsiteX28" fmla="*/ 6006496 w 6006496"/>
              <a:gd name="connsiteY28" fmla="*/ 54899 h 3578403"/>
              <a:gd name="connsiteX29" fmla="*/ 6006496 w 6006496"/>
              <a:gd name="connsiteY29" fmla="*/ 862026 h 3578403"/>
              <a:gd name="connsiteX30" fmla="*/ 5911939 w 6006496"/>
              <a:gd name="connsiteY30" fmla="*/ 832740 h 3578403"/>
              <a:gd name="connsiteX31" fmla="*/ 5661238 w 6006496"/>
              <a:gd name="connsiteY31" fmla="*/ 805551 h 3578403"/>
              <a:gd name="connsiteX32" fmla="*/ 4938560 w 6006496"/>
              <a:gd name="connsiteY32" fmla="*/ 1107190 h 3578403"/>
              <a:gd name="connsiteX33" fmla="*/ 4215108 w 6006496"/>
              <a:gd name="connsiteY33" fmla="*/ 696994 h 3578403"/>
              <a:gd name="connsiteX34" fmla="*/ 5661238 w 6006496"/>
              <a:gd name="connsiteY34" fmla="*/ 22395 h 3578403"/>
              <a:gd name="connsiteX35" fmla="*/ 6002875 w 6006496"/>
              <a:gd name="connsiteY35" fmla="*/ 0 h 3578403"/>
              <a:gd name="connsiteX36" fmla="*/ 6006496 w 6006496"/>
              <a:gd name="connsiteY36" fmla="*/ 871 h 3578403"/>
              <a:gd name="connsiteX37" fmla="*/ 6006496 w 6006496"/>
              <a:gd name="connsiteY37" fmla="*/ 4635 h 357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06496" h="3578403">
                <a:moveTo>
                  <a:pt x="3552134" y="946679"/>
                </a:moveTo>
                <a:cubicBezTo>
                  <a:pt x="4226741" y="946679"/>
                  <a:pt x="4580326" y="1256841"/>
                  <a:pt x="4864894" y="1506518"/>
                </a:cubicBezTo>
                <a:cubicBezTo>
                  <a:pt x="5102946" y="1715108"/>
                  <a:pt x="5275864" y="1866306"/>
                  <a:pt x="5642629" y="1871736"/>
                </a:cubicBezTo>
                <a:cubicBezTo>
                  <a:pt x="5650387" y="1871736"/>
                  <a:pt x="5676746" y="1871736"/>
                  <a:pt x="5683723" y="1871736"/>
                </a:cubicBezTo>
                <a:cubicBezTo>
                  <a:pt x="5774641" y="1870185"/>
                  <a:pt x="5853685" y="1859621"/>
                  <a:pt x="5924805" y="1841387"/>
                </a:cubicBezTo>
                <a:lnTo>
                  <a:pt x="6006496" y="1814810"/>
                </a:lnTo>
                <a:lnTo>
                  <a:pt x="6006496" y="2709765"/>
                </a:lnTo>
                <a:lnTo>
                  <a:pt x="5924950" y="2683371"/>
                </a:lnTo>
                <a:cubicBezTo>
                  <a:pt x="5853443" y="2665172"/>
                  <a:pt x="5773867" y="2654704"/>
                  <a:pt x="5682176" y="2653346"/>
                </a:cubicBezTo>
                <a:cubicBezTo>
                  <a:pt x="5668215" y="2653346"/>
                  <a:pt x="5655035" y="2654119"/>
                  <a:pt x="5641082" y="2653346"/>
                </a:cubicBezTo>
                <a:cubicBezTo>
                  <a:pt x="5277410" y="2659549"/>
                  <a:pt x="5104501" y="2809982"/>
                  <a:pt x="4867223" y="3018564"/>
                </a:cubicBezTo>
                <a:cubicBezTo>
                  <a:pt x="4582646" y="3268241"/>
                  <a:pt x="4229061" y="3578403"/>
                  <a:pt x="3554462" y="3578403"/>
                </a:cubicBezTo>
                <a:cubicBezTo>
                  <a:pt x="2879855" y="3578403"/>
                  <a:pt x="2525496" y="3268241"/>
                  <a:pt x="2241701" y="3018564"/>
                </a:cubicBezTo>
                <a:cubicBezTo>
                  <a:pt x="1999775" y="2806099"/>
                  <a:pt x="1825302" y="2653346"/>
                  <a:pt x="1445357" y="2653346"/>
                </a:cubicBezTo>
                <a:cubicBezTo>
                  <a:pt x="1104952" y="2653346"/>
                  <a:pt x="929714" y="2776637"/>
                  <a:pt x="723452" y="2954977"/>
                </a:cubicBezTo>
                <a:cubicBezTo>
                  <a:pt x="542011" y="2806099"/>
                  <a:pt x="310936" y="2644814"/>
                  <a:pt x="0" y="2544789"/>
                </a:cubicBezTo>
                <a:cubicBezTo>
                  <a:pt x="354359" y="2225322"/>
                  <a:pt x="669178" y="1882596"/>
                  <a:pt x="1446131" y="1870190"/>
                </a:cubicBezTo>
                <a:cubicBezTo>
                  <a:pt x="2120730" y="1870190"/>
                  <a:pt x="2474323" y="2180352"/>
                  <a:pt x="2758891" y="2430029"/>
                </a:cubicBezTo>
                <a:cubicBezTo>
                  <a:pt x="3000818" y="2642494"/>
                  <a:pt x="3175290" y="2795247"/>
                  <a:pt x="3555235" y="2795247"/>
                </a:cubicBezTo>
                <a:cubicBezTo>
                  <a:pt x="3935188" y="2795247"/>
                  <a:pt x="4109653" y="2641713"/>
                  <a:pt x="4350798" y="2430029"/>
                </a:cubicBezTo>
                <a:cubicBezTo>
                  <a:pt x="4412057" y="2376528"/>
                  <a:pt x="4477191" y="2319144"/>
                  <a:pt x="4547755" y="2264096"/>
                </a:cubicBezTo>
                <a:cubicBezTo>
                  <a:pt x="4475644" y="2207485"/>
                  <a:pt x="4409737" y="2150109"/>
                  <a:pt x="4347704" y="2095053"/>
                </a:cubicBezTo>
                <a:cubicBezTo>
                  <a:pt x="4105778" y="1882596"/>
                  <a:pt x="3931305" y="1729835"/>
                  <a:pt x="3551360" y="1729835"/>
                </a:cubicBezTo>
                <a:cubicBezTo>
                  <a:pt x="3210955" y="1729835"/>
                  <a:pt x="3035717" y="1853127"/>
                  <a:pt x="2829455" y="2031474"/>
                </a:cubicBezTo>
                <a:cubicBezTo>
                  <a:pt x="2648014" y="1882596"/>
                  <a:pt x="2416939" y="1721312"/>
                  <a:pt x="2106003" y="1621278"/>
                </a:cubicBezTo>
                <a:cubicBezTo>
                  <a:pt x="2468893" y="1290959"/>
                  <a:pt x="2775181" y="959085"/>
                  <a:pt x="3552134" y="946679"/>
                </a:cubicBezTo>
                <a:close/>
                <a:moveTo>
                  <a:pt x="5661238" y="22395"/>
                </a:moveTo>
                <a:cubicBezTo>
                  <a:pt x="5733353" y="22395"/>
                  <a:pt x="5801589" y="26079"/>
                  <a:pt x="5866432" y="32864"/>
                </a:cubicBezTo>
                <a:lnTo>
                  <a:pt x="6006496" y="54899"/>
                </a:lnTo>
                <a:lnTo>
                  <a:pt x="6006496" y="862026"/>
                </a:lnTo>
                <a:lnTo>
                  <a:pt x="5911939" y="832740"/>
                </a:lnTo>
                <a:cubicBezTo>
                  <a:pt x="5838371" y="815099"/>
                  <a:pt x="5756226" y="805551"/>
                  <a:pt x="5661238" y="805551"/>
                </a:cubicBezTo>
                <a:cubicBezTo>
                  <a:pt x="5320833" y="805551"/>
                  <a:pt x="5145595" y="928843"/>
                  <a:pt x="4938560" y="1107190"/>
                </a:cubicBezTo>
                <a:cubicBezTo>
                  <a:pt x="4757119" y="958312"/>
                  <a:pt x="4526044" y="797028"/>
                  <a:pt x="4215108" y="696994"/>
                </a:cubicBezTo>
                <a:cubicBezTo>
                  <a:pt x="4569467" y="357370"/>
                  <a:pt x="4884286" y="34801"/>
                  <a:pt x="5661238" y="22395"/>
                </a:cubicBezTo>
                <a:close/>
                <a:moveTo>
                  <a:pt x="6002875" y="0"/>
                </a:moveTo>
                <a:lnTo>
                  <a:pt x="6006496" y="871"/>
                </a:lnTo>
                <a:lnTo>
                  <a:pt x="6006496" y="4635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55141B4-CC0E-2DC7-573A-998189A09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9" r="61"/>
          <a:stretch>
            <a:fillRect/>
          </a:stretch>
        </p:blipFill>
        <p:spPr>
          <a:xfrm>
            <a:off x="0" y="-5181"/>
            <a:ext cx="12204627" cy="686318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E20BA0A-2401-A8ED-C7CD-EBECC748ED65}"/>
              </a:ext>
            </a:extLst>
          </p:cNvPr>
          <p:cNvGrpSpPr/>
          <p:nvPr userDrawn="1"/>
        </p:nvGrpSpPr>
        <p:grpSpPr>
          <a:xfrm>
            <a:off x="6279500" y="4297647"/>
            <a:ext cx="5912386" cy="1683701"/>
            <a:chOff x="6279500" y="4827036"/>
            <a:chExt cx="5912386" cy="1683701"/>
          </a:xfrm>
        </p:grpSpPr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F5351B2F-6321-BED9-4CEA-57897EBE964D}"/>
                </a:ext>
              </a:extLst>
            </p:cNvPr>
            <p:cNvSpPr/>
            <p:nvPr/>
          </p:nvSpPr>
          <p:spPr>
            <a:xfrm>
              <a:off x="6279500" y="4827036"/>
              <a:ext cx="4691471" cy="1683701"/>
            </a:xfrm>
            <a:custGeom>
              <a:avLst/>
              <a:gdLst>
                <a:gd name="connsiteX0" fmla="*/ 1425093 w 4691471"/>
                <a:gd name="connsiteY0" fmla="*/ 0 h 1683701"/>
                <a:gd name="connsiteX1" fmla="*/ 2718696 w 4691471"/>
                <a:gd name="connsiteY1" fmla="*/ 551855 h 1683701"/>
                <a:gd name="connsiteX2" fmla="*/ 3503377 w 4691471"/>
                <a:gd name="connsiteY2" fmla="*/ 911799 h 1683701"/>
                <a:gd name="connsiteX3" fmla="*/ 4287273 w 4691471"/>
                <a:gd name="connsiteY3" fmla="*/ 551855 h 1683701"/>
                <a:gd name="connsiteX4" fmla="*/ 4481314 w 4691471"/>
                <a:gd name="connsiteY4" fmla="*/ 388305 h 1683701"/>
                <a:gd name="connsiteX5" fmla="*/ 4532644 w 4691471"/>
                <a:gd name="connsiteY5" fmla="*/ 346492 h 1683701"/>
                <a:gd name="connsiteX6" fmla="*/ 4547177 w 4691471"/>
                <a:gd name="connsiteY6" fmla="*/ 336897 h 1683701"/>
                <a:gd name="connsiteX7" fmla="*/ 4550043 w 4691471"/>
                <a:gd name="connsiteY7" fmla="*/ 359807 h 1683701"/>
                <a:gd name="connsiteX8" fmla="*/ 4636270 w 4691471"/>
                <a:gd name="connsiteY8" fmla="*/ 799181 h 1683701"/>
                <a:gd name="connsiteX9" fmla="*/ 4682905 w 4691471"/>
                <a:gd name="connsiteY9" fmla="*/ 1186574 h 1683701"/>
                <a:gd name="connsiteX10" fmla="*/ 4691471 w 4691471"/>
                <a:gd name="connsiteY10" fmla="*/ 1219433 h 1683701"/>
                <a:gd name="connsiteX11" fmla="*/ 4569114 w 4691471"/>
                <a:gd name="connsiteY11" fmla="*/ 1321878 h 1683701"/>
                <a:gd name="connsiteX12" fmla="*/ 3502480 w 4691471"/>
                <a:gd name="connsiteY12" fmla="*/ 1683701 h 1683701"/>
                <a:gd name="connsiteX13" fmla="*/ 2208877 w 4691471"/>
                <a:gd name="connsiteY13" fmla="*/ 1131846 h 1683701"/>
                <a:gd name="connsiteX14" fmla="*/ 1424196 w 4691471"/>
                <a:gd name="connsiteY14" fmla="*/ 771902 h 1683701"/>
                <a:gd name="connsiteX15" fmla="*/ 712827 w 4691471"/>
                <a:gd name="connsiteY15" fmla="*/ 1069184 h 1683701"/>
                <a:gd name="connsiteX16" fmla="*/ 0 w 4691471"/>
                <a:gd name="connsiteY16" fmla="*/ 664849 h 1683701"/>
                <a:gd name="connsiteX17" fmla="*/ 1425093 w 4691471"/>
                <a:gd name="connsiteY17" fmla="*/ 0 h 168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91471" h="1683701">
                  <a:moveTo>
                    <a:pt x="1425093" y="0"/>
                  </a:moveTo>
                  <a:cubicBezTo>
                    <a:pt x="2089830" y="0"/>
                    <a:pt x="2438228" y="305689"/>
                    <a:pt x="2718696" y="551855"/>
                  </a:cubicBezTo>
                  <a:cubicBezTo>
                    <a:pt x="2957126" y="761252"/>
                    <a:pt x="3128972" y="911799"/>
                    <a:pt x="3503377" y="911799"/>
                  </a:cubicBezTo>
                  <a:cubicBezTo>
                    <a:pt x="3877782" y="911799"/>
                    <a:pt x="4049739" y="760468"/>
                    <a:pt x="4287273" y="551855"/>
                  </a:cubicBezTo>
                  <a:cubicBezTo>
                    <a:pt x="4347582" y="499169"/>
                    <a:pt x="4418427" y="450182"/>
                    <a:pt x="4481314" y="388305"/>
                  </a:cubicBezTo>
                  <a:cubicBezTo>
                    <a:pt x="4492538" y="377264"/>
                    <a:pt x="4509886" y="363002"/>
                    <a:pt x="4532644" y="346492"/>
                  </a:cubicBezTo>
                  <a:lnTo>
                    <a:pt x="4547177" y="336897"/>
                  </a:lnTo>
                  <a:lnTo>
                    <a:pt x="4550043" y="359807"/>
                  </a:lnTo>
                  <a:cubicBezTo>
                    <a:pt x="4572183" y="498672"/>
                    <a:pt x="4623310" y="666767"/>
                    <a:pt x="4636270" y="799181"/>
                  </a:cubicBezTo>
                  <a:cubicBezTo>
                    <a:pt x="4649232" y="931596"/>
                    <a:pt x="4659653" y="1080826"/>
                    <a:pt x="4682905" y="1186574"/>
                  </a:cubicBezTo>
                  <a:lnTo>
                    <a:pt x="4691471" y="1219433"/>
                  </a:lnTo>
                  <a:lnTo>
                    <a:pt x="4569114" y="1321878"/>
                  </a:lnTo>
                  <a:cubicBezTo>
                    <a:pt x="4321644" y="1511688"/>
                    <a:pt x="4001032" y="1683701"/>
                    <a:pt x="3502480" y="1683701"/>
                  </a:cubicBezTo>
                  <a:cubicBezTo>
                    <a:pt x="2837743" y="1683701"/>
                    <a:pt x="2488560" y="1378012"/>
                    <a:pt x="2208877" y="1131846"/>
                  </a:cubicBezTo>
                  <a:cubicBezTo>
                    <a:pt x="1970446" y="922448"/>
                    <a:pt x="1798601" y="771902"/>
                    <a:pt x="1424196" y="771902"/>
                  </a:cubicBezTo>
                  <a:cubicBezTo>
                    <a:pt x="1088801" y="771902"/>
                    <a:pt x="916059" y="893415"/>
                    <a:pt x="712827" y="1069184"/>
                  </a:cubicBezTo>
                  <a:cubicBezTo>
                    <a:pt x="534032" y="922448"/>
                    <a:pt x="306362" y="763494"/>
                    <a:pt x="0" y="664849"/>
                  </a:cubicBezTo>
                  <a:cubicBezTo>
                    <a:pt x="349295" y="350080"/>
                    <a:pt x="659469" y="12218"/>
                    <a:pt x="1425093" y="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9871A5B-A422-9E26-F568-178991E75835}"/>
                </a:ext>
              </a:extLst>
            </p:cNvPr>
            <p:cNvSpPr/>
            <p:nvPr/>
          </p:nvSpPr>
          <p:spPr>
            <a:xfrm>
              <a:off x="10761133" y="5393267"/>
              <a:ext cx="1430753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137DFEA5-8AD9-0F74-3D87-4967EC60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4" y="2630659"/>
            <a:ext cx="5212526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94251021-FAA2-A7EE-1428-8356F27843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134" y="3859420"/>
            <a:ext cx="5212526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3A57315A-A2B4-3E18-71C0-D48F3123D2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4398762"/>
            <a:ext cx="5212526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FE69655C-76AE-25C4-3C9F-262E583AC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6353166"/>
            <a:ext cx="5212526" cy="1384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6FB46F4C-3062-6DB9-ED14-D59D0BA0F2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754" y="5669425"/>
            <a:ext cx="5079600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6">
            <a:extLst>
              <a:ext uri="{FF2B5EF4-FFF2-40B4-BE49-F238E27FC236}">
                <a16:creationId xmlns:a16="http://schemas.microsoft.com/office/drawing/2014/main" id="{9DF617B8-E470-6370-6246-28C7BF7860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EE2D624-FF93-563F-0CDD-A12571A07D7F}"/>
              </a:ext>
            </a:extLst>
          </p:cNvPr>
          <p:cNvGrpSpPr/>
          <p:nvPr userDrawn="1"/>
        </p:nvGrpSpPr>
        <p:grpSpPr>
          <a:xfrm>
            <a:off x="576120" y="837102"/>
            <a:ext cx="4232947" cy="585299"/>
            <a:chOff x="3651227" y="3078934"/>
            <a:chExt cx="4888873" cy="675995"/>
          </a:xfrm>
        </p:grpSpPr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37ECD0DF-09F8-316D-7FCE-4F4A81D4F2C5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10">
              <a:extLst>
                <a:ext uri="{FF2B5EF4-FFF2-40B4-BE49-F238E27FC236}">
                  <a16:creationId xmlns:a16="http://schemas.microsoft.com/office/drawing/2014/main" id="{D586041F-102B-D8CF-9CA1-19E62E915924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2AE5EE2-7C24-E132-63B8-F04B5CD0623A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5" y="3078934"/>
              <a:ext cx="0" cy="675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7320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-8.33333E-7 2.9629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-8.33333E-7 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0 L -4.16667E-7 0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0091 -3.33333E-6 L -3.33333E-6 -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0.03472 L -8.33333E-7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19 -0.00024 L -8.33333E-7 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0023 L 2.08333E-7 -4.0740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000"/>
                  </p:stCondLst>
                  <p:childTnLst>
                    <p:animMotion origin="layout" path="M -8.33333E-7 -0.03472 L -8.33333E-7 -3.7037E-7 " pathEditMode="relative" rAng="0" ptsTypes="AA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0"/>
                  </p:stCondLst>
                  <p:childTnLst>
                    <p:animMotion origin="layout" path="M -0.01719 -0.00024 L -8.33333E-7 4.44444E-6 " pathEditMode="relative" rAng="0" ptsTypes="AA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0"/>
                  </p:stCondLst>
                  <p:childTnLst>
                    <p:animMotion origin="layout" path="M -0.01719 -0.00023 L 2.08333E-7 -4.07407E-6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5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3EAC1935-6D53-CC32-2C6B-69E3D8A20C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169083" y="1543867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EB1B1AC7-9D0B-CA3D-7419-AE6ED428AFB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169083" y="2046742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EA45A041-CA8E-8FE0-D3A0-ECF56D87E66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936580" y="4729918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7D30BC42-634A-FB07-BEFD-41B29982D9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36580" y="5232793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3617E831-1BC3-741F-6727-9FA3A79608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63813" y="4729918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AD700EC0-0F66-BA56-A2A3-5262D99BB3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863813" y="5232793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594D9EE4-ED43-E320-596B-C5499862394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371400" y="2796567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1E1891D-877A-1AC7-B320-D2BD5F9700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71400" y="3299442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56">
            <a:extLst>
              <a:ext uri="{FF2B5EF4-FFF2-40B4-BE49-F238E27FC236}">
                <a16:creationId xmlns:a16="http://schemas.microsoft.com/office/drawing/2014/main" id="{AD91A16E-884F-5F43-BED5-879F2E9DFC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28547" y="3544823"/>
            <a:ext cx="2140536" cy="553998"/>
          </a:xfrm>
        </p:spPr>
        <p:txBody>
          <a:bodyPr anchor="ctr" anchorCtr="0">
            <a:spAutoFit/>
          </a:bodyPr>
          <a:lstStyle>
            <a:lvl1pPr algn="ctr">
              <a:defRPr sz="2000" b="1">
                <a:solidFill>
                  <a:schemeClr val="tx2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0CA8802B-397A-7D4B-1E07-555C5308C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69701" y="1617569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4F6E0A-F63E-ACC4-BD0F-336B4E01ED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42348" y="2762352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2060488-2338-D649-FC20-7274D1F8FB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1008" y="4662050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rgbClr val="86CDF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DE93922-F4A4-82F2-0B56-C7CC233A04B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12937" y="2753673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5798334-DCD2-7FB2-4F32-A78DE6616D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61459" y="4670468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Free-form: Shape 22">
            <a:extLst>
              <a:ext uri="{FF2B5EF4-FFF2-40B4-BE49-F238E27FC236}">
                <a16:creationId xmlns:a16="http://schemas.microsoft.com/office/drawing/2014/main" id="{5EE7677E-9FA7-1E39-BAF0-724CF2468A5B}"/>
              </a:ext>
            </a:extLst>
          </p:cNvPr>
          <p:cNvSpPr/>
          <p:nvPr userDrawn="1"/>
        </p:nvSpPr>
        <p:spPr>
          <a:xfrm>
            <a:off x="4918699" y="2379976"/>
            <a:ext cx="491158" cy="368833"/>
          </a:xfrm>
          <a:custGeom>
            <a:avLst/>
            <a:gdLst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12" fmla="*/ 1075703 w 3168522"/>
              <a:gd name="connsiteY12" fmla="*/ 604526 h 3168522"/>
              <a:gd name="connsiteX13" fmla="*/ 1548515 w 3168522"/>
              <a:gd name="connsiteY13" fmla="*/ 416498 h 3168522"/>
              <a:gd name="connsiteX14" fmla="*/ 1388204 w 3168522"/>
              <a:gd name="connsiteY14" fmla="*/ 13380 h 3168522"/>
              <a:gd name="connsiteX15" fmla="*/ 1422280 w 3168522"/>
              <a:gd name="connsiteY15" fmla="*/ 8180 h 3168522"/>
              <a:gd name="connsiteX16" fmla="*/ 1584261 w 3168522"/>
              <a:gd name="connsiteY16" fmla="*/ 0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16" fmla="*/ 1167143 w 3168522"/>
              <a:gd name="connsiteY16" fmla="*/ 695966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0" fmla="*/ 1548515 w 3168522"/>
              <a:gd name="connsiteY0" fmla="*/ 416498 h 3168522"/>
              <a:gd name="connsiteX1" fmla="*/ 1388204 w 3168522"/>
              <a:gd name="connsiteY1" fmla="*/ 13380 h 3168522"/>
              <a:gd name="connsiteX2" fmla="*/ 1422280 w 3168522"/>
              <a:gd name="connsiteY2" fmla="*/ 8180 h 3168522"/>
              <a:gd name="connsiteX3" fmla="*/ 1584261 w 3168522"/>
              <a:gd name="connsiteY3" fmla="*/ 0 h 3168522"/>
              <a:gd name="connsiteX4" fmla="*/ 3168522 w 3168522"/>
              <a:gd name="connsiteY4" fmla="*/ 1584261 h 3168522"/>
              <a:gd name="connsiteX5" fmla="*/ 1584261 w 3168522"/>
              <a:gd name="connsiteY5" fmla="*/ 3168522 h 3168522"/>
              <a:gd name="connsiteX6" fmla="*/ 0 w 3168522"/>
              <a:gd name="connsiteY6" fmla="*/ 1584261 h 3168522"/>
              <a:gd name="connsiteX7" fmla="*/ 124499 w 3168522"/>
              <a:gd name="connsiteY7" fmla="*/ 967595 h 3168522"/>
              <a:gd name="connsiteX8" fmla="*/ 127589 w 3168522"/>
              <a:gd name="connsiteY8" fmla="*/ 961183 h 3168522"/>
              <a:gd name="connsiteX9" fmla="*/ 495042 w 3168522"/>
              <a:gd name="connsiteY9" fmla="*/ 1299207 h 3168522"/>
              <a:gd name="connsiteX10" fmla="*/ 839529 w 3168522"/>
              <a:gd name="connsiteY10" fmla="*/ 924729 h 3168522"/>
              <a:gd name="connsiteX11" fmla="*/ 406959 w 3168522"/>
              <a:gd name="connsiteY11" fmla="*/ 526802 h 3168522"/>
              <a:gd name="connsiteX12" fmla="*/ 464020 w 3168522"/>
              <a:gd name="connsiteY12" fmla="*/ 464020 h 3168522"/>
              <a:gd name="connsiteX13" fmla="*/ 829109 w 3168522"/>
              <a:gd name="connsiteY13" fmla="*/ 191212 h 3168522"/>
              <a:gd name="connsiteX14" fmla="*/ 898117 w 3168522"/>
              <a:gd name="connsiteY14" fmla="*/ 157969 h 3168522"/>
              <a:gd name="connsiteX0" fmla="*/ 1388204 w 3168522"/>
              <a:gd name="connsiteY0" fmla="*/ 13380 h 3168522"/>
              <a:gd name="connsiteX1" fmla="*/ 1422280 w 3168522"/>
              <a:gd name="connsiteY1" fmla="*/ 8180 h 3168522"/>
              <a:gd name="connsiteX2" fmla="*/ 1584261 w 3168522"/>
              <a:gd name="connsiteY2" fmla="*/ 0 h 3168522"/>
              <a:gd name="connsiteX3" fmla="*/ 3168522 w 3168522"/>
              <a:gd name="connsiteY3" fmla="*/ 1584261 h 3168522"/>
              <a:gd name="connsiteX4" fmla="*/ 1584261 w 3168522"/>
              <a:gd name="connsiteY4" fmla="*/ 3168522 h 3168522"/>
              <a:gd name="connsiteX5" fmla="*/ 0 w 3168522"/>
              <a:gd name="connsiteY5" fmla="*/ 1584261 h 3168522"/>
              <a:gd name="connsiteX6" fmla="*/ 124499 w 3168522"/>
              <a:gd name="connsiteY6" fmla="*/ 967595 h 3168522"/>
              <a:gd name="connsiteX7" fmla="*/ 127589 w 3168522"/>
              <a:gd name="connsiteY7" fmla="*/ 961183 h 3168522"/>
              <a:gd name="connsiteX8" fmla="*/ 495042 w 3168522"/>
              <a:gd name="connsiteY8" fmla="*/ 1299207 h 3168522"/>
              <a:gd name="connsiteX9" fmla="*/ 839529 w 3168522"/>
              <a:gd name="connsiteY9" fmla="*/ 924729 h 3168522"/>
              <a:gd name="connsiteX10" fmla="*/ 406959 w 3168522"/>
              <a:gd name="connsiteY10" fmla="*/ 526802 h 3168522"/>
              <a:gd name="connsiteX11" fmla="*/ 464020 w 3168522"/>
              <a:gd name="connsiteY11" fmla="*/ 464020 h 3168522"/>
              <a:gd name="connsiteX12" fmla="*/ 829109 w 3168522"/>
              <a:gd name="connsiteY12" fmla="*/ 191212 h 3168522"/>
              <a:gd name="connsiteX13" fmla="*/ 898117 w 3168522"/>
              <a:gd name="connsiteY13" fmla="*/ 157969 h 3168522"/>
              <a:gd name="connsiteX0" fmla="*/ 1388204 w 3168522"/>
              <a:gd name="connsiteY0" fmla="*/ 13380 h 3168522"/>
              <a:gd name="connsiteX1" fmla="*/ 1584261 w 3168522"/>
              <a:gd name="connsiteY1" fmla="*/ 0 h 3168522"/>
              <a:gd name="connsiteX2" fmla="*/ 3168522 w 3168522"/>
              <a:gd name="connsiteY2" fmla="*/ 1584261 h 3168522"/>
              <a:gd name="connsiteX3" fmla="*/ 1584261 w 3168522"/>
              <a:gd name="connsiteY3" fmla="*/ 3168522 h 3168522"/>
              <a:gd name="connsiteX4" fmla="*/ 0 w 3168522"/>
              <a:gd name="connsiteY4" fmla="*/ 1584261 h 3168522"/>
              <a:gd name="connsiteX5" fmla="*/ 124499 w 3168522"/>
              <a:gd name="connsiteY5" fmla="*/ 967595 h 3168522"/>
              <a:gd name="connsiteX6" fmla="*/ 127589 w 3168522"/>
              <a:gd name="connsiteY6" fmla="*/ 961183 h 3168522"/>
              <a:gd name="connsiteX7" fmla="*/ 495042 w 3168522"/>
              <a:gd name="connsiteY7" fmla="*/ 1299207 h 3168522"/>
              <a:gd name="connsiteX8" fmla="*/ 839529 w 3168522"/>
              <a:gd name="connsiteY8" fmla="*/ 924729 h 3168522"/>
              <a:gd name="connsiteX9" fmla="*/ 406959 w 3168522"/>
              <a:gd name="connsiteY9" fmla="*/ 526802 h 3168522"/>
              <a:gd name="connsiteX10" fmla="*/ 464020 w 3168522"/>
              <a:gd name="connsiteY10" fmla="*/ 464020 h 3168522"/>
              <a:gd name="connsiteX11" fmla="*/ 829109 w 3168522"/>
              <a:gd name="connsiteY11" fmla="*/ 191212 h 3168522"/>
              <a:gd name="connsiteX12" fmla="*/ 898117 w 3168522"/>
              <a:gd name="connsiteY12" fmla="*/ 157969 h 3168522"/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0" fmla="*/ 3168522 w 3168522"/>
              <a:gd name="connsiteY0" fmla="*/ 1426292 h 3010553"/>
              <a:gd name="connsiteX1" fmla="*/ 1584261 w 3168522"/>
              <a:gd name="connsiteY1" fmla="*/ 3010553 h 3010553"/>
              <a:gd name="connsiteX2" fmla="*/ 0 w 3168522"/>
              <a:gd name="connsiteY2" fmla="*/ 1426292 h 3010553"/>
              <a:gd name="connsiteX3" fmla="*/ 124499 w 3168522"/>
              <a:gd name="connsiteY3" fmla="*/ 809626 h 3010553"/>
              <a:gd name="connsiteX4" fmla="*/ 127589 w 3168522"/>
              <a:gd name="connsiteY4" fmla="*/ 803214 h 3010553"/>
              <a:gd name="connsiteX5" fmla="*/ 495042 w 3168522"/>
              <a:gd name="connsiteY5" fmla="*/ 1141238 h 3010553"/>
              <a:gd name="connsiteX6" fmla="*/ 839529 w 3168522"/>
              <a:gd name="connsiteY6" fmla="*/ 766760 h 3010553"/>
              <a:gd name="connsiteX7" fmla="*/ 406959 w 3168522"/>
              <a:gd name="connsiteY7" fmla="*/ 368833 h 3010553"/>
              <a:gd name="connsiteX8" fmla="*/ 464020 w 3168522"/>
              <a:gd name="connsiteY8" fmla="*/ 306051 h 3010553"/>
              <a:gd name="connsiteX9" fmla="*/ 829109 w 3168522"/>
              <a:gd name="connsiteY9" fmla="*/ 33243 h 3010553"/>
              <a:gd name="connsiteX10" fmla="*/ 898117 w 3168522"/>
              <a:gd name="connsiteY10" fmla="*/ 0 h 3010553"/>
              <a:gd name="connsiteX0" fmla="*/ 1584261 w 1584261"/>
              <a:gd name="connsiteY0" fmla="*/ 3010553 h 3010553"/>
              <a:gd name="connsiteX1" fmla="*/ 0 w 1584261"/>
              <a:gd name="connsiteY1" fmla="*/ 1426292 h 3010553"/>
              <a:gd name="connsiteX2" fmla="*/ 124499 w 1584261"/>
              <a:gd name="connsiteY2" fmla="*/ 809626 h 3010553"/>
              <a:gd name="connsiteX3" fmla="*/ 127589 w 1584261"/>
              <a:gd name="connsiteY3" fmla="*/ 803214 h 3010553"/>
              <a:gd name="connsiteX4" fmla="*/ 495042 w 1584261"/>
              <a:gd name="connsiteY4" fmla="*/ 1141238 h 3010553"/>
              <a:gd name="connsiteX5" fmla="*/ 839529 w 1584261"/>
              <a:gd name="connsiteY5" fmla="*/ 766760 h 3010553"/>
              <a:gd name="connsiteX6" fmla="*/ 406959 w 1584261"/>
              <a:gd name="connsiteY6" fmla="*/ 368833 h 3010553"/>
              <a:gd name="connsiteX7" fmla="*/ 464020 w 1584261"/>
              <a:gd name="connsiteY7" fmla="*/ 306051 h 3010553"/>
              <a:gd name="connsiteX8" fmla="*/ 829109 w 1584261"/>
              <a:gd name="connsiteY8" fmla="*/ 33243 h 3010553"/>
              <a:gd name="connsiteX9" fmla="*/ 898117 w 1584261"/>
              <a:gd name="connsiteY9" fmla="*/ 0 h 3010553"/>
              <a:gd name="connsiteX0" fmla="*/ 0 w 898117"/>
              <a:gd name="connsiteY0" fmla="*/ 1426292 h 1426292"/>
              <a:gd name="connsiteX1" fmla="*/ 124499 w 898117"/>
              <a:gd name="connsiteY1" fmla="*/ 809626 h 1426292"/>
              <a:gd name="connsiteX2" fmla="*/ 127589 w 898117"/>
              <a:gd name="connsiteY2" fmla="*/ 803214 h 1426292"/>
              <a:gd name="connsiteX3" fmla="*/ 495042 w 898117"/>
              <a:gd name="connsiteY3" fmla="*/ 1141238 h 1426292"/>
              <a:gd name="connsiteX4" fmla="*/ 839529 w 898117"/>
              <a:gd name="connsiteY4" fmla="*/ 766760 h 1426292"/>
              <a:gd name="connsiteX5" fmla="*/ 406959 w 898117"/>
              <a:gd name="connsiteY5" fmla="*/ 368833 h 1426292"/>
              <a:gd name="connsiteX6" fmla="*/ 464020 w 898117"/>
              <a:gd name="connsiteY6" fmla="*/ 306051 h 1426292"/>
              <a:gd name="connsiteX7" fmla="*/ 829109 w 898117"/>
              <a:gd name="connsiteY7" fmla="*/ 33243 h 1426292"/>
              <a:gd name="connsiteX8" fmla="*/ 898117 w 898117"/>
              <a:gd name="connsiteY8" fmla="*/ 0 h 1426292"/>
              <a:gd name="connsiteX0" fmla="*/ 0 w 773618"/>
              <a:gd name="connsiteY0" fmla="*/ 809626 h 1141238"/>
              <a:gd name="connsiteX1" fmla="*/ 3090 w 773618"/>
              <a:gd name="connsiteY1" fmla="*/ 803214 h 1141238"/>
              <a:gd name="connsiteX2" fmla="*/ 370543 w 773618"/>
              <a:gd name="connsiteY2" fmla="*/ 1141238 h 1141238"/>
              <a:gd name="connsiteX3" fmla="*/ 715030 w 773618"/>
              <a:gd name="connsiteY3" fmla="*/ 766760 h 1141238"/>
              <a:gd name="connsiteX4" fmla="*/ 282460 w 773618"/>
              <a:gd name="connsiteY4" fmla="*/ 368833 h 1141238"/>
              <a:gd name="connsiteX5" fmla="*/ 339521 w 773618"/>
              <a:gd name="connsiteY5" fmla="*/ 306051 h 1141238"/>
              <a:gd name="connsiteX6" fmla="*/ 704610 w 773618"/>
              <a:gd name="connsiteY6" fmla="*/ 33243 h 1141238"/>
              <a:gd name="connsiteX7" fmla="*/ 773618 w 773618"/>
              <a:gd name="connsiteY7" fmla="*/ 0 h 1141238"/>
              <a:gd name="connsiteX0" fmla="*/ 0 w 773618"/>
              <a:gd name="connsiteY0" fmla="*/ 809626 h 1141238"/>
              <a:gd name="connsiteX1" fmla="*/ 370543 w 773618"/>
              <a:gd name="connsiteY1" fmla="*/ 1141238 h 1141238"/>
              <a:gd name="connsiteX2" fmla="*/ 715030 w 773618"/>
              <a:gd name="connsiteY2" fmla="*/ 766760 h 1141238"/>
              <a:gd name="connsiteX3" fmla="*/ 282460 w 773618"/>
              <a:gd name="connsiteY3" fmla="*/ 368833 h 1141238"/>
              <a:gd name="connsiteX4" fmla="*/ 339521 w 773618"/>
              <a:gd name="connsiteY4" fmla="*/ 306051 h 1141238"/>
              <a:gd name="connsiteX5" fmla="*/ 704610 w 773618"/>
              <a:gd name="connsiteY5" fmla="*/ 33243 h 1141238"/>
              <a:gd name="connsiteX6" fmla="*/ 773618 w 773618"/>
              <a:gd name="connsiteY6" fmla="*/ 0 h 1141238"/>
              <a:gd name="connsiteX0" fmla="*/ 88083 w 491158"/>
              <a:gd name="connsiteY0" fmla="*/ 1141238 h 1141238"/>
              <a:gd name="connsiteX1" fmla="*/ 432570 w 491158"/>
              <a:gd name="connsiteY1" fmla="*/ 766760 h 1141238"/>
              <a:gd name="connsiteX2" fmla="*/ 0 w 491158"/>
              <a:gd name="connsiteY2" fmla="*/ 368833 h 1141238"/>
              <a:gd name="connsiteX3" fmla="*/ 57061 w 491158"/>
              <a:gd name="connsiteY3" fmla="*/ 306051 h 1141238"/>
              <a:gd name="connsiteX4" fmla="*/ 422150 w 491158"/>
              <a:gd name="connsiteY4" fmla="*/ 33243 h 1141238"/>
              <a:gd name="connsiteX5" fmla="*/ 491158 w 491158"/>
              <a:gd name="connsiteY5" fmla="*/ 0 h 1141238"/>
              <a:gd name="connsiteX0" fmla="*/ 432570 w 491158"/>
              <a:gd name="connsiteY0" fmla="*/ 766760 h 766760"/>
              <a:gd name="connsiteX1" fmla="*/ 0 w 491158"/>
              <a:gd name="connsiteY1" fmla="*/ 368833 h 766760"/>
              <a:gd name="connsiteX2" fmla="*/ 57061 w 491158"/>
              <a:gd name="connsiteY2" fmla="*/ 306051 h 766760"/>
              <a:gd name="connsiteX3" fmla="*/ 422150 w 491158"/>
              <a:gd name="connsiteY3" fmla="*/ 33243 h 766760"/>
              <a:gd name="connsiteX4" fmla="*/ 491158 w 491158"/>
              <a:gd name="connsiteY4" fmla="*/ 0 h 766760"/>
              <a:gd name="connsiteX0" fmla="*/ 0 w 491158"/>
              <a:gd name="connsiteY0" fmla="*/ 368833 h 368833"/>
              <a:gd name="connsiteX1" fmla="*/ 57061 w 491158"/>
              <a:gd name="connsiteY1" fmla="*/ 306051 h 368833"/>
              <a:gd name="connsiteX2" fmla="*/ 422150 w 491158"/>
              <a:gd name="connsiteY2" fmla="*/ 33243 h 368833"/>
              <a:gd name="connsiteX3" fmla="*/ 491158 w 491158"/>
              <a:gd name="connsiteY3" fmla="*/ 0 h 36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58" h="368833">
                <a:moveTo>
                  <a:pt x="0" y="368833"/>
                </a:moveTo>
                <a:lnTo>
                  <a:pt x="57061" y="306051"/>
                </a:lnTo>
                <a:cubicBezTo>
                  <a:pt x="164572" y="198541"/>
                  <a:pt x="287463" y="106410"/>
                  <a:pt x="422150" y="33243"/>
                </a:cubicBezTo>
                <a:lnTo>
                  <a:pt x="49115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3" name="Free-form: Shape 42">
            <a:extLst>
              <a:ext uri="{FF2B5EF4-FFF2-40B4-BE49-F238E27FC236}">
                <a16:creationId xmlns:a16="http://schemas.microsoft.com/office/drawing/2014/main" id="{5678EAD8-ECF1-9BBA-7066-8B3E4F99130C}"/>
              </a:ext>
            </a:extLst>
          </p:cNvPr>
          <p:cNvSpPr/>
          <p:nvPr userDrawn="1"/>
        </p:nvSpPr>
        <p:spPr>
          <a:xfrm rot="2135500" flipV="1">
            <a:off x="4442335" y="4138027"/>
            <a:ext cx="491158" cy="368833"/>
          </a:xfrm>
          <a:custGeom>
            <a:avLst/>
            <a:gdLst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12" fmla="*/ 1075703 w 3168522"/>
              <a:gd name="connsiteY12" fmla="*/ 604526 h 3168522"/>
              <a:gd name="connsiteX13" fmla="*/ 1548515 w 3168522"/>
              <a:gd name="connsiteY13" fmla="*/ 416498 h 3168522"/>
              <a:gd name="connsiteX14" fmla="*/ 1388204 w 3168522"/>
              <a:gd name="connsiteY14" fmla="*/ 13380 h 3168522"/>
              <a:gd name="connsiteX15" fmla="*/ 1422280 w 3168522"/>
              <a:gd name="connsiteY15" fmla="*/ 8180 h 3168522"/>
              <a:gd name="connsiteX16" fmla="*/ 1584261 w 3168522"/>
              <a:gd name="connsiteY16" fmla="*/ 0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16" fmla="*/ 1167143 w 3168522"/>
              <a:gd name="connsiteY16" fmla="*/ 695966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0" fmla="*/ 1548515 w 3168522"/>
              <a:gd name="connsiteY0" fmla="*/ 416498 h 3168522"/>
              <a:gd name="connsiteX1" fmla="*/ 1388204 w 3168522"/>
              <a:gd name="connsiteY1" fmla="*/ 13380 h 3168522"/>
              <a:gd name="connsiteX2" fmla="*/ 1422280 w 3168522"/>
              <a:gd name="connsiteY2" fmla="*/ 8180 h 3168522"/>
              <a:gd name="connsiteX3" fmla="*/ 1584261 w 3168522"/>
              <a:gd name="connsiteY3" fmla="*/ 0 h 3168522"/>
              <a:gd name="connsiteX4" fmla="*/ 3168522 w 3168522"/>
              <a:gd name="connsiteY4" fmla="*/ 1584261 h 3168522"/>
              <a:gd name="connsiteX5" fmla="*/ 1584261 w 3168522"/>
              <a:gd name="connsiteY5" fmla="*/ 3168522 h 3168522"/>
              <a:gd name="connsiteX6" fmla="*/ 0 w 3168522"/>
              <a:gd name="connsiteY6" fmla="*/ 1584261 h 3168522"/>
              <a:gd name="connsiteX7" fmla="*/ 124499 w 3168522"/>
              <a:gd name="connsiteY7" fmla="*/ 967595 h 3168522"/>
              <a:gd name="connsiteX8" fmla="*/ 127589 w 3168522"/>
              <a:gd name="connsiteY8" fmla="*/ 961183 h 3168522"/>
              <a:gd name="connsiteX9" fmla="*/ 495042 w 3168522"/>
              <a:gd name="connsiteY9" fmla="*/ 1299207 h 3168522"/>
              <a:gd name="connsiteX10" fmla="*/ 839529 w 3168522"/>
              <a:gd name="connsiteY10" fmla="*/ 924729 h 3168522"/>
              <a:gd name="connsiteX11" fmla="*/ 406959 w 3168522"/>
              <a:gd name="connsiteY11" fmla="*/ 526802 h 3168522"/>
              <a:gd name="connsiteX12" fmla="*/ 464020 w 3168522"/>
              <a:gd name="connsiteY12" fmla="*/ 464020 h 3168522"/>
              <a:gd name="connsiteX13" fmla="*/ 829109 w 3168522"/>
              <a:gd name="connsiteY13" fmla="*/ 191212 h 3168522"/>
              <a:gd name="connsiteX14" fmla="*/ 898117 w 3168522"/>
              <a:gd name="connsiteY14" fmla="*/ 157969 h 3168522"/>
              <a:gd name="connsiteX0" fmla="*/ 1388204 w 3168522"/>
              <a:gd name="connsiteY0" fmla="*/ 13380 h 3168522"/>
              <a:gd name="connsiteX1" fmla="*/ 1422280 w 3168522"/>
              <a:gd name="connsiteY1" fmla="*/ 8180 h 3168522"/>
              <a:gd name="connsiteX2" fmla="*/ 1584261 w 3168522"/>
              <a:gd name="connsiteY2" fmla="*/ 0 h 3168522"/>
              <a:gd name="connsiteX3" fmla="*/ 3168522 w 3168522"/>
              <a:gd name="connsiteY3" fmla="*/ 1584261 h 3168522"/>
              <a:gd name="connsiteX4" fmla="*/ 1584261 w 3168522"/>
              <a:gd name="connsiteY4" fmla="*/ 3168522 h 3168522"/>
              <a:gd name="connsiteX5" fmla="*/ 0 w 3168522"/>
              <a:gd name="connsiteY5" fmla="*/ 1584261 h 3168522"/>
              <a:gd name="connsiteX6" fmla="*/ 124499 w 3168522"/>
              <a:gd name="connsiteY6" fmla="*/ 967595 h 3168522"/>
              <a:gd name="connsiteX7" fmla="*/ 127589 w 3168522"/>
              <a:gd name="connsiteY7" fmla="*/ 961183 h 3168522"/>
              <a:gd name="connsiteX8" fmla="*/ 495042 w 3168522"/>
              <a:gd name="connsiteY8" fmla="*/ 1299207 h 3168522"/>
              <a:gd name="connsiteX9" fmla="*/ 839529 w 3168522"/>
              <a:gd name="connsiteY9" fmla="*/ 924729 h 3168522"/>
              <a:gd name="connsiteX10" fmla="*/ 406959 w 3168522"/>
              <a:gd name="connsiteY10" fmla="*/ 526802 h 3168522"/>
              <a:gd name="connsiteX11" fmla="*/ 464020 w 3168522"/>
              <a:gd name="connsiteY11" fmla="*/ 464020 h 3168522"/>
              <a:gd name="connsiteX12" fmla="*/ 829109 w 3168522"/>
              <a:gd name="connsiteY12" fmla="*/ 191212 h 3168522"/>
              <a:gd name="connsiteX13" fmla="*/ 898117 w 3168522"/>
              <a:gd name="connsiteY13" fmla="*/ 157969 h 3168522"/>
              <a:gd name="connsiteX0" fmla="*/ 1388204 w 3168522"/>
              <a:gd name="connsiteY0" fmla="*/ 13380 h 3168522"/>
              <a:gd name="connsiteX1" fmla="*/ 1584261 w 3168522"/>
              <a:gd name="connsiteY1" fmla="*/ 0 h 3168522"/>
              <a:gd name="connsiteX2" fmla="*/ 3168522 w 3168522"/>
              <a:gd name="connsiteY2" fmla="*/ 1584261 h 3168522"/>
              <a:gd name="connsiteX3" fmla="*/ 1584261 w 3168522"/>
              <a:gd name="connsiteY3" fmla="*/ 3168522 h 3168522"/>
              <a:gd name="connsiteX4" fmla="*/ 0 w 3168522"/>
              <a:gd name="connsiteY4" fmla="*/ 1584261 h 3168522"/>
              <a:gd name="connsiteX5" fmla="*/ 124499 w 3168522"/>
              <a:gd name="connsiteY5" fmla="*/ 967595 h 3168522"/>
              <a:gd name="connsiteX6" fmla="*/ 127589 w 3168522"/>
              <a:gd name="connsiteY6" fmla="*/ 961183 h 3168522"/>
              <a:gd name="connsiteX7" fmla="*/ 495042 w 3168522"/>
              <a:gd name="connsiteY7" fmla="*/ 1299207 h 3168522"/>
              <a:gd name="connsiteX8" fmla="*/ 839529 w 3168522"/>
              <a:gd name="connsiteY8" fmla="*/ 924729 h 3168522"/>
              <a:gd name="connsiteX9" fmla="*/ 406959 w 3168522"/>
              <a:gd name="connsiteY9" fmla="*/ 526802 h 3168522"/>
              <a:gd name="connsiteX10" fmla="*/ 464020 w 3168522"/>
              <a:gd name="connsiteY10" fmla="*/ 464020 h 3168522"/>
              <a:gd name="connsiteX11" fmla="*/ 829109 w 3168522"/>
              <a:gd name="connsiteY11" fmla="*/ 191212 h 3168522"/>
              <a:gd name="connsiteX12" fmla="*/ 898117 w 3168522"/>
              <a:gd name="connsiteY12" fmla="*/ 157969 h 3168522"/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0" fmla="*/ 3168522 w 3168522"/>
              <a:gd name="connsiteY0" fmla="*/ 1426292 h 3010553"/>
              <a:gd name="connsiteX1" fmla="*/ 1584261 w 3168522"/>
              <a:gd name="connsiteY1" fmla="*/ 3010553 h 3010553"/>
              <a:gd name="connsiteX2" fmla="*/ 0 w 3168522"/>
              <a:gd name="connsiteY2" fmla="*/ 1426292 h 3010553"/>
              <a:gd name="connsiteX3" fmla="*/ 124499 w 3168522"/>
              <a:gd name="connsiteY3" fmla="*/ 809626 h 3010553"/>
              <a:gd name="connsiteX4" fmla="*/ 127589 w 3168522"/>
              <a:gd name="connsiteY4" fmla="*/ 803214 h 3010553"/>
              <a:gd name="connsiteX5" fmla="*/ 495042 w 3168522"/>
              <a:gd name="connsiteY5" fmla="*/ 1141238 h 3010553"/>
              <a:gd name="connsiteX6" fmla="*/ 839529 w 3168522"/>
              <a:gd name="connsiteY6" fmla="*/ 766760 h 3010553"/>
              <a:gd name="connsiteX7" fmla="*/ 406959 w 3168522"/>
              <a:gd name="connsiteY7" fmla="*/ 368833 h 3010553"/>
              <a:gd name="connsiteX8" fmla="*/ 464020 w 3168522"/>
              <a:gd name="connsiteY8" fmla="*/ 306051 h 3010553"/>
              <a:gd name="connsiteX9" fmla="*/ 829109 w 3168522"/>
              <a:gd name="connsiteY9" fmla="*/ 33243 h 3010553"/>
              <a:gd name="connsiteX10" fmla="*/ 898117 w 3168522"/>
              <a:gd name="connsiteY10" fmla="*/ 0 h 3010553"/>
              <a:gd name="connsiteX0" fmla="*/ 1584261 w 1584261"/>
              <a:gd name="connsiteY0" fmla="*/ 3010553 h 3010553"/>
              <a:gd name="connsiteX1" fmla="*/ 0 w 1584261"/>
              <a:gd name="connsiteY1" fmla="*/ 1426292 h 3010553"/>
              <a:gd name="connsiteX2" fmla="*/ 124499 w 1584261"/>
              <a:gd name="connsiteY2" fmla="*/ 809626 h 3010553"/>
              <a:gd name="connsiteX3" fmla="*/ 127589 w 1584261"/>
              <a:gd name="connsiteY3" fmla="*/ 803214 h 3010553"/>
              <a:gd name="connsiteX4" fmla="*/ 495042 w 1584261"/>
              <a:gd name="connsiteY4" fmla="*/ 1141238 h 3010553"/>
              <a:gd name="connsiteX5" fmla="*/ 839529 w 1584261"/>
              <a:gd name="connsiteY5" fmla="*/ 766760 h 3010553"/>
              <a:gd name="connsiteX6" fmla="*/ 406959 w 1584261"/>
              <a:gd name="connsiteY6" fmla="*/ 368833 h 3010553"/>
              <a:gd name="connsiteX7" fmla="*/ 464020 w 1584261"/>
              <a:gd name="connsiteY7" fmla="*/ 306051 h 3010553"/>
              <a:gd name="connsiteX8" fmla="*/ 829109 w 1584261"/>
              <a:gd name="connsiteY8" fmla="*/ 33243 h 3010553"/>
              <a:gd name="connsiteX9" fmla="*/ 898117 w 1584261"/>
              <a:gd name="connsiteY9" fmla="*/ 0 h 3010553"/>
              <a:gd name="connsiteX0" fmla="*/ 0 w 898117"/>
              <a:gd name="connsiteY0" fmla="*/ 1426292 h 1426292"/>
              <a:gd name="connsiteX1" fmla="*/ 124499 w 898117"/>
              <a:gd name="connsiteY1" fmla="*/ 809626 h 1426292"/>
              <a:gd name="connsiteX2" fmla="*/ 127589 w 898117"/>
              <a:gd name="connsiteY2" fmla="*/ 803214 h 1426292"/>
              <a:gd name="connsiteX3" fmla="*/ 495042 w 898117"/>
              <a:gd name="connsiteY3" fmla="*/ 1141238 h 1426292"/>
              <a:gd name="connsiteX4" fmla="*/ 839529 w 898117"/>
              <a:gd name="connsiteY4" fmla="*/ 766760 h 1426292"/>
              <a:gd name="connsiteX5" fmla="*/ 406959 w 898117"/>
              <a:gd name="connsiteY5" fmla="*/ 368833 h 1426292"/>
              <a:gd name="connsiteX6" fmla="*/ 464020 w 898117"/>
              <a:gd name="connsiteY6" fmla="*/ 306051 h 1426292"/>
              <a:gd name="connsiteX7" fmla="*/ 829109 w 898117"/>
              <a:gd name="connsiteY7" fmla="*/ 33243 h 1426292"/>
              <a:gd name="connsiteX8" fmla="*/ 898117 w 898117"/>
              <a:gd name="connsiteY8" fmla="*/ 0 h 1426292"/>
              <a:gd name="connsiteX0" fmla="*/ 0 w 773618"/>
              <a:gd name="connsiteY0" fmla="*/ 809626 h 1141238"/>
              <a:gd name="connsiteX1" fmla="*/ 3090 w 773618"/>
              <a:gd name="connsiteY1" fmla="*/ 803214 h 1141238"/>
              <a:gd name="connsiteX2" fmla="*/ 370543 w 773618"/>
              <a:gd name="connsiteY2" fmla="*/ 1141238 h 1141238"/>
              <a:gd name="connsiteX3" fmla="*/ 715030 w 773618"/>
              <a:gd name="connsiteY3" fmla="*/ 766760 h 1141238"/>
              <a:gd name="connsiteX4" fmla="*/ 282460 w 773618"/>
              <a:gd name="connsiteY4" fmla="*/ 368833 h 1141238"/>
              <a:gd name="connsiteX5" fmla="*/ 339521 w 773618"/>
              <a:gd name="connsiteY5" fmla="*/ 306051 h 1141238"/>
              <a:gd name="connsiteX6" fmla="*/ 704610 w 773618"/>
              <a:gd name="connsiteY6" fmla="*/ 33243 h 1141238"/>
              <a:gd name="connsiteX7" fmla="*/ 773618 w 773618"/>
              <a:gd name="connsiteY7" fmla="*/ 0 h 1141238"/>
              <a:gd name="connsiteX0" fmla="*/ 0 w 773618"/>
              <a:gd name="connsiteY0" fmla="*/ 809626 h 1141238"/>
              <a:gd name="connsiteX1" fmla="*/ 370543 w 773618"/>
              <a:gd name="connsiteY1" fmla="*/ 1141238 h 1141238"/>
              <a:gd name="connsiteX2" fmla="*/ 715030 w 773618"/>
              <a:gd name="connsiteY2" fmla="*/ 766760 h 1141238"/>
              <a:gd name="connsiteX3" fmla="*/ 282460 w 773618"/>
              <a:gd name="connsiteY3" fmla="*/ 368833 h 1141238"/>
              <a:gd name="connsiteX4" fmla="*/ 339521 w 773618"/>
              <a:gd name="connsiteY4" fmla="*/ 306051 h 1141238"/>
              <a:gd name="connsiteX5" fmla="*/ 704610 w 773618"/>
              <a:gd name="connsiteY5" fmla="*/ 33243 h 1141238"/>
              <a:gd name="connsiteX6" fmla="*/ 773618 w 773618"/>
              <a:gd name="connsiteY6" fmla="*/ 0 h 1141238"/>
              <a:gd name="connsiteX0" fmla="*/ 88083 w 491158"/>
              <a:gd name="connsiteY0" fmla="*/ 1141238 h 1141238"/>
              <a:gd name="connsiteX1" fmla="*/ 432570 w 491158"/>
              <a:gd name="connsiteY1" fmla="*/ 766760 h 1141238"/>
              <a:gd name="connsiteX2" fmla="*/ 0 w 491158"/>
              <a:gd name="connsiteY2" fmla="*/ 368833 h 1141238"/>
              <a:gd name="connsiteX3" fmla="*/ 57061 w 491158"/>
              <a:gd name="connsiteY3" fmla="*/ 306051 h 1141238"/>
              <a:gd name="connsiteX4" fmla="*/ 422150 w 491158"/>
              <a:gd name="connsiteY4" fmla="*/ 33243 h 1141238"/>
              <a:gd name="connsiteX5" fmla="*/ 491158 w 491158"/>
              <a:gd name="connsiteY5" fmla="*/ 0 h 1141238"/>
              <a:gd name="connsiteX0" fmla="*/ 432570 w 491158"/>
              <a:gd name="connsiteY0" fmla="*/ 766760 h 766760"/>
              <a:gd name="connsiteX1" fmla="*/ 0 w 491158"/>
              <a:gd name="connsiteY1" fmla="*/ 368833 h 766760"/>
              <a:gd name="connsiteX2" fmla="*/ 57061 w 491158"/>
              <a:gd name="connsiteY2" fmla="*/ 306051 h 766760"/>
              <a:gd name="connsiteX3" fmla="*/ 422150 w 491158"/>
              <a:gd name="connsiteY3" fmla="*/ 33243 h 766760"/>
              <a:gd name="connsiteX4" fmla="*/ 491158 w 491158"/>
              <a:gd name="connsiteY4" fmla="*/ 0 h 766760"/>
              <a:gd name="connsiteX0" fmla="*/ 0 w 491158"/>
              <a:gd name="connsiteY0" fmla="*/ 368833 h 368833"/>
              <a:gd name="connsiteX1" fmla="*/ 57061 w 491158"/>
              <a:gd name="connsiteY1" fmla="*/ 306051 h 368833"/>
              <a:gd name="connsiteX2" fmla="*/ 422150 w 491158"/>
              <a:gd name="connsiteY2" fmla="*/ 33243 h 368833"/>
              <a:gd name="connsiteX3" fmla="*/ 491158 w 491158"/>
              <a:gd name="connsiteY3" fmla="*/ 0 h 36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58" h="368833">
                <a:moveTo>
                  <a:pt x="0" y="368833"/>
                </a:moveTo>
                <a:lnTo>
                  <a:pt x="57061" y="306051"/>
                </a:lnTo>
                <a:cubicBezTo>
                  <a:pt x="164572" y="198541"/>
                  <a:pt x="287463" y="106410"/>
                  <a:pt x="422150" y="33243"/>
                </a:cubicBezTo>
                <a:lnTo>
                  <a:pt x="49115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6" name="Free-form: Shape 45">
            <a:extLst>
              <a:ext uri="{FF2B5EF4-FFF2-40B4-BE49-F238E27FC236}">
                <a16:creationId xmlns:a16="http://schemas.microsoft.com/office/drawing/2014/main" id="{A02EA2A2-E148-F061-87A2-64697FBE8E03}"/>
              </a:ext>
            </a:extLst>
          </p:cNvPr>
          <p:cNvSpPr/>
          <p:nvPr userDrawn="1"/>
        </p:nvSpPr>
        <p:spPr>
          <a:xfrm rot="12947686">
            <a:off x="5838114" y="5180230"/>
            <a:ext cx="491158" cy="368833"/>
          </a:xfrm>
          <a:custGeom>
            <a:avLst/>
            <a:gdLst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12" fmla="*/ 1075703 w 3168522"/>
              <a:gd name="connsiteY12" fmla="*/ 604526 h 3168522"/>
              <a:gd name="connsiteX13" fmla="*/ 1548515 w 3168522"/>
              <a:gd name="connsiteY13" fmla="*/ 416498 h 3168522"/>
              <a:gd name="connsiteX14" fmla="*/ 1388204 w 3168522"/>
              <a:gd name="connsiteY14" fmla="*/ 13380 h 3168522"/>
              <a:gd name="connsiteX15" fmla="*/ 1422280 w 3168522"/>
              <a:gd name="connsiteY15" fmla="*/ 8180 h 3168522"/>
              <a:gd name="connsiteX16" fmla="*/ 1584261 w 3168522"/>
              <a:gd name="connsiteY16" fmla="*/ 0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16" fmla="*/ 1167143 w 3168522"/>
              <a:gd name="connsiteY16" fmla="*/ 695966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0" fmla="*/ 1548515 w 3168522"/>
              <a:gd name="connsiteY0" fmla="*/ 416498 h 3168522"/>
              <a:gd name="connsiteX1" fmla="*/ 1388204 w 3168522"/>
              <a:gd name="connsiteY1" fmla="*/ 13380 h 3168522"/>
              <a:gd name="connsiteX2" fmla="*/ 1422280 w 3168522"/>
              <a:gd name="connsiteY2" fmla="*/ 8180 h 3168522"/>
              <a:gd name="connsiteX3" fmla="*/ 1584261 w 3168522"/>
              <a:gd name="connsiteY3" fmla="*/ 0 h 3168522"/>
              <a:gd name="connsiteX4" fmla="*/ 3168522 w 3168522"/>
              <a:gd name="connsiteY4" fmla="*/ 1584261 h 3168522"/>
              <a:gd name="connsiteX5" fmla="*/ 1584261 w 3168522"/>
              <a:gd name="connsiteY5" fmla="*/ 3168522 h 3168522"/>
              <a:gd name="connsiteX6" fmla="*/ 0 w 3168522"/>
              <a:gd name="connsiteY6" fmla="*/ 1584261 h 3168522"/>
              <a:gd name="connsiteX7" fmla="*/ 124499 w 3168522"/>
              <a:gd name="connsiteY7" fmla="*/ 967595 h 3168522"/>
              <a:gd name="connsiteX8" fmla="*/ 127589 w 3168522"/>
              <a:gd name="connsiteY8" fmla="*/ 961183 h 3168522"/>
              <a:gd name="connsiteX9" fmla="*/ 495042 w 3168522"/>
              <a:gd name="connsiteY9" fmla="*/ 1299207 h 3168522"/>
              <a:gd name="connsiteX10" fmla="*/ 839529 w 3168522"/>
              <a:gd name="connsiteY10" fmla="*/ 924729 h 3168522"/>
              <a:gd name="connsiteX11" fmla="*/ 406959 w 3168522"/>
              <a:gd name="connsiteY11" fmla="*/ 526802 h 3168522"/>
              <a:gd name="connsiteX12" fmla="*/ 464020 w 3168522"/>
              <a:gd name="connsiteY12" fmla="*/ 464020 h 3168522"/>
              <a:gd name="connsiteX13" fmla="*/ 829109 w 3168522"/>
              <a:gd name="connsiteY13" fmla="*/ 191212 h 3168522"/>
              <a:gd name="connsiteX14" fmla="*/ 898117 w 3168522"/>
              <a:gd name="connsiteY14" fmla="*/ 157969 h 3168522"/>
              <a:gd name="connsiteX0" fmla="*/ 1388204 w 3168522"/>
              <a:gd name="connsiteY0" fmla="*/ 13380 h 3168522"/>
              <a:gd name="connsiteX1" fmla="*/ 1422280 w 3168522"/>
              <a:gd name="connsiteY1" fmla="*/ 8180 h 3168522"/>
              <a:gd name="connsiteX2" fmla="*/ 1584261 w 3168522"/>
              <a:gd name="connsiteY2" fmla="*/ 0 h 3168522"/>
              <a:gd name="connsiteX3" fmla="*/ 3168522 w 3168522"/>
              <a:gd name="connsiteY3" fmla="*/ 1584261 h 3168522"/>
              <a:gd name="connsiteX4" fmla="*/ 1584261 w 3168522"/>
              <a:gd name="connsiteY4" fmla="*/ 3168522 h 3168522"/>
              <a:gd name="connsiteX5" fmla="*/ 0 w 3168522"/>
              <a:gd name="connsiteY5" fmla="*/ 1584261 h 3168522"/>
              <a:gd name="connsiteX6" fmla="*/ 124499 w 3168522"/>
              <a:gd name="connsiteY6" fmla="*/ 967595 h 3168522"/>
              <a:gd name="connsiteX7" fmla="*/ 127589 w 3168522"/>
              <a:gd name="connsiteY7" fmla="*/ 961183 h 3168522"/>
              <a:gd name="connsiteX8" fmla="*/ 495042 w 3168522"/>
              <a:gd name="connsiteY8" fmla="*/ 1299207 h 3168522"/>
              <a:gd name="connsiteX9" fmla="*/ 839529 w 3168522"/>
              <a:gd name="connsiteY9" fmla="*/ 924729 h 3168522"/>
              <a:gd name="connsiteX10" fmla="*/ 406959 w 3168522"/>
              <a:gd name="connsiteY10" fmla="*/ 526802 h 3168522"/>
              <a:gd name="connsiteX11" fmla="*/ 464020 w 3168522"/>
              <a:gd name="connsiteY11" fmla="*/ 464020 h 3168522"/>
              <a:gd name="connsiteX12" fmla="*/ 829109 w 3168522"/>
              <a:gd name="connsiteY12" fmla="*/ 191212 h 3168522"/>
              <a:gd name="connsiteX13" fmla="*/ 898117 w 3168522"/>
              <a:gd name="connsiteY13" fmla="*/ 157969 h 3168522"/>
              <a:gd name="connsiteX0" fmla="*/ 1388204 w 3168522"/>
              <a:gd name="connsiteY0" fmla="*/ 13380 h 3168522"/>
              <a:gd name="connsiteX1" fmla="*/ 1584261 w 3168522"/>
              <a:gd name="connsiteY1" fmla="*/ 0 h 3168522"/>
              <a:gd name="connsiteX2" fmla="*/ 3168522 w 3168522"/>
              <a:gd name="connsiteY2" fmla="*/ 1584261 h 3168522"/>
              <a:gd name="connsiteX3" fmla="*/ 1584261 w 3168522"/>
              <a:gd name="connsiteY3" fmla="*/ 3168522 h 3168522"/>
              <a:gd name="connsiteX4" fmla="*/ 0 w 3168522"/>
              <a:gd name="connsiteY4" fmla="*/ 1584261 h 3168522"/>
              <a:gd name="connsiteX5" fmla="*/ 124499 w 3168522"/>
              <a:gd name="connsiteY5" fmla="*/ 967595 h 3168522"/>
              <a:gd name="connsiteX6" fmla="*/ 127589 w 3168522"/>
              <a:gd name="connsiteY6" fmla="*/ 961183 h 3168522"/>
              <a:gd name="connsiteX7" fmla="*/ 495042 w 3168522"/>
              <a:gd name="connsiteY7" fmla="*/ 1299207 h 3168522"/>
              <a:gd name="connsiteX8" fmla="*/ 839529 w 3168522"/>
              <a:gd name="connsiteY8" fmla="*/ 924729 h 3168522"/>
              <a:gd name="connsiteX9" fmla="*/ 406959 w 3168522"/>
              <a:gd name="connsiteY9" fmla="*/ 526802 h 3168522"/>
              <a:gd name="connsiteX10" fmla="*/ 464020 w 3168522"/>
              <a:gd name="connsiteY10" fmla="*/ 464020 h 3168522"/>
              <a:gd name="connsiteX11" fmla="*/ 829109 w 3168522"/>
              <a:gd name="connsiteY11" fmla="*/ 191212 h 3168522"/>
              <a:gd name="connsiteX12" fmla="*/ 898117 w 3168522"/>
              <a:gd name="connsiteY12" fmla="*/ 157969 h 3168522"/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0" fmla="*/ 3168522 w 3168522"/>
              <a:gd name="connsiteY0" fmla="*/ 1426292 h 3010553"/>
              <a:gd name="connsiteX1" fmla="*/ 1584261 w 3168522"/>
              <a:gd name="connsiteY1" fmla="*/ 3010553 h 3010553"/>
              <a:gd name="connsiteX2" fmla="*/ 0 w 3168522"/>
              <a:gd name="connsiteY2" fmla="*/ 1426292 h 3010553"/>
              <a:gd name="connsiteX3" fmla="*/ 124499 w 3168522"/>
              <a:gd name="connsiteY3" fmla="*/ 809626 h 3010553"/>
              <a:gd name="connsiteX4" fmla="*/ 127589 w 3168522"/>
              <a:gd name="connsiteY4" fmla="*/ 803214 h 3010553"/>
              <a:gd name="connsiteX5" fmla="*/ 495042 w 3168522"/>
              <a:gd name="connsiteY5" fmla="*/ 1141238 h 3010553"/>
              <a:gd name="connsiteX6" fmla="*/ 839529 w 3168522"/>
              <a:gd name="connsiteY6" fmla="*/ 766760 h 3010553"/>
              <a:gd name="connsiteX7" fmla="*/ 406959 w 3168522"/>
              <a:gd name="connsiteY7" fmla="*/ 368833 h 3010553"/>
              <a:gd name="connsiteX8" fmla="*/ 464020 w 3168522"/>
              <a:gd name="connsiteY8" fmla="*/ 306051 h 3010553"/>
              <a:gd name="connsiteX9" fmla="*/ 829109 w 3168522"/>
              <a:gd name="connsiteY9" fmla="*/ 33243 h 3010553"/>
              <a:gd name="connsiteX10" fmla="*/ 898117 w 3168522"/>
              <a:gd name="connsiteY10" fmla="*/ 0 h 3010553"/>
              <a:gd name="connsiteX0" fmla="*/ 1584261 w 1584261"/>
              <a:gd name="connsiteY0" fmla="*/ 3010553 h 3010553"/>
              <a:gd name="connsiteX1" fmla="*/ 0 w 1584261"/>
              <a:gd name="connsiteY1" fmla="*/ 1426292 h 3010553"/>
              <a:gd name="connsiteX2" fmla="*/ 124499 w 1584261"/>
              <a:gd name="connsiteY2" fmla="*/ 809626 h 3010553"/>
              <a:gd name="connsiteX3" fmla="*/ 127589 w 1584261"/>
              <a:gd name="connsiteY3" fmla="*/ 803214 h 3010553"/>
              <a:gd name="connsiteX4" fmla="*/ 495042 w 1584261"/>
              <a:gd name="connsiteY4" fmla="*/ 1141238 h 3010553"/>
              <a:gd name="connsiteX5" fmla="*/ 839529 w 1584261"/>
              <a:gd name="connsiteY5" fmla="*/ 766760 h 3010553"/>
              <a:gd name="connsiteX6" fmla="*/ 406959 w 1584261"/>
              <a:gd name="connsiteY6" fmla="*/ 368833 h 3010553"/>
              <a:gd name="connsiteX7" fmla="*/ 464020 w 1584261"/>
              <a:gd name="connsiteY7" fmla="*/ 306051 h 3010553"/>
              <a:gd name="connsiteX8" fmla="*/ 829109 w 1584261"/>
              <a:gd name="connsiteY8" fmla="*/ 33243 h 3010553"/>
              <a:gd name="connsiteX9" fmla="*/ 898117 w 1584261"/>
              <a:gd name="connsiteY9" fmla="*/ 0 h 3010553"/>
              <a:gd name="connsiteX0" fmla="*/ 0 w 898117"/>
              <a:gd name="connsiteY0" fmla="*/ 1426292 h 1426292"/>
              <a:gd name="connsiteX1" fmla="*/ 124499 w 898117"/>
              <a:gd name="connsiteY1" fmla="*/ 809626 h 1426292"/>
              <a:gd name="connsiteX2" fmla="*/ 127589 w 898117"/>
              <a:gd name="connsiteY2" fmla="*/ 803214 h 1426292"/>
              <a:gd name="connsiteX3" fmla="*/ 495042 w 898117"/>
              <a:gd name="connsiteY3" fmla="*/ 1141238 h 1426292"/>
              <a:gd name="connsiteX4" fmla="*/ 839529 w 898117"/>
              <a:gd name="connsiteY4" fmla="*/ 766760 h 1426292"/>
              <a:gd name="connsiteX5" fmla="*/ 406959 w 898117"/>
              <a:gd name="connsiteY5" fmla="*/ 368833 h 1426292"/>
              <a:gd name="connsiteX6" fmla="*/ 464020 w 898117"/>
              <a:gd name="connsiteY6" fmla="*/ 306051 h 1426292"/>
              <a:gd name="connsiteX7" fmla="*/ 829109 w 898117"/>
              <a:gd name="connsiteY7" fmla="*/ 33243 h 1426292"/>
              <a:gd name="connsiteX8" fmla="*/ 898117 w 898117"/>
              <a:gd name="connsiteY8" fmla="*/ 0 h 1426292"/>
              <a:gd name="connsiteX0" fmla="*/ 0 w 773618"/>
              <a:gd name="connsiteY0" fmla="*/ 809626 h 1141238"/>
              <a:gd name="connsiteX1" fmla="*/ 3090 w 773618"/>
              <a:gd name="connsiteY1" fmla="*/ 803214 h 1141238"/>
              <a:gd name="connsiteX2" fmla="*/ 370543 w 773618"/>
              <a:gd name="connsiteY2" fmla="*/ 1141238 h 1141238"/>
              <a:gd name="connsiteX3" fmla="*/ 715030 w 773618"/>
              <a:gd name="connsiteY3" fmla="*/ 766760 h 1141238"/>
              <a:gd name="connsiteX4" fmla="*/ 282460 w 773618"/>
              <a:gd name="connsiteY4" fmla="*/ 368833 h 1141238"/>
              <a:gd name="connsiteX5" fmla="*/ 339521 w 773618"/>
              <a:gd name="connsiteY5" fmla="*/ 306051 h 1141238"/>
              <a:gd name="connsiteX6" fmla="*/ 704610 w 773618"/>
              <a:gd name="connsiteY6" fmla="*/ 33243 h 1141238"/>
              <a:gd name="connsiteX7" fmla="*/ 773618 w 773618"/>
              <a:gd name="connsiteY7" fmla="*/ 0 h 1141238"/>
              <a:gd name="connsiteX0" fmla="*/ 0 w 773618"/>
              <a:gd name="connsiteY0" fmla="*/ 809626 h 1141238"/>
              <a:gd name="connsiteX1" fmla="*/ 370543 w 773618"/>
              <a:gd name="connsiteY1" fmla="*/ 1141238 h 1141238"/>
              <a:gd name="connsiteX2" fmla="*/ 715030 w 773618"/>
              <a:gd name="connsiteY2" fmla="*/ 766760 h 1141238"/>
              <a:gd name="connsiteX3" fmla="*/ 282460 w 773618"/>
              <a:gd name="connsiteY3" fmla="*/ 368833 h 1141238"/>
              <a:gd name="connsiteX4" fmla="*/ 339521 w 773618"/>
              <a:gd name="connsiteY4" fmla="*/ 306051 h 1141238"/>
              <a:gd name="connsiteX5" fmla="*/ 704610 w 773618"/>
              <a:gd name="connsiteY5" fmla="*/ 33243 h 1141238"/>
              <a:gd name="connsiteX6" fmla="*/ 773618 w 773618"/>
              <a:gd name="connsiteY6" fmla="*/ 0 h 1141238"/>
              <a:gd name="connsiteX0" fmla="*/ 88083 w 491158"/>
              <a:gd name="connsiteY0" fmla="*/ 1141238 h 1141238"/>
              <a:gd name="connsiteX1" fmla="*/ 432570 w 491158"/>
              <a:gd name="connsiteY1" fmla="*/ 766760 h 1141238"/>
              <a:gd name="connsiteX2" fmla="*/ 0 w 491158"/>
              <a:gd name="connsiteY2" fmla="*/ 368833 h 1141238"/>
              <a:gd name="connsiteX3" fmla="*/ 57061 w 491158"/>
              <a:gd name="connsiteY3" fmla="*/ 306051 h 1141238"/>
              <a:gd name="connsiteX4" fmla="*/ 422150 w 491158"/>
              <a:gd name="connsiteY4" fmla="*/ 33243 h 1141238"/>
              <a:gd name="connsiteX5" fmla="*/ 491158 w 491158"/>
              <a:gd name="connsiteY5" fmla="*/ 0 h 1141238"/>
              <a:gd name="connsiteX0" fmla="*/ 432570 w 491158"/>
              <a:gd name="connsiteY0" fmla="*/ 766760 h 766760"/>
              <a:gd name="connsiteX1" fmla="*/ 0 w 491158"/>
              <a:gd name="connsiteY1" fmla="*/ 368833 h 766760"/>
              <a:gd name="connsiteX2" fmla="*/ 57061 w 491158"/>
              <a:gd name="connsiteY2" fmla="*/ 306051 h 766760"/>
              <a:gd name="connsiteX3" fmla="*/ 422150 w 491158"/>
              <a:gd name="connsiteY3" fmla="*/ 33243 h 766760"/>
              <a:gd name="connsiteX4" fmla="*/ 491158 w 491158"/>
              <a:gd name="connsiteY4" fmla="*/ 0 h 766760"/>
              <a:gd name="connsiteX0" fmla="*/ 0 w 491158"/>
              <a:gd name="connsiteY0" fmla="*/ 368833 h 368833"/>
              <a:gd name="connsiteX1" fmla="*/ 57061 w 491158"/>
              <a:gd name="connsiteY1" fmla="*/ 306051 h 368833"/>
              <a:gd name="connsiteX2" fmla="*/ 422150 w 491158"/>
              <a:gd name="connsiteY2" fmla="*/ 33243 h 368833"/>
              <a:gd name="connsiteX3" fmla="*/ 491158 w 491158"/>
              <a:gd name="connsiteY3" fmla="*/ 0 h 36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58" h="368833">
                <a:moveTo>
                  <a:pt x="0" y="368833"/>
                </a:moveTo>
                <a:lnTo>
                  <a:pt x="57061" y="306051"/>
                </a:lnTo>
                <a:cubicBezTo>
                  <a:pt x="164572" y="198541"/>
                  <a:pt x="287463" y="106410"/>
                  <a:pt x="422150" y="33243"/>
                </a:cubicBezTo>
                <a:lnTo>
                  <a:pt x="49115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49" name="Free-form: Shape 48">
            <a:extLst>
              <a:ext uri="{FF2B5EF4-FFF2-40B4-BE49-F238E27FC236}">
                <a16:creationId xmlns:a16="http://schemas.microsoft.com/office/drawing/2014/main" id="{2398529E-02B2-8C5F-54C5-BDFB597D0420}"/>
              </a:ext>
            </a:extLst>
          </p:cNvPr>
          <p:cNvSpPr/>
          <p:nvPr userDrawn="1"/>
        </p:nvSpPr>
        <p:spPr>
          <a:xfrm rot="19464500" flipH="1" flipV="1">
            <a:off x="7325969" y="4105884"/>
            <a:ext cx="491158" cy="368833"/>
          </a:xfrm>
          <a:custGeom>
            <a:avLst/>
            <a:gdLst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12" fmla="*/ 1075703 w 3168522"/>
              <a:gd name="connsiteY12" fmla="*/ 604526 h 3168522"/>
              <a:gd name="connsiteX13" fmla="*/ 1548515 w 3168522"/>
              <a:gd name="connsiteY13" fmla="*/ 416498 h 3168522"/>
              <a:gd name="connsiteX14" fmla="*/ 1388204 w 3168522"/>
              <a:gd name="connsiteY14" fmla="*/ 13380 h 3168522"/>
              <a:gd name="connsiteX15" fmla="*/ 1422280 w 3168522"/>
              <a:gd name="connsiteY15" fmla="*/ 8180 h 3168522"/>
              <a:gd name="connsiteX16" fmla="*/ 1584261 w 3168522"/>
              <a:gd name="connsiteY16" fmla="*/ 0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16" fmla="*/ 1167143 w 3168522"/>
              <a:gd name="connsiteY16" fmla="*/ 695966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0" fmla="*/ 1548515 w 3168522"/>
              <a:gd name="connsiteY0" fmla="*/ 416498 h 3168522"/>
              <a:gd name="connsiteX1" fmla="*/ 1388204 w 3168522"/>
              <a:gd name="connsiteY1" fmla="*/ 13380 h 3168522"/>
              <a:gd name="connsiteX2" fmla="*/ 1422280 w 3168522"/>
              <a:gd name="connsiteY2" fmla="*/ 8180 h 3168522"/>
              <a:gd name="connsiteX3" fmla="*/ 1584261 w 3168522"/>
              <a:gd name="connsiteY3" fmla="*/ 0 h 3168522"/>
              <a:gd name="connsiteX4" fmla="*/ 3168522 w 3168522"/>
              <a:gd name="connsiteY4" fmla="*/ 1584261 h 3168522"/>
              <a:gd name="connsiteX5" fmla="*/ 1584261 w 3168522"/>
              <a:gd name="connsiteY5" fmla="*/ 3168522 h 3168522"/>
              <a:gd name="connsiteX6" fmla="*/ 0 w 3168522"/>
              <a:gd name="connsiteY6" fmla="*/ 1584261 h 3168522"/>
              <a:gd name="connsiteX7" fmla="*/ 124499 w 3168522"/>
              <a:gd name="connsiteY7" fmla="*/ 967595 h 3168522"/>
              <a:gd name="connsiteX8" fmla="*/ 127589 w 3168522"/>
              <a:gd name="connsiteY8" fmla="*/ 961183 h 3168522"/>
              <a:gd name="connsiteX9" fmla="*/ 495042 w 3168522"/>
              <a:gd name="connsiteY9" fmla="*/ 1299207 h 3168522"/>
              <a:gd name="connsiteX10" fmla="*/ 839529 w 3168522"/>
              <a:gd name="connsiteY10" fmla="*/ 924729 h 3168522"/>
              <a:gd name="connsiteX11" fmla="*/ 406959 w 3168522"/>
              <a:gd name="connsiteY11" fmla="*/ 526802 h 3168522"/>
              <a:gd name="connsiteX12" fmla="*/ 464020 w 3168522"/>
              <a:gd name="connsiteY12" fmla="*/ 464020 h 3168522"/>
              <a:gd name="connsiteX13" fmla="*/ 829109 w 3168522"/>
              <a:gd name="connsiteY13" fmla="*/ 191212 h 3168522"/>
              <a:gd name="connsiteX14" fmla="*/ 898117 w 3168522"/>
              <a:gd name="connsiteY14" fmla="*/ 157969 h 3168522"/>
              <a:gd name="connsiteX0" fmla="*/ 1388204 w 3168522"/>
              <a:gd name="connsiteY0" fmla="*/ 13380 h 3168522"/>
              <a:gd name="connsiteX1" fmla="*/ 1422280 w 3168522"/>
              <a:gd name="connsiteY1" fmla="*/ 8180 h 3168522"/>
              <a:gd name="connsiteX2" fmla="*/ 1584261 w 3168522"/>
              <a:gd name="connsiteY2" fmla="*/ 0 h 3168522"/>
              <a:gd name="connsiteX3" fmla="*/ 3168522 w 3168522"/>
              <a:gd name="connsiteY3" fmla="*/ 1584261 h 3168522"/>
              <a:gd name="connsiteX4" fmla="*/ 1584261 w 3168522"/>
              <a:gd name="connsiteY4" fmla="*/ 3168522 h 3168522"/>
              <a:gd name="connsiteX5" fmla="*/ 0 w 3168522"/>
              <a:gd name="connsiteY5" fmla="*/ 1584261 h 3168522"/>
              <a:gd name="connsiteX6" fmla="*/ 124499 w 3168522"/>
              <a:gd name="connsiteY6" fmla="*/ 967595 h 3168522"/>
              <a:gd name="connsiteX7" fmla="*/ 127589 w 3168522"/>
              <a:gd name="connsiteY7" fmla="*/ 961183 h 3168522"/>
              <a:gd name="connsiteX8" fmla="*/ 495042 w 3168522"/>
              <a:gd name="connsiteY8" fmla="*/ 1299207 h 3168522"/>
              <a:gd name="connsiteX9" fmla="*/ 839529 w 3168522"/>
              <a:gd name="connsiteY9" fmla="*/ 924729 h 3168522"/>
              <a:gd name="connsiteX10" fmla="*/ 406959 w 3168522"/>
              <a:gd name="connsiteY10" fmla="*/ 526802 h 3168522"/>
              <a:gd name="connsiteX11" fmla="*/ 464020 w 3168522"/>
              <a:gd name="connsiteY11" fmla="*/ 464020 h 3168522"/>
              <a:gd name="connsiteX12" fmla="*/ 829109 w 3168522"/>
              <a:gd name="connsiteY12" fmla="*/ 191212 h 3168522"/>
              <a:gd name="connsiteX13" fmla="*/ 898117 w 3168522"/>
              <a:gd name="connsiteY13" fmla="*/ 157969 h 3168522"/>
              <a:gd name="connsiteX0" fmla="*/ 1388204 w 3168522"/>
              <a:gd name="connsiteY0" fmla="*/ 13380 h 3168522"/>
              <a:gd name="connsiteX1" fmla="*/ 1584261 w 3168522"/>
              <a:gd name="connsiteY1" fmla="*/ 0 h 3168522"/>
              <a:gd name="connsiteX2" fmla="*/ 3168522 w 3168522"/>
              <a:gd name="connsiteY2" fmla="*/ 1584261 h 3168522"/>
              <a:gd name="connsiteX3" fmla="*/ 1584261 w 3168522"/>
              <a:gd name="connsiteY3" fmla="*/ 3168522 h 3168522"/>
              <a:gd name="connsiteX4" fmla="*/ 0 w 3168522"/>
              <a:gd name="connsiteY4" fmla="*/ 1584261 h 3168522"/>
              <a:gd name="connsiteX5" fmla="*/ 124499 w 3168522"/>
              <a:gd name="connsiteY5" fmla="*/ 967595 h 3168522"/>
              <a:gd name="connsiteX6" fmla="*/ 127589 w 3168522"/>
              <a:gd name="connsiteY6" fmla="*/ 961183 h 3168522"/>
              <a:gd name="connsiteX7" fmla="*/ 495042 w 3168522"/>
              <a:gd name="connsiteY7" fmla="*/ 1299207 h 3168522"/>
              <a:gd name="connsiteX8" fmla="*/ 839529 w 3168522"/>
              <a:gd name="connsiteY8" fmla="*/ 924729 h 3168522"/>
              <a:gd name="connsiteX9" fmla="*/ 406959 w 3168522"/>
              <a:gd name="connsiteY9" fmla="*/ 526802 h 3168522"/>
              <a:gd name="connsiteX10" fmla="*/ 464020 w 3168522"/>
              <a:gd name="connsiteY10" fmla="*/ 464020 h 3168522"/>
              <a:gd name="connsiteX11" fmla="*/ 829109 w 3168522"/>
              <a:gd name="connsiteY11" fmla="*/ 191212 h 3168522"/>
              <a:gd name="connsiteX12" fmla="*/ 898117 w 3168522"/>
              <a:gd name="connsiteY12" fmla="*/ 157969 h 3168522"/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0" fmla="*/ 3168522 w 3168522"/>
              <a:gd name="connsiteY0" fmla="*/ 1426292 h 3010553"/>
              <a:gd name="connsiteX1" fmla="*/ 1584261 w 3168522"/>
              <a:gd name="connsiteY1" fmla="*/ 3010553 h 3010553"/>
              <a:gd name="connsiteX2" fmla="*/ 0 w 3168522"/>
              <a:gd name="connsiteY2" fmla="*/ 1426292 h 3010553"/>
              <a:gd name="connsiteX3" fmla="*/ 124499 w 3168522"/>
              <a:gd name="connsiteY3" fmla="*/ 809626 h 3010553"/>
              <a:gd name="connsiteX4" fmla="*/ 127589 w 3168522"/>
              <a:gd name="connsiteY4" fmla="*/ 803214 h 3010553"/>
              <a:gd name="connsiteX5" fmla="*/ 495042 w 3168522"/>
              <a:gd name="connsiteY5" fmla="*/ 1141238 h 3010553"/>
              <a:gd name="connsiteX6" fmla="*/ 839529 w 3168522"/>
              <a:gd name="connsiteY6" fmla="*/ 766760 h 3010553"/>
              <a:gd name="connsiteX7" fmla="*/ 406959 w 3168522"/>
              <a:gd name="connsiteY7" fmla="*/ 368833 h 3010553"/>
              <a:gd name="connsiteX8" fmla="*/ 464020 w 3168522"/>
              <a:gd name="connsiteY8" fmla="*/ 306051 h 3010553"/>
              <a:gd name="connsiteX9" fmla="*/ 829109 w 3168522"/>
              <a:gd name="connsiteY9" fmla="*/ 33243 h 3010553"/>
              <a:gd name="connsiteX10" fmla="*/ 898117 w 3168522"/>
              <a:gd name="connsiteY10" fmla="*/ 0 h 3010553"/>
              <a:gd name="connsiteX0" fmla="*/ 1584261 w 1584261"/>
              <a:gd name="connsiteY0" fmla="*/ 3010553 h 3010553"/>
              <a:gd name="connsiteX1" fmla="*/ 0 w 1584261"/>
              <a:gd name="connsiteY1" fmla="*/ 1426292 h 3010553"/>
              <a:gd name="connsiteX2" fmla="*/ 124499 w 1584261"/>
              <a:gd name="connsiteY2" fmla="*/ 809626 h 3010553"/>
              <a:gd name="connsiteX3" fmla="*/ 127589 w 1584261"/>
              <a:gd name="connsiteY3" fmla="*/ 803214 h 3010553"/>
              <a:gd name="connsiteX4" fmla="*/ 495042 w 1584261"/>
              <a:gd name="connsiteY4" fmla="*/ 1141238 h 3010553"/>
              <a:gd name="connsiteX5" fmla="*/ 839529 w 1584261"/>
              <a:gd name="connsiteY5" fmla="*/ 766760 h 3010553"/>
              <a:gd name="connsiteX6" fmla="*/ 406959 w 1584261"/>
              <a:gd name="connsiteY6" fmla="*/ 368833 h 3010553"/>
              <a:gd name="connsiteX7" fmla="*/ 464020 w 1584261"/>
              <a:gd name="connsiteY7" fmla="*/ 306051 h 3010553"/>
              <a:gd name="connsiteX8" fmla="*/ 829109 w 1584261"/>
              <a:gd name="connsiteY8" fmla="*/ 33243 h 3010553"/>
              <a:gd name="connsiteX9" fmla="*/ 898117 w 1584261"/>
              <a:gd name="connsiteY9" fmla="*/ 0 h 3010553"/>
              <a:gd name="connsiteX0" fmla="*/ 0 w 898117"/>
              <a:gd name="connsiteY0" fmla="*/ 1426292 h 1426292"/>
              <a:gd name="connsiteX1" fmla="*/ 124499 w 898117"/>
              <a:gd name="connsiteY1" fmla="*/ 809626 h 1426292"/>
              <a:gd name="connsiteX2" fmla="*/ 127589 w 898117"/>
              <a:gd name="connsiteY2" fmla="*/ 803214 h 1426292"/>
              <a:gd name="connsiteX3" fmla="*/ 495042 w 898117"/>
              <a:gd name="connsiteY3" fmla="*/ 1141238 h 1426292"/>
              <a:gd name="connsiteX4" fmla="*/ 839529 w 898117"/>
              <a:gd name="connsiteY4" fmla="*/ 766760 h 1426292"/>
              <a:gd name="connsiteX5" fmla="*/ 406959 w 898117"/>
              <a:gd name="connsiteY5" fmla="*/ 368833 h 1426292"/>
              <a:gd name="connsiteX6" fmla="*/ 464020 w 898117"/>
              <a:gd name="connsiteY6" fmla="*/ 306051 h 1426292"/>
              <a:gd name="connsiteX7" fmla="*/ 829109 w 898117"/>
              <a:gd name="connsiteY7" fmla="*/ 33243 h 1426292"/>
              <a:gd name="connsiteX8" fmla="*/ 898117 w 898117"/>
              <a:gd name="connsiteY8" fmla="*/ 0 h 1426292"/>
              <a:gd name="connsiteX0" fmla="*/ 0 w 773618"/>
              <a:gd name="connsiteY0" fmla="*/ 809626 h 1141238"/>
              <a:gd name="connsiteX1" fmla="*/ 3090 w 773618"/>
              <a:gd name="connsiteY1" fmla="*/ 803214 h 1141238"/>
              <a:gd name="connsiteX2" fmla="*/ 370543 w 773618"/>
              <a:gd name="connsiteY2" fmla="*/ 1141238 h 1141238"/>
              <a:gd name="connsiteX3" fmla="*/ 715030 w 773618"/>
              <a:gd name="connsiteY3" fmla="*/ 766760 h 1141238"/>
              <a:gd name="connsiteX4" fmla="*/ 282460 w 773618"/>
              <a:gd name="connsiteY4" fmla="*/ 368833 h 1141238"/>
              <a:gd name="connsiteX5" fmla="*/ 339521 w 773618"/>
              <a:gd name="connsiteY5" fmla="*/ 306051 h 1141238"/>
              <a:gd name="connsiteX6" fmla="*/ 704610 w 773618"/>
              <a:gd name="connsiteY6" fmla="*/ 33243 h 1141238"/>
              <a:gd name="connsiteX7" fmla="*/ 773618 w 773618"/>
              <a:gd name="connsiteY7" fmla="*/ 0 h 1141238"/>
              <a:gd name="connsiteX0" fmla="*/ 0 w 773618"/>
              <a:gd name="connsiteY0" fmla="*/ 809626 h 1141238"/>
              <a:gd name="connsiteX1" fmla="*/ 370543 w 773618"/>
              <a:gd name="connsiteY1" fmla="*/ 1141238 h 1141238"/>
              <a:gd name="connsiteX2" fmla="*/ 715030 w 773618"/>
              <a:gd name="connsiteY2" fmla="*/ 766760 h 1141238"/>
              <a:gd name="connsiteX3" fmla="*/ 282460 w 773618"/>
              <a:gd name="connsiteY3" fmla="*/ 368833 h 1141238"/>
              <a:gd name="connsiteX4" fmla="*/ 339521 w 773618"/>
              <a:gd name="connsiteY4" fmla="*/ 306051 h 1141238"/>
              <a:gd name="connsiteX5" fmla="*/ 704610 w 773618"/>
              <a:gd name="connsiteY5" fmla="*/ 33243 h 1141238"/>
              <a:gd name="connsiteX6" fmla="*/ 773618 w 773618"/>
              <a:gd name="connsiteY6" fmla="*/ 0 h 1141238"/>
              <a:gd name="connsiteX0" fmla="*/ 88083 w 491158"/>
              <a:gd name="connsiteY0" fmla="*/ 1141238 h 1141238"/>
              <a:gd name="connsiteX1" fmla="*/ 432570 w 491158"/>
              <a:gd name="connsiteY1" fmla="*/ 766760 h 1141238"/>
              <a:gd name="connsiteX2" fmla="*/ 0 w 491158"/>
              <a:gd name="connsiteY2" fmla="*/ 368833 h 1141238"/>
              <a:gd name="connsiteX3" fmla="*/ 57061 w 491158"/>
              <a:gd name="connsiteY3" fmla="*/ 306051 h 1141238"/>
              <a:gd name="connsiteX4" fmla="*/ 422150 w 491158"/>
              <a:gd name="connsiteY4" fmla="*/ 33243 h 1141238"/>
              <a:gd name="connsiteX5" fmla="*/ 491158 w 491158"/>
              <a:gd name="connsiteY5" fmla="*/ 0 h 1141238"/>
              <a:gd name="connsiteX0" fmla="*/ 432570 w 491158"/>
              <a:gd name="connsiteY0" fmla="*/ 766760 h 766760"/>
              <a:gd name="connsiteX1" fmla="*/ 0 w 491158"/>
              <a:gd name="connsiteY1" fmla="*/ 368833 h 766760"/>
              <a:gd name="connsiteX2" fmla="*/ 57061 w 491158"/>
              <a:gd name="connsiteY2" fmla="*/ 306051 h 766760"/>
              <a:gd name="connsiteX3" fmla="*/ 422150 w 491158"/>
              <a:gd name="connsiteY3" fmla="*/ 33243 h 766760"/>
              <a:gd name="connsiteX4" fmla="*/ 491158 w 491158"/>
              <a:gd name="connsiteY4" fmla="*/ 0 h 766760"/>
              <a:gd name="connsiteX0" fmla="*/ 0 w 491158"/>
              <a:gd name="connsiteY0" fmla="*/ 368833 h 368833"/>
              <a:gd name="connsiteX1" fmla="*/ 57061 w 491158"/>
              <a:gd name="connsiteY1" fmla="*/ 306051 h 368833"/>
              <a:gd name="connsiteX2" fmla="*/ 422150 w 491158"/>
              <a:gd name="connsiteY2" fmla="*/ 33243 h 368833"/>
              <a:gd name="connsiteX3" fmla="*/ 491158 w 491158"/>
              <a:gd name="connsiteY3" fmla="*/ 0 h 36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58" h="368833">
                <a:moveTo>
                  <a:pt x="0" y="368833"/>
                </a:moveTo>
                <a:lnTo>
                  <a:pt x="57061" y="306051"/>
                </a:lnTo>
                <a:cubicBezTo>
                  <a:pt x="164572" y="198541"/>
                  <a:pt x="287463" y="106410"/>
                  <a:pt x="422150" y="33243"/>
                </a:cubicBezTo>
                <a:lnTo>
                  <a:pt x="49115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2" name="Free-form: Shape 51">
            <a:extLst>
              <a:ext uri="{FF2B5EF4-FFF2-40B4-BE49-F238E27FC236}">
                <a16:creationId xmlns:a16="http://schemas.microsoft.com/office/drawing/2014/main" id="{49DEF211-C3DA-1554-05B3-AD181BB18534}"/>
              </a:ext>
            </a:extLst>
          </p:cNvPr>
          <p:cNvSpPr/>
          <p:nvPr userDrawn="1"/>
        </p:nvSpPr>
        <p:spPr>
          <a:xfrm flipH="1">
            <a:off x="6808583" y="2392677"/>
            <a:ext cx="491158" cy="368833"/>
          </a:xfrm>
          <a:custGeom>
            <a:avLst/>
            <a:gdLst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12" fmla="*/ 1075703 w 3168522"/>
              <a:gd name="connsiteY12" fmla="*/ 604526 h 3168522"/>
              <a:gd name="connsiteX13" fmla="*/ 1548515 w 3168522"/>
              <a:gd name="connsiteY13" fmla="*/ 416498 h 3168522"/>
              <a:gd name="connsiteX14" fmla="*/ 1388204 w 3168522"/>
              <a:gd name="connsiteY14" fmla="*/ 13380 h 3168522"/>
              <a:gd name="connsiteX15" fmla="*/ 1422280 w 3168522"/>
              <a:gd name="connsiteY15" fmla="*/ 8180 h 3168522"/>
              <a:gd name="connsiteX16" fmla="*/ 1584261 w 3168522"/>
              <a:gd name="connsiteY16" fmla="*/ 0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16" fmla="*/ 1167143 w 3168522"/>
              <a:gd name="connsiteY16" fmla="*/ 695966 h 3168522"/>
              <a:gd name="connsiteX0" fmla="*/ 1075703 w 3168522"/>
              <a:gd name="connsiteY0" fmla="*/ 604526 h 3168522"/>
              <a:gd name="connsiteX1" fmla="*/ 1548515 w 3168522"/>
              <a:gd name="connsiteY1" fmla="*/ 416498 h 3168522"/>
              <a:gd name="connsiteX2" fmla="*/ 1388204 w 3168522"/>
              <a:gd name="connsiteY2" fmla="*/ 13380 h 3168522"/>
              <a:gd name="connsiteX3" fmla="*/ 1422280 w 3168522"/>
              <a:gd name="connsiteY3" fmla="*/ 8180 h 3168522"/>
              <a:gd name="connsiteX4" fmla="*/ 1584261 w 3168522"/>
              <a:gd name="connsiteY4" fmla="*/ 0 h 3168522"/>
              <a:gd name="connsiteX5" fmla="*/ 3168522 w 3168522"/>
              <a:gd name="connsiteY5" fmla="*/ 1584261 h 3168522"/>
              <a:gd name="connsiteX6" fmla="*/ 1584261 w 3168522"/>
              <a:gd name="connsiteY6" fmla="*/ 3168522 h 3168522"/>
              <a:gd name="connsiteX7" fmla="*/ 0 w 3168522"/>
              <a:gd name="connsiteY7" fmla="*/ 1584261 h 3168522"/>
              <a:gd name="connsiteX8" fmla="*/ 124499 w 3168522"/>
              <a:gd name="connsiteY8" fmla="*/ 967595 h 3168522"/>
              <a:gd name="connsiteX9" fmla="*/ 127589 w 3168522"/>
              <a:gd name="connsiteY9" fmla="*/ 961183 h 3168522"/>
              <a:gd name="connsiteX10" fmla="*/ 495042 w 3168522"/>
              <a:gd name="connsiteY10" fmla="*/ 1299207 h 3168522"/>
              <a:gd name="connsiteX11" fmla="*/ 839529 w 3168522"/>
              <a:gd name="connsiteY11" fmla="*/ 924729 h 3168522"/>
              <a:gd name="connsiteX12" fmla="*/ 406959 w 3168522"/>
              <a:gd name="connsiteY12" fmla="*/ 526802 h 3168522"/>
              <a:gd name="connsiteX13" fmla="*/ 464020 w 3168522"/>
              <a:gd name="connsiteY13" fmla="*/ 464020 h 3168522"/>
              <a:gd name="connsiteX14" fmla="*/ 829109 w 3168522"/>
              <a:gd name="connsiteY14" fmla="*/ 191212 h 3168522"/>
              <a:gd name="connsiteX15" fmla="*/ 898117 w 3168522"/>
              <a:gd name="connsiteY15" fmla="*/ 157969 h 3168522"/>
              <a:gd name="connsiteX0" fmla="*/ 1548515 w 3168522"/>
              <a:gd name="connsiteY0" fmla="*/ 416498 h 3168522"/>
              <a:gd name="connsiteX1" fmla="*/ 1388204 w 3168522"/>
              <a:gd name="connsiteY1" fmla="*/ 13380 h 3168522"/>
              <a:gd name="connsiteX2" fmla="*/ 1422280 w 3168522"/>
              <a:gd name="connsiteY2" fmla="*/ 8180 h 3168522"/>
              <a:gd name="connsiteX3" fmla="*/ 1584261 w 3168522"/>
              <a:gd name="connsiteY3" fmla="*/ 0 h 3168522"/>
              <a:gd name="connsiteX4" fmla="*/ 3168522 w 3168522"/>
              <a:gd name="connsiteY4" fmla="*/ 1584261 h 3168522"/>
              <a:gd name="connsiteX5" fmla="*/ 1584261 w 3168522"/>
              <a:gd name="connsiteY5" fmla="*/ 3168522 h 3168522"/>
              <a:gd name="connsiteX6" fmla="*/ 0 w 3168522"/>
              <a:gd name="connsiteY6" fmla="*/ 1584261 h 3168522"/>
              <a:gd name="connsiteX7" fmla="*/ 124499 w 3168522"/>
              <a:gd name="connsiteY7" fmla="*/ 967595 h 3168522"/>
              <a:gd name="connsiteX8" fmla="*/ 127589 w 3168522"/>
              <a:gd name="connsiteY8" fmla="*/ 961183 h 3168522"/>
              <a:gd name="connsiteX9" fmla="*/ 495042 w 3168522"/>
              <a:gd name="connsiteY9" fmla="*/ 1299207 h 3168522"/>
              <a:gd name="connsiteX10" fmla="*/ 839529 w 3168522"/>
              <a:gd name="connsiteY10" fmla="*/ 924729 h 3168522"/>
              <a:gd name="connsiteX11" fmla="*/ 406959 w 3168522"/>
              <a:gd name="connsiteY11" fmla="*/ 526802 h 3168522"/>
              <a:gd name="connsiteX12" fmla="*/ 464020 w 3168522"/>
              <a:gd name="connsiteY12" fmla="*/ 464020 h 3168522"/>
              <a:gd name="connsiteX13" fmla="*/ 829109 w 3168522"/>
              <a:gd name="connsiteY13" fmla="*/ 191212 h 3168522"/>
              <a:gd name="connsiteX14" fmla="*/ 898117 w 3168522"/>
              <a:gd name="connsiteY14" fmla="*/ 157969 h 3168522"/>
              <a:gd name="connsiteX0" fmla="*/ 1388204 w 3168522"/>
              <a:gd name="connsiteY0" fmla="*/ 13380 h 3168522"/>
              <a:gd name="connsiteX1" fmla="*/ 1422280 w 3168522"/>
              <a:gd name="connsiteY1" fmla="*/ 8180 h 3168522"/>
              <a:gd name="connsiteX2" fmla="*/ 1584261 w 3168522"/>
              <a:gd name="connsiteY2" fmla="*/ 0 h 3168522"/>
              <a:gd name="connsiteX3" fmla="*/ 3168522 w 3168522"/>
              <a:gd name="connsiteY3" fmla="*/ 1584261 h 3168522"/>
              <a:gd name="connsiteX4" fmla="*/ 1584261 w 3168522"/>
              <a:gd name="connsiteY4" fmla="*/ 3168522 h 3168522"/>
              <a:gd name="connsiteX5" fmla="*/ 0 w 3168522"/>
              <a:gd name="connsiteY5" fmla="*/ 1584261 h 3168522"/>
              <a:gd name="connsiteX6" fmla="*/ 124499 w 3168522"/>
              <a:gd name="connsiteY6" fmla="*/ 967595 h 3168522"/>
              <a:gd name="connsiteX7" fmla="*/ 127589 w 3168522"/>
              <a:gd name="connsiteY7" fmla="*/ 961183 h 3168522"/>
              <a:gd name="connsiteX8" fmla="*/ 495042 w 3168522"/>
              <a:gd name="connsiteY8" fmla="*/ 1299207 h 3168522"/>
              <a:gd name="connsiteX9" fmla="*/ 839529 w 3168522"/>
              <a:gd name="connsiteY9" fmla="*/ 924729 h 3168522"/>
              <a:gd name="connsiteX10" fmla="*/ 406959 w 3168522"/>
              <a:gd name="connsiteY10" fmla="*/ 526802 h 3168522"/>
              <a:gd name="connsiteX11" fmla="*/ 464020 w 3168522"/>
              <a:gd name="connsiteY11" fmla="*/ 464020 h 3168522"/>
              <a:gd name="connsiteX12" fmla="*/ 829109 w 3168522"/>
              <a:gd name="connsiteY12" fmla="*/ 191212 h 3168522"/>
              <a:gd name="connsiteX13" fmla="*/ 898117 w 3168522"/>
              <a:gd name="connsiteY13" fmla="*/ 157969 h 3168522"/>
              <a:gd name="connsiteX0" fmla="*/ 1388204 w 3168522"/>
              <a:gd name="connsiteY0" fmla="*/ 13380 h 3168522"/>
              <a:gd name="connsiteX1" fmla="*/ 1584261 w 3168522"/>
              <a:gd name="connsiteY1" fmla="*/ 0 h 3168522"/>
              <a:gd name="connsiteX2" fmla="*/ 3168522 w 3168522"/>
              <a:gd name="connsiteY2" fmla="*/ 1584261 h 3168522"/>
              <a:gd name="connsiteX3" fmla="*/ 1584261 w 3168522"/>
              <a:gd name="connsiteY3" fmla="*/ 3168522 h 3168522"/>
              <a:gd name="connsiteX4" fmla="*/ 0 w 3168522"/>
              <a:gd name="connsiteY4" fmla="*/ 1584261 h 3168522"/>
              <a:gd name="connsiteX5" fmla="*/ 124499 w 3168522"/>
              <a:gd name="connsiteY5" fmla="*/ 967595 h 3168522"/>
              <a:gd name="connsiteX6" fmla="*/ 127589 w 3168522"/>
              <a:gd name="connsiteY6" fmla="*/ 961183 h 3168522"/>
              <a:gd name="connsiteX7" fmla="*/ 495042 w 3168522"/>
              <a:gd name="connsiteY7" fmla="*/ 1299207 h 3168522"/>
              <a:gd name="connsiteX8" fmla="*/ 839529 w 3168522"/>
              <a:gd name="connsiteY8" fmla="*/ 924729 h 3168522"/>
              <a:gd name="connsiteX9" fmla="*/ 406959 w 3168522"/>
              <a:gd name="connsiteY9" fmla="*/ 526802 h 3168522"/>
              <a:gd name="connsiteX10" fmla="*/ 464020 w 3168522"/>
              <a:gd name="connsiteY10" fmla="*/ 464020 h 3168522"/>
              <a:gd name="connsiteX11" fmla="*/ 829109 w 3168522"/>
              <a:gd name="connsiteY11" fmla="*/ 191212 h 3168522"/>
              <a:gd name="connsiteX12" fmla="*/ 898117 w 3168522"/>
              <a:gd name="connsiteY12" fmla="*/ 157969 h 3168522"/>
              <a:gd name="connsiteX0" fmla="*/ 1584261 w 3168522"/>
              <a:gd name="connsiteY0" fmla="*/ 0 h 3168522"/>
              <a:gd name="connsiteX1" fmla="*/ 3168522 w 3168522"/>
              <a:gd name="connsiteY1" fmla="*/ 1584261 h 3168522"/>
              <a:gd name="connsiteX2" fmla="*/ 1584261 w 3168522"/>
              <a:gd name="connsiteY2" fmla="*/ 3168522 h 3168522"/>
              <a:gd name="connsiteX3" fmla="*/ 0 w 3168522"/>
              <a:gd name="connsiteY3" fmla="*/ 1584261 h 3168522"/>
              <a:gd name="connsiteX4" fmla="*/ 124499 w 3168522"/>
              <a:gd name="connsiteY4" fmla="*/ 967595 h 3168522"/>
              <a:gd name="connsiteX5" fmla="*/ 127589 w 3168522"/>
              <a:gd name="connsiteY5" fmla="*/ 961183 h 3168522"/>
              <a:gd name="connsiteX6" fmla="*/ 495042 w 3168522"/>
              <a:gd name="connsiteY6" fmla="*/ 1299207 h 3168522"/>
              <a:gd name="connsiteX7" fmla="*/ 839529 w 3168522"/>
              <a:gd name="connsiteY7" fmla="*/ 924729 h 3168522"/>
              <a:gd name="connsiteX8" fmla="*/ 406959 w 3168522"/>
              <a:gd name="connsiteY8" fmla="*/ 526802 h 3168522"/>
              <a:gd name="connsiteX9" fmla="*/ 464020 w 3168522"/>
              <a:gd name="connsiteY9" fmla="*/ 464020 h 3168522"/>
              <a:gd name="connsiteX10" fmla="*/ 829109 w 3168522"/>
              <a:gd name="connsiteY10" fmla="*/ 191212 h 3168522"/>
              <a:gd name="connsiteX11" fmla="*/ 898117 w 3168522"/>
              <a:gd name="connsiteY11" fmla="*/ 157969 h 3168522"/>
              <a:gd name="connsiteX0" fmla="*/ 3168522 w 3168522"/>
              <a:gd name="connsiteY0" fmla="*/ 1426292 h 3010553"/>
              <a:gd name="connsiteX1" fmla="*/ 1584261 w 3168522"/>
              <a:gd name="connsiteY1" fmla="*/ 3010553 h 3010553"/>
              <a:gd name="connsiteX2" fmla="*/ 0 w 3168522"/>
              <a:gd name="connsiteY2" fmla="*/ 1426292 h 3010553"/>
              <a:gd name="connsiteX3" fmla="*/ 124499 w 3168522"/>
              <a:gd name="connsiteY3" fmla="*/ 809626 h 3010553"/>
              <a:gd name="connsiteX4" fmla="*/ 127589 w 3168522"/>
              <a:gd name="connsiteY4" fmla="*/ 803214 h 3010553"/>
              <a:gd name="connsiteX5" fmla="*/ 495042 w 3168522"/>
              <a:gd name="connsiteY5" fmla="*/ 1141238 h 3010553"/>
              <a:gd name="connsiteX6" fmla="*/ 839529 w 3168522"/>
              <a:gd name="connsiteY6" fmla="*/ 766760 h 3010553"/>
              <a:gd name="connsiteX7" fmla="*/ 406959 w 3168522"/>
              <a:gd name="connsiteY7" fmla="*/ 368833 h 3010553"/>
              <a:gd name="connsiteX8" fmla="*/ 464020 w 3168522"/>
              <a:gd name="connsiteY8" fmla="*/ 306051 h 3010553"/>
              <a:gd name="connsiteX9" fmla="*/ 829109 w 3168522"/>
              <a:gd name="connsiteY9" fmla="*/ 33243 h 3010553"/>
              <a:gd name="connsiteX10" fmla="*/ 898117 w 3168522"/>
              <a:gd name="connsiteY10" fmla="*/ 0 h 3010553"/>
              <a:gd name="connsiteX0" fmla="*/ 1584261 w 1584261"/>
              <a:gd name="connsiteY0" fmla="*/ 3010553 h 3010553"/>
              <a:gd name="connsiteX1" fmla="*/ 0 w 1584261"/>
              <a:gd name="connsiteY1" fmla="*/ 1426292 h 3010553"/>
              <a:gd name="connsiteX2" fmla="*/ 124499 w 1584261"/>
              <a:gd name="connsiteY2" fmla="*/ 809626 h 3010553"/>
              <a:gd name="connsiteX3" fmla="*/ 127589 w 1584261"/>
              <a:gd name="connsiteY3" fmla="*/ 803214 h 3010553"/>
              <a:gd name="connsiteX4" fmla="*/ 495042 w 1584261"/>
              <a:gd name="connsiteY4" fmla="*/ 1141238 h 3010553"/>
              <a:gd name="connsiteX5" fmla="*/ 839529 w 1584261"/>
              <a:gd name="connsiteY5" fmla="*/ 766760 h 3010553"/>
              <a:gd name="connsiteX6" fmla="*/ 406959 w 1584261"/>
              <a:gd name="connsiteY6" fmla="*/ 368833 h 3010553"/>
              <a:gd name="connsiteX7" fmla="*/ 464020 w 1584261"/>
              <a:gd name="connsiteY7" fmla="*/ 306051 h 3010553"/>
              <a:gd name="connsiteX8" fmla="*/ 829109 w 1584261"/>
              <a:gd name="connsiteY8" fmla="*/ 33243 h 3010553"/>
              <a:gd name="connsiteX9" fmla="*/ 898117 w 1584261"/>
              <a:gd name="connsiteY9" fmla="*/ 0 h 3010553"/>
              <a:gd name="connsiteX0" fmla="*/ 0 w 898117"/>
              <a:gd name="connsiteY0" fmla="*/ 1426292 h 1426292"/>
              <a:gd name="connsiteX1" fmla="*/ 124499 w 898117"/>
              <a:gd name="connsiteY1" fmla="*/ 809626 h 1426292"/>
              <a:gd name="connsiteX2" fmla="*/ 127589 w 898117"/>
              <a:gd name="connsiteY2" fmla="*/ 803214 h 1426292"/>
              <a:gd name="connsiteX3" fmla="*/ 495042 w 898117"/>
              <a:gd name="connsiteY3" fmla="*/ 1141238 h 1426292"/>
              <a:gd name="connsiteX4" fmla="*/ 839529 w 898117"/>
              <a:gd name="connsiteY4" fmla="*/ 766760 h 1426292"/>
              <a:gd name="connsiteX5" fmla="*/ 406959 w 898117"/>
              <a:gd name="connsiteY5" fmla="*/ 368833 h 1426292"/>
              <a:gd name="connsiteX6" fmla="*/ 464020 w 898117"/>
              <a:gd name="connsiteY6" fmla="*/ 306051 h 1426292"/>
              <a:gd name="connsiteX7" fmla="*/ 829109 w 898117"/>
              <a:gd name="connsiteY7" fmla="*/ 33243 h 1426292"/>
              <a:gd name="connsiteX8" fmla="*/ 898117 w 898117"/>
              <a:gd name="connsiteY8" fmla="*/ 0 h 1426292"/>
              <a:gd name="connsiteX0" fmla="*/ 0 w 773618"/>
              <a:gd name="connsiteY0" fmla="*/ 809626 h 1141238"/>
              <a:gd name="connsiteX1" fmla="*/ 3090 w 773618"/>
              <a:gd name="connsiteY1" fmla="*/ 803214 h 1141238"/>
              <a:gd name="connsiteX2" fmla="*/ 370543 w 773618"/>
              <a:gd name="connsiteY2" fmla="*/ 1141238 h 1141238"/>
              <a:gd name="connsiteX3" fmla="*/ 715030 w 773618"/>
              <a:gd name="connsiteY3" fmla="*/ 766760 h 1141238"/>
              <a:gd name="connsiteX4" fmla="*/ 282460 w 773618"/>
              <a:gd name="connsiteY4" fmla="*/ 368833 h 1141238"/>
              <a:gd name="connsiteX5" fmla="*/ 339521 w 773618"/>
              <a:gd name="connsiteY5" fmla="*/ 306051 h 1141238"/>
              <a:gd name="connsiteX6" fmla="*/ 704610 w 773618"/>
              <a:gd name="connsiteY6" fmla="*/ 33243 h 1141238"/>
              <a:gd name="connsiteX7" fmla="*/ 773618 w 773618"/>
              <a:gd name="connsiteY7" fmla="*/ 0 h 1141238"/>
              <a:gd name="connsiteX0" fmla="*/ 0 w 773618"/>
              <a:gd name="connsiteY0" fmla="*/ 809626 h 1141238"/>
              <a:gd name="connsiteX1" fmla="*/ 370543 w 773618"/>
              <a:gd name="connsiteY1" fmla="*/ 1141238 h 1141238"/>
              <a:gd name="connsiteX2" fmla="*/ 715030 w 773618"/>
              <a:gd name="connsiteY2" fmla="*/ 766760 h 1141238"/>
              <a:gd name="connsiteX3" fmla="*/ 282460 w 773618"/>
              <a:gd name="connsiteY3" fmla="*/ 368833 h 1141238"/>
              <a:gd name="connsiteX4" fmla="*/ 339521 w 773618"/>
              <a:gd name="connsiteY4" fmla="*/ 306051 h 1141238"/>
              <a:gd name="connsiteX5" fmla="*/ 704610 w 773618"/>
              <a:gd name="connsiteY5" fmla="*/ 33243 h 1141238"/>
              <a:gd name="connsiteX6" fmla="*/ 773618 w 773618"/>
              <a:gd name="connsiteY6" fmla="*/ 0 h 1141238"/>
              <a:gd name="connsiteX0" fmla="*/ 88083 w 491158"/>
              <a:gd name="connsiteY0" fmla="*/ 1141238 h 1141238"/>
              <a:gd name="connsiteX1" fmla="*/ 432570 w 491158"/>
              <a:gd name="connsiteY1" fmla="*/ 766760 h 1141238"/>
              <a:gd name="connsiteX2" fmla="*/ 0 w 491158"/>
              <a:gd name="connsiteY2" fmla="*/ 368833 h 1141238"/>
              <a:gd name="connsiteX3" fmla="*/ 57061 w 491158"/>
              <a:gd name="connsiteY3" fmla="*/ 306051 h 1141238"/>
              <a:gd name="connsiteX4" fmla="*/ 422150 w 491158"/>
              <a:gd name="connsiteY4" fmla="*/ 33243 h 1141238"/>
              <a:gd name="connsiteX5" fmla="*/ 491158 w 491158"/>
              <a:gd name="connsiteY5" fmla="*/ 0 h 1141238"/>
              <a:gd name="connsiteX0" fmla="*/ 432570 w 491158"/>
              <a:gd name="connsiteY0" fmla="*/ 766760 h 766760"/>
              <a:gd name="connsiteX1" fmla="*/ 0 w 491158"/>
              <a:gd name="connsiteY1" fmla="*/ 368833 h 766760"/>
              <a:gd name="connsiteX2" fmla="*/ 57061 w 491158"/>
              <a:gd name="connsiteY2" fmla="*/ 306051 h 766760"/>
              <a:gd name="connsiteX3" fmla="*/ 422150 w 491158"/>
              <a:gd name="connsiteY3" fmla="*/ 33243 h 766760"/>
              <a:gd name="connsiteX4" fmla="*/ 491158 w 491158"/>
              <a:gd name="connsiteY4" fmla="*/ 0 h 766760"/>
              <a:gd name="connsiteX0" fmla="*/ 0 w 491158"/>
              <a:gd name="connsiteY0" fmla="*/ 368833 h 368833"/>
              <a:gd name="connsiteX1" fmla="*/ 57061 w 491158"/>
              <a:gd name="connsiteY1" fmla="*/ 306051 h 368833"/>
              <a:gd name="connsiteX2" fmla="*/ 422150 w 491158"/>
              <a:gd name="connsiteY2" fmla="*/ 33243 h 368833"/>
              <a:gd name="connsiteX3" fmla="*/ 491158 w 491158"/>
              <a:gd name="connsiteY3" fmla="*/ 0 h 36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158" h="368833">
                <a:moveTo>
                  <a:pt x="0" y="368833"/>
                </a:moveTo>
                <a:lnTo>
                  <a:pt x="57061" y="306051"/>
                </a:lnTo>
                <a:cubicBezTo>
                  <a:pt x="164572" y="198541"/>
                  <a:pt x="287463" y="106410"/>
                  <a:pt x="422150" y="33243"/>
                </a:cubicBezTo>
                <a:lnTo>
                  <a:pt x="491158" y="0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F7EF1CEB-2F8E-E042-DC2E-2516764FCECB}"/>
              </a:ext>
            </a:extLst>
          </p:cNvPr>
          <p:cNvSpPr>
            <a:spLocks noGrp="1"/>
          </p:cNvSpPr>
          <p:nvPr userDrawn="1">
            <p:ph type="body" sz="quarter" idx="35"/>
          </p:nvPr>
        </p:nvSpPr>
        <p:spPr>
          <a:xfrm>
            <a:off x="5572316" y="1613726"/>
            <a:ext cx="1052598" cy="1052596"/>
          </a:xfrm>
          <a:custGeom>
            <a:avLst/>
            <a:gdLst>
              <a:gd name="connsiteX0" fmla="*/ 323201 w 646402"/>
              <a:gd name="connsiteY0" fmla="*/ 0 h 646400"/>
              <a:gd name="connsiteX1" fmla="*/ 646402 w 646402"/>
              <a:gd name="connsiteY1" fmla="*/ 323200 h 646400"/>
              <a:gd name="connsiteX2" fmla="*/ 323201 w 646402"/>
              <a:gd name="connsiteY2" fmla="*/ 646400 h 646400"/>
              <a:gd name="connsiteX3" fmla="*/ 0 w 646402"/>
              <a:gd name="connsiteY3" fmla="*/ 323200 h 646400"/>
              <a:gd name="connsiteX4" fmla="*/ 323201 w 646402"/>
              <a:gd name="connsiteY4" fmla="*/ 0 h 6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402" h="646400">
                <a:moveTo>
                  <a:pt x="323201" y="0"/>
                </a:moveTo>
                <a:cubicBezTo>
                  <a:pt x="501700" y="0"/>
                  <a:pt x="646402" y="144702"/>
                  <a:pt x="646402" y="323200"/>
                </a:cubicBezTo>
                <a:cubicBezTo>
                  <a:pt x="646402" y="501698"/>
                  <a:pt x="501700" y="646400"/>
                  <a:pt x="323201" y="646400"/>
                </a:cubicBezTo>
                <a:cubicBezTo>
                  <a:pt x="144702" y="646400"/>
                  <a:pt x="0" y="501698"/>
                  <a:pt x="0" y="323200"/>
                </a:cubicBezTo>
                <a:cubicBezTo>
                  <a:pt x="0" y="144702"/>
                  <a:pt x="144702" y="0"/>
                  <a:pt x="323201" y="0"/>
                </a:cubicBezTo>
                <a:close/>
              </a:path>
            </a:pathLst>
          </a:custGeom>
          <a:solidFill>
            <a:srgbClr val="5D47D7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22F8A37-5302-0CF4-4253-C682842AA2C9}"/>
              </a:ext>
            </a:extLst>
          </p:cNvPr>
          <p:cNvSpPr/>
          <p:nvPr userDrawn="1"/>
        </p:nvSpPr>
        <p:spPr>
          <a:xfrm>
            <a:off x="5494011" y="1535420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6" name="Picture Placeholder 43">
            <a:extLst>
              <a:ext uri="{FF2B5EF4-FFF2-40B4-BE49-F238E27FC236}">
                <a16:creationId xmlns:a16="http://schemas.microsoft.com/office/drawing/2014/main" id="{073D0447-7C34-488B-2BA0-747DC9A7EBD9}"/>
              </a:ext>
            </a:extLst>
          </p:cNvPr>
          <p:cNvSpPr>
            <a:spLocks noGrp="1"/>
          </p:cNvSpPr>
          <p:nvPr userDrawn="1">
            <p:ph type="pic" sz="quarter" idx="36"/>
          </p:nvPr>
        </p:nvSpPr>
        <p:spPr>
          <a:xfrm>
            <a:off x="5816534" y="1857943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7" name="Picture Placeholder 43">
            <a:extLst>
              <a:ext uri="{FF2B5EF4-FFF2-40B4-BE49-F238E27FC236}">
                <a16:creationId xmlns:a16="http://schemas.microsoft.com/office/drawing/2014/main" id="{01F34EF3-BE50-8829-7BCE-DE79DC97AA53}"/>
              </a:ext>
            </a:extLst>
          </p:cNvPr>
          <p:cNvSpPr>
            <a:spLocks noGrp="1"/>
          </p:cNvSpPr>
          <p:nvPr userDrawn="1">
            <p:ph type="pic" sz="quarter" idx="37"/>
          </p:nvPr>
        </p:nvSpPr>
        <p:spPr>
          <a:xfrm>
            <a:off x="4186566" y="3006569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8" name="Picture Placeholder 43">
            <a:extLst>
              <a:ext uri="{FF2B5EF4-FFF2-40B4-BE49-F238E27FC236}">
                <a16:creationId xmlns:a16="http://schemas.microsoft.com/office/drawing/2014/main" id="{610F0ABE-4076-69CD-CF64-62307A603FA3}"/>
              </a:ext>
            </a:extLst>
          </p:cNvPr>
          <p:cNvSpPr>
            <a:spLocks noGrp="1"/>
          </p:cNvSpPr>
          <p:nvPr userDrawn="1">
            <p:ph type="pic" sz="quarter" idx="38"/>
          </p:nvPr>
        </p:nvSpPr>
        <p:spPr>
          <a:xfrm>
            <a:off x="7557155" y="3006569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9" name="Picture Placeholder 43">
            <a:extLst>
              <a:ext uri="{FF2B5EF4-FFF2-40B4-BE49-F238E27FC236}">
                <a16:creationId xmlns:a16="http://schemas.microsoft.com/office/drawing/2014/main" id="{3105DD9D-44B0-F00A-8CA4-A07202AC985E}"/>
              </a:ext>
            </a:extLst>
          </p:cNvPr>
          <p:cNvSpPr>
            <a:spLocks noGrp="1"/>
          </p:cNvSpPr>
          <p:nvPr userDrawn="1">
            <p:ph type="pic" sz="quarter" idx="39"/>
          </p:nvPr>
        </p:nvSpPr>
        <p:spPr>
          <a:xfrm>
            <a:off x="4835226" y="4906267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0" name="Picture Placeholder 43">
            <a:extLst>
              <a:ext uri="{FF2B5EF4-FFF2-40B4-BE49-F238E27FC236}">
                <a16:creationId xmlns:a16="http://schemas.microsoft.com/office/drawing/2014/main" id="{77EC612C-0DC6-2FF0-DD2A-908B42AB0695}"/>
              </a:ext>
            </a:extLst>
          </p:cNvPr>
          <p:cNvSpPr>
            <a:spLocks noGrp="1"/>
          </p:cNvSpPr>
          <p:nvPr userDrawn="1">
            <p:ph type="pic" sz="quarter" idx="40"/>
          </p:nvPr>
        </p:nvSpPr>
        <p:spPr>
          <a:xfrm>
            <a:off x="6805677" y="4906267"/>
            <a:ext cx="564163" cy="564163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FBE2E46-3E53-1C62-A7B0-DD1DCFBA3BE7}"/>
              </a:ext>
            </a:extLst>
          </p:cNvPr>
          <p:cNvSpPr/>
          <p:nvPr userDrawn="1"/>
        </p:nvSpPr>
        <p:spPr>
          <a:xfrm>
            <a:off x="3864043" y="2683092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868D61C-C6A4-7357-FA72-38C5CD634A95}"/>
              </a:ext>
            </a:extLst>
          </p:cNvPr>
          <p:cNvSpPr/>
          <p:nvPr userDrawn="1"/>
        </p:nvSpPr>
        <p:spPr>
          <a:xfrm>
            <a:off x="7234632" y="2683092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686811B-970B-D335-4D10-970BEC0A6F19}"/>
              </a:ext>
            </a:extLst>
          </p:cNvPr>
          <p:cNvSpPr/>
          <p:nvPr userDrawn="1"/>
        </p:nvSpPr>
        <p:spPr>
          <a:xfrm>
            <a:off x="4512703" y="4585311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D4E9D78-2F8D-9BBC-6785-08A1AB478CE8}"/>
              </a:ext>
            </a:extLst>
          </p:cNvPr>
          <p:cNvSpPr/>
          <p:nvPr userDrawn="1"/>
        </p:nvSpPr>
        <p:spPr>
          <a:xfrm>
            <a:off x="6483154" y="4585311"/>
            <a:ext cx="1209208" cy="1209208"/>
          </a:xfrm>
          <a:prstGeom prst="ellipse">
            <a:avLst/>
          </a:prstGeom>
          <a:noFill/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id="{22BC4266-B5C0-1265-FD00-05BAB5004D1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718661" y="2796567"/>
            <a:ext cx="2404672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5">
            <a:extLst>
              <a:ext uri="{FF2B5EF4-FFF2-40B4-BE49-F238E27FC236}">
                <a16:creationId xmlns:a16="http://schemas.microsoft.com/office/drawing/2014/main" id="{7FAC751C-CC55-B834-7AA8-45951C306BB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718661" y="3299442"/>
            <a:ext cx="2404672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134D7E-BE89-9BA8-9E3A-AD5A39C5C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7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3C5462-1275-0499-F807-355ACE174ABE}"/>
              </a:ext>
            </a:extLst>
          </p:cNvPr>
          <p:cNvGrpSpPr/>
          <p:nvPr userDrawn="1"/>
        </p:nvGrpSpPr>
        <p:grpSpPr>
          <a:xfrm>
            <a:off x="1653915" y="1259005"/>
            <a:ext cx="8884170" cy="4874516"/>
            <a:chOff x="1653915" y="1609420"/>
            <a:chExt cx="8884170" cy="487451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6BB9557-5ADF-D8E2-490E-4526F28C4C85}"/>
                </a:ext>
              </a:extLst>
            </p:cNvPr>
            <p:cNvGrpSpPr/>
            <p:nvPr/>
          </p:nvGrpSpPr>
          <p:grpSpPr>
            <a:xfrm>
              <a:off x="1653915" y="1609420"/>
              <a:ext cx="8884170" cy="4874516"/>
              <a:chOff x="134998" y="-1"/>
              <a:chExt cx="8874005" cy="486894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FB785A1-2560-1D6A-7D51-D498D1DF27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34998" y="-1"/>
                <a:ext cx="8874005" cy="486894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616981-4631-BB73-0D64-E1BF2684D952}"/>
                  </a:ext>
                </a:extLst>
              </p:cNvPr>
              <p:cNvSpPr/>
              <p:nvPr/>
            </p:nvSpPr>
            <p:spPr>
              <a:xfrm>
                <a:off x="4276725" y="4238625"/>
                <a:ext cx="546100" cy="82550"/>
              </a:xfrm>
              <a:prstGeom prst="rect">
                <a:avLst/>
              </a:prstGeom>
              <a:solidFill>
                <a:srgbClr val="16161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0131CAF-0D5B-CED0-EEAE-F8E2E07159AB}"/>
                </a:ext>
              </a:extLst>
            </p:cNvPr>
            <p:cNvSpPr/>
            <p:nvPr/>
          </p:nvSpPr>
          <p:spPr>
            <a:xfrm>
              <a:off x="3111500" y="2064088"/>
              <a:ext cx="5965598" cy="37035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14300" indent="-114300">
                <a:lnSpc>
                  <a:spcPct val="90000"/>
                </a:lnSpc>
                <a:spcBef>
                  <a:spcPts val="500"/>
                </a:spcBef>
                <a:buClr>
                  <a:srgbClr val="009ACE"/>
                </a:buClr>
                <a:buFont typeface="Arial" panose="020B0604020202020204" pitchFamily="34" charset="0"/>
                <a:buChar char="•"/>
              </a:pPr>
              <a:endParaRPr lang="en-GB" sz="1000" dirty="0">
                <a:solidFill>
                  <a:srgbClr val="3D393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Media Placeholder 16">
            <a:extLst>
              <a:ext uri="{FF2B5EF4-FFF2-40B4-BE49-F238E27FC236}">
                <a16:creationId xmlns:a16="http://schemas.microsoft.com/office/drawing/2014/main" id="{6BC4F197-BE23-9D82-E152-F52CBBB036B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242733" y="1713673"/>
            <a:ext cx="5703132" cy="3703516"/>
          </a:xfrm>
          <a:custGeom>
            <a:avLst/>
            <a:gdLst>
              <a:gd name="connsiteX0" fmla="*/ 0 w 5703132"/>
              <a:gd name="connsiteY0" fmla="*/ 0 h 3703516"/>
              <a:gd name="connsiteX1" fmla="*/ 5703132 w 5703132"/>
              <a:gd name="connsiteY1" fmla="*/ 0 h 3703516"/>
              <a:gd name="connsiteX2" fmla="*/ 5703132 w 5703132"/>
              <a:gd name="connsiteY2" fmla="*/ 3703516 h 3703516"/>
              <a:gd name="connsiteX3" fmla="*/ 0 w 5703132"/>
              <a:gd name="connsiteY3" fmla="*/ 3703516 h 3703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3132" h="3703516">
                <a:moveTo>
                  <a:pt x="0" y="0"/>
                </a:moveTo>
                <a:lnTo>
                  <a:pt x="5703132" y="0"/>
                </a:lnTo>
                <a:lnTo>
                  <a:pt x="5703132" y="3703516"/>
                </a:lnTo>
                <a:lnTo>
                  <a:pt x="0" y="3703516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4D5DE93-8D88-E40B-43E5-060A07F31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426F46AE-CA50-7851-C63A-E182CD45CA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999" y="1965687"/>
            <a:ext cx="282564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9A0CF5-53D0-8A96-1D04-D806CFE241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0999" y="2750965"/>
            <a:ext cx="404402" cy="386527"/>
          </a:xfrm>
          <a:custGeom>
            <a:avLst/>
            <a:gdLst>
              <a:gd name="connsiteX0" fmla="*/ 562602 w 627890"/>
              <a:gd name="connsiteY0" fmla="*/ 61 h 600137"/>
              <a:gd name="connsiteX1" fmla="*/ 627890 w 627890"/>
              <a:gd name="connsiteY1" fmla="*/ 87015 h 600137"/>
              <a:gd name="connsiteX2" fmla="*/ 526420 w 627890"/>
              <a:gd name="connsiteY2" fmla="*/ 183857 h 600137"/>
              <a:gd name="connsiteX3" fmla="*/ 493755 w 627890"/>
              <a:gd name="connsiteY3" fmla="*/ 342419 h 600137"/>
              <a:gd name="connsiteX4" fmla="*/ 621096 w 627890"/>
              <a:gd name="connsiteY4" fmla="*/ 342419 h 600137"/>
              <a:gd name="connsiteX5" fmla="*/ 621096 w 627890"/>
              <a:gd name="connsiteY5" fmla="*/ 600137 h 600137"/>
              <a:gd name="connsiteX6" fmla="*/ 361933 w 627890"/>
              <a:gd name="connsiteY6" fmla="*/ 600137 h 600137"/>
              <a:gd name="connsiteX7" fmla="*/ 361933 w 627890"/>
              <a:gd name="connsiteY7" fmla="*/ 335627 h 600137"/>
              <a:gd name="connsiteX8" fmla="*/ 413534 w 627890"/>
              <a:gd name="connsiteY8" fmla="*/ 127197 h 600137"/>
              <a:gd name="connsiteX9" fmla="*/ 476627 w 627890"/>
              <a:gd name="connsiteY9" fmla="*/ 53029 h 600137"/>
              <a:gd name="connsiteX10" fmla="*/ 562557 w 627890"/>
              <a:gd name="connsiteY10" fmla="*/ 0 h 600137"/>
              <a:gd name="connsiteX11" fmla="*/ 562701 w 627890"/>
              <a:gd name="connsiteY11" fmla="*/ 0 h 600137"/>
              <a:gd name="connsiteX12" fmla="*/ 562602 w 627890"/>
              <a:gd name="connsiteY12" fmla="*/ 61 h 600137"/>
              <a:gd name="connsiteX13" fmla="*/ 199612 w 627890"/>
              <a:gd name="connsiteY13" fmla="*/ 0 h 600137"/>
              <a:gd name="connsiteX14" fmla="*/ 266101 w 627890"/>
              <a:gd name="connsiteY14" fmla="*/ 87015 h 600137"/>
              <a:gd name="connsiteX15" fmla="*/ 164634 w 627890"/>
              <a:gd name="connsiteY15" fmla="*/ 183857 h 600137"/>
              <a:gd name="connsiteX16" fmla="*/ 131966 w 627890"/>
              <a:gd name="connsiteY16" fmla="*/ 342419 h 600137"/>
              <a:gd name="connsiteX17" fmla="*/ 259309 w 627890"/>
              <a:gd name="connsiteY17" fmla="*/ 342419 h 600137"/>
              <a:gd name="connsiteX18" fmla="*/ 259309 w 627890"/>
              <a:gd name="connsiteY18" fmla="*/ 600137 h 600137"/>
              <a:gd name="connsiteX19" fmla="*/ 0 w 627890"/>
              <a:gd name="connsiteY19" fmla="*/ 600137 h 600137"/>
              <a:gd name="connsiteX20" fmla="*/ 0 w 627890"/>
              <a:gd name="connsiteY20" fmla="*/ 335627 h 600137"/>
              <a:gd name="connsiteX21" fmla="*/ 50445 w 627890"/>
              <a:gd name="connsiteY21" fmla="*/ 130088 h 600137"/>
              <a:gd name="connsiteX22" fmla="*/ 199612 w 627890"/>
              <a:gd name="connsiteY22" fmla="*/ 0 h 6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7890" h="600137">
                <a:moveTo>
                  <a:pt x="562602" y="61"/>
                </a:moveTo>
                <a:lnTo>
                  <a:pt x="627890" y="87015"/>
                </a:lnTo>
                <a:cubicBezTo>
                  <a:pt x="582070" y="110720"/>
                  <a:pt x="548102" y="142951"/>
                  <a:pt x="526420" y="183857"/>
                </a:cubicBezTo>
                <a:cubicBezTo>
                  <a:pt x="504596" y="224763"/>
                  <a:pt x="493755" y="277520"/>
                  <a:pt x="493755" y="342419"/>
                </a:cubicBezTo>
                <a:lnTo>
                  <a:pt x="621096" y="342419"/>
                </a:lnTo>
                <a:lnTo>
                  <a:pt x="621096" y="600137"/>
                </a:lnTo>
                <a:lnTo>
                  <a:pt x="361933" y="600137"/>
                </a:lnTo>
                <a:lnTo>
                  <a:pt x="361933" y="335627"/>
                </a:lnTo>
                <a:cubicBezTo>
                  <a:pt x="361933" y="253093"/>
                  <a:pt x="379134" y="183713"/>
                  <a:pt x="413534" y="127197"/>
                </a:cubicBezTo>
                <a:cubicBezTo>
                  <a:pt x="430735" y="98939"/>
                  <a:pt x="451766" y="74222"/>
                  <a:pt x="476627" y="53029"/>
                </a:cubicBezTo>
                <a:close/>
                <a:moveTo>
                  <a:pt x="562557" y="0"/>
                </a:moveTo>
                <a:lnTo>
                  <a:pt x="562701" y="0"/>
                </a:lnTo>
                <a:lnTo>
                  <a:pt x="562602" y="61"/>
                </a:lnTo>
                <a:close/>
                <a:moveTo>
                  <a:pt x="199612" y="0"/>
                </a:moveTo>
                <a:lnTo>
                  <a:pt x="266101" y="87015"/>
                </a:lnTo>
                <a:cubicBezTo>
                  <a:pt x="220282" y="110720"/>
                  <a:pt x="186314" y="142951"/>
                  <a:pt x="164634" y="183857"/>
                </a:cubicBezTo>
                <a:cubicBezTo>
                  <a:pt x="142807" y="224763"/>
                  <a:pt x="131966" y="277520"/>
                  <a:pt x="131966" y="342419"/>
                </a:cubicBezTo>
                <a:lnTo>
                  <a:pt x="259309" y="342419"/>
                </a:lnTo>
                <a:lnTo>
                  <a:pt x="259309" y="600137"/>
                </a:lnTo>
                <a:lnTo>
                  <a:pt x="0" y="600137"/>
                </a:lnTo>
                <a:lnTo>
                  <a:pt x="0" y="335627"/>
                </a:lnTo>
                <a:cubicBezTo>
                  <a:pt x="0" y="255406"/>
                  <a:pt x="16767" y="186892"/>
                  <a:pt x="50445" y="130088"/>
                </a:cubicBezTo>
                <a:cubicBezTo>
                  <a:pt x="84124" y="73139"/>
                  <a:pt x="133846" y="29776"/>
                  <a:pt x="19961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2702B4B2-A994-6B73-66F0-02E027307D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80999" y="3285387"/>
            <a:ext cx="2452142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DB4B59F-9C2A-1B10-473A-F6B01248CF0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06645" y="2750965"/>
            <a:ext cx="404402" cy="386527"/>
          </a:xfrm>
          <a:custGeom>
            <a:avLst/>
            <a:gdLst>
              <a:gd name="connsiteX0" fmla="*/ 562602 w 627890"/>
              <a:gd name="connsiteY0" fmla="*/ 61 h 600137"/>
              <a:gd name="connsiteX1" fmla="*/ 627890 w 627890"/>
              <a:gd name="connsiteY1" fmla="*/ 87015 h 600137"/>
              <a:gd name="connsiteX2" fmla="*/ 526420 w 627890"/>
              <a:gd name="connsiteY2" fmla="*/ 183857 h 600137"/>
              <a:gd name="connsiteX3" fmla="*/ 493755 w 627890"/>
              <a:gd name="connsiteY3" fmla="*/ 342419 h 600137"/>
              <a:gd name="connsiteX4" fmla="*/ 621096 w 627890"/>
              <a:gd name="connsiteY4" fmla="*/ 342419 h 600137"/>
              <a:gd name="connsiteX5" fmla="*/ 621096 w 627890"/>
              <a:gd name="connsiteY5" fmla="*/ 600137 h 600137"/>
              <a:gd name="connsiteX6" fmla="*/ 361933 w 627890"/>
              <a:gd name="connsiteY6" fmla="*/ 600137 h 600137"/>
              <a:gd name="connsiteX7" fmla="*/ 361933 w 627890"/>
              <a:gd name="connsiteY7" fmla="*/ 335627 h 600137"/>
              <a:gd name="connsiteX8" fmla="*/ 413534 w 627890"/>
              <a:gd name="connsiteY8" fmla="*/ 127197 h 600137"/>
              <a:gd name="connsiteX9" fmla="*/ 476627 w 627890"/>
              <a:gd name="connsiteY9" fmla="*/ 53029 h 600137"/>
              <a:gd name="connsiteX10" fmla="*/ 562557 w 627890"/>
              <a:gd name="connsiteY10" fmla="*/ 0 h 600137"/>
              <a:gd name="connsiteX11" fmla="*/ 562701 w 627890"/>
              <a:gd name="connsiteY11" fmla="*/ 0 h 600137"/>
              <a:gd name="connsiteX12" fmla="*/ 562602 w 627890"/>
              <a:gd name="connsiteY12" fmla="*/ 61 h 600137"/>
              <a:gd name="connsiteX13" fmla="*/ 199612 w 627890"/>
              <a:gd name="connsiteY13" fmla="*/ 0 h 600137"/>
              <a:gd name="connsiteX14" fmla="*/ 266101 w 627890"/>
              <a:gd name="connsiteY14" fmla="*/ 87015 h 600137"/>
              <a:gd name="connsiteX15" fmla="*/ 164634 w 627890"/>
              <a:gd name="connsiteY15" fmla="*/ 183857 h 600137"/>
              <a:gd name="connsiteX16" fmla="*/ 131966 w 627890"/>
              <a:gd name="connsiteY16" fmla="*/ 342419 h 600137"/>
              <a:gd name="connsiteX17" fmla="*/ 259309 w 627890"/>
              <a:gd name="connsiteY17" fmla="*/ 342419 h 600137"/>
              <a:gd name="connsiteX18" fmla="*/ 259309 w 627890"/>
              <a:gd name="connsiteY18" fmla="*/ 600137 h 600137"/>
              <a:gd name="connsiteX19" fmla="*/ 0 w 627890"/>
              <a:gd name="connsiteY19" fmla="*/ 600137 h 600137"/>
              <a:gd name="connsiteX20" fmla="*/ 0 w 627890"/>
              <a:gd name="connsiteY20" fmla="*/ 335627 h 600137"/>
              <a:gd name="connsiteX21" fmla="*/ 50445 w 627890"/>
              <a:gd name="connsiteY21" fmla="*/ 130088 h 600137"/>
              <a:gd name="connsiteX22" fmla="*/ 199612 w 627890"/>
              <a:gd name="connsiteY22" fmla="*/ 0 h 6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7890" h="600137">
                <a:moveTo>
                  <a:pt x="562602" y="61"/>
                </a:moveTo>
                <a:lnTo>
                  <a:pt x="627890" y="87015"/>
                </a:lnTo>
                <a:cubicBezTo>
                  <a:pt x="582070" y="110720"/>
                  <a:pt x="548102" y="142951"/>
                  <a:pt x="526420" y="183857"/>
                </a:cubicBezTo>
                <a:cubicBezTo>
                  <a:pt x="504596" y="224763"/>
                  <a:pt x="493755" y="277520"/>
                  <a:pt x="493755" y="342419"/>
                </a:cubicBezTo>
                <a:lnTo>
                  <a:pt x="621096" y="342419"/>
                </a:lnTo>
                <a:lnTo>
                  <a:pt x="621096" y="600137"/>
                </a:lnTo>
                <a:lnTo>
                  <a:pt x="361933" y="600137"/>
                </a:lnTo>
                <a:lnTo>
                  <a:pt x="361933" y="335627"/>
                </a:lnTo>
                <a:cubicBezTo>
                  <a:pt x="361933" y="253093"/>
                  <a:pt x="379134" y="183713"/>
                  <a:pt x="413534" y="127197"/>
                </a:cubicBezTo>
                <a:cubicBezTo>
                  <a:pt x="430735" y="98939"/>
                  <a:pt x="451766" y="74222"/>
                  <a:pt x="476627" y="53029"/>
                </a:cubicBezTo>
                <a:close/>
                <a:moveTo>
                  <a:pt x="562557" y="0"/>
                </a:moveTo>
                <a:lnTo>
                  <a:pt x="562701" y="0"/>
                </a:lnTo>
                <a:lnTo>
                  <a:pt x="562602" y="61"/>
                </a:lnTo>
                <a:close/>
                <a:moveTo>
                  <a:pt x="199612" y="0"/>
                </a:moveTo>
                <a:lnTo>
                  <a:pt x="266101" y="87015"/>
                </a:lnTo>
                <a:cubicBezTo>
                  <a:pt x="220282" y="110720"/>
                  <a:pt x="186314" y="142951"/>
                  <a:pt x="164634" y="183857"/>
                </a:cubicBezTo>
                <a:cubicBezTo>
                  <a:pt x="142807" y="224763"/>
                  <a:pt x="131966" y="277520"/>
                  <a:pt x="131966" y="342419"/>
                </a:cubicBezTo>
                <a:lnTo>
                  <a:pt x="259309" y="342419"/>
                </a:lnTo>
                <a:lnTo>
                  <a:pt x="259309" y="600137"/>
                </a:lnTo>
                <a:lnTo>
                  <a:pt x="0" y="600137"/>
                </a:lnTo>
                <a:lnTo>
                  <a:pt x="0" y="335627"/>
                </a:lnTo>
                <a:cubicBezTo>
                  <a:pt x="0" y="255406"/>
                  <a:pt x="16767" y="186892"/>
                  <a:pt x="50445" y="130088"/>
                </a:cubicBezTo>
                <a:cubicBezTo>
                  <a:pt x="84124" y="73139"/>
                  <a:pt x="133846" y="29776"/>
                  <a:pt x="19961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BF99A089-B773-8632-1367-384E49B4334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206645" y="3285387"/>
            <a:ext cx="2452142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D97B1D45-8D14-B064-44EA-3CF0EE64315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533213" y="1965687"/>
            <a:ext cx="2825646" cy="443198"/>
          </a:xfrm>
        </p:spPr>
        <p:txBody>
          <a:bodyPr wrap="square" anchor="b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E921E11-1C12-4BF8-6FBD-35F394E4794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533213" y="2750965"/>
            <a:ext cx="404402" cy="386527"/>
          </a:xfrm>
          <a:custGeom>
            <a:avLst/>
            <a:gdLst>
              <a:gd name="connsiteX0" fmla="*/ 562602 w 627890"/>
              <a:gd name="connsiteY0" fmla="*/ 61 h 600137"/>
              <a:gd name="connsiteX1" fmla="*/ 627890 w 627890"/>
              <a:gd name="connsiteY1" fmla="*/ 87015 h 600137"/>
              <a:gd name="connsiteX2" fmla="*/ 526420 w 627890"/>
              <a:gd name="connsiteY2" fmla="*/ 183857 h 600137"/>
              <a:gd name="connsiteX3" fmla="*/ 493755 w 627890"/>
              <a:gd name="connsiteY3" fmla="*/ 342419 h 600137"/>
              <a:gd name="connsiteX4" fmla="*/ 621096 w 627890"/>
              <a:gd name="connsiteY4" fmla="*/ 342419 h 600137"/>
              <a:gd name="connsiteX5" fmla="*/ 621096 w 627890"/>
              <a:gd name="connsiteY5" fmla="*/ 600137 h 600137"/>
              <a:gd name="connsiteX6" fmla="*/ 361933 w 627890"/>
              <a:gd name="connsiteY6" fmla="*/ 600137 h 600137"/>
              <a:gd name="connsiteX7" fmla="*/ 361933 w 627890"/>
              <a:gd name="connsiteY7" fmla="*/ 335627 h 600137"/>
              <a:gd name="connsiteX8" fmla="*/ 413534 w 627890"/>
              <a:gd name="connsiteY8" fmla="*/ 127197 h 600137"/>
              <a:gd name="connsiteX9" fmla="*/ 476627 w 627890"/>
              <a:gd name="connsiteY9" fmla="*/ 53029 h 600137"/>
              <a:gd name="connsiteX10" fmla="*/ 562557 w 627890"/>
              <a:gd name="connsiteY10" fmla="*/ 0 h 600137"/>
              <a:gd name="connsiteX11" fmla="*/ 562701 w 627890"/>
              <a:gd name="connsiteY11" fmla="*/ 0 h 600137"/>
              <a:gd name="connsiteX12" fmla="*/ 562602 w 627890"/>
              <a:gd name="connsiteY12" fmla="*/ 61 h 600137"/>
              <a:gd name="connsiteX13" fmla="*/ 199612 w 627890"/>
              <a:gd name="connsiteY13" fmla="*/ 0 h 600137"/>
              <a:gd name="connsiteX14" fmla="*/ 266101 w 627890"/>
              <a:gd name="connsiteY14" fmla="*/ 87015 h 600137"/>
              <a:gd name="connsiteX15" fmla="*/ 164634 w 627890"/>
              <a:gd name="connsiteY15" fmla="*/ 183857 h 600137"/>
              <a:gd name="connsiteX16" fmla="*/ 131966 w 627890"/>
              <a:gd name="connsiteY16" fmla="*/ 342419 h 600137"/>
              <a:gd name="connsiteX17" fmla="*/ 259309 w 627890"/>
              <a:gd name="connsiteY17" fmla="*/ 342419 h 600137"/>
              <a:gd name="connsiteX18" fmla="*/ 259309 w 627890"/>
              <a:gd name="connsiteY18" fmla="*/ 600137 h 600137"/>
              <a:gd name="connsiteX19" fmla="*/ 0 w 627890"/>
              <a:gd name="connsiteY19" fmla="*/ 600137 h 600137"/>
              <a:gd name="connsiteX20" fmla="*/ 0 w 627890"/>
              <a:gd name="connsiteY20" fmla="*/ 335627 h 600137"/>
              <a:gd name="connsiteX21" fmla="*/ 50445 w 627890"/>
              <a:gd name="connsiteY21" fmla="*/ 130088 h 600137"/>
              <a:gd name="connsiteX22" fmla="*/ 199612 w 627890"/>
              <a:gd name="connsiteY22" fmla="*/ 0 h 6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7890" h="600137">
                <a:moveTo>
                  <a:pt x="562602" y="61"/>
                </a:moveTo>
                <a:lnTo>
                  <a:pt x="627890" y="87015"/>
                </a:lnTo>
                <a:cubicBezTo>
                  <a:pt x="582070" y="110720"/>
                  <a:pt x="548102" y="142951"/>
                  <a:pt x="526420" y="183857"/>
                </a:cubicBezTo>
                <a:cubicBezTo>
                  <a:pt x="504596" y="224763"/>
                  <a:pt x="493755" y="277520"/>
                  <a:pt x="493755" y="342419"/>
                </a:cubicBezTo>
                <a:lnTo>
                  <a:pt x="621096" y="342419"/>
                </a:lnTo>
                <a:lnTo>
                  <a:pt x="621096" y="600137"/>
                </a:lnTo>
                <a:lnTo>
                  <a:pt x="361933" y="600137"/>
                </a:lnTo>
                <a:lnTo>
                  <a:pt x="361933" y="335627"/>
                </a:lnTo>
                <a:cubicBezTo>
                  <a:pt x="361933" y="253093"/>
                  <a:pt x="379134" y="183713"/>
                  <a:pt x="413534" y="127197"/>
                </a:cubicBezTo>
                <a:cubicBezTo>
                  <a:pt x="430735" y="98939"/>
                  <a:pt x="451766" y="74222"/>
                  <a:pt x="476627" y="53029"/>
                </a:cubicBezTo>
                <a:close/>
                <a:moveTo>
                  <a:pt x="562557" y="0"/>
                </a:moveTo>
                <a:lnTo>
                  <a:pt x="562701" y="0"/>
                </a:lnTo>
                <a:lnTo>
                  <a:pt x="562602" y="61"/>
                </a:lnTo>
                <a:close/>
                <a:moveTo>
                  <a:pt x="199612" y="0"/>
                </a:moveTo>
                <a:lnTo>
                  <a:pt x="266101" y="87015"/>
                </a:lnTo>
                <a:cubicBezTo>
                  <a:pt x="220282" y="110720"/>
                  <a:pt x="186314" y="142951"/>
                  <a:pt x="164634" y="183857"/>
                </a:cubicBezTo>
                <a:cubicBezTo>
                  <a:pt x="142807" y="224763"/>
                  <a:pt x="131966" y="277520"/>
                  <a:pt x="131966" y="342419"/>
                </a:cubicBezTo>
                <a:lnTo>
                  <a:pt x="259309" y="342419"/>
                </a:lnTo>
                <a:lnTo>
                  <a:pt x="259309" y="600137"/>
                </a:lnTo>
                <a:lnTo>
                  <a:pt x="0" y="600137"/>
                </a:lnTo>
                <a:lnTo>
                  <a:pt x="0" y="335627"/>
                </a:lnTo>
                <a:cubicBezTo>
                  <a:pt x="0" y="255406"/>
                  <a:pt x="16767" y="186892"/>
                  <a:pt x="50445" y="130088"/>
                </a:cubicBezTo>
                <a:cubicBezTo>
                  <a:pt x="84124" y="73139"/>
                  <a:pt x="133846" y="29776"/>
                  <a:pt x="19961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1B6DED3-29B0-20C5-6232-24560398878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533213" y="3285387"/>
            <a:ext cx="2452142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409BE8-3CBD-20C6-34F1-8AF8FF9C73C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358859" y="2750965"/>
            <a:ext cx="404402" cy="386527"/>
          </a:xfrm>
          <a:custGeom>
            <a:avLst/>
            <a:gdLst>
              <a:gd name="connsiteX0" fmla="*/ 562602 w 627890"/>
              <a:gd name="connsiteY0" fmla="*/ 61 h 600137"/>
              <a:gd name="connsiteX1" fmla="*/ 627890 w 627890"/>
              <a:gd name="connsiteY1" fmla="*/ 87015 h 600137"/>
              <a:gd name="connsiteX2" fmla="*/ 526420 w 627890"/>
              <a:gd name="connsiteY2" fmla="*/ 183857 h 600137"/>
              <a:gd name="connsiteX3" fmla="*/ 493755 w 627890"/>
              <a:gd name="connsiteY3" fmla="*/ 342419 h 600137"/>
              <a:gd name="connsiteX4" fmla="*/ 621096 w 627890"/>
              <a:gd name="connsiteY4" fmla="*/ 342419 h 600137"/>
              <a:gd name="connsiteX5" fmla="*/ 621096 w 627890"/>
              <a:gd name="connsiteY5" fmla="*/ 600137 h 600137"/>
              <a:gd name="connsiteX6" fmla="*/ 361933 w 627890"/>
              <a:gd name="connsiteY6" fmla="*/ 600137 h 600137"/>
              <a:gd name="connsiteX7" fmla="*/ 361933 w 627890"/>
              <a:gd name="connsiteY7" fmla="*/ 335627 h 600137"/>
              <a:gd name="connsiteX8" fmla="*/ 413534 w 627890"/>
              <a:gd name="connsiteY8" fmla="*/ 127197 h 600137"/>
              <a:gd name="connsiteX9" fmla="*/ 476627 w 627890"/>
              <a:gd name="connsiteY9" fmla="*/ 53029 h 600137"/>
              <a:gd name="connsiteX10" fmla="*/ 562557 w 627890"/>
              <a:gd name="connsiteY10" fmla="*/ 0 h 600137"/>
              <a:gd name="connsiteX11" fmla="*/ 562701 w 627890"/>
              <a:gd name="connsiteY11" fmla="*/ 0 h 600137"/>
              <a:gd name="connsiteX12" fmla="*/ 562602 w 627890"/>
              <a:gd name="connsiteY12" fmla="*/ 61 h 600137"/>
              <a:gd name="connsiteX13" fmla="*/ 199612 w 627890"/>
              <a:gd name="connsiteY13" fmla="*/ 0 h 600137"/>
              <a:gd name="connsiteX14" fmla="*/ 266101 w 627890"/>
              <a:gd name="connsiteY14" fmla="*/ 87015 h 600137"/>
              <a:gd name="connsiteX15" fmla="*/ 164634 w 627890"/>
              <a:gd name="connsiteY15" fmla="*/ 183857 h 600137"/>
              <a:gd name="connsiteX16" fmla="*/ 131966 w 627890"/>
              <a:gd name="connsiteY16" fmla="*/ 342419 h 600137"/>
              <a:gd name="connsiteX17" fmla="*/ 259309 w 627890"/>
              <a:gd name="connsiteY17" fmla="*/ 342419 h 600137"/>
              <a:gd name="connsiteX18" fmla="*/ 259309 w 627890"/>
              <a:gd name="connsiteY18" fmla="*/ 600137 h 600137"/>
              <a:gd name="connsiteX19" fmla="*/ 0 w 627890"/>
              <a:gd name="connsiteY19" fmla="*/ 600137 h 600137"/>
              <a:gd name="connsiteX20" fmla="*/ 0 w 627890"/>
              <a:gd name="connsiteY20" fmla="*/ 335627 h 600137"/>
              <a:gd name="connsiteX21" fmla="*/ 50445 w 627890"/>
              <a:gd name="connsiteY21" fmla="*/ 130088 h 600137"/>
              <a:gd name="connsiteX22" fmla="*/ 199612 w 627890"/>
              <a:gd name="connsiteY22" fmla="*/ 0 h 60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27890" h="600137">
                <a:moveTo>
                  <a:pt x="562602" y="61"/>
                </a:moveTo>
                <a:lnTo>
                  <a:pt x="627890" y="87015"/>
                </a:lnTo>
                <a:cubicBezTo>
                  <a:pt x="582070" y="110720"/>
                  <a:pt x="548102" y="142951"/>
                  <a:pt x="526420" y="183857"/>
                </a:cubicBezTo>
                <a:cubicBezTo>
                  <a:pt x="504596" y="224763"/>
                  <a:pt x="493755" y="277520"/>
                  <a:pt x="493755" y="342419"/>
                </a:cubicBezTo>
                <a:lnTo>
                  <a:pt x="621096" y="342419"/>
                </a:lnTo>
                <a:lnTo>
                  <a:pt x="621096" y="600137"/>
                </a:lnTo>
                <a:lnTo>
                  <a:pt x="361933" y="600137"/>
                </a:lnTo>
                <a:lnTo>
                  <a:pt x="361933" y="335627"/>
                </a:lnTo>
                <a:cubicBezTo>
                  <a:pt x="361933" y="253093"/>
                  <a:pt x="379134" y="183713"/>
                  <a:pt x="413534" y="127197"/>
                </a:cubicBezTo>
                <a:cubicBezTo>
                  <a:pt x="430735" y="98939"/>
                  <a:pt x="451766" y="74222"/>
                  <a:pt x="476627" y="53029"/>
                </a:cubicBezTo>
                <a:close/>
                <a:moveTo>
                  <a:pt x="562557" y="0"/>
                </a:moveTo>
                <a:lnTo>
                  <a:pt x="562701" y="0"/>
                </a:lnTo>
                <a:lnTo>
                  <a:pt x="562602" y="61"/>
                </a:lnTo>
                <a:close/>
                <a:moveTo>
                  <a:pt x="199612" y="0"/>
                </a:moveTo>
                <a:lnTo>
                  <a:pt x="266101" y="87015"/>
                </a:lnTo>
                <a:cubicBezTo>
                  <a:pt x="220282" y="110720"/>
                  <a:pt x="186314" y="142951"/>
                  <a:pt x="164634" y="183857"/>
                </a:cubicBezTo>
                <a:cubicBezTo>
                  <a:pt x="142807" y="224763"/>
                  <a:pt x="131966" y="277520"/>
                  <a:pt x="131966" y="342419"/>
                </a:cubicBezTo>
                <a:lnTo>
                  <a:pt x="259309" y="342419"/>
                </a:lnTo>
                <a:lnTo>
                  <a:pt x="259309" y="600137"/>
                </a:lnTo>
                <a:lnTo>
                  <a:pt x="0" y="600137"/>
                </a:lnTo>
                <a:lnTo>
                  <a:pt x="0" y="335627"/>
                </a:lnTo>
                <a:cubicBezTo>
                  <a:pt x="0" y="255406"/>
                  <a:pt x="16767" y="186892"/>
                  <a:pt x="50445" y="130088"/>
                </a:cubicBezTo>
                <a:cubicBezTo>
                  <a:pt x="84124" y="73139"/>
                  <a:pt x="133846" y="29776"/>
                  <a:pt x="19961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14EC414-EC8F-894A-ED3E-4B5823ACBF5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358859" y="3285387"/>
            <a:ext cx="2452142" cy="1277273"/>
          </a:xfrm>
        </p:spPr>
        <p:txBody>
          <a:bodyPr wrap="square">
            <a:sp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60CF5BB0-138E-4FC7-7C20-1E3C0B3B0F03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80999" y="5188067"/>
            <a:ext cx="2452142" cy="1661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BACC682-E338-CA06-2F8D-6489DD9B55A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533213" y="5188067"/>
            <a:ext cx="2452142" cy="1661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6A412AD5-A190-2394-F421-334DC3E376DE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206645" y="5188067"/>
            <a:ext cx="2452142" cy="1661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6FD42736-579C-9E82-DB78-B3AF4A102C05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9358859" y="5188067"/>
            <a:ext cx="2452142" cy="1661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EAE8AD-026D-D73C-6408-998C0879B4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11047" y="1810398"/>
            <a:ext cx="2047740" cy="598487"/>
          </a:xfrm>
          <a:custGeom>
            <a:avLst/>
            <a:gdLst>
              <a:gd name="connsiteX0" fmla="*/ 0 w 1727200"/>
              <a:gd name="connsiteY0" fmla="*/ 0 h 598487"/>
              <a:gd name="connsiteX1" fmla="*/ 1727200 w 1727200"/>
              <a:gd name="connsiteY1" fmla="*/ 0 h 598487"/>
              <a:gd name="connsiteX2" fmla="*/ 1727200 w 1727200"/>
              <a:gd name="connsiteY2" fmla="*/ 598487 h 598487"/>
              <a:gd name="connsiteX3" fmla="*/ 0 w 1727200"/>
              <a:gd name="connsiteY3" fmla="*/ 598487 h 5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598487">
                <a:moveTo>
                  <a:pt x="0" y="0"/>
                </a:moveTo>
                <a:lnTo>
                  <a:pt x="1727200" y="0"/>
                </a:lnTo>
                <a:lnTo>
                  <a:pt x="1727200" y="598487"/>
                </a:lnTo>
                <a:lnTo>
                  <a:pt x="0" y="59848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36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F9E6183-D00D-A02C-3E67-E764E214AF91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763261" y="1810398"/>
            <a:ext cx="2047740" cy="598487"/>
          </a:xfrm>
          <a:custGeom>
            <a:avLst/>
            <a:gdLst>
              <a:gd name="connsiteX0" fmla="*/ 0 w 1727200"/>
              <a:gd name="connsiteY0" fmla="*/ 0 h 598487"/>
              <a:gd name="connsiteX1" fmla="*/ 1727200 w 1727200"/>
              <a:gd name="connsiteY1" fmla="*/ 0 h 598487"/>
              <a:gd name="connsiteX2" fmla="*/ 1727200 w 1727200"/>
              <a:gd name="connsiteY2" fmla="*/ 598487 h 598487"/>
              <a:gd name="connsiteX3" fmla="*/ 0 w 1727200"/>
              <a:gd name="connsiteY3" fmla="*/ 598487 h 5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598487">
                <a:moveTo>
                  <a:pt x="0" y="0"/>
                </a:moveTo>
                <a:lnTo>
                  <a:pt x="1727200" y="0"/>
                </a:lnTo>
                <a:lnTo>
                  <a:pt x="1727200" y="598487"/>
                </a:lnTo>
                <a:lnTo>
                  <a:pt x="0" y="598487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36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82DCE54-DD2E-5F5E-D605-BCBABD681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5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2895DB-610C-B2CE-22E9-B72578B47DF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80997" y="1873458"/>
            <a:ext cx="11439527" cy="3780000"/>
          </a:xfrm>
          <a:solidFill>
            <a:schemeClr val="accent3"/>
          </a:solidFill>
        </p:spPr>
        <p:txBody>
          <a:bodyPr tIns="54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F43A146-5D01-9CF1-500B-00161C61A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68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2895DB-610C-B2CE-22E9-B72578B47DFE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80998" y="1873458"/>
            <a:ext cx="6746354" cy="3780000"/>
          </a:xfrm>
          <a:solidFill>
            <a:schemeClr val="accent3"/>
          </a:solidFill>
        </p:spPr>
        <p:txBody>
          <a:bodyPr tIns="54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A65E65D-2FB5-A3ED-2F8F-7CF7BDF38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5129" y="1873458"/>
            <a:ext cx="4385873" cy="1415772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9D1E006-67CB-2540-BFE8-D28CD7AAE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6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A06C8C33-9089-3B97-B86E-982FE2CA8D5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80997" y="1873458"/>
            <a:ext cx="11439527" cy="3780000"/>
          </a:xfrm>
          <a:custGeom>
            <a:avLst/>
            <a:gdLst>
              <a:gd name="connsiteX0" fmla="*/ 0 w 11439527"/>
              <a:gd name="connsiteY0" fmla="*/ 0 h 3780000"/>
              <a:gd name="connsiteX1" fmla="*/ 11439527 w 11439527"/>
              <a:gd name="connsiteY1" fmla="*/ 0 h 3780000"/>
              <a:gd name="connsiteX2" fmla="*/ 11439527 w 11439527"/>
              <a:gd name="connsiteY2" fmla="*/ 3780000 h 3780000"/>
              <a:gd name="connsiteX3" fmla="*/ 0 w 11439527"/>
              <a:gd name="connsiteY3" fmla="*/ 3780000 h 37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9527" h="3780000">
                <a:moveTo>
                  <a:pt x="0" y="0"/>
                </a:moveTo>
                <a:lnTo>
                  <a:pt x="11439527" y="0"/>
                </a:lnTo>
                <a:lnTo>
                  <a:pt x="11439527" y="3780000"/>
                </a:lnTo>
                <a:lnTo>
                  <a:pt x="0" y="3780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843BDB1-3D6B-F0CA-9E9B-44707B1A0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66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A65E65D-2FB5-A3ED-2F8F-7CF7BDF380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5129" y="1873458"/>
            <a:ext cx="4385873" cy="1415772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BC86D56D-72DD-824D-5F2D-2F07B4B59FA9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80998" y="1873458"/>
            <a:ext cx="6746354" cy="3780000"/>
          </a:xfrm>
          <a:custGeom>
            <a:avLst/>
            <a:gdLst>
              <a:gd name="connsiteX0" fmla="*/ 0 w 6746354"/>
              <a:gd name="connsiteY0" fmla="*/ 0 h 3780000"/>
              <a:gd name="connsiteX1" fmla="*/ 6746354 w 6746354"/>
              <a:gd name="connsiteY1" fmla="*/ 0 h 3780000"/>
              <a:gd name="connsiteX2" fmla="*/ 6746354 w 6746354"/>
              <a:gd name="connsiteY2" fmla="*/ 3780000 h 3780000"/>
              <a:gd name="connsiteX3" fmla="*/ 0 w 6746354"/>
              <a:gd name="connsiteY3" fmla="*/ 3780000 h 37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6354" h="3780000">
                <a:moveTo>
                  <a:pt x="0" y="0"/>
                </a:moveTo>
                <a:lnTo>
                  <a:pt x="6746354" y="0"/>
                </a:lnTo>
                <a:lnTo>
                  <a:pt x="6746354" y="3780000"/>
                </a:lnTo>
                <a:lnTo>
                  <a:pt x="0" y="3780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B39A841-358B-B4B0-1787-EF79B217F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2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2C08550D-F6BA-8289-16B6-9A7D9B106E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" y="0"/>
            <a:ext cx="6269004" cy="6858000"/>
          </a:xfrm>
          <a:custGeom>
            <a:avLst/>
            <a:gdLst>
              <a:gd name="connsiteX0" fmla="*/ 0 w 6269004"/>
              <a:gd name="connsiteY0" fmla="*/ 0 h 6858000"/>
              <a:gd name="connsiteX1" fmla="*/ 6190606 w 6269004"/>
              <a:gd name="connsiteY1" fmla="*/ 0 h 6858000"/>
              <a:gd name="connsiteX2" fmla="*/ 6233075 w 6269004"/>
              <a:gd name="connsiteY2" fmla="*/ 334219 h 6858000"/>
              <a:gd name="connsiteX3" fmla="*/ 6269004 w 6269004"/>
              <a:gd name="connsiteY3" fmla="*/ 1045797 h 6858000"/>
              <a:gd name="connsiteX4" fmla="*/ 3200705 w 6269004"/>
              <a:gd name="connsiteY4" fmla="*/ 6816806 h 6858000"/>
              <a:gd name="connsiteX5" fmla="*/ 3136451 w 6269004"/>
              <a:gd name="connsiteY5" fmla="*/ 6858000 h 6858000"/>
              <a:gd name="connsiteX6" fmla="*/ 0 w 62690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9004" h="6858000">
                <a:moveTo>
                  <a:pt x="0" y="0"/>
                </a:moveTo>
                <a:lnTo>
                  <a:pt x="6190606" y="0"/>
                </a:lnTo>
                <a:lnTo>
                  <a:pt x="6233075" y="334219"/>
                </a:lnTo>
                <a:cubicBezTo>
                  <a:pt x="6256834" y="568180"/>
                  <a:pt x="6269004" y="805567"/>
                  <a:pt x="6269004" y="1045797"/>
                </a:cubicBezTo>
                <a:cubicBezTo>
                  <a:pt x="6269004" y="3448097"/>
                  <a:pt x="5051897" y="5566116"/>
                  <a:pt x="3200705" y="6816806"/>
                </a:cubicBezTo>
                <a:lnTo>
                  <a:pt x="31364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244B7-E9D3-FAC6-35F2-0593D0CF8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1"/>
            <a:ext cx="6269254" cy="3221481"/>
          </a:xfrm>
          <a:custGeom>
            <a:avLst/>
            <a:gdLst>
              <a:gd name="connsiteX0" fmla="*/ 0 w 6269254"/>
              <a:gd name="connsiteY0" fmla="*/ 0 h 3221481"/>
              <a:gd name="connsiteX1" fmla="*/ 6190853 w 6269254"/>
              <a:gd name="connsiteY1" fmla="*/ 0 h 3221481"/>
              <a:gd name="connsiteX2" fmla="*/ 6233323 w 6269254"/>
              <a:gd name="connsiteY2" fmla="*/ 334219 h 3221481"/>
              <a:gd name="connsiteX3" fmla="*/ 6269254 w 6269254"/>
              <a:gd name="connsiteY3" fmla="*/ 1045797 h 3221481"/>
              <a:gd name="connsiteX4" fmla="*/ 6008161 w 6269254"/>
              <a:gd name="connsiteY4" fmla="*/ 2940749 h 3221481"/>
              <a:gd name="connsiteX5" fmla="*/ 5920619 w 6269254"/>
              <a:gd name="connsiteY5" fmla="*/ 3221481 h 3221481"/>
              <a:gd name="connsiteX6" fmla="*/ 0 w 6269254"/>
              <a:gd name="connsiteY6" fmla="*/ 3221481 h 322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69254" h="3221481">
                <a:moveTo>
                  <a:pt x="0" y="0"/>
                </a:moveTo>
                <a:lnTo>
                  <a:pt x="6190853" y="0"/>
                </a:lnTo>
                <a:lnTo>
                  <a:pt x="6233323" y="334219"/>
                </a:lnTo>
                <a:cubicBezTo>
                  <a:pt x="6257083" y="568180"/>
                  <a:pt x="6269254" y="805567"/>
                  <a:pt x="6269254" y="1045797"/>
                </a:cubicBezTo>
                <a:cubicBezTo>
                  <a:pt x="6269254" y="1702676"/>
                  <a:pt x="6178250" y="2338300"/>
                  <a:pt x="6008161" y="2940749"/>
                </a:cubicBezTo>
                <a:lnTo>
                  <a:pt x="5920619" y="3221481"/>
                </a:lnTo>
                <a:lnTo>
                  <a:pt x="0" y="3221481"/>
                </a:lnTo>
                <a:close/>
              </a:path>
            </a:pathLst>
          </a:custGeom>
          <a:gradFill>
            <a:gsLst>
              <a:gs pos="5000">
                <a:schemeClr val="tx2">
                  <a:alpha val="95000"/>
                </a:schemeClr>
              </a:gs>
              <a:gs pos="100000">
                <a:schemeClr val="accent1">
                  <a:alpha val="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</a:defRPr>
            </a:lvl1pPr>
          </a:lstStyle>
          <a:p>
            <a:pPr marR="0" lvl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 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95ED7C6D-8D4C-4F52-DECD-236670875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368300"/>
            <a:ext cx="5436000" cy="886397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25A6C08-8545-E434-75BC-07F80124E1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0999" y="1164737"/>
            <a:ext cx="45719" cy="914256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15">
            <a:extLst>
              <a:ext uri="{FF2B5EF4-FFF2-40B4-BE49-F238E27FC236}">
                <a16:creationId xmlns:a16="http://schemas.microsoft.com/office/drawing/2014/main" id="{2A0827F0-B139-04EE-9B63-3D05CEA390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267" y="1455666"/>
            <a:ext cx="5002469" cy="332399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32FD41DD-DAD9-02F2-3E0C-2ADA5F291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87198" y="3911137"/>
            <a:ext cx="2144902" cy="2144902"/>
          </a:xfrm>
          <a:custGeom>
            <a:avLst/>
            <a:gdLst>
              <a:gd name="connsiteX0" fmla="*/ 1072451 w 2144902"/>
              <a:gd name="connsiteY0" fmla="*/ 0 h 2144902"/>
              <a:gd name="connsiteX1" fmla="*/ 2144902 w 2144902"/>
              <a:gd name="connsiteY1" fmla="*/ 1072451 h 2144902"/>
              <a:gd name="connsiteX2" fmla="*/ 1072451 w 2144902"/>
              <a:gd name="connsiteY2" fmla="*/ 2144902 h 2144902"/>
              <a:gd name="connsiteX3" fmla="*/ 0 w 2144902"/>
              <a:gd name="connsiteY3" fmla="*/ 1072451 h 2144902"/>
              <a:gd name="connsiteX4" fmla="*/ 1072451 w 2144902"/>
              <a:gd name="connsiteY4" fmla="*/ 0 h 214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4902" h="2144902">
                <a:moveTo>
                  <a:pt x="1072451" y="0"/>
                </a:moveTo>
                <a:cubicBezTo>
                  <a:pt x="1664749" y="0"/>
                  <a:pt x="2144902" y="480153"/>
                  <a:pt x="2144902" y="1072451"/>
                </a:cubicBezTo>
                <a:cubicBezTo>
                  <a:pt x="2144902" y="1664749"/>
                  <a:pt x="1664749" y="2144902"/>
                  <a:pt x="1072451" y="2144902"/>
                </a:cubicBezTo>
                <a:cubicBezTo>
                  <a:pt x="480153" y="2144902"/>
                  <a:pt x="0" y="1664749"/>
                  <a:pt x="0" y="1072451"/>
                </a:cubicBezTo>
                <a:cubicBezTo>
                  <a:pt x="0" y="480153"/>
                  <a:pt x="480153" y="0"/>
                  <a:pt x="107245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3A6EC9FC-DC37-5070-58D6-9FF3506376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60599" y="4789689"/>
            <a:ext cx="1803600" cy="387798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D77FE74F-36CA-C1E2-D089-378E5F4E64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11975" y="1011238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E5744161-F17C-814C-1409-814395CEB3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11975" y="2388505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1CB25382-F510-B7D3-5A84-9EFC0CB661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11975" y="3765772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7FE004AC-3A22-70D2-4C5B-72DDFE078F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911975" y="5143245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Text Placeholder 15">
            <a:extLst>
              <a:ext uri="{FF2B5EF4-FFF2-40B4-BE49-F238E27FC236}">
                <a16:creationId xmlns:a16="http://schemas.microsoft.com/office/drawing/2014/main" id="{8579A746-427A-8F59-BD5D-5260B693F8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2611" y="718137"/>
            <a:ext cx="1758130" cy="4985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id="{2E8E5ED7-05C2-91D6-4312-C51892543D8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2611" y="2095507"/>
            <a:ext cx="1758130" cy="4985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96FA69CF-24C4-DFD8-2B58-5515E36469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02611" y="3472877"/>
            <a:ext cx="1758130" cy="4985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E07E4097-5C80-BDCF-16EF-2D309687D8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02611" y="4850247"/>
            <a:ext cx="1758130" cy="4985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XX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99F00D84-568A-2DF5-800E-224BE1A1CA8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02611" y="1251586"/>
            <a:ext cx="3287122" cy="1938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69079CE9-0BAF-6C32-5AC3-3D720AA99A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02611" y="2628956"/>
            <a:ext cx="3287122" cy="1938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9E3BDD7D-B7D5-7EB2-17C9-21780ACABB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702611" y="4006326"/>
            <a:ext cx="3287122" cy="1938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2041F3CD-1926-305E-4739-A93B7E20490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702611" y="5383696"/>
            <a:ext cx="3287122" cy="1938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67FD8E1-998F-BAA2-9506-C969EB969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5" y="6353167"/>
            <a:ext cx="2741073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GB" dirty="0"/>
              <a:t>[Document classification]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DDE374C-9963-49CD-11B5-D2892A818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B1A876-C5B5-EBE7-5B61-EEB9EF289E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1698" y="6342721"/>
            <a:ext cx="7200" cy="144000"/>
          </a:xfrm>
          <a:solidFill>
            <a:schemeClr val="accent3">
              <a:lumMod val="9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762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-form: Shape 55">
            <a:extLst>
              <a:ext uri="{FF2B5EF4-FFF2-40B4-BE49-F238E27FC236}">
                <a16:creationId xmlns:a16="http://schemas.microsoft.com/office/drawing/2014/main" id="{92180675-809A-7B4F-582C-BACF3464E909}"/>
              </a:ext>
            </a:extLst>
          </p:cNvPr>
          <p:cNvSpPr/>
          <p:nvPr userDrawn="1"/>
        </p:nvSpPr>
        <p:spPr>
          <a:xfrm>
            <a:off x="4782464" y="3247832"/>
            <a:ext cx="7409536" cy="3610170"/>
          </a:xfrm>
          <a:custGeom>
            <a:avLst/>
            <a:gdLst>
              <a:gd name="connsiteX0" fmla="*/ 11483 w 7161628"/>
              <a:gd name="connsiteY0" fmla="*/ 3455083 h 3489381"/>
              <a:gd name="connsiteX1" fmla="*/ 10846 w 7161628"/>
              <a:gd name="connsiteY1" fmla="*/ 3458354 h 3489381"/>
              <a:gd name="connsiteX2" fmla="*/ 12253 w 7161628"/>
              <a:gd name="connsiteY2" fmla="*/ 3462888 h 3489381"/>
              <a:gd name="connsiteX3" fmla="*/ 5404 w 7161628"/>
              <a:gd name="connsiteY3" fmla="*/ 3484450 h 3489381"/>
              <a:gd name="connsiteX4" fmla="*/ 3932 w 7161628"/>
              <a:gd name="connsiteY4" fmla="*/ 3489381 h 3489381"/>
              <a:gd name="connsiteX5" fmla="*/ 0 w 7161628"/>
              <a:gd name="connsiteY5" fmla="*/ 3489381 h 3489381"/>
              <a:gd name="connsiteX6" fmla="*/ 2637 w 7161628"/>
              <a:gd name="connsiteY6" fmla="*/ 3482443 h 3489381"/>
              <a:gd name="connsiteX7" fmla="*/ 6108 w 7161628"/>
              <a:gd name="connsiteY7" fmla="*/ 3471591 h 3489381"/>
              <a:gd name="connsiteX8" fmla="*/ 11880 w 7161628"/>
              <a:gd name="connsiteY8" fmla="*/ 3453045 h 3489381"/>
              <a:gd name="connsiteX9" fmla="*/ 11565 w 7161628"/>
              <a:gd name="connsiteY9" fmla="*/ 3454832 h 3489381"/>
              <a:gd name="connsiteX10" fmla="*/ 11483 w 7161628"/>
              <a:gd name="connsiteY10" fmla="*/ 3455083 h 3489381"/>
              <a:gd name="connsiteX11" fmla="*/ 24527 w 7161628"/>
              <a:gd name="connsiteY11" fmla="*/ 3428273 h 3489381"/>
              <a:gd name="connsiteX12" fmla="*/ 17053 w 7161628"/>
              <a:gd name="connsiteY12" fmla="*/ 3447278 h 3489381"/>
              <a:gd name="connsiteX13" fmla="*/ 24527 w 7161628"/>
              <a:gd name="connsiteY13" fmla="*/ 3428273 h 3489381"/>
              <a:gd name="connsiteX14" fmla="*/ 32411 w 7161628"/>
              <a:gd name="connsiteY14" fmla="*/ 3420780 h 3489381"/>
              <a:gd name="connsiteX15" fmla="*/ 27922 w 7161628"/>
              <a:gd name="connsiteY15" fmla="*/ 3425053 h 3489381"/>
              <a:gd name="connsiteX16" fmla="*/ 32411 w 7161628"/>
              <a:gd name="connsiteY16" fmla="*/ 3420780 h 3489381"/>
              <a:gd name="connsiteX17" fmla="*/ 30928 w 7161628"/>
              <a:gd name="connsiteY17" fmla="*/ 3409950 h 3489381"/>
              <a:gd name="connsiteX18" fmla="*/ 28898 w 7161628"/>
              <a:gd name="connsiteY18" fmla="*/ 3419355 h 3489381"/>
              <a:gd name="connsiteX19" fmla="*/ 28918 w 7161628"/>
              <a:gd name="connsiteY19" fmla="*/ 3419375 h 3489381"/>
              <a:gd name="connsiteX20" fmla="*/ 26829 w 7161628"/>
              <a:gd name="connsiteY20" fmla="*/ 3428858 h 3489381"/>
              <a:gd name="connsiteX21" fmla="*/ 30928 w 7161628"/>
              <a:gd name="connsiteY21" fmla="*/ 3409950 h 3489381"/>
              <a:gd name="connsiteX22" fmla="*/ 39553 w 7161628"/>
              <a:gd name="connsiteY22" fmla="*/ 3402848 h 3489381"/>
              <a:gd name="connsiteX23" fmla="*/ 33873 w 7161628"/>
              <a:gd name="connsiteY23" fmla="*/ 3414360 h 3489381"/>
              <a:gd name="connsiteX24" fmla="*/ 39553 w 7161628"/>
              <a:gd name="connsiteY24" fmla="*/ 3402848 h 3489381"/>
              <a:gd name="connsiteX25" fmla="*/ 62692 w 7161628"/>
              <a:gd name="connsiteY25" fmla="*/ 3332681 h 3489381"/>
              <a:gd name="connsiteX26" fmla="*/ 49495 w 7161628"/>
              <a:gd name="connsiteY26" fmla="*/ 3363039 h 3489381"/>
              <a:gd name="connsiteX27" fmla="*/ 43708 w 7161628"/>
              <a:gd name="connsiteY27" fmla="*/ 3382106 h 3489381"/>
              <a:gd name="connsiteX28" fmla="*/ 56289 w 7161628"/>
              <a:gd name="connsiteY28" fmla="*/ 3342120 h 3489381"/>
              <a:gd name="connsiteX29" fmla="*/ 81264 w 7161628"/>
              <a:gd name="connsiteY29" fmla="*/ 3292395 h 3489381"/>
              <a:gd name="connsiteX30" fmla="*/ 75982 w 7161628"/>
              <a:gd name="connsiteY30" fmla="*/ 3310006 h 3489381"/>
              <a:gd name="connsiteX31" fmla="*/ 70017 w 7161628"/>
              <a:gd name="connsiteY31" fmla="*/ 3321881 h 3489381"/>
              <a:gd name="connsiteX32" fmla="*/ 62692 w 7161628"/>
              <a:gd name="connsiteY32" fmla="*/ 3332681 h 3489381"/>
              <a:gd name="connsiteX33" fmla="*/ 65826 w 7161628"/>
              <a:gd name="connsiteY33" fmla="*/ 3325470 h 3489381"/>
              <a:gd name="connsiteX34" fmla="*/ 3478480 w 7161628"/>
              <a:gd name="connsiteY34" fmla="*/ 3274941 h 3489381"/>
              <a:gd name="connsiteX35" fmla="*/ 3477465 w 7161628"/>
              <a:gd name="connsiteY35" fmla="*/ 3278590 h 3489381"/>
              <a:gd name="connsiteX36" fmla="*/ 3478480 w 7161628"/>
              <a:gd name="connsiteY36" fmla="*/ 3274941 h 3489381"/>
              <a:gd name="connsiteX37" fmla="*/ 3385775 w 7161628"/>
              <a:gd name="connsiteY37" fmla="*/ 3273342 h 3489381"/>
              <a:gd name="connsiteX38" fmla="*/ 3384643 w 7161628"/>
              <a:gd name="connsiteY38" fmla="*/ 3275137 h 3489381"/>
              <a:gd name="connsiteX39" fmla="*/ 3385775 w 7161628"/>
              <a:gd name="connsiteY39" fmla="*/ 3273342 h 3489381"/>
              <a:gd name="connsiteX40" fmla="*/ 3383288 w 7161628"/>
              <a:gd name="connsiteY40" fmla="*/ 3267955 h 3489381"/>
              <a:gd name="connsiteX41" fmla="*/ 3383862 w 7161628"/>
              <a:gd name="connsiteY41" fmla="*/ 3269556 h 3489381"/>
              <a:gd name="connsiteX42" fmla="*/ 3382513 w 7161628"/>
              <a:gd name="connsiteY42" fmla="*/ 3269109 h 3489381"/>
              <a:gd name="connsiteX43" fmla="*/ 3376462 w 7161628"/>
              <a:gd name="connsiteY43" fmla="*/ 3267103 h 3489381"/>
              <a:gd name="connsiteX44" fmla="*/ 3382513 w 7161628"/>
              <a:gd name="connsiteY44" fmla="*/ 3269109 h 3489381"/>
              <a:gd name="connsiteX45" fmla="*/ 3380106 w 7161628"/>
              <a:gd name="connsiteY45" fmla="*/ 3272693 h 3489381"/>
              <a:gd name="connsiteX46" fmla="*/ 3370496 w 7161628"/>
              <a:gd name="connsiteY46" fmla="*/ 3269244 h 3489381"/>
              <a:gd name="connsiteX47" fmla="*/ 3376462 w 7161628"/>
              <a:gd name="connsiteY47" fmla="*/ 3267103 h 3489381"/>
              <a:gd name="connsiteX48" fmla="*/ 3538234 w 7161628"/>
              <a:gd name="connsiteY48" fmla="*/ 3265073 h 3489381"/>
              <a:gd name="connsiteX49" fmla="*/ 3538320 w 7161628"/>
              <a:gd name="connsiteY49" fmla="*/ 3265083 h 3489381"/>
              <a:gd name="connsiteX50" fmla="*/ 3539299 w 7161628"/>
              <a:gd name="connsiteY50" fmla="*/ 3268237 h 3489381"/>
              <a:gd name="connsiteX51" fmla="*/ 3537447 w 7161628"/>
              <a:gd name="connsiteY51" fmla="*/ 3267936 h 3489381"/>
              <a:gd name="connsiteX52" fmla="*/ 3454186 w 7161628"/>
              <a:gd name="connsiteY52" fmla="*/ 3261380 h 3489381"/>
              <a:gd name="connsiteX53" fmla="*/ 3454557 w 7161628"/>
              <a:gd name="connsiteY53" fmla="*/ 3264951 h 3489381"/>
              <a:gd name="connsiteX54" fmla="*/ 3454186 w 7161628"/>
              <a:gd name="connsiteY54" fmla="*/ 3261380 h 3489381"/>
              <a:gd name="connsiteX55" fmla="*/ 3368523 w 7161628"/>
              <a:gd name="connsiteY55" fmla="*/ 3261068 h 3489381"/>
              <a:gd name="connsiteX56" fmla="*/ 3369169 w 7161628"/>
              <a:gd name="connsiteY56" fmla="*/ 3264424 h 3489381"/>
              <a:gd name="connsiteX57" fmla="*/ 3358730 w 7161628"/>
              <a:gd name="connsiteY57" fmla="*/ 3266024 h 3489381"/>
              <a:gd name="connsiteX58" fmla="*/ 3368523 w 7161628"/>
              <a:gd name="connsiteY58" fmla="*/ 3261068 h 3489381"/>
              <a:gd name="connsiteX59" fmla="*/ 3340934 w 7161628"/>
              <a:gd name="connsiteY59" fmla="*/ 3256131 h 3489381"/>
              <a:gd name="connsiteX60" fmla="*/ 3338554 w 7161628"/>
              <a:gd name="connsiteY60" fmla="*/ 3262961 h 3489381"/>
              <a:gd name="connsiteX61" fmla="*/ 3340934 w 7161628"/>
              <a:gd name="connsiteY61" fmla="*/ 3256131 h 3489381"/>
              <a:gd name="connsiteX62" fmla="*/ 3420956 w 7161628"/>
              <a:gd name="connsiteY62" fmla="*/ 3249477 h 3489381"/>
              <a:gd name="connsiteX63" fmla="*/ 3420932 w 7161628"/>
              <a:gd name="connsiteY63" fmla="*/ 3249478 h 3489381"/>
              <a:gd name="connsiteX64" fmla="*/ 3407766 w 7161628"/>
              <a:gd name="connsiteY64" fmla="*/ 3250102 h 3489381"/>
              <a:gd name="connsiteX65" fmla="*/ 3412449 w 7161628"/>
              <a:gd name="connsiteY65" fmla="*/ 3258141 h 3489381"/>
              <a:gd name="connsiteX66" fmla="*/ 3420956 w 7161628"/>
              <a:gd name="connsiteY66" fmla="*/ 3249497 h 3489381"/>
              <a:gd name="connsiteX67" fmla="*/ 3595842 w 7161628"/>
              <a:gd name="connsiteY67" fmla="*/ 3248141 h 3489381"/>
              <a:gd name="connsiteX68" fmla="*/ 3603108 w 7161628"/>
              <a:gd name="connsiteY68" fmla="*/ 3249204 h 3489381"/>
              <a:gd name="connsiteX69" fmla="*/ 3590639 w 7161628"/>
              <a:gd name="connsiteY69" fmla="*/ 3251819 h 3489381"/>
              <a:gd name="connsiteX70" fmla="*/ 3595842 w 7161628"/>
              <a:gd name="connsiteY70" fmla="*/ 3248141 h 3489381"/>
              <a:gd name="connsiteX71" fmla="*/ 3460157 w 7161628"/>
              <a:gd name="connsiteY71" fmla="*/ 3247194 h 3489381"/>
              <a:gd name="connsiteX72" fmla="*/ 3449659 w 7161628"/>
              <a:gd name="connsiteY72" fmla="*/ 3259956 h 3489381"/>
              <a:gd name="connsiteX73" fmla="*/ 3465445 w 7161628"/>
              <a:gd name="connsiteY73" fmla="*/ 3257790 h 3489381"/>
              <a:gd name="connsiteX74" fmla="*/ 3460157 w 7161628"/>
              <a:gd name="connsiteY74" fmla="*/ 3247194 h 3489381"/>
              <a:gd name="connsiteX75" fmla="*/ 3454459 w 7161628"/>
              <a:gd name="connsiteY75" fmla="*/ 3246609 h 3489381"/>
              <a:gd name="connsiteX76" fmla="*/ 3430420 w 7161628"/>
              <a:gd name="connsiteY76" fmla="*/ 3259409 h 3489381"/>
              <a:gd name="connsiteX77" fmla="*/ 3454459 w 7161628"/>
              <a:gd name="connsiteY77" fmla="*/ 3246609 h 3489381"/>
              <a:gd name="connsiteX78" fmla="*/ 3563477 w 7161628"/>
              <a:gd name="connsiteY78" fmla="*/ 3244736 h 3489381"/>
              <a:gd name="connsiteX79" fmla="*/ 3553779 w 7161628"/>
              <a:gd name="connsiteY79" fmla="*/ 3248267 h 3489381"/>
              <a:gd name="connsiteX80" fmla="*/ 3563477 w 7161628"/>
              <a:gd name="connsiteY80" fmla="*/ 3244736 h 3489381"/>
              <a:gd name="connsiteX81" fmla="*/ 3592976 w 7161628"/>
              <a:gd name="connsiteY81" fmla="*/ 3238279 h 3489381"/>
              <a:gd name="connsiteX82" fmla="*/ 3595263 w 7161628"/>
              <a:gd name="connsiteY82" fmla="*/ 3240150 h 3489381"/>
              <a:gd name="connsiteX83" fmla="*/ 3589781 w 7161628"/>
              <a:gd name="connsiteY83" fmla="*/ 3241750 h 3489381"/>
              <a:gd name="connsiteX84" fmla="*/ 3592976 w 7161628"/>
              <a:gd name="connsiteY84" fmla="*/ 3238279 h 3489381"/>
              <a:gd name="connsiteX85" fmla="*/ 3311343 w 7161628"/>
              <a:gd name="connsiteY85" fmla="*/ 3236870 h 3489381"/>
              <a:gd name="connsiteX86" fmla="*/ 3310514 w 7161628"/>
              <a:gd name="connsiteY86" fmla="*/ 3243077 h 3489381"/>
              <a:gd name="connsiteX87" fmla="*/ 3316738 w 7161628"/>
              <a:gd name="connsiteY87" fmla="*/ 3240072 h 3489381"/>
              <a:gd name="connsiteX88" fmla="*/ 3311343 w 7161628"/>
              <a:gd name="connsiteY88" fmla="*/ 3236870 h 3489381"/>
              <a:gd name="connsiteX89" fmla="*/ 3599059 w 7161628"/>
              <a:gd name="connsiteY89" fmla="*/ 3234716 h 3489381"/>
              <a:gd name="connsiteX90" fmla="*/ 3599303 w 7161628"/>
              <a:gd name="connsiteY90" fmla="*/ 3237672 h 3489381"/>
              <a:gd name="connsiteX91" fmla="*/ 3596064 w 7161628"/>
              <a:gd name="connsiteY91" fmla="*/ 3235682 h 3489381"/>
              <a:gd name="connsiteX92" fmla="*/ 3599059 w 7161628"/>
              <a:gd name="connsiteY92" fmla="*/ 3234716 h 3489381"/>
              <a:gd name="connsiteX93" fmla="*/ 3300387 w 7161628"/>
              <a:gd name="connsiteY93" fmla="*/ 3229301 h 3489381"/>
              <a:gd name="connsiteX94" fmla="*/ 3307997 w 7161628"/>
              <a:gd name="connsiteY94" fmla="*/ 3234472 h 3489381"/>
              <a:gd name="connsiteX95" fmla="*/ 3300387 w 7161628"/>
              <a:gd name="connsiteY95" fmla="*/ 3229301 h 3489381"/>
              <a:gd name="connsiteX96" fmla="*/ 3511797 w 7161628"/>
              <a:gd name="connsiteY96" fmla="*/ 3218857 h 3489381"/>
              <a:gd name="connsiteX97" fmla="*/ 3524959 w 7161628"/>
              <a:gd name="connsiteY97" fmla="*/ 3221750 h 3489381"/>
              <a:gd name="connsiteX98" fmla="*/ 3520998 w 7161628"/>
              <a:gd name="connsiteY98" fmla="*/ 3224891 h 3489381"/>
              <a:gd name="connsiteX99" fmla="*/ 3614191 w 7161628"/>
              <a:gd name="connsiteY99" fmla="*/ 3222081 h 3489381"/>
              <a:gd name="connsiteX100" fmla="*/ 3614211 w 7161628"/>
              <a:gd name="connsiteY100" fmla="*/ 3222101 h 3489381"/>
              <a:gd name="connsiteX101" fmla="*/ 3586971 w 7161628"/>
              <a:gd name="connsiteY101" fmla="*/ 3235604 h 3489381"/>
              <a:gd name="connsiteX102" fmla="*/ 3554950 w 7161628"/>
              <a:gd name="connsiteY102" fmla="*/ 3254199 h 3489381"/>
              <a:gd name="connsiteX103" fmla="*/ 3582190 w 7161628"/>
              <a:gd name="connsiteY103" fmla="*/ 3253770 h 3489381"/>
              <a:gd name="connsiteX104" fmla="*/ 3557019 w 7161628"/>
              <a:gd name="connsiteY104" fmla="*/ 3260853 h 3489381"/>
              <a:gd name="connsiteX105" fmla="*/ 3548179 w 7161628"/>
              <a:gd name="connsiteY105" fmla="*/ 3266219 h 3489381"/>
              <a:gd name="connsiteX106" fmla="*/ 3538320 w 7161628"/>
              <a:gd name="connsiteY106" fmla="*/ 3265083 h 3489381"/>
              <a:gd name="connsiteX107" fmla="*/ 3538273 w 7161628"/>
              <a:gd name="connsiteY107" fmla="*/ 3264932 h 3489381"/>
              <a:gd name="connsiteX108" fmla="*/ 3538234 w 7161628"/>
              <a:gd name="connsiteY108" fmla="*/ 3265073 h 3489381"/>
              <a:gd name="connsiteX109" fmla="*/ 3536901 w 7161628"/>
              <a:gd name="connsiteY109" fmla="*/ 3264919 h 3489381"/>
              <a:gd name="connsiteX110" fmla="*/ 3531130 w 7161628"/>
              <a:gd name="connsiteY110" fmla="*/ 3260307 h 3489381"/>
              <a:gd name="connsiteX111" fmla="*/ 3530715 w 7161628"/>
              <a:gd name="connsiteY111" fmla="*/ 3259975 h 3489381"/>
              <a:gd name="connsiteX112" fmla="*/ 3518579 w 7161628"/>
              <a:gd name="connsiteY112" fmla="*/ 3267527 h 3489381"/>
              <a:gd name="connsiteX113" fmla="*/ 3532023 w 7161628"/>
              <a:gd name="connsiteY113" fmla="*/ 3267331 h 3489381"/>
              <a:gd name="connsiteX114" fmla="*/ 3503690 w 7161628"/>
              <a:gd name="connsiteY114" fmla="*/ 3273595 h 3489381"/>
              <a:gd name="connsiteX115" fmla="*/ 3516334 w 7161628"/>
              <a:gd name="connsiteY115" fmla="*/ 3268717 h 3489381"/>
              <a:gd name="connsiteX116" fmla="*/ 3516920 w 7161628"/>
              <a:gd name="connsiteY116" fmla="*/ 3267331 h 3489381"/>
              <a:gd name="connsiteX117" fmla="*/ 3515398 w 7161628"/>
              <a:gd name="connsiteY117" fmla="*/ 3264327 h 3489381"/>
              <a:gd name="connsiteX118" fmla="*/ 3483885 w 7161628"/>
              <a:gd name="connsiteY118" fmla="*/ 3274805 h 3489381"/>
              <a:gd name="connsiteX119" fmla="*/ 3493404 w 7161628"/>
              <a:gd name="connsiteY119" fmla="*/ 3267946 h 3489381"/>
              <a:gd name="connsiteX120" fmla="*/ 3494910 w 7161628"/>
              <a:gd name="connsiteY120" fmla="*/ 3267175 h 3489381"/>
              <a:gd name="connsiteX121" fmla="*/ 3494730 w 7161628"/>
              <a:gd name="connsiteY121" fmla="*/ 3266991 h 3489381"/>
              <a:gd name="connsiteX122" fmla="*/ 3503573 w 7161628"/>
              <a:gd name="connsiteY122" fmla="*/ 3260619 h 3489381"/>
              <a:gd name="connsiteX123" fmla="*/ 3491514 w 7161628"/>
              <a:gd name="connsiteY123" fmla="*/ 3256717 h 3489381"/>
              <a:gd name="connsiteX124" fmla="*/ 3491963 w 7161628"/>
              <a:gd name="connsiteY124" fmla="*/ 3251409 h 3489381"/>
              <a:gd name="connsiteX125" fmla="*/ 3502383 w 7161628"/>
              <a:gd name="connsiteY125" fmla="*/ 3255234 h 3489381"/>
              <a:gd name="connsiteX126" fmla="*/ 3536608 w 7161628"/>
              <a:gd name="connsiteY126" fmla="*/ 3247331 h 3489381"/>
              <a:gd name="connsiteX127" fmla="*/ 3505154 w 7161628"/>
              <a:gd name="connsiteY127" fmla="*/ 3250726 h 3489381"/>
              <a:gd name="connsiteX128" fmla="*/ 3508295 w 7161628"/>
              <a:gd name="connsiteY128" fmla="*/ 3236365 h 3489381"/>
              <a:gd name="connsiteX129" fmla="*/ 3484376 w 7161628"/>
              <a:gd name="connsiteY129" fmla="*/ 3245791 h 3489381"/>
              <a:gd name="connsiteX130" fmla="*/ 3482247 w 7161628"/>
              <a:gd name="connsiteY130" fmla="*/ 3238406 h 3489381"/>
              <a:gd name="connsiteX131" fmla="*/ 3486207 w 7161628"/>
              <a:gd name="connsiteY131" fmla="*/ 3238589 h 3489381"/>
              <a:gd name="connsiteX132" fmla="*/ 3482187 w 7161628"/>
              <a:gd name="connsiteY132" fmla="*/ 3238199 h 3489381"/>
              <a:gd name="connsiteX133" fmla="*/ 3482247 w 7161628"/>
              <a:gd name="connsiteY133" fmla="*/ 3238406 h 3489381"/>
              <a:gd name="connsiteX134" fmla="*/ 3477758 w 7161628"/>
              <a:gd name="connsiteY134" fmla="*/ 3238199 h 3489381"/>
              <a:gd name="connsiteX135" fmla="*/ 3511797 w 7161628"/>
              <a:gd name="connsiteY135" fmla="*/ 3218857 h 3489381"/>
              <a:gd name="connsiteX136" fmla="*/ 3315156 w 7161628"/>
              <a:gd name="connsiteY136" fmla="*/ 3207501 h 3489381"/>
              <a:gd name="connsiteX137" fmla="*/ 3310535 w 7161628"/>
              <a:gd name="connsiteY137" fmla="*/ 3208813 h 3489381"/>
              <a:gd name="connsiteX138" fmla="*/ 3308563 w 7161628"/>
              <a:gd name="connsiteY138" fmla="*/ 3212832 h 3489381"/>
              <a:gd name="connsiteX139" fmla="*/ 3318164 w 7161628"/>
              <a:gd name="connsiteY139" fmla="*/ 3210022 h 3489381"/>
              <a:gd name="connsiteX140" fmla="*/ 3318475 w 7161628"/>
              <a:gd name="connsiteY140" fmla="*/ 3209847 h 3489381"/>
              <a:gd name="connsiteX141" fmla="*/ 3315156 w 7161628"/>
              <a:gd name="connsiteY141" fmla="*/ 3207501 h 3489381"/>
              <a:gd name="connsiteX142" fmla="*/ 3284737 w 7161628"/>
              <a:gd name="connsiteY142" fmla="*/ 3202666 h 3489381"/>
              <a:gd name="connsiteX143" fmla="*/ 3284406 w 7161628"/>
              <a:gd name="connsiteY143" fmla="*/ 3207154 h 3489381"/>
              <a:gd name="connsiteX144" fmla="*/ 3284737 w 7161628"/>
              <a:gd name="connsiteY144" fmla="*/ 3202666 h 3489381"/>
              <a:gd name="connsiteX145" fmla="*/ 3224912 w 7161628"/>
              <a:gd name="connsiteY145" fmla="*/ 3182654 h 3489381"/>
              <a:gd name="connsiteX146" fmla="*/ 3225965 w 7161628"/>
              <a:gd name="connsiteY146" fmla="*/ 3185163 h 3489381"/>
              <a:gd name="connsiteX147" fmla="*/ 3221692 w 7161628"/>
              <a:gd name="connsiteY147" fmla="*/ 3183758 h 3489381"/>
              <a:gd name="connsiteX148" fmla="*/ 3224912 w 7161628"/>
              <a:gd name="connsiteY148" fmla="*/ 3182654 h 3489381"/>
              <a:gd name="connsiteX149" fmla="*/ 3247288 w 7161628"/>
              <a:gd name="connsiteY149" fmla="*/ 3178988 h 3489381"/>
              <a:gd name="connsiteX150" fmla="*/ 3249439 w 7161628"/>
              <a:gd name="connsiteY150" fmla="*/ 3182997 h 3489381"/>
              <a:gd name="connsiteX151" fmla="*/ 3247288 w 7161628"/>
              <a:gd name="connsiteY151" fmla="*/ 3178988 h 3489381"/>
              <a:gd name="connsiteX152" fmla="*/ 3263743 w 7161628"/>
              <a:gd name="connsiteY152" fmla="*/ 3178939 h 3489381"/>
              <a:gd name="connsiteX153" fmla="*/ 3276835 w 7161628"/>
              <a:gd name="connsiteY153" fmla="*/ 3183563 h 3489381"/>
              <a:gd name="connsiteX154" fmla="*/ 3263743 w 7161628"/>
              <a:gd name="connsiteY154" fmla="*/ 3178939 h 3489381"/>
              <a:gd name="connsiteX155" fmla="*/ 148375 w 7161628"/>
              <a:gd name="connsiteY155" fmla="*/ 3178022 h 3489381"/>
              <a:gd name="connsiteX156" fmla="*/ 136998 w 7161628"/>
              <a:gd name="connsiteY156" fmla="*/ 3209945 h 3489381"/>
              <a:gd name="connsiteX157" fmla="*/ 148375 w 7161628"/>
              <a:gd name="connsiteY157" fmla="*/ 3178022 h 3489381"/>
              <a:gd name="connsiteX158" fmla="*/ 3249830 w 7161628"/>
              <a:gd name="connsiteY158" fmla="*/ 3171231 h 3489381"/>
              <a:gd name="connsiteX159" fmla="*/ 3249875 w 7161628"/>
              <a:gd name="connsiteY159" fmla="*/ 3171459 h 3489381"/>
              <a:gd name="connsiteX160" fmla="*/ 3249677 w 7161628"/>
              <a:gd name="connsiteY160" fmla="*/ 3171335 h 3489381"/>
              <a:gd name="connsiteX161" fmla="*/ 3229165 w 7161628"/>
              <a:gd name="connsiteY161" fmla="*/ 3168441 h 3489381"/>
              <a:gd name="connsiteX162" fmla="*/ 3224308 w 7161628"/>
              <a:gd name="connsiteY162" fmla="*/ 3171563 h 3489381"/>
              <a:gd name="connsiteX163" fmla="*/ 3229165 w 7161628"/>
              <a:gd name="connsiteY163" fmla="*/ 3168441 h 3489381"/>
              <a:gd name="connsiteX164" fmla="*/ 3222217 w 7161628"/>
              <a:gd name="connsiteY164" fmla="*/ 3166215 h 3489381"/>
              <a:gd name="connsiteX165" fmla="*/ 3227702 w 7161628"/>
              <a:gd name="connsiteY165" fmla="*/ 3166665 h 3489381"/>
              <a:gd name="connsiteX166" fmla="*/ 3222217 w 7161628"/>
              <a:gd name="connsiteY166" fmla="*/ 3166215 h 3489381"/>
              <a:gd name="connsiteX167" fmla="*/ 156454 w 7161628"/>
              <a:gd name="connsiteY167" fmla="*/ 3164519 h 3489381"/>
              <a:gd name="connsiteX168" fmla="*/ 151653 w 7161628"/>
              <a:gd name="connsiteY168" fmla="*/ 3176480 h 3489381"/>
              <a:gd name="connsiteX169" fmla="*/ 156454 w 7161628"/>
              <a:gd name="connsiteY169" fmla="*/ 3164519 h 3489381"/>
              <a:gd name="connsiteX170" fmla="*/ 3229225 w 7161628"/>
              <a:gd name="connsiteY170" fmla="*/ 3160226 h 3489381"/>
              <a:gd name="connsiteX171" fmla="*/ 3245575 w 7161628"/>
              <a:gd name="connsiteY171" fmla="*/ 3168772 h 3489381"/>
              <a:gd name="connsiteX172" fmla="*/ 3249677 w 7161628"/>
              <a:gd name="connsiteY172" fmla="*/ 3171335 h 3489381"/>
              <a:gd name="connsiteX173" fmla="*/ 3240229 w 7161628"/>
              <a:gd name="connsiteY173" fmla="*/ 3177749 h 3489381"/>
              <a:gd name="connsiteX174" fmla="*/ 3242649 w 7161628"/>
              <a:gd name="connsiteY174" fmla="*/ 3169963 h 3489381"/>
              <a:gd name="connsiteX175" fmla="*/ 3221186 w 7161628"/>
              <a:gd name="connsiteY175" fmla="*/ 3177358 h 3489381"/>
              <a:gd name="connsiteX176" fmla="*/ 3236580 w 7161628"/>
              <a:gd name="connsiteY176" fmla="*/ 3168675 h 3489381"/>
              <a:gd name="connsiteX177" fmla="*/ 3227448 w 7161628"/>
              <a:gd name="connsiteY177" fmla="*/ 3164304 h 3489381"/>
              <a:gd name="connsiteX178" fmla="*/ 3229225 w 7161628"/>
              <a:gd name="connsiteY178" fmla="*/ 3160226 h 3489381"/>
              <a:gd name="connsiteX179" fmla="*/ 3226492 w 7161628"/>
              <a:gd name="connsiteY179" fmla="*/ 3154802 h 3489381"/>
              <a:gd name="connsiteX180" fmla="*/ 3230294 w 7161628"/>
              <a:gd name="connsiteY180" fmla="*/ 3156878 h 3489381"/>
              <a:gd name="connsiteX181" fmla="*/ 3230954 w 7161628"/>
              <a:gd name="connsiteY181" fmla="*/ 3157238 h 3489381"/>
              <a:gd name="connsiteX182" fmla="*/ 3219858 w 7161628"/>
              <a:gd name="connsiteY182" fmla="*/ 3161592 h 3489381"/>
              <a:gd name="connsiteX183" fmla="*/ 3226492 w 7161628"/>
              <a:gd name="connsiteY183" fmla="*/ 3154802 h 3489381"/>
              <a:gd name="connsiteX184" fmla="*/ 190393 w 7161628"/>
              <a:gd name="connsiteY184" fmla="*/ 3070501 h 3489381"/>
              <a:gd name="connsiteX185" fmla="*/ 189845 w 7161628"/>
              <a:gd name="connsiteY185" fmla="*/ 3071376 h 3489381"/>
              <a:gd name="connsiteX186" fmla="*/ 189837 w 7161628"/>
              <a:gd name="connsiteY186" fmla="*/ 3071304 h 3489381"/>
              <a:gd name="connsiteX187" fmla="*/ 190393 w 7161628"/>
              <a:gd name="connsiteY187" fmla="*/ 3070501 h 3489381"/>
              <a:gd name="connsiteX188" fmla="*/ 99534 w 7161628"/>
              <a:gd name="connsiteY188" fmla="*/ 3058389 h 3489381"/>
              <a:gd name="connsiteX189" fmla="*/ 84842 w 7161628"/>
              <a:gd name="connsiteY189" fmla="*/ 3107912 h 3489381"/>
              <a:gd name="connsiteX190" fmla="*/ 84842 w 7161628"/>
              <a:gd name="connsiteY190" fmla="*/ 3107893 h 3489381"/>
              <a:gd name="connsiteX191" fmla="*/ 67689 w 7161628"/>
              <a:gd name="connsiteY191" fmla="*/ 3123542 h 3489381"/>
              <a:gd name="connsiteX192" fmla="*/ 99534 w 7161628"/>
              <a:gd name="connsiteY192" fmla="*/ 3058389 h 3489381"/>
              <a:gd name="connsiteX193" fmla="*/ 243928 w 7161628"/>
              <a:gd name="connsiteY193" fmla="*/ 3005860 h 3489381"/>
              <a:gd name="connsiteX194" fmla="*/ 239539 w 7161628"/>
              <a:gd name="connsiteY194" fmla="*/ 3018407 h 3489381"/>
              <a:gd name="connsiteX195" fmla="*/ 243928 w 7161628"/>
              <a:gd name="connsiteY195" fmla="*/ 3005860 h 3489381"/>
              <a:gd name="connsiteX196" fmla="*/ 149527 w 7161628"/>
              <a:gd name="connsiteY196" fmla="*/ 2963772 h 3489381"/>
              <a:gd name="connsiteX197" fmla="*/ 147242 w 7161628"/>
              <a:gd name="connsiteY197" fmla="*/ 2968405 h 3489381"/>
              <a:gd name="connsiteX198" fmla="*/ 140592 w 7161628"/>
              <a:gd name="connsiteY198" fmla="*/ 2978243 h 3489381"/>
              <a:gd name="connsiteX199" fmla="*/ 130267 w 7161628"/>
              <a:gd name="connsiteY199" fmla="*/ 2992787 h 3489381"/>
              <a:gd name="connsiteX200" fmla="*/ 143301 w 7161628"/>
              <a:gd name="connsiteY200" fmla="*/ 2976474 h 3489381"/>
              <a:gd name="connsiteX201" fmla="*/ 150657 w 7161628"/>
              <a:gd name="connsiteY201" fmla="*/ 2968494 h 3489381"/>
              <a:gd name="connsiteX202" fmla="*/ 146104 w 7161628"/>
              <a:gd name="connsiteY202" fmla="*/ 2970714 h 3489381"/>
              <a:gd name="connsiteX203" fmla="*/ 147242 w 7161628"/>
              <a:gd name="connsiteY203" fmla="*/ 2968405 h 3489381"/>
              <a:gd name="connsiteX204" fmla="*/ 147497 w 7161628"/>
              <a:gd name="connsiteY204" fmla="*/ 2968029 h 3489381"/>
              <a:gd name="connsiteX205" fmla="*/ 149527 w 7161628"/>
              <a:gd name="connsiteY205" fmla="*/ 2963772 h 3489381"/>
              <a:gd name="connsiteX206" fmla="*/ 93504 w 7161628"/>
              <a:gd name="connsiteY206" fmla="*/ 2960825 h 3489381"/>
              <a:gd name="connsiteX207" fmla="*/ 67045 w 7161628"/>
              <a:gd name="connsiteY207" fmla="*/ 3010680 h 3489381"/>
              <a:gd name="connsiteX208" fmla="*/ 93504 w 7161628"/>
              <a:gd name="connsiteY208" fmla="*/ 2960825 h 3489381"/>
              <a:gd name="connsiteX209" fmla="*/ 93504 w 7161628"/>
              <a:gd name="connsiteY209" fmla="*/ 2960825 h 3489381"/>
              <a:gd name="connsiteX210" fmla="*/ 3379214 w 7161628"/>
              <a:gd name="connsiteY210" fmla="*/ 2955523 h 3489381"/>
              <a:gd name="connsiteX211" fmla="*/ 3386380 w 7161628"/>
              <a:gd name="connsiteY211" fmla="*/ 2955830 h 3489381"/>
              <a:gd name="connsiteX212" fmla="*/ 3378448 w 7161628"/>
              <a:gd name="connsiteY212" fmla="*/ 2955957 h 3489381"/>
              <a:gd name="connsiteX213" fmla="*/ 3381018 w 7161628"/>
              <a:gd name="connsiteY213" fmla="*/ 2954502 h 3489381"/>
              <a:gd name="connsiteX214" fmla="*/ 3379214 w 7161628"/>
              <a:gd name="connsiteY214" fmla="*/ 2955523 h 3489381"/>
              <a:gd name="connsiteX215" fmla="*/ 3375901 w 7161628"/>
              <a:gd name="connsiteY215" fmla="*/ 2955381 h 3489381"/>
              <a:gd name="connsiteX216" fmla="*/ 3381018 w 7161628"/>
              <a:gd name="connsiteY216" fmla="*/ 2954502 h 3489381"/>
              <a:gd name="connsiteX217" fmla="*/ 278935 w 7161628"/>
              <a:gd name="connsiteY217" fmla="*/ 2932193 h 3489381"/>
              <a:gd name="connsiteX218" fmla="*/ 277952 w 7161628"/>
              <a:gd name="connsiteY218" fmla="*/ 2933895 h 3489381"/>
              <a:gd name="connsiteX219" fmla="*/ 264574 w 7161628"/>
              <a:gd name="connsiteY219" fmla="*/ 2958601 h 3489381"/>
              <a:gd name="connsiteX220" fmla="*/ 273152 w 7161628"/>
              <a:gd name="connsiteY220" fmla="*/ 2940840 h 3489381"/>
              <a:gd name="connsiteX221" fmla="*/ 285277 w 7161628"/>
              <a:gd name="connsiteY221" fmla="*/ 2921499 h 3489381"/>
              <a:gd name="connsiteX222" fmla="*/ 282271 w 7161628"/>
              <a:gd name="connsiteY222" fmla="*/ 2927205 h 3489381"/>
              <a:gd name="connsiteX223" fmla="*/ 278935 w 7161628"/>
              <a:gd name="connsiteY223" fmla="*/ 2932193 h 3489381"/>
              <a:gd name="connsiteX224" fmla="*/ 282745 w 7161628"/>
              <a:gd name="connsiteY224" fmla="*/ 2925598 h 3489381"/>
              <a:gd name="connsiteX225" fmla="*/ 284942 w 7161628"/>
              <a:gd name="connsiteY225" fmla="*/ 2921796 h 3489381"/>
              <a:gd name="connsiteX226" fmla="*/ 285277 w 7161628"/>
              <a:gd name="connsiteY226" fmla="*/ 2921499 h 3489381"/>
              <a:gd name="connsiteX227" fmla="*/ 1131293 w 7161628"/>
              <a:gd name="connsiteY227" fmla="*/ 2847784 h 3489381"/>
              <a:gd name="connsiteX228" fmla="*/ 1129883 w 7161628"/>
              <a:gd name="connsiteY228" fmla="*/ 2848107 h 3489381"/>
              <a:gd name="connsiteX229" fmla="*/ 1129811 w 7161628"/>
              <a:gd name="connsiteY229" fmla="*/ 2847940 h 3489381"/>
              <a:gd name="connsiteX230" fmla="*/ 1131447 w 7161628"/>
              <a:gd name="connsiteY230" fmla="*/ 2847749 h 3489381"/>
              <a:gd name="connsiteX231" fmla="*/ 1131447 w 7161628"/>
              <a:gd name="connsiteY231" fmla="*/ 2847768 h 3489381"/>
              <a:gd name="connsiteX232" fmla="*/ 1131293 w 7161628"/>
              <a:gd name="connsiteY232" fmla="*/ 2847784 h 3489381"/>
              <a:gd name="connsiteX233" fmla="*/ 1234209 w 7161628"/>
              <a:gd name="connsiteY233" fmla="*/ 2841021 h 3489381"/>
              <a:gd name="connsiteX234" fmla="*/ 1241375 w 7161628"/>
              <a:gd name="connsiteY234" fmla="*/ 2843961 h 3489381"/>
              <a:gd name="connsiteX235" fmla="*/ 1236246 w 7161628"/>
              <a:gd name="connsiteY235" fmla="*/ 2844154 h 3489381"/>
              <a:gd name="connsiteX236" fmla="*/ 1234020 w 7161628"/>
              <a:gd name="connsiteY236" fmla="*/ 2840730 h 3489381"/>
              <a:gd name="connsiteX237" fmla="*/ 1234209 w 7161628"/>
              <a:gd name="connsiteY237" fmla="*/ 2841021 h 3489381"/>
              <a:gd name="connsiteX238" fmla="*/ 1233772 w 7161628"/>
              <a:gd name="connsiteY238" fmla="*/ 2840841 h 3489381"/>
              <a:gd name="connsiteX239" fmla="*/ 1126666 w 7161628"/>
              <a:gd name="connsiteY239" fmla="*/ 2840724 h 3489381"/>
              <a:gd name="connsiteX240" fmla="*/ 1129811 w 7161628"/>
              <a:gd name="connsiteY240" fmla="*/ 2847940 h 3489381"/>
              <a:gd name="connsiteX241" fmla="*/ 1126942 w 7161628"/>
              <a:gd name="connsiteY241" fmla="*/ 2848242 h 3489381"/>
              <a:gd name="connsiteX242" fmla="*/ 1126666 w 7161628"/>
              <a:gd name="connsiteY242" fmla="*/ 2840724 h 3489381"/>
              <a:gd name="connsiteX243" fmla="*/ 1250435 w 7161628"/>
              <a:gd name="connsiteY243" fmla="*/ 2837505 h 3489381"/>
              <a:gd name="connsiteX244" fmla="*/ 1241833 w 7161628"/>
              <a:gd name="connsiteY244" fmla="*/ 2844149 h 3489381"/>
              <a:gd name="connsiteX245" fmla="*/ 1241375 w 7161628"/>
              <a:gd name="connsiteY245" fmla="*/ 2843961 h 3489381"/>
              <a:gd name="connsiteX246" fmla="*/ 1241896 w 7161628"/>
              <a:gd name="connsiteY246" fmla="*/ 2843941 h 3489381"/>
              <a:gd name="connsiteX247" fmla="*/ 1250435 w 7161628"/>
              <a:gd name="connsiteY247" fmla="*/ 2837505 h 3489381"/>
              <a:gd name="connsiteX248" fmla="*/ 974876 w 7161628"/>
              <a:gd name="connsiteY248" fmla="*/ 2825426 h 3489381"/>
              <a:gd name="connsiteX249" fmla="*/ 969823 w 7161628"/>
              <a:gd name="connsiteY249" fmla="*/ 2833075 h 3489381"/>
              <a:gd name="connsiteX250" fmla="*/ 974876 w 7161628"/>
              <a:gd name="connsiteY250" fmla="*/ 2825426 h 3489381"/>
              <a:gd name="connsiteX251" fmla="*/ 319806 w 7161628"/>
              <a:gd name="connsiteY251" fmla="*/ 2822992 h 3489381"/>
              <a:gd name="connsiteX252" fmla="*/ 319403 w 7161628"/>
              <a:gd name="connsiteY252" fmla="*/ 2824099 h 3489381"/>
              <a:gd name="connsiteX253" fmla="*/ 317843 w 7161628"/>
              <a:gd name="connsiteY253" fmla="*/ 2825992 h 3489381"/>
              <a:gd name="connsiteX254" fmla="*/ 3364271 w 7161628"/>
              <a:gd name="connsiteY254" fmla="*/ 2820158 h 3489381"/>
              <a:gd name="connsiteX255" fmla="*/ 3371940 w 7161628"/>
              <a:gd name="connsiteY255" fmla="*/ 2828860 h 3489381"/>
              <a:gd name="connsiteX256" fmla="*/ 3364271 w 7161628"/>
              <a:gd name="connsiteY256" fmla="*/ 2820158 h 3489381"/>
              <a:gd name="connsiteX257" fmla="*/ 987150 w 7161628"/>
              <a:gd name="connsiteY257" fmla="*/ 2812040 h 3489381"/>
              <a:gd name="connsiteX258" fmla="*/ 980886 w 7161628"/>
              <a:gd name="connsiteY258" fmla="*/ 2818050 h 3489381"/>
              <a:gd name="connsiteX259" fmla="*/ 987150 w 7161628"/>
              <a:gd name="connsiteY259" fmla="*/ 2812040 h 3489381"/>
              <a:gd name="connsiteX260" fmla="*/ 128628 w 7161628"/>
              <a:gd name="connsiteY260" fmla="*/ 2810811 h 3489381"/>
              <a:gd name="connsiteX261" fmla="*/ 124999 w 7161628"/>
              <a:gd name="connsiteY261" fmla="*/ 2820802 h 3489381"/>
              <a:gd name="connsiteX262" fmla="*/ 128628 w 7161628"/>
              <a:gd name="connsiteY262" fmla="*/ 2810811 h 3489381"/>
              <a:gd name="connsiteX263" fmla="*/ 3357559 w 7161628"/>
              <a:gd name="connsiteY263" fmla="*/ 2804489 h 3489381"/>
              <a:gd name="connsiteX264" fmla="*/ 3366437 w 7161628"/>
              <a:gd name="connsiteY264" fmla="*/ 2812040 h 3489381"/>
              <a:gd name="connsiteX265" fmla="*/ 3357559 w 7161628"/>
              <a:gd name="connsiteY265" fmla="*/ 2804489 h 3489381"/>
              <a:gd name="connsiteX266" fmla="*/ 338292 w 7161628"/>
              <a:gd name="connsiteY266" fmla="*/ 2801172 h 3489381"/>
              <a:gd name="connsiteX267" fmla="*/ 337825 w 7161628"/>
              <a:gd name="connsiteY267" fmla="*/ 2812567 h 3489381"/>
              <a:gd name="connsiteX268" fmla="*/ 315852 w 7161628"/>
              <a:gd name="connsiteY268" fmla="*/ 2860432 h 3489381"/>
              <a:gd name="connsiteX269" fmla="*/ 281920 w 7161628"/>
              <a:gd name="connsiteY269" fmla="*/ 2919751 h 3489381"/>
              <a:gd name="connsiteX270" fmla="*/ 287380 w 7161628"/>
              <a:gd name="connsiteY270" fmla="*/ 2906652 h 3489381"/>
              <a:gd name="connsiteX271" fmla="*/ 289462 w 7161628"/>
              <a:gd name="connsiteY271" fmla="*/ 2902716 h 3489381"/>
              <a:gd name="connsiteX272" fmla="*/ 288830 w 7161628"/>
              <a:gd name="connsiteY272" fmla="*/ 2903174 h 3489381"/>
              <a:gd name="connsiteX273" fmla="*/ 287380 w 7161628"/>
              <a:gd name="connsiteY273" fmla="*/ 2906652 h 3489381"/>
              <a:gd name="connsiteX274" fmla="*/ 285718 w 7161628"/>
              <a:gd name="connsiteY274" fmla="*/ 2909796 h 3489381"/>
              <a:gd name="connsiteX275" fmla="*/ 279500 w 7161628"/>
              <a:gd name="connsiteY275" fmla="*/ 2915829 h 3489381"/>
              <a:gd name="connsiteX276" fmla="*/ 314213 w 7161628"/>
              <a:gd name="connsiteY276" fmla="*/ 2837251 h 3489381"/>
              <a:gd name="connsiteX277" fmla="*/ 317439 w 7161628"/>
              <a:gd name="connsiteY277" fmla="*/ 2829499 h 3489381"/>
              <a:gd name="connsiteX278" fmla="*/ 319403 w 7161628"/>
              <a:gd name="connsiteY278" fmla="*/ 2824099 h 3489381"/>
              <a:gd name="connsiteX279" fmla="*/ 1021258 w 7161628"/>
              <a:gd name="connsiteY279" fmla="*/ 2796411 h 3489381"/>
              <a:gd name="connsiteX280" fmla="*/ 1013511 w 7161628"/>
              <a:gd name="connsiteY280" fmla="*/ 2799533 h 3489381"/>
              <a:gd name="connsiteX281" fmla="*/ 1021258 w 7161628"/>
              <a:gd name="connsiteY281" fmla="*/ 2796411 h 3489381"/>
              <a:gd name="connsiteX282" fmla="*/ 1271585 w 7161628"/>
              <a:gd name="connsiteY282" fmla="*/ 2793106 h 3489381"/>
              <a:gd name="connsiteX283" fmla="*/ 1271803 w 7161628"/>
              <a:gd name="connsiteY283" fmla="*/ 2798108 h 3489381"/>
              <a:gd name="connsiteX284" fmla="*/ 1265909 w 7161628"/>
              <a:gd name="connsiteY284" fmla="*/ 2794381 h 3489381"/>
              <a:gd name="connsiteX285" fmla="*/ 1271585 w 7161628"/>
              <a:gd name="connsiteY285" fmla="*/ 2793106 h 3489381"/>
              <a:gd name="connsiteX286" fmla="*/ 172593 w 7161628"/>
              <a:gd name="connsiteY286" fmla="*/ 2777624 h 3489381"/>
              <a:gd name="connsiteX287" fmla="*/ 171405 w 7161628"/>
              <a:gd name="connsiteY287" fmla="*/ 2783249 h 3489381"/>
              <a:gd name="connsiteX288" fmla="*/ 171016 w 7161628"/>
              <a:gd name="connsiteY288" fmla="*/ 2785787 h 3489381"/>
              <a:gd name="connsiteX289" fmla="*/ 169032 w 7161628"/>
              <a:gd name="connsiteY289" fmla="*/ 2788614 h 3489381"/>
              <a:gd name="connsiteX290" fmla="*/ 172483 w 7161628"/>
              <a:gd name="connsiteY290" fmla="*/ 2777762 h 3489381"/>
              <a:gd name="connsiteX291" fmla="*/ 351669 w 7161628"/>
              <a:gd name="connsiteY291" fmla="*/ 2772402 h 3489381"/>
              <a:gd name="connsiteX292" fmla="*/ 348583 w 7161628"/>
              <a:gd name="connsiteY292" fmla="*/ 2778796 h 3489381"/>
              <a:gd name="connsiteX293" fmla="*/ 347767 w 7161628"/>
              <a:gd name="connsiteY293" fmla="*/ 2779631 h 3489381"/>
              <a:gd name="connsiteX294" fmla="*/ 350538 w 7161628"/>
              <a:gd name="connsiteY294" fmla="*/ 2774174 h 3489381"/>
              <a:gd name="connsiteX295" fmla="*/ 351669 w 7161628"/>
              <a:gd name="connsiteY295" fmla="*/ 2772402 h 3489381"/>
              <a:gd name="connsiteX296" fmla="*/ 224006 w 7161628"/>
              <a:gd name="connsiteY296" fmla="*/ 2766634 h 3489381"/>
              <a:gd name="connsiteX297" fmla="*/ 218654 w 7161628"/>
              <a:gd name="connsiteY297" fmla="*/ 2775159 h 3489381"/>
              <a:gd name="connsiteX298" fmla="*/ 217556 w 7161628"/>
              <a:gd name="connsiteY298" fmla="*/ 2776822 h 3489381"/>
              <a:gd name="connsiteX299" fmla="*/ 224006 w 7161628"/>
              <a:gd name="connsiteY299" fmla="*/ 2766634 h 3489381"/>
              <a:gd name="connsiteX300" fmla="*/ 347385 w 7161628"/>
              <a:gd name="connsiteY300" fmla="*/ 2765756 h 3489381"/>
              <a:gd name="connsiteX301" fmla="*/ 344645 w 7161628"/>
              <a:gd name="connsiteY301" fmla="*/ 2782826 h 3489381"/>
              <a:gd name="connsiteX302" fmla="*/ 347767 w 7161628"/>
              <a:gd name="connsiteY302" fmla="*/ 2779631 h 3489381"/>
              <a:gd name="connsiteX303" fmla="*/ 346371 w 7161628"/>
              <a:gd name="connsiteY303" fmla="*/ 2782381 h 3489381"/>
              <a:gd name="connsiteX304" fmla="*/ 319806 w 7161628"/>
              <a:gd name="connsiteY304" fmla="*/ 2822992 h 3489381"/>
              <a:gd name="connsiteX305" fmla="*/ 323231 w 7161628"/>
              <a:gd name="connsiteY305" fmla="*/ 2813577 h 3489381"/>
              <a:gd name="connsiteX306" fmla="*/ 339580 w 7161628"/>
              <a:gd name="connsiteY306" fmla="*/ 2781561 h 3489381"/>
              <a:gd name="connsiteX307" fmla="*/ 339580 w 7161628"/>
              <a:gd name="connsiteY307" fmla="*/ 2781542 h 3489381"/>
              <a:gd name="connsiteX308" fmla="*/ 347385 w 7161628"/>
              <a:gd name="connsiteY308" fmla="*/ 2765756 h 3489381"/>
              <a:gd name="connsiteX309" fmla="*/ 1168267 w 7161628"/>
              <a:gd name="connsiteY309" fmla="*/ 2763952 h 3489381"/>
              <a:gd name="connsiteX310" fmla="*/ 1174297 w 7161628"/>
              <a:gd name="connsiteY310" fmla="*/ 2768839 h 3489381"/>
              <a:gd name="connsiteX311" fmla="*/ 1158784 w 7161628"/>
              <a:gd name="connsiteY311" fmla="*/ 2765971 h 3489381"/>
              <a:gd name="connsiteX312" fmla="*/ 1168267 w 7161628"/>
              <a:gd name="connsiteY312" fmla="*/ 2763952 h 3489381"/>
              <a:gd name="connsiteX313" fmla="*/ 337921 w 7161628"/>
              <a:gd name="connsiteY313" fmla="*/ 2749639 h 3489381"/>
              <a:gd name="connsiteX314" fmla="*/ 331736 w 7161628"/>
              <a:gd name="connsiteY314" fmla="*/ 2760878 h 3489381"/>
              <a:gd name="connsiteX315" fmla="*/ 337921 w 7161628"/>
              <a:gd name="connsiteY315" fmla="*/ 2749639 h 3489381"/>
              <a:gd name="connsiteX316" fmla="*/ 357572 w 7161628"/>
              <a:gd name="connsiteY316" fmla="*/ 2740487 h 3489381"/>
              <a:gd name="connsiteX317" fmla="*/ 350019 w 7161628"/>
              <a:gd name="connsiteY317" fmla="*/ 2750907 h 3489381"/>
              <a:gd name="connsiteX318" fmla="*/ 357572 w 7161628"/>
              <a:gd name="connsiteY318" fmla="*/ 2740487 h 3489381"/>
              <a:gd name="connsiteX319" fmla="*/ 231733 w 7161628"/>
              <a:gd name="connsiteY319" fmla="*/ 2721902 h 3489381"/>
              <a:gd name="connsiteX320" fmla="*/ 229508 w 7161628"/>
              <a:gd name="connsiteY320" fmla="*/ 2723043 h 3489381"/>
              <a:gd name="connsiteX321" fmla="*/ 230738 w 7161628"/>
              <a:gd name="connsiteY321" fmla="*/ 2723218 h 3489381"/>
              <a:gd name="connsiteX322" fmla="*/ 231733 w 7161628"/>
              <a:gd name="connsiteY322" fmla="*/ 2721902 h 3489381"/>
              <a:gd name="connsiteX323" fmla="*/ 3501329 w 7161628"/>
              <a:gd name="connsiteY323" fmla="*/ 2681441 h 3489381"/>
              <a:gd name="connsiteX324" fmla="*/ 3484568 w 7161628"/>
              <a:gd name="connsiteY324" fmla="*/ 2685383 h 3489381"/>
              <a:gd name="connsiteX325" fmla="*/ 3486851 w 7161628"/>
              <a:gd name="connsiteY325" fmla="*/ 2727335 h 3489381"/>
              <a:gd name="connsiteX326" fmla="*/ 3501349 w 7161628"/>
              <a:gd name="connsiteY326" fmla="*/ 2681441 h 3489381"/>
              <a:gd name="connsiteX327" fmla="*/ 474608 w 7161628"/>
              <a:gd name="connsiteY327" fmla="*/ 2552365 h 3489381"/>
              <a:gd name="connsiteX328" fmla="*/ 474608 w 7161628"/>
              <a:gd name="connsiteY328" fmla="*/ 2552365 h 3489381"/>
              <a:gd name="connsiteX329" fmla="*/ 1631168 w 7161628"/>
              <a:gd name="connsiteY329" fmla="*/ 2530881 h 3489381"/>
              <a:gd name="connsiteX330" fmla="*/ 1642369 w 7161628"/>
              <a:gd name="connsiteY330" fmla="*/ 2534959 h 3489381"/>
              <a:gd name="connsiteX331" fmla="*/ 1631168 w 7161628"/>
              <a:gd name="connsiteY331" fmla="*/ 2530881 h 3489381"/>
              <a:gd name="connsiteX332" fmla="*/ 1844240 w 7161628"/>
              <a:gd name="connsiteY332" fmla="*/ 2523703 h 3489381"/>
              <a:gd name="connsiteX333" fmla="*/ 1843877 w 7161628"/>
              <a:gd name="connsiteY333" fmla="*/ 2535740 h 3489381"/>
              <a:gd name="connsiteX334" fmla="*/ 1844326 w 7161628"/>
              <a:gd name="connsiteY334" fmla="*/ 2525378 h 3489381"/>
              <a:gd name="connsiteX335" fmla="*/ 1844240 w 7161628"/>
              <a:gd name="connsiteY335" fmla="*/ 2523703 h 3489381"/>
              <a:gd name="connsiteX336" fmla="*/ 491623 w 7161628"/>
              <a:gd name="connsiteY336" fmla="*/ 2523271 h 3489381"/>
              <a:gd name="connsiteX337" fmla="*/ 462276 w 7161628"/>
              <a:gd name="connsiteY337" fmla="*/ 2578395 h 3489381"/>
              <a:gd name="connsiteX338" fmla="*/ 474608 w 7161628"/>
              <a:gd name="connsiteY338" fmla="*/ 2552365 h 3489381"/>
              <a:gd name="connsiteX339" fmla="*/ 491623 w 7161628"/>
              <a:gd name="connsiteY339" fmla="*/ 2523271 h 3489381"/>
              <a:gd name="connsiteX340" fmla="*/ 513478 w 7161628"/>
              <a:gd name="connsiteY340" fmla="*/ 2495660 h 3489381"/>
              <a:gd name="connsiteX341" fmla="*/ 497028 w 7161628"/>
              <a:gd name="connsiteY341" fmla="*/ 2519310 h 3489381"/>
              <a:gd name="connsiteX342" fmla="*/ 505263 w 7161628"/>
              <a:gd name="connsiteY342" fmla="*/ 2501846 h 3489381"/>
              <a:gd name="connsiteX343" fmla="*/ 505243 w 7161628"/>
              <a:gd name="connsiteY343" fmla="*/ 2501846 h 3489381"/>
              <a:gd name="connsiteX344" fmla="*/ 513478 w 7161628"/>
              <a:gd name="connsiteY344" fmla="*/ 2495660 h 3489381"/>
              <a:gd name="connsiteX345" fmla="*/ 740801 w 7161628"/>
              <a:gd name="connsiteY345" fmla="*/ 2472343 h 3489381"/>
              <a:gd name="connsiteX346" fmla="*/ 735453 w 7161628"/>
              <a:gd name="connsiteY346" fmla="*/ 2483150 h 3489381"/>
              <a:gd name="connsiteX347" fmla="*/ 734967 w 7161628"/>
              <a:gd name="connsiteY347" fmla="*/ 2482645 h 3489381"/>
              <a:gd name="connsiteX348" fmla="*/ 740801 w 7161628"/>
              <a:gd name="connsiteY348" fmla="*/ 2472343 h 3489381"/>
              <a:gd name="connsiteX349" fmla="*/ 546376 w 7161628"/>
              <a:gd name="connsiteY349" fmla="*/ 2467074 h 3489381"/>
              <a:gd name="connsiteX350" fmla="*/ 535585 w 7161628"/>
              <a:gd name="connsiteY350" fmla="*/ 2485924 h 3489381"/>
              <a:gd name="connsiteX351" fmla="*/ 546376 w 7161628"/>
              <a:gd name="connsiteY351" fmla="*/ 2467074 h 3489381"/>
              <a:gd name="connsiteX352" fmla="*/ 2208238 w 7161628"/>
              <a:gd name="connsiteY352" fmla="*/ 2461903 h 3489381"/>
              <a:gd name="connsiteX353" fmla="*/ 2210854 w 7161628"/>
              <a:gd name="connsiteY353" fmla="*/ 2463874 h 3489381"/>
              <a:gd name="connsiteX354" fmla="*/ 2208238 w 7161628"/>
              <a:gd name="connsiteY354" fmla="*/ 2461903 h 3489381"/>
              <a:gd name="connsiteX355" fmla="*/ 917470 w 7161628"/>
              <a:gd name="connsiteY355" fmla="*/ 2449220 h 3489381"/>
              <a:gd name="connsiteX356" fmla="*/ 911265 w 7161628"/>
              <a:gd name="connsiteY356" fmla="*/ 2461884 h 3489381"/>
              <a:gd name="connsiteX357" fmla="*/ 917470 w 7161628"/>
              <a:gd name="connsiteY357" fmla="*/ 2449220 h 3489381"/>
              <a:gd name="connsiteX358" fmla="*/ 1831115 w 7161628"/>
              <a:gd name="connsiteY358" fmla="*/ 2447542 h 3489381"/>
              <a:gd name="connsiteX359" fmla="*/ 1827207 w 7161628"/>
              <a:gd name="connsiteY359" fmla="*/ 2452294 h 3489381"/>
              <a:gd name="connsiteX360" fmla="*/ 1822069 w 7161628"/>
              <a:gd name="connsiteY360" fmla="*/ 2457750 h 3489381"/>
              <a:gd name="connsiteX361" fmla="*/ 1819271 w 7161628"/>
              <a:gd name="connsiteY361" fmla="*/ 2461942 h 3489381"/>
              <a:gd name="connsiteX362" fmla="*/ 1827207 w 7161628"/>
              <a:gd name="connsiteY362" fmla="*/ 2452294 h 3489381"/>
              <a:gd name="connsiteX363" fmla="*/ 1828883 w 7161628"/>
              <a:gd name="connsiteY363" fmla="*/ 2450514 h 3489381"/>
              <a:gd name="connsiteX364" fmla="*/ 1831115 w 7161628"/>
              <a:gd name="connsiteY364" fmla="*/ 2447542 h 3489381"/>
              <a:gd name="connsiteX365" fmla="*/ 917255 w 7161628"/>
              <a:gd name="connsiteY365" fmla="*/ 2439308 h 3489381"/>
              <a:gd name="connsiteX366" fmla="*/ 918426 w 7161628"/>
              <a:gd name="connsiteY366" fmla="*/ 2442371 h 3489381"/>
              <a:gd name="connsiteX367" fmla="*/ 917255 w 7161628"/>
              <a:gd name="connsiteY367" fmla="*/ 2439308 h 3489381"/>
              <a:gd name="connsiteX368" fmla="*/ 841077 w 7161628"/>
              <a:gd name="connsiteY368" fmla="*/ 2420146 h 3489381"/>
              <a:gd name="connsiteX369" fmla="*/ 839029 w 7161628"/>
              <a:gd name="connsiteY369" fmla="*/ 2424419 h 3489381"/>
              <a:gd name="connsiteX370" fmla="*/ 841077 w 7161628"/>
              <a:gd name="connsiteY370" fmla="*/ 2420146 h 3489381"/>
              <a:gd name="connsiteX371" fmla="*/ 752120 w 7161628"/>
              <a:gd name="connsiteY371" fmla="*/ 2416283 h 3489381"/>
              <a:gd name="connsiteX372" fmla="*/ 730850 w 7161628"/>
              <a:gd name="connsiteY372" fmla="*/ 2468948 h 3489381"/>
              <a:gd name="connsiteX373" fmla="*/ 739982 w 7161628"/>
              <a:gd name="connsiteY373" fmla="*/ 2465279 h 3489381"/>
              <a:gd name="connsiteX374" fmla="*/ 732372 w 7161628"/>
              <a:gd name="connsiteY374" fmla="*/ 2478021 h 3489381"/>
              <a:gd name="connsiteX375" fmla="*/ 736255 w 7161628"/>
              <a:gd name="connsiteY375" fmla="*/ 2474879 h 3489381"/>
              <a:gd name="connsiteX376" fmla="*/ 735094 w 7161628"/>
              <a:gd name="connsiteY376" fmla="*/ 2483874 h 3489381"/>
              <a:gd name="connsiteX377" fmla="*/ 735453 w 7161628"/>
              <a:gd name="connsiteY377" fmla="*/ 2483150 h 3489381"/>
              <a:gd name="connsiteX378" fmla="*/ 738924 w 7161628"/>
              <a:gd name="connsiteY378" fmla="*/ 2486763 h 3489381"/>
              <a:gd name="connsiteX379" fmla="*/ 744372 w 7161628"/>
              <a:gd name="connsiteY379" fmla="*/ 2481923 h 3489381"/>
              <a:gd name="connsiteX380" fmla="*/ 725620 w 7161628"/>
              <a:gd name="connsiteY380" fmla="*/ 2482392 h 3489381"/>
              <a:gd name="connsiteX381" fmla="*/ 718010 w 7161628"/>
              <a:gd name="connsiteY381" fmla="*/ 2489163 h 3489381"/>
              <a:gd name="connsiteX382" fmla="*/ 719298 w 7161628"/>
              <a:gd name="connsiteY382" fmla="*/ 2478860 h 3489381"/>
              <a:gd name="connsiteX383" fmla="*/ 719279 w 7161628"/>
              <a:gd name="connsiteY383" fmla="*/ 2478840 h 3489381"/>
              <a:gd name="connsiteX384" fmla="*/ 712293 w 7161628"/>
              <a:gd name="connsiteY384" fmla="*/ 2477670 h 3489381"/>
              <a:gd name="connsiteX385" fmla="*/ 752120 w 7161628"/>
              <a:gd name="connsiteY385" fmla="*/ 2416283 h 3489381"/>
              <a:gd name="connsiteX386" fmla="*/ 857897 w 7161628"/>
              <a:gd name="connsiteY386" fmla="*/ 2416224 h 3489381"/>
              <a:gd name="connsiteX387" fmla="*/ 848492 w 7161628"/>
              <a:gd name="connsiteY387" fmla="*/ 2425200 h 3489381"/>
              <a:gd name="connsiteX388" fmla="*/ 857897 w 7161628"/>
              <a:gd name="connsiteY388" fmla="*/ 2416224 h 3489381"/>
              <a:gd name="connsiteX389" fmla="*/ 922134 w 7161628"/>
              <a:gd name="connsiteY389" fmla="*/ 2416029 h 3489381"/>
              <a:gd name="connsiteX390" fmla="*/ 922157 w 7161628"/>
              <a:gd name="connsiteY390" fmla="*/ 2416052 h 3489381"/>
              <a:gd name="connsiteX391" fmla="*/ 922933 w 7161628"/>
              <a:gd name="connsiteY391" fmla="*/ 2418866 h 3489381"/>
              <a:gd name="connsiteX392" fmla="*/ 922523 w 7161628"/>
              <a:gd name="connsiteY392" fmla="*/ 2427015 h 3489381"/>
              <a:gd name="connsiteX393" fmla="*/ 922134 w 7161628"/>
              <a:gd name="connsiteY393" fmla="*/ 2416029 h 3489381"/>
              <a:gd name="connsiteX394" fmla="*/ 865507 w 7161628"/>
              <a:gd name="connsiteY394" fmla="*/ 2411834 h 3489381"/>
              <a:gd name="connsiteX395" fmla="*/ 865507 w 7161628"/>
              <a:gd name="connsiteY395" fmla="*/ 2411834 h 3489381"/>
              <a:gd name="connsiteX396" fmla="*/ 914636 w 7161628"/>
              <a:gd name="connsiteY396" fmla="*/ 2408850 h 3489381"/>
              <a:gd name="connsiteX397" fmla="*/ 917352 w 7161628"/>
              <a:gd name="connsiteY397" fmla="*/ 2409414 h 3489381"/>
              <a:gd name="connsiteX398" fmla="*/ 905899 w 7161628"/>
              <a:gd name="connsiteY398" fmla="*/ 2424185 h 3489381"/>
              <a:gd name="connsiteX399" fmla="*/ 914636 w 7161628"/>
              <a:gd name="connsiteY399" fmla="*/ 2408850 h 3489381"/>
              <a:gd name="connsiteX400" fmla="*/ 892083 w 7161628"/>
              <a:gd name="connsiteY400" fmla="*/ 2405854 h 3489381"/>
              <a:gd name="connsiteX401" fmla="*/ 883420 w 7161628"/>
              <a:gd name="connsiteY401" fmla="*/ 2417434 h 3489381"/>
              <a:gd name="connsiteX402" fmla="*/ 877547 w 7161628"/>
              <a:gd name="connsiteY402" fmla="*/ 2413726 h 3489381"/>
              <a:gd name="connsiteX403" fmla="*/ 892083 w 7161628"/>
              <a:gd name="connsiteY403" fmla="*/ 2405854 h 3489381"/>
              <a:gd name="connsiteX404" fmla="*/ 1593221 w 7161628"/>
              <a:gd name="connsiteY404" fmla="*/ 2405134 h 3489381"/>
              <a:gd name="connsiteX405" fmla="*/ 1593328 w 7161628"/>
              <a:gd name="connsiteY405" fmla="*/ 2405507 h 3489381"/>
              <a:gd name="connsiteX406" fmla="*/ 1592450 w 7161628"/>
              <a:gd name="connsiteY406" fmla="*/ 2406150 h 3489381"/>
              <a:gd name="connsiteX407" fmla="*/ 1592292 w 7161628"/>
              <a:gd name="connsiteY407" fmla="*/ 2405498 h 3489381"/>
              <a:gd name="connsiteX408" fmla="*/ 1591928 w 7161628"/>
              <a:gd name="connsiteY408" fmla="*/ 2403990 h 3489381"/>
              <a:gd name="connsiteX409" fmla="*/ 1592292 w 7161628"/>
              <a:gd name="connsiteY409" fmla="*/ 2405498 h 3489381"/>
              <a:gd name="connsiteX410" fmla="*/ 1590692 w 7161628"/>
              <a:gd name="connsiteY410" fmla="*/ 2406125 h 3489381"/>
              <a:gd name="connsiteX411" fmla="*/ 1591928 w 7161628"/>
              <a:gd name="connsiteY411" fmla="*/ 2403990 h 3489381"/>
              <a:gd name="connsiteX412" fmla="*/ 723181 w 7161628"/>
              <a:gd name="connsiteY412" fmla="*/ 2402116 h 3489381"/>
              <a:gd name="connsiteX413" fmla="*/ 726167 w 7161628"/>
              <a:gd name="connsiteY413" fmla="*/ 2402175 h 3489381"/>
              <a:gd name="connsiteX414" fmla="*/ 718088 w 7161628"/>
              <a:gd name="connsiteY414" fmla="*/ 2419190 h 3489381"/>
              <a:gd name="connsiteX415" fmla="*/ 716937 w 7161628"/>
              <a:gd name="connsiteY415" fmla="*/ 2413121 h 3489381"/>
              <a:gd name="connsiteX416" fmla="*/ 716917 w 7161628"/>
              <a:gd name="connsiteY416" fmla="*/ 2413121 h 3489381"/>
              <a:gd name="connsiteX417" fmla="*/ 723181 w 7161628"/>
              <a:gd name="connsiteY417" fmla="*/ 2402116 h 3489381"/>
              <a:gd name="connsiteX418" fmla="*/ 875342 w 7161628"/>
              <a:gd name="connsiteY418" fmla="*/ 2401004 h 3489381"/>
              <a:gd name="connsiteX419" fmla="*/ 875342 w 7161628"/>
              <a:gd name="connsiteY419" fmla="*/ 2401004 h 3489381"/>
              <a:gd name="connsiteX420" fmla="*/ 716213 w 7161628"/>
              <a:gd name="connsiteY420" fmla="*/ 2399981 h 3489381"/>
              <a:gd name="connsiteX421" fmla="*/ 712898 w 7161628"/>
              <a:gd name="connsiteY421" fmla="*/ 2402428 h 3489381"/>
              <a:gd name="connsiteX422" fmla="*/ 716213 w 7161628"/>
              <a:gd name="connsiteY422" fmla="*/ 2399981 h 3489381"/>
              <a:gd name="connsiteX423" fmla="*/ 879244 w 7161628"/>
              <a:gd name="connsiteY423" fmla="*/ 2397121 h 3489381"/>
              <a:gd name="connsiteX424" fmla="*/ 877917 w 7161628"/>
              <a:gd name="connsiteY424" fmla="*/ 2400770 h 3489381"/>
              <a:gd name="connsiteX425" fmla="*/ 879244 w 7161628"/>
              <a:gd name="connsiteY425" fmla="*/ 2397121 h 3489381"/>
              <a:gd name="connsiteX426" fmla="*/ 1936328 w 7161628"/>
              <a:gd name="connsiteY426" fmla="*/ 2396087 h 3489381"/>
              <a:gd name="connsiteX427" fmla="*/ 1935489 w 7161628"/>
              <a:gd name="connsiteY427" fmla="*/ 2402428 h 3489381"/>
              <a:gd name="connsiteX428" fmla="*/ 1936328 w 7161628"/>
              <a:gd name="connsiteY428" fmla="*/ 2396087 h 3489381"/>
              <a:gd name="connsiteX429" fmla="*/ 864746 w 7161628"/>
              <a:gd name="connsiteY429" fmla="*/ 2394838 h 3489381"/>
              <a:gd name="connsiteX430" fmla="*/ 859380 w 7161628"/>
              <a:gd name="connsiteY430" fmla="*/ 2404887 h 3489381"/>
              <a:gd name="connsiteX431" fmla="*/ 864746 w 7161628"/>
              <a:gd name="connsiteY431" fmla="*/ 2394838 h 3489381"/>
              <a:gd name="connsiteX432" fmla="*/ 723085 w 7161628"/>
              <a:gd name="connsiteY432" fmla="*/ 2391306 h 3489381"/>
              <a:gd name="connsiteX433" fmla="*/ 718596 w 7161628"/>
              <a:gd name="connsiteY433" fmla="*/ 2398331 h 3489381"/>
              <a:gd name="connsiteX434" fmla="*/ 723085 w 7161628"/>
              <a:gd name="connsiteY434" fmla="*/ 2391306 h 3489381"/>
              <a:gd name="connsiteX435" fmla="*/ 896845 w 7161628"/>
              <a:gd name="connsiteY435" fmla="*/ 2389140 h 3489381"/>
              <a:gd name="connsiteX436" fmla="*/ 896807 w 7161628"/>
              <a:gd name="connsiteY436" fmla="*/ 2389414 h 3489381"/>
              <a:gd name="connsiteX437" fmla="*/ 896845 w 7161628"/>
              <a:gd name="connsiteY437" fmla="*/ 2389140 h 3489381"/>
              <a:gd name="connsiteX438" fmla="*/ 911538 w 7161628"/>
              <a:gd name="connsiteY438" fmla="*/ 2385316 h 3489381"/>
              <a:gd name="connsiteX439" fmla="*/ 909060 w 7161628"/>
              <a:gd name="connsiteY439" fmla="*/ 2389433 h 3489381"/>
              <a:gd name="connsiteX440" fmla="*/ 911538 w 7161628"/>
              <a:gd name="connsiteY440" fmla="*/ 2385316 h 3489381"/>
              <a:gd name="connsiteX441" fmla="*/ 1991022 w 7161628"/>
              <a:gd name="connsiteY441" fmla="*/ 2384809 h 3489381"/>
              <a:gd name="connsiteX442" fmla="*/ 1981500 w 7161628"/>
              <a:gd name="connsiteY442" fmla="*/ 2395736 h 3489381"/>
              <a:gd name="connsiteX443" fmla="*/ 1991022 w 7161628"/>
              <a:gd name="connsiteY443" fmla="*/ 2384809 h 3489381"/>
              <a:gd name="connsiteX444" fmla="*/ 882152 w 7161628"/>
              <a:gd name="connsiteY444" fmla="*/ 2376359 h 3489381"/>
              <a:gd name="connsiteX445" fmla="*/ 880220 w 7161628"/>
              <a:gd name="connsiteY445" fmla="*/ 2382935 h 3489381"/>
              <a:gd name="connsiteX446" fmla="*/ 882152 w 7161628"/>
              <a:gd name="connsiteY446" fmla="*/ 2376359 h 3489381"/>
              <a:gd name="connsiteX447" fmla="*/ 808650 w 7161628"/>
              <a:gd name="connsiteY447" fmla="*/ 2374706 h 3489381"/>
              <a:gd name="connsiteX448" fmla="*/ 801447 w 7161628"/>
              <a:gd name="connsiteY448" fmla="*/ 2388926 h 3489381"/>
              <a:gd name="connsiteX449" fmla="*/ 806501 w 7161628"/>
              <a:gd name="connsiteY449" fmla="*/ 2381823 h 3489381"/>
              <a:gd name="connsiteX450" fmla="*/ 808650 w 7161628"/>
              <a:gd name="connsiteY450" fmla="*/ 2374706 h 3489381"/>
              <a:gd name="connsiteX451" fmla="*/ 843130 w 7161628"/>
              <a:gd name="connsiteY451" fmla="*/ 2371686 h 3489381"/>
              <a:gd name="connsiteX452" fmla="*/ 838970 w 7161628"/>
              <a:gd name="connsiteY452" fmla="*/ 2376867 h 3489381"/>
              <a:gd name="connsiteX453" fmla="*/ 843130 w 7161628"/>
              <a:gd name="connsiteY453" fmla="*/ 2371686 h 3489381"/>
              <a:gd name="connsiteX454" fmla="*/ 779671 w 7161628"/>
              <a:gd name="connsiteY454" fmla="*/ 2370915 h 3489381"/>
              <a:gd name="connsiteX455" fmla="*/ 771026 w 7161628"/>
              <a:gd name="connsiteY455" fmla="*/ 2386116 h 3489381"/>
              <a:gd name="connsiteX456" fmla="*/ 779671 w 7161628"/>
              <a:gd name="connsiteY456" fmla="*/ 2370915 h 3489381"/>
              <a:gd name="connsiteX457" fmla="*/ 766744 w 7161628"/>
              <a:gd name="connsiteY457" fmla="*/ 2363484 h 3489381"/>
              <a:gd name="connsiteX458" fmla="*/ 772739 w 7161628"/>
              <a:gd name="connsiteY458" fmla="*/ 2367081 h 3489381"/>
              <a:gd name="connsiteX459" fmla="*/ 764412 w 7161628"/>
              <a:gd name="connsiteY459" fmla="*/ 2378213 h 3489381"/>
              <a:gd name="connsiteX460" fmla="*/ 766825 w 7161628"/>
              <a:gd name="connsiteY460" fmla="*/ 2362972 h 3489381"/>
              <a:gd name="connsiteX461" fmla="*/ 766744 w 7161628"/>
              <a:gd name="connsiteY461" fmla="*/ 2363484 h 3489381"/>
              <a:gd name="connsiteX462" fmla="*/ 766285 w 7161628"/>
              <a:gd name="connsiteY462" fmla="*/ 2363208 h 3489381"/>
              <a:gd name="connsiteX463" fmla="*/ 1608104 w 7161628"/>
              <a:gd name="connsiteY463" fmla="*/ 2359403 h 3489381"/>
              <a:gd name="connsiteX464" fmla="*/ 1603772 w 7161628"/>
              <a:gd name="connsiteY464" fmla="*/ 2371111 h 3489381"/>
              <a:gd name="connsiteX465" fmla="*/ 1607227 w 7161628"/>
              <a:gd name="connsiteY465" fmla="*/ 2360599 h 3489381"/>
              <a:gd name="connsiteX466" fmla="*/ 814793 w 7161628"/>
              <a:gd name="connsiteY466" fmla="*/ 2357783 h 3489381"/>
              <a:gd name="connsiteX467" fmla="*/ 800861 w 7161628"/>
              <a:gd name="connsiteY467" fmla="*/ 2387618 h 3489381"/>
              <a:gd name="connsiteX468" fmla="*/ 818501 w 7161628"/>
              <a:gd name="connsiteY468" fmla="*/ 2364710 h 3489381"/>
              <a:gd name="connsiteX469" fmla="*/ 818501 w 7161628"/>
              <a:gd name="connsiteY469" fmla="*/ 2364691 h 3489381"/>
              <a:gd name="connsiteX470" fmla="*/ 814793 w 7161628"/>
              <a:gd name="connsiteY470" fmla="*/ 2357783 h 3489381"/>
              <a:gd name="connsiteX471" fmla="*/ 743552 w 7161628"/>
              <a:gd name="connsiteY471" fmla="*/ 2356105 h 3489381"/>
              <a:gd name="connsiteX472" fmla="*/ 750636 w 7161628"/>
              <a:gd name="connsiteY472" fmla="*/ 2374603 h 3489381"/>
              <a:gd name="connsiteX473" fmla="*/ 757934 w 7161628"/>
              <a:gd name="connsiteY473" fmla="*/ 2376477 h 3489381"/>
              <a:gd name="connsiteX474" fmla="*/ 742382 w 7161628"/>
              <a:gd name="connsiteY474" fmla="*/ 2407404 h 3489381"/>
              <a:gd name="connsiteX475" fmla="*/ 740469 w 7161628"/>
              <a:gd name="connsiteY475" fmla="*/ 2397511 h 3489381"/>
              <a:gd name="connsiteX476" fmla="*/ 733915 w 7161628"/>
              <a:gd name="connsiteY476" fmla="*/ 2405791 h 3489381"/>
              <a:gd name="connsiteX477" fmla="*/ 732072 w 7161628"/>
              <a:gd name="connsiteY477" fmla="*/ 2408119 h 3489381"/>
              <a:gd name="connsiteX478" fmla="*/ 733179 w 7161628"/>
              <a:gd name="connsiteY478" fmla="*/ 2407875 h 3489381"/>
              <a:gd name="connsiteX479" fmla="*/ 739904 w 7161628"/>
              <a:gd name="connsiteY479" fmla="*/ 2406390 h 3489381"/>
              <a:gd name="connsiteX480" fmla="*/ 726869 w 7161628"/>
              <a:gd name="connsiteY480" fmla="*/ 2423385 h 3489381"/>
              <a:gd name="connsiteX481" fmla="*/ 721815 w 7161628"/>
              <a:gd name="connsiteY481" fmla="*/ 2417122 h 3489381"/>
              <a:gd name="connsiteX482" fmla="*/ 735103 w 7161628"/>
              <a:gd name="connsiteY482" fmla="*/ 2389843 h 3489381"/>
              <a:gd name="connsiteX483" fmla="*/ 727259 w 7161628"/>
              <a:gd name="connsiteY483" fmla="*/ 2396301 h 3489381"/>
              <a:gd name="connsiteX484" fmla="*/ 729928 w 7161628"/>
              <a:gd name="connsiteY484" fmla="*/ 2388365 h 3489381"/>
              <a:gd name="connsiteX485" fmla="*/ 735178 w 7161628"/>
              <a:gd name="connsiteY485" fmla="*/ 2377288 h 3489381"/>
              <a:gd name="connsiteX486" fmla="*/ 735201 w 7161628"/>
              <a:gd name="connsiteY486" fmla="*/ 2377257 h 3489381"/>
              <a:gd name="connsiteX487" fmla="*/ 735201 w 7161628"/>
              <a:gd name="connsiteY487" fmla="*/ 2377238 h 3489381"/>
              <a:gd name="connsiteX488" fmla="*/ 735178 w 7161628"/>
              <a:gd name="connsiteY488" fmla="*/ 2377288 h 3489381"/>
              <a:gd name="connsiteX489" fmla="*/ 735167 w 7161628"/>
              <a:gd name="connsiteY489" fmla="*/ 2377302 h 3489381"/>
              <a:gd name="connsiteX490" fmla="*/ 724059 w 7161628"/>
              <a:gd name="connsiteY490" fmla="*/ 2391774 h 3489381"/>
              <a:gd name="connsiteX491" fmla="*/ 743552 w 7161628"/>
              <a:gd name="connsiteY491" fmla="*/ 2356105 h 3489381"/>
              <a:gd name="connsiteX492" fmla="*/ 789290 w 7161628"/>
              <a:gd name="connsiteY492" fmla="*/ 2354056 h 3489381"/>
              <a:gd name="connsiteX493" fmla="*/ 788354 w 7161628"/>
              <a:gd name="connsiteY493" fmla="*/ 2357120 h 3489381"/>
              <a:gd name="connsiteX494" fmla="*/ 789290 w 7161628"/>
              <a:gd name="connsiteY494" fmla="*/ 2354056 h 3489381"/>
              <a:gd name="connsiteX495" fmla="*/ 715864 w 7161628"/>
              <a:gd name="connsiteY495" fmla="*/ 2353686 h 3489381"/>
              <a:gd name="connsiteX496" fmla="*/ 704859 w 7161628"/>
              <a:gd name="connsiteY496" fmla="*/ 2363676 h 3489381"/>
              <a:gd name="connsiteX497" fmla="*/ 715864 w 7161628"/>
              <a:gd name="connsiteY497" fmla="*/ 2353686 h 3489381"/>
              <a:gd name="connsiteX498" fmla="*/ 659530 w 7161628"/>
              <a:gd name="connsiteY498" fmla="*/ 2341373 h 3489381"/>
              <a:gd name="connsiteX499" fmla="*/ 654808 w 7161628"/>
              <a:gd name="connsiteY499" fmla="*/ 2343890 h 3489381"/>
              <a:gd name="connsiteX500" fmla="*/ 659530 w 7161628"/>
              <a:gd name="connsiteY500" fmla="*/ 2341373 h 3489381"/>
              <a:gd name="connsiteX501" fmla="*/ 804998 w 7161628"/>
              <a:gd name="connsiteY501" fmla="*/ 2331558 h 3489381"/>
              <a:gd name="connsiteX502" fmla="*/ 796764 w 7161628"/>
              <a:gd name="connsiteY502" fmla="*/ 2343246 h 3489381"/>
              <a:gd name="connsiteX503" fmla="*/ 804998 w 7161628"/>
              <a:gd name="connsiteY503" fmla="*/ 2331558 h 3489381"/>
              <a:gd name="connsiteX504" fmla="*/ 765719 w 7161628"/>
              <a:gd name="connsiteY504" fmla="*/ 2326290 h 3489381"/>
              <a:gd name="connsiteX505" fmla="*/ 757465 w 7161628"/>
              <a:gd name="connsiteY505" fmla="*/ 2337978 h 3489381"/>
              <a:gd name="connsiteX506" fmla="*/ 765719 w 7161628"/>
              <a:gd name="connsiteY506" fmla="*/ 2326290 h 3489381"/>
              <a:gd name="connsiteX507" fmla="*/ 726752 w 7161628"/>
              <a:gd name="connsiteY507" fmla="*/ 2325060 h 3489381"/>
              <a:gd name="connsiteX508" fmla="*/ 726123 w 7161628"/>
              <a:gd name="connsiteY508" fmla="*/ 2331379 h 3489381"/>
              <a:gd name="connsiteX509" fmla="*/ 718830 w 7161628"/>
              <a:gd name="connsiteY509" fmla="*/ 2362798 h 3489381"/>
              <a:gd name="connsiteX510" fmla="*/ 721273 w 7161628"/>
              <a:gd name="connsiteY510" fmla="*/ 2358766 h 3489381"/>
              <a:gd name="connsiteX511" fmla="*/ 720260 w 7161628"/>
              <a:gd name="connsiteY511" fmla="*/ 2363493 h 3489381"/>
              <a:gd name="connsiteX512" fmla="*/ 705717 w 7161628"/>
              <a:gd name="connsiteY512" fmla="*/ 2404985 h 3489381"/>
              <a:gd name="connsiteX513" fmla="*/ 705990 w 7161628"/>
              <a:gd name="connsiteY513" fmla="*/ 2388672 h 3489381"/>
              <a:gd name="connsiteX514" fmla="*/ 700312 w 7161628"/>
              <a:gd name="connsiteY514" fmla="*/ 2380594 h 3489381"/>
              <a:gd name="connsiteX515" fmla="*/ 689931 w 7161628"/>
              <a:gd name="connsiteY515" fmla="*/ 2396145 h 3489381"/>
              <a:gd name="connsiteX516" fmla="*/ 700097 w 7161628"/>
              <a:gd name="connsiteY516" fmla="*/ 2375052 h 3489381"/>
              <a:gd name="connsiteX517" fmla="*/ 693639 w 7161628"/>
              <a:gd name="connsiteY517" fmla="*/ 2360905 h 3489381"/>
              <a:gd name="connsiteX518" fmla="*/ 726752 w 7161628"/>
              <a:gd name="connsiteY518" fmla="*/ 2325060 h 3489381"/>
              <a:gd name="connsiteX519" fmla="*/ 1940134 w 7161628"/>
              <a:gd name="connsiteY519" fmla="*/ 2306972 h 3489381"/>
              <a:gd name="connsiteX520" fmla="*/ 1935217 w 7161628"/>
              <a:gd name="connsiteY520" fmla="*/ 2321158 h 3489381"/>
              <a:gd name="connsiteX521" fmla="*/ 1940134 w 7161628"/>
              <a:gd name="connsiteY521" fmla="*/ 2306972 h 3489381"/>
              <a:gd name="connsiteX522" fmla="*/ 747165 w 7161628"/>
              <a:gd name="connsiteY522" fmla="*/ 2296606 h 3489381"/>
              <a:gd name="connsiteX523" fmla="*/ 746989 w 7161628"/>
              <a:gd name="connsiteY523" fmla="*/ 2298094 h 3489381"/>
              <a:gd name="connsiteX524" fmla="*/ 747221 w 7161628"/>
              <a:gd name="connsiteY524" fmla="*/ 2316592 h 3489381"/>
              <a:gd name="connsiteX525" fmla="*/ 743455 w 7161628"/>
              <a:gd name="connsiteY525" fmla="*/ 2306465 h 3489381"/>
              <a:gd name="connsiteX526" fmla="*/ 735292 w 7161628"/>
              <a:gd name="connsiteY526" fmla="*/ 2335627 h 3489381"/>
              <a:gd name="connsiteX527" fmla="*/ 721273 w 7161628"/>
              <a:gd name="connsiteY527" fmla="*/ 2358766 h 3489381"/>
              <a:gd name="connsiteX528" fmla="*/ 725239 w 7161628"/>
              <a:gd name="connsiteY528" fmla="*/ 2340268 h 3489381"/>
              <a:gd name="connsiteX529" fmla="*/ 726123 w 7161628"/>
              <a:gd name="connsiteY529" fmla="*/ 2331379 h 3489381"/>
              <a:gd name="connsiteX530" fmla="*/ 729913 w 7161628"/>
              <a:gd name="connsiteY530" fmla="*/ 2315050 h 3489381"/>
              <a:gd name="connsiteX531" fmla="*/ 744165 w 7161628"/>
              <a:gd name="connsiteY531" fmla="*/ 2301904 h 3489381"/>
              <a:gd name="connsiteX532" fmla="*/ 747326 w 7161628"/>
              <a:gd name="connsiteY532" fmla="*/ 2295238 h 3489381"/>
              <a:gd name="connsiteX533" fmla="*/ 747695 w 7161628"/>
              <a:gd name="connsiteY533" fmla="*/ 2295669 h 3489381"/>
              <a:gd name="connsiteX534" fmla="*/ 747165 w 7161628"/>
              <a:gd name="connsiteY534" fmla="*/ 2296606 h 3489381"/>
              <a:gd name="connsiteX535" fmla="*/ 1648183 w 7161628"/>
              <a:gd name="connsiteY535" fmla="*/ 2283049 h 3489381"/>
              <a:gd name="connsiteX536" fmla="*/ 1648125 w 7161628"/>
              <a:gd name="connsiteY536" fmla="*/ 2293235 h 3489381"/>
              <a:gd name="connsiteX537" fmla="*/ 1653159 w 7161628"/>
              <a:gd name="connsiteY537" fmla="*/ 2285118 h 3489381"/>
              <a:gd name="connsiteX538" fmla="*/ 1648183 w 7161628"/>
              <a:gd name="connsiteY538" fmla="*/ 2283049 h 3489381"/>
              <a:gd name="connsiteX539" fmla="*/ 447251 w 7161628"/>
              <a:gd name="connsiteY539" fmla="*/ 2267927 h 3489381"/>
              <a:gd name="connsiteX540" fmla="*/ 442217 w 7161628"/>
              <a:gd name="connsiteY540" fmla="*/ 2277508 h 3489381"/>
              <a:gd name="connsiteX541" fmla="*/ 447251 w 7161628"/>
              <a:gd name="connsiteY541" fmla="*/ 2267927 h 3489381"/>
              <a:gd name="connsiteX542" fmla="*/ 3615908 w 7161628"/>
              <a:gd name="connsiteY542" fmla="*/ 2235633 h 3489381"/>
              <a:gd name="connsiteX543" fmla="*/ 3616474 w 7161628"/>
              <a:gd name="connsiteY543" fmla="*/ 2236668 h 3489381"/>
              <a:gd name="connsiteX544" fmla="*/ 3615908 w 7161628"/>
              <a:gd name="connsiteY544" fmla="*/ 2235633 h 3489381"/>
              <a:gd name="connsiteX545" fmla="*/ 5722764 w 7161628"/>
              <a:gd name="connsiteY545" fmla="*/ 2208689 h 3489381"/>
              <a:gd name="connsiteX546" fmla="*/ 5723052 w 7161628"/>
              <a:gd name="connsiteY546" fmla="*/ 2216433 h 3489381"/>
              <a:gd name="connsiteX547" fmla="*/ 5722764 w 7161628"/>
              <a:gd name="connsiteY547" fmla="*/ 2208689 h 3489381"/>
              <a:gd name="connsiteX548" fmla="*/ 2455250 w 7161628"/>
              <a:gd name="connsiteY548" fmla="*/ 2208433 h 3489381"/>
              <a:gd name="connsiteX549" fmla="*/ 2458177 w 7161628"/>
              <a:gd name="connsiteY549" fmla="*/ 2238209 h 3489381"/>
              <a:gd name="connsiteX550" fmla="*/ 2469983 w 7161628"/>
              <a:gd name="connsiteY550" fmla="*/ 2215984 h 3489381"/>
              <a:gd name="connsiteX551" fmla="*/ 2469963 w 7161628"/>
              <a:gd name="connsiteY551" fmla="*/ 2215984 h 3489381"/>
              <a:gd name="connsiteX552" fmla="*/ 2455250 w 7161628"/>
              <a:gd name="connsiteY552" fmla="*/ 2208433 h 3489381"/>
              <a:gd name="connsiteX553" fmla="*/ 6152605 w 7161628"/>
              <a:gd name="connsiteY553" fmla="*/ 2188569 h 3489381"/>
              <a:gd name="connsiteX554" fmla="*/ 6152605 w 7161628"/>
              <a:gd name="connsiteY554" fmla="*/ 2188569 h 3489381"/>
              <a:gd name="connsiteX555" fmla="*/ 2497874 w 7161628"/>
              <a:gd name="connsiteY555" fmla="*/ 2159851 h 3489381"/>
              <a:gd name="connsiteX556" fmla="*/ 2491505 w 7161628"/>
              <a:gd name="connsiteY556" fmla="*/ 2163787 h 3489381"/>
              <a:gd name="connsiteX557" fmla="*/ 2500891 w 7161628"/>
              <a:gd name="connsiteY557" fmla="*/ 2161563 h 3489381"/>
              <a:gd name="connsiteX558" fmla="*/ 2497874 w 7161628"/>
              <a:gd name="connsiteY558" fmla="*/ 2159851 h 3489381"/>
              <a:gd name="connsiteX559" fmla="*/ 3150978 w 7161628"/>
              <a:gd name="connsiteY559" fmla="*/ 2132177 h 3489381"/>
              <a:gd name="connsiteX560" fmla="*/ 3150978 w 7161628"/>
              <a:gd name="connsiteY560" fmla="*/ 2132177 h 3489381"/>
              <a:gd name="connsiteX561" fmla="*/ 3144265 w 7161628"/>
              <a:gd name="connsiteY561" fmla="*/ 2115630 h 3489381"/>
              <a:gd name="connsiteX562" fmla="*/ 3139933 w 7161628"/>
              <a:gd name="connsiteY562" fmla="*/ 2125913 h 3489381"/>
              <a:gd name="connsiteX563" fmla="*/ 3144265 w 7161628"/>
              <a:gd name="connsiteY563" fmla="*/ 2115630 h 3489381"/>
              <a:gd name="connsiteX564" fmla="*/ 6130361 w 7161628"/>
              <a:gd name="connsiteY564" fmla="*/ 2101327 h 3489381"/>
              <a:gd name="connsiteX565" fmla="*/ 6130692 w 7161628"/>
              <a:gd name="connsiteY565" fmla="*/ 2107356 h 3489381"/>
              <a:gd name="connsiteX566" fmla="*/ 6130361 w 7161628"/>
              <a:gd name="connsiteY566" fmla="*/ 2101327 h 3489381"/>
              <a:gd name="connsiteX567" fmla="*/ 2332296 w 7161628"/>
              <a:gd name="connsiteY567" fmla="*/ 2094150 h 3489381"/>
              <a:gd name="connsiteX568" fmla="*/ 2327364 w 7161628"/>
              <a:gd name="connsiteY568" fmla="*/ 2098205 h 3489381"/>
              <a:gd name="connsiteX569" fmla="*/ 2330170 w 7161628"/>
              <a:gd name="connsiteY569" fmla="*/ 2095259 h 3489381"/>
              <a:gd name="connsiteX570" fmla="*/ 3161924 w 7161628"/>
              <a:gd name="connsiteY570" fmla="*/ 2086751 h 3489381"/>
              <a:gd name="connsiteX571" fmla="*/ 3145670 w 7161628"/>
              <a:gd name="connsiteY571" fmla="*/ 2117952 h 3489381"/>
              <a:gd name="connsiteX572" fmla="*/ 3155836 w 7161628"/>
              <a:gd name="connsiteY572" fmla="*/ 2116781 h 3489381"/>
              <a:gd name="connsiteX573" fmla="*/ 3161924 w 7161628"/>
              <a:gd name="connsiteY573" fmla="*/ 2086751 h 3489381"/>
              <a:gd name="connsiteX574" fmla="*/ 6165913 w 7161628"/>
              <a:gd name="connsiteY574" fmla="*/ 2082341 h 3489381"/>
              <a:gd name="connsiteX575" fmla="*/ 6177211 w 7161628"/>
              <a:gd name="connsiteY575" fmla="*/ 2152216 h 3489381"/>
              <a:gd name="connsiteX576" fmla="*/ 6177191 w 7161628"/>
              <a:gd name="connsiteY576" fmla="*/ 2152216 h 3489381"/>
              <a:gd name="connsiteX577" fmla="*/ 6156274 w 7161628"/>
              <a:gd name="connsiteY577" fmla="*/ 2159846 h 3489381"/>
              <a:gd name="connsiteX578" fmla="*/ 6128722 w 7161628"/>
              <a:gd name="connsiteY578" fmla="*/ 2213682 h 3489381"/>
              <a:gd name="connsiteX579" fmla="*/ 6038183 w 7161628"/>
              <a:gd name="connsiteY579" fmla="*/ 2323402 h 3489381"/>
              <a:gd name="connsiteX580" fmla="*/ 5955448 w 7161628"/>
              <a:gd name="connsiteY580" fmla="*/ 2339110 h 3489381"/>
              <a:gd name="connsiteX581" fmla="*/ 5935623 w 7161628"/>
              <a:gd name="connsiteY581" fmla="*/ 2288396 h 3489381"/>
              <a:gd name="connsiteX582" fmla="*/ 5963819 w 7161628"/>
              <a:gd name="connsiteY582" fmla="*/ 2232472 h 3489381"/>
              <a:gd name="connsiteX583" fmla="*/ 5982961 w 7161628"/>
              <a:gd name="connsiteY583" fmla="*/ 2161817 h 3489381"/>
              <a:gd name="connsiteX584" fmla="*/ 6060564 w 7161628"/>
              <a:gd name="connsiteY584" fmla="*/ 2147514 h 3489381"/>
              <a:gd name="connsiteX585" fmla="*/ 6079862 w 7161628"/>
              <a:gd name="connsiteY585" fmla="*/ 2142226 h 3489381"/>
              <a:gd name="connsiteX586" fmla="*/ 6095023 w 7161628"/>
              <a:gd name="connsiteY586" fmla="*/ 2134792 h 3489381"/>
              <a:gd name="connsiteX587" fmla="*/ 6118848 w 7161628"/>
              <a:gd name="connsiteY587" fmla="*/ 2106849 h 3489381"/>
              <a:gd name="connsiteX588" fmla="*/ 6151766 w 7161628"/>
              <a:gd name="connsiteY588" fmla="*/ 2096039 h 3489381"/>
              <a:gd name="connsiteX589" fmla="*/ 6165913 w 7161628"/>
              <a:gd name="connsiteY589" fmla="*/ 2082341 h 3489381"/>
              <a:gd name="connsiteX590" fmla="*/ 3195857 w 7161628"/>
              <a:gd name="connsiteY590" fmla="*/ 2082165 h 3489381"/>
              <a:gd name="connsiteX591" fmla="*/ 3198375 w 7161628"/>
              <a:gd name="connsiteY591" fmla="*/ 2084702 h 3489381"/>
              <a:gd name="connsiteX592" fmla="*/ 3196140 w 7161628"/>
              <a:gd name="connsiteY592" fmla="*/ 2086149 h 3489381"/>
              <a:gd name="connsiteX593" fmla="*/ 3191258 w 7161628"/>
              <a:gd name="connsiteY593" fmla="*/ 2088354 h 3489381"/>
              <a:gd name="connsiteX594" fmla="*/ 3186842 w 7161628"/>
              <a:gd name="connsiteY594" fmla="*/ 2087110 h 3489381"/>
              <a:gd name="connsiteX595" fmla="*/ 3195857 w 7161628"/>
              <a:gd name="connsiteY595" fmla="*/ 2082165 h 3489381"/>
              <a:gd name="connsiteX596" fmla="*/ 3188364 w 7161628"/>
              <a:gd name="connsiteY596" fmla="*/ 2079512 h 3489381"/>
              <a:gd name="connsiteX597" fmla="*/ 3168812 w 7161628"/>
              <a:gd name="connsiteY597" fmla="*/ 2092741 h 3489381"/>
              <a:gd name="connsiteX598" fmla="*/ 3176294 w 7161628"/>
              <a:gd name="connsiteY598" fmla="*/ 2083312 h 3489381"/>
              <a:gd name="connsiteX599" fmla="*/ 3176305 w 7161628"/>
              <a:gd name="connsiteY599" fmla="*/ 2083297 h 3489381"/>
              <a:gd name="connsiteX600" fmla="*/ 3176325 w 7161628"/>
              <a:gd name="connsiteY600" fmla="*/ 2083297 h 3489381"/>
              <a:gd name="connsiteX601" fmla="*/ 3188364 w 7161628"/>
              <a:gd name="connsiteY601" fmla="*/ 2079512 h 3489381"/>
              <a:gd name="connsiteX602" fmla="*/ 3169284 w 7161628"/>
              <a:gd name="connsiteY602" fmla="*/ 2070031 h 3489381"/>
              <a:gd name="connsiteX603" fmla="*/ 3171271 w 7161628"/>
              <a:gd name="connsiteY603" fmla="*/ 2072117 h 3489381"/>
              <a:gd name="connsiteX604" fmla="*/ 3166432 w 7161628"/>
              <a:gd name="connsiteY604" fmla="*/ 2074692 h 3489381"/>
              <a:gd name="connsiteX605" fmla="*/ 3169284 w 7161628"/>
              <a:gd name="connsiteY605" fmla="*/ 2070031 h 3489381"/>
              <a:gd name="connsiteX606" fmla="*/ 2346429 w 7161628"/>
              <a:gd name="connsiteY606" fmla="*/ 2065947 h 3489381"/>
              <a:gd name="connsiteX607" fmla="*/ 2350018 w 7161628"/>
              <a:gd name="connsiteY607" fmla="*/ 2067804 h 3489381"/>
              <a:gd name="connsiteX608" fmla="*/ 2346429 w 7161628"/>
              <a:gd name="connsiteY608" fmla="*/ 2065947 h 3489381"/>
              <a:gd name="connsiteX609" fmla="*/ 2675179 w 7161628"/>
              <a:gd name="connsiteY609" fmla="*/ 2065697 h 3489381"/>
              <a:gd name="connsiteX610" fmla="*/ 2660622 w 7161628"/>
              <a:gd name="connsiteY610" fmla="*/ 2078419 h 3489381"/>
              <a:gd name="connsiteX611" fmla="*/ 2675179 w 7161628"/>
              <a:gd name="connsiteY611" fmla="*/ 2065697 h 3489381"/>
              <a:gd name="connsiteX612" fmla="*/ 1928503 w 7161628"/>
              <a:gd name="connsiteY612" fmla="*/ 2060448 h 3489381"/>
              <a:gd name="connsiteX613" fmla="*/ 1924123 w 7161628"/>
              <a:gd name="connsiteY613" fmla="*/ 2065592 h 3489381"/>
              <a:gd name="connsiteX614" fmla="*/ 1927371 w 7161628"/>
              <a:gd name="connsiteY614" fmla="*/ 2061391 h 3489381"/>
              <a:gd name="connsiteX615" fmla="*/ 2290712 w 7161628"/>
              <a:gd name="connsiteY615" fmla="*/ 2057763 h 3489381"/>
              <a:gd name="connsiteX616" fmla="*/ 2300456 w 7161628"/>
              <a:gd name="connsiteY616" fmla="*/ 2058282 h 3489381"/>
              <a:gd name="connsiteX617" fmla="*/ 2199243 w 7161628"/>
              <a:gd name="connsiteY617" fmla="*/ 2137699 h 3489381"/>
              <a:gd name="connsiteX618" fmla="*/ 2211321 w 7161628"/>
              <a:gd name="connsiteY618" fmla="*/ 2114732 h 3489381"/>
              <a:gd name="connsiteX619" fmla="*/ 2211341 w 7161628"/>
              <a:gd name="connsiteY619" fmla="*/ 2114713 h 3489381"/>
              <a:gd name="connsiteX620" fmla="*/ 2177603 w 7161628"/>
              <a:gd name="connsiteY620" fmla="*/ 2126050 h 3489381"/>
              <a:gd name="connsiteX621" fmla="*/ 2161193 w 7161628"/>
              <a:gd name="connsiteY621" fmla="*/ 2121503 h 3489381"/>
              <a:gd name="connsiteX622" fmla="*/ 2134266 w 7161628"/>
              <a:gd name="connsiteY622" fmla="*/ 2134499 h 3489381"/>
              <a:gd name="connsiteX623" fmla="*/ 2052000 w 7161628"/>
              <a:gd name="connsiteY623" fmla="*/ 2172412 h 3489381"/>
              <a:gd name="connsiteX624" fmla="*/ 2064587 w 7161628"/>
              <a:gd name="connsiteY624" fmla="*/ 2158968 h 3489381"/>
              <a:gd name="connsiteX625" fmla="*/ 1975842 w 7161628"/>
              <a:gd name="connsiteY625" fmla="*/ 2240433 h 3489381"/>
              <a:gd name="connsiteX626" fmla="*/ 2007101 w 7161628"/>
              <a:gd name="connsiteY626" fmla="*/ 2190169 h 3489381"/>
              <a:gd name="connsiteX627" fmla="*/ 2073015 w 7161628"/>
              <a:gd name="connsiteY627" fmla="*/ 2135904 h 3489381"/>
              <a:gd name="connsiteX628" fmla="*/ 2178364 w 7161628"/>
              <a:gd name="connsiteY628" fmla="*/ 2093698 h 3489381"/>
              <a:gd name="connsiteX629" fmla="*/ 2150248 w 7161628"/>
              <a:gd name="connsiteY629" fmla="*/ 2099181 h 3489381"/>
              <a:gd name="connsiteX630" fmla="*/ 2180433 w 7161628"/>
              <a:gd name="connsiteY630" fmla="*/ 2093346 h 3489381"/>
              <a:gd name="connsiteX631" fmla="*/ 2187965 w 7161628"/>
              <a:gd name="connsiteY631" fmla="*/ 2089873 h 3489381"/>
              <a:gd name="connsiteX632" fmla="*/ 2251792 w 7161628"/>
              <a:gd name="connsiteY632" fmla="*/ 2069658 h 3489381"/>
              <a:gd name="connsiteX633" fmla="*/ 2249703 w 7161628"/>
              <a:gd name="connsiteY633" fmla="*/ 2078048 h 3489381"/>
              <a:gd name="connsiteX634" fmla="*/ 2290712 w 7161628"/>
              <a:gd name="connsiteY634" fmla="*/ 2057763 h 3489381"/>
              <a:gd name="connsiteX635" fmla="*/ 3389455 w 7161628"/>
              <a:gd name="connsiteY635" fmla="*/ 2056422 h 3489381"/>
              <a:gd name="connsiteX636" fmla="*/ 3385267 w 7161628"/>
              <a:gd name="connsiteY636" fmla="*/ 2061657 h 3489381"/>
              <a:gd name="connsiteX637" fmla="*/ 3389455 w 7161628"/>
              <a:gd name="connsiteY637" fmla="*/ 2056422 h 3489381"/>
              <a:gd name="connsiteX638" fmla="*/ 2475767 w 7161628"/>
              <a:gd name="connsiteY638" fmla="*/ 1984515 h 3489381"/>
              <a:gd name="connsiteX639" fmla="*/ 2483485 w 7161628"/>
              <a:gd name="connsiteY639" fmla="*/ 1987958 h 3489381"/>
              <a:gd name="connsiteX640" fmla="*/ 2483446 w 7161628"/>
              <a:gd name="connsiteY640" fmla="*/ 1987958 h 3489381"/>
              <a:gd name="connsiteX641" fmla="*/ 2415854 w 7161628"/>
              <a:gd name="connsiteY641" fmla="*/ 2033520 h 3489381"/>
              <a:gd name="connsiteX642" fmla="*/ 2348421 w 7161628"/>
              <a:gd name="connsiteY642" fmla="*/ 2076088 h 3489381"/>
              <a:gd name="connsiteX643" fmla="*/ 2330170 w 7161628"/>
              <a:gd name="connsiteY643" fmla="*/ 2095259 h 3489381"/>
              <a:gd name="connsiteX644" fmla="*/ 2322023 w 7161628"/>
              <a:gd name="connsiteY644" fmla="*/ 2099508 h 3489381"/>
              <a:gd name="connsiteX645" fmla="*/ 2303890 w 7161628"/>
              <a:gd name="connsiteY645" fmla="*/ 2100839 h 3489381"/>
              <a:gd name="connsiteX646" fmla="*/ 2361922 w 7161628"/>
              <a:gd name="connsiteY646" fmla="*/ 2063004 h 3489381"/>
              <a:gd name="connsiteX647" fmla="*/ 2323617 w 7161628"/>
              <a:gd name="connsiteY647" fmla="*/ 2057833 h 3489381"/>
              <a:gd name="connsiteX648" fmla="*/ 2453319 w 7161628"/>
              <a:gd name="connsiteY648" fmla="*/ 1986611 h 3489381"/>
              <a:gd name="connsiteX649" fmla="*/ 2441358 w 7161628"/>
              <a:gd name="connsiteY649" fmla="*/ 1998358 h 3489381"/>
              <a:gd name="connsiteX650" fmla="*/ 2475767 w 7161628"/>
              <a:gd name="connsiteY650" fmla="*/ 1984515 h 3489381"/>
              <a:gd name="connsiteX651" fmla="*/ 5915408 w 7161628"/>
              <a:gd name="connsiteY651" fmla="*/ 1931742 h 3489381"/>
              <a:gd name="connsiteX652" fmla="*/ 5907994 w 7161628"/>
              <a:gd name="connsiteY652" fmla="*/ 1938200 h 3489381"/>
              <a:gd name="connsiteX653" fmla="*/ 5915408 w 7161628"/>
              <a:gd name="connsiteY653" fmla="*/ 1931742 h 3489381"/>
              <a:gd name="connsiteX654" fmla="*/ 7130097 w 7161628"/>
              <a:gd name="connsiteY654" fmla="*/ 1905363 h 3489381"/>
              <a:gd name="connsiteX655" fmla="*/ 7130009 w 7161628"/>
              <a:gd name="connsiteY655" fmla="*/ 1912240 h 3489381"/>
              <a:gd name="connsiteX656" fmla="*/ 7130095 w 7161628"/>
              <a:gd name="connsiteY656" fmla="*/ 1913242 h 3489381"/>
              <a:gd name="connsiteX657" fmla="*/ 7130097 w 7161628"/>
              <a:gd name="connsiteY657" fmla="*/ 1913263 h 3489381"/>
              <a:gd name="connsiteX658" fmla="*/ 7130097 w 7161628"/>
              <a:gd name="connsiteY658" fmla="*/ 1913204 h 3489381"/>
              <a:gd name="connsiteX659" fmla="*/ 5909945 w 7161628"/>
              <a:gd name="connsiteY659" fmla="*/ 1886472 h 3489381"/>
              <a:gd name="connsiteX660" fmla="*/ 5914667 w 7161628"/>
              <a:gd name="connsiteY660" fmla="*/ 1900463 h 3489381"/>
              <a:gd name="connsiteX661" fmla="*/ 5909945 w 7161628"/>
              <a:gd name="connsiteY661" fmla="*/ 1886472 h 3489381"/>
              <a:gd name="connsiteX662" fmla="*/ 5928735 w 7161628"/>
              <a:gd name="connsiteY662" fmla="*/ 1874277 h 3489381"/>
              <a:gd name="connsiteX663" fmla="*/ 5920735 w 7161628"/>
              <a:gd name="connsiteY663" fmla="*/ 1878160 h 3489381"/>
              <a:gd name="connsiteX664" fmla="*/ 5928735 w 7161628"/>
              <a:gd name="connsiteY664" fmla="*/ 1874277 h 3489381"/>
              <a:gd name="connsiteX665" fmla="*/ 959498 w 7161628"/>
              <a:gd name="connsiteY665" fmla="*/ 1786262 h 3489381"/>
              <a:gd name="connsiteX666" fmla="*/ 959539 w 7161628"/>
              <a:gd name="connsiteY666" fmla="*/ 1786376 h 3489381"/>
              <a:gd name="connsiteX667" fmla="*/ 959559 w 7161628"/>
              <a:gd name="connsiteY667" fmla="*/ 1786430 h 3489381"/>
              <a:gd name="connsiteX668" fmla="*/ 959539 w 7161628"/>
              <a:gd name="connsiteY668" fmla="*/ 1786372 h 3489381"/>
              <a:gd name="connsiteX669" fmla="*/ 959498 w 7161628"/>
              <a:gd name="connsiteY669" fmla="*/ 1786262 h 3489381"/>
              <a:gd name="connsiteX670" fmla="*/ 964222 w 7161628"/>
              <a:gd name="connsiteY670" fmla="*/ 1781045 h 3489381"/>
              <a:gd name="connsiteX671" fmla="*/ 964534 w 7161628"/>
              <a:gd name="connsiteY671" fmla="*/ 1782976 h 3489381"/>
              <a:gd name="connsiteX672" fmla="*/ 964222 w 7161628"/>
              <a:gd name="connsiteY672" fmla="*/ 1781045 h 3489381"/>
              <a:gd name="connsiteX673" fmla="*/ 966310 w 7161628"/>
              <a:gd name="connsiteY673" fmla="*/ 1754780 h 3489381"/>
              <a:gd name="connsiteX674" fmla="*/ 963559 w 7161628"/>
              <a:gd name="connsiteY674" fmla="*/ 1763854 h 3489381"/>
              <a:gd name="connsiteX675" fmla="*/ 956417 w 7161628"/>
              <a:gd name="connsiteY675" fmla="*/ 1771074 h 3489381"/>
              <a:gd name="connsiteX676" fmla="*/ 966310 w 7161628"/>
              <a:gd name="connsiteY676" fmla="*/ 1754780 h 3489381"/>
              <a:gd name="connsiteX677" fmla="*/ 1723393 w 7161628"/>
              <a:gd name="connsiteY677" fmla="*/ 1744972 h 3489381"/>
              <a:gd name="connsiteX678" fmla="*/ 1723366 w 7161628"/>
              <a:gd name="connsiteY678" fmla="*/ 1745004 h 3489381"/>
              <a:gd name="connsiteX679" fmla="*/ 1723391 w 7161628"/>
              <a:gd name="connsiteY679" fmla="*/ 1744973 h 3489381"/>
              <a:gd name="connsiteX680" fmla="*/ 2151489 w 7161628"/>
              <a:gd name="connsiteY680" fmla="*/ 1738251 h 3489381"/>
              <a:gd name="connsiteX681" fmla="*/ 2147144 w 7161628"/>
              <a:gd name="connsiteY681" fmla="*/ 1739190 h 3489381"/>
              <a:gd name="connsiteX682" fmla="*/ 2151749 w 7161628"/>
              <a:gd name="connsiteY682" fmla="*/ 1738995 h 3489381"/>
              <a:gd name="connsiteX683" fmla="*/ 2151489 w 7161628"/>
              <a:gd name="connsiteY683" fmla="*/ 1738251 h 3489381"/>
              <a:gd name="connsiteX684" fmla="*/ 993846 w 7161628"/>
              <a:gd name="connsiteY684" fmla="*/ 1737810 h 3489381"/>
              <a:gd name="connsiteX685" fmla="*/ 991989 w 7161628"/>
              <a:gd name="connsiteY685" fmla="*/ 1738819 h 3489381"/>
              <a:gd name="connsiteX686" fmla="*/ 993257 w 7161628"/>
              <a:gd name="connsiteY686" fmla="*/ 1738995 h 3489381"/>
              <a:gd name="connsiteX687" fmla="*/ 993846 w 7161628"/>
              <a:gd name="connsiteY687" fmla="*/ 1737810 h 3489381"/>
              <a:gd name="connsiteX688" fmla="*/ 1730303 w 7161628"/>
              <a:gd name="connsiteY688" fmla="*/ 1736651 h 3489381"/>
              <a:gd name="connsiteX689" fmla="*/ 1732111 w 7161628"/>
              <a:gd name="connsiteY689" fmla="*/ 1737102 h 3489381"/>
              <a:gd name="connsiteX690" fmla="*/ 1723429 w 7161628"/>
              <a:gd name="connsiteY690" fmla="*/ 1744947 h 3489381"/>
              <a:gd name="connsiteX691" fmla="*/ 1723393 w 7161628"/>
              <a:gd name="connsiteY691" fmla="*/ 1744972 h 3489381"/>
              <a:gd name="connsiteX692" fmla="*/ 2182892 w 7161628"/>
              <a:gd name="connsiteY692" fmla="*/ 1724809 h 3489381"/>
              <a:gd name="connsiteX693" fmla="*/ 2178950 w 7161628"/>
              <a:gd name="connsiteY693" fmla="*/ 1741863 h 3489381"/>
              <a:gd name="connsiteX694" fmla="*/ 2182892 w 7161628"/>
              <a:gd name="connsiteY694" fmla="*/ 1724809 h 3489381"/>
              <a:gd name="connsiteX695" fmla="*/ 1975080 w 7161628"/>
              <a:gd name="connsiteY695" fmla="*/ 1681569 h 3489381"/>
              <a:gd name="connsiteX696" fmla="*/ 1970261 w 7161628"/>
              <a:gd name="connsiteY696" fmla="*/ 1689042 h 3489381"/>
              <a:gd name="connsiteX697" fmla="*/ 1975080 w 7161628"/>
              <a:gd name="connsiteY697" fmla="*/ 1681569 h 3489381"/>
              <a:gd name="connsiteX698" fmla="*/ 1812186 w 7161628"/>
              <a:gd name="connsiteY698" fmla="*/ 1650317 h 3489381"/>
              <a:gd name="connsiteX699" fmla="*/ 1812189 w 7161628"/>
              <a:gd name="connsiteY699" fmla="*/ 1650333 h 3489381"/>
              <a:gd name="connsiteX700" fmla="*/ 1811817 w 7161628"/>
              <a:gd name="connsiteY700" fmla="*/ 1651402 h 3489381"/>
              <a:gd name="connsiteX701" fmla="*/ 1811837 w 7161628"/>
              <a:gd name="connsiteY701" fmla="*/ 1651285 h 3489381"/>
              <a:gd name="connsiteX702" fmla="*/ 1904366 w 7161628"/>
              <a:gd name="connsiteY702" fmla="*/ 1643226 h 3489381"/>
              <a:gd name="connsiteX703" fmla="*/ 1903430 w 7161628"/>
              <a:gd name="connsiteY703" fmla="*/ 1650114 h 3489381"/>
              <a:gd name="connsiteX704" fmla="*/ 1904366 w 7161628"/>
              <a:gd name="connsiteY704" fmla="*/ 1643226 h 3489381"/>
              <a:gd name="connsiteX705" fmla="*/ 2170638 w 7161628"/>
              <a:gd name="connsiteY705" fmla="*/ 1637626 h 3489381"/>
              <a:gd name="connsiteX706" fmla="*/ 2160842 w 7161628"/>
              <a:gd name="connsiteY706" fmla="*/ 1645919 h 3489381"/>
              <a:gd name="connsiteX707" fmla="*/ 2170638 w 7161628"/>
              <a:gd name="connsiteY707" fmla="*/ 1637626 h 3489381"/>
              <a:gd name="connsiteX708" fmla="*/ 1836481 w 7161628"/>
              <a:gd name="connsiteY708" fmla="*/ 1627538 h 3489381"/>
              <a:gd name="connsiteX709" fmla="*/ 1812754 w 7161628"/>
              <a:gd name="connsiteY709" fmla="*/ 1653509 h 3489381"/>
              <a:gd name="connsiteX710" fmla="*/ 1812189 w 7161628"/>
              <a:gd name="connsiteY710" fmla="*/ 1650333 h 3489381"/>
              <a:gd name="connsiteX711" fmla="*/ 1812420 w 7161628"/>
              <a:gd name="connsiteY711" fmla="*/ 1649668 h 3489381"/>
              <a:gd name="connsiteX712" fmla="*/ 1812186 w 7161628"/>
              <a:gd name="connsiteY712" fmla="*/ 1650317 h 3489381"/>
              <a:gd name="connsiteX713" fmla="*/ 1811789 w 7161628"/>
              <a:gd name="connsiteY713" fmla="*/ 1648082 h 3489381"/>
              <a:gd name="connsiteX714" fmla="*/ 1836481 w 7161628"/>
              <a:gd name="connsiteY714" fmla="*/ 1627538 h 3489381"/>
              <a:gd name="connsiteX715" fmla="*/ 4981040 w 7161628"/>
              <a:gd name="connsiteY715" fmla="*/ 1605020 h 3489381"/>
              <a:gd name="connsiteX716" fmla="*/ 4966347 w 7161628"/>
              <a:gd name="connsiteY716" fmla="*/ 1615908 h 3489381"/>
              <a:gd name="connsiteX717" fmla="*/ 4981040 w 7161628"/>
              <a:gd name="connsiteY717" fmla="*/ 1605020 h 3489381"/>
              <a:gd name="connsiteX718" fmla="*/ 2088918 w 7161628"/>
              <a:gd name="connsiteY718" fmla="*/ 1598366 h 3489381"/>
              <a:gd name="connsiteX719" fmla="*/ 2045463 w 7161628"/>
              <a:gd name="connsiteY719" fmla="*/ 1633079 h 3489381"/>
              <a:gd name="connsiteX720" fmla="*/ 2054400 w 7161628"/>
              <a:gd name="connsiteY720" fmla="*/ 1629430 h 3489381"/>
              <a:gd name="connsiteX721" fmla="*/ 1952504 w 7161628"/>
              <a:gd name="connsiteY721" fmla="*/ 1717843 h 3489381"/>
              <a:gd name="connsiteX722" fmla="*/ 1972642 w 7161628"/>
              <a:gd name="connsiteY722" fmla="*/ 1710603 h 3489381"/>
              <a:gd name="connsiteX723" fmla="*/ 2088918 w 7161628"/>
              <a:gd name="connsiteY723" fmla="*/ 1598386 h 3489381"/>
              <a:gd name="connsiteX724" fmla="*/ 1964892 w 7161628"/>
              <a:gd name="connsiteY724" fmla="*/ 1596925 h 3489381"/>
              <a:gd name="connsiteX725" fmla="*/ 1965627 w 7161628"/>
              <a:gd name="connsiteY725" fmla="*/ 1597751 h 3489381"/>
              <a:gd name="connsiteX726" fmla="*/ 1958865 w 7161628"/>
              <a:gd name="connsiteY726" fmla="*/ 1603088 h 3489381"/>
              <a:gd name="connsiteX727" fmla="*/ 1957965 w 7161628"/>
              <a:gd name="connsiteY727" fmla="*/ 1601147 h 3489381"/>
              <a:gd name="connsiteX728" fmla="*/ 1958987 w 7161628"/>
              <a:gd name="connsiteY728" fmla="*/ 1599841 h 3489381"/>
              <a:gd name="connsiteX729" fmla="*/ 1862236 w 7161628"/>
              <a:gd name="connsiteY729" fmla="*/ 1594753 h 3489381"/>
              <a:gd name="connsiteX730" fmla="*/ 1862804 w 7161628"/>
              <a:gd name="connsiteY730" fmla="*/ 1595459 h 3489381"/>
              <a:gd name="connsiteX731" fmla="*/ 1853418 w 7161628"/>
              <a:gd name="connsiteY731" fmla="*/ 1601686 h 3489381"/>
              <a:gd name="connsiteX732" fmla="*/ 1855516 w 7161628"/>
              <a:gd name="connsiteY732" fmla="*/ 1599449 h 3489381"/>
              <a:gd name="connsiteX733" fmla="*/ 1970468 w 7161628"/>
              <a:gd name="connsiteY733" fmla="*/ 1594010 h 3489381"/>
              <a:gd name="connsiteX734" fmla="*/ 1971456 w 7161628"/>
              <a:gd name="connsiteY734" fmla="*/ 1594156 h 3489381"/>
              <a:gd name="connsiteX735" fmla="*/ 1965114 w 7161628"/>
              <a:gd name="connsiteY735" fmla="*/ 1599653 h 3489381"/>
              <a:gd name="connsiteX736" fmla="*/ 1965090 w 7161628"/>
              <a:gd name="connsiteY736" fmla="*/ 1599673 h 3489381"/>
              <a:gd name="connsiteX737" fmla="*/ 1965117 w 7161628"/>
              <a:gd name="connsiteY737" fmla="*/ 1599631 h 3489381"/>
              <a:gd name="connsiteX738" fmla="*/ 1967723 w 7161628"/>
              <a:gd name="connsiteY738" fmla="*/ 1595526 h 3489381"/>
              <a:gd name="connsiteX739" fmla="*/ 1969054 w 7161628"/>
              <a:gd name="connsiteY739" fmla="*/ 1594869 h 3489381"/>
              <a:gd name="connsiteX740" fmla="*/ 1913049 w 7161628"/>
              <a:gd name="connsiteY740" fmla="*/ 1584239 h 3489381"/>
              <a:gd name="connsiteX741" fmla="*/ 1906766 w 7161628"/>
              <a:gd name="connsiteY741" fmla="*/ 1591849 h 3489381"/>
              <a:gd name="connsiteX742" fmla="*/ 1913049 w 7161628"/>
              <a:gd name="connsiteY742" fmla="*/ 1584239 h 3489381"/>
              <a:gd name="connsiteX743" fmla="*/ 1935118 w 7161628"/>
              <a:gd name="connsiteY743" fmla="*/ 1566443 h 3489381"/>
              <a:gd name="connsiteX744" fmla="*/ 1883253 w 7161628"/>
              <a:gd name="connsiteY744" fmla="*/ 1580063 h 3489381"/>
              <a:gd name="connsiteX745" fmla="*/ 1862236 w 7161628"/>
              <a:gd name="connsiteY745" fmla="*/ 1594753 h 3489381"/>
              <a:gd name="connsiteX746" fmla="*/ 1859426 w 7161628"/>
              <a:gd name="connsiteY746" fmla="*/ 1591260 h 3489381"/>
              <a:gd name="connsiteX747" fmla="*/ 1850452 w 7161628"/>
              <a:gd name="connsiteY747" fmla="*/ 1603654 h 3489381"/>
              <a:gd name="connsiteX748" fmla="*/ 1853418 w 7161628"/>
              <a:gd name="connsiteY748" fmla="*/ 1601686 h 3489381"/>
              <a:gd name="connsiteX749" fmla="*/ 1832286 w 7161628"/>
              <a:gd name="connsiteY749" fmla="*/ 1624221 h 3489381"/>
              <a:gd name="connsiteX750" fmla="*/ 1840013 w 7161628"/>
              <a:gd name="connsiteY750" fmla="*/ 1608805 h 3489381"/>
              <a:gd name="connsiteX751" fmla="*/ 1824013 w 7161628"/>
              <a:gd name="connsiteY751" fmla="*/ 1628435 h 3489381"/>
              <a:gd name="connsiteX752" fmla="*/ 1747923 w 7161628"/>
              <a:gd name="connsiteY752" fmla="*/ 1715431 h 3489381"/>
              <a:gd name="connsiteX753" fmla="*/ 1730303 w 7161628"/>
              <a:gd name="connsiteY753" fmla="*/ 1736651 h 3489381"/>
              <a:gd name="connsiteX754" fmla="*/ 1730152 w 7161628"/>
              <a:gd name="connsiteY754" fmla="*/ 1736613 h 3489381"/>
              <a:gd name="connsiteX755" fmla="*/ 1723391 w 7161628"/>
              <a:gd name="connsiteY755" fmla="*/ 1744973 h 3489381"/>
              <a:gd name="connsiteX756" fmla="*/ 1723346 w 7161628"/>
              <a:gd name="connsiteY756" fmla="*/ 1745004 h 3489381"/>
              <a:gd name="connsiteX757" fmla="*/ 1723366 w 7161628"/>
              <a:gd name="connsiteY757" fmla="*/ 1745004 h 3489381"/>
              <a:gd name="connsiteX758" fmla="*/ 1723429 w 7161628"/>
              <a:gd name="connsiteY758" fmla="*/ 1744947 h 3489381"/>
              <a:gd name="connsiteX759" fmla="*/ 1743806 w 7161628"/>
              <a:gd name="connsiteY759" fmla="*/ 1730965 h 3489381"/>
              <a:gd name="connsiteX760" fmla="*/ 1761045 w 7161628"/>
              <a:gd name="connsiteY760" fmla="*/ 1711891 h 3489381"/>
              <a:gd name="connsiteX761" fmla="*/ 1792695 w 7161628"/>
              <a:gd name="connsiteY761" fmla="*/ 1692515 h 3489381"/>
              <a:gd name="connsiteX762" fmla="*/ 1849730 w 7161628"/>
              <a:gd name="connsiteY762" fmla="*/ 1635557 h 3489381"/>
              <a:gd name="connsiteX763" fmla="*/ 1828208 w 7161628"/>
              <a:gd name="connsiteY763" fmla="*/ 1667012 h 3489381"/>
              <a:gd name="connsiteX764" fmla="*/ 1874356 w 7161628"/>
              <a:gd name="connsiteY764" fmla="*/ 1645197 h 3489381"/>
              <a:gd name="connsiteX765" fmla="*/ 1928055 w 7161628"/>
              <a:gd name="connsiteY765" fmla="*/ 1600454 h 3489381"/>
              <a:gd name="connsiteX766" fmla="*/ 1943801 w 7161628"/>
              <a:gd name="connsiteY766" fmla="*/ 1588376 h 3489381"/>
              <a:gd name="connsiteX767" fmla="*/ 1934846 w 7161628"/>
              <a:gd name="connsiteY767" fmla="*/ 1588571 h 3489381"/>
              <a:gd name="connsiteX768" fmla="*/ 1935118 w 7161628"/>
              <a:gd name="connsiteY768" fmla="*/ 1566443 h 3489381"/>
              <a:gd name="connsiteX769" fmla="*/ 2023316 w 7161628"/>
              <a:gd name="connsiteY769" fmla="*/ 1563126 h 3489381"/>
              <a:gd name="connsiteX770" fmla="*/ 1972798 w 7161628"/>
              <a:gd name="connsiteY770" fmla="*/ 1595908 h 3489381"/>
              <a:gd name="connsiteX771" fmla="*/ 1977139 w 7161628"/>
              <a:gd name="connsiteY771" fmla="*/ 1589958 h 3489381"/>
              <a:gd name="connsiteX772" fmla="*/ 1987735 w 7161628"/>
              <a:gd name="connsiteY772" fmla="*/ 1583522 h 3489381"/>
              <a:gd name="connsiteX773" fmla="*/ 2004939 w 7161628"/>
              <a:gd name="connsiteY773" fmla="*/ 1571664 h 3489381"/>
              <a:gd name="connsiteX774" fmla="*/ 2023316 w 7161628"/>
              <a:gd name="connsiteY774" fmla="*/ 1563126 h 3489381"/>
              <a:gd name="connsiteX775" fmla="*/ 2023316 w 7161628"/>
              <a:gd name="connsiteY775" fmla="*/ 1563126 h 3489381"/>
              <a:gd name="connsiteX776" fmla="*/ 4258561 w 7161628"/>
              <a:gd name="connsiteY776" fmla="*/ 1553350 h 3489381"/>
              <a:gd name="connsiteX777" fmla="*/ 4256434 w 7161628"/>
              <a:gd name="connsiteY777" fmla="*/ 1554423 h 3489381"/>
              <a:gd name="connsiteX778" fmla="*/ 4258561 w 7161628"/>
              <a:gd name="connsiteY778" fmla="*/ 1553350 h 3489381"/>
              <a:gd name="connsiteX779" fmla="*/ 2046422 w 7161628"/>
              <a:gd name="connsiteY779" fmla="*/ 1551511 h 3489381"/>
              <a:gd name="connsiteX780" fmla="*/ 2021404 w 7161628"/>
              <a:gd name="connsiteY780" fmla="*/ 1560316 h 3489381"/>
              <a:gd name="connsiteX781" fmla="*/ 2004939 w 7161628"/>
              <a:gd name="connsiteY781" fmla="*/ 1571664 h 3489381"/>
              <a:gd name="connsiteX782" fmla="*/ 1995518 w 7161628"/>
              <a:gd name="connsiteY782" fmla="*/ 1576041 h 3489381"/>
              <a:gd name="connsiteX783" fmla="*/ 1980085 w 7161628"/>
              <a:gd name="connsiteY783" fmla="*/ 1585921 h 3489381"/>
              <a:gd name="connsiteX784" fmla="*/ 1977139 w 7161628"/>
              <a:gd name="connsiteY784" fmla="*/ 1589958 h 3489381"/>
              <a:gd name="connsiteX785" fmla="*/ 1970468 w 7161628"/>
              <a:gd name="connsiteY785" fmla="*/ 1594010 h 3489381"/>
              <a:gd name="connsiteX786" fmla="*/ 1968839 w 7161628"/>
              <a:gd name="connsiteY786" fmla="*/ 1593768 h 3489381"/>
              <a:gd name="connsiteX787" fmla="*/ 1967723 w 7161628"/>
              <a:gd name="connsiteY787" fmla="*/ 1595526 h 3489381"/>
              <a:gd name="connsiteX788" fmla="*/ 1964892 w 7161628"/>
              <a:gd name="connsiteY788" fmla="*/ 1596925 h 3489381"/>
              <a:gd name="connsiteX789" fmla="*/ 1962964 w 7161628"/>
              <a:gd name="connsiteY789" fmla="*/ 1594756 h 3489381"/>
              <a:gd name="connsiteX790" fmla="*/ 1958987 w 7161628"/>
              <a:gd name="connsiteY790" fmla="*/ 1599841 h 3489381"/>
              <a:gd name="connsiteX791" fmla="*/ 1955177 w 7161628"/>
              <a:gd name="connsiteY791" fmla="*/ 1601722 h 3489381"/>
              <a:gd name="connsiteX792" fmla="*/ 1950749 w 7161628"/>
              <a:gd name="connsiteY792" fmla="*/ 1594483 h 3489381"/>
              <a:gd name="connsiteX793" fmla="*/ 1947729 w 7161628"/>
              <a:gd name="connsiteY793" fmla="*/ 1600483 h 3489381"/>
              <a:gd name="connsiteX794" fmla="*/ 1953909 w 7161628"/>
              <a:gd name="connsiteY794" fmla="*/ 1602357 h 3489381"/>
              <a:gd name="connsiteX795" fmla="*/ 1955743 w 7161628"/>
              <a:gd name="connsiteY795" fmla="*/ 1602913 h 3489381"/>
              <a:gd name="connsiteX796" fmla="*/ 1919430 w 7161628"/>
              <a:gd name="connsiteY796" fmla="*/ 1626777 h 3489381"/>
              <a:gd name="connsiteX797" fmla="*/ 1899469 w 7161628"/>
              <a:gd name="connsiteY797" fmla="*/ 1642114 h 3489381"/>
              <a:gd name="connsiteX798" fmla="*/ 1874141 w 7161628"/>
              <a:gd name="connsiteY798" fmla="*/ 1663207 h 3489381"/>
              <a:gd name="connsiteX799" fmla="*/ 1829594 w 7161628"/>
              <a:gd name="connsiteY799" fmla="*/ 1726897 h 3489381"/>
              <a:gd name="connsiteX800" fmla="*/ 1862532 w 7161628"/>
              <a:gd name="connsiteY800" fmla="*/ 1684066 h 3489381"/>
              <a:gd name="connsiteX801" fmla="*/ 1840267 w 7161628"/>
              <a:gd name="connsiteY801" fmla="*/ 1797435 h 3489381"/>
              <a:gd name="connsiteX802" fmla="*/ 1869165 w 7161628"/>
              <a:gd name="connsiteY802" fmla="*/ 1728243 h 3489381"/>
              <a:gd name="connsiteX803" fmla="*/ 1903995 w 7161628"/>
              <a:gd name="connsiteY803" fmla="*/ 1657392 h 3489381"/>
              <a:gd name="connsiteX804" fmla="*/ 1939294 w 7161628"/>
              <a:gd name="connsiteY804" fmla="*/ 1622308 h 3489381"/>
              <a:gd name="connsiteX805" fmla="*/ 1945675 w 7161628"/>
              <a:gd name="connsiteY805" fmla="*/ 1671207 h 3489381"/>
              <a:gd name="connsiteX806" fmla="*/ 1986360 w 7161628"/>
              <a:gd name="connsiteY806" fmla="*/ 1661061 h 3489381"/>
              <a:gd name="connsiteX807" fmla="*/ 2012740 w 7161628"/>
              <a:gd name="connsiteY807" fmla="*/ 1584414 h 3489381"/>
              <a:gd name="connsiteX808" fmla="*/ 2036410 w 7161628"/>
              <a:gd name="connsiteY808" fmla="*/ 1577761 h 3489381"/>
              <a:gd name="connsiteX809" fmla="*/ 2037814 w 7161628"/>
              <a:gd name="connsiteY809" fmla="*/ 1583693 h 3489381"/>
              <a:gd name="connsiteX810" fmla="*/ 2069522 w 7161628"/>
              <a:gd name="connsiteY810" fmla="*/ 1560180 h 3489381"/>
              <a:gd name="connsiteX811" fmla="*/ 2046422 w 7161628"/>
              <a:gd name="connsiteY811" fmla="*/ 1551511 h 3489381"/>
              <a:gd name="connsiteX812" fmla="*/ 4811552 w 7161628"/>
              <a:gd name="connsiteY812" fmla="*/ 1548999 h 3489381"/>
              <a:gd name="connsiteX813" fmla="*/ 4802284 w 7161628"/>
              <a:gd name="connsiteY813" fmla="*/ 1550384 h 3489381"/>
              <a:gd name="connsiteX814" fmla="*/ 4811552 w 7161628"/>
              <a:gd name="connsiteY814" fmla="*/ 1548999 h 3489381"/>
              <a:gd name="connsiteX815" fmla="*/ 2149052 w 7161628"/>
              <a:gd name="connsiteY815" fmla="*/ 1527911 h 3489381"/>
              <a:gd name="connsiteX816" fmla="*/ 2148237 w 7161628"/>
              <a:gd name="connsiteY816" fmla="*/ 1528276 h 3489381"/>
              <a:gd name="connsiteX817" fmla="*/ 2144978 w 7161628"/>
              <a:gd name="connsiteY817" fmla="*/ 1530384 h 3489381"/>
              <a:gd name="connsiteX818" fmla="*/ 2149052 w 7161628"/>
              <a:gd name="connsiteY818" fmla="*/ 1527911 h 3489381"/>
              <a:gd name="connsiteX819" fmla="*/ 4156880 w 7161628"/>
              <a:gd name="connsiteY819" fmla="*/ 1526988 h 3489381"/>
              <a:gd name="connsiteX820" fmla="*/ 4162109 w 7161628"/>
              <a:gd name="connsiteY820" fmla="*/ 1528511 h 3489381"/>
              <a:gd name="connsiteX821" fmla="*/ 4156880 w 7161628"/>
              <a:gd name="connsiteY821" fmla="*/ 1526988 h 3489381"/>
              <a:gd name="connsiteX822" fmla="*/ 4173583 w 7161628"/>
              <a:gd name="connsiteY822" fmla="*/ 1519983 h 3489381"/>
              <a:gd name="connsiteX823" fmla="*/ 4168646 w 7161628"/>
              <a:gd name="connsiteY823" fmla="*/ 1525154 h 3489381"/>
              <a:gd name="connsiteX824" fmla="*/ 4173583 w 7161628"/>
              <a:gd name="connsiteY824" fmla="*/ 1519983 h 3489381"/>
              <a:gd name="connsiteX825" fmla="*/ 4164548 w 7161628"/>
              <a:gd name="connsiteY825" fmla="*/ 1517408 h 3489381"/>
              <a:gd name="connsiteX826" fmla="*/ 4160139 w 7161628"/>
              <a:gd name="connsiteY826" fmla="*/ 1518032 h 3489381"/>
              <a:gd name="connsiteX827" fmla="*/ 4164548 w 7161628"/>
              <a:gd name="connsiteY827" fmla="*/ 1517408 h 3489381"/>
              <a:gd name="connsiteX828" fmla="*/ 2185468 w 7161628"/>
              <a:gd name="connsiteY828" fmla="*/ 1498656 h 3489381"/>
              <a:gd name="connsiteX829" fmla="*/ 2151027 w 7161628"/>
              <a:gd name="connsiteY829" fmla="*/ 1531828 h 3489381"/>
              <a:gd name="connsiteX830" fmla="*/ 2076970 w 7161628"/>
              <a:gd name="connsiteY830" fmla="*/ 1589660 h 3489381"/>
              <a:gd name="connsiteX831" fmla="*/ 2067340 w 7161628"/>
              <a:gd name="connsiteY831" fmla="*/ 1601850 h 3489381"/>
              <a:gd name="connsiteX832" fmla="*/ 2067317 w 7161628"/>
              <a:gd name="connsiteY832" fmla="*/ 1601859 h 3489381"/>
              <a:gd name="connsiteX833" fmla="*/ 2067317 w 7161628"/>
              <a:gd name="connsiteY833" fmla="*/ 1601878 h 3489381"/>
              <a:gd name="connsiteX834" fmla="*/ 2067340 w 7161628"/>
              <a:gd name="connsiteY834" fmla="*/ 1601850 h 3489381"/>
              <a:gd name="connsiteX835" fmla="*/ 2082038 w 7161628"/>
              <a:gd name="connsiteY835" fmla="*/ 1595738 h 3489381"/>
              <a:gd name="connsiteX836" fmla="*/ 2146832 w 7161628"/>
              <a:gd name="connsiteY836" fmla="*/ 1551165 h 3489381"/>
              <a:gd name="connsiteX837" fmla="*/ 2185468 w 7161628"/>
              <a:gd name="connsiteY837" fmla="*/ 1498656 h 3489381"/>
              <a:gd name="connsiteX838" fmla="*/ 2336160 w 7161628"/>
              <a:gd name="connsiteY838" fmla="*/ 1486892 h 3489381"/>
              <a:gd name="connsiteX839" fmla="*/ 2331950 w 7161628"/>
              <a:gd name="connsiteY839" fmla="*/ 1492802 h 3489381"/>
              <a:gd name="connsiteX840" fmla="*/ 2328808 w 7161628"/>
              <a:gd name="connsiteY840" fmla="*/ 1494519 h 3489381"/>
              <a:gd name="connsiteX841" fmla="*/ 2336160 w 7161628"/>
              <a:gd name="connsiteY841" fmla="*/ 1486892 h 3489381"/>
              <a:gd name="connsiteX842" fmla="*/ 2353023 w 7161628"/>
              <a:gd name="connsiteY842" fmla="*/ 1478675 h 3489381"/>
              <a:gd name="connsiteX843" fmla="*/ 2343032 w 7161628"/>
              <a:gd name="connsiteY843" fmla="*/ 1487221 h 3489381"/>
              <a:gd name="connsiteX844" fmla="*/ 2353023 w 7161628"/>
              <a:gd name="connsiteY844" fmla="*/ 1478675 h 3489381"/>
              <a:gd name="connsiteX845" fmla="*/ 6010143 w 7161628"/>
              <a:gd name="connsiteY845" fmla="*/ 1418847 h 3489381"/>
              <a:gd name="connsiteX846" fmla="*/ 6012933 w 7161628"/>
              <a:gd name="connsiteY846" fmla="*/ 1421171 h 3489381"/>
              <a:gd name="connsiteX847" fmla="*/ 6023099 w 7161628"/>
              <a:gd name="connsiteY847" fmla="*/ 1427708 h 3489381"/>
              <a:gd name="connsiteX848" fmla="*/ 6004484 w 7161628"/>
              <a:gd name="connsiteY848" fmla="*/ 1419200 h 3489381"/>
              <a:gd name="connsiteX849" fmla="*/ 6010143 w 7161628"/>
              <a:gd name="connsiteY849" fmla="*/ 1418847 h 3489381"/>
              <a:gd name="connsiteX850" fmla="*/ 6071100 w 7161628"/>
              <a:gd name="connsiteY850" fmla="*/ 1403043 h 3489381"/>
              <a:gd name="connsiteX851" fmla="*/ 6075452 w 7161628"/>
              <a:gd name="connsiteY851" fmla="*/ 1409062 h 3489381"/>
              <a:gd name="connsiteX852" fmla="*/ 6071354 w 7161628"/>
              <a:gd name="connsiteY852" fmla="*/ 1407648 h 3489381"/>
              <a:gd name="connsiteX853" fmla="*/ 6075500 w 7161628"/>
              <a:gd name="connsiteY853" fmla="*/ 1409129 h 3489381"/>
              <a:gd name="connsiteX854" fmla="*/ 6075452 w 7161628"/>
              <a:gd name="connsiteY854" fmla="*/ 1409062 h 3489381"/>
              <a:gd name="connsiteX855" fmla="*/ 6078730 w 7161628"/>
              <a:gd name="connsiteY855" fmla="*/ 1410193 h 3489381"/>
              <a:gd name="connsiteX856" fmla="*/ 6083062 w 7161628"/>
              <a:gd name="connsiteY856" fmla="*/ 1416293 h 3489381"/>
              <a:gd name="connsiteX857" fmla="*/ 6067139 w 7161628"/>
              <a:gd name="connsiteY857" fmla="*/ 1405736 h 3489381"/>
              <a:gd name="connsiteX858" fmla="*/ 6071100 w 7161628"/>
              <a:gd name="connsiteY858" fmla="*/ 1403043 h 3489381"/>
              <a:gd name="connsiteX859" fmla="*/ 1573079 w 7161628"/>
              <a:gd name="connsiteY859" fmla="*/ 1342203 h 3489381"/>
              <a:gd name="connsiteX860" fmla="*/ 1570347 w 7161628"/>
              <a:gd name="connsiteY860" fmla="*/ 1345286 h 3489381"/>
              <a:gd name="connsiteX861" fmla="*/ 1573079 w 7161628"/>
              <a:gd name="connsiteY861" fmla="*/ 1342203 h 3489381"/>
              <a:gd name="connsiteX862" fmla="*/ 2130304 w 7161628"/>
              <a:gd name="connsiteY862" fmla="*/ 1338768 h 3489381"/>
              <a:gd name="connsiteX863" fmla="*/ 2119963 w 7161628"/>
              <a:gd name="connsiteY863" fmla="*/ 1351061 h 3489381"/>
              <a:gd name="connsiteX864" fmla="*/ 2130304 w 7161628"/>
              <a:gd name="connsiteY864" fmla="*/ 1338768 h 3489381"/>
              <a:gd name="connsiteX865" fmla="*/ 2089543 w 7161628"/>
              <a:gd name="connsiteY865" fmla="*/ 1336212 h 3489381"/>
              <a:gd name="connsiteX866" fmla="*/ 2073054 w 7161628"/>
              <a:gd name="connsiteY866" fmla="*/ 1355218 h 3489381"/>
              <a:gd name="connsiteX867" fmla="*/ 2089543 w 7161628"/>
              <a:gd name="connsiteY867" fmla="*/ 1336212 h 3489381"/>
              <a:gd name="connsiteX868" fmla="*/ 1587713 w 7161628"/>
              <a:gd name="connsiteY868" fmla="*/ 1313168 h 3489381"/>
              <a:gd name="connsiteX869" fmla="*/ 1577568 w 7161628"/>
              <a:gd name="connsiteY869" fmla="*/ 1328251 h 3489381"/>
              <a:gd name="connsiteX870" fmla="*/ 1571635 w 7161628"/>
              <a:gd name="connsiteY870" fmla="*/ 1329324 h 3489381"/>
              <a:gd name="connsiteX871" fmla="*/ 1578289 w 7161628"/>
              <a:gd name="connsiteY871" fmla="*/ 1321441 h 3489381"/>
              <a:gd name="connsiteX872" fmla="*/ 1578308 w 7161628"/>
              <a:gd name="connsiteY872" fmla="*/ 1321422 h 3489381"/>
              <a:gd name="connsiteX873" fmla="*/ 1587713 w 7161628"/>
              <a:gd name="connsiteY873" fmla="*/ 1313168 h 3489381"/>
              <a:gd name="connsiteX874" fmla="*/ 2124324 w 7161628"/>
              <a:gd name="connsiteY874" fmla="*/ 1312910 h 3489381"/>
              <a:gd name="connsiteX875" fmla="*/ 2126109 w 7161628"/>
              <a:gd name="connsiteY875" fmla="*/ 1316075 h 3489381"/>
              <a:gd name="connsiteX876" fmla="*/ 2120372 w 7161628"/>
              <a:gd name="connsiteY876" fmla="*/ 1314104 h 3489381"/>
              <a:gd name="connsiteX877" fmla="*/ 2124324 w 7161628"/>
              <a:gd name="connsiteY877" fmla="*/ 1312910 h 3489381"/>
              <a:gd name="connsiteX878" fmla="*/ 2488539 w 7161628"/>
              <a:gd name="connsiteY878" fmla="*/ 1307704 h 3489381"/>
              <a:gd name="connsiteX879" fmla="*/ 2487018 w 7161628"/>
              <a:gd name="connsiteY879" fmla="*/ 1309948 h 3489381"/>
              <a:gd name="connsiteX880" fmla="*/ 2488539 w 7161628"/>
              <a:gd name="connsiteY880" fmla="*/ 1307704 h 3489381"/>
              <a:gd name="connsiteX881" fmla="*/ 1664672 w 7161628"/>
              <a:gd name="connsiteY881" fmla="*/ 1239429 h 3489381"/>
              <a:gd name="connsiteX882" fmla="*/ 1641022 w 7161628"/>
              <a:gd name="connsiteY882" fmla="*/ 1260210 h 3489381"/>
              <a:gd name="connsiteX883" fmla="*/ 1664672 w 7161628"/>
              <a:gd name="connsiteY883" fmla="*/ 1239429 h 3489381"/>
              <a:gd name="connsiteX884" fmla="*/ 2622924 w 7161628"/>
              <a:gd name="connsiteY884" fmla="*/ 1214316 h 3489381"/>
              <a:gd name="connsiteX885" fmla="*/ 2610474 w 7161628"/>
              <a:gd name="connsiteY885" fmla="*/ 1223702 h 3489381"/>
              <a:gd name="connsiteX886" fmla="*/ 2610494 w 7161628"/>
              <a:gd name="connsiteY886" fmla="*/ 1223702 h 3489381"/>
              <a:gd name="connsiteX887" fmla="*/ 2565302 w 7161628"/>
              <a:gd name="connsiteY887" fmla="*/ 1247858 h 3489381"/>
              <a:gd name="connsiteX888" fmla="*/ 2543955 w 7161628"/>
              <a:gd name="connsiteY888" fmla="*/ 1248229 h 3489381"/>
              <a:gd name="connsiteX889" fmla="*/ 2562258 w 7161628"/>
              <a:gd name="connsiteY889" fmla="*/ 1227780 h 3489381"/>
              <a:gd name="connsiteX890" fmla="*/ 2561985 w 7161628"/>
              <a:gd name="connsiteY890" fmla="*/ 1243136 h 3489381"/>
              <a:gd name="connsiteX891" fmla="*/ 2622924 w 7161628"/>
              <a:gd name="connsiteY891" fmla="*/ 1214316 h 3489381"/>
              <a:gd name="connsiteX892" fmla="*/ 2548716 w 7161628"/>
              <a:gd name="connsiteY892" fmla="*/ 1212657 h 3489381"/>
              <a:gd name="connsiteX893" fmla="*/ 2545380 w 7161628"/>
              <a:gd name="connsiteY893" fmla="*/ 1221692 h 3489381"/>
              <a:gd name="connsiteX894" fmla="*/ 2548716 w 7161628"/>
              <a:gd name="connsiteY894" fmla="*/ 1212657 h 3489381"/>
              <a:gd name="connsiteX895" fmla="*/ 1895312 w 7161628"/>
              <a:gd name="connsiteY895" fmla="*/ 1196267 h 3489381"/>
              <a:gd name="connsiteX896" fmla="*/ 1887585 w 7161628"/>
              <a:gd name="connsiteY896" fmla="*/ 1201633 h 3489381"/>
              <a:gd name="connsiteX897" fmla="*/ 1895312 w 7161628"/>
              <a:gd name="connsiteY897" fmla="*/ 1196267 h 3489381"/>
              <a:gd name="connsiteX898" fmla="*/ 2195087 w 7161628"/>
              <a:gd name="connsiteY898" fmla="*/ 1194979 h 3489381"/>
              <a:gd name="connsiteX899" fmla="*/ 2197955 w 7161628"/>
              <a:gd name="connsiteY899" fmla="*/ 1195603 h 3489381"/>
              <a:gd name="connsiteX900" fmla="*/ 2183908 w 7161628"/>
              <a:gd name="connsiteY900" fmla="*/ 1211445 h 3489381"/>
              <a:gd name="connsiteX901" fmla="*/ 2185713 w 7161628"/>
              <a:gd name="connsiteY901" fmla="*/ 1208313 h 3489381"/>
              <a:gd name="connsiteX902" fmla="*/ 2183594 w 7161628"/>
              <a:gd name="connsiteY902" fmla="*/ 1211799 h 3489381"/>
              <a:gd name="connsiteX903" fmla="*/ 2183908 w 7161628"/>
              <a:gd name="connsiteY903" fmla="*/ 1211445 h 3489381"/>
              <a:gd name="connsiteX904" fmla="*/ 2183779 w 7161628"/>
              <a:gd name="connsiteY904" fmla="*/ 1211669 h 3489381"/>
              <a:gd name="connsiteX905" fmla="*/ 2183228 w 7161628"/>
              <a:gd name="connsiteY905" fmla="*/ 1212626 h 3489381"/>
              <a:gd name="connsiteX906" fmla="*/ 2175340 w 7161628"/>
              <a:gd name="connsiteY906" fmla="*/ 1222804 h 3489381"/>
              <a:gd name="connsiteX907" fmla="*/ 2176940 w 7161628"/>
              <a:gd name="connsiteY907" fmla="*/ 1214999 h 3489381"/>
              <a:gd name="connsiteX908" fmla="*/ 2165037 w 7161628"/>
              <a:gd name="connsiteY908" fmla="*/ 1217418 h 3489381"/>
              <a:gd name="connsiteX909" fmla="*/ 2170520 w 7161628"/>
              <a:gd name="connsiteY909" fmla="*/ 1211467 h 3489381"/>
              <a:gd name="connsiteX910" fmla="*/ 2195087 w 7161628"/>
              <a:gd name="connsiteY910" fmla="*/ 1194979 h 3489381"/>
              <a:gd name="connsiteX911" fmla="*/ 2628251 w 7161628"/>
              <a:gd name="connsiteY911" fmla="*/ 1190839 h 3489381"/>
              <a:gd name="connsiteX912" fmla="*/ 2631607 w 7161628"/>
              <a:gd name="connsiteY912" fmla="*/ 1191584 h 3489381"/>
              <a:gd name="connsiteX913" fmla="*/ 2620660 w 7161628"/>
              <a:gd name="connsiteY913" fmla="*/ 1197828 h 3489381"/>
              <a:gd name="connsiteX914" fmla="*/ 2620640 w 7161628"/>
              <a:gd name="connsiteY914" fmla="*/ 1197828 h 3489381"/>
              <a:gd name="connsiteX915" fmla="*/ 1922318 w 7161628"/>
              <a:gd name="connsiteY915" fmla="*/ 1184696 h 3489381"/>
              <a:gd name="connsiteX916" fmla="*/ 1910435 w 7161628"/>
              <a:gd name="connsiteY916" fmla="*/ 1190198 h 3489381"/>
              <a:gd name="connsiteX917" fmla="*/ 1922318 w 7161628"/>
              <a:gd name="connsiteY917" fmla="*/ 1184696 h 3489381"/>
              <a:gd name="connsiteX918" fmla="*/ 2181488 w 7161628"/>
              <a:gd name="connsiteY918" fmla="*/ 1176500 h 3489381"/>
              <a:gd name="connsiteX919" fmla="*/ 2176257 w 7161628"/>
              <a:gd name="connsiteY919" fmla="*/ 1182900 h 3489381"/>
              <a:gd name="connsiteX920" fmla="*/ 2181488 w 7161628"/>
              <a:gd name="connsiteY920" fmla="*/ 1176500 h 3489381"/>
              <a:gd name="connsiteX921" fmla="*/ 2645754 w 7161628"/>
              <a:gd name="connsiteY921" fmla="*/ 1174764 h 3489381"/>
              <a:gd name="connsiteX922" fmla="*/ 2628251 w 7161628"/>
              <a:gd name="connsiteY922" fmla="*/ 1190839 h 3489381"/>
              <a:gd name="connsiteX923" fmla="*/ 2626862 w 7161628"/>
              <a:gd name="connsiteY923" fmla="*/ 1190531 h 3489381"/>
              <a:gd name="connsiteX924" fmla="*/ 2645754 w 7161628"/>
              <a:gd name="connsiteY924" fmla="*/ 1174764 h 3489381"/>
              <a:gd name="connsiteX925" fmla="*/ 1777065 w 7161628"/>
              <a:gd name="connsiteY925" fmla="*/ 1161417 h 3489381"/>
              <a:gd name="connsiteX926" fmla="*/ 1758899 w 7161628"/>
              <a:gd name="connsiteY926" fmla="*/ 1175681 h 3489381"/>
              <a:gd name="connsiteX927" fmla="*/ 1777065 w 7161628"/>
              <a:gd name="connsiteY927" fmla="*/ 1161417 h 3489381"/>
              <a:gd name="connsiteX928" fmla="*/ 1766879 w 7161628"/>
              <a:gd name="connsiteY928" fmla="*/ 1151504 h 3489381"/>
              <a:gd name="connsiteX929" fmla="*/ 1751679 w 7161628"/>
              <a:gd name="connsiteY929" fmla="*/ 1158939 h 3489381"/>
              <a:gd name="connsiteX930" fmla="*/ 1766879 w 7161628"/>
              <a:gd name="connsiteY930" fmla="*/ 1151504 h 3489381"/>
              <a:gd name="connsiteX931" fmla="*/ 2629813 w 7161628"/>
              <a:gd name="connsiteY931" fmla="*/ 1139730 h 3489381"/>
              <a:gd name="connsiteX932" fmla="*/ 2642573 w 7161628"/>
              <a:gd name="connsiteY932" fmla="*/ 1140577 h 3489381"/>
              <a:gd name="connsiteX933" fmla="*/ 2556795 w 7161628"/>
              <a:gd name="connsiteY933" fmla="*/ 1165007 h 3489381"/>
              <a:gd name="connsiteX934" fmla="*/ 2629813 w 7161628"/>
              <a:gd name="connsiteY934" fmla="*/ 1139730 h 3489381"/>
              <a:gd name="connsiteX935" fmla="*/ 1819583 w 7161628"/>
              <a:gd name="connsiteY935" fmla="*/ 1132694 h 3489381"/>
              <a:gd name="connsiteX936" fmla="*/ 1805261 w 7161628"/>
              <a:gd name="connsiteY936" fmla="*/ 1143231 h 3489381"/>
              <a:gd name="connsiteX937" fmla="*/ 1805202 w 7161628"/>
              <a:gd name="connsiteY937" fmla="*/ 1143172 h 3489381"/>
              <a:gd name="connsiteX938" fmla="*/ 1819583 w 7161628"/>
              <a:gd name="connsiteY938" fmla="*/ 1132694 h 3489381"/>
              <a:gd name="connsiteX939" fmla="*/ 1823389 w 7161628"/>
              <a:gd name="connsiteY939" fmla="*/ 1124167 h 3489381"/>
              <a:gd name="connsiteX940" fmla="*/ 1824170 w 7161628"/>
              <a:gd name="connsiteY940" fmla="*/ 1128577 h 3489381"/>
              <a:gd name="connsiteX941" fmla="*/ 1823389 w 7161628"/>
              <a:gd name="connsiteY941" fmla="*/ 1124167 h 3489381"/>
              <a:gd name="connsiteX942" fmla="*/ 1593723 w 7161628"/>
              <a:gd name="connsiteY942" fmla="*/ 1123543 h 3489381"/>
              <a:gd name="connsiteX943" fmla="*/ 1561703 w 7161628"/>
              <a:gd name="connsiteY943" fmla="*/ 1156148 h 3489381"/>
              <a:gd name="connsiteX944" fmla="*/ 1561722 w 7161628"/>
              <a:gd name="connsiteY944" fmla="*/ 1156148 h 3489381"/>
              <a:gd name="connsiteX945" fmla="*/ 1530736 w 7161628"/>
              <a:gd name="connsiteY945" fmla="*/ 1178647 h 3489381"/>
              <a:gd name="connsiteX946" fmla="*/ 1555088 w 7161628"/>
              <a:gd name="connsiteY946" fmla="*/ 1152111 h 3489381"/>
              <a:gd name="connsiteX947" fmla="*/ 1562882 w 7161628"/>
              <a:gd name="connsiteY947" fmla="*/ 1146170 h 3489381"/>
              <a:gd name="connsiteX948" fmla="*/ 1566776 w 7161628"/>
              <a:gd name="connsiteY948" fmla="*/ 1142382 h 3489381"/>
              <a:gd name="connsiteX949" fmla="*/ 1869667 w 7161628"/>
              <a:gd name="connsiteY949" fmla="*/ 1122561 h 3489381"/>
              <a:gd name="connsiteX950" fmla="*/ 1849418 w 7161628"/>
              <a:gd name="connsiteY950" fmla="*/ 1137416 h 3489381"/>
              <a:gd name="connsiteX951" fmla="*/ 1871409 w 7161628"/>
              <a:gd name="connsiteY951" fmla="*/ 1124187 h 3489381"/>
              <a:gd name="connsiteX952" fmla="*/ 1869667 w 7161628"/>
              <a:gd name="connsiteY952" fmla="*/ 1122561 h 3489381"/>
              <a:gd name="connsiteX953" fmla="*/ 2866552 w 7161628"/>
              <a:gd name="connsiteY953" fmla="*/ 1082429 h 3489381"/>
              <a:gd name="connsiteX954" fmla="*/ 2866354 w 7161628"/>
              <a:gd name="connsiteY954" fmla="*/ 1082700 h 3489381"/>
              <a:gd name="connsiteX955" fmla="*/ 2865213 w 7161628"/>
              <a:gd name="connsiteY955" fmla="*/ 1083678 h 3489381"/>
              <a:gd name="connsiteX956" fmla="*/ 1752303 w 7161628"/>
              <a:gd name="connsiteY956" fmla="*/ 1074039 h 3489381"/>
              <a:gd name="connsiteX957" fmla="*/ 1742332 w 7161628"/>
              <a:gd name="connsiteY957" fmla="*/ 1081141 h 3489381"/>
              <a:gd name="connsiteX958" fmla="*/ 1752303 w 7161628"/>
              <a:gd name="connsiteY958" fmla="*/ 1074039 h 3489381"/>
              <a:gd name="connsiteX959" fmla="*/ 2874006 w 7161628"/>
              <a:gd name="connsiteY959" fmla="*/ 1072625 h 3489381"/>
              <a:gd name="connsiteX960" fmla="*/ 2874161 w 7161628"/>
              <a:gd name="connsiteY960" fmla="*/ 1072659 h 3489381"/>
              <a:gd name="connsiteX961" fmla="*/ 2871984 w 7161628"/>
              <a:gd name="connsiteY961" fmla="*/ 1077414 h 3489381"/>
              <a:gd name="connsiteX962" fmla="*/ 2871984 w 7161628"/>
              <a:gd name="connsiteY962" fmla="*/ 1077356 h 3489381"/>
              <a:gd name="connsiteX963" fmla="*/ 2866552 w 7161628"/>
              <a:gd name="connsiteY963" fmla="*/ 1082429 h 3489381"/>
              <a:gd name="connsiteX964" fmla="*/ 2870970 w 7161628"/>
              <a:gd name="connsiteY964" fmla="*/ 1076376 h 3489381"/>
              <a:gd name="connsiteX965" fmla="*/ 2150083 w 7161628"/>
              <a:gd name="connsiteY965" fmla="*/ 1072296 h 3489381"/>
              <a:gd name="connsiteX966" fmla="*/ 2147983 w 7161628"/>
              <a:gd name="connsiteY966" fmla="*/ 1075053 h 3489381"/>
              <a:gd name="connsiteX967" fmla="*/ 2150083 w 7161628"/>
              <a:gd name="connsiteY967" fmla="*/ 1072296 h 3489381"/>
              <a:gd name="connsiteX968" fmla="*/ 1776295 w 7161628"/>
              <a:gd name="connsiteY968" fmla="*/ 1068427 h 3489381"/>
              <a:gd name="connsiteX969" fmla="*/ 1785065 w 7161628"/>
              <a:gd name="connsiteY969" fmla="*/ 1068517 h 3489381"/>
              <a:gd name="connsiteX970" fmla="*/ 1760128 w 7161628"/>
              <a:gd name="connsiteY970" fmla="*/ 1121630 h 3489381"/>
              <a:gd name="connsiteX971" fmla="*/ 1826180 w 7161628"/>
              <a:gd name="connsiteY971" fmla="*/ 1102586 h 3489381"/>
              <a:gd name="connsiteX972" fmla="*/ 1797027 w 7161628"/>
              <a:gd name="connsiteY972" fmla="*/ 1128265 h 3489381"/>
              <a:gd name="connsiteX973" fmla="*/ 1786530 w 7161628"/>
              <a:gd name="connsiteY973" fmla="*/ 1141689 h 3489381"/>
              <a:gd name="connsiteX974" fmla="*/ 1782841 w 7161628"/>
              <a:gd name="connsiteY974" fmla="*/ 1150256 h 3489381"/>
              <a:gd name="connsiteX975" fmla="*/ 1791348 w 7161628"/>
              <a:gd name="connsiteY975" fmla="*/ 1143329 h 3489381"/>
              <a:gd name="connsiteX976" fmla="*/ 1735991 w 7161628"/>
              <a:gd name="connsiteY976" fmla="*/ 1187135 h 3489381"/>
              <a:gd name="connsiteX977" fmla="*/ 1693921 w 7161628"/>
              <a:gd name="connsiteY977" fmla="*/ 1209379 h 3489381"/>
              <a:gd name="connsiteX978" fmla="*/ 1661803 w 7161628"/>
              <a:gd name="connsiteY978" fmla="*/ 1226902 h 3489381"/>
              <a:gd name="connsiteX979" fmla="*/ 1668907 w 7161628"/>
              <a:gd name="connsiteY979" fmla="*/ 1217321 h 3489381"/>
              <a:gd name="connsiteX980" fmla="*/ 1526716 w 7161628"/>
              <a:gd name="connsiteY980" fmla="*/ 1338534 h 3489381"/>
              <a:gd name="connsiteX981" fmla="*/ 1517370 w 7161628"/>
              <a:gd name="connsiteY981" fmla="*/ 1343276 h 3489381"/>
              <a:gd name="connsiteX982" fmla="*/ 1469915 w 7161628"/>
              <a:gd name="connsiteY982" fmla="*/ 1377540 h 3489381"/>
              <a:gd name="connsiteX983" fmla="*/ 1476939 w 7161628"/>
              <a:gd name="connsiteY983" fmla="*/ 1356779 h 3489381"/>
              <a:gd name="connsiteX984" fmla="*/ 1406674 w 7161628"/>
              <a:gd name="connsiteY984" fmla="*/ 1398009 h 3489381"/>
              <a:gd name="connsiteX985" fmla="*/ 1557566 w 7161628"/>
              <a:gd name="connsiteY985" fmla="*/ 1273401 h 3489381"/>
              <a:gd name="connsiteX986" fmla="*/ 1480217 w 7161628"/>
              <a:gd name="connsiteY986" fmla="*/ 1321363 h 3489381"/>
              <a:gd name="connsiteX987" fmla="*/ 1409113 w 7161628"/>
              <a:gd name="connsiteY987" fmla="*/ 1369872 h 3489381"/>
              <a:gd name="connsiteX988" fmla="*/ 1479633 w 7161628"/>
              <a:gd name="connsiteY988" fmla="*/ 1304894 h 3489381"/>
              <a:gd name="connsiteX989" fmla="*/ 1475633 w 7161628"/>
              <a:gd name="connsiteY989" fmla="*/ 1306076 h 3489381"/>
              <a:gd name="connsiteX990" fmla="*/ 1482501 w 7161628"/>
              <a:gd name="connsiteY990" fmla="*/ 1300484 h 3489381"/>
              <a:gd name="connsiteX991" fmla="*/ 1475308 w 7161628"/>
              <a:gd name="connsiteY991" fmla="*/ 1306172 h 3489381"/>
              <a:gd name="connsiteX992" fmla="*/ 1475633 w 7161628"/>
              <a:gd name="connsiteY992" fmla="*/ 1306076 h 3489381"/>
              <a:gd name="connsiteX993" fmla="*/ 1465968 w 7161628"/>
              <a:gd name="connsiteY993" fmla="*/ 1313945 h 3489381"/>
              <a:gd name="connsiteX994" fmla="*/ 1437486 w 7161628"/>
              <a:gd name="connsiteY994" fmla="*/ 1330788 h 3489381"/>
              <a:gd name="connsiteX995" fmla="*/ 1412255 w 7161628"/>
              <a:gd name="connsiteY995" fmla="*/ 1349793 h 3489381"/>
              <a:gd name="connsiteX996" fmla="*/ 1444587 w 7161628"/>
              <a:gd name="connsiteY996" fmla="*/ 1306319 h 3489381"/>
              <a:gd name="connsiteX997" fmla="*/ 1465349 w 7161628"/>
              <a:gd name="connsiteY997" fmla="*/ 1285030 h 3489381"/>
              <a:gd name="connsiteX998" fmla="*/ 1292563 w 7161628"/>
              <a:gd name="connsiteY998" fmla="*/ 1449152 h 3489381"/>
              <a:gd name="connsiteX999" fmla="*/ 1260270 w 7161628"/>
              <a:gd name="connsiteY999" fmla="*/ 1457601 h 3489381"/>
              <a:gd name="connsiteX1000" fmla="*/ 1260251 w 7161628"/>
              <a:gd name="connsiteY1000" fmla="*/ 1457582 h 3489381"/>
              <a:gd name="connsiteX1001" fmla="*/ 1277187 w 7161628"/>
              <a:gd name="connsiteY1001" fmla="*/ 1434830 h 3489381"/>
              <a:gd name="connsiteX1002" fmla="*/ 1317520 w 7161628"/>
              <a:gd name="connsiteY1002" fmla="*/ 1388428 h 3489381"/>
              <a:gd name="connsiteX1003" fmla="*/ 1326418 w 7161628"/>
              <a:gd name="connsiteY1003" fmla="*/ 1374418 h 3489381"/>
              <a:gd name="connsiteX1004" fmla="*/ 1355375 w 7161628"/>
              <a:gd name="connsiteY1004" fmla="*/ 1338222 h 3489381"/>
              <a:gd name="connsiteX1005" fmla="*/ 1421719 w 7161628"/>
              <a:gd name="connsiteY1005" fmla="*/ 1277167 h 3489381"/>
              <a:gd name="connsiteX1006" fmla="*/ 1487769 w 7161628"/>
              <a:gd name="connsiteY1006" fmla="*/ 1239780 h 3489381"/>
              <a:gd name="connsiteX1007" fmla="*/ 1550662 w 7161628"/>
              <a:gd name="connsiteY1007" fmla="*/ 1202742 h 3489381"/>
              <a:gd name="connsiteX1008" fmla="*/ 1560629 w 7161628"/>
              <a:gd name="connsiteY1008" fmla="*/ 1199740 h 3489381"/>
              <a:gd name="connsiteX1009" fmla="*/ 1532710 w 7161628"/>
              <a:gd name="connsiteY1009" fmla="*/ 1222146 h 3489381"/>
              <a:gd name="connsiteX1010" fmla="*/ 1487437 w 7161628"/>
              <a:gd name="connsiteY1010" fmla="*/ 1265108 h 3489381"/>
              <a:gd name="connsiteX1011" fmla="*/ 1560825 w 7161628"/>
              <a:gd name="connsiteY1011" fmla="*/ 1199681 h 3489381"/>
              <a:gd name="connsiteX1012" fmla="*/ 1560629 w 7161628"/>
              <a:gd name="connsiteY1012" fmla="*/ 1199740 h 3489381"/>
              <a:gd name="connsiteX1013" fmla="*/ 1560930 w 7161628"/>
              <a:gd name="connsiteY1013" fmla="*/ 1199499 h 3489381"/>
              <a:gd name="connsiteX1014" fmla="*/ 1582503 w 7161628"/>
              <a:gd name="connsiteY1014" fmla="*/ 1191330 h 3489381"/>
              <a:gd name="connsiteX1015" fmla="*/ 1551673 w 7161628"/>
              <a:gd name="connsiteY1015" fmla="*/ 1227311 h 3489381"/>
              <a:gd name="connsiteX1016" fmla="*/ 1638837 w 7161628"/>
              <a:gd name="connsiteY1016" fmla="*/ 1164832 h 3489381"/>
              <a:gd name="connsiteX1017" fmla="*/ 1632606 w 7161628"/>
              <a:gd name="connsiteY1017" fmla="*/ 1175509 h 3489381"/>
              <a:gd name="connsiteX1018" fmla="*/ 1629237 w 7161628"/>
              <a:gd name="connsiteY1018" fmla="*/ 1178315 h 3489381"/>
              <a:gd name="connsiteX1019" fmla="*/ 1629039 w 7161628"/>
              <a:gd name="connsiteY1019" fmla="*/ 1181619 h 3489381"/>
              <a:gd name="connsiteX1020" fmla="*/ 1632606 w 7161628"/>
              <a:gd name="connsiteY1020" fmla="*/ 1175509 h 3489381"/>
              <a:gd name="connsiteX1021" fmla="*/ 1651072 w 7161628"/>
              <a:gd name="connsiteY1021" fmla="*/ 1160127 h 3489381"/>
              <a:gd name="connsiteX1022" fmla="*/ 1668692 w 7161628"/>
              <a:gd name="connsiteY1022" fmla="*/ 1145436 h 3489381"/>
              <a:gd name="connsiteX1023" fmla="*/ 1655580 w 7161628"/>
              <a:gd name="connsiteY1023" fmla="*/ 1148363 h 3489381"/>
              <a:gd name="connsiteX1024" fmla="*/ 1698429 w 7161628"/>
              <a:gd name="connsiteY1024" fmla="*/ 1129943 h 3489381"/>
              <a:gd name="connsiteX1025" fmla="*/ 1686916 w 7161628"/>
              <a:gd name="connsiteY1025" fmla="*/ 1149202 h 3489381"/>
              <a:gd name="connsiteX1026" fmla="*/ 1684418 w 7161628"/>
              <a:gd name="connsiteY1026" fmla="*/ 1156792 h 3489381"/>
              <a:gd name="connsiteX1027" fmla="*/ 1732127 w 7161628"/>
              <a:gd name="connsiteY1027" fmla="*/ 1093454 h 3489381"/>
              <a:gd name="connsiteX1028" fmla="*/ 1776295 w 7161628"/>
              <a:gd name="connsiteY1028" fmla="*/ 1068427 h 3489381"/>
              <a:gd name="connsiteX1029" fmla="*/ 2073210 w 7161628"/>
              <a:gd name="connsiteY1029" fmla="*/ 1060185 h 3489381"/>
              <a:gd name="connsiteX1030" fmla="*/ 2025189 w 7161628"/>
              <a:gd name="connsiteY1030" fmla="*/ 1076478 h 3489381"/>
              <a:gd name="connsiteX1031" fmla="*/ 2073210 w 7161628"/>
              <a:gd name="connsiteY1031" fmla="*/ 1060185 h 3489381"/>
              <a:gd name="connsiteX1032" fmla="*/ 6508763 w 7161628"/>
              <a:gd name="connsiteY1032" fmla="*/ 1051576 h 3489381"/>
              <a:gd name="connsiteX1033" fmla="*/ 6508772 w 7161628"/>
              <a:gd name="connsiteY1033" fmla="*/ 1051580 h 3489381"/>
              <a:gd name="connsiteX1034" fmla="*/ 6508763 w 7161628"/>
              <a:gd name="connsiteY1034" fmla="*/ 1051579 h 3489381"/>
              <a:gd name="connsiteX1035" fmla="*/ 6499718 w 7161628"/>
              <a:gd name="connsiteY1035" fmla="*/ 1050936 h 3489381"/>
              <a:gd name="connsiteX1036" fmla="*/ 6507132 w 7161628"/>
              <a:gd name="connsiteY1036" fmla="*/ 1052224 h 3489381"/>
              <a:gd name="connsiteX1037" fmla="*/ 6499718 w 7161628"/>
              <a:gd name="connsiteY1037" fmla="*/ 1050936 h 3489381"/>
              <a:gd name="connsiteX1038" fmla="*/ 2199497 w 7161628"/>
              <a:gd name="connsiteY1038" fmla="*/ 1044496 h 3489381"/>
              <a:gd name="connsiteX1039" fmla="*/ 2132295 w 7161628"/>
              <a:gd name="connsiteY1039" fmla="*/ 1097883 h 3489381"/>
              <a:gd name="connsiteX1040" fmla="*/ 2147983 w 7161628"/>
              <a:gd name="connsiteY1040" fmla="*/ 1075053 h 3489381"/>
              <a:gd name="connsiteX1041" fmla="*/ 2199497 w 7161628"/>
              <a:gd name="connsiteY1041" fmla="*/ 1044496 h 3489381"/>
              <a:gd name="connsiteX1042" fmla="*/ 1941109 w 7161628"/>
              <a:gd name="connsiteY1042" fmla="*/ 1042701 h 3489381"/>
              <a:gd name="connsiteX1043" fmla="*/ 1939879 w 7161628"/>
              <a:gd name="connsiteY1043" fmla="*/ 1043868 h 3489381"/>
              <a:gd name="connsiteX1044" fmla="*/ 1929772 w 7161628"/>
              <a:gd name="connsiteY1044" fmla="*/ 1053453 h 3489381"/>
              <a:gd name="connsiteX1045" fmla="*/ 1949382 w 7161628"/>
              <a:gd name="connsiteY1045" fmla="*/ 1053882 h 3489381"/>
              <a:gd name="connsiteX1046" fmla="*/ 1843428 w 7161628"/>
              <a:gd name="connsiteY1046" fmla="*/ 1118450 h 3489381"/>
              <a:gd name="connsiteX1047" fmla="*/ 1843408 w 7161628"/>
              <a:gd name="connsiteY1047" fmla="*/ 1118430 h 3489381"/>
              <a:gd name="connsiteX1048" fmla="*/ 1876775 w 7161628"/>
              <a:gd name="connsiteY1048" fmla="*/ 1081902 h 3489381"/>
              <a:gd name="connsiteX1049" fmla="*/ 1941109 w 7161628"/>
              <a:gd name="connsiteY1049" fmla="*/ 1042701 h 3489381"/>
              <a:gd name="connsiteX1050" fmla="*/ 6495462 w 7161628"/>
              <a:gd name="connsiteY1050" fmla="*/ 1041723 h 3489381"/>
              <a:gd name="connsiteX1051" fmla="*/ 6508762 w 7161628"/>
              <a:gd name="connsiteY1051" fmla="*/ 1051573 h 3489381"/>
              <a:gd name="connsiteX1052" fmla="*/ 6508763 w 7161628"/>
              <a:gd name="connsiteY1052" fmla="*/ 1051576 h 3489381"/>
              <a:gd name="connsiteX1053" fmla="*/ 6494034 w 7161628"/>
              <a:gd name="connsiteY1053" fmla="*/ 1044371 h 3489381"/>
              <a:gd name="connsiteX1054" fmla="*/ 6495462 w 7161628"/>
              <a:gd name="connsiteY1054" fmla="*/ 1041723 h 3489381"/>
              <a:gd name="connsiteX1055" fmla="*/ 1690741 w 7161628"/>
              <a:gd name="connsiteY1055" fmla="*/ 1037491 h 3489381"/>
              <a:gd name="connsiteX1056" fmla="*/ 1670857 w 7161628"/>
              <a:gd name="connsiteY1056" fmla="*/ 1057492 h 3489381"/>
              <a:gd name="connsiteX1057" fmla="*/ 1636222 w 7161628"/>
              <a:gd name="connsiteY1057" fmla="*/ 1087424 h 3489381"/>
              <a:gd name="connsiteX1058" fmla="*/ 1607831 w 7161628"/>
              <a:gd name="connsiteY1058" fmla="*/ 1102449 h 3489381"/>
              <a:gd name="connsiteX1059" fmla="*/ 1566776 w 7161628"/>
              <a:gd name="connsiteY1059" fmla="*/ 1142382 h 3489381"/>
              <a:gd name="connsiteX1060" fmla="*/ 1559076 w 7161628"/>
              <a:gd name="connsiteY1060" fmla="*/ 1147765 h 3489381"/>
              <a:gd name="connsiteX1061" fmla="*/ 1555088 w 7161628"/>
              <a:gd name="connsiteY1061" fmla="*/ 1152111 h 3489381"/>
              <a:gd name="connsiteX1062" fmla="*/ 1512648 w 7161628"/>
              <a:gd name="connsiteY1062" fmla="*/ 1184462 h 3489381"/>
              <a:gd name="connsiteX1063" fmla="*/ 1518736 w 7161628"/>
              <a:gd name="connsiteY1063" fmla="*/ 1177554 h 3489381"/>
              <a:gd name="connsiteX1064" fmla="*/ 1516901 w 7161628"/>
              <a:gd name="connsiteY1064" fmla="*/ 1175973 h 3489381"/>
              <a:gd name="connsiteX1065" fmla="*/ 1500706 w 7161628"/>
              <a:gd name="connsiteY1065" fmla="*/ 1191681 h 3489381"/>
              <a:gd name="connsiteX1066" fmla="*/ 1463183 w 7161628"/>
              <a:gd name="connsiteY1066" fmla="*/ 1215506 h 3489381"/>
              <a:gd name="connsiteX1067" fmla="*/ 1466637 w 7161628"/>
              <a:gd name="connsiteY1067" fmla="*/ 1210472 h 3489381"/>
              <a:gd name="connsiteX1068" fmla="*/ 1466656 w 7161628"/>
              <a:gd name="connsiteY1068" fmla="*/ 1210453 h 3489381"/>
              <a:gd name="connsiteX1069" fmla="*/ 1586269 w 7161628"/>
              <a:gd name="connsiteY1069" fmla="*/ 1107328 h 3489381"/>
              <a:gd name="connsiteX1070" fmla="*/ 1690741 w 7161628"/>
              <a:gd name="connsiteY1070" fmla="*/ 1037491 h 3489381"/>
              <a:gd name="connsiteX1071" fmla="*/ 1958202 w 7161628"/>
              <a:gd name="connsiteY1071" fmla="*/ 1034467 h 3489381"/>
              <a:gd name="connsiteX1072" fmla="*/ 1946806 w 7161628"/>
              <a:gd name="connsiteY1072" fmla="*/ 1046096 h 3489381"/>
              <a:gd name="connsiteX1073" fmla="*/ 1941948 w 7161628"/>
              <a:gd name="connsiteY1073" fmla="*/ 1047755 h 3489381"/>
              <a:gd name="connsiteX1074" fmla="*/ 1958202 w 7161628"/>
              <a:gd name="connsiteY1074" fmla="*/ 1034467 h 3489381"/>
              <a:gd name="connsiteX1075" fmla="*/ 5759521 w 7161628"/>
              <a:gd name="connsiteY1075" fmla="*/ 1030662 h 3489381"/>
              <a:gd name="connsiteX1076" fmla="*/ 5769609 w 7161628"/>
              <a:gd name="connsiteY1076" fmla="*/ 1034955 h 3489381"/>
              <a:gd name="connsiteX1077" fmla="*/ 5762880 w 7161628"/>
              <a:gd name="connsiteY1077" fmla="*/ 1033225 h 3489381"/>
              <a:gd name="connsiteX1078" fmla="*/ 2870560 w 7161628"/>
              <a:gd name="connsiteY1078" fmla="*/ 1029784 h 3489381"/>
              <a:gd name="connsiteX1079" fmla="*/ 2861818 w 7161628"/>
              <a:gd name="connsiteY1079" fmla="*/ 1036711 h 3489381"/>
              <a:gd name="connsiteX1080" fmla="*/ 2870560 w 7161628"/>
              <a:gd name="connsiteY1080" fmla="*/ 1029784 h 3489381"/>
              <a:gd name="connsiteX1081" fmla="*/ 1719249 w 7161628"/>
              <a:gd name="connsiteY1081" fmla="*/ 1028067 h 3489381"/>
              <a:gd name="connsiteX1082" fmla="*/ 1680906 w 7161628"/>
              <a:gd name="connsiteY1082" fmla="*/ 1054604 h 3489381"/>
              <a:gd name="connsiteX1083" fmla="*/ 1719249 w 7161628"/>
              <a:gd name="connsiteY1083" fmla="*/ 1028067 h 3489381"/>
              <a:gd name="connsiteX1084" fmla="*/ 1826042 w 7161628"/>
              <a:gd name="connsiteY1084" fmla="*/ 1025218 h 3489381"/>
              <a:gd name="connsiteX1085" fmla="*/ 1776733 w 7161628"/>
              <a:gd name="connsiteY1085" fmla="*/ 1066956 h 3489381"/>
              <a:gd name="connsiteX1086" fmla="*/ 1762860 w 7161628"/>
              <a:gd name="connsiteY1086" fmla="*/ 1069824 h 3489381"/>
              <a:gd name="connsiteX1087" fmla="*/ 1817123 w 7161628"/>
              <a:gd name="connsiteY1087" fmla="*/ 1033938 h 3489381"/>
              <a:gd name="connsiteX1088" fmla="*/ 1826017 w 7161628"/>
              <a:gd name="connsiteY1088" fmla="*/ 1025224 h 3489381"/>
              <a:gd name="connsiteX1089" fmla="*/ 1826024 w 7161628"/>
              <a:gd name="connsiteY1089" fmla="*/ 1025218 h 3489381"/>
              <a:gd name="connsiteX1090" fmla="*/ 1826017 w 7161628"/>
              <a:gd name="connsiteY1090" fmla="*/ 1025224 h 3489381"/>
              <a:gd name="connsiteX1091" fmla="*/ 1823399 w 7161628"/>
              <a:gd name="connsiteY1091" fmla="*/ 1025855 h 3489381"/>
              <a:gd name="connsiteX1092" fmla="*/ 1826024 w 7161628"/>
              <a:gd name="connsiteY1092" fmla="*/ 1025218 h 3489381"/>
              <a:gd name="connsiteX1093" fmla="*/ 2253469 w 7161628"/>
              <a:gd name="connsiteY1093" fmla="*/ 1025159 h 3489381"/>
              <a:gd name="connsiteX1094" fmla="*/ 2231537 w 7161628"/>
              <a:gd name="connsiteY1094" fmla="*/ 1054975 h 3489381"/>
              <a:gd name="connsiteX1095" fmla="*/ 2253469 w 7161628"/>
              <a:gd name="connsiteY1095" fmla="*/ 1025159 h 3489381"/>
              <a:gd name="connsiteX1096" fmla="*/ 5873495 w 7161628"/>
              <a:gd name="connsiteY1096" fmla="*/ 1022349 h 3489381"/>
              <a:gd name="connsiteX1097" fmla="*/ 5873475 w 7161628"/>
              <a:gd name="connsiteY1097" fmla="*/ 1022369 h 3489381"/>
              <a:gd name="connsiteX1098" fmla="*/ 5872246 w 7161628"/>
              <a:gd name="connsiteY1098" fmla="*/ 1038174 h 3489381"/>
              <a:gd name="connsiteX1099" fmla="*/ 5863290 w 7161628"/>
              <a:gd name="connsiteY1099" fmla="*/ 1045667 h 3489381"/>
              <a:gd name="connsiteX1100" fmla="*/ 5873495 w 7161628"/>
              <a:gd name="connsiteY1100" fmla="*/ 1022349 h 3489381"/>
              <a:gd name="connsiteX1101" fmla="*/ 2889098 w 7161628"/>
              <a:gd name="connsiteY1101" fmla="*/ 1021862 h 3489381"/>
              <a:gd name="connsiteX1102" fmla="*/ 2877741 w 7161628"/>
              <a:gd name="connsiteY1102" fmla="*/ 1028437 h 3489381"/>
              <a:gd name="connsiteX1103" fmla="*/ 2889098 w 7161628"/>
              <a:gd name="connsiteY1103" fmla="*/ 1021862 h 3489381"/>
              <a:gd name="connsiteX1104" fmla="*/ 2004447 w 7161628"/>
              <a:gd name="connsiteY1104" fmla="*/ 1009100 h 3489381"/>
              <a:gd name="connsiteX1105" fmla="*/ 2000115 w 7161628"/>
              <a:gd name="connsiteY1105" fmla="*/ 1011032 h 3489381"/>
              <a:gd name="connsiteX1106" fmla="*/ 2004447 w 7161628"/>
              <a:gd name="connsiteY1106" fmla="*/ 1009100 h 3489381"/>
              <a:gd name="connsiteX1107" fmla="*/ 2852198 w 7161628"/>
              <a:gd name="connsiteY1107" fmla="*/ 992573 h 3489381"/>
              <a:gd name="connsiteX1108" fmla="*/ 2834111 w 7161628"/>
              <a:gd name="connsiteY1108" fmla="*/ 1007637 h 3489381"/>
              <a:gd name="connsiteX1109" fmla="*/ 2799221 w 7161628"/>
              <a:gd name="connsiteY1109" fmla="*/ 1058409 h 3489381"/>
              <a:gd name="connsiteX1110" fmla="*/ 2842383 w 7161628"/>
              <a:gd name="connsiteY1110" fmla="*/ 1031189 h 3489381"/>
              <a:gd name="connsiteX1111" fmla="*/ 2828959 w 7161628"/>
              <a:gd name="connsiteY1111" fmla="*/ 1045043 h 3489381"/>
              <a:gd name="connsiteX1112" fmla="*/ 2826461 w 7161628"/>
              <a:gd name="connsiteY1112" fmla="*/ 1049979 h 3489381"/>
              <a:gd name="connsiteX1113" fmla="*/ 2848706 w 7161628"/>
              <a:gd name="connsiteY1113" fmla="*/ 1039599 h 3489381"/>
              <a:gd name="connsiteX1114" fmla="*/ 2870639 w 7161628"/>
              <a:gd name="connsiteY1114" fmla="*/ 1030799 h 3489381"/>
              <a:gd name="connsiteX1115" fmla="*/ 2903869 w 7161628"/>
              <a:gd name="connsiteY1115" fmla="*/ 1024262 h 3489381"/>
              <a:gd name="connsiteX1116" fmla="*/ 2884903 w 7161628"/>
              <a:gd name="connsiteY1116" fmla="*/ 1050136 h 3489381"/>
              <a:gd name="connsiteX1117" fmla="*/ 2915577 w 7161628"/>
              <a:gd name="connsiteY1117" fmla="*/ 1036457 h 3489381"/>
              <a:gd name="connsiteX1118" fmla="*/ 2886358 w 7161628"/>
              <a:gd name="connsiteY1118" fmla="*/ 1064372 h 3489381"/>
              <a:gd name="connsiteX1119" fmla="*/ 2883168 w 7161628"/>
              <a:gd name="connsiteY1119" fmla="*/ 1069283 h 3489381"/>
              <a:gd name="connsiteX1120" fmla="*/ 2883146 w 7161628"/>
              <a:gd name="connsiteY1120" fmla="*/ 1069297 h 3489381"/>
              <a:gd name="connsiteX1121" fmla="*/ 2883146 w 7161628"/>
              <a:gd name="connsiteY1121" fmla="*/ 1069317 h 3489381"/>
              <a:gd name="connsiteX1122" fmla="*/ 2883168 w 7161628"/>
              <a:gd name="connsiteY1122" fmla="*/ 1069283 h 3489381"/>
              <a:gd name="connsiteX1123" fmla="*/ 2888575 w 7161628"/>
              <a:gd name="connsiteY1123" fmla="*/ 1065883 h 3489381"/>
              <a:gd name="connsiteX1124" fmla="*/ 2887536 w 7161628"/>
              <a:gd name="connsiteY1124" fmla="*/ 1070897 h 3489381"/>
              <a:gd name="connsiteX1125" fmla="*/ 2918015 w 7161628"/>
              <a:gd name="connsiteY1125" fmla="*/ 1045511 h 3489381"/>
              <a:gd name="connsiteX1126" fmla="*/ 2902405 w 7161628"/>
              <a:gd name="connsiteY1126" fmla="*/ 1066682 h 3489381"/>
              <a:gd name="connsiteX1127" fmla="*/ 2918699 w 7161628"/>
              <a:gd name="connsiteY1127" fmla="*/ 1052594 h 3489381"/>
              <a:gd name="connsiteX1128" fmla="*/ 2884941 w 7161628"/>
              <a:gd name="connsiteY1128" fmla="*/ 1094527 h 3489381"/>
              <a:gd name="connsiteX1129" fmla="*/ 2884511 w 7161628"/>
              <a:gd name="connsiteY1129" fmla="*/ 1084185 h 3489381"/>
              <a:gd name="connsiteX1130" fmla="*/ 2865565 w 7161628"/>
              <a:gd name="connsiteY1130" fmla="*/ 1097727 h 3489381"/>
              <a:gd name="connsiteX1131" fmla="*/ 2878033 w 7161628"/>
              <a:gd name="connsiteY1131" fmla="*/ 1073512 h 3489381"/>
              <a:gd name="connsiteX1132" fmla="*/ 2874161 w 7161628"/>
              <a:gd name="connsiteY1132" fmla="*/ 1072659 h 3489381"/>
              <a:gd name="connsiteX1133" fmla="*/ 2874401 w 7161628"/>
              <a:gd name="connsiteY1133" fmla="*/ 1072137 h 3489381"/>
              <a:gd name="connsiteX1134" fmla="*/ 2874006 w 7161628"/>
              <a:gd name="connsiteY1134" fmla="*/ 1072625 h 3489381"/>
              <a:gd name="connsiteX1135" fmla="*/ 2872029 w 7161628"/>
              <a:gd name="connsiteY1135" fmla="*/ 1072189 h 3489381"/>
              <a:gd name="connsiteX1136" fmla="*/ 2856550 w 7161628"/>
              <a:gd name="connsiteY1136" fmla="*/ 1087190 h 3489381"/>
              <a:gd name="connsiteX1137" fmla="*/ 2810597 w 7161628"/>
              <a:gd name="connsiteY1137" fmla="*/ 1118508 h 3489381"/>
              <a:gd name="connsiteX1138" fmla="*/ 2848764 w 7161628"/>
              <a:gd name="connsiteY1138" fmla="*/ 1086156 h 3489381"/>
              <a:gd name="connsiteX1139" fmla="*/ 2806831 w 7161628"/>
              <a:gd name="connsiteY1139" fmla="*/ 1108284 h 3489381"/>
              <a:gd name="connsiteX1140" fmla="*/ 2818364 w 7161628"/>
              <a:gd name="connsiteY1140" fmla="*/ 1094976 h 3489381"/>
              <a:gd name="connsiteX1141" fmla="*/ 2706789 w 7161628"/>
              <a:gd name="connsiteY1141" fmla="*/ 1144792 h 3489381"/>
              <a:gd name="connsiteX1142" fmla="*/ 2738634 w 7161628"/>
              <a:gd name="connsiteY1142" fmla="*/ 1113142 h 3489381"/>
              <a:gd name="connsiteX1143" fmla="*/ 2727395 w 7161628"/>
              <a:gd name="connsiteY1143" fmla="*/ 1114313 h 3489381"/>
              <a:gd name="connsiteX1144" fmla="*/ 2784404 w 7161628"/>
              <a:gd name="connsiteY1144" fmla="*/ 1042101 h 3489381"/>
              <a:gd name="connsiteX1145" fmla="*/ 2807141 w 7161628"/>
              <a:gd name="connsiteY1145" fmla="*/ 1013114 h 3489381"/>
              <a:gd name="connsiteX1146" fmla="*/ 2814422 w 7161628"/>
              <a:gd name="connsiteY1146" fmla="*/ 1009334 h 3489381"/>
              <a:gd name="connsiteX1147" fmla="*/ 2836050 w 7161628"/>
              <a:gd name="connsiteY1147" fmla="*/ 992637 h 3489381"/>
              <a:gd name="connsiteX1148" fmla="*/ 2252401 w 7161628"/>
              <a:gd name="connsiteY1148" fmla="*/ 989355 h 3489381"/>
              <a:gd name="connsiteX1149" fmla="*/ 2253762 w 7161628"/>
              <a:gd name="connsiteY1149" fmla="*/ 992905 h 3489381"/>
              <a:gd name="connsiteX1150" fmla="*/ 2253742 w 7161628"/>
              <a:gd name="connsiteY1150" fmla="*/ 992924 h 3489381"/>
              <a:gd name="connsiteX1151" fmla="*/ 2192179 w 7161628"/>
              <a:gd name="connsiteY1151" fmla="*/ 1029628 h 3489381"/>
              <a:gd name="connsiteX1152" fmla="*/ 2198697 w 7161628"/>
              <a:gd name="connsiteY1152" fmla="*/ 1022447 h 3489381"/>
              <a:gd name="connsiteX1153" fmla="*/ 2185311 w 7161628"/>
              <a:gd name="connsiteY1153" fmla="*/ 1023989 h 3489381"/>
              <a:gd name="connsiteX1154" fmla="*/ 2099592 w 7161628"/>
              <a:gd name="connsiteY1154" fmla="*/ 1094254 h 3489381"/>
              <a:gd name="connsiteX1155" fmla="*/ 2104821 w 7161628"/>
              <a:gd name="connsiteY1155" fmla="*/ 1078097 h 3489381"/>
              <a:gd name="connsiteX1156" fmla="*/ 2059571 w 7161628"/>
              <a:gd name="connsiteY1156" fmla="*/ 1105767 h 3489381"/>
              <a:gd name="connsiteX1157" fmla="*/ 2118850 w 7161628"/>
              <a:gd name="connsiteY1157" fmla="*/ 1034467 h 3489381"/>
              <a:gd name="connsiteX1158" fmla="*/ 2170169 w 7161628"/>
              <a:gd name="connsiteY1158" fmla="*/ 992417 h 3489381"/>
              <a:gd name="connsiteX1159" fmla="*/ 2152394 w 7161628"/>
              <a:gd name="connsiteY1159" fmla="*/ 1011813 h 3489381"/>
              <a:gd name="connsiteX1160" fmla="*/ 2155183 w 7161628"/>
              <a:gd name="connsiteY1160" fmla="*/ 1015637 h 3489381"/>
              <a:gd name="connsiteX1161" fmla="*/ 2228707 w 7161628"/>
              <a:gd name="connsiteY1161" fmla="*/ 992807 h 3489381"/>
              <a:gd name="connsiteX1162" fmla="*/ 2217761 w 7161628"/>
              <a:gd name="connsiteY1162" fmla="*/ 1009120 h 3489381"/>
              <a:gd name="connsiteX1163" fmla="*/ 2252401 w 7161628"/>
              <a:gd name="connsiteY1163" fmla="*/ 989355 h 3489381"/>
              <a:gd name="connsiteX1164" fmla="*/ 1768580 w 7161628"/>
              <a:gd name="connsiteY1164" fmla="*/ 988365 h 3489381"/>
              <a:gd name="connsiteX1165" fmla="*/ 1768499 w 7161628"/>
              <a:gd name="connsiteY1165" fmla="*/ 988417 h 3489381"/>
              <a:gd name="connsiteX1166" fmla="*/ 1768479 w 7161628"/>
              <a:gd name="connsiteY1166" fmla="*/ 988417 h 3489381"/>
              <a:gd name="connsiteX1167" fmla="*/ 2493164 w 7161628"/>
              <a:gd name="connsiteY1167" fmla="*/ 986212 h 3489381"/>
              <a:gd name="connsiteX1168" fmla="*/ 2480519 w 7161628"/>
              <a:gd name="connsiteY1168" fmla="*/ 994056 h 3489381"/>
              <a:gd name="connsiteX1169" fmla="*/ 2493164 w 7161628"/>
              <a:gd name="connsiteY1169" fmla="*/ 986212 h 3489381"/>
              <a:gd name="connsiteX1170" fmla="*/ 1774612 w 7161628"/>
              <a:gd name="connsiteY1170" fmla="*/ 985237 h 3489381"/>
              <a:gd name="connsiteX1171" fmla="*/ 1768580 w 7161628"/>
              <a:gd name="connsiteY1171" fmla="*/ 988365 h 3489381"/>
              <a:gd name="connsiteX1172" fmla="*/ 1768583 w 7161628"/>
              <a:gd name="connsiteY1172" fmla="*/ 988363 h 3489381"/>
              <a:gd name="connsiteX1173" fmla="*/ 1771692 w 7161628"/>
              <a:gd name="connsiteY1173" fmla="*/ 986741 h 3489381"/>
              <a:gd name="connsiteX1174" fmla="*/ 1774612 w 7161628"/>
              <a:gd name="connsiteY1174" fmla="*/ 985237 h 3489381"/>
              <a:gd name="connsiteX1175" fmla="*/ 2300008 w 7161628"/>
              <a:gd name="connsiteY1175" fmla="*/ 978055 h 3489381"/>
              <a:gd name="connsiteX1176" fmla="*/ 2300008 w 7161628"/>
              <a:gd name="connsiteY1176" fmla="*/ 978055 h 3489381"/>
              <a:gd name="connsiteX1177" fmla="*/ 2766654 w 7161628"/>
              <a:gd name="connsiteY1177" fmla="*/ 973743 h 3489381"/>
              <a:gd name="connsiteX1178" fmla="*/ 2717424 w 7161628"/>
              <a:gd name="connsiteY1178" fmla="*/ 1008320 h 3489381"/>
              <a:gd name="connsiteX1179" fmla="*/ 2766654 w 7161628"/>
              <a:gd name="connsiteY1179" fmla="*/ 973743 h 3489381"/>
              <a:gd name="connsiteX1180" fmla="*/ 1843853 w 7161628"/>
              <a:gd name="connsiteY1180" fmla="*/ 970287 h 3489381"/>
              <a:gd name="connsiteX1181" fmla="*/ 1841886 w 7161628"/>
              <a:gd name="connsiteY1181" fmla="*/ 971558 h 3489381"/>
              <a:gd name="connsiteX1182" fmla="*/ 1839584 w 7161628"/>
              <a:gd name="connsiteY1182" fmla="*/ 974504 h 3489381"/>
              <a:gd name="connsiteX1183" fmla="*/ 1843853 w 7161628"/>
              <a:gd name="connsiteY1183" fmla="*/ 970287 h 3489381"/>
              <a:gd name="connsiteX1184" fmla="*/ 2315871 w 7161628"/>
              <a:gd name="connsiteY1184" fmla="*/ 969353 h 3489381"/>
              <a:gd name="connsiteX1185" fmla="*/ 2300008 w 7161628"/>
              <a:gd name="connsiteY1185" fmla="*/ 978055 h 3489381"/>
              <a:gd name="connsiteX1186" fmla="*/ 2315871 w 7161628"/>
              <a:gd name="connsiteY1186" fmla="*/ 969353 h 3489381"/>
              <a:gd name="connsiteX1187" fmla="*/ 2782596 w 7161628"/>
              <a:gd name="connsiteY1187" fmla="*/ 963655 h 3489381"/>
              <a:gd name="connsiteX1188" fmla="*/ 2772040 w 7161628"/>
              <a:gd name="connsiteY1188" fmla="*/ 970036 h 3489381"/>
              <a:gd name="connsiteX1189" fmla="*/ 2782596 w 7161628"/>
              <a:gd name="connsiteY1189" fmla="*/ 963655 h 3489381"/>
              <a:gd name="connsiteX1190" fmla="*/ 2080106 w 7161628"/>
              <a:gd name="connsiteY1190" fmla="*/ 961313 h 3489381"/>
              <a:gd name="connsiteX1191" fmla="*/ 2076076 w 7161628"/>
              <a:gd name="connsiteY1191" fmla="*/ 964219 h 3489381"/>
              <a:gd name="connsiteX1192" fmla="*/ 2079527 w 7161628"/>
              <a:gd name="connsiteY1192" fmla="*/ 961445 h 3489381"/>
              <a:gd name="connsiteX1193" fmla="*/ 2071727 w 7161628"/>
              <a:gd name="connsiteY1193" fmla="*/ 960553 h 3489381"/>
              <a:gd name="connsiteX1194" fmla="*/ 2064528 w 7161628"/>
              <a:gd name="connsiteY1194" fmla="*/ 968358 h 3489381"/>
              <a:gd name="connsiteX1195" fmla="*/ 2071727 w 7161628"/>
              <a:gd name="connsiteY1195" fmla="*/ 960553 h 3489381"/>
              <a:gd name="connsiteX1196" fmla="*/ 2081835 w 7161628"/>
              <a:gd name="connsiteY1196" fmla="*/ 960065 h 3489381"/>
              <a:gd name="connsiteX1197" fmla="*/ 2080232 w 7161628"/>
              <a:gd name="connsiteY1197" fmla="*/ 961284 h 3489381"/>
              <a:gd name="connsiteX1198" fmla="*/ 2080106 w 7161628"/>
              <a:gd name="connsiteY1198" fmla="*/ 961313 h 3489381"/>
              <a:gd name="connsiteX1199" fmla="*/ 2199651 w 7161628"/>
              <a:gd name="connsiteY1199" fmla="*/ 955389 h 3489381"/>
              <a:gd name="connsiteX1200" fmla="*/ 2193506 w 7161628"/>
              <a:gd name="connsiteY1200" fmla="*/ 957684 h 3489381"/>
              <a:gd name="connsiteX1201" fmla="*/ 2198638 w 7161628"/>
              <a:gd name="connsiteY1201" fmla="*/ 957762 h 3489381"/>
              <a:gd name="connsiteX1202" fmla="*/ 2199651 w 7161628"/>
              <a:gd name="connsiteY1202" fmla="*/ 955389 h 3489381"/>
              <a:gd name="connsiteX1203" fmla="*/ 1876892 w 7161628"/>
              <a:gd name="connsiteY1203" fmla="*/ 950796 h 3489381"/>
              <a:gd name="connsiteX1204" fmla="*/ 1760733 w 7161628"/>
              <a:gd name="connsiteY1204" fmla="*/ 1038252 h 3489381"/>
              <a:gd name="connsiteX1205" fmla="*/ 1616553 w 7161628"/>
              <a:gd name="connsiteY1205" fmla="*/ 1138060 h 3489381"/>
              <a:gd name="connsiteX1206" fmla="*/ 1661524 w 7161628"/>
              <a:gd name="connsiteY1206" fmla="*/ 1103937 h 3489381"/>
              <a:gd name="connsiteX1207" fmla="*/ 1663780 w 7161628"/>
              <a:gd name="connsiteY1207" fmla="*/ 1103100 h 3489381"/>
              <a:gd name="connsiteX1208" fmla="*/ 1718058 w 7161628"/>
              <a:gd name="connsiteY1208" fmla="*/ 1060829 h 3489381"/>
              <a:gd name="connsiteX1209" fmla="*/ 1667357 w 7161628"/>
              <a:gd name="connsiteY1209" fmla="*/ 1099511 h 3489381"/>
              <a:gd name="connsiteX1210" fmla="*/ 1661524 w 7161628"/>
              <a:gd name="connsiteY1210" fmla="*/ 1103937 h 3489381"/>
              <a:gd name="connsiteX1211" fmla="*/ 1643500 w 7161628"/>
              <a:gd name="connsiteY1211" fmla="*/ 1110625 h 3489381"/>
              <a:gd name="connsiteX1212" fmla="*/ 1648944 w 7161628"/>
              <a:gd name="connsiteY1212" fmla="*/ 1104810 h 3489381"/>
              <a:gd name="connsiteX1213" fmla="*/ 1586055 w 7161628"/>
              <a:gd name="connsiteY1213" fmla="*/ 1149475 h 3489381"/>
              <a:gd name="connsiteX1214" fmla="*/ 1558386 w 7161628"/>
              <a:gd name="connsiteY1214" fmla="*/ 1165163 h 3489381"/>
              <a:gd name="connsiteX1215" fmla="*/ 1591246 w 7161628"/>
              <a:gd name="connsiteY1215" fmla="*/ 1138197 h 3489381"/>
              <a:gd name="connsiteX1216" fmla="*/ 1580124 w 7161628"/>
              <a:gd name="connsiteY1216" fmla="*/ 1143485 h 3489381"/>
              <a:gd name="connsiteX1217" fmla="*/ 1612592 w 7161628"/>
              <a:gd name="connsiteY1217" fmla="*/ 1117396 h 3489381"/>
              <a:gd name="connsiteX1218" fmla="*/ 1604162 w 7161628"/>
              <a:gd name="connsiteY1218" fmla="*/ 1120733 h 3489381"/>
              <a:gd name="connsiteX1219" fmla="*/ 1645276 w 7161628"/>
              <a:gd name="connsiteY1219" fmla="*/ 1088654 h 3489381"/>
              <a:gd name="connsiteX1220" fmla="*/ 1683911 w 7161628"/>
              <a:gd name="connsiteY1220" fmla="*/ 1062507 h 3489381"/>
              <a:gd name="connsiteX1221" fmla="*/ 1727951 w 7161628"/>
              <a:gd name="connsiteY1221" fmla="*/ 1040828 h 3489381"/>
              <a:gd name="connsiteX1222" fmla="*/ 1727951 w 7161628"/>
              <a:gd name="connsiteY1222" fmla="*/ 1040848 h 3489381"/>
              <a:gd name="connsiteX1223" fmla="*/ 1727132 w 7161628"/>
              <a:gd name="connsiteY1223" fmla="*/ 1048458 h 3489381"/>
              <a:gd name="connsiteX1224" fmla="*/ 1765690 w 7161628"/>
              <a:gd name="connsiteY1224" fmla="*/ 1018291 h 3489381"/>
              <a:gd name="connsiteX1225" fmla="*/ 1790159 w 7161628"/>
              <a:gd name="connsiteY1225" fmla="*/ 997763 h 3489381"/>
              <a:gd name="connsiteX1226" fmla="*/ 1775114 w 7161628"/>
              <a:gd name="connsiteY1226" fmla="*/ 1002681 h 3489381"/>
              <a:gd name="connsiteX1227" fmla="*/ 1833691 w 7161628"/>
              <a:gd name="connsiteY1227" fmla="*/ 959967 h 3489381"/>
              <a:gd name="connsiteX1228" fmla="*/ 1823896 w 7161628"/>
              <a:gd name="connsiteY1228" fmla="*/ 974875 h 3489381"/>
              <a:gd name="connsiteX1229" fmla="*/ 1821905 w 7161628"/>
              <a:gd name="connsiteY1229" fmla="*/ 983265 h 3489381"/>
              <a:gd name="connsiteX1230" fmla="*/ 1876892 w 7161628"/>
              <a:gd name="connsiteY1230" fmla="*/ 950796 h 3489381"/>
              <a:gd name="connsiteX1231" fmla="*/ 2359833 w 7161628"/>
              <a:gd name="connsiteY1231" fmla="*/ 948259 h 3489381"/>
              <a:gd name="connsiteX1232" fmla="*/ 2351696 w 7161628"/>
              <a:gd name="connsiteY1232" fmla="*/ 954016 h 3489381"/>
              <a:gd name="connsiteX1233" fmla="*/ 2359833 w 7161628"/>
              <a:gd name="connsiteY1233" fmla="*/ 948259 h 3489381"/>
              <a:gd name="connsiteX1234" fmla="*/ 1900269 w 7161628"/>
              <a:gd name="connsiteY1234" fmla="*/ 945606 h 3489381"/>
              <a:gd name="connsiteX1235" fmla="*/ 1868814 w 7161628"/>
              <a:gd name="connsiteY1235" fmla="*/ 968494 h 3489381"/>
              <a:gd name="connsiteX1236" fmla="*/ 1900269 w 7161628"/>
              <a:gd name="connsiteY1236" fmla="*/ 945606 h 3489381"/>
              <a:gd name="connsiteX1237" fmla="*/ 2719571 w 7161628"/>
              <a:gd name="connsiteY1237" fmla="*/ 937840 h 3489381"/>
              <a:gd name="connsiteX1238" fmla="*/ 2708565 w 7161628"/>
              <a:gd name="connsiteY1238" fmla="*/ 938542 h 3489381"/>
              <a:gd name="connsiteX1239" fmla="*/ 2719571 w 7161628"/>
              <a:gd name="connsiteY1239" fmla="*/ 937840 h 3489381"/>
              <a:gd name="connsiteX1240" fmla="*/ 5034173 w 7161628"/>
              <a:gd name="connsiteY1240" fmla="*/ 935654 h 3489381"/>
              <a:gd name="connsiteX1241" fmla="*/ 5033666 w 7161628"/>
              <a:gd name="connsiteY1241" fmla="*/ 943089 h 3489381"/>
              <a:gd name="connsiteX1242" fmla="*/ 5034173 w 7161628"/>
              <a:gd name="connsiteY1242" fmla="*/ 935654 h 3489381"/>
              <a:gd name="connsiteX1243" fmla="*/ 2420283 w 7161628"/>
              <a:gd name="connsiteY1243" fmla="*/ 935166 h 3489381"/>
              <a:gd name="connsiteX1244" fmla="*/ 2402000 w 7161628"/>
              <a:gd name="connsiteY1244" fmla="*/ 944767 h 3489381"/>
              <a:gd name="connsiteX1245" fmla="*/ 2420283 w 7161628"/>
              <a:gd name="connsiteY1245" fmla="*/ 935166 h 3489381"/>
              <a:gd name="connsiteX1246" fmla="*/ 1910694 w 7161628"/>
              <a:gd name="connsiteY1246" fmla="*/ 926666 h 3489381"/>
              <a:gd name="connsiteX1247" fmla="*/ 1910630 w 7161628"/>
              <a:gd name="connsiteY1247" fmla="*/ 926717 h 3489381"/>
              <a:gd name="connsiteX1248" fmla="*/ 1910630 w 7161628"/>
              <a:gd name="connsiteY1248" fmla="*/ 926698 h 3489381"/>
              <a:gd name="connsiteX1249" fmla="*/ 1859955 w 7161628"/>
              <a:gd name="connsiteY1249" fmla="*/ 918776 h 3489381"/>
              <a:gd name="connsiteX1250" fmla="*/ 1822432 w 7161628"/>
              <a:gd name="connsiteY1250" fmla="*/ 945508 h 3489381"/>
              <a:gd name="connsiteX1251" fmla="*/ 1811993 w 7161628"/>
              <a:gd name="connsiteY1251" fmla="*/ 960279 h 3489381"/>
              <a:gd name="connsiteX1252" fmla="*/ 1768583 w 7161628"/>
              <a:gd name="connsiteY1252" fmla="*/ 988363 h 3489381"/>
              <a:gd name="connsiteX1253" fmla="*/ 1768479 w 7161628"/>
              <a:gd name="connsiteY1253" fmla="*/ 988417 h 3489381"/>
              <a:gd name="connsiteX1254" fmla="*/ 1752929 w 7161628"/>
              <a:gd name="connsiteY1254" fmla="*/ 992378 h 3489381"/>
              <a:gd name="connsiteX1255" fmla="*/ 1859955 w 7161628"/>
              <a:gd name="connsiteY1255" fmla="*/ 918776 h 3489381"/>
              <a:gd name="connsiteX1256" fmla="*/ 2565732 w 7161628"/>
              <a:gd name="connsiteY1256" fmla="*/ 912610 h 3489381"/>
              <a:gd name="connsiteX1257" fmla="*/ 2547624 w 7161628"/>
              <a:gd name="connsiteY1257" fmla="*/ 929761 h 3489381"/>
              <a:gd name="connsiteX1258" fmla="*/ 2565732 w 7161628"/>
              <a:gd name="connsiteY1258" fmla="*/ 912610 h 3489381"/>
              <a:gd name="connsiteX1259" fmla="*/ 6651410 w 7161628"/>
              <a:gd name="connsiteY1259" fmla="*/ 911849 h 3489381"/>
              <a:gd name="connsiteX1260" fmla="*/ 6654337 w 7161628"/>
              <a:gd name="connsiteY1260" fmla="*/ 915088 h 3489381"/>
              <a:gd name="connsiteX1261" fmla="*/ 6651410 w 7161628"/>
              <a:gd name="connsiteY1261" fmla="*/ 911849 h 3489381"/>
              <a:gd name="connsiteX1262" fmla="*/ 5473093 w 7161628"/>
              <a:gd name="connsiteY1262" fmla="*/ 911771 h 3489381"/>
              <a:gd name="connsiteX1263" fmla="*/ 5473113 w 7161628"/>
              <a:gd name="connsiteY1263" fmla="*/ 911771 h 3489381"/>
              <a:gd name="connsiteX1264" fmla="*/ 5564101 w 7161628"/>
              <a:gd name="connsiteY1264" fmla="*/ 925625 h 3489381"/>
              <a:gd name="connsiteX1265" fmla="*/ 5515202 w 7161628"/>
              <a:gd name="connsiteY1265" fmla="*/ 929156 h 3489381"/>
              <a:gd name="connsiteX1266" fmla="*/ 5473093 w 7161628"/>
              <a:gd name="connsiteY1266" fmla="*/ 911771 h 3489381"/>
              <a:gd name="connsiteX1267" fmla="*/ 2021833 w 7161628"/>
              <a:gd name="connsiteY1267" fmla="*/ 901565 h 3489381"/>
              <a:gd name="connsiteX1268" fmla="*/ 2013481 w 7161628"/>
              <a:gd name="connsiteY1268" fmla="*/ 910697 h 3489381"/>
              <a:gd name="connsiteX1269" fmla="*/ 2026516 w 7161628"/>
              <a:gd name="connsiteY1269" fmla="*/ 908180 h 3489381"/>
              <a:gd name="connsiteX1270" fmla="*/ 2006047 w 7161628"/>
              <a:gd name="connsiteY1270" fmla="*/ 922561 h 3489381"/>
              <a:gd name="connsiteX1271" fmla="*/ 2013580 w 7161628"/>
              <a:gd name="connsiteY1271" fmla="*/ 921488 h 3489381"/>
              <a:gd name="connsiteX1272" fmla="*/ 1967939 w 7161628"/>
              <a:gd name="connsiteY1272" fmla="*/ 956026 h 3489381"/>
              <a:gd name="connsiteX1273" fmla="*/ 1995900 w 7161628"/>
              <a:gd name="connsiteY1273" fmla="*/ 945469 h 3489381"/>
              <a:gd name="connsiteX1274" fmla="*/ 2019160 w 7161628"/>
              <a:gd name="connsiteY1274" fmla="*/ 922912 h 3489381"/>
              <a:gd name="connsiteX1275" fmla="*/ 1939645 w 7161628"/>
              <a:gd name="connsiteY1275" fmla="*/ 1002505 h 3489381"/>
              <a:gd name="connsiteX1276" fmla="*/ 1859838 w 7161628"/>
              <a:gd name="connsiteY1276" fmla="*/ 1031852 h 3489381"/>
              <a:gd name="connsiteX1277" fmla="*/ 1851155 w 7161628"/>
              <a:gd name="connsiteY1277" fmla="*/ 1031930 h 3489381"/>
              <a:gd name="connsiteX1278" fmla="*/ 1885439 w 7161628"/>
              <a:gd name="connsiteY1278" fmla="*/ 1003500 h 3489381"/>
              <a:gd name="connsiteX1279" fmla="*/ 1921928 w 7161628"/>
              <a:gd name="connsiteY1279" fmla="*/ 980085 h 3489381"/>
              <a:gd name="connsiteX1280" fmla="*/ 1921908 w 7161628"/>
              <a:gd name="connsiteY1280" fmla="*/ 976358 h 3489381"/>
              <a:gd name="connsiteX1281" fmla="*/ 1898883 w 7161628"/>
              <a:gd name="connsiteY1281" fmla="*/ 984924 h 3489381"/>
              <a:gd name="connsiteX1282" fmla="*/ 1928661 w 7161628"/>
              <a:gd name="connsiteY1282" fmla="*/ 965684 h 3489381"/>
              <a:gd name="connsiteX1283" fmla="*/ 1968505 w 7161628"/>
              <a:gd name="connsiteY1283" fmla="*/ 935049 h 3489381"/>
              <a:gd name="connsiteX1284" fmla="*/ 2021833 w 7161628"/>
              <a:gd name="connsiteY1284" fmla="*/ 901565 h 3489381"/>
              <a:gd name="connsiteX1285" fmla="*/ 1881869 w 7161628"/>
              <a:gd name="connsiteY1285" fmla="*/ 896238 h 3489381"/>
              <a:gd name="connsiteX1286" fmla="*/ 1780480 w 7161628"/>
              <a:gd name="connsiteY1286" fmla="*/ 960240 h 3489381"/>
              <a:gd name="connsiteX1287" fmla="*/ 1881869 w 7161628"/>
              <a:gd name="connsiteY1287" fmla="*/ 896238 h 3489381"/>
              <a:gd name="connsiteX1288" fmla="*/ 5590958 w 7161628"/>
              <a:gd name="connsiteY1288" fmla="*/ 892561 h 3489381"/>
              <a:gd name="connsiteX1289" fmla="*/ 5603907 w 7161628"/>
              <a:gd name="connsiteY1289" fmla="*/ 892746 h 3489381"/>
              <a:gd name="connsiteX1290" fmla="*/ 5589760 w 7161628"/>
              <a:gd name="connsiteY1290" fmla="*/ 897819 h 3489381"/>
              <a:gd name="connsiteX1291" fmla="*/ 5590958 w 7161628"/>
              <a:gd name="connsiteY1291" fmla="*/ 892561 h 3489381"/>
              <a:gd name="connsiteX1292" fmla="*/ 6664074 w 7161628"/>
              <a:gd name="connsiteY1292" fmla="*/ 889019 h 3489381"/>
              <a:gd name="connsiteX1293" fmla="*/ 6653507 w 7161628"/>
              <a:gd name="connsiteY1293" fmla="*/ 889846 h 3489381"/>
              <a:gd name="connsiteX1294" fmla="*/ 6653225 w 7161628"/>
              <a:gd name="connsiteY1294" fmla="*/ 889585 h 3489381"/>
              <a:gd name="connsiteX1295" fmla="*/ 6653090 w 7161628"/>
              <a:gd name="connsiteY1295" fmla="*/ 889878 h 3489381"/>
              <a:gd name="connsiteX1296" fmla="*/ 6646902 w 7161628"/>
              <a:gd name="connsiteY1296" fmla="*/ 890363 h 3489381"/>
              <a:gd name="connsiteX1297" fmla="*/ 6653205 w 7161628"/>
              <a:gd name="connsiteY1297" fmla="*/ 921449 h 3489381"/>
              <a:gd name="connsiteX1298" fmla="*/ 6644775 w 7161628"/>
              <a:gd name="connsiteY1298" fmla="*/ 911146 h 3489381"/>
              <a:gd name="connsiteX1299" fmla="*/ 6647200 w 7161628"/>
              <a:gd name="connsiteY1299" fmla="*/ 902693 h 3489381"/>
              <a:gd name="connsiteX1300" fmla="*/ 6653090 w 7161628"/>
              <a:gd name="connsiteY1300" fmla="*/ 889878 h 3489381"/>
              <a:gd name="connsiteX1301" fmla="*/ 6653507 w 7161628"/>
              <a:gd name="connsiteY1301" fmla="*/ 889846 h 3489381"/>
              <a:gd name="connsiteX1302" fmla="*/ 6668330 w 7161628"/>
              <a:gd name="connsiteY1302" fmla="*/ 903568 h 3489381"/>
              <a:gd name="connsiteX1303" fmla="*/ 6666825 w 7161628"/>
              <a:gd name="connsiteY1303" fmla="*/ 922366 h 3489381"/>
              <a:gd name="connsiteX1304" fmla="*/ 6658337 w 7161628"/>
              <a:gd name="connsiteY1304" fmla="*/ 922815 h 3489381"/>
              <a:gd name="connsiteX1305" fmla="*/ 6713168 w 7161628"/>
              <a:gd name="connsiteY1305" fmla="*/ 932747 h 3489381"/>
              <a:gd name="connsiteX1306" fmla="*/ 6678533 w 7161628"/>
              <a:gd name="connsiteY1306" fmla="*/ 899575 h 3489381"/>
              <a:gd name="connsiteX1307" fmla="*/ 6698435 w 7161628"/>
              <a:gd name="connsiteY1307" fmla="*/ 903809 h 3489381"/>
              <a:gd name="connsiteX1308" fmla="*/ 6687215 w 7161628"/>
              <a:gd name="connsiteY1308" fmla="*/ 894924 h 3489381"/>
              <a:gd name="connsiteX1309" fmla="*/ 6695606 w 7161628"/>
              <a:gd name="connsiteY1309" fmla="*/ 895751 h 3489381"/>
              <a:gd name="connsiteX1310" fmla="*/ 6686631 w 7161628"/>
              <a:gd name="connsiteY1310" fmla="*/ 894461 h 3489381"/>
              <a:gd name="connsiteX1311" fmla="*/ 6687215 w 7161628"/>
              <a:gd name="connsiteY1311" fmla="*/ 894924 h 3489381"/>
              <a:gd name="connsiteX1312" fmla="*/ 6679942 w 7161628"/>
              <a:gd name="connsiteY1312" fmla="*/ 894207 h 3489381"/>
              <a:gd name="connsiteX1313" fmla="*/ 6664074 w 7161628"/>
              <a:gd name="connsiteY1313" fmla="*/ 889019 h 3489381"/>
              <a:gd name="connsiteX1314" fmla="*/ 2524911 w 7161628"/>
              <a:gd name="connsiteY1314" fmla="*/ 885428 h 3489381"/>
              <a:gd name="connsiteX1315" fmla="*/ 2502842 w 7161628"/>
              <a:gd name="connsiteY1315" fmla="*/ 893858 h 3489381"/>
              <a:gd name="connsiteX1316" fmla="*/ 2502530 w 7161628"/>
              <a:gd name="connsiteY1316" fmla="*/ 888316 h 3489381"/>
              <a:gd name="connsiteX1317" fmla="*/ 2524911 w 7161628"/>
              <a:gd name="connsiteY1317" fmla="*/ 885428 h 3489381"/>
              <a:gd name="connsiteX1318" fmla="*/ 5591065 w 7161628"/>
              <a:gd name="connsiteY1318" fmla="*/ 884713 h 3489381"/>
              <a:gd name="connsiteX1319" fmla="*/ 5586540 w 7161628"/>
              <a:gd name="connsiteY1319" fmla="*/ 888648 h 3489381"/>
              <a:gd name="connsiteX1320" fmla="*/ 5591065 w 7161628"/>
              <a:gd name="connsiteY1320" fmla="*/ 884713 h 3489381"/>
              <a:gd name="connsiteX1321" fmla="*/ 2208551 w 7161628"/>
              <a:gd name="connsiteY1321" fmla="*/ 883906 h 3489381"/>
              <a:gd name="connsiteX1322" fmla="*/ 2193448 w 7161628"/>
              <a:gd name="connsiteY1322" fmla="*/ 888941 h 3489381"/>
              <a:gd name="connsiteX1323" fmla="*/ 2208551 w 7161628"/>
              <a:gd name="connsiteY1323" fmla="*/ 883906 h 3489381"/>
              <a:gd name="connsiteX1324" fmla="*/ 2445533 w 7161628"/>
              <a:gd name="connsiteY1324" fmla="*/ 880277 h 3489381"/>
              <a:gd name="connsiteX1325" fmla="*/ 2428264 w 7161628"/>
              <a:gd name="connsiteY1325" fmla="*/ 885721 h 3489381"/>
              <a:gd name="connsiteX1326" fmla="*/ 2445533 w 7161628"/>
              <a:gd name="connsiteY1326" fmla="*/ 880277 h 3489381"/>
              <a:gd name="connsiteX1327" fmla="*/ 1944564 w 7161628"/>
              <a:gd name="connsiteY1327" fmla="*/ 875613 h 3489381"/>
              <a:gd name="connsiteX1328" fmla="*/ 1961480 w 7161628"/>
              <a:gd name="connsiteY1328" fmla="*/ 875633 h 3489381"/>
              <a:gd name="connsiteX1329" fmla="*/ 1949722 w 7161628"/>
              <a:gd name="connsiteY1329" fmla="*/ 885392 h 3489381"/>
              <a:gd name="connsiteX1330" fmla="*/ 1935083 w 7161628"/>
              <a:gd name="connsiteY1330" fmla="*/ 891860 h 3489381"/>
              <a:gd name="connsiteX1331" fmla="*/ 1935021 w 7161628"/>
              <a:gd name="connsiteY1331" fmla="*/ 891887 h 3489381"/>
              <a:gd name="connsiteX1332" fmla="*/ 1935021 w 7161628"/>
              <a:gd name="connsiteY1332" fmla="*/ 891907 h 3489381"/>
              <a:gd name="connsiteX1333" fmla="*/ 1944564 w 7161628"/>
              <a:gd name="connsiteY1333" fmla="*/ 875613 h 3489381"/>
              <a:gd name="connsiteX1334" fmla="*/ 5580052 w 7161628"/>
              <a:gd name="connsiteY1334" fmla="*/ 870606 h 3489381"/>
              <a:gd name="connsiteX1335" fmla="*/ 5591965 w 7161628"/>
              <a:gd name="connsiteY1335" fmla="*/ 871418 h 3489381"/>
              <a:gd name="connsiteX1336" fmla="*/ 5575867 w 7161628"/>
              <a:gd name="connsiteY1336" fmla="*/ 872648 h 3489381"/>
              <a:gd name="connsiteX1337" fmla="*/ 5580052 w 7161628"/>
              <a:gd name="connsiteY1337" fmla="*/ 870606 h 3489381"/>
              <a:gd name="connsiteX1338" fmla="*/ 5067911 w 7161628"/>
              <a:gd name="connsiteY1338" fmla="*/ 870599 h 3489381"/>
              <a:gd name="connsiteX1339" fmla="*/ 5073218 w 7161628"/>
              <a:gd name="connsiteY1339" fmla="*/ 873213 h 3489381"/>
              <a:gd name="connsiteX1340" fmla="*/ 5067911 w 7161628"/>
              <a:gd name="connsiteY1340" fmla="*/ 870599 h 3489381"/>
              <a:gd name="connsiteX1341" fmla="*/ 2023121 w 7161628"/>
              <a:gd name="connsiteY1341" fmla="*/ 857681 h 3489381"/>
              <a:gd name="connsiteX1342" fmla="*/ 2022945 w 7161628"/>
              <a:gd name="connsiteY1342" fmla="*/ 857798 h 3489381"/>
              <a:gd name="connsiteX1343" fmla="*/ 2023121 w 7161628"/>
              <a:gd name="connsiteY1343" fmla="*/ 857681 h 3489381"/>
              <a:gd name="connsiteX1344" fmla="*/ 5369070 w 7161628"/>
              <a:gd name="connsiteY1344" fmla="*/ 853857 h 3489381"/>
              <a:gd name="connsiteX1345" fmla="*/ 5377363 w 7161628"/>
              <a:gd name="connsiteY1345" fmla="*/ 860803 h 3489381"/>
              <a:gd name="connsiteX1346" fmla="*/ 5369070 w 7161628"/>
              <a:gd name="connsiteY1346" fmla="*/ 853857 h 3489381"/>
              <a:gd name="connsiteX1347" fmla="*/ 2090945 w 7161628"/>
              <a:gd name="connsiteY1347" fmla="*/ 853308 h 3489381"/>
              <a:gd name="connsiteX1348" fmla="*/ 2090109 w 7161628"/>
              <a:gd name="connsiteY1348" fmla="*/ 856725 h 3489381"/>
              <a:gd name="connsiteX1349" fmla="*/ 2079767 w 7161628"/>
              <a:gd name="connsiteY1349" fmla="*/ 860237 h 3489381"/>
              <a:gd name="connsiteX1350" fmla="*/ 2090945 w 7161628"/>
              <a:gd name="connsiteY1350" fmla="*/ 853308 h 3489381"/>
              <a:gd name="connsiteX1351" fmla="*/ 5431648 w 7161628"/>
              <a:gd name="connsiteY1351" fmla="*/ 846676 h 3489381"/>
              <a:gd name="connsiteX1352" fmla="*/ 5419609 w 7161628"/>
              <a:gd name="connsiteY1352" fmla="*/ 847242 h 3489381"/>
              <a:gd name="connsiteX1353" fmla="*/ 5456956 w 7161628"/>
              <a:gd name="connsiteY1353" fmla="*/ 853447 h 3489381"/>
              <a:gd name="connsiteX1354" fmla="*/ 5431648 w 7161628"/>
              <a:gd name="connsiteY1354" fmla="*/ 846676 h 3489381"/>
              <a:gd name="connsiteX1355" fmla="*/ 5364090 w 7161628"/>
              <a:gd name="connsiteY1355" fmla="*/ 844554 h 3489381"/>
              <a:gd name="connsiteX1356" fmla="*/ 5376856 w 7161628"/>
              <a:gd name="connsiteY1356" fmla="*/ 850579 h 3489381"/>
              <a:gd name="connsiteX1357" fmla="*/ 5360485 w 7161628"/>
              <a:gd name="connsiteY1357" fmla="*/ 848920 h 3489381"/>
              <a:gd name="connsiteX1358" fmla="*/ 5364090 w 7161628"/>
              <a:gd name="connsiteY1358" fmla="*/ 844554 h 3489381"/>
              <a:gd name="connsiteX1359" fmla="*/ 2670300 w 7161628"/>
              <a:gd name="connsiteY1359" fmla="*/ 841369 h 3489381"/>
              <a:gd name="connsiteX1360" fmla="*/ 2664466 w 7161628"/>
              <a:gd name="connsiteY1360" fmla="*/ 850579 h 3489381"/>
              <a:gd name="connsiteX1361" fmla="*/ 2670300 w 7161628"/>
              <a:gd name="connsiteY1361" fmla="*/ 841369 h 3489381"/>
              <a:gd name="connsiteX1362" fmla="*/ 5181208 w 7161628"/>
              <a:gd name="connsiteY1362" fmla="*/ 839367 h 3489381"/>
              <a:gd name="connsiteX1363" fmla="*/ 5199076 w 7161628"/>
              <a:gd name="connsiteY1363" fmla="*/ 839788 h 3489381"/>
              <a:gd name="connsiteX1364" fmla="*/ 5166665 w 7161628"/>
              <a:gd name="connsiteY1364" fmla="*/ 874696 h 3489381"/>
              <a:gd name="connsiteX1365" fmla="*/ 5087248 w 7161628"/>
              <a:gd name="connsiteY1365" fmla="*/ 852003 h 3489381"/>
              <a:gd name="connsiteX1366" fmla="*/ 5126254 w 7161628"/>
              <a:gd name="connsiteY1366" fmla="*/ 842852 h 3489381"/>
              <a:gd name="connsiteX1367" fmla="*/ 5181208 w 7161628"/>
              <a:gd name="connsiteY1367" fmla="*/ 839367 h 3489381"/>
              <a:gd name="connsiteX1368" fmla="*/ 5560967 w 7161628"/>
              <a:gd name="connsiteY1368" fmla="*/ 838320 h 3489381"/>
              <a:gd name="connsiteX1369" fmla="*/ 5577974 w 7161628"/>
              <a:gd name="connsiteY1369" fmla="*/ 845154 h 3489381"/>
              <a:gd name="connsiteX1370" fmla="*/ 5568959 w 7161628"/>
              <a:gd name="connsiteY1370" fmla="*/ 844647 h 3489381"/>
              <a:gd name="connsiteX1371" fmla="*/ 5549447 w 7161628"/>
              <a:gd name="connsiteY1371" fmla="*/ 838364 h 3489381"/>
              <a:gd name="connsiteX1372" fmla="*/ 5560967 w 7161628"/>
              <a:gd name="connsiteY1372" fmla="*/ 838320 h 3489381"/>
              <a:gd name="connsiteX1373" fmla="*/ 5442946 w 7161628"/>
              <a:gd name="connsiteY1373" fmla="*/ 836978 h 3489381"/>
              <a:gd name="connsiteX1374" fmla="*/ 5470713 w 7161628"/>
              <a:gd name="connsiteY1374" fmla="*/ 847008 h 3489381"/>
              <a:gd name="connsiteX1375" fmla="*/ 5442946 w 7161628"/>
              <a:gd name="connsiteY1375" fmla="*/ 836978 h 3489381"/>
              <a:gd name="connsiteX1376" fmla="*/ 2670442 w 7161628"/>
              <a:gd name="connsiteY1376" fmla="*/ 835982 h 3489381"/>
              <a:gd name="connsiteX1377" fmla="*/ 2673403 w 7161628"/>
              <a:gd name="connsiteY1377" fmla="*/ 839769 h 3489381"/>
              <a:gd name="connsiteX1378" fmla="*/ 2670442 w 7161628"/>
              <a:gd name="connsiteY1378" fmla="*/ 835982 h 3489381"/>
              <a:gd name="connsiteX1379" fmla="*/ 4714262 w 7161628"/>
              <a:gd name="connsiteY1379" fmla="*/ 834871 h 3489381"/>
              <a:gd name="connsiteX1380" fmla="*/ 4701071 w 7161628"/>
              <a:gd name="connsiteY1380" fmla="*/ 839671 h 3489381"/>
              <a:gd name="connsiteX1381" fmla="*/ 4714262 w 7161628"/>
              <a:gd name="connsiteY1381" fmla="*/ 834871 h 3489381"/>
              <a:gd name="connsiteX1382" fmla="*/ 2379534 w 7161628"/>
              <a:gd name="connsiteY1382" fmla="*/ 833337 h 3489381"/>
              <a:gd name="connsiteX1383" fmla="*/ 2379502 w 7161628"/>
              <a:gd name="connsiteY1383" fmla="*/ 835651 h 3489381"/>
              <a:gd name="connsiteX1384" fmla="*/ 2374019 w 7161628"/>
              <a:gd name="connsiteY1384" fmla="*/ 834812 h 3489381"/>
              <a:gd name="connsiteX1385" fmla="*/ 2379534 w 7161628"/>
              <a:gd name="connsiteY1385" fmla="*/ 833337 h 3489381"/>
              <a:gd name="connsiteX1386" fmla="*/ 2410176 w 7161628"/>
              <a:gd name="connsiteY1386" fmla="*/ 830773 h 3489381"/>
              <a:gd name="connsiteX1387" fmla="*/ 2410169 w 7161628"/>
              <a:gd name="connsiteY1387" fmla="*/ 830799 h 3489381"/>
              <a:gd name="connsiteX1388" fmla="*/ 2406788 w 7161628"/>
              <a:gd name="connsiteY1388" fmla="*/ 835273 h 3489381"/>
              <a:gd name="connsiteX1389" fmla="*/ 2410176 w 7161628"/>
              <a:gd name="connsiteY1389" fmla="*/ 830773 h 3489381"/>
              <a:gd name="connsiteX1390" fmla="*/ 2410805 w 7161628"/>
              <a:gd name="connsiteY1390" fmla="*/ 829958 h 3489381"/>
              <a:gd name="connsiteX1391" fmla="*/ 2410231 w 7161628"/>
              <a:gd name="connsiteY1391" fmla="*/ 830717 h 3489381"/>
              <a:gd name="connsiteX1392" fmla="*/ 2410176 w 7161628"/>
              <a:gd name="connsiteY1392" fmla="*/ 830773 h 3489381"/>
              <a:gd name="connsiteX1393" fmla="*/ 2410805 w 7161628"/>
              <a:gd name="connsiteY1393" fmla="*/ 829958 h 3489381"/>
              <a:gd name="connsiteX1394" fmla="*/ 5449795 w 7161628"/>
              <a:gd name="connsiteY1394" fmla="*/ 826773 h 3489381"/>
              <a:gd name="connsiteX1395" fmla="*/ 5452624 w 7161628"/>
              <a:gd name="connsiteY1395" fmla="*/ 833154 h 3489381"/>
              <a:gd name="connsiteX1396" fmla="*/ 5449795 w 7161628"/>
              <a:gd name="connsiteY1396" fmla="*/ 826773 h 3489381"/>
              <a:gd name="connsiteX1397" fmla="*/ 2397063 w 7161628"/>
              <a:gd name="connsiteY1397" fmla="*/ 818226 h 3489381"/>
              <a:gd name="connsiteX1398" fmla="*/ 2384556 w 7161628"/>
              <a:gd name="connsiteY1398" fmla="*/ 828861 h 3489381"/>
              <a:gd name="connsiteX1399" fmla="*/ 2397063 w 7161628"/>
              <a:gd name="connsiteY1399" fmla="*/ 818226 h 3489381"/>
              <a:gd name="connsiteX1400" fmla="*/ 2093445 w 7161628"/>
              <a:gd name="connsiteY1400" fmla="*/ 817622 h 3489381"/>
              <a:gd name="connsiteX1401" fmla="*/ 2077074 w 7161628"/>
              <a:gd name="connsiteY1401" fmla="*/ 840393 h 3489381"/>
              <a:gd name="connsiteX1402" fmla="*/ 2054166 w 7161628"/>
              <a:gd name="connsiteY1402" fmla="*/ 863672 h 3489381"/>
              <a:gd name="connsiteX1403" fmla="*/ 1978749 w 7161628"/>
              <a:gd name="connsiteY1403" fmla="*/ 904200 h 3489381"/>
              <a:gd name="connsiteX1404" fmla="*/ 1976837 w 7161628"/>
              <a:gd name="connsiteY1404" fmla="*/ 901253 h 3489381"/>
              <a:gd name="connsiteX1405" fmla="*/ 1996096 w 7161628"/>
              <a:gd name="connsiteY1405" fmla="*/ 887750 h 3489381"/>
              <a:gd name="connsiteX1406" fmla="*/ 1935996 w 7161628"/>
              <a:gd name="connsiteY1406" fmla="*/ 923186 h 3489381"/>
              <a:gd name="connsiteX1407" fmla="*/ 1941499 w 7161628"/>
              <a:gd name="connsiteY1407" fmla="*/ 915302 h 3489381"/>
              <a:gd name="connsiteX1408" fmla="*/ 1916113 w 7161628"/>
              <a:gd name="connsiteY1408" fmla="*/ 927342 h 3489381"/>
              <a:gd name="connsiteX1409" fmla="*/ 1923801 w 7161628"/>
              <a:gd name="connsiteY1409" fmla="*/ 920103 h 3489381"/>
              <a:gd name="connsiteX1410" fmla="*/ 1917889 w 7161628"/>
              <a:gd name="connsiteY1410" fmla="*/ 922998 h 3489381"/>
              <a:gd name="connsiteX1411" fmla="*/ 1910694 w 7161628"/>
              <a:gd name="connsiteY1411" fmla="*/ 926666 h 3489381"/>
              <a:gd name="connsiteX1412" fmla="*/ 1930201 w 7161628"/>
              <a:gd name="connsiteY1412" fmla="*/ 910912 h 3489381"/>
              <a:gd name="connsiteX1413" fmla="*/ 1961891 w 7161628"/>
              <a:gd name="connsiteY1413" fmla="*/ 889741 h 3489381"/>
              <a:gd name="connsiteX1414" fmla="*/ 1964368 w 7161628"/>
              <a:gd name="connsiteY1414" fmla="*/ 890716 h 3489381"/>
              <a:gd name="connsiteX1415" fmla="*/ 1965540 w 7161628"/>
              <a:gd name="connsiteY1415" fmla="*/ 898326 h 3489381"/>
              <a:gd name="connsiteX1416" fmla="*/ 1970846 w 7161628"/>
              <a:gd name="connsiteY1416" fmla="*/ 888941 h 3489381"/>
              <a:gd name="connsiteX1417" fmla="*/ 2021345 w 7161628"/>
              <a:gd name="connsiteY1417" fmla="*/ 865603 h 3489381"/>
              <a:gd name="connsiteX1418" fmla="*/ 2022282 w 7161628"/>
              <a:gd name="connsiteY1418" fmla="*/ 860998 h 3489381"/>
              <a:gd name="connsiteX1419" fmla="*/ 2013969 w 7161628"/>
              <a:gd name="connsiteY1419" fmla="*/ 862520 h 3489381"/>
              <a:gd name="connsiteX1420" fmla="*/ 1997813 w 7161628"/>
              <a:gd name="connsiteY1420" fmla="*/ 867711 h 3489381"/>
              <a:gd name="connsiteX1421" fmla="*/ 2031063 w 7161628"/>
              <a:gd name="connsiteY1421" fmla="*/ 846696 h 3489381"/>
              <a:gd name="connsiteX1422" fmla="*/ 2066595 w 7161628"/>
              <a:gd name="connsiteY1422" fmla="*/ 826422 h 3489381"/>
              <a:gd name="connsiteX1423" fmla="*/ 2093445 w 7161628"/>
              <a:gd name="connsiteY1423" fmla="*/ 817622 h 3489381"/>
              <a:gd name="connsiteX1424" fmla="*/ 2056507 w 7161628"/>
              <a:gd name="connsiteY1424" fmla="*/ 812958 h 3489381"/>
              <a:gd name="connsiteX1425" fmla="*/ 2019472 w 7161628"/>
              <a:gd name="connsiteY1425" fmla="*/ 833212 h 3489381"/>
              <a:gd name="connsiteX1426" fmla="*/ 2056507 w 7161628"/>
              <a:gd name="connsiteY1426" fmla="*/ 812958 h 3489381"/>
              <a:gd name="connsiteX1427" fmla="*/ 4768546 w 7161628"/>
              <a:gd name="connsiteY1427" fmla="*/ 811514 h 3489381"/>
              <a:gd name="connsiteX1428" fmla="*/ 4777893 w 7161628"/>
              <a:gd name="connsiteY1428" fmla="*/ 815982 h 3489381"/>
              <a:gd name="connsiteX1429" fmla="*/ 4739921 w 7161628"/>
              <a:gd name="connsiteY1429" fmla="*/ 821466 h 3489381"/>
              <a:gd name="connsiteX1430" fmla="*/ 4768546 w 7161628"/>
              <a:gd name="connsiteY1430" fmla="*/ 811534 h 3489381"/>
              <a:gd name="connsiteX1431" fmla="*/ 5334572 w 7161628"/>
              <a:gd name="connsiteY1431" fmla="*/ 810246 h 3489381"/>
              <a:gd name="connsiteX1432" fmla="*/ 5340391 w 7161628"/>
              <a:gd name="connsiteY1432" fmla="*/ 812489 h 3489381"/>
              <a:gd name="connsiteX1433" fmla="*/ 5343743 w 7161628"/>
              <a:gd name="connsiteY1433" fmla="*/ 815226 h 3489381"/>
              <a:gd name="connsiteX1434" fmla="*/ 4802422 w 7161628"/>
              <a:gd name="connsiteY1434" fmla="*/ 808200 h 3489381"/>
              <a:gd name="connsiteX1435" fmla="*/ 4805171 w 7161628"/>
              <a:gd name="connsiteY1435" fmla="*/ 812529 h 3489381"/>
              <a:gd name="connsiteX1436" fmla="*/ 4787220 w 7161628"/>
              <a:gd name="connsiteY1436" fmla="*/ 809036 h 3489381"/>
              <a:gd name="connsiteX1437" fmla="*/ 4802422 w 7161628"/>
              <a:gd name="connsiteY1437" fmla="*/ 808200 h 3489381"/>
              <a:gd name="connsiteX1438" fmla="*/ 2156432 w 7161628"/>
              <a:gd name="connsiteY1438" fmla="*/ 807865 h 3489381"/>
              <a:gd name="connsiteX1439" fmla="*/ 2071981 w 7161628"/>
              <a:gd name="connsiteY1439" fmla="*/ 856393 h 3489381"/>
              <a:gd name="connsiteX1440" fmla="*/ 2100372 w 7161628"/>
              <a:gd name="connsiteY1440" fmla="*/ 831632 h 3489381"/>
              <a:gd name="connsiteX1441" fmla="*/ 2076918 w 7161628"/>
              <a:gd name="connsiteY1441" fmla="*/ 847300 h 3489381"/>
              <a:gd name="connsiteX1442" fmla="*/ 2156432 w 7161628"/>
              <a:gd name="connsiteY1442" fmla="*/ 807865 h 3489381"/>
              <a:gd name="connsiteX1443" fmla="*/ 2204824 w 7161628"/>
              <a:gd name="connsiteY1443" fmla="*/ 807338 h 3489381"/>
              <a:gd name="connsiteX1444" fmla="*/ 2074381 w 7161628"/>
              <a:gd name="connsiteY1444" fmla="*/ 900161 h 3489381"/>
              <a:gd name="connsiteX1445" fmla="*/ 2040155 w 7161628"/>
              <a:gd name="connsiteY1445" fmla="*/ 938464 h 3489381"/>
              <a:gd name="connsiteX1446" fmla="*/ 2065094 w 7161628"/>
              <a:gd name="connsiteY1446" fmla="*/ 934035 h 3489381"/>
              <a:gd name="connsiteX1447" fmla="*/ 2058049 w 7161628"/>
              <a:gd name="connsiteY1447" fmla="*/ 948942 h 3489381"/>
              <a:gd name="connsiteX1448" fmla="*/ 2077679 w 7161628"/>
              <a:gd name="connsiteY1448" fmla="*/ 947791 h 3489381"/>
              <a:gd name="connsiteX1449" fmla="*/ 2053717 w 7161628"/>
              <a:gd name="connsiteY1449" fmla="*/ 966406 h 3489381"/>
              <a:gd name="connsiteX1450" fmla="*/ 2037287 w 7161628"/>
              <a:gd name="connsiteY1450" fmla="*/ 983773 h 3489381"/>
              <a:gd name="connsiteX1451" fmla="*/ 2075942 w 7161628"/>
              <a:gd name="connsiteY1451" fmla="*/ 964543 h 3489381"/>
              <a:gd name="connsiteX1452" fmla="*/ 2080232 w 7161628"/>
              <a:gd name="connsiteY1452" fmla="*/ 961284 h 3489381"/>
              <a:gd name="connsiteX1453" fmla="*/ 2096352 w 7161628"/>
              <a:gd name="connsiteY1453" fmla="*/ 957587 h 3489381"/>
              <a:gd name="connsiteX1454" fmla="*/ 2066226 w 7161628"/>
              <a:gd name="connsiteY1454" fmla="*/ 977607 h 3489381"/>
              <a:gd name="connsiteX1455" fmla="*/ 2065893 w 7161628"/>
              <a:gd name="connsiteY1455" fmla="*/ 995871 h 3489381"/>
              <a:gd name="connsiteX1456" fmla="*/ 2140373 w 7161628"/>
              <a:gd name="connsiteY1456" fmla="*/ 950874 h 3489381"/>
              <a:gd name="connsiteX1457" fmla="*/ 2114421 w 7161628"/>
              <a:gd name="connsiteY1457" fmla="*/ 984124 h 3489381"/>
              <a:gd name="connsiteX1458" fmla="*/ 2123359 w 7161628"/>
              <a:gd name="connsiteY1458" fmla="*/ 991539 h 3489381"/>
              <a:gd name="connsiteX1459" fmla="*/ 2160179 w 7161628"/>
              <a:gd name="connsiteY1459" fmla="*/ 958718 h 3489381"/>
              <a:gd name="connsiteX1460" fmla="*/ 2166520 w 7161628"/>
              <a:gd name="connsiteY1460" fmla="*/ 942972 h 3489381"/>
              <a:gd name="connsiteX1461" fmla="*/ 2166403 w 7161628"/>
              <a:gd name="connsiteY1461" fmla="*/ 951908 h 3489381"/>
              <a:gd name="connsiteX1462" fmla="*/ 2222327 w 7161628"/>
              <a:gd name="connsiteY1462" fmla="*/ 903185 h 3489381"/>
              <a:gd name="connsiteX1463" fmla="*/ 2214288 w 7161628"/>
              <a:gd name="connsiteY1463" fmla="*/ 904083 h 3489381"/>
              <a:gd name="connsiteX1464" fmla="*/ 2229684 w 7161628"/>
              <a:gd name="connsiteY1464" fmla="*/ 893546 h 3489381"/>
              <a:gd name="connsiteX1465" fmla="*/ 2227459 w 7161628"/>
              <a:gd name="connsiteY1465" fmla="*/ 877740 h 3489381"/>
              <a:gd name="connsiteX1466" fmla="*/ 2311734 w 7161628"/>
              <a:gd name="connsiteY1466" fmla="*/ 839066 h 3489381"/>
              <a:gd name="connsiteX1467" fmla="*/ 2302602 w 7161628"/>
              <a:gd name="connsiteY1467" fmla="*/ 847066 h 3489381"/>
              <a:gd name="connsiteX1468" fmla="*/ 2330622 w 7161628"/>
              <a:gd name="connsiteY1468" fmla="*/ 838617 h 3489381"/>
              <a:gd name="connsiteX1469" fmla="*/ 2315402 w 7161628"/>
              <a:gd name="connsiteY1469" fmla="*/ 852920 h 3489381"/>
              <a:gd name="connsiteX1470" fmla="*/ 2296553 w 7161628"/>
              <a:gd name="connsiteY1470" fmla="*/ 874833 h 3489381"/>
              <a:gd name="connsiteX1471" fmla="*/ 2284650 w 7161628"/>
              <a:gd name="connsiteY1471" fmla="*/ 884238 h 3489381"/>
              <a:gd name="connsiteX1472" fmla="*/ 2297704 w 7161628"/>
              <a:gd name="connsiteY1472" fmla="*/ 891575 h 3489381"/>
              <a:gd name="connsiteX1473" fmla="*/ 2221702 w 7161628"/>
              <a:gd name="connsiteY1473" fmla="*/ 955967 h 3489381"/>
              <a:gd name="connsiteX1474" fmla="*/ 2231166 w 7161628"/>
              <a:gd name="connsiteY1474" fmla="*/ 951616 h 3489381"/>
              <a:gd name="connsiteX1475" fmla="*/ 2209155 w 7161628"/>
              <a:gd name="connsiteY1475" fmla="*/ 963109 h 3489381"/>
              <a:gd name="connsiteX1476" fmla="*/ 2208318 w 7161628"/>
              <a:gd name="connsiteY1476" fmla="*/ 954718 h 3489381"/>
              <a:gd name="connsiteX1477" fmla="*/ 2199302 w 7161628"/>
              <a:gd name="connsiteY1477" fmla="*/ 960396 h 3489381"/>
              <a:gd name="connsiteX1478" fmla="*/ 2205937 w 7161628"/>
              <a:gd name="connsiteY1478" fmla="*/ 957216 h 3489381"/>
              <a:gd name="connsiteX1479" fmla="*/ 2186560 w 7161628"/>
              <a:gd name="connsiteY1479" fmla="*/ 976202 h 3489381"/>
              <a:gd name="connsiteX1480" fmla="*/ 2208629 w 7161628"/>
              <a:gd name="connsiteY1480" fmla="*/ 975636 h 3489381"/>
              <a:gd name="connsiteX1481" fmla="*/ 2185819 w 7161628"/>
              <a:gd name="connsiteY1481" fmla="*/ 988866 h 3489381"/>
              <a:gd name="connsiteX1482" fmla="*/ 2184101 w 7161628"/>
              <a:gd name="connsiteY1482" fmla="*/ 980241 h 3489381"/>
              <a:gd name="connsiteX1483" fmla="*/ 2127007 w 7161628"/>
              <a:gd name="connsiteY1483" fmla="*/ 1006349 h 3489381"/>
              <a:gd name="connsiteX1484" fmla="*/ 2144842 w 7161628"/>
              <a:gd name="connsiteY1484" fmla="*/ 1002115 h 3489381"/>
              <a:gd name="connsiteX1485" fmla="*/ 2083709 w 7161628"/>
              <a:gd name="connsiteY1485" fmla="*/ 1054428 h 3489381"/>
              <a:gd name="connsiteX1486" fmla="*/ 2075981 w 7161628"/>
              <a:gd name="connsiteY1486" fmla="*/ 1072185 h 3489381"/>
              <a:gd name="connsiteX1487" fmla="*/ 2025795 w 7161628"/>
              <a:gd name="connsiteY1487" fmla="*/ 1119386 h 3489381"/>
              <a:gd name="connsiteX1488" fmla="*/ 1934182 w 7161628"/>
              <a:gd name="connsiteY1488" fmla="*/ 1179291 h 3489381"/>
              <a:gd name="connsiteX1489" fmla="*/ 1903508 w 7161628"/>
              <a:gd name="connsiteY1489" fmla="*/ 1219253 h 3489381"/>
              <a:gd name="connsiteX1490" fmla="*/ 1915840 w 7161628"/>
              <a:gd name="connsiteY1490" fmla="*/ 1215721 h 3489381"/>
              <a:gd name="connsiteX1491" fmla="*/ 1855994 w 7161628"/>
              <a:gd name="connsiteY1491" fmla="*/ 1269498 h 3489381"/>
              <a:gd name="connsiteX1492" fmla="*/ 1773964 w 7161628"/>
              <a:gd name="connsiteY1492" fmla="*/ 1392428 h 3489381"/>
              <a:gd name="connsiteX1493" fmla="*/ 1815115 w 7161628"/>
              <a:gd name="connsiteY1493" fmla="*/ 1376057 h 3489381"/>
              <a:gd name="connsiteX1494" fmla="*/ 1808324 w 7161628"/>
              <a:gd name="connsiteY1494" fmla="*/ 1419161 h 3489381"/>
              <a:gd name="connsiteX1495" fmla="*/ 1816910 w 7161628"/>
              <a:gd name="connsiteY1495" fmla="*/ 1414107 h 3489381"/>
              <a:gd name="connsiteX1496" fmla="*/ 1923742 w 7161628"/>
              <a:gd name="connsiteY1496" fmla="*/ 1355940 h 3489381"/>
              <a:gd name="connsiteX1497" fmla="*/ 1995022 w 7161628"/>
              <a:gd name="connsiteY1497" fmla="*/ 1342944 h 3489381"/>
              <a:gd name="connsiteX1498" fmla="*/ 2075727 w 7161628"/>
              <a:gd name="connsiteY1498" fmla="*/ 1299197 h 3489381"/>
              <a:gd name="connsiteX1499" fmla="*/ 2053970 w 7161628"/>
              <a:gd name="connsiteY1499" fmla="*/ 1363979 h 3489381"/>
              <a:gd name="connsiteX1500" fmla="*/ 2063435 w 7161628"/>
              <a:gd name="connsiteY1500" fmla="*/ 1375765 h 3489381"/>
              <a:gd name="connsiteX1501" fmla="*/ 2089659 w 7161628"/>
              <a:gd name="connsiteY1501" fmla="*/ 1383004 h 3489381"/>
              <a:gd name="connsiteX1502" fmla="*/ 2111221 w 7161628"/>
              <a:gd name="connsiteY1502" fmla="*/ 1375530 h 3489381"/>
              <a:gd name="connsiteX1503" fmla="*/ 2130090 w 7161628"/>
              <a:gd name="connsiteY1503" fmla="*/ 1350652 h 3489381"/>
              <a:gd name="connsiteX1504" fmla="*/ 2135418 w 7161628"/>
              <a:gd name="connsiteY1504" fmla="*/ 1355725 h 3489381"/>
              <a:gd name="connsiteX1505" fmla="*/ 2156023 w 7161628"/>
              <a:gd name="connsiteY1505" fmla="*/ 1317558 h 3489381"/>
              <a:gd name="connsiteX1506" fmla="*/ 2154930 w 7161628"/>
              <a:gd name="connsiteY1506" fmla="*/ 1306670 h 3489381"/>
              <a:gd name="connsiteX1507" fmla="*/ 2147027 w 7161628"/>
              <a:gd name="connsiteY1507" fmla="*/ 1278162 h 3489381"/>
              <a:gd name="connsiteX1508" fmla="*/ 2144510 w 7161628"/>
              <a:gd name="connsiteY1508" fmla="*/ 1269713 h 3489381"/>
              <a:gd name="connsiteX1509" fmla="*/ 2239498 w 7161628"/>
              <a:gd name="connsiteY1509" fmla="*/ 1186588 h 3489381"/>
              <a:gd name="connsiteX1510" fmla="*/ 2228317 w 7161628"/>
              <a:gd name="connsiteY1510" fmla="*/ 1128148 h 3489381"/>
              <a:gd name="connsiteX1511" fmla="*/ 2284320 w 7161628"/>
              <a:gd name="connsiteY1511" fmla="*/ 1064907 h 3489381"/>
              <a:gd name="connsiteX1512" fmla="*/ 2283441 w 7161628"/>
              <a:gd name="connsiteY1512" fmla="*/ 1048106 h 3489381"/>
              <a:gd name="connsiteX1513" fmla="*/ 2252708 w 7161628"/>
              <a:gd name="connsiteY1513" fmla="*/ 1065317 h 3489381"/>
              <a:gd name="connsiteX1514" fmla="*/ 2293255 w 7161628"/>
              <a:gd name="connsiteY1514" fmla="*/ 1027715 h 3489381"/>
              <a:gd name="connsiteX1515" fmla="*/ 2310583 w 7161628"/>
              <a:gd name="connsiteY1515" fmla="*/ 994485 h 3489381"/>
              <a:gd name="connsiteX1516" fmla="*/ 2302797 w 7161628"/>
              <a:gd name="connsiteY1516" fmla="*/ 997354 h 3489381"/>
              <a:gd name="connsiteX1517" fmla="*/ 2366584 w 7161628"/>
              <a:gd name="connsiteY1517" fmla="*/ 971128 h 3489381"/>
              <a:gd name="connsiteX1518" fmla="*/ 2421181 w 7161628"/>
              <a:gd name="connsiteY1518" fmla="*/ 939986 h 3489381"/>
              <a:gd name="connsiteX1519" fmla="*/ 2447914 w 7161628"/>
              <a:gd name="connsiteY1519" fmla="*/ 939030 h 3489381"/>
              <a:gd name="connsiteX1520" fmla="*/ 2465553 w 7161628"/>
              <a:gd name="connsiteY1520" fmla="*/ 940767 h 3489381"/>
              <a:gd name="connsiteX1521" fmla="*/ 2464969 w 7161628"/>
              <a:gd name="connsiteY1521" fmla="*/ 943498 h 3489381"/>
              <a:gd name="connsiteX1522" fmla="*/ 2527956 w 7161628"/>
              <a:gd name="connsiteY1522" fmla="*/ 921234 h 3489381"/>
              <a:gd name="connsiteX1523" fmla="*/ 2500091 w 7161628"/>
              <a:gd name="connsiteY1523" fmla="*/ 970797 h 3489381"/>
              <a:gd name="connsiteX1524" fmla="*/ 2502179 w 7161628"/>
              <a:gd name="connsiteY1524" fmla="*/ 974485 h 3489381"/>
              <a:gd name="connsiteX1525" fmla="*/ 2511389 w 7161628"/>
              <a:gd name="connsiteY1525" fmla="*/ 973353 h 3489381"/>
              <a:gd name="connsiteX1526" fmla="*/ 2493534 w 7161628"/>
              <a:gd name="connsiteY1526" fmla="*/ 987929 h 3489381"/>
              <a:gd name="connsiteX1527" fmla="*/ 2543859 w 7161628"/>
              <a:gd name="connsiteY1527" fmla="*/ 977841 h 3489381"/>
              <a:gd name="connsiteX1528" fmla="*/ 2595528 w 7161628"/>
              <a:gd name="connsiteY1528" fmla="*/ 947928 h 3489381"/>
              <a:gd name="connsiteX1529" fmla="*/ 2616797 w 7161628"/>
              <a:gd name="connsiteY1529" fmla="*/ 923420 h 3489381"/>
              <a:gd name="connsiteX1530" fmla="*/ 2619216 w 7161628"/>
              <a:gd name="connsiteY1530" fmla="*/ 911790 h 3489381"/>
              <a:gd name="connsiteX1531" fmla="*/ 2664095 w 7161628"/>
              <a:gd name="connsiteY1531" fmla="*/ 871750 h 3489381"/>
              <a:gd name="connsiteX1532" fmla="*/ 2661306 w 7161628"/>
              <a:gd name="connsiteY1532" fmla="*/ 883906 h 3489381"/>
              <a:gd name="connsiteX1533" fmla="*/ 2678886 w 7161628"/>
              <a:gd name="connsiteY1533" fmla="*/ 885448 h 3489381"/>
              <a:gd name="connsiteX1534" fmla="*/ 2672428 w 7161628"/>
              <a:gd name="connsiteY1534" fmla="*/ 891204 h 3489381"/>
              <a:gd name="connsiteX1535" fmla="*/ 2678866 w 7161628"/>
              <a:gd name="connsiteY1535" fmla="*/ 894912 h 3489381"/>
              <a:gd name="connsiteX1536" fmla="*/ 2693423 w 7161628"/>
              <a:gd name="connsiteY1536" fmla="*/ 895399 h 3489381"/>
              <a:gd name="connsiteX1537" fmla="*/ 2688341 w 7161628"/>
              <a:gd name="connsiteY1537" fmla="*/ 903994 h 3489381"/>
              <a:gd name="connsiteX1538" fmla="*/ 2685927 w 7161628"/>
              <a:gd name="connsiteY1538" fmla="*/ 905354 h 3489381"/>
              <a:gd name="connsiteX1539" fmla="*/ 2672841 w 7161628"/>
              <a:gd name="connsiteY1539" fmla="*/ 911592 h 3489381"/>
              <a:gd name="connsiteX1540" fmla="*/ 2675270 w 7161628"/>
              <a:gd name="connsiteY1540" fmla="*/ 911358 h 3489381"/>
              <a:gd name="connsiteX1541" fmla="*/ 2685927 w 7161628"/>
              <a:gd name="connsiteY1541" fmla="*/ 905354 h 3489381"/>
              <a:gd name="connsiteX1542" fmla="*/ 2699688 w 7161628"/>
              <a:gd name="connsiteY1542" fmla="*/ 898795 h 3489381"/>
              <a:gd name="connsiteX1543" fmla="*/ 2698672 w 7161628"/>
              <a:gd name="connsiteY1543" fmla="*/ 911985 h 3489381"/>
              <a:gd name="connsiteX1544" fmla="*/ 2719882 w 7161628"/>
              <a:gd name="connsiteY1544" fmla="*/ 907497 h 3489381"/>
              <a:gd name="connsiteX1545" fmla="*/ 2707532 w 7161628"/>
              <a:gd name="connsiteY1545" fmla="*/ 912395 h 3489381"/>
              <a:gd name="connsiteX1546" fmla="*/ 2709463 w 7161628"/>
              <a:gd name="connsiteY1546" fmla="*/ 915420 h 3489381"/>
              <a:gd name="connsiteX1547" fmla="*/ 2719043 w 7161628"/>
              <a:gd name="connsiteY1547" fmla="*/ 912200 h 3489381"/>
              <a:gd name="connsiteX1548" fmla="*/ 2698438 w 7161628"/>
              <a:gd name="connsiteY1548" fmla="*/ 923205 h 3489381"/>
              <a:gd name="connsiteX1549" fmla="*/ 2717502 w 7161628"/>
              <a:gd name="connsiteY1549" fmla="*/ 922620 h 3489381"/>
              <a:gd name="connsiteX1550" fmla="*/ 2709580 w 7161628"/>
              <a:gd name="connsiteY1550" fmla="*/ 931635 h 3489381"/>
              <a:gd name="connsiteX1551" fmla="*/ 2696857 w 7161628"/>
              <a:gd name="connsiteY1551" fmla="*/ 942503 h 3489381"/>
              <a:gd name="connsiteX1552" fmla="*/ 2693033 w 7161628"/>
              <a:gd name="connsiteY1552" fmla="*/ 948396 h 3489381"/>
              <a:gd name="connsiteX1553" fmla="*/ 2695008 w 7161628"/>
              <a:gd name="connsiteY1553" fmla="*/ 948110 h 3489381"/>
              <a:gd name="connsiteX1554" fmla="*/ 2695297 w 7161628"/>
              <a:gd name="connsiteY1554" fmla="*/ 948794 h 3489381"/>
              <a:gd name="connsiteX1555" fmla="*/ 2699413 w 7161628"/>
              <a:gd name="connsiteY1555" fmla="*/ 947471 h 3489381"/>
              <a:gd name="connsiteX1556" fmla="*/ 2695008 w 7161628"/>
              <a:gd name="connsiteY1556" fmla="*/ 948110 h 3489381"/>
              <a:gd name="connsiteX1557" fmla="*/ 2694971 w 7161628"/>
              <a:gd name="connsiteY1557" fmla="*/ 948021 h 3489381"/>
              <a:gd name="connsiteX1558" fmla="*/ 2712721 w 7161628"/>
              <a:gd name="connsiteY1558" fmla="*/ 940806 h 3489381"/>
              <a:gd name="connsiteX1559" fmla="*/ 2695082 w 7161628"/>
              <a:gd name="connsiteY1559" fmla="*/ 951850 h 3489381"/>
              <a:gd name="connsiteX1560" fmla="*/ 2709580 w 7161628"/>
              <a:gd name="connsiteY1560" fmla="*/ 951108 h 3489381"/>
              <a:gd name="connsiteX1561" fmla="*/ 2719531 w 7161628"/>
              <a:gd name="connsiteY1561" fmla="*/ 942718 h 3489381"/>
              <a:gd name="connsiteX1562" fmla="*/ 2714555 w 7161628"/>
              <a:gd name="connsiteY1562" fmla="*/ 951655 h 3489381"/>
              <a:gd name="connsiteX1563" fmla="*/ 2737424 w 7161628"/>
              <a:gd name="connsiteY1563" fmla="*/ 943615 h 3489381"/>
              <a:gd name="connsiteX1564" fmla="*/ 2732001 w 7161628"/>
              <a:gd name="connsiteY1564" fmla="*/ 958172 h 3489381"/>
              <a:gd name="connsiteX1565" fmla="*/ 2749952 w 7161628"/>
              <a:gd name="connsiteY1565" fmla="*/ 948435 h 3489381"/>
              <a:gd name="connsiteX1566" fmla="*/ 2748878 w 7161628"/>
              <a:gd name="connsiteY1566" fmla="*/ 953860 h 3489381"/>
              <a:gd name="connsiteX1567" fmla="*/ 2768235 w 7161628"/>
              <a:gd name="connsiteY1567" fmla="*/ 942172 h 3489381"/>
              <a:gd name="connsiteX1568" fmla="*/ 2767357 w 7161628"/>
              <a:gd name="connsiteY1568" fmla="*/ 946855 h 3489381"/>
              <a:gd name="connsiteX1569" fmla="*/ 2775866 w 7161628"/>
              <a:gd name="connsiteY1569" fmla="*/ 942250 h 3489381"/>
              <a:gd name="connsiteX1570" fmla="*/ 2806441 w 7161628"/>
              <a:gd name="connsiteY1570" fmla="*/ 934113 h 3489381"/>
              <a:gd name="connsiteX1571" fmla="*/ 2821212 w 7161628"/>
              <a:gd name="connsiteY1571" fmla="*/ 935401 h 3489381"/>
              <a:gd name="connsiteX1572" fmla="*/ 2788879 w 7161628"/>
              <a:gd name="connsiteY1572" fmla="*/ 957021 h 3489381"/>
              <a:gd name="connsiteX1573" fmla="*/ 2808179 w 7161628"/>
              <a:gd name="connsiteY1573" fmla="*/ 963343 h 3489381"/>
              <a:gd name="connsiteX1574" fmla="*/ 2834637 w 7161628"/>
              <a:gd name="connsiteY1574" fmla="*/ 951577 h 3489381"/>
              <a:gd name="connsiteX1575" fmla="*/ 2860062 w 7161628"/>
              <a:gd name="connsiteY1575" fmla="*/ 945040 h 3489381"/>
              <a:gd name="connsiteX1576" fmla="*/ 2846813 w 7161628"/>
              <a:gd name="connsiteY1576" fmla="*/ 961450 h 3489381"/>
              <a:gd name="connsiteX1577" fmla="*/ 2843614 w 7161628"/>
              <a:gd name="connsiteY1577" fmla="*/ 968280 h 3489381"/>
              <a:gd name="connsiteX1578" fmla="*/ 2853896 w 7161628"/>
              <a:gd name="connsiteY1578" fmla="*/ 974465 h 3489381"/>
              <a:gd name="connsiteX1579" fmla="*/ 2847286 w 7161628"/>
              <a:gd name="connsiteY1579" fmla="*/ 975749 h 3489381"/>
              <a:gd name="connsiteX1580" fmla="*/ 2846677 w 7161628"/>
              <a:gd name="connsiteY1580" fmla="*/ 975636 h 3489381"/>
              <a:gd name="connsiteX1581" fmla="*/ 2844028 w 7161628"/>
              <a:gd name="connsiteY1581" fmla="*/ 976382 h 3489381"/>
              <a:gd name="connsiteX1582" fmla="*/ 2847286 w 7161628"/>
              <a:gd name="connsiteY1582" fmla="*/ 975749 h 3489381"/>
              <a:gd name="connsiteX1583" fmla="*/ 2851476 w 7161628"/>
              <a:gd name="connsiteY1583" fmla="*/ 976529 h 3489381"/>
              <a:gd name="connsiteX1584" fmla="*/ 2848062 w 7161628"/>
              <a:gd name="connsiteY1584" fmla="*/ 983363 h 3489381"/>
              <a:gd name="connsiteX1585" fmla="*/ 2836050 w 7161628"/>
              <a:gd name="connsiteY1585" fmla="*/ 992637 h 3489381"/>
              <a:gd name="connsiteX1586" fmla="*/ 2832685 w 7161628"/>
              <a:gd name="connsiteY1586" fmla="*/ 992650 h 3489381"/>
              <a:gd name="connsiteX1587" fmla="*/ 2815178 w 7161628"/>
              <a:gd name="connsiteY1587" fmla="*/ 1002869 h 3489381"/>
              <a:gd name="connsiteX1588" fmla="*/ 2807141 w 7161628"/>
              <a:gd name="connsiteY1588" fmla="*/ 1013114 h 3489381"/>
              <a:gd name="connsiteX1589" fmla="*/ 2799460 w 7161628"/>
              <a:gd name="connsiteY1589" fmla="*/ 1017102 h 3489381"/>
              <a:gd name="connsiteX1590" fmla="*/ 2740391 w 7161628"/>
              <a:gd name="connsiteY1590" fmla="*/ 1054077 h 3489381"/>
              <a:gd name="connsiteX1591" fmla="*/ 2608895 w 7161628"/>
              <a:gd name="connsiteY1591" fmla="*/ 1130392 h 3489381"/>
              <a:gd name="connsiteX1592" fmla="*/ 2470529 w 7161628"/>
              <a:gd name="connsiteY1592" fmla="*/ 1219584 h 3489381"/>
              <a:gd name="connsiteX1593" fmla="*/ 2341920 w 7161628"/>
              <a:gd name="connsiteY1593" fmla="*/ 1349052 h 3489381"/>
              <a:gd name="connsiteX1594" fmla="*/ 2443230 w 7161628"/>
              <a:gd name="connsiteY1594" fmla="*/ 1249068 h 3489381"/>
              <a:gd name="connsiteX1595" fmla="*/ 2564502 w 7161628"/>
              <a:gd name="connsiteY1595" fmla="*/ 1187486 h 3489381"/>
              <a:gd name="connsiteX1596" fmla="*/ 2487856 w 7161628"/>
              <a:gd name="connsiteY1596" fmla="*/ 1242356 h 3489381"/>
              <a:gd name="connsiteX1597" fmla="*/ 2543409 w 7161628"/>
              <a:gd name="connsiteY1597" fmla="*/ 1223038 h 3489381"/>
              <a:gd name="connsiteX1598" fmla="*/ 2521555 w 7161628"/>
              <a:gd name="connsiteY1598" fmla="*/ 1248932 h 3489381"/>
              <a:gd name="connsiteX1599" fmla="*/ 2563742 w 7161628"/>
              <a:gd name="connsiteY1599" fmla="*/ 1251117 h 3489381"/>
              <a:gd name="connsiteX1600" fmla="*/ 2594065 w 7161628"/>
              <a:gd name="connsiteY1600" fmla="*/ 1248229 h 3489381"/>
              <a:gd name="connsiteX1601" fmla="*/ 2631275 w 7161628"/>
              <a:gd name="connsiteY1601" fmla="*/ 1221945 h 3489381"/>
              <a:gd name="connsiteX1602" fmla="*/ 2666105 w 7161628"/>
              <a:gd name="connsiteY1602" fmla="*/ 1198042 h 3489381"/>
              <a:gd name="connsiteX1603" fmla="*/ 2689619 w 7161628"/>
              <a:gd name="connsiteY1603" fmla="*/ 1196969 h 3489381"/>
              <a:gd name="connsiteX1604" fmla="*/ 2635782 w 7161628"/>
              <a:gd name="connsiteY1604" fmla="*/ 1234414 h 3489381"/>
              <a:gd name="connsiteX1605" fmla="*/ 2645831 w 7161628"/>
              <a:gd name="connsiteY1605" fmla="*/ 1230531 h 3489381"/>
              <a:gd name="connsiteX1606" fmla="*/ 2555117 w 7161628"/>
              <a:gd name="connsiteY1606" fmla="*/ 1295606 h 3489381"/>
              <a:gd name="connsiteX1607" fmla="*/ 2483251 w 7161628"/>
              <a:gd name="connsiteY1607" fmla="*/ 1352740 h 3489381"/>
              <a:gd name="connsiteX1608" fmla="*/ 2489144 w 7161628"/>
              <a:gd name="connsiteY1608" fmla="*/ 1327919 h 3489381"/>
              <a:gd name="connsiteX1609" fmla="*/ 2479251 w 7161628"/>
              <a:gd name="connsiteY1609" fmla="*/ 1336251 h 3489381"/>
              <a:gd name="connsiteX1610" fmla="*/ 2520377 w 7161628"/>
              <a:gd name="connsiteY1610" fmla="*/ 1297497 h 3489381"/>
              <a:gd name="connsiteX1611" fmla="*/ 2541799 w 7161628"/>
              <a:gd name="connsiteY1611" fmla="*/ 1284361 h 3489381"/>
              <a:gd name="connsiteX1612" fmla="*/ 2546880 w 7161628"/>
              <a:gd name="connsiteY1612" fmla="*/ 1281487 h 3489381"/>
              <a:gd name="connsiteX1613" fmla="*/ 2568424 w 7161628"/>
              <a:gd name="connsiteY1613" fmla="*/ 1268035 h 3489381"/>
              <a:gd name="connsiteX1614" fmla="*/ 2541799 w 7161628"/>
              <a:gd name="connsiteY1614" fmla="*/ 1284361 h 3489381"/>
              <a:gd name="connsiteX1615" fmla="*/ 2534819 w 7161628"/>
              <a:gd name="connsiteY1615" fmla="*/ 1288310 h 3489381"/>
              <a:gd name="connsiteX1616" fmla="*/ 2525145 w 7161628"/>
              <a:gd name="connsiteY1616" fmla="*/ 1290474 h 3489381"/>
              <a:gd name="connsiteX1617" fmla="*/ 2535955 w 7161628"/>
              <a:gd name="connsiteY1617" fmla="*/ 1271118 h 3489381"/>
              <a:gd name="connsiteX1618" fmla="*/ 2481905 w 7161628"/>
              <a:gd name="connsiteY1618" fmla="*/ 1323068 h 3489381"/>
              <a:gd name="connsiteX1619" fmla="*/ 2463523 w 7161628"/>
              <a:gd name="connsiteY1619" fmla="*/ 1335215 h 3489381"/>
              <a:gd name="connsiteX1620" fmla="*/ 2441151 w 7161628"/>
              <a:gd name="connsiteY1620" fmla="*/ 1349999 h 3489381"/>
              <a:gd name="connsiteX1621" fmla="*/ 2416732 w 7161628"/>
              <a:gd name="connsiteY1621" fmla="*/ 1367569 h 3489381"/>
              <a:gd name="connsiteX1622" fmla="*/ 2414254 w 7161628"/>
              <a:gd name="connsiteY1622" fmla="*/ 1375608 h 3489381"/>
              <a:gd name="connsiteX1623" fmla="*/ 2408615 w 7161628"/>
              <a:gd name="connsiteY1623" fmla="*/ 1374672 h 3489381"/>
              <a:gd name="connsiteX1624" fmla="*/ 2412498 w 7161628"/>
              <a:gd name="connsiteY1624" fmla="*/ 1377287 h 3489381"/>
              <a:gd name="connsiteX1625" fmla="*/ 2401122 w 7161628"/>
              <a:gd name="connsiteY1625" fmla="*/ 1383823 h 3489381"/>
              <a:gd name="connsiteX1626" fmla="*/ 2397980 w 7161628"/>
              <a:gd name="connsiteY1626" fmla="*/ 1379335 h 3489381"/>
              <a:gd name="connsiteX1627" fmla="*/ 2326467 w 7161628"/>
              <a:gd name="connsiteY1627" fmla="*/ 1470694 h 3489381"/>
              <a:gd name="connsiteX1628" fmla="*/ 2356750 w 7161628"/>
              <a:gd name="connsiteY1628" fmla="*/ 1463455 h 3489381"/>
              <a:gd name="connsiteX1629" fmla="*/ 2313607 w 7161628"/>
              <a:gd name="connsiteY1629" fmla="*/ 1501290 h 3489381"/>
              <a:gd name="connsiteX1630" fmla="*/ 2315402 w 7161628"/>
              <a:gd name="connsiteY1630" fmla="*/ 1494129 h 3489381"/>
              <a:gd name="connsiteX1631" fmla="*/ 2235478 w 7161628"/>
              <a:gd name="connsiteY1631" fmla="*/ 1561624 h 3489381"/>
              <a:gd name="connsiteX1632" fmla="*/ 2275811 w 7161628"/>
              <a:gd name="connsiteY1632" fmla="*/ 1534833 h 3489381"/>
              <a:gd name="connsiteX1633" fmla="*/ 2295813 w 7161628"/>
              <a:gd name="connsiteY1633" fmla="*/ 1520315 h 3489381"/>
              <a:gd name="connsiteX1634" fmla="*/ 2225625 w 7161628"/>
              <a:gd name="connsiteY1634" fmla="*/ 1575829 h 3489381"/>
              <a:gd name="connsiteX1635" fmla="*/ 2226658 w 7161628"/>
              <a:gd name="connsiteY1635" fmla="*/ 1589312 h 3489381"/>
              <a:gd name="connsiteX1636" fmla="*/ 2198267 w 7161628"/>
              <a:gd name="connsiteY1636" fmla="*/ 1633548 h 3489381"/>
              <a:gd name="connsiteX1637" fmla="*/ 2182969 w 7161628"/>
              <a:gd name="connsiteY1637" fmla="*/ 1628669 h 3489381"/>
              <a:gd name="connsiteX1638" fmla="*/ 2168648 w 7161628"/>
              <a:gd name="connsiteY1638" fmla="*/ 1698174 h 3489381"/>
              <a:gd name="connsiteX1639" fmla="*/ 2176023 w 7161628"/>
              <a:gd name="connsiteY1639" fmla="*/ 1672261 h 3489381"/>
              <a:gd name="connsiteX1640" fmla="*/ 2169740 w 7161628"/>
              <a:gd name="connsiteY1640" fmla="*/ 1667714 h 3489381"/>
              <a:gd name="connsiteX1641" fmla="*/ 2159086 w 7161628"/>
              <a:gd name="connsiteY1641" fmla="*/ 1670915 h 3489381"/>
              <a:gd name="connsiteX1642" fmla="*/ 2158910 w 7161628"/>
              <a:gd name="connsiteY1642" fmla="*/ 1668046 h 3489381"/>
              <a:gd name="connsiteX1643" fmla="*/ 2160627 w 7161628"/>
              <a:gd name="connsiteY1643" fmla="*/ 1664808 h 3489381"/>
              <a:gd name="connsiteX1644" fmla="*/ 2160277 w 7161628"/>
              <a:gd name="connsiteY1644" fmla="*/ 1664299 h 3489381"/>
              <a:gd name="connsiteX1645" fmla="*/ 2164648 w 7161628"/>
              <a:gd name="connsiteY1645" fmla="*/ 1661724 h 3489381"/>
              <a:gd name="connsiteX1646" fmla="*/ 2159956 w 7161628"/>
              <a:gd name="connsiteY1646" fmla="*/ 1663832 h 3489381"/>
              <a:gd name="connsiteX1647" fmla="*/ 2158965 w 7161628"/>
              <a:gd name="connsiteY1647" fmla="*/ 1662394 h 3489381"/>
              <a:gd name="connsiteX1648" fmla="*/ 2163593 w 7161628"/>
              <a:gd name="connsiteY1648" fmla="*/ 1655968 h 3489381"/>
              <a:gd name="connsiteX1649" fmla="*/ 2157773 w 7161628"/>
              <a:gd name="connsiteY1649" fmla="*/ 1660663 h 3489381"/>
              <a:gd name="connsiteX1650" fmla="*/ 2157072 w 7161628"/>
              <a:gd name="connsiteY1650" fmla="*/ 1659646 h 3489381"/>
              <a:gd name="connsiteX1651" fmla="*/ 2159177 w 7161628"/>
              <a:gd name="connsiteY1651" fmla="*/ 1652743 h 3489381"/>
              <a:gd name="connsiteX1652" fmla="*/ 2157721 w 7161628"/>
              <a:gd name="connsiteY1652" fmla="*/ 1646933 h 3489381"/>
              <a:gd name="connsiteX1653" fmla="*/ 2152940 w 7161628"/>
              <a:gd name="connsiteY1653" fmla="*/ 1653646 h 3489381"/>
              <a:gd name="connsiteX1654" fmla="*/ 2157072 w 7161628"/>
              <a:gd name="connsiteY1654" fmla="*/ 1659646 h 3489381"/>
              <a:gd name="connsiteX1655" fmla="*/ 2156432 w 7161628"/>
              <a:gd name="connsiteY1655" fmla="*/ 1661744 h 3489381"/>
              <a:gd name="connsiteX1656" fmla="*/ 2157773 w 7161628"/>
              <a:gd name="connsiteY1656" fmla="*/ 1660663 h 3489381"/>
              <a:gd name="connsiteX1657" fmla="*/ 2158965 w 7161628"/>
              <a:gd name="connsiteY1657" fmla="*/ 1662394 h 3489381"/>
              <a:gd name="connsiteX1658" fmla="*/ 2156959 w 7161628"/>
              <a:gd name="connsiteY1658" fmla="*/ 1665178 h 3489381"/>
              <a:gd name="connsiteX1659" fmla="*/ 2159956 w 7161628"/>
              <a:gd name="connsiteY1659" fmla="*/ 1663832 h 3489381"/>
              <a:gd name="connsiteX1660" fmla="*/ 2160277 w 7161628"/>
              <a:gd name="connsiteY1660" fmla="*/ 1664299 h 3489381"/>
              <a:gd name="connsiteX1661" fmla="*/ 2158735 w 7161628"/>
              <a:gd name="connsiteY1661" fmla="*/ 1665208 h 3489381"/>
              <a:gd name="connsiteX1662" fmla="*/ 2158910 w 7161628"/>
              <a:gd name="connsiteY1662" fmla="*/ 1668046 h 3489381"/>
              <a:gd name="connsiteX1663" fmla="*/ 2153154 w 7161628"/>
              <a:gd name="connsiteY1663" fmla="*/ 1678898 h 3489381"/>
              <a:gd name="connsiteX1664" fmla="*/ 2144771 w 7161628"/>
              <a:gd name="connsiteY1664" fmla="*/ 1685181 h 3489381"/>
              <a:gd name="connsiteX1665" fmla="*/ 2143837 w 7161628"/>
              <a:gd name="connsiteY1665" fmla="*/ 1685354 h 3489381"/>
              <a:gd name="connsiteX1666" fmla="*/ 2130070 w 7161628"/>
              <a:gd name="connsiteY1666" fmla="*/ 1687657 h 3489381"/>
              <a:gd name="connsiteX1667" fmla="*/ 2139856 w 7161628"/>
              <a:gd name="connsiteY1667" fmla="*/ 1688865 h 3489381"/>
              <a:gd name="connsiteX1668" fmla="*/ 2144771 w 7161628"/>
              <a:gd name="connsiteY1668" fmla="*/ 1685181 h 3489381"/>
              <a:gd name="connsiteX1669" fmla="*/ 2157544 w 7161628"/>
              <a:gd name="connsiteY1669" fmla="*/ 1682817 h 3489381"/>
              <a:gd name="connsiteX1670" fmla="*/ 2149895 w 7161628"/>
              <a:gd name="connsiteY1670" fmla="*/ 1694584 h 3489381"/>
              <a:gd name="connsiteX1671" fmla="*/ 2161330 w 7161628"/>
              <a:gd name="connsiteY1671" fmla="*/ 1695481 h 3489381"/>
              <a:gd name="connsiteX1672" fmla="*/ 2145349 w 7161628"/>
              <a:gd name="connsiteY1672" fmla="*/ 1711267 h 3489381"/>
              <a:gd name="connsiteX1673" fmla="*/ 2181916 w 7161628"/>
              <a:gd name="connsiteY1673" fmla="*/ 1723150 h 3489381"/>
              <a:gd name="connsiteX1674" fmla="*/ 2173350 w 7161628"/>
              <a:gd name="connsiteY1674" fmla="*/ 1717784 h 3489381"/>
              <a:gd name="connsiteX1675" fmla="*/ 2154403 w 7161628"/>
              <a:gd name="connsiteY1675" fmla="*/ 1736965 h 3489381"/>
              <a:gd name="connsiteX1676" fmla="*/ 2174072 w 7161628"/>
              <a:gd name="connsiteY1676" fmla="*/ 1724750 h 3489381"/>
              <a:gd name="connsiteX1677" fmla="*/ 2147359 w 7161628"/>
              <a:gd name="connsiteY1677" fmla="*/ 1756849 h 3489381"/>
              <a:gd name="connsiteX1678" fmla="*/ 2141075 w 7161628"/>
              <a:gd name="connsiteY1678" fmla="*/ 1770995 h 3489381"/>
              <a:gd name="connsiteX1679" fmla="*/ 2162247 w 7161628"/>
              <a:gd name="connsiteY1679" fmla="*/ 1756927 h 3489381"/>
              <a:gd name="connsiteX1680" fmla="*/ 2079591 w 7161628"/>
              <a:gd name="connsiteY1680" fmla="*/ 1855174 h 3489381"/>
              <a:gd name="connsiteX1681" fmla="*/ 2018808 w 7161628"/>
              <a:gd name="connsiteY1681" fmla="*/ 1962689 h 3489381"/>
              <a:gd name="connsiteX1682" fmla="*/ 2078596 w 7161628"/>
              <a:gd name="connsiteY1682" fmla="*/ 2082614 h 3489381"/>
              <a:gd name="connsiteX1683" fmla="*/ 2076118 w 7161628"/>
              <a:gd name="connsiteY1683" fmla="*/ 2077639 h 3489381"/>
              <a:gd name="connsiteX1684" fmla="*/ 2060000 w 7161628"/>
              <a:gd name="connsiteY1684" fmla="*/ 2090166 h 3489381"/>
              <a:gd name="connsiteX1685" fmla="*/ 2063786 w 7161628"/>
              <a:gd name="connsiteY1685" fmla="*/ 2085249 h 3489381"/>
              <a:gd name="connsiteX1686" fmla="*/ 2024253 w 7161628"/>
              <a:gd name="connsiteY1686" fmla="*/ 2079258 h 3489381"/>
              <a:gd name="connsiteX1687" fmla="*/ 2026927 w 7161628"/>
              <a:gd name="connsiteY1687" fmla="*/ 2079512 h 3489381"/>
              <a:gd name="connsiteX1688" fmla="*/ 2019726 w 7161628"/>
              <a:gd name="connsiteY1688" fmla="*/ 2082595 h 3489381"/>
              <a:gd name="connsiteX1689" fmla="*/ 2020935 w 7161628"/>
              <a:gd name="connsiteY1689" fmla="*/ 2070634 h 3489381"/>
              <a:gd name="connsiteX1690" fmla="*/ 1997091 w 7161628"/>
              <a:gd name="connsiteY1690" fmla="*/ 2071551 h 3489381"/>
              <a:gd name="connsiteX1691" fmla="*/ 1999881 w 7161628"/>
              <a:gd name="connsiteY1691" fmla="*/ 2065788 h 3489381"/>
              <a:gd name="connsiteX1692" fmla="*/ 1999920 w 7161628"/>
              <a:gd name="connsiteY1692" fmla="*/ 2065794 h 3489381"/>
              <a:gd name="connsiteX1693" fmla="*/ 1999907 w 7161628"/>
              <a:gd name="connsiteY1693" fmla="*/ 2065735 h 3489381"/>
              <a:gd name="connsiteX1694" fmla="*/ 2004837 w 7161628"/>
              <a:gd name="connsiteY1694" fmla="*/ 2055550 h 3489381"/>
              <a:gd name="connsiteX1695" fmla="*/ 1998048 w 7161628"/>
              <a:gd name="connsiteY1695" fmla="*/ 2057540 h 3489381"/>
              <a:gd name="connsiteX1696" fmla="*/ 1999907 w 7161628"/>
              <a:gd name="connsiteY1696" fmla="*/ 2065735 h 3489381"/>
              <a:gd name="connsiteX1697" fmla="*/ 1999881 w 7161628"/>
              <a:gd name="connsiteY1697" fmla="*/ 2065788 h 3489381"/>
              <a:gd name="connsiteX1698" fmla="*/ 1993975 w 7161628"/>
              <a:gd name="connsiteY1698" fmla="*/ 2064885 h 3489381"/>
              <a:gd name="connsiteX1699" fmla="*/ 1994359 w 7161628"/>
              <a:gd name="connsiteY1699" fmla="*/ 2046223 h 3489381"/>
              <a:gd name="connsiteX1700" fmla="*/ 1964934 w 7161628"/>
              <a:gd name="connsiteY1700" fmla="*/ 2035784 h 3489381"/>
              <a:gd name="connsiteX1701" fmla="*/ 1932619 w 7161628"/>
              <a:gd name="connsiteY1701" fmla="*/ 2054606 h 3489381"/>
              <a:gd name="connsiteX1702" fmla="*/ 1927371 w 7161628"/>
              <a:gd name="connsiteY1702" fmla="*/ 2061391 h 3489381"/>
              <a:gd name="connsiteX1703" fmla="*/ 1916504 w 7161628"/>
              <a:gd name="connsiteY1703" fmla="*/ 2070443 h 3489381"/>
              <a:gd name="connsiteX1704" fmla="*/ 1911803 w 7161628"/>
              <a:gd name="connsiteY1704" fmla="*/ 2072071 h 3489381"/>
              <a:gd name="connsiteX1705" fmla="*/ 1905813 w 7161628"/>
              <a:gd name="connsiteY1705" fmla="*/ 2074144 h 3489381"/>
              <a:gd name="connsiteX1706" fmla="*/ 1876346 w 7161628"/>
              <a:gd name="connsiteY1706" fmla="*/ 2081619 h 3489381"/>
              <a:gd name="connsiteX1707" fmla="*/ 1884796 w 7161628"/>
              <a:gd name="connsiteY1707" fmla="*/ 2074204 h 3489381"/>
              <a:gd name="connsiteX1708" fmla="*/ 1858337 w 7161628"/>
              <a:gd name="connsiteY1708" fmla="*/ 2096078 h 3489381"/>
              <a:gd name="connsiteX1709" fmla="*/ 1860580 w 7161628"/>
              <a:gd name="connsiteY1709" fmla="*/ 2090458 h 3489381"/>
              <a:gd name="connsiteX1710" fmla="*/ 1835447 w 7161628"/>
              <a:gd name="connsiteY1710" fmla="*/ 2117113 h 3489381"/>
              <a:gd name="connsiteX1711" fmla="*/ 1832014 w 7161628"/>
              <a:gd name="connsiteY1711" fmla="*/ 2107864 h 3489381"/>
              <a:gd name="connsiteX1712" fmla="*/ 1768070 w 7161628"/>
              <a:gd name="connsiteY1712" fmla="*/ 2172139 h 3489381"/>
              <a:gd name="connsiteX1713" fmla="*/ 1788929 w 7161628"/>
              <a:gd name="connsiteY1713" fmla="*/ 2156587 h 3489381"/>
              <a:gd name="connsiteX1714" fmla="*/ 1785280 w 7161628"/>
              <a:gd name="connsiteY1714" fmla="*/ 2164002 h 3489381"/>
              <a:gd name="connsiteX1715" fmla="*/ 1796715 w 7161628"/>
              <a:gd name="connsiteY1715" fmla="*/ 2153699 h 3489381"/>
              <a:gd name="connsiteX1716" fmla="*/ 1791465 w 7161628"/>
              <a:gd name="connsiteY1716" fmla="*/ 2169739 h 3489381"/>
              <a:gd name="connsiteX1717" fmla="*/ 1809476 w 7161628"/>
              <a:gd name="connsiteY1717" fmla="*/ 2165466 h 3489381"/>
              <a:gd name="connsiteX1718" fmla="*/ 1776831 w 7161628"/>
              <a:gd name="connsiteY1718" fmla="*/ 2183047 h 3489381"/>
              <a:gd name="connsiteX1719" fmla="*/ 1732635 w 7161628"/>
              <a:gd name="connsiteY1719" fmla="*/ 2217252 h 3489381"/>
              <a:gd name="connsiteX1720" fmla="*/ 1673218 w 7161628"/>
              <a:gd name="connsiteY1720" fmla="*/ 2262756 h 3489381"/>
              <a:gd name="connsiteX1721" fmla="*/ 1625275 w 7161628"/>
              <a:gd name="connsiteY1721" fmla="*/ 2334095 h 3489381"/>
              <a:gd name="connsiteX1722" fmla="*/ 1627773 w 7161628"/>
              <a:gd name="connsiteY1722" fmla="*/ 2332963 h 3489381"/>
              <a:gd name="connsiteX1723" fmla="*/ 1615421 w 7161628"/>
              <a:gd name="connsiteY1723" fmla="*/ 2348164 h 3489381"/>
              <a:gd name="connsiteX1724" fmla="*/ 1615987 w 7161628"/>
              <a:gd name="connsiteY1724" fmla="*/ 2344339 h 3489381"/>
              <a:gd name="connsiteX1725" fmla="*/ 1609295 w 7161628"/>
              <a:gd name="connsiteY1725" fmla="*/ 2354308 h 3489381"/>
              <a:gd name="connsiteX1726" fmla="*/ 1607227 w 7161628"/>
              <a:gd name="connsiteY1726" fmla="*/ 2360599 h 3489381"/>
              <a:gd name="connsiteX1727" fmla="*/ 1603820 w 7161628"/>
              <a:gd name="connsiteY1727" fmla="*/ 2365244 h 3489381"/>
              <a:gd name="connsiteX1728" fmla="*/ 1593451 w 7161628"/>
              <a:gd name="connsiteY1728" fmla="*/ 2392380 h 3489381"/>
              <a:gd name="connsiteX1729" fmla="*/ 1597489 w 7161628"/>
              <a:gd name="connsiteY1729" fmla="*/ 2385394 h 3489381"/>
              <a:gd name="connsiteX1730" fmla="*/ 1584826 w 7161628"/>
              <a:gd name="connsiteY1730" fmla="*/ 2411736 h 3489381"/>
              <a:gd name="connsiteX1731" fmla="*/ 1592450 w 7161628"/>
              <a:gd name="connsiteY1731" fmla="*/ 2406150 h 3489381"/>
              <a:gd name="connsiteX1732" fmla="*/ 1593692 w 7161628"/>
              <a:gd name="connsiteY1732" fmla="*/ 2411295 h 3489381"/>
              <a:gd name="connsiteX1733" fmla="*/ 1607655 w 7161628"/>
              <a:gd name="connsiteY1733" fmla="*/ 2426488 h 3489381"/>
              <a:gd name="connsiteX1734" fmla="*/ 1615012 w 7161628"/>
              <a:gd name="connsiteY1734" fmla="*/ 2500344 h 3489381"/>
              <a:gd name="connsiteX1735" fmla="*/ 1645764 w 7161628"/>
              <a:gd name="connsiteY1735" fmla="*/ 2536091 h 3489381"/>
              <a:gd name="connsiteX1736" fmla="*/ 1707541 w 7161628"/>
              <a:gd name="connsiteY1736" fmla="*/ 2549828 h 3489381"/>
              <a:gd name="connsiteX1737" fmla="*/ 1772031 w 7161628"/>
              <a:gd name="connsiteY1737" fmla="*/ 2510451 h 3489381"/>
              <a:gd name="connsiteX1738" fmla="*/ 1828910 w 7161628"/>
              <a:gd name="connsiteY1738" fmla="*/ 2445064 h 3489381"/>
              <a:gd name="connsiteX1739" fmla="*/ 1852501 w 7161628"/>
              <a:gd name="connsiteY1739" fmla="*/ 2355891 h 3489381"/>
              <a:gd name="connsiteX1740" fmla="*/ 1927957 w 7161628"/>
              <a:gd name="connsiteY1740" fmla="*/ 2291303 h 3489381"/>
              <a:gd name="connsiteX1741" fmla="*/ 1923742 w 7161628"/>
              <a:gd name="connsiteY1741" fmla="*/ 2348476 h 3489381"/>
              <a:gd name="connsiteX1742" fmla="*/ 1926942 w 7161628"/>
              <a:gd name="connsiteY1742" fmla="*/ 2353646 h 3489381"/>
              <a:gd name="connsiteX1743" fmla="*/ 1931373 w 7161628"/>
              <a:gd name="connsiteY1743" fmla="*/ 2349100 h 3489381"/>
              <a:gd name="connsiteX1744" fmla="*/ 1932406 w 7161628"/>
              <a:gd name="connsiteY1744" fmla="*/ 2382799 h 3489381"/>
              <a:gd name="connsiteX1745" fmla="*/ 1919371 w 7161628"/>
              <a:gd name="connsiteY1745" fmla="*/ 2375169 h 3489381"/>
              <a:gd name="connsiteX1746" fmla="*/ 1915898 w 7161628"/>
              <a:gd name="connsiteY1746" fmla="*/ 2389726 h 3489381"/>
              <a:gd name="connsiteX1747" fmla="*/ 1924835 w 7161628"/>
              <a:gd name="connsiteY1747" fmla="*/ 2449825 h 3489381"/>
              <a:gd name="connsiteX1748" fmla="*/ 2003706 w 7161628"/>
              <a:gd name="connsiteY1748" fmla="*/ 2387384 h 3489381"/>
              <a:gd name="connsiteX1749" fmla="*/ 2070713 w 7161628"/>
              <a:gd name="connsiteY1749" fmla="*/ 2351656 h 3489381"/>
              <a:gd name="connsiteX1750" fmla="*/ 2059473 w 7161628"/>
              <a:gd name="connsiteY1750" fmla="*/ 2357920 h 3489381"/>
              <a:gd name="connsiteX1751" fmla="*/ 2074498 w 7161628"/>
              <a:gd name="connsiteY1751" fmla="*/ 2351715 h 3489381"/>
              <a:gd name="connsiteX1752" fmla="*/ 2094264 w 7161628"/>
              <a:gd name="connsiteY1752" fmla="*/ 2345510 h 3489381"/>
              <a:gd name="connsiteX1753" fmla="*/ 2096900 w 7161628"/>
              <a:gd name="connsiteY1753" fmla="*/ 2368008 h 3489381"/>
              <a:gd name="connsiteX1754" fmla="*/ 2101192 w 7161628"/>
              <a:gd name="connsiteY1754" fmla="*/ 2402019 h 3489381"/>
              <a:gd name="connsiteX1755" fmla="*/ 2118850 w 7161628"/>
              <a:gd name="connsiteY1755" fmla="*/ 2439405 h 3489381"/>
              <a:gd name="connsiteX1756" fmla="*/ 2217059 w 7161628"/>
              <a:gd name="connsiteY1756" fmla="*/ 2421941 h 3489381"/>
              <a:gd name="connsiteX1757" fmla="*/ 2338798 w 7161628"/>
              <a:gd name="connsiteY1757" fmla="*/ 2361666 h 3489381"/>
              <a:gd name="connsiteX1758" fmla="*/ 2349999 w 7161628"/>
              <a:gd name="connsiteY1758" fmla="*/ 2314036 h 3489381"/>
              <a:gd name="connsiteX1759" fmla="*/ 2375385 w 7161628"/>
              <a:gd name="connsiteY1759" fmla="*/ 2254600 h 3489381"/>
              <a:gd name="connsiteX1760" fmla="*/ 2373863 w 7161628"/>
              <a:gd name="connsiteY1760" fmla="*/ 2261781 h 3489381"/>
              <a:gd name="connsiteX1761" fmla="*/ 2457417 w 7161628"/>
              <a:gd name="connsiteY1761" fmla="*/ 2172646 h 3489381"/>
              <a:gd name="connsiteX1762" fmla="*/ 2451601 w 7161628"/>
              <a:gd name="connsiteY1762" fmla="*/ 2203535 h 3489381"/>
              <a:gd name="connsiteX1763" fmla="*/ 2491954 w 7161628"/>
              <a:gd name="connsiteY1763" fmla="*/ 2167085 h 3489381"/>
              <a:gd name="connsiteX1764" fmla="*/ 2486666 w 7161628"/>
              <a:gd name="connsiteY1764" fmla="*/ 2167983 h 3489381"/>
              <a:gd name="connsiteX1765" fmla="*/ 2559019 w 7161628"/>
              <a:gd name="connsiteY1765" fmla="*/ 2150967 h 3489381"/>
              <a:gd name="connsiteX1766" fmla="*/ 2630260 w 7161628"/>
              <a:gd name="connsiteY1766" fmla="*/ 2116059 h 3489381"/>
              <a:gd name="connsiteX1767" fmla="*/ 2684291 w 7161628"/>
              <a:gd name="connsiteY1767" fmla="*/ 2079297 h 3489381"/>
              <a:gd name="connsiteX1768" fmla="*/ 2665695 w 7161628"/>
              <a:gd name="connsiteY1768" fmla="*/ 2085249 h 3489381"/>
              <a:gd name="connsiteX1769" fmla="*/ 2738654 w 7161628"/>
              <a:gd name="connsiteY1769" fmla="*/ 2041715 h 3489381"/>
              <a:gd name="connsiteX1770" fmla="*/ 2713131 w 7161628"/>
              <a:gd name="connsiteY1770" fmla="*/ 2062302 h 3489381"/>
              <a:gd name="connsiteX1771" fmla="*/ 2746498 w 7161628"/>
              <a:gd name="connsiteY1771" fmla="*/ 2061131 h 3489381"/>
              <a:gd name="connsiteX1772" fmla="*/ 2778655 w 7161628"/>
              <a:gd name="connsiteY1772" fmla="*/ 2060370 h 3489381"/>
              <a:gd name="connsiteX1773" fmla="*/ 2786909 w 7161628"/>
              <a:gd name="connsiteY1773" fmla="*/ 2054828 h 3489381"/>
              <a:gd name="connsiteX1774" fmla="*/ 2778128 w 7161628"/>
              <a:gd name="connsiteY1774" fmla="*/ 2069463 h 3489381"/>
              <a:gd name="connsiteX1775" fmla="*/ 2789114 w 7161628"/>
              <a:gd name="connsiteY1775" fmla="*/ 2068175 h 3489381"/>
              <a:gd name="connsiteX1776" fmla="*/ 2781308 w 7161628"/>
              <a:gd name="connsiteY1776" fmla="*/ 2076995 h 3489381"/>
              <a:gd name="connsiteX1777" fmla="*/ 2871653 w 7161628"/>
              <a:gd name="connsiteY1777" fmla="*/ 2071355 h 3489381"/>
              <a:gd name="connsiteX1778" fmla="*/ 2920494 w 7161628"/>
              <a:gd name="connsiteY1778" fmla="*/ 2069326 h 3489381"/>
              <a:gd name="connsiteX1779" fmla="*/ 2981470 w 7161628"/>
              <a:gd name="connsiteY1779" fmla="*/ 2038633 h 3489381"/>
              <a:gd name="connsiteX1780" fmla="*/ 3095659 w 7161628"/>
              <a:gd name="connsiteY1780" fmla="*/ 2030125 h 3489381"/>
              <a:gd name="connsiteX1781" fmla="*/ 3151134 w 7161628"/>
              <a:gd name="connsiteY1781" fmla="*/ 2057501 h 3489381"/>
              <a:gd name="connsiteX1782" fmla="*/ 3150041 w 7161628"/>
              <a:gd name="connsiteY1782" fmla="*/ 2049833 h 3489381"/>
              <a:gd name="connsiteX1783" fmla="*/ 3163974 w 7161628"/>
              <a:gd name="connsiteY1783" fmla="*/ 2083083 h 3489381"/>
              <a:gd name="connsiteX1784" fmla="*/ 3175603 w 7161628"/>
              <a:gd name="connsiteY1784" fmla="*/ 2078048 h 3489381"/>
              <a:gd name="connsiteX1785" fmla="*/ 3162510 w 7161628"/>
              <a:gd name="connsiteY1785" fmla="*/ 2103610 h 3489381"/>
              <a:gd name="connsiteX1786" fmla="*/ 3176753 w 7161628"/>
              <a:gd name="connsiteY1786" fmla="*/ 2094907 h 3489381"/>
              <a:gd name="connsiteX1787" fmla="*/ 3191258 w 7161628"/>
              <a:gd name="connsiteY1787" fmla="*/ 2088354 h 3489381"/>
              <a:gd name="connsiteX1788" fmla="*/ 3192287 w 7161628"/>
              <a:gd name="connsiteY1788" fmla="*/ 2088644 h 3489381"/>
              <a:gd name="connsiteX1789" fmla="*/ 3196140 w 7161628"/>
              <a:gd name="connsiteY1789" fmla="*/ 2086149 h 3489381"/>
              <a:gd name="connsiteX1790" fmla="*/ 3200601 w 7161628"/>
              <a:gd name="connsiteY1790" fmla="*/ 2084134 h 3489381"/>
              <a:gd name="connsiteX1791" fmla="*/ 3232152 w 7161628"/>
              <a:gd name="connsiteY1791" fmla="*/ 2084663 h 3489381"/>
              <a:gd name="connsiteX1792" fmla="*/ 3216209 w 7161628"/>
              <a:gd name="connsiteY1792" fmla="*/ 2114945 h 3489381"/>
              <a:gd name="connsiteX1793" fmla="*/ 3212202 w 7161628"/>
              <a:gd name="connsiteY1793" fmla="*/ 2117260 h 3489381"/>
              <a:gd name="connsiteX1794" fmla="*/ 3212095 w 7161628"/>
              <a:gd name="connsiteY1794" fmla="*/ 2117077 h 3489381"/>
              <a:gd name="connsiteX1795" fmla="*/ 3211591 w 7161628"/>
              <a:gd name="connsiteY1795" fmla="*/ 2117613 h 3489381"/>
              <a:gd name="connsiteX1796" fmla="*/ 3185398 w 7161628"/>
              <a:gd name="connsiteY1796" fmla="*/ 2132743 h 3489381"/>
              <a:gd name="connsiteX1797" fmla="*/ 3208797 w 7161628"/>
              <a:gd name="connsiteY1797" fmla="*/ 2120579 h 3489381"/>
              <a:gd name="connsiteX1798" fmla="*/ 3211591 w 7161628"/>
              <a:gd name="connsiteY1798" fmla="*/ 2117613 h 3489381"/>
              <a:gd name="connsiteX1799" fmla="*/ 3212202 w 7161628"/>
              <a:gd name="connsiteY1799" fmla="*/ 2117260 h 3489381"/>
              <a:gd name="connsiteX1800" fmla="*/ 3214793 w 7161628"/>
              <a:gd name="connsiteY1800" fmla="*/ 2121690 h 3489381"/>
              <a:gd name="connsiteX1801" fmla="*/ 3219389 w 7161628"/>
              <a:gd name="connsiteY1801" fmla="*/ 2132723 h 3489381"/>
              <a:gd name="connsiteX1802" fmla="*/ 3236600 w 7161628"/>
              <a:gd name="connsiteY1802" fmla="*/ 2090985 h 3489381"/>
              <a:gd name="connsiteX1803" fmla="*/ 3260015 w 7161628"/>
              <a:gd name="connsiteY1803" fmla="*/ 2068799 h 3489381"/>
              <a:gd name="connsiteX1804" fmla="*/ 3293440 w 7161628"/>
              <a:gd name="connsiteY1804" fmla="*/ 2065736 h 3489381"/>
              <a:gd name="connsiteX1805" fmla="*/ 3333071 w 7161628"/>
              <a:gd name="connsiteY1805" fmla="*/ 2065755 h 3489381"/>
              <a:gd name="connsiteX1806" fmla="*/ 3344954 w 7161628"/>
              <a:gd name="connsiteY1806" fmla="*/ 2054009 h 3489381"/>
              <a:gd name="connsiteX1807" fmla="*/ 3352583 w 7161628"/>
              <a:gd name="connsiteY1807" fmla="*/ 2056877 h 3489381"/>
              <a:gd name="connsiteX1808" fmla="*/ 3348291 w 7161628"/>
              <a:gd name="connsiteY1808" fmla="*/ 2060701 h 3489381"/>
              <a:gd name="connsiteX1809" fmla="*/ 3356915 w 7161628"/>
              <a:gd name="connsiteY1809" fmla="*/ 2060448 h 3489381"/>
              <a:gd name="connsiteX1810" fmla="*/ 3356546 w 7161628"/>
              <a:gd name="connsiteY1810" fmla="*/ 2070634 h 3489381"/>
              <a:gd name="connsiteX1811" fmla="*/ 3364174 w 7161628"/>
              <a:gd name="connsiteY1811" fmla="*/ 2065853 h 3489381"/>
              <a:gd name="connsiteX1812" fmla="*/ 3363081 w 7161628"/>
              <a:gd name="connsiteY1812" fmla="*/ 2081892 h 3489381"/>
              <a:gd name="connsiteX1813" fmla="*/ 3366925 w 7161628"/>
              <a:gd name="connsiteY1813" fmla="*/ 2083922 h 3489381"/>
              <a:gd name="connsiteX1814" fmla="*/ 3375238 w 7161628"/>
              <a:gd name="connsiteY1814" fmla="*/ 2066029 h 3489381"/>
              <a:gd name="connsiteX1815" fmla="*/ 3373404 w 7161628"/>
              <a:gd name="connsiteY1815" fmla="*/ 2075121 h 3489381"/>
              <a:gd name="connsiteX1816" fmla="*/ 3528237 w 7161628"/>
              <a:gd name="connsiteY1816" fmla="*/ 2029715 h 3489381"/>
              <a:gd name="connsiteX1817" fmla="*/ 3618054 w 7161628"/>
              <a:gd name="connsiteY1817" fmla="*/ 2040389 h 3489381"/>
              <a:gd name="connsiteX1818" fmla="*/ 3671389 w 7161628"/>
              <a:gd name="connsiteY1818" fmla="*/ 2049370 h 3489381"/>
              <a:gd name="connsiteX1819" fmla="*/ 3684164 w 7161628"/>
              <a:gd name="connsiteY1819" fmla="*/ 2067320 h 3489381"/>
              <a:gd name="connsiteX1820" fmla="*/ 3684300 w 7161628"/>
              <a:gd name="connsiteY1820" fmla="*/ 2067511 h 3489381"/>
              <a:gd name="connsiteX1821" fmla="*/ 3684183 w 7161628"/>
              <a:gd name="connsiteY1821" fmla="*/ 2067375 h 3489381"/>
              <a:gd name="connsiteX1822" fmla="*/ 3644240 w 7161628"/>
              <a:gd name="connsiteY1822" fmla="*/ 2180803 h 3489381"/>
              <a:gd name="connsiteX1823" fmla="*/ 3624292 w 7161628"/>
              <a:gd name="connsiteY1823" fmla="*/ 2221990 h 3489381"/>
              <a:gd name="connsiteX1824" fmla="*/ 3622797 w 7161628"/>
              <a:gd name="connsiteY1824" fmla="*/ 2223244 h 3489381"/>
              <a:gd name="connsiteX1825" fmla="*/ 3619993 w 7161628"/>
              <a:gd name="connsiteY1825" fmla="*/ 2221031 h 3489381"/>
              <a:gd name="connsiteX1826" fmla="*/ 3620123 w 7161628"/>
              <a:gd name="connsiteY1826" fmla="*/ 2225487 h 3489381"/>
              <a:gd name="connsiteX1827" fmla="*/ 3622797 w 7161628"/>
              <a:gd name="connsiteY1827" fmla="*/ 2223244 h 3489381"/>
              <a:gd name="connsiteX1828" fmla="*/ 3624006 w 7161628"/>
              <a:gd name="connsiteY1828" fmla="*/ 2224199 h 3489381"/>
              <a:gd name="connsiteX1829" fmla="*/ 3619479 w 7161628"/>
              <a:gd name="connsiteY1829" fmla="*/ 2227536 h 3489381"/>
              <a:gd name="connsiteX1830" fmla="*/ 3645236 w 7161628"/>
              <a:gd name="connsiteY1830" fmla="*/ 2292298 h 3489381"/>
              <a:gd name="connsiteX1831" fmla="*/ 3655168 w 7161628"/>
              <a:gd name="connsiteY1831" fmla="*/ 2363735 h 3489381"/>
              <a:gd name="connsiteX1832" fmla="*/ 3646407 w 7161628"/>
              <a:gd name="connsiteY1832" fmla="*/ 2425219 h 3489381"/>
              <a:gd name="connsiteX1833" fmla="*/ 3599537 w 7161628"/>
              <a:gd name="connsiteY1833" fmla="*/ 2461864 h 3489381"/>
              <a:gd name="connsiteX1834" fmla="*/ 3579653 w 7161628"/>
              <a:gd name="connsiteY1834" fmla="*/ 2478411 h 3489381"/>
              <a:gd name="connsiteX1835" fmla="*/ 3570326 w 7161628"/>
              <a:gd name="connsiteY1835" fmla="*/ 2486997 h 3489381"/>
              <a:gd name="connsiteX1836" fmla="*/ 3552414 w 7161628"/>
              <a:gd name="connsiteY1836" fmla="*/ 2505456 h 3489381"/>
              <a:gd name="connsiteX1837" fmla="*/ 3558989 w 7161628"/>
              <a:gd name="connsiteY1837" fmla="*/ 2508578 h 3489381"/>
              <a:gd name="connsiteX1838" fmla="*/ 3499924 w 7161628"/>
              <a:gd name="connsiteY1838" fmla="*/ 2569438 h 3489381"/>
              <a:gd name="connsiteX1839" fmla="*/ 3489758 w 7161628"/>
              <a:gd name="connsiteY1839" fmla="*/ 2572014 h 3489381"/>
              <a:gd name="connsiteX1840" fmla="*/ 3496353 w 7161628"/>
              <a:gd name="connsiteY1840" fmla="*/ 2587175 h 3489381"/>
              <a:gd name="connsiteX1841" fmla="*/ 3524881 w 7161628"/>
              <a:gd name="connsiteY1841" fmla="*/ 2623215 h 3489381"/>
              <a:gd name="connsiteX1842" fmla="*/ 3512725 w 7161628"/>
              <a:gd name="connsiteY1842" fmla="*/ 2676993 h 3489381"/>
              <a:gd name="connsiteX1843" fmla="*/ 3493875 w 7161628"/>
              <a:gd name="connsiteY1843" fmla="*/ 2757210 h 3489381"/>
              <a:gd name="connsiteX1844" fmla="*/ 3373989 w 7161628"/>
              <a:gd name="connsiteY1844" fmla="*/ 2829953 h 3489381"/>
              <a:gd name="connsiteX1845" fmla="*/ 3454947 w 7161628"/>
              <a:gd name="connsiteY1845" fmla="*/ 2854520 h 3489381"/>
              <a:gd name="connsiteX1846" fmla="*/ 3368876 w 7161628"/>
              <a:gd name="connsiteY1846" fmla="*/ 2953625 h 3489381"/>
              <a:gd name="connsiteX1847" fmla="*/ 3404019 w 7161628"/>
              <a:gd name="connsiteY1847" fmla="*/ 2979343 h 3489381"/>
              <a:gd name="connsiteX1848" fmla="*/ 3347550 w 7161628"/>
              <a:gd name="connsiteY1848" fmla="*/ 3015032 h 3489381"/>
              <a:gd name="connsiteX1849" fmla="*/ 3386366 w 7161628"/>
              <a:gd name="connsiteY1849" fmla="*/ 3026869 h 3489381"/>
              <a:gd name="connsiteX1850" fmla="*/ 3390247 w 7161628"/>
              <a:gd name="connsiteY1850" fmla="*/ 3026968 h 3489381"/>
              <a:gd name="connsiteX1851" fmla="*/ 3387648 w 7161628"/>
              <a:gd name="connsiteY1851" fmla="*/ 3028437 h 3489381"/>
              <a:gd name="connsiteX1852" fmla="*/ 3395882 w 7161628"/>
              <a:gd name="connsiteY1852" fmla="*/ 3027110 h 3489381"/>
              <a:gd name="connsiteX1853" fmla="*/ 3390247 w 7161628"/>
              <a:gd name="connsiteY1853" fmla="*/ 3026968 h 3489381"/>
              <a:gd name="connsiteX1854" fmla="*/ 3401080 w 7161628"/>
              <a:gd name="connsiteY1854" fmla="*/ 3020842 h 3489381"/>
              <a:gd name="connsiteX1855" fmla="*/ 3411044 w 7161628"/>
              <a:gd name="connsiteY1855" fmla="*/ 3029022 h 3489381"/>
              <a:gd name="connsiteX1856" fmla="*/ 3385326 w 7161628"/>
              <a:gd name="connsiteY1856" fmla="*/ 3039871 h 3489381"/>
              <a:gd name="connsiteX1857" fmla="*/ 3402185 w 7161628"/>
              <a:gd name="connsiteY1857" fmla="*/ 3037627 h 3489381"/>
              <a:gd name="connsiteX1858" fmla="*/ 3404097 w 7161628"/>
              <a:gd name="connsiteY1858" fmla="*/ 3064477 h 3489381"/>
              <a:gd name="connsiteX1859" fmla="*/ 3414712 w 7161628"/>
              <a:gd name="connsiteY1859" fmla="*/ 3081180 h 3489381"/>
              <a:gd name="connsiteX1860" fmla="*/ 3404409 w 7161628"/>
              <a:gd name="connsiteY1860" fmla="*/ 3121844 h 3489381"/>
              <a:gd name="connsiteX1861" fmla="*/ 3468392 w 7161628"/>
              <a:gd name="connsiteY1861" fmla="*/ 3131133 h 3489381"/>
              <a:gd name="connsiteX1862" fmla="*/ 3473699 w 7161628"/>
              <a:gd name="connsiteY1862" fmla="*/ 3212403 h 3489381"/>
              <a:gd name="connsiteX1863" fmla="*/ 3506266 w 7161628"/>
              <a:gd name="connsiteY1863" fmla="*/ 3214062 h 3489381"/>
              <a:gd name="connsiteX1864" fmla="*/ 3470480 w 7161628"/>
              <a:gd name="connsiteY1864" fmla="*/ 3241282 h 3489381"/>
              <a:gd name="connsiteX1865" fmla="*/ 3458343 w 7161628"/>
              <a:gd name="connsiteY1865" fmla="*/ 3267234 h 3489381"/>
              <a:gd name="connsiteX1866" fmla="*/ 3472197 w 7161628"/>
              <a:gd name="connsiteY1866" fmla="*/ 3267234 h 3489381"/>
              <a:gd name="connsiteX1867" fmla="*/ 3467611 w 7161628"/>
              <a:gd name="connsiteY1867" fmla="*/ 3269849 h 3489381"/>
              <a:gd name="connsiteX1868" fmla="*/ 3499905 w 7161628"/>
              <a:gd name="connsiteY1868" fmla="*/ 3262063 h 3489381"/>
              <a:gd name="connsiteX1869" fmla="*/ 3493793 w 7161628"/>
              <a:gd name="connsiteY1869" fmla="*/ 3266032 h 3489381"/>
              <a:gd name="connsiteX1870" fmla="*/ 3494730 w 7161628"/>
              <a:gd name="connsiteY1870" fmla="*/ 3266991 h 3489381"/>
              <a:gd name="connsiteX1871" fmla="*/ 3493404 w 7161628"/>
              <a:gd name="connsiteY1871" fmla="*/ 3267946 h 3489381"/>
              <a:gd name="connsiteX1872" fmla="*/ 3484649 w 7161628"/>
              <a:gd name="connsiteY1872" fmla="*/ 3272429 h 3489381"/>
              <a:gd name="connsiteX1873" fmla="*/ 3478850 w 7161628"/>
              <a:gd name="connsiteY1873" fmla="*/ 3275605 h 3489381"/>
              <a:gd name="connsiteX1874" fmla="*/ 3469445 w 7161628"/>
              <a:gd name="connsiteY1874" fmla="*/ 3275917 h 3489381"/>
              <a:gd name="connsiteX1875" fmla="*/ 3471923 w 7161628"/>
              <a:gd name="connsiteY1875" fmla="*/ 3271332 h 3489381"/>
              <a:gd name="connsiteX1876" fmla="*/ 3459669 w 7161628"/>
              <a:gd name="connsiteY1876" fmla="*/ 3279527 h 3489381"/>
              <a:gd name="connsiteX1877" fmla="*/ 3460138 w 7161628"/>
              <a:gd name="connsiteY1877" fmla="*/ 3273654 h 3489381"/>
              <a:gd name="connsiteX1878" fmla="*/ 3457328 w 7161628"/>
              <a:gd name="connsiteY1878" fmla="*/ 3282864 h 3489381"/>
              <a:gd name="connsiteX1879" fmla="*/ 3441581 w 7161628"/>
              <a:gd name="connsiteY1879" fmla="*/ 3275781 h 3489381"/>
              <a:gd name="connsiteX1880" fmla="*/ 3431844 w 7161628"/>
              <a:gd name="connsiteY1880" fmla="*/ 3279098 h 3489381"/>
              <a:gd name="connsiteX1881" fmla="*/ 3442440 w 7161628"/>
              <a:gd name="connsiteY1881" fmla="*/ 3270902 h 3489381"/>
              <a:gd name="connsiteX1882" fmla="*/ 3397638 w 7161628"/>
              <a:gd name="connsiteY1882" fmla="*/ 3280288 h 3489381"/>
              <a:gd name="connsiteX1883" fmla="*/ 3443942 w 7161628"/>
              <a:gd name="connsiteY1883" fmla="*/ 3265497 h 3489381"/>
              <a:gd name="connsiteX1884" fmla="*/ 3421444 w 7161628"/>
              <a:gd name="connsiteY1884" fmla="*/ 3271273 h 3489381"/>
              <a:gd name="connsiteX1885" fmla="*/ 3423785 w 7161628"/>
              <a:gd name="connsiteY1885" fmla="*/ 3264229 h 3489381"/>
              <a:gd name="connsiteX1886" fmla="*/ 3418029 w 7161628"/>
              <a:gd name="connsiteY1886" fmla="*/ 3269849 h 3489381"/>
              <a:gd name="connsiteX1887" fmla="*/ 3412622 w 7161628"/>
              <a:gd name="connsiteY1887" fmla="*/ 3266193 h 3489381"/>
              <a:gd name="connsiteX1888" fmla="*/ 3412573 w 7161628"/>
              <a:gd name="connsiteY1888" fmla="*/ 3265888 h 3489381"/>
              <a:gd name="connsiteX1889" fmla="*/ 3411720 w 7161628"/>
              <a:gd name="connsiteY1889" fmla="*/ 3265583 h 3489381"/>
              <a:gd name="connsiteX1890" fmla="*/ 3406458 w 7161628"/>
              <a:gd name="connsiteY1890" fmla="*/ 3262024 h 3489381"/>
              <a:gd name="connsiteX1891" fmla="*/ 3405482 w 7161628"/>
              <a:gd name="connsiteY1891" fmla="*/ 3263351 h 3489381"/>
              <a:gd name="connsiteX1892" fmla="*/ 3411720 w 7161628"/>
              <a:gd name="connsiteY1892" fmla="*/ 3265583 h 3489381"/>
              <a:gd name="connsiteX1893" fmla="*/ 3412622 w 7161628"/>
              <a:gd name="connsiteY1893" fmla="*/ 3266193 h 3489381"/>
              <a:gd name="connsiteX1894" fmla="*/ 3413561 w 7161628"/>
              <a:gd name="connsiteY1894" fmla="*/ 3272054 h 3489381"/>
              <a:gd name="connsiteX1895" fmla="*/ 3390906 w 7161628"/>
              <a:gd name="connsiteY1895" fmla="*/ 3270785 h 3489381"/>
              <a:gd name="connsiteX1896" fmla="*/ 3400741 w 7161628"/>
              <a:gd name="connsiteY1896" fmla="*/ 3263644 h 3489381"/>
              <a:gd name="connsiteX1897" fmla="*/ 3379843 w 7161628"/>
              <a:gd name="connsiteY1897" fmla="*/ 3264678 h 3489381"/>
              <a:gd name="connsiteX1898" fmla="*/ 3392526 w 7161628"/>
              <a:gd name="connsiteY1898" fmla="*/ 3261185 h 3489381"/>
              <a:gd name="connsiteX1899" fmla="*/ 3411180 w 7161628"/>
              <a:gd name="connsiteY1899" fmla="*/ 3258804 h 3489381"/>
              <a:gd name="connsiteX1900" fmla="*/ 3383101 w 7161628"/>
              <a:gd name="connsiteY1900" fmla="*/ 3257634 h 3489381"/>
              <a:gd name="connsiteX1901" fmla="*/ 3375569 w 7161628"/>
              <a:gd name="connsiteY1901" fmla="*/ 3257204 h 3489381"/>
              <a:gd name="connsiteX1902" fmla="*/ 3375072 w 7161628"/>
              <a:gd name="connsiteY1902" fmla="*/ 3255061 h 3489381"/>
              <a:gd name="connsiteX1903" fmla="*/ 3376584 w 7161628"/>
              <a:gd name="connsiteY1903" fmla="*/ 3254512 h 3489381"/>
              <a:gd name="connsiteX1904" fmla="*/ 3374830 w 7161628"/>
              <a:gd name="connsiteY1904" fmla="*/ 3254018 h 3489381"/>
              <a:gd name="connsiteX1905" fmla="*/ 3374177 w 7161628"/>
              <a:gd name="connsiteY1905" fmla="*/ 3251204 h 3489381"/>
              <a:gd name="connsiteX1906" fmla="*/ 3362789 w 7161628"/>
              <a:gd name="connsiteY1906" fmla="*/ 3248131 h 3489381"/>
              <a:gd name="connsiteX1907" fmla="*/ 3364345 w 7161628"/>
              <a:gd name="connsiteY1907" fmla="*/ 3251067 h 3489381"/>
              <a:gd name="connsiteX1908" fmla="*/ 3364279 w 7161628"/>
              <a:gd name="connsiteY1908" fmla="*/ 3251048 h 3489381"/>
              <a:gd name="connsiteX1909" fmla="*/ 3365271 w 7161628"/>
              <a:gd name="connsiteY1909" fmla="*/ 3252814 h 3489381"/>
              <a:gd name="connsiteX1910" fmla="*/ 3364345 w 7161628"/>
              <a:gd name="connsiteY1910" fmla="*/ 3251067 h 3489381"/>
              <a:gd name="connsiteX1911" fmla="*/ 3374830 w 7161628"/>
              <a:gd name="connsiteY1911" fmla="*/ 3254018 h 3489381"/>
              <a:gd name="connsiteX1912" fmla="*/ 3375072 w 7161628"/>
              <a:gd name="connsiteY1912" fmla="*/ 3255061 h 3489381"/>
              <a:gd name="connsiteX1913" fmla="*/ 3371755 w 7161628"/>
              <a:gd name="connsiteY1913" fmla="*/ 3256263 h 3489381"/>
              <a:gd name="connsiteX1914" fmla="*/ 3367042 w 7161628"/>
              <a:gd name="connsiteY1914" fmla="*/ 3255409 h 3489381"/>
              <a:gd name="connsiteX1915" fmla="*/ 3346515 w 7161628"/>
              <a:gd name="connsiteY1915" fmla="*/ 3257009 h 3489381"/>
              <a:gd name="connsiteX1916" fmla="*/ 3361013 w 7161628"/>
              <a:gd name="connsiteY1916" fmla="*/ 3247741 h 3489381"/>
              <a:gd name="connsiteX1917" fmla="*/ 3360291 w 7161628"/>
              <a:gd name="connsiteY1917" fmla="*/ 3245068 h 3489381"/>
              <a:gd name="connsiteX1918" fmla="*/ 3344079 w 7161628"/>
              <a:gd name="connsiteY1918" fmla="*/ 3242395 h 3489381"/>
              <a:gd name="connsiteX1919" fmla="*/ 3337353 w 7161628"/>
              <a:gd name="connsiteY1919" fmla="*/ 3231304 h 3489381"/>
              <a:gd name="connsiteX1920" fmla="*/ 3336680 w 7161628"/>
              <a:gd name="connsiteY1920" fmla="*/ 3228020 h 3489381"/>
              <a:gd name="connsiteX1921" fmla="*/ 3333617 w 7161628"/>
              <a:gd name="connsiteY1921" fmla="*/ 3225145 h 3489381"/>
              <a:gd name="connsiteX1922" fmla="*/ 3337353 w 7161628"/>
              <a:gd name="connsiteY1922" fmla="*/ 3231304 h 3489381"/>
              <a:gd name="connsiteX1923" fmla="*/ 3338774 w 7161628"/>
              <a:gd name="connsiteY1923" fmla="*/ 3238240 h 3489381"/>
              <a:gd name="connsiteX1924" fmla="*/ 3338398 w 7161628"/>
              <a:gd name="connsiteY1924" fmla="*/ 3249360 h 3489381"/>
              <a:gd name="connsiteX1925" fmla="*/ 3345383 w 7161628"/>
              <a:gd name="connsiteY1925" fmla="*/ 3252697 h 3489381"/>
              <a:gd name="connsiteX1926" fmla="*/ 3326027 w 7161628"/>
              <a:gd name="connsiteY1926" fmla="*/ 3253399 h 3489381"/>
              <a:gd name="connsiteX1927" fmla="*/ 3326612 w 7161628"/>
              <a:gd name="connsiteY1927" fmla="*/ 3240931 h 3489381"/>
              <a:gd name="connsiteX1928" fmla="*/ 3332700 w 7161628"/>
              <a:gd name="connsiteY1928" fmla="*/ 3246960 h 3489381"/>
              <a:gd name="connsiteX1929" fmla="*/ 3315060 w 7161628"/>
              <a:gd name="connsiteY1929" fmla="*/ 3249185 h 3489381"/>
              <a:gd name="connsiteX1930" fmla="*/ 3301011 w 7161628"/>
              <a:gd name="connsiteY1930" fmla="*/ 3244014 h 3489381"/>
              <a:gd name="connsiteX1931" fmla="*/ 3298632 w 7161628"/>
              <a:gd name="connsiteY1931" fmla="*/ 3240833 h 3489381"/>
              <a:gd name="connsiteX1932" fmla="*/ 3304309 w 7161628"/>
              <a:gd name="connsiteY1932" fmla="*/ 3235409 h 3489381"/>
              <a:gd name="connsiteX1933" fmla="*/ 3293577 w 7161628"/>
              <a:gd name="connsiteY1933" fmla="*/ 3239311 h 3489381"/>
              <a:gd name="connsiteX1934" fmla="*/ 3294748 w 7161628"/>
              <a:gd name="connsiteY1934" fmla="*/ 3232131 h 3489381"/>
              <a:gd name="connsiteX1935" fmla="*/ 3281752 w 7161628"/>
              <a:gd name="connsiteY1935" fmla="*/ 3230765 h 3489381"/>
              <a:gd name="connsiteX1936" fmla="*/ 3288932 w 7161628"/>
              <a:gd name="connsiteY1936" fmla="*/ 3226675 h 3489381"/>
              <a:gd name="connsiteX1937" fmla="*/ 3288914 w 7161628"/>
              <a:gd name="connsiteY1937" fmla="*/ 3226862 h 3489381"/>
              <a:gd name="connsiteX1938" fmla="*/ 3291411 w 7161628"/>
              <a:gd name="connsiteY1938" fmla="*/ 3225262 h 3489381"/>
              <a:gd name="connsiteX1939" fmla="*/ 3288932 w 7161628"/>
              <a:gd name="connsiteY1939" fmla="*/ 3226675 h 3489381"/>
              <a:gd name="connsiteX1940" fmla="*/ 3289626 w 7161628"/>
              <a:gd name="connsiteY1940" fmla="*/ 3219606 h 3489381"/>
              <a:gd name="connsiteX1941" fmla="*/ 3297480 w 7161628"/>
              <a:gd name="connsiteY1941" fmla="*/ 3220091 h 3489381"/>
              <a:gd name="connsiteX1942" fmla="*/ 3319452 w 7161628"/>
              <a:gd name="connsiteY1942" fmla="*/ 3227272 h 3489381"/>
              <a:gd name="connsiteX1943" fmla="*/ 3300074 w 7161628"/>
              <a:gd name="connsiteY1943" fmla="*/ 3220930 h 3489381"/>
              <a:gd name="connsiteX1944" fmla="*/ 3302884 w 7161628"/>
              <a:gd name="connsiteY1944" fmla="*/ 3216247 h 3489381"/>
              <a:gd name="connsiteX1945" fmla="*/ 3289323 w 7161628"/>
              <a:gd name="connsiteY1945" fmla="*/ 3216462 h 3489381"/>
              <a:gd name="connsiteX1946" fmla="*/ 3300523 w 7161628"/>
              <a:gd name="connsiteY1946" fmla="*/ 3207837 h 3489381"/>
              <a:gd name="connsiteX1947" fmla="*/ 3288778 w 7161628"/>
              <a:gd name="connsiteY1947" fmla="*/ 3209671 h 3489381"/>
              <a:gd name="connsiteX1948" fmla="*/ 3292056 w 7161628"/>
              <a:gd name="connsiteY1948" fmla="*/ 3200773 h 3489381"/>
              <a:gd name="connsiteX1949" fmla="*/ 3289636 w 7161628"/>
              <a:gd name="connsiteY1949" fmla="*/ 3199856 h 3489381"/>
              <a:gd name="connsiteX1950" fmla="*/ 3280699 w 7161628"/>
              <a:gd name="connsiteY1950" fmla="*/ 3203115 h 3489381"/>
              <a:gd name="connsiteX1951" fmla="*/ 3254883 w 7161628"/>
              <a:gd name="connsiteY1951" fmla="*/ 3211603 h 3489381"/>
              <a:gd name="connsiteX1952" fmla="*/ 3258260 w 7161628"/>
              <a:gd name="connsiteY1952" fmla="*/ 3216598 h 3489381"/>
              <a:gd name="connsiteX1953" fmla="*/ 3255020 w 7161628"/>
              <a:gd name="connsiteY1953" fmla="*/ 3195759 h 3489381"/>
              <a:gd name="connsiteX1954" fmla="*/ 3243702 w 7161628"/>
              <a:gd name="connsiteY1954" fmla="*/ 3196324 h 3489381"/>
              <a:gd name="connsiteX1955" fmla="*/ 3256815 w 7161628"/>
              <a:gd name="connsiteY1955" fmla="*/ 3186158 h 3489381"/>
              <a:gd name="connsiteX1956" fmla="*/ 3245439 w 7161628"/>
              <a:gd name="connsiteY1956" fmla="*/ 3191837 h 3489381"/>
              <a:gd name="connsiteX1957" fmla="*/ 3264483 w 7161628"/>
              <a:gd name="connsiteY1957" fmla="*/ 3185436 h 3489381"/>
              <a:gd name="connsiteX1958" fmla="*/ 3251398 w 7161628"/>
              <a:gd name="connsiteY1958" fmla="*/ 3179080 h 3489381"/>
              <a:gd name="connsiteX1959" fmla="*/ 3249875 w 7161628"/>
              <a:gd name="connsiteY1959" fmla="*/ 3171459 h 3489381"/>
              <a:gd name="connsiteX1960" fmla="*/ 3259254 w 7161628"/>
              <a:gd name="connsiteY1960" fmla="*/ 3177319 h 3489381"/>
              <a:gd name="connsiteX1961" fmla="*/ 3269031 w 7161628"/>
              <a:gd name="connsiteY1961" fmla="*/ 3169026 h 3489381"/>
              <a:gd name="connsiteX1962" fmla="*/ 3249830 w 7161628"/>
              <a:gd name="connsiteY1962" fmla="*/ 3161533 h 3489381"/>
              <a:gd name="connsiteX1963" fmla="*/ 3250473 w 7161628"/>
              <a:gd name="connsiteY1963" fmla="*/ 3155836 h 3489381"/>
              <a:gd name="connsiteX1964" fmla="*/ 3263683 w 7161628"/>
              <a:gd name="connsiteY1964" fmla="*/ 3161631 h 3489381"/>
              <a:gd name="connsiteX1965" fmla="*/ 3239390 w 7161628"/>
              <a:gd name="connsiteY1965" fmla="*/ 3150392 h 3489381"/>
              <a:gd name="connsiteX1966" fmla="*/ 3243800 w 7161628"/>
              <a:gd name="connsiteY1966" fmla="*/ 3143933 h 3489381"/>
              <a:gd name="connsiteX1967" fmla="*/ 3223643 w 7161628"/>
              <a:gd name="connsiteY1967" fmla="*/ 3119659 h 3489381"/>
              <a:gd name="connsiteX1968" fmla="*/ 3197691 w 7161628"/>
              <a:gd name="connsiteY1968" fmla="*/ 3119464 h 3489381"/>
              <a:gd name="connsiteX1969" fmla="*/ 3203720 w 7161628"/>
              <a:gd name="connsiteY1969" fmla="*/ 3121259 h 3489381"/>
              <a:gd name="connsiteX1970" fmla="*/ 3191974 w 7161628"/>
              <a:gd name="connsiteY1970" fmla="*/ 3125103 h 3489381"/>
              <a:gd name="connsiteX1971" fmla="*/ 3206609 w 7161628"/>
              <a:gd name="connsiteY1971" fmla="*/ 3134879 h 3489381"/>
              <a:gd name="connsiteX1972" fmla="*/ 3220482 w 7161628"/>
              <a:gd name="connsiteY1972" fmla="*/ 3139484 h 3489381"/>
              <a:gd name="connsiteX1973" fmla="*/ 3210199 w 7161628"/>
              <a:gd name="connsiteY1973" fmla="*/ 3153884 h 3489381"/>
              <a:gd name="connsiteX1974" fmla="*/ 3178627 w 7161628"/>
              <a:gd name="connsiteY1974" fmla="*/ 3131620 h 3489381"/>
              <a:gd name="connsiteX1975" fmla="*/ 3188540 w 7161628"/>
              <a:gd name="connsiteY1975" fmla="*/ 3126293 h 3489381"/>
              <a:gd name="connsiteX1976" fmla="*/ 3151719 w 7161628"/>
              <a:gd name="connsiteY1976" fmla="*/ 3099053 h 3489381"/>
              <a:gd name="connsiteX1977" fmla="*/ 3096264 w 7161628"/>
              <a:gd name="connsiteY1977" fmla="*/ 3061199 h 3489381"/>
              <a:gd name="connsiteX1978" fmla="*/ 3073551 w 7161628"/>
              <a:gd name="connsiteY1978" fmla="*/ 2996924 h 3489381"/>
              <a:gd name="connsiteX1979" fmla="*/ 3017042 w 7161628"/>
              <a:gd name="connsiteY1979" fmla="*/ 2942386 h 3489381"/>
              <a:gd name="connsiteX1980" fmla="*/ 2991676 w 7161628"/>
              <a:gd name="connsiteY1980" fmla="*/ 2910658 h 3489381"/>
              <a:gd name="connsiteX1981" fmla="*/ 2968339 w 7161628"/>
              <a:gd name="connsiteY1981" fmla="*/ 2861408 h 3489381"/>
              <a:gd name="connsiteX1982" fmla="*/ 2919107 w 7161628"/>
              <a:gd name="connsiteY1982" fmla="*/ 2802011 h 3489381"/>
              <a:gd name="connsiteX1983" fmla="*/ 2897741 w 7161628"/>
              <a:gd name="connsiteY1983" fmla="*/ 2760975 h 3489381"/>
              <a:gd name="connsiteX1984" fmla="*/ 2812725 w 7161628"/>
              <a:gd name="connsiteY1984" fmla="*/ 2723335 h 3489381"/>
              <a:gd name="connsiteX1985" fmla="*/ 2648485 w 7161628"/>
              <a:gd name="connsiteY1985" fmla="*/ 2746302 h 3489381"/>
              <a:gd name="connsiteX1986" fmla="*/ 2566258 w 7161628"/>
              <a:gd name="connsiteY1986" fmla="*/ 2722691 h 3489381"/>
              <a:gd name="connsiteX1987" fmla="*/ 2487681 w 7161628"/>
              <a:gd name="connsiteY1987" fmla="*/ 2696213 h 3489381"/>
              <a:gd name="connsiteX1988" fmla="*/ 2399971 w 7161628"/>
              <a:gd name="connsiteY1988" fmla="*/ 2697091 h 3489381"/>
              <a:gd name="connsiteX1989" fmla="*/ 2403737 w 7161628"/>
              <a:gd name="connsiteY1989" fmla="*/ 2686495 h 3489381"/>
              <a:gd name="connsiteX1990" fmla="*/ 2377531 w 7161628"/>
              <a:gd name="connsiteY1990" fmla="*/ 2677149 h 3489381"/>
              <a:gd name="connsiteX1991" fmla="*/ 2388263 w 7161628"/>
              <a:gd name="connsiteY1991" fmla="*/ 2612756 h 3489381"/>
              <a:gd name="connsiteX1992" fmla="*/ 2380317 w 7161628"/>
              <a:gd name="connsiteY1992" fmla="*/ 2617393 h 3489381"/>
              <a:gd name="connsiteX1993" fmla="*/ 2377373 w 7161628"/>
              <a:gd name="connsiteY1993" fmla="*/ 2617877 h 3489381"/>
              <a:gd name="connsiteX1994" fmla="*/ 2379251 w 7161628"/>
              <a:gd name="connsiteY1994" fmla="*/ 2618015 h 3489381"/>
              <a:gd name="connsiteX1995" fmla="*/ 2380317 w 7161628"/>
              <a:gd name="connsiteY1995" fmla="*/ 2617393 h 3489381"/>
              <a:gd name="connsiteX1996" fmla="*/ 2388341 w 7161628"/>
              <a:gd name="connsiteY1996" fmla="*/ 2616074 h 3489381"/>
              <a:gd name="connsiteX1997" fmla="*/ 2351502 w 7161628"/>
              <a:gd name="connsiteY1997" fmla="*/ 2627879 h 3489381"/>
              <a:gd name="connsiteX1998" fmla="*/ 2346057 w 7161628"/>
              <a:gd name="connsiteY1998" fmla="*/ 2589400 h 3489381"/>
              <a:gd name="connsiteX1999" fmla="*/ 2361257 w 7161628"/>
              <a:gd name="connsiteY1999" fmla="*/ 2525554 h 3489381"/>
              <a:gd name="connsiteX2000" fmla="*/ 2351911 w 7161628"/>
              <a:gd name="connsiteY2000" fmla="*/ 2524793 h 3489381"/>
              <a:gd name="connsiteX2001" fmla="*/ 2362467 w 7161628"/>
              <a:gd name="connsiteY2001" fmla="*/ 2511095 h 3489381"/>
              <a:gd name="connsiteX2002" fmla="*/ 2377570 w 7161628"/>
              <a:gd name="connsiteY2002" fmla="*/ 2445396 h 3489381"/>
              <a:gd name="connsiteX2003" fmla="*/ 2365726 w 7161628"/>
              <a:gd name="connsiteY2003" fmla="*/ 2447581 h 3489381"/>
              <a:gd name="connsiteX2004" fmla="*/ 2349492 w 7161628"/>
              <a:gd name="connsiteY2004" fmla="*/ 2412107 h 3489381"/>
              <a:gd name="connsiteX2005" fmla="*/ 2292280 w 7161628"/>
              <a:gd name="connsiteY2005" fmla="*/ 2389609 h 3489381"/>
              <a:gd name="connsiteX2006" fmla="*/ 2300710 w 7161628"/>
              <a:gd name="connsiteY2006" fmla="*/ 2377276 h 3489381"/>
              <a:gd name="connsiteX2007" fmla="*/ 2279011 w 7161628"/>
              <a:gd name="connsiteY2007" fmla="*/ 2382369 h 3489381"/>
              <a:gd name="connsiteX2008" fmla="*/ 2237117 w 7161628"/>
              <a:gd name="connsiteY2008" fmla="*/ 2425141 h 3489381"/>
              <a:gd name="connsiteX2009" fmla="*/ 2258035 w 7161628"/>
              <a:gd name="connsiteY2009" fmla="*/ 2431015 h 3489381"/>
              <a:gd name="connsiteX2010" fmla="*/ 2222951 w 7161628"/>
              <a:gd name="connsiteY2010" fmla="*/ 2456635 h 3489381"/>
              <a:gd name="connsiteX2011" fmla="*/ 2224416 w 7161628"/>
              <a:gd name="connsiteY2011" fmla="*/ 2445513 h 3489381"/>
              <a:gd name="connsiteX2012" fmla="*/ 2172686 w 7161628"/>
              <a:gd name="connsiteY2012" fmla="*/ 2481592 h 3489381"/>
              <a:gd name="connsiteX2013" fmla="*/ 2150442 w 7161628"/>
              <a:gd name="connsiteY2013" fmla="*/ 2477826 h 3489381"/>
              <a:gd name="connsiteX2014" fmla="*/ 2159417 w 7161628"/>
              <a:gd name="connsiteY2014" fmla="*/ 2481026 h 3489381"/>
              <a:gd name="connsiteX2015" fmla="*/ 2086127 w 7161628"/>
              <a:gd name="connsiteY2015" fmla="*/ 2486255 h 3489381"/>
              <a:gd name="connsiteX2016" fmla="*/ 2099221 w 7161628"/>
              <a:gd name="connsiteY2016" fmla="*/ 2486646 h 3489381"/>
              <a:gd name="connsiteX2017" fmla="*/ 2061893 w 7161628"/>
              <a:gd name="connsiteY2017" fmla="*/ 2479718 h 3489381"/>
              <a:gd name="connsiteX2018" fmla="*/ 1989598 w 7161628"/>
              <a:gd name="connsiteY2018" fmla="*/ 2484460 h 3489381"/>
              <a:gd name="connsiteX2019" fmla="*/ 1998359 w 7161628"/>
              <a:gd name="connsiteY2019" fmla="*/ 2477279 h 3489381"/>
              <a:gd name="connsiteX2020" fmla="*/ 1939294 w 7161628"/>
              <a:gd name="connsiteY2020" fmla="*/ 2510900 h 3489381"/>
              <a:gd name="connsiteX2021" fmla="*/ 1881049 w 7161628"/>
              <a:gd name="connsiteY2021" fmla="*/ 2545808 h 3489381"/>
              <a:gd name="connsiteX2022" fmla="*/ 1801059 w 7161628"/>
              <a:gd name="connsiteY2022" fmla="*/ 2560837 h 3489381"/>
              <a:gd name="connsiteX2023" fmla="*/ 1787421 w 7161628"/>
              <a:gd name="connsiteY2023" fmla="*/ 2565680 h 3489381"/>
              <a:gd name="connsiteX2024" fmla="*/ 1789182 w 7161628"/>
              <a:gd name="connsiteY2024" fmla="*/ 2564423 h 3489381"/>
              <a:gd name="connsiteX2025" fmla="*/ 1775133 w 7161628"/>
              <a:gd name="connsiteY2025" fmla="*/ 2570043 h 3489381"/>
              <a:gd name="connsiteX2026" fmla="*/ 1787421 w 7161628"/>
              <a:gd name="connsiteY2026" fmla="*/ 2565680 h 3489381"/>
              <a:gd name="connsiteX2027" fmla="*/ 1777248 w 7161628"/>
              <a:gd name="connsiteY2027" fmla="*/ 2572939 h 3489381"/>
              <a:gd name="connsiteX2028" fmla="*/ 1763426 w 7161628"/>
              <a:gd name="connsiteY2028" fmla="*/ 2582317 h 3489381"/>
              <a:gd name="connsiteX2029" fmla="*/ 1715658 w 7161628"/>
              <a:gd name="connsiteY2029" fmla="*/ 2639157 h 3489381"/>
              <a:gd name="connsiteX2030" fmla="*/ 1602309 w 7161628"/>
              <a:gd name="connsiteY2030" fmla="*/ 2703744 h 3489381"/>
              <a:gd name="connsiteX2031" fmla="*/ 1496491 w 7161628"/>
              <a:gd name="connsiteY2031" fmla="*/ 2753151 h 3489381"/>
              <a:gd name="connsiteX2032" fmla="*/ 1442148 w 7161628"/>
              <a:gd name="connsiteY2032" fmla="*/ 2763941 h 3489381"/>
              <a:gd name="connsiteX2033" fmla="*/ 1441387 w 7161628"/>
              <a:gd name="connsiteY2033" fmla="*/ 2751082 h 3489381"/>
              <a:gd name="connsiteX2034" fmla="*/ 1373532 w 7161628"/>
              <a:gd name="connsiteY2034" fmla="*/ 2720650 h 3489381"/>
              <a:gd name="connsiteX2035" fmla="*/ 1350703 w 7161628"/>
              <a:gd name="connsiteY2035" fmla="*/ 2726422 h 3489381"/>
              <a:gd name="connsiteX2036" fmla="*/ 1325005 w 7161628"/>
              <a:gd name="connsiteY2036" fmla="*/ 2732920 h 3489381"/>
              <a:gd name="connsiteX2037" fmla="*/ 1292915 w 7161628"/>
              <a:gd name="connsiteY2037" fmla="*/ 2748507 h 3489381"/>
              <a:gd name="connsiteX2038" fmla="*/ 1291451 w 7161628"/>
              <a:gd name="connsiteY2038" fmla="*/ 2728818 h 3489381"/>
              <a:gd name="connsiteX2039" fmla="*/ 1288134 w 7161628"/>
              <a:gd name="connsiteY2039" fmla="*/ 2725189 h 3489381"/>
              <a:gd name="connsiteX2040" fmla="*/ 1245303 w 7161628"/>
              <a:gd name="connsiteY2040" fmla="*/ 2728760 h 3489381"/>
              <a:gd name="connsiteX2041" fmla="*/ 1194395 w 7161628"/>
              <a:gd name="connsiteY2041" fmla="*/ 2738497 h 3489381"/>
              <a:gd name="connsiteX2042" fmla="*/ 1188308 w 7161628"/>
              <a:gd name="connsiteY2042" fmla="*/ 2757600 h 3489381"/>
              <a:gd name="connsiteX2043" fmla="*/ 1193536 w 7161628"/>
              <a:gd name="connsiteY2043" fmla="*/ 2737853 h 3489381"/>
              <a:gd name="connsiteX2044" fmla="*/ 1160794 w 7161628"/>
              <a:gd name="connsiteY2044" fmla="*/ 2713989 h 3489381"/>
              <a:gd name="connsiteX2045" fmla="*/ 1110665 w 7161628"/>
              <a:gd name="connsiteY2045" fmla="*/ 2743726 h 3489381"/>
              <a:gd name="connsiteX2046" fmla="*/ 1165574 w 7161628"/>
              <a:gd name="connsiteY2046" fmla="*/ 2778459 h 3489381"/>
              <a:gd name="connsiteX2047" fmla="*/ 1225674 w 7161628"/>
              <a:gd name="connsiteY2047" fmla="*/ 2789503 h 3489381"/>
              <a:gd name="connsiteX2048" fmla="*/ 1245694 w 7161628"/>
              <a:gd name="connsiteY2048" fmla="*/ 2791824 h 3489381"/>
              <a:gd name="connsiteX2049" fmla="*/ 1246773 w 7161628"/>
              <a:gd name="connsiteY2049" fmla="*/ 2791883 h 3489381"/>
              <a:gd name="connsiteX2050" fmla="*/ 1255079 w 7161628"/>
              <a:gd name="connsiteY2050" fmla="*/ 2792332 h 3489381"/>
              <a:gd name="connsiteX2051" fmla="*/ 1299120 w 7161628"/>
              <a:gd name="connsiteY2051" fmla="*/ 2794518 h 3489381"/>
              <a:gd name="connsiteX2052" fmla="*/ 1299939 w 7161628"/>
              <a:gd name="connsiteY2052" fmla="*/ 2822577 h 3489381"/>
              <a:gd name="connsiteX2053" fmla="*/ 1266768 w 7161628"/>
              <a:gd name="connsiteY2053" fmla="*/ 2826127 h 3489381"/>
              <a:gd name="connsiteX2054" fmla="*/ 1234020 w 7161628"/>
              <a:gd name="connsiteY2054" fmla="*/ 2840730 h 3489381"/>
              <a:gd name="connsiteX2055" fmla="*/ 1229362 w 7161628"/>
              <a:gd name="connsiteY2055" fmla="*/ 2833563 h 3489381"/>
              <a:gd name="connsiteX2056" fmla="*/ 1203489 w 7161628"/>
              <a:gd name="connsiteY2056" fmla="*/ 2821894 h 3489381"/>
              <a:gd name="connsiteX2057" fmla="*/ 1134082 w 7161628"/>
              <a:gd name="connsiteY2057" fmla="*/ 2851710 h 3489381"/>
              <a:gd name="connsiteX2058" fmla="*/ 1079679 w 7161628"/>
              <a:gd name="connsiteY2058" fmla="*/ 2802206 h 3489381"/>
              <a:gd name="connsiteX2059" fmla="*/ 1028068 w 7161628"/>
              <a:gd name="connsiteY2059" fmla="*/ 2780293 h 3489381"/>
              <a:gd name="connsiteX2060" fmla="*/ 959598 w 7161628"/>
              <a:gd name="connsiteY2060" fmla="*/ 2825738 h 3489381"/>
              <a:gd name="connsiteX2061" fmla="*/ 919909 w 7161628"/>
              <a:gd name="connsiteY2061" fmla="*/ 2794264 h 3489381"/>
              <a:gd name="connsiteX2062" fmla="*/ 912182 w 7161628"/>
              <a:gd name="connsiteY2062" fmla="*/ 2781932 h 3489381"/>
              <a:gd name="connsiteX2063" fmla="*/ 907986 w 7161628"/>
              <a:gd name="connsiteY2063" fmla="*/ 2767824 h 3489381"/>
              <a:gd name="connsiteX2064" fmla="*/ 889508 w 7161628"/>
              <a:gd name="connsiteY2064" fmla="*/ 2791923 h 3489381"/>
              <a:gd name="connsiteX2065" fmla="*/ 869644 w 7161628"/>
              <a:gd name="connsiteY2065" fmla="*/ 2776664 h 3489381"/>
              <a:gd name="connsiteX2066" fmla="*/ 860571 w 7161628"/>
              <a:gd name="connsiteY2066" fmla="*/ 2754673 h 3489381"/>
              <a:gd name="connsiteX2067" fmla="*/ 854424 w 7161628"/>
              <a:gd name="connsiteY2067" fmla="*/ 2692681 h 3489381"/>
              <a:gd name="connsiteX2068" fmla="*/ 891440 w 7161628"/>
              <a:gd name="connsiteY2068" fmla="*/ 2516090 h 3489381"/>
              <a:gd name="connsiteX2069" fmla="*/ 875517 w 7161628"/>
              <a:gd name="connsiteY2069" fmla="*/ 2528871 h 3489381"/>
              <a:gd name="connsiteX2070" fmla="*/ 877040 w 7161628"/>
              <a:gd name="connsiteY2070" fmla="*/ 2522530 h 3489381"/>
              <a:gd name="connsiteX2071" fmla="*/ 879987 w 7161628"/>
              <a:gd name="connsiteY2071" fmla="*/ 2503036 h 3489381"/>
              <a:gd name="connsiteX2072" fmla="*/ 867577 w 7161628"/>
              <a:gd name="connsiteY2072" fmla="*/ 2475777 h 3489381"/>
              <a:gd name="connsiteX2073" fmla="*/ 915655 w 7161628"/>
              <a:gd name="connsiteY2073" fmla="*/ 2424966 h 3489381"/>
              <a:gd name="connsiteX2074" fmla="*/ 920728 w 7161628"/>
              <a:gd name="connsiteY2074" fmla="*/ 2443620 h 3489381"/>
              <a:gd name="connsiteX2075" fmla="*/ 924611 w 7161628"/>
              <a:gd name="connsiteY2075" fmla="*/ 2418351 h 3489381"/>
              <a:gd name="connsiteX2076" fmla="*/ 922157 w 7161628"/>
              <a:gd name="connsiteY2076" fmla="*/ 2416052 h 3489381"/>
              <a:gd name="connsiteX2077" fmla="*/ 918902 w 7161628"/>
              <a:gd name="connsiteY2077" fmla="*/ 2404234 h 3489381"/>
              <a:gd name="connsiteX2078" fmla="*/ 911284 w 7161628"/>
              <a:gd name="connsiteY2078" fmla="*/ 2388067 h 3489381"/>
              <a:gd name="connsiteX2079" fmla="*/ 907128 w 7161628"/>
              <a:gd name="connsiteY2079" fmla="*/ 2395189 h 3489381"/>
              <a:gd name="connsiteX2080" fmla="*/ 894132 w 7161628"/>
              <a:gd name="connsiteY2080" fmla="*/ 2405414 h 3489381"/>
              <a:gd name="connsiteX2081" fmla="*/ 895613 w 7161628"/>
              <a:gd name="connsiteY2081" fmla="*/ 2400780 h 3489381"/>
              <a:gd name="connsiteX2082" fmla="*/ 900376 w 7161628"/>
              <a:gd name="connsiteY2082" fmla="*/ 2395521 h 3489381"/>
              <a:gd name="connsiteX2083" fmla="*/ 895799 w 7161628"/>
              <a:gd name="connsiteY2083" fmla="*/ 2400197 h 3489381"/>
              <a:gd name="connsiteX2084" fmla="*/ 895613 w 7161628"/>
              <a:gd name="connsiteY2084" fmla="*/ 2400780 h 3489381"/>
              <a:gd name="connsiteX2085" fmla="*/ 891306 w 7161628"/>
              <a:gd name="connsiteY2085" fmla="*/ 2405534 h 3489381"/>
              <a:gd name="connsiteX2086" fmla="*/ 881195 w 7161628"/>
              <a:gd name="connsiteY2086" fmla="*/ 2411112 h 3489381"/>
              <a:gd name="connsiteX2087" fmla="*/ 881195 w 7161628"/>
              <a:gd name="connsiteY2087" fmla="*/ 2399014 h 3489381"/>
              <a:gd name="connsiteX2088" fmla="*/ 875149 w 7161628"/>
              <a:gd name="connsiteY2088" fmla="*/ 2418105 h 3489381"/>
              <a:gd name="connsiteX2089" fmla="*/ 883644 w 7161628"/>
              <a:gd name="connsiteY2089" fmla="*/ 2418182 h 3489381"/>
              <a:gd name="connsiteX2090" fmla="*/ 886538 w 7161628"/>
              <a:gd name="connsiteY2090" fmla="*/ 2418208 h 3489381"/>
              <a:gd name="connsiteX2091" fmla="*/ 898503 w 7161628"/>
              <a:gd name="connsiteY2091" fmla="*/ 2422488 h 3489381"/>
              <a:gd name="connsiteX2092" fmla="*/ 908669 w 7161628"/>
              <a:gd name="connsiteY2092" fmla="*/ 2411112 h 3489381"/>
              <a:gd name="connsiteX2093" fmla="*/ 902967 w 7161628"/>
              <a:gd name="connsiteY2093" fmla="*/ 2418154 h 3489381"/>
              <a:gd name="connsiteX2094" fmla="*/ 901195 w 7161628"/>
              <a:gd name="connsiteY2094" fmla="*/ 2424197 h 3489381"/>
              <a:gd name="connsiteX2095" fmla="*/ 899830 w 7161628"/>
              <a:gd name="connsiteY2095" fmla="*/ 2425544 h 3489381"/>
              <a:gd name="connsiteX2096" fmla="*/ 900923 w 7161628"/>
              <a:gd name="connsiteY2096" fmla="*/ 2425122 h 3489381"/>
              <a:gd name="connsiteX2097" fmla="*/ 901195 w 7161628"/>
              <a:gd name="connsiteY2097" fmla="*/ 2424197 h 3489381"/>
              <a:gd name="connsiteX2098" fmla="*/ 903420 w 7161628"/>
              <a:gd name="connsiteY2098" fmla="*/ 2422000 h 3489381"/>
              <a:gd name="connsiteX2099" fmla="*/ 863536 w 7161628"/>
              <a:gd name="connsiteY2099" fmla="*/ 2457689 h 3489381"/>
              <a:gd name="connsiteX2100" fmla="*/ 841545 w 7161628"/>
              <a:gd name="connsiteY2100" fmla="*/ 2475133 h 3489381"/>
              <a:gd name="connsiteX2101" fmla="*/ 848648 w 7161628"/>
              <a:gd name="connsiteY2101" fmla="*/ 2465299 h 3489381"/>
              <a:gd name="connsiteX2102" fmla="*/ 828335 w 7161628"/>
              <a:gd name="connsiteY2102" fmla="*/ 2483075 h 3489381"/>
              <a:gd name="connsiteX2103" fmla="*/ 833272 w 7161628"/>
              <a:gd name="connsiteY2103" fmla="*/ 2468421 h 3489381"/>
              <a:gd name="connsiteX2104" fmla="*/ 824569 w 7161628"/>
              <a:gd name="connsiteY2104" fmla="*/ 2471445 h 3489381"/>
              <a:gd name="connsiteX2105" fmla="*/ 801408 w 7161628"/>
              <a:gd name="connsiteY2105" fmla="*/ 2489924 h 3489381"/>
              <a:gd name="connsiteX2106" fmla="*/ 796412 w 7161628"/>
              <a:gd name="connsiteY2106" fmla="*/ 2480011 h 3489381"/>
              <a:gd name="connsiteX2107" fmla="*/ 826462 w 7161628"/>
              <a:gd name="connsiteY2107" fmla="*/ 2445415 h 3489381"/>
              <a:gd name="connsiteX2108" fmla="*/ 844512 w 7161628"/>
              <a:gd name="connsiteY2108" fmla="*/ 2425024 h 3489381"/>
              <a:gd name="connsiteX2109" fmla="*/ 831926 w 7161628"/>
              <a:gd name="connsiteY2109" fmla="*/ 2435366 h 3489381"/>
              <a:gd name="connsiteX2110" fmla="*/ 835711 w 7161628"/>
              <a:gd name="connsiteY2110" fmla="*/ 2427249 h 3489381"/>
              <a:gd name="connsiteX2111" fmla="*/ 821018 w 7161628"/>
              <a:gd name="connsiteY2111" fmla="*/ 2429297 h 3489381"/>
              <a:gd name="connsiteX2112" fmla="*/ 814532 w 7161628"/>
              <a:gd name="connsiteY2112" fmla="*/ 2434650 h 3489381"/>
              <a:gd name="connsiteX2113" fmla="*/ 813791 w 7161628"/>
              <a:gd name="connsiteY2113" fmla="*/ 2433566 h 3489381"/>
              <a:gd name="connsiteX2114" fmla="*/ 813521 w 7161628"/>
              <a:gd name="connsiteY2114" fmla="*/ 2433169 h 3489381"/>
              <a:gd name="connsiteX2115" fmla="*/ 816159 w 7161628"/>
              <a:gd name="connsiteY2115" fmla="*/ 2417980 h 3489381"/>
              <a:gd name="connsiteX2116" fmla="*/ 812904 w 7161628"/>
              <a:gd name="connsiteY2116" fmla="*/ 2432266 h 3489381"/>
              <a:gd name="connsiteX2117" fmla="*/ 813521 w 7161628"/>
              <a:gd name="connsiteY2117" fmla="*/ 2433169 h 3489381"/>
              <a:gd name="connsiteX2118" fmla="*/ 813336 w 7161628"/>
              <a:gd name="connsiteY2118" fmla="*/ 2434231 h 3489381"/>
              <a:gd name="connsiteX2119" fmla="*/ 813292 w 7161628"/>
              <a:gd name="connsiteY2119" fmla="*/ 2434488 h 3489381"/>
              <a:gd name="connsiteX2120" fmla="*/ 813258 w 7161628"/>
              <a:gd name="connsiteY2120" fmla="*/ 2434345 h 3489381"/>
              <a:gd name="connsiteX2121" fmla="*/ 810764 w 7161628"/>
              <a:gd name="connsiteY2121" fmla="*/ 2423742 h 3489381"/>
              <a:gd name="connsiteX2122" fmla="*/ 812979 w 7161628"/>
              <a:gd name="connsiteY2122" fmla="*/ 2408341 h 3489381"/>
              <a:gd name="connsiteX2123" fmla="*/ 814401 w 7161628"/>
              <a:gd name="connsiteY2123" fmla="*/ 2407470 h 3489381"/>
              <a:gd name="connsiteX2124" fmla="*/ 815214 w 7161628"/>
              <a:gd name="connsiteY2124" fmla="*/ 2406683 h 3489381"/>
              <a:gd name="connsiteX2125" fmla="*/ 814345 w 7161628"/>
              <a:gd name="connsiteY2125" fmla="*/ 2411736 h 3489381"/>
              <a:gd name="connsiteX2126" fmla="*/ 815534 w 7161628"/>
              <a:gd name="connsiteY2126" fmla="*/ 2406374 h 3489381"/>
              <a:gd name="connsiteX2127" fmla="*/ 815214 w 7161628"/>
              <a:gd name="connsiteY2127" fmla="*/ 2406683 h 3489381"/>
              <a:gd name="connsiteX2128" fmla="*/ 815497 w 7161628"/>
              <a:gd name="connsiteY2128" fmla="*/ 2405043 h 3489381"/>
              <a:gd name="connsiteX2129" fmla="*/ 803105 w 7161628"/>
              <a:gd name="connsiteY2129" fmla="*/ 2418936 h 3489381"/>
              <a:gd name="connsiteX2130" fmla="*/ 804979 w 7161628"/>
              <a:gd name="connsiteY2130" fmla="*/ 2405121 h 3489381"/>
              <a:gd name="connsiteX2131" fmla="*/ 798071 w 7161628"/>
              <a:gd name="connsiteY2131" fmla="*/ 2418819 h 3489381"/>
              <a:gd name="connsiteX2132" fmla="*/ 796393 w 7161628"/>
              <a:gd name="connsiteY2132" fmla="*/ 2391579 h 3489381"/>
              <a:gd name="connsiteX2133" fmla="*/ 791456 w 7161628"/>
              <a:gd name="connsiteY2133" fmla="*/ 2408516 h 3489381"/>
              <a:gd name="connsiteX2134" fmla="*/ 786480 w 7161628"/>
              <a:gd name="connsiteY2134" fmla="*/ 2397570 h 3489381"/>
              <a:gd name="connsiteX2135" fmla="*/ 780979 w 7161628"/>
              <a:gd name="connsiteY2135" fmla="*/ 2415931 h 3489381"/>
              <a:gd name="connsiteX2136" fmla="*/ 771846 w 7161628"/>
              <a:gd name="connsiteY2136" fmla="*/ 2409199 h 3489381"/>
              <a:gd name="connsiteX2137" fmla="*/ 780861 w 7161628"/>
              <a:gd name="connsiteY2137" fmla="*/ 2393648 h 3489381"/>
              <a:gd name="connsiteX2138" fmla="*/ 783612 w 7161628"/>
              <a:gd name="connsiteY2138" fmla="*/ 2402155 h 3489381"/>
              <a:gd name="connsiteX2139" fmla="*/ 781388 w 7161628"/>
              <a:gd name="connsiteY2139" fmla="*/ 2392575 h 3489381"/>
              <a:gd name="connsiteX2140" fmla="*/ 772100 w 7161628"/>
              <a:gd name="connsiteY2140" fmla="*/ 2402467 h 3489381"/>
              <a:gd name="connsiteX2141" fmla="*/ 787046 w 7161628"/>
              <a:gd name="connsiteY2141" fmla="*/ 2385706 h 3489381"/>
              <a:gd name="connsiteX2142" fmla="*/ 783963 w 7161628"/>
              <a:gd name="connsiteY2142" fmla="*/ 2385082 h 3489381"/>
              <a:gd name="connsiteX2143" fmla="*/ 792998 w 7161628"/>
              <a:gd name="connsiteY2143" fmla="*/ 2370447 h 3489381"/>
              <a:gd name="connsiteX2144" fmla="*/ 786012 w 7161628"/>
              <a:gd name="connsiteY2144" fmla="*/ 2358310 h 3489381"/>
              <a:gd name="connsiteX2145" fmla="*/ 777388 w 7161628"/>
              <a:gd name="connsiteY2145" fmla="*/ 2369393 h 3489381"/>
              <a:gd name="connsiteX2146" fmla="*/ 775433 w 7161628"/>
              <a:gd name="connsiteY2146" fmla="*/ 2359210 h 3489381"/>
              <a:gd name="connsiteX2147" fmla="*/ 776963 w 7161628"/>
              <a:gd name="connsiteY2147" fmla="*/ 2358541 h 3489381"/>
              <a:gd name="connsiteX2148" fmla="*/ 775042 w 7161628"/>
              <a:gd name="connsiteY2148" fmla="*/ 2357168 h 3489381"/>
              <a:gd name="connsiteX2149" fmla="*/ 775433 w 7161628"/>
              <a:gd name="connsiteY2149" fmla="*/ 2359210 h 3489381"/>
              <a:gd name="connsiteX2150" fmla="*/ 766825 w 7161628"/>
              <a:gd name="connsiteY2150" fmla="*/ 2362972 h 3489381"/>
              <a:gd name="connsiteX2151" fmla="*/ 766878 w 7161628"/>
              <a:gd name="connsiteY2151" fmla="*/ 2362640 h 3489381"/>
              <a:gd name="connsiteX2152" fmla="*/ 775709 w 7161628"/>
              <a:gd name="connsiteY2152" fmla="*/ 2334348 h 3489381"/>
              <a:gd name="connsiteX2153" fmla="*/ 759222 w 7161628"/>
              <a:gd name="connsiteY2153" fmla="*/ 2363383 h 3489381"/>
              <a:gd name="connsiteX2154" fmla="*/ 768060 w 7161628"/>
              <a:gd name="connsiteY2154" fmla="*/ 2336846 h 3489381"/>
              <a:gd name="connsiteX2155" fmla="*/ 748743 w 7161628"/>
              <a:gd name="connsiteY2155" fmla="*/ 2354095 h 3489381"/>
              <a:gd name="connsiteX2156" fmla="*/ 751729 w 7161628"/>
              <a:gd name="connsiteY2156" fmla="*/ 2338817 h 3489381"/>
              <a:gd name="connsiteX2157" fmla="*/ 716196 w 7161628"/>
              <a:gd name="connsiteY2157" fmla="*/ 2398975 h 3489381"/>
              <a:gd name="connsiteX2158" fmla="*/ 719279 w 7161628"/>
              <a:gd name="connsiteY2158" fmla="*/ 2374037 h 3489381"/>
              <a:gd name="connsiteX2159" fmla="*/ 765232 w 7161628"/>
              <a:gd name="connsiteY2159" fmla="*/ 2320319 h 3489381"/>
              <a:gd name="connsiteX2160" fmla="*/ 751982 w 7161628"/>
              <a:gd name="connsiteY2160" fmla="*/ 2324007 h 3489381"/>
              <a:gd name="connsiteX2161" fmla="*/ 758363 w 7161628"/>
              <a:gd name="connsiteY2161" fmla="*/ 2299655 h 3489381"/>
              <a:gd name="connsiteX2162" fmla="*/ 750396 w 7161628"/>
              <a:gd name="connsiteY2162" fmla="*/ 2298825 h 3489381"/>
              <a:gd name="connsiteX2163" fmla="*/ 747695 w 7161628"/>
              <a:gd name="connsiteY2163" fmla="*/ 2295669 h 3489381"/>
              <a:gd name="connsiteX2164" fmla="*/ 748840 w 7161628"/>
              <a:gd name="connsiteY2164" fmla="*/ 2293645 h 3489381"/>
              <a:gd name="connsiteX2165" fmla="*/ 735240 w 7161628"/>
              <a:gd name="connsiteY2165" fmla="*/ 2303928 h 3489381"/>
              <a:gd name="connsiteX2166" fmla="*/ 733972 w 7161628"/>
              <a:gd name="connsiteY2166" fmla="*/ 2280903 h 3489381"/>
              <a:gd name="connsiteX2167" fmla="*/ 709288 w 7161628"/>
              <a:gd name="connsiteY2167" fmla="*/ 2332514 h 3489381"/>
              <a:gd name="connsiteX2168" fmla="*/ 694692 w 7161628"/>
              <a:gd name="connsiteY2168" fmla="*/ 2332592 h 3489381"/>
              <a:gd name="connsiteX2169" fmla="*/ 709249 w 7161628"/>
              <a:gd name="connsiteY2169" fmla="*/ 2327148 h 3489381"/>
              <a:gd name="connsiteX2170" fmla="*/ 674985 w 7161628"/>
              <a:gd name="connsiteY2170" fmla="*/ 2362935 h 3489381"/>
              <a:gd name="connsiteX2171" fmla="*/ 658984 w 7161628"/>
              <a:gd name="connsiteY2171" fmla="*/ 2366213 h 3489381"/>
              <a:gd name="connsiteX2172" fmla="*/ 648311 w 7161628"/>
              <a:gd name="connsiteY2172" fmla="*/ 2353607 h 3489381"/>
              <a:gd name="connsiteX2173" fmla="*/ 607628 w 7161628"/>
              <a:gd name="connsiteY2173" fmla="*/ 2400848 h 3489381"/>
              <a:gd name="connsiteX2174" fmla="*/ 612622 w 7161628"/>
              <a:gd name="connsiteY2174" fmla="*/ 2388848 h 3489381"/>
              <a:gd name="connsiteX2175" fmla="*/ 561869 w 7161628"/>
              <a:gd name="connsiteY2175" fmla="*/ 2450918 h 3489381"/>
              <a:gd name="connsiteX2176" fmla="*/ 537966 w 7161628"/>
              <a:gd name="connsiteY2176" fmla="*/ 2465065 h 3489381"/>
              <a:gd name="connsiteX2177" fmla="*/ 521868 w 7161628"/>
              <a:gd name="connsiteY2177" fmla="*/ 2478567 h 3489381"/>
              <a:gd name="connsiteX2178" fmla="*/ 504658 w 7161628"/>
              <a:gd name="connsiteY2178" fmla="*/ 2496460 h 3489381"/>
              <a:gd name="connsiteX2179" fmla="*/ 517263 w 7161628"/>
              <a:gd name="connsiteY2179" fmla="*/ 2468382 h 3489381"/>
              <a:gd name="connsiteX2180" fmla="*/ 480520 w 7161628"/>
              <a:gd name="connsiteY2180" fmla="*/ 2515446 h 3489381"/>
              <a:gd name="connsiteX2181" fmla="*/ 466081 w 7161628"/>
              <a:gd name="connsiteY2181" fmla="*/ 2539545 h 3489381"/>
              <a:gd name="connsiteX2182" fmla="*/ 467603 w 7161628"/>
              <a:gd name="connsiteY2182" fmla="*/ 2540208 h 3489381"/>
              <a:gd name="connsiteX2183" fmla="*/ 479037 w 7161628"/>
              <a:gd name="connsiteY2183" fmla="*/ 2518939 h 3489381"/>
              <a:gd name="connsiteX2184" fmla="*/ 465749 w 7161628"/>
              <a:gd name="connsiteY2184" fmla="*/ 2560735 h 3489381"/>
              <a:gd name="connsiteX2185" fmla="*/ 433670 w 7161628"/>
              <a:gd name="connsiteY2185" fmla="*/ 2604932 h 3489381"/>
              <a:gd name="connsiteX2186" fmla="*/ 399230 w 7161628"/>
              <a:gd name="connsiteY2186" fmla="*/ 2666104 h 3489381"/>
              <a:gd name="connsiteX2187" fmla="*/ 397513 w 7161628"/>
              <a:gd name="connsiteY2187" fmla="*/ 2672895 h 3489381"/>
              <a:gd name="connsiteX2188" fmla="*/ 365883 w 7161628"/>
              <a:gd name="connsiteY2188" fmla="*/ 2719491 h 3489381"/>
              <a:gd name="connsiteX2189" fmla="*/ 380791 w 7161628"/>
              <a:gd name="connsiteY2189" fmla="*/ 2687256 h 3489381"/>
              <a:gd name="connsiteX2190" fmla="*/ 448734 w 7161628"/>
              <a:gd name="connsiteY2190" fmla="*/ 2556755 h 3489381"/>
              <a:gd name="connsiteX2191" fmla="*/ 364264 w 7161628"/>
              <a:gd name="connsiteY2191" fmla="*/ 2691334 h 3489381"/>
              <a:gd name="connsiteX2192" fmla="*/ 315247 w 7161628"/>
              <a:gd name="connsiteY2192" fmla="*/ 2792606 h 3489381"/>
              <a:gd name="connsiteX2193" fmla="*/ 329101 w 7161628"/>
              <a:gd name="connsiteY2193" fmla="*/ 2776683 h 3489381"/>
              <a:gd name="connsiteX2194" fmla="*/ 304613 w 7161628"/>
              <a:gd name="connsiteY2194" fmla="*/ 2838383 h 3489381"/>
              <a:gd name="connsiteX2195" fmla="*/ 265666 w 7161628"/>
              <a:gd name="connsiteY2195" fmla="*/ 2914638 h 3489381"/>
              <a:gd name="connsiteX2196" fmla="*/ 188181 w 7161628"/>
              <a:gd name="connsiteY2196" fmla="*/ 3074038 h 3489381"/>
              <a:gd name="connsiteX2197" fmla="*/ 189845 w 7161628"/>
              <a:gd name="connsiteY2197" fmla="*/ 3071376 h 3489381"/>
              <a:gd name="connsiteX2198" fmla="*/ 189951 w 7161628"/>
              <a:gd name="connsiteY2198" fmla="*/ 3072323 h 3489381"/>
              <a:gd name="connsiteX2199" fmla="*/ 194171 w 7161628"/>
              <a:gd name="connsiteY2199" fmla="*/ 3069433 h 3489381"/>
              <a:gd name="connsiteX2200" fmla="*/ 177917 w 7161628"/>
              <a:gd name="connsiteY2200" fmla="*/ 3106117 h 3489381"/>
              <a:gd name="connsiteX2201" fmla="*/ 156862 w 7161628"/>
              <a:gd name="connsiteY2201" fmla="*/ 3144850 h 3489381"/>
              <a:gd name="connsiteX2202" fmla="*/ 133993 w 7161628"/>
              <a:gd name="connsiteY2202" fmla="*/ 3196500 h 3489381"/>
              <a:gd name="connsiteX2203" fmla="*/ 136276 w 7161628"/>
              <a:gd name="connsiteY2203" fmla="*/ 3193944 h 3489381"/>
              <a:gd name="connsiteX2204" fmla="*/ 146170 w 7161628"/>
              <a:gd name="connsiteY2204" fmla="*/ 3174626 h 3489381"/>
              <a:gd name="connsiteX2205" fmla="*/ 128588 w 7161628"/>
              <a:gd name="connsiteY2205" fmla="*/ 3214901 h 3489381"/>
              <a:gd name="connsiteX2206" fmla="*/ 126728 w 7161628"/>
              <a:gd name="connsiteY2206" fmla="*/ 3203884 h 3489381"/>
              <a:gd name="connsiteX2207" fmla="*/ 127240 w 7161628"/>
              <a:gd name="connsiteY2207" fmla="*/ 3200093 h 3489381"/>
              <a:gd name="connsiteX2208" fmla="*/ 126176 w 7161628"/>
              <a:gd name="connsiteY2208" fmla="*/ 3200609 h 3489381"/>
              <a:gd name="connsiteX2209" fmla="*/ 126728 w 7161628"/>
              <a:gd name="connsiteY2209" fmla="*/ 3203884 h 3489381"/>
              <a:gd name="connsiteX2210" fmla="*/ 126018 w 7161628"/>
              <a:gd name="connsiteY2210" fmla="*/ 3209152 h 3489381"/>
              <a:gd name="connsiteX2211" fmla="*/ 116744 w 7161628"/>
              <a:gd name="connsiteY2211" fmla="*/ 3223584 h 3489381"/>
              <a:gd name="connsiteX2212" fmla="*/ 113349 w 7161628"/>
              <a:gd name="connsiteY2212" fmla="*/ 3224989 h 3489381"/>
              <a:gd name="connsiteX2213" fmla="*/ 96783 w 7161628"/>
              <a:gd name="connsiteY2213" fmla="*/ 3278708 h 3489381"/>
              <a:gd name="connsiteX2214" fmla="*/ 94617 w 7161628"/>
              <a:gd name="connsiteY2214" fmla="*/ 3264853 h 3489381"/>
              <a:gd name="connsiteX2215" fmla="*/ 83826 w 7161628"/>
              <a:gd name="connsiteY2215" fmla="*/ 3286906 h 3489381"/>
              <a:gd name="connsiteX2216" fmla="*/ 81264 w 7161628"/>
              <a:gd name="connsiteY2216" fmla="*/ 3292395 h 3489381"/>
              <a:gd name="connsiteX2217" fmla="*/ 88654 w 7161628"/>
              <a:gd name="connsiteY2217" fmla="*/ 3267751 h 3489381"/>
              <a:gd name="connsiteX2218" fmla="*/ 106169 w 7161628"/>
              <a:gd name="connsiteY2218" fmla="*/ 3226960 h 3489381"/>
              <a:gd name="connsiteX2219" fmla="*/ 120277 w 7161628"/>
              <a:gd name="connsiteY2219" fmla="*/ 3194217 h 3489381"/>
              <a:gd name="connsiteX2220" fmla="*/ 135359 w 7161628"/>
              <a:gd name="connsiteY2220" fmla="*/ 3179466 h 3489381"/>
              <a:gd name="connsiteX2221" fmla="*/ 168804 w 7161628"/>
              <a:gd name="connsiteY2221" fmla="*/ 3093492 h 3489381"/>
              <a:gd name="connsiteX2222" fmla="*/ 220181 w 7161628"/>
              <a:gd name="connsiteY2222" fmla="*/ 2983421 h 3489381"/>
              <a:gd name="connsiteX2223" fmla="*/ 250738 w 7161628"/>
              <a:gd name="connsiteY2223" fmla="*/ 2890911 h 3489381"/>
              <a:gd name="connsiteX2224" fmla="*/ 221275 w 7161628"/>
              <a:gd name="connsiteY2224" fmla="*/ 2939868 h 3489381"/>
              <a:gd name="connsiteX2225" fmla="*/ 220318 w 7161628"/>
              <a:gd name="connsiteY2225" fmla="*/ 2933839 h 3489381"/>
              <a:gd name="connsiteX2226" fmla="*/ 198366 w 7161628"/>
              <a:gd name="connsiteY2226" fmla="*/ 2965567 h 3489381"/>
              <a:gd name="connsiteX2227" fmla="*/ 167791 w 7161628"/>
              <a:gd name="connsiteY2227" fmla="*/ 3016280 h 3489381"/>
              <a:gd name="connsiteX2228" fmla="*/ 176882 w 7161628"/>
              <a:gd name="connsiteY2228" fmla="*/ 3000573 h 3489381"/>
              <a:gd name="connsiteX2229" fmla="*/ 165780 w 7161628"/>
              <a:gd name="connsiteY2229" fmla="*/ 3021139 h 3489381"/>
              <a:gd name="connsiteX2230" fmla="*/ 146482 w 7161628"/>
              <a:gd name="connsiteY2230" fmla="*/ 3051638 h 3489381"/>
              <a:gd name="connsiteX2231" fmla="*/ 160570 w 7161628"/>
              <a:gd name="connsiteY2231" fmla="*/ 3013861 h 3489381"/>
              <a:gd name="connsiteX2232" fmla="*/ 166443 w 7161628"/>
              <a:gd name="connsiteY2232" fmla="*/ 2958835 h 3489381"/>
              <a:gd name="connsiteX2233" fmla="*/ 123944 w 7161628"/>
              <a:gd name="connsiteY2233" fmla="*/ 3042525 h 3489381"/>
              <a:gd name="connsiteX2234" fmla="*/ 125291 w 7161628"/>
              <a:gd name="connsiteY2234" fmla="*/ 3033256 h 3489381"/>
              <a:gd name="connsiteX2235" fmla="*/ 111301 w 7161628"/>
              <a:gd name="connsiteY2235" fmla="*/ 3038388 h 3489381"/>
              <a:gd name="connsiteX2236" fmla="*/ 125232 w 7161628"/>
              <a:gd name="connsiteY2236" fmla="*/ 2992104 h 3489381"/>
              <a:gd name="connsiteX2237" fmla="*/ 117135 w 7161628"/>
              <a:gd name="connsiteY2237" fmla="*/ 2990875 h 3489381"/>
              <a:gd name="connsiteX2238" fmla="*/ 131068 w 7161628"/>
              <a:gd name="connsiteY2238" fmla="*/ 2953098 h 3489381"/>
              <a:gd name="connsiteX2239" fmla="*/ 160219 w 7161628"/>
              <a:gd name="connsiteY2239" fmla="*/ 2878950 h 3489381"/>
              <a:gd name="connsiteX2240" fmla="*/ 189464 w 7161628"/>
              <a:gd name="connsiteY2240" fmla="*/ 2821651 h 3489381"/>
              <a:gd name="connsiteX2241" fmla="*/ 218654 w 7161628"/>
              <a:gd name="connsiteY2241" fmla="*/ 2775159 h 3489381"/>
              <a:gd name="connsiteX2242" fmla="*/ 220157 w 7161628"/>
              <a:gd name="connsiteY2242" fmla="*/ 2772883 h 3489381"/>
              <a:gd name="connsiteX2243" fmla="*/ 228279 w 7161628"/>
              <a:gd name="connsiteY2243" fmla="*/ 2762536 h 3489381"/>
              <a:gd name="connsiteX2244" fmla="*/ 263870 w 7161628"/>
              <a:gd name="connsiteY2244" fmla="*/ 2683198 h 3489381"/>
              <a:gd name="connsiteX2245" fmla="*/ 259539 w 7161628"/>
              <a:gd name="connsiteY2245" fmla="*/ 2687744 h 3489381"/>
              <a:gd name="connsiteX2246" fmla="*/ 269410 w 7161628"/>
              <a:gd name="connsiteY2246" fmla="*/ 2666141 h 3489381"/>
              <a:gd name="connsiteX2247" fmla="*/ 273829 w 7161628"/>
              <a:gd name="connsiteY2247" fmla="*/ 2656512 h 3489381"/>
              <a:gd name="connsiteX2248" fmla="*/ 278505 w 7161628"/>
              <a:gd name="connsiteY2248" fmla="*/ 2648211 h 3489381"/>
              <a:gd name="connsiteX2249" fmla="*/ 274919 w 7161628"/>
              <a:gd name="connsiteY2249" fmla="*/ 2654139 h 3489381"/>
              <a:gd name="connsiteX2250" fmla="*/ 273829 w 7161628"/>
              <a:gd name="connsiteY2250" fmla="*/ 2656512 h 3489381"/>
              <a:gd name="connsiteX2251" fmla="*/ 255499 w 7161628"/>
              <a:gd name="connsiteY2251" fmla="*/ 2689051 h 3489381"/>
              <a:gd name="connsiteX2252" fmla="*/ 232240 w 7161628"/>
              <a:gd name="connsiteY2252" fmla="*/ 2722477 h 3489381"/>
              <a:gd name="connsiteX2253" fmla="*/ 168433 w 7161628"/>
              <a:gd name="connsiteY2253" fmla="*/ 2807377 h 3489381"/>
              <a:gd name="connsiteX2254" fmla="*/ 169812 w 7161628"/>
              <a:gd name="connsiteY2254" fmla="*/ 2793642 h 3489381"/>
              <a:gd name="connsiteX2255" fmla="*/ 171016 w 7161628"/>
              <a:gd name="connsiteY2255" fmla="*/ 2785787 h 3489381"/>
              <a:gd name="connsiteX2256" fmla="*/ 172439 w 7161628"/>
              <a:gd name="connsiteY2256" fmla="*/ 2783759 h 3489381"/>
              <a:gd name="connsiteX2257" fmla="*/ 182834 w 7161628"/>
              <a:gd name="connsiteY2257" fmla="*/ 2764897 h 3489381"/>
              <a:gd name="connsiteX2258" fmla="*/ 172593 w 7161628"/>
              <a:gd name="connsiteY2258" fmla="*/ 2777624 h 3489381"/>
              <a:gd name="connsiteX2259" fmla="*/ 172726 w 7161628"/>
              <a:gd name="connsiteY2259" fmla="*/ 2776995 h 3489381"/>
              <a:gd name="connsiteX2260" fmla="*/ 172483 w 7161628"/>
              <a:gd name="connsiteY2260" fmla="*/ 2777762 h 3489381"/>
              <a:gd name="connsiteX2261" fmla="*/ 169661 w 7161628"/>
              <a:gd name="connsiteY2261" fmla="*/ 2781269 h 3489381"/>
              <a:gd name="connsiteX2262" fmla="*/ 154189 w 7161628"/>
              <a:gd name="connsiteY2262" fmla="*/ 2794420 h 3489381"/>
              <a:gd name="connsiteX2263" fmla="*/ 159945 w 7161628"/>
              <a:gd name="connsiteY2263" fmla="*/ 2782713 h 3489381"/>
              <a:gd name="connsiteX2264" fmla="*/ 262485 w 7161628"/>
              <a:gd name="connsiteY2264" fmla="*/ 2613342 h 3489381"/>
              <a:gd name="connsiteX2265" fmla="*/ 248494 w 7161628"/>
              <a:gd name="connsiteY2265" fmla="*/ 2645382 h 3489381"/>
              <a:gd name="connsiteX2266" fmla="*/ 281108 w 7161628"/>
              <a:gd name="connsiteY2266" fmla="*/ 2605279 h 3489381"/>
              <a:gd name="connsiteX2267" fmla="*/ 293587 w 7161628"/>
              <a:gd name="connsiteY2267" fmla="*/ 2580583 h 3489381"/>
              <a:gd name="connsiteX2268" fmla="*/ 293374 w 7161628"/>
              <a:gd name="connsiteY2268" fmla="*/ 2581751 h 3489381"/>
              <a:gd name="connsiteX2269" fmla="*/ 309492 w 7161628"/>
              <a:gd name="connsiteY2269" fmla="*/ 2562570 h 3489381"/>
              <a:gd name="connsiteX2270" fmla="*/ 293948 w 7161628"/>
              <a:gd name="connsiteY2270" fmla="*/ 2579867 h 3489381"/>
              <a:gd name="connsiteX2271" fmla="*/ 293587 w 7161628"/>
              <a:gd name="connsiteY2271" fmla="*/ 2580583 h 3489381"/>
              <a:gd name="connsiteX2272" fmla="*/ 294322 w 7161628"/>
              <a:gd name="connsiteY2272" fmla="*/ 2576530 h 3489381"/>
              <a:gd name="connsiteX2273" fmla="*/ 301374 w 7161628"/>
              <a:gd name="connsiteY2273" fmla="*/ 2555467 h 3489381"/>
              <a:gd name="connsiteX2274" fmla="*/ 299852 w 7161628"/>
              <a:gd name="connsiteY2274" fmla="*/ 2566414 h 3489381"/>
              <a:gd name="connsiteX2275" fmla="*/ 308224 w 7161628"/>
              <a:gd name="connsiteY2275" fmla="*/ 2557282 h 3489381"/>
              <a:gd name="connsiteX2276" fmla="*/ 314486 w 7161628"/>
              <a:gd name="connsiteY2276" fmla="*/ 2535037 h 3489381"/>
              <a:gd name="connsiteX2277" fmla="*/ 277022 w 7161628"/>
              <a:gd name="connsiteY2277" fmla="*/ 2578512 h 3489381"/>
              <a:gd name="connsiteX2278" fmla="*/ 274272 w 7161628"/>
              <a:gd name="connsiteY2278" fmla="*/ 2561360 h 3489381"/>
              <a:gd name="connsiteX2279" fmla="*/ 244787 w 7161628"/>
              <a:gd name="connsiteY2279" fmla="*/ 2581770 h 3489381"/>
              <a:gd name="connsiteX2280" fmla="*/ 335209 w 7161628"/>
              <a:gd name="connsiteY2280" fmla="*/ 2438195 h 3489381"/>
              <a:gd name="connsiteX2281" fmla="*/ 397552 w 7161628"/>
              <a:gd name="connsiteY2281" fmla="*/ 2335988 h 3489381"/>
              <a:gd name="connsiteX2282" fmla="*/ 453729 w 7161628"/>
              <a:gd name="connsiteY2282" fmla="*/ 2255732 h 3489381"/>
              <a:gd name="connsiteX2283" fmla="*/ 467018 w 7161628"/>
              <a:gd name="connsiteY2283" fmla="*/ 2239477 h 3489381"/>
              <a:gd name="connsiteX2284" fmla="*/ 543742 w 7161628"/>
              <a:gd name="connsiteY2284" fmla="*/ 2135865 h 3489381"/>
              <a:gd name="connsiteX2285" fmla="*/ 541635 w 7161628"/>
              <a:gd name="connsiteY2285" fmla="*/ 2141601 h 3489381"/>
              <a:gd name="connsiteX2286" fmla="*/ 553381 w 7161628"/>
              <a:gd name="connsiteY2286" fmla="*/ 2136489 h 3489381"/>
              <a:gd name="connsiteX2287" fmla="*/ 571391 w 7161628"/>
              <a:gd name="connsiteY2287" fmla="*/ 2115376 h 3489381"/>
              <a:gd name="connsiteX2288" fmla="*/ 566845 w 7161628"/>
              <a:gd name="connsiteY2288" fmla="*/ 2126303 h 3489381"/>
              <a:gd name="connsiteX2289" fmla="*/ 617422 w 7161628"/>
              <a:gd name="connsiteY2289" fmla="*/ 2071472 h 3489381"/>
              <a:gd name="connsiteX2290" fmla="*/ 619296 w 7161628"/>
              <a:gd name="connsiteY2290" fmla="*/ 2077209 h 3489381"/>
              <a:gd name="connsiteX2291" fmla="*/ 616934 w 7161628"/>
              <a:gd name="connsiteY2291" fmla="*/ 2082770 h 3489381"/>
              <a:gd name="connsiteX2292" fmla="*/ 727728 w 7161628"/>
              <a:gd name="connsiteY2292" fmla="*/ 1975821 h 3489381"/>
              <a:gd name="connsiteX2293" fmla="*/ 881859 w 7161628"/>
              <a:gd name="connsiteY2293" fmla="*/ 1838880 h 3489381"/>
              <a:gd name="connsiteX2294" fmla="*/ 941119 w 7161628"/>
              <a:gd name="connsiteY2294" fmla="*/ 1805006 h 3489381"/>
              <a:gd name="connsiteX2295" fmla="*/ 934603 w 7161628"/>
              <a:gd name="connsiteY2295" fmla="*/ 1807933 h 3489381"/>
              <a:gd name="connsiteX2296" fmla="*/ 952105 w 7161628"/>
              <a:gd name="connsiteY2296" fmla="*/ 1781474 h 3489381"/>
              <a:gd name="connsiteX2297" fmla="*/ 947773 w 7161628"/>
              <a:gd name="connsiteY2297" fmla="*/ 1781806 h 3489381"/>
              <a:gd name="connsiteX2298" fmla="*/ 1001414 w 7161628"/>
              <a:gd name="connsiteY2298" fmla="*/ 1729843 h 3489381"/>
              <a:gd name="connsiteX2299" fmla="*/ 984107 w 7161628"/>
              <a:gd name="connsiteY2299" fmla="*/ 1753746 h 3489381"/>
              <a:gd name="connsiteX2300" fmla="*/ 1067991 w 7161628"/>
              <a:gd name="connsiteY2300" fmla="*/ 1664612 h 3489381"/>
              <a:gd name="connsiteX2301" fmla="*/ 1115739 w 7161628"/>
              <a:gd name="connsiteY2301" fmla="*/ 1615440 h 3489381"/>
              <a:gd name="connsiteX2302" fmla="*/ 1118802 w 7161628"/>
              <a:gd name="connsiteY2302" fmla="*/ 1614015 h 3489381"/>
              <a:gd name="connsiteX2303" fmla="*/ 1095910 w 7161628"/>
              <a:gd name="connsiteY2303" fmla="*/ 1645485 h 3489381"/>
              <a:gd name="connsiteX2304" fmla="*/ 1075008 w 7161628"/>
              <a:gd name="connsiteY2304" fmla="*/ 1669408 h 3489381"/>
              <a:gd name="connsiteX2305" fmla="*/ 1058879 w 7161628"/>
              <a:gd name="connsiteY2305" fmla="*/ 1688300 h 3489381"/>
              <a:gd name="connsiteX2306" fmla="*/ 1091124 w 7161628"/>
              <a:gd name="connsiteY2306" fmla="*/ 1652065 h 3489381"/>
              <a:gd name="connsiteX2307" fmla="*/ 1095910 w 7161628"/>
              <a:gd name="connsiteY2307" fmla="*/ 1645485 h 3489381"/>
              <a:gd name="connsiteX2308" fmla="*/ 1100849 w 7161628"/>
              <a:gd name="connsiteY2308" fmla="*/ 1639833 h 3489381"/>
              <a:gd name="connsiteX2309" fmla="*/ 1114706 w 7161628"/>
              <a:gd name="connsiteY2309" fmla="*/ 1628201 h 3489381"/>
              <a:gd name="connsiteX2310" fmla="*/ 1159389 w 7161628"/>
              <a:gd name="connsiteY2310" fmla="*/ 1578795 h 3489381"/>
              <a:gd name="connsiteX2311" fmla="*/ 1179331 w 7161628"/>
              <a:gd name="connsiteY2311" fmla="*/ 1578600 h 3489381"/>
              <a:gd name="connsiteX2312" fmla="*/ 1198063 w 7161628"/>
              <a:gd name="connsiteY2312" fmla="*/ 1566775 h 3489381"/>
              <a:gd name="connsiteX2313" fmla="*/ 1213674 w 7161628"/>
              <a:gd name="connsiteY2313" fmla="*/ 1541760 h 3489381"/>
              <a:gd name="connsiteX2314" fmla="*/ 1234240 w 7161628"/>
              <a:gd name="connsiteY2314" fmla="*/ 1521622 h 3489381"/>
              <a:gd name="connsiteX2315" fmla="*/ 1237167 w 7161628"/>
              <a:gd name="connsiteY2315" fmla="*/ 1529291 h 3489381"/>
              <a:gd name="connsiteX2316" fmla="*/ 1218844 w 7161628"/>
              <a:gd name="connsiteY2316" fmla="*/ 1550501 h 3489381"/>
              <a:gd name="connsiteX2317" fmla="*/ 1288602 w 7161628"/>
              <a:gd name="connsiteY2317" fmla="*/ 1484607 h 3489381"/>
              <a:gd name="connsiteX2318" fmla="*/ 1369561 w 7161628"/>
              <a:gd name="connsiteY2318" fmla="*/ 1440898 h 3489381"/>
              <a:gd name="connsiteX2319" fmla="*/ 1452880 w 7161628"/>
              <a:gd name="connsiteY2319" fmla="*/ 1389736 h 3489381"/>
              <a:gd name="connsiteX2320" fmla="*/ 1405874 w 7161628"/>
              <a:gd name="connsiteY2320" fmla="*/ 1439337 h 3489381"/>
              <a:gd name="connsiteX2321" fmla="*/ 1504374 w 7161628"/>
              <a:gd name="connsiteY2321" fmla="*/ 1368642 h 3489381"/>
              <a:gd name="connsiteX2322" fmla="*/ 1549702 w 7161628"/>
              <a:gd name="connsiteY2322" fmla="*/ 1329441 h 3489381"/>
              <a:gd name="connsiteX2323" fmla="*/ 1562151 w 7161628"/>
              <a:gd name="connsiteY2323" fmla="*/ 1327763 h 3489381"/>
              <a:gd name="connsiteX2324" fmla="*/ 1558112 w 7161628"/>
              <a:gd name="connsiteY2324" fmla="*/ 1340290 h 3489381"/>
              <a:gd name="connsiteX2325" fmla="*/ 1570815 w 7161628"/>
              <a:gd name="connsiteY2325" fmla="*/ 1327627 h 3489381"/>
              <a:gd name="connsiteX2326" fmla="*/ 1574893 w 7161628"/>
              <a:gd name="connsiteY2326" fmla="*/ 1336837 h 3489381"/>
              <a:gd name="connsiteX2327" fmla="*/ 1589333 w 7161628"/>
              <a:gd name="connsiteY2327" fmla="*/ 1328075 h 3489381"/>
              <a:gd name="connsiteX2328" fmla="*/ 1590464 w 7161628"/>
              <a:gd name="connsiteY2328" fmla="*/ 1306806 h 3489381"/>
              <a:gd name="connsiteX2329" fmla="*/ 1575167 w 7161628"/>
              <a:gd name="connsiteY2329" fmla="*/ 1316212 h 3489381"/>
              <a:gd name="connsiteX2330" fmla="*/ 1591128 w 7161628"/>
              <a:gd name="connsiteY2330" fmla="*/ 1306163 h 3489381"/>
              <a:gd name="connsiteX2331" fmla="*/ 1637685 w 7161628"/>
              <a:gd name="connsiteY2331" fmla="*/ 1263839 h 3489381"/>
              <a:gd name="connsiteX2332" fmla="*/ 1578796 w 7161628"/>
              <a:gd name="connsiteY2332" fmla="*/ 1305187 h 3489381"/>
              <a:gd name="connsiteX2333" fmla="*/ 1641783 w 7161628"/>
              <a:gd name="connsiteY2333" fmla="*/ 1249010 h 3489381"/>
              <a:gd name="connsiteX2334" fmla="*/ 1670096 w 7161628"/>
              <a:gd name="connsiteY2334" fmla="*/ 1239878 h 3489381"/>
              <a:gd name="connsiteX2335" fmla="*/ 1690370 w 7161628"/>
              <a:gd name="connsiteY2335" fmla="*/ 1229790 h 3489381"/>
              <a:gd name="connsiteX2336" fmla="*/ 1686721 w 7161628"/>
              <a:gd name="connsiteY2336" fmla="*/ 1234961 h 3489381"/>
              <a:gd name="connsiteX2337" fmla="*/ 1737747 w 7161628"/>
              <a:gd name="connsiteY2337" fmla="*/ 1209340 h 3489381"/>
              <a:gd name="connsiteX2338" fmla="*/ 1838745 w 7161628"/>
              <a:gd name="connsiteY2338" fmla="*/ 1143992 h 3489381"/>
              <a:gd name="connsiteX2339" fmla="*/ 1917713 w 7161628"/>
              <a:gd name="connsiteY2339" fmla="*/ 1086254 h 3489381"/>
              <a:gd name="connsiteX2340" fmla="*/ 1888697 w 7161628"/>
              <a:gd name="connsiteY2340" fmla="*/ 1120147 h 3489381"/>
              <a:gd name="connsiteX2341" fmla="*/ 1889224 w 7161628"/>
              <a:gd name="connsiteY2341" fmla="*/ 1125338 h 3489381"/>
              <a:gd name="connsiteX2342" fmla="*/ 1907566 w 7161628"/>
              <a:gd name="connsiteY2342" fmla="*/ 1113337 h 3489381"/>
              <a:gd name="connsiteX2343" fmla="*/ 1903848 w 7161628"/>
              <a:gd name="connsiteY2343" fmla="*/ 1116341 h 3489381"/>
              <a:gd name="connsiteX2344" fmla="*/ 1903130 w 7161628"/>
              <a:gd name="connsiteY2344" fmla="*/ 1116728 h 3489381"/>
              <a:gd name="connsiteX2345" fmla="*/ 1901954 w 7161628"/>
              <a:gd name="connsiteY2345" fmla="*/ 1117872 h 3489381"/>
              <a:gd name="connsiteX2346" fmla="*/ 1903848 w 7161628"/>
              <a:gd name="connsiteY2346" fmla="*/ 1116341 h 3489381"/>
              <a:gd name="connsiteX2347" fmla="*/ 1906329 w 7161628"/>
              <a:gd name="connsiteY2347" fmla="*/ 1115006 h 3489381"/>
              <a:gd name="connsiteX2348" fmla="*/ 1906786 w 7161628"/>
              <a:gd name="connsiteY2348" fmla="*/ 1117806 h 3489381"/>
              <a:gd name="connsiteX2349" fmla="*/ 1950924 w 7161628"/>
              <a:gd name="connsiteY2349" fmla="*/ 1067756 h 3489381"/>
              <a:gd name="connsiteX2350" fmla="*/ 1974825 w 7161628"/>
              <a:gd name="connsiteY2350" fmla="*/ 1042087 h 3489381"/>
              <a:gd name="connsiteX2351" fmla="*/ 1979404 w 7161628"/>
              <a:gd name="connsiteY2351" fmla="*/ 1036827 h 3489381"/>
              <a:gd name="connsiteX2352" fmla="*/ 1987217 w 7161628"/>
              <a:gd name="connsiteY2352" fmla="*/ 1031325 h 3489381"/>
              <a:gd name="connsiteX2353" fmla="*/ 1988822 w 7161628"/>
              <a:gd name="connsiteY2353" fmla="*/ 1028519 h 3489381"/>
              <a:gd name="connsiteX2354" fmla="*/ 1989308 w 7161628"/>
              <a:gd name="connsiteY2354" fmla="*/ 1028134 h 3489381"/>
              <a:gd name="connsiteX2355" fmla="*/ 1988822 w 7161628"/>
              <a:gd name="connsiteY2355" fmla="*/ 1028518 h 3489381"/>
              <a:gd name="connsiteX2356" fmla="*/ 1988822 w 7161628"/>
              <a:gd name="connsiteY2356" fmla="*/ 1028519 h 3489381"/>
              <a:gd name="connsiteX2357" fmla="*/ 1983022 w 7161628"/>
              <a:gd name="connsiteY2357" fmla="*/ 1033101 h 3489381"/>
              <a:gd name="connsiteX2358" fmla="*/ 1984365 w 7161628"/>
              <a:gd name="connsiteY2358" fmla="*/ 1031129 h 3489381"/>
              <a:gd name="connsiteX2359" fmla="*/ 1979404 w 7161628"/>
              <a:gd name="connsiteY2359" fmla="*/ 1036827 h 3489381"/>
              <a:gd name="connsiteX2360" fmla="*/ 1974110 w 7161628"/>
              <a:gd name="connsiteY2360" fmla="*/ 1040555 h 3489381"/>
              <a:gd name="connsiteX2361" fmla="*/ 1962729 w 7161628"/>
              <a:gd name="connsiteY2361" fmla="*/ 1047033 h 3489381"/>
              <a:gd name="connsiteX2362" fmla="*/ 1989344 w 7161628"/>
              <a:gd name="connsiteY2362" fmla="*/ 1018135 h 3489381"/>
              <a:gd name="connsiteX2363" fmla="*/ 1945109 w 7161628"/>
              <a:gd name="connsiteY2363" fmla="*/ 1034116 h 3489381"/>
              <a:gd name="connsiteX2364" fmla="*/ 1942631 w 7161628"/>
              <a:gd name="connsiteY2364" fmla="*/ 1031423 h 3489381"/>
              <a:gd name="connsiteX2365" fmla="*/ 1967374 w 7161628"/>
              <a:gd name="connsiteY2365" fmla="*/ 1005842 h 3489381"/>
              <a:gd name="connsiteX2366" fmla="*/ 2002535 w 7161628"/>
              <a:gd name="connsiteY2366" fmla="*/ 967050 h 3489381"/>
              <a:gd name="connsiteX2367" fmla="*/ 2022848 w 7161628"/>
              <a:gd name="connsiteY2367" fmla="*/ 947557 h 3489381"/>
              <a:gd name="connsiteX2368" fmla="*/ 2079045 w 7161628"/>
              <a:gd name="connsiteY2368" fmla="*/ 878560 h 3489381"/>
              <a:gd name="connsiteX2369" fmla="*/ 2072332 w 7161628"/>
              <a:gd name="connsiteY2369" fmla="*/ 877740 h 3489381"/>
              <a:gd name="connsiteX2370" fmla="*/ 2204824 w 7161628"/>
              <a:gd name="connsiteY2370" fmla="*/ 807338 h 3489381"/>
              <a:gd name="connsiteX2371" fmla="*/ 5628331 w 7161628"/>
              <a:gd name="connsiteY2371" fmla="*/ 805267 h 3489381"/>
              <a:gd name="connsiteX2372" fmla="*/ 5576569 w 7161628"/>
              <a:gd name="connsiteY2372" fmla="*/ 812685 h 3489381"/>
              <a:gd name="connsiteX2373" fmla="*/ 5608219 w 7161628"/>
              <a:gd name="connsiteY2373" fmla="*/ 813700 h 3489381"/>
              <a:gd name="connsiteX2374" fmla="*/ 5658991 w 7161628"/>
              <a:gd name="connsiteY2374" fmla="*/ 819768 h 3489381"/>
              <a:gd name="connsiteX2375" fmla="*/ 5649078 w 7161628"/>
              <a:gd name="connsiteY2375" fmla="*/ 816900 h 3489381"/>
              <a:gd name="connsiteX2376" fmla="*/ 5679304 w 7161628"/>
              <a:gd name="connsiteY2376" fmla="*/ 815104 h 3489381"/>
              <a:gd name="connsiteX2377" fmla="*/ 5628331 w 7161628"/>
              <a:gd name="connsiteY2377" fmla="*/ 805267 h 3489381"/>
              <a:gd name="connsiteX2378" fmla="*/ 5502191 w 7161628"/>
              <a:gd name="connsiteY2378" fmla="*/ 799302 h 3489381"/>
              <a:gd name="connsiteX2379" fmla="*/ 5510557 w 7161628"/>
              <a:gd name="connsiteY2379" fmla="*/ 799475 h 3489381"/>
              <a:gd name="connsiteX2380" fmla="*/ 5505621 w 7161628"/>
              <a:gd name="connsiteY2380" fmla="*/ 804060 h 3489381"/>
              <a:gd name="connsiteX2381" fmla="*/ 5502191 w 7161628"/>
              <a:gd name="connsiteY2381" fmla="*/ 799302 h 3489381"/>
              <a:gd name="connsiteX2382" fmla="*/ 2391503 w 7161628"/>
              <a:gd name="connsiteY2382" fmla="*/ 796040 h 3489381"/>
              <a:gd name="connsiteX2383" fmla="*/ 2341062 w 7161628"/>
              <a:gd name="connsiteY2383" fmla="*/ 815885 h 3489381"/>
              <a:gd name="connsiteX2384" fmla="*/ 2391503 w 7161628"/>
              <a:gd name="connsiteY2384" fmla="*/ 796040 h 3489381"/>
              <a:gd name="connsiteX2385" fmla="*/ 6370777 w 7161628"/>
              <a:gd name="connsiteY2385" fmla="*/ 793016 h 3489381"/>
              <a:gd name="connsiteX2386" fmla="*/ 6314347 w 7161628"/>
              <a:gd name="connsiteY2386" fmla="*/ 804411 h 3489381"/>
              <a:gd name="connsiteX2387" fmla="*/ 6270989 w 7161628"/>
              <a:gd name="connsiteY2387" fmla="*/ 797582 h 3489381"/>
              <a:gd name="connsiteX2388" fmla="*/ 6252081 w 7161628"/>
              <a:gd name="connsiteY2388" fmla="*/ 817075 h 3489381"/>
              <a:gd name="connsiteX2389" fmla="*/ 6285916 w 7161628"/>
              <a:gd name="connsiteY2389" fmla="*/ 841134 h 3489381"/>
              <a:gd name="connsiteX2390" fmla="*/ 6384417 w 7161628"/>
              <a:gd name="connsiteY2390" fmla="*/ 945216 h 3489381"/>
              <a:gd name="connsiteX2391" fmla="*/ 6338464 w 7161628"/>
              <a:gd name="connsiteY2391" fmla="*/ 962621 h 3489381"/>
              <a:gd name="connsiteX2392" fmla="*/ 6339342 w 7161628"/>
              <a:gd name="connsiteY2392" fmla="*/ 959870 h 3489381"/>
              <a:gd name="connsiteX2393" fmla="*/ 6358465 w 7161628"/>
              <a:gd name="connsiteY2393" fmla="*/ 996456 h 3489381"/>
              <a:gd name="connsiteX2394" fmla="*/ 6409725 w 7161628"/>
              <a:gd name="connsiteY2394" fmla="*/ 1029003 h 3489381"/>
              <a:gd name="connsiteX2395" fmla="*/ 6458824 w 7161628"/>
              <a:gd name="connsiteY2395" fmla="*/ 1041857 h 3489381"/>
              <a:gd name="connsiteX2396" fmla="*/ 6508763 w 7161628"/>
              <a:gd name="connsiteY2396" fmla="*/ 1051579 h 3489381"/>
              <a:gd name="connsiteX2397" fmla="*/ 6508772 w 7161628"/>
              <a:gd name="connsiteY2397" fmla="*/ 1051619 h 3489381"/>
              <a:gd name="connsiteX2398" fmla="*/ 6508772 w 7161628"/>
              <a:gd name="connsiteY2398" fmla="*/ 1051580 h 3489381"/>
              <a:gd name="connsiteX2399" fmla="*/ 6508762 w 7161628"/>
              <a:gd name="connsiteY2399" fmla="*/ 1051573 h 3489381"/>
              <a:gd name="connsiteX2400" fmla="*/ 6504537 w 7161628"/>
              <a:gd name="connsiteY2400" fmla="*/ 1031785 h 3489381"/>
              <a:gd name="connsiteX2401" fmla="*/ 6482761 w 7161628"/>
              <a:gd name="connsiteY2401" fmla="*/ 981021 h 3489381"/>
              <a:gd name="connsiteX2402" fmla="*/ 6490625 w 7161628"/>
              <a:gd name="connsiteY2402" fmla="*/ 985861 h 3489381"/>
              <a:gd name="connsiteX2403" fmla="*/ 6469648 w 7161628"/>
              <a:gd name="connsiteY2403" fmla="*/ 972709 h 3489381"/>
              <a:gd name="connsiteX2404" fmla="*/ 6464009 w 7161628"/>
              <a:gd name="connsiteY2404" fmla="*/ 945098 h 3489381"/>
              <a:gd name="connsiteX2405" fmla="*/ 6454858 w 7161628"/>
              <a:gd name="connsiteY2405" fmla="*/ 907380 h 3489381"/>
              <a:gd name="connsiteX2406" fmla="*/ 6365177 w 7161628"/>
              <a:gd name="connsiteY2406" fmla="*/ 845954 h 3489381"/>
              <a:gd name="connsiteX2407" fmla="*/ 6409354 w 7161628"/>
              <a:gd name="connsiteY2407" fmla="*/ 854247 h 3489381"/>
              <a:gd name="connsiteX2408" fmla="*/ 6392398 w 7161628"/>
              <a:gd name="connsiteY2408" fmla="*/ 844081 h 3489381"/>
              <a:gd name="connsiteX2409" fmla="*/ 6462156 w 7161628"/>
              <a:gd name="connsiteY2409" fmla="*/ 849018 h 3489381"/>
              <a:gd name="connsiteX2410" fmla="*/ 6440867 w 7161628"/>
              <a:gd name="connsiteY2410" fmla="*/ 809329 h 3489381"/>
              <a:gd name="connsiteX2411" fmla="*/ 6370777 w 7161628"/>
              <a:gd name="connsiteY2411" fmla="*/ 793016 h 3489381"/>
              <a:gd name="connsiteX2412" fmla="*/ 2419015 w 7161628"/>
              <a:gd name="connsiteY2412" fmla="*/ 791904 h 3489381"/>
              <a:gd name="connsiteX2413" fmla="*/ 2375931 w 7161628"/>
              <a:gd name="connsiteY2413" fmla="*/ 824451 h 3489381"/>
              <a:gd name="connsiteX2414" fmla="*/ 2419015 w 7161628"/>
              <a:gd name="connsiteY2414" fmla="*/ 791904 h 3489381"/>
              <a:gd name="connsiteX2415" fmla="*/ 2158149 w 7161628"/>
              <a:gd name="connsiteY2415" fmla="*/ 791787 h 3489381"/>
              <a:gd name="connsiteX2416" fmla="*/ 2149954 w 7161628"/>
              <a:gd name="connsiteY2416" fmla="*/ 794792 h 3489381"/>
              <a:gd name="connsiteX2417" fmla="*/ 2158149 w 7161628"/>
              <a:gd name="connsiteY2417" fmla="*/ 791787 h 3489381"/>
              <a:gd name="connsiteX2418" fmla="*/ 2491000 w 7161628"/>
              <a:gd name="connsiteY2418" fmla="*/ 791020 h 3489381"/>
              <a:gd name="connsiteX2419" fmla="*/ 2490998 w 7161628"/>
              <a:gd name="connsiteY2419" fmla="*/ 791026 h 3489381"/>
              <a:gd name="connsiteX2420" fmla="*/ 2489725 w 7161628"/>
              <a:gd name="connsiteY2420" fmla="*/ 791136 h 3489381"/>
              <a:gd name="connsiteX2421" fmla="*/ 2493814 w 7161628"/>
              <a:gd name="connsiteY2421" fmla="*/ 790765 h 3489381"/>
              <a:gd name="connsiteX2422" fmla="*/ 2490998 w 7161628"/>
              <a:gd name="connsiteY2422" fmla="*/ 791026 h 3489381"/>
              <a:gd name="connsiteX2423" fmla="*/ 2491025 w 7161628"/>
              <a:gd name="connsiteY2423" fmla="*/ 791018 h 3489381"/>
              <a:gd name="connsiteX2424" fmla="*/ 2124647 w 7161628"/>
              <a:gd name="connsiteY2424" fmla="*/ 789855 h 3489381"/>
              <a:gd name="connsiteX2425" fmla="*/ 2112959 w 7161628"/>
              <a:gd name="connsiteY2425" fmla="*/ 795845 h 3489381"/>
              <a:gd name="connsiteX2426" fmla="*/ 2124647 w 7161628"/>
              <a:gd name="connsiteY2426" fmla="*/ 789855 h 3489381"/>
              <a:gd name="connsiteX2427" fmla="*/ 2484091 w 7161628"/>
              <a:gd name="connsiteY2427" fmla="*/ 785816 h 3489381"/>
              <a:gd name="connsiteX2428" fmla="*/ 2408622 w 7161628"/>
              <a:gd name="connsiteY2428" fmla="*/ 836328 h 3489381"/>
              <a:gd name="connsiteX2429" fmla="*/ 2410169 w 7161628"/>
              <a:gd name="connsiteY2429" fmla="*/ 830799 h 3489381"/>
              <a:gd name="connsiteX2430" fmla="*/ 2410231 w 7161628"/>
              <a:gd name="connsiteY2430" fmla="*/ 830717 h 3489381"/>
              <a:gd name="connsiteX2431" fmla="*/ 2422933 w 7161628"/>
              <a:gd name="connsiteY2431" fmla="*/ 817704 h 3489381"/>
              <a:gd name="connsiteX2432" fmla="*/ 2484091 w 7161628"/>
              <a:gd name="connsiteY2432" fmla="*/ 785816 h 3489381"/>
              <a:gd name="connsiteX2433" fmla="*/ 2428968 w 7161628"/>
              <a:gd name="connsiteY2433" fmla="*/ 779201 h 3489381"/>
              <a:gd name="connsiteX2434" fmla="*/ 2403893 w 7161628"/>
              <a:gd name="connsiteY2434" fmla="*/ 797601 h 3489381"/>
              <a:gd name="connsiteX2435" fmla="*/ 2428968 w 7161628"/>
              <a:gd name="connsiteY2435" fmla="*/ 779201 h 3489381"/>
              <a:gd name="connsiteX2436" fmla="*/ 4982315 w 7161628"/>
              <a:gd name="connsiteY2436" fmla="*/ 776399 h 3489381"/>
              <a:gd name="connsiteX2437" fmla="*/ 4988806 w 7161628"/>
              <a:gd name="connsiteY2437" fmla="*/ 777952 h 3489381"/>
              <a:gd name="connsiteX2438" fmla="*/ 4991499 w 7161628"/>
              <a:gd name="connsiteY2438" fmla="*/ 798284 h 3489381"/>
              <a:gd name="connsiteX2439" fmla="*/ 4944103 w 7161628"/>
              <a:gd name="connsiteY2439" fmla="*/ 823144 h 3489381"/>
              <a:gd name="connsiteX2440" fmla="*/ 4951127 w 7161628"/>
              <a:gd name="connsiteY2440" fmla="*/ 808197 h 3489381"/>
              <a:gd name="connsiteX2441" fmla="*/ 4940258 w 7161628"/>
              <a:gd name="connsiteY2441" fmla="*/ 782323 h 3489381"/>
              <a:gd name="connsiteX2442" fmla="*/ 4940239 w 7161628"/>
              <a:gd name="connsiteY2442" fmla="*/ 782343 h 3489381"/>
              <a:gd name="connsiteX2443" fmla="*/ 4982315 w 7161628"/>
              <a:gd name="connsiteY2443" fmla="*/ 776399 h 3489381"/>
              <a:gd name="connsiteX2444" fmla="*/ 2725448 w 7161628"/>
              <a:gd name="connsiteY2444" fmla="*/ 775874 h 3489381"/>
              <a:gd name="connsiteX2445" fmla="*/ 2720116 w 7161628"/>
              <a:gd name="connsiteY2445" fmla="*/ 776255 h 3489381"/>
              <a:gd name="connsiteX2446" fmla="*/ 2725448 w 7161628"/>
              <a:gd name="connsiteY2446" fmla="*/ 775874 h 3489381"/>
              <a:gd name="connsiteX2447" fmla="*/ 2459816 w 7161628"/>
              <a:gd name="connsiteY2447" fmla="*/ 771454 h 3489381"/>
              <a:gd name="connsiteX2448" fmla="*/ 2444206 w 7161628"/>
              <a:gd name="connsiteY2448" fmla="*/ 786030 h 3489381"/>
              <a:gd name="connsiteX2449" fmla="*/ 2459816 w 7161628"/>
              <a:gd name="connsiteY2449" fmla="*/ 771454 h 3489381"/>
              <a:gd name="connsiteX2450" fmla="*/ 2526687 w 7161628"/>
              <a:gd name="connsiteY2450" fmla="*/ 770576 h 3489381"/>
              <a:gd name="connsiteX2451" fmla="*/ 2511235 w 7161628"/>
              <a:gd name="connsiteY2451" fmla="*/ 784628 h 3489381"/>
              <a:gd name="connsiteX2452" fmla="*/ 2491025 w 7161628"/>
              <a:gd name="connsiteY2452" fmla="*/ 791018 h 3489381"/>
              <a:gd name="connsiteX2453" fmla="*/ 2491000 w 7161628"/>
              <a:gd name="connsiteY2453" fmla="*/ 791020 h 3489381"/>
              <a:gd name="connsiteX2454" fmla="*/ 2491729 w 7161628"/>
              <a:gd name="connsiteY2454" fmla="*/ 788492 h 3489381"/>
              <a:gd name="connsiteX2455" fmla="*/ 2526687 w 7161628"/>
              <a:gd name="connsiteY2455" fmla="*/ 770576 h 3489381"/>
              <a:gd name="connsiteX2456" fmla="*/ 2507331 w 7161628"/>
              <a:gd name="connsiteY2456" fmla="*/ 767727 h 3489381"/>
              <a:gd name="connsiteX2457" fmla="*/ 2480929 w 7161628"/>
              <a:gd name="connsiteY2457" fmla="*/ 781660 h 3489381"/>
              <a:gd name="connsiteX2458" fmla="*/ 2496734 w 7161628"/>
              <a:gd name="connsiteY2458" fmla="*/ 772079 h 3489381"/>
              <a:gd name="connsiteX2459" fmla="*/ 2507331 w 7161628"/>
              <a:gd name="connsiteY2459" fmla="*/ 767727 h 3489381"/>
              <a:gd name="connsiteX2460" fmla="*/ 2609617 w 7161628"/>
              <a:gd name="connsiteY2460" fmla="*/ 763825 h 3489381"/>
              <a:gd name="connsiteX2461" fmla="*/ 2555390 w 7161628"/>
              <a:gd name="connsiteY2461" fmla="*/ 786967 h 3489381"/>
              <a:gd name="connsiteX2462" fmla="*/ 2556404 w 7161628"/>
              <a:gd name="connsiteY2462" fmla="*/ 796255 h 3489381"/>
              <a:gd name="connsiteX2463" fmla="*/ 2558492 w 7161628"/>
              <a:gd name="connsiteY2463" fmla="*/ 796899 h 3489381"/>
              <a:gd name="connsiteX2464" fmla="*/ 2611508 w 7161628"/>
              <a:gd name="connsiteY2464" fmla="*/ 766908 h 3489381"/>
              <a:gd name="connsiteX2465" fmla="*/ 2611508 w 7161628"/>
              <a:gd name="connsiteY2465" fmla="*/ 766908 h 3489381"/>
              <a:gd name="connsiteX2466" fmla="*/ 2611489 w 7161628"/>
              <a:gd name="connsiteY2466" fmla="*/ 766908 h 3489381"/>
              <a:gd name="connsiteX2467" fmla="*/ 2609617 w 7161628"/>
              <a:gd name="connsiteY2467" fmla="*/ 763825 h 3489381"/>
              <a:gd name="connsiteX2468" fmla="*/ 2122343 w 7161628"/>
              <a:gd name="connsiteY2468" fmla="*/ 761932 h 3489381"/>
              <a:gd name="connsiteX2469" fmla="*/ 2069074 w 7161628"/>
              <a:gd name="connsiteY2469" fmla="*/ 800606 h 3489381"/>
              <a:gd name="connsiteX2470" fmla="*/ 2000993 w 7161628"/>
              <a:gd name="connsiteY2470" fmla="*/ 833837 h 3489381"/>
              <a:gd name="connsiteX2471" fmla="*/ 2001013 w 7161628"/>
              <a:gd name="connsiteY2471" fmla="*/ 833817 h 3489381"/>
              <a:gd name="connsiteX2472" fmla="*/ 1983900 w 7161628"/>
              <a:gd name="connsiteY2472" fmla="*/ 837837 h 3489381"/>
              <a:gd name="connsiteX2473" fmla="*/ 2024584 w 7161628"/>
              <a:gd name="connsiteY2473" fmla="*/ 814168 h 3489381"/>
              <a:gd name="connsiteX2474" fmla="*/ 2022770 w 7161628"/>
              <a:gd name="connsiteY2474" fmla="*/ 812821 h 3489381"/>
              <a:gd name="connsiteX2475" fmla="*/ 2025093 w 7161628"/>
              <a:gd name="connsiteY2475" fmla="*/ 807202 h 3489381"/>
              <a:gd name="connsiteX2476" fmla="*/ 1994164 w 7161628"/>
              <a:gd name="connsiteY2476" fmla="*/ 827066 h 3489381"/>
              <a:gd name="connsiteX2477" fmla="*/ 1993482 w 7161628"/>
              <a:gd name="connsiteY2477" fmla="*/ 821524 h 3489381"/>
              <a:gd name="connsiteX2478" fmla="*/ 2063415 w 7161628"/>
              <a:gd name="connsiteY2478" fmla="*/ 785894 h 3489381"/>
              <a:gd name="connsiteX2479" fmla="*/ 2094616 w 7161628"/>
              <a:gd name="connsiteY2479" fmla="*/ 771903 h 3489381"/>
              <a:gd name="connsiteX2480" fmla="*/ 2122343 w 7161628"/>
              <a:gd name="connsiteY2480" fmla="*/ 761932 h 3489381"/>
              <a:gd name="connsiteX2481" fmla="*/ 5016319 w 7161628"/>
              <a:gd name="connsiteY2481" fmla="*/ 737346 h 3489381"/>
              <a:gd name="connsiteX2482" fmla="*/ 5002426 w 7161628"/>
              <a:gd name="connsiteY2482" fmla="*/ 740546 h 3489381"/>
              <a:gd name="connsiteX2483" fmla="*/ 5016319 w 7161628"/>
              <a:gd name="connsiteY2483" fmla="*/ 737346 h 3489381"/>
              <a:gd name="connsiteX2484" fmla="*/ 4983382 w 7161628"/>
              <a:gd name="connsiteY2484" fmla="*/ 735629 h 3489381"/>
              <a:gd name="connsiteX2485" fmla="*/ 4958971 w 7161628"/>
              <a:gd name="connsiteY2485" fmla="*/ 761132 h 3489381"/>
              <a:gd name="connsiteX2486" fmla="*/ 4983382 w 7161628"/>
              <a:gd name="connsiteY2486" fmla="*/ 735629 h 3489381"/>
              <a:gd name="connsiteX2487" fmla="*/ 5648672 w 7161628"/>
              <a:gd name="connsiteY2487" fmla="*/ 721466 h 3489381"/>
              <a:gd name="connsiteX2488" fmla="*/ 5644552 w 7161628"/>
              <a:gd name="connsiteY2488" fmla="*/ 724526 h 3489381"/>
              <a:gd name="connsiteX2489" fmla="*/ 5649527 w 7161628"/>
              <a:gd name="connsiteY2489" fmla="*/ 721521 h 3489381"/>
              <a:gd name="connsiteX2490" fmla="*/ 5648672 w 7161628"/>
              <a:gd name="connsiteY2490" fmla="*/ 721466 h 3489381"/>
              <a:gd name="connsiteX2491" fmla="*/ 2735297 w 7161628"/>
              <a:gd name="connsiteY2491" fmla="*/ 720175 h 3489381"/>
              <a:gd name="connsiteX2492" fmla="*/ 2735297 w 7161628"/>
              <a:gd name="connsiteY2492" fmla="*/ 720175 h 3489381"/>
              <a:gd name="connsiteX2493" fmla="*/ 5179603 w 7161628"/>
              <a:gd name="connsiteY2493" fmla="*/ 714265 h 3489381"/>
              <a:gd name="connsiteX2494" fmla="*/ 5188363 w 7161628"/>
              <a:gd name="connsiteY2494" fmla="*/ 719336 h 3489381"/>
              <a:gd name="connsiteX2495" fmla="*/ 5179173 w 7161628"/>
              <a:gd name="connsiteY2495" fmla="*/ 716975 h 3489381"/>
              <a:gd name="connsiteX2496" fmla="*/ 5179626 w 7161628"/>
              <a:gd name="connsiteY2496" fmla="*/ 714282 h 3489381"/>
              <a:gd name="connsiteX2497" fmla="*/ 5177241 w 7161628"/>
              <a:gd name="connsiteY2497" fmla="*/ 712898 h 3489381"/>
              <a:gd name="connsiteX2498" fmla="*/ 5177892 w 7161628"/>
              <a:gd name="connsiteY2498" fmla="*/ 713097 h 3489381"/>
              <a:gd name="connsiteX2499" fmla="*/ 5179603 w 7161628"/>
              <a:gd name="connsiteY2499" fmla="*/ 714265 h 3489381"/>
              <a:gd name="connsiteX2500" fmla="*/ 2249547 w 7161628"/>
              <a:gd name="connsiteY2500" fmla="*/ 711726 h 3489381"/>
              <a:gd name="connsiteX2501" fmla="*/ 2166676 w 7161628"/>
              <a:gd name="connsiteY2501" fmla="*/ 756937 h 3489381"/>
              <a:gd name="connsiteX2502" fmla="*/ 2230990 w 7161628"/>
              <a:gd name="connsiteY2502" fmla="*/ 719609 h 3489381"/>
              <a:gd name="connsiteX2503" fmla="*/ 2249547 w 7161628"/>
              <a:gd name="connsiteY2503" fmla="*/ 711726 h 3489381"/>
              <a:gd name="connsiteX2504" fmla="*/ 5172890 w 7161628"/>
              <a:gd name="connsiteY2504" fmla="*/ 711570 h 3489381"/>
              <a:gd name="connsiteX2505" fmla="*/ 5175047 w 7161628"/>
              <a:gd name="connsiteY2505" fmla="*/ 711628 h 3489381"/>
              <a:gd name="connsiteX2506" fmla="*/ 5177241 w 7161628"/>
              <a:gd name="connsiteY2506" fmla="*/ 712898 h 3489381"/>
              <a:gd name="connsiteX2507" fmla="*/ 5174885 w 7161628"/>
              <a:gd name="connsiteY2507" fmla="*/ 711043 h 3489381"/>
              <a:gd name="connsiteX2508" fmla="*/ 5175770 w 7161628"/>
              <a:gd name="connsiteY2508" fmla="*/ 711648 h 3489381"/>
              <a:gd name="connsiteX2509" fmla="*/ 5175047 w 7161628"/>
              <a:gd name="connsiteY2509" fmla="*/ 711628 h 3489381"/>
              <a:gd name="connsiteX2510" fmla="*/ 5174584 w 7161628"/>
              <a:gd name="connsiteY2510" fmla="*/ 711361 h 3489381"/>
              <a:gd name="connsiteX2511" fmla="*/ 5174885 w 7161628"/>
              <a:gd name="connsiteY2511" fmla="*/ 711043 h 3489381"/>
              <a:gd name="connsiteX2512" fmla="*/ 2229080 w 7161628"/>
              <a:gd name="connsiteY2512" fmla="*/ 710061 h 3489381"/>
              <a:gd name="connsiteX2513" fmla="*/ 2228327 w 7161628"/>
              <a:gd name="connsiteY2513" fmla="*/ 711496 h 3489381"/>
              <a:gd name="connsiteX2514" fmla="*/ 2191924 w 7161628"/>
              <a:gd name="connsiteY2514" fmla="*/ 735912 h 3489381"/>
              <a:gd name="connsiteX2515" fmla="*/ 2143339 w 7161628"/>
              <a:gd name="connsiteY2515" fmla="*/ 760254 h 3489381"/>
              <a:gd name="connsiteX2516" fmla="*/ 2166481 w 7161628"/>
              <a:gd name="connsiteY2516" fmla="*/ 746459 h 3489381"/>
              <a:gd name="connsiteX2517" fmla="*/ 2166462 w 7161628"/>
              <a:gd name="connsiteY2517" fmla="*/ 746459 h 3489381"/>
              <a:gd name="connsiteX2518" fmla="*/ 2144002 w 7161628"/>
              <a:gd name="connsiteY2518" fmla="*/ 751903 h 3489381"/>
              <a:gd name="connsiteX2519" fmla="*/ 2207735 w 7161628"/>
              <a:gd name="connsiteY2519" fmla="*/ 714093 h 3489381"/>
              <a:gd name="connsiteX2520" fmla="*/ 5956304 w 7161628"/>
              <a:gd name="connsiteY2520" fmla="*/ 708914 h 3489381"/>
              <a:gd name="connsiteX2521" fmla="*/ 5848635 w 7161628"/>
              <a:gd name="connsiteY2521" fmla="*/ 718419 h 3489381"/>
              <a:gd name="connsiteX2522" fmla="*/ 5857416 w 7161628"/>
              <a:gd name="connsiteY2522" fmla="*/ 710867 h 3489381"/>
              <a:gd name="connsiteX2523" fmla="*/ 5845338 w 7161628"/>
              <a:gd name="connsiteY2523" fmla="*/ 715648 h 3489381"/>
              <a:gd name="connsiteX2524" fmla="*/ 5852109 w 7161628"/>
              <a:gd name="connsiteY2524" fmla="*/ 725404 h 3489381"/>
              <a:gd name="connsiteX2525" fmla="*/ 5942999 w 7161628"/>
              <a:gd name="connsiteY2525" fmla="*/ 747083 h 3489381"/>
              <a:gd name="connsiteX2526" fmla="*/ 5938609 w 7161628"/>
              <a:gd name="connsiteY2526" fmla="*/ 738653 h 3489381"/>
              <a:gd name="connsiteX2527" fmla="*/ 5968522 w 7161628"/>
              <a:gd name="connsiteY2527" fmla="*/ 734887 h 3489381"/>
              <a:gd name="connsiteX2528" fmla="*/ 5940580 w 7161628"/>
              <a:gd name="connsiteY2528" fmla="*/ 716916 h 3489381"/>
              <a:gd name="connsiteX2529" fmla="*/ 5992054 w 7161628"/>
              <a:gd name="connsiteY2529" fmla="*/ 716097 h 3489381"/>
              <a:gd name="connsiteX2530" fmla="*/ 5956304 w 7161628"/>
              <a:gd name="connsiteY2530" fmla="*/ 708914 h 3489381"/>
              <a:gd name="connsiteX2531" fmla="*/ 2233307 w 7161628"/>
              <a:gd name="connsiteY2531" fmla="*/ 708169 h 3489381"/>
              <a:gd name="connsiteX2532" fmla="*/ 2234542 w 7161628"/>
              <a:gd name="connsiteY2532" fmla="*/ 711980 h 3489381"/>
              <a:gd name="connsiteX2533" fmla="*/ 2227611 w 7161628"/>
              <a:gd name="connsiteY2533" fmla="*/ 712861 h 3489381"/>
              <a:gd name="connsiteX2534" fmla="*/ 2228327 w 7161628"/>
              <a:gd name="connsiteY2534" fmla="*/ 711496 h 3489381"/>
              <a:gd name="connsiteX2535" fmla="*/ 2231010 w 7161628"/>
              <a:gd name="connsiteY2535" fmla="*/ 709696 h 3489381"/>
              <a:gd name="connsiteX2536" fmla="*/ 2229080 w 7161628"/>
              <a:gd name="connsiteY2536" fmla="*/ 710061 h 3489381"/>
              <a:gd name="connsiteX2537" fmla="*/ 2229098 w 7161628"/>
              <a:gd name="connsiteY2537" fmla="*/ 710026 h 3489381"/>
              <a:gd name="connsiteX2538" fmla="*/ 2233307 w 7161628"/>
              <a:gd name="connsiteY2538" fmla="*/ 708169 h 3489381"/>
              <a:gd name="connsiteX2539" fmla="*/ 2467485 w 7161628"/>
              <a:gd name="connsiteY2539" fmla="*/ 708096 h 3489381"/>
              <a:gd name="connsiteX2540" fmla="*/ 2467485 w 7161628"/>
              <a:gd name="connsiteY2540" fmla="*/ 708096 h 3489381"/>
              <a:gd name="connsiteX2541" fmla="*/ 2193838 w 7161628"/>
              <a:gd name="connsiteY2541" fmla="*/ 698613 h 3489381"/>
              <a:gd name="connsiteX2542" fmla="*/ 2163340 w 7161628"/>
              <a:gd name="connsiteY2542" fmla="*/ 717170 h 3489381"/>
              <a:gd name="connsiteX2543" fmla="*/ 2163340 w 7161628"/>
              <a:gd name="connsiteY2543" fmla="*/ 717189 h 3489381"/>
              <a:gd name="connsiteX2544" fmla="*/ 2155281 w 7161628"/>
              <a:gd name="connsiteY2544" fmla="*/ 721170 h 3489381"/>
              <a:gd name="connsiteX2545" fmla="*/ 2193838 w 7161628"/>
              <a:gd name="connsiteY2545" fmla="*/ 698613 h 3489381"/>
              <a:gd name="connsiteX2546" fmla="*/ 2804977 w 7161628"/>
              <a:gd name="connsiteY2546" fmla="*/ 698184 h 3489381"/>
              <a:gd name="connsiteX2547" fmla="*/ 2804909 w 7161628"/>
              <a:gd name="connsiteY2547" fmla="*/ 701204 h 3489381"/>
              <a:gd name="connsiteX2548" fmla="*/ 2799290 w 7161628"/>
              <a:gd name="connsiteY2548" fmla="*/ 701389 h 3489381"/>
              <a:gd name="connsiteX2549" fmla="*/ 2799990 w 7161628"/>
              <a:gd name="connsiteY2549" fmla="*/ 700400 h 3489381"/>
              <a:gd name="connsiteX2550" fmla="*/ 5728140 w 7161628"/>
              <a:gd name="connsiteY2550" fmla="*/ 696962 h 3489381"/>
              <a:gd name="connsiteX2551" fmla="*/ 5669879 w 7161628"/>
              <a:gd name="connsiteY2551" fmla="*/ 705482 h 3489381"/>
              <a:gd name="connsiteX2552" fmla="*/ 5653514 w 7161628"/>
              <a:gd name="connsiteY2552" fmla="*/ 728340 h 3489381"/>
              <a:gd name="connsiteX2553" fmla="*/ 5647505 w 7161628"/>
              <a:gd name="connsiteY2553" fmla="*/ 727774 h 3489381"/>
              <a:gd name="connsiteX2554" fmla="*/ 5648064 w 7161628"/>
              <a:gd name="connsiteY2554" fmla="*/ 727004 h 3489381"/>
              <a:gd name="connsiteX2555" fmla="*/ 5643479 w 7161628"/>
              <a:gd name="connsiteY2555" fmla="*/ 727395 h 3489381"/>
              <a:gd name="connsiteX2556" fmla="*/ 5647505 w 7161628"/>
              <a:gd name="connsiteY2556" fmla="*/ 727774 h 3489381"/>
              <a:gd name="connsiteX2557" fmla="*/ 5629739 w 7161628"/>
              <a:gd name="connsiteY2557" fmla="*/ 752240 h 3489381"/>
              <a:gd name="connsiteX2558" fmla="*/ 5601858 w 7161628"/>
              <a:gd name="connsiteY2558" fmla="*/ 769074 h 3489381"/>
              <a:gd name="connsiteX2559" fmla="*/ 5647810 w 7161628"/>
              <a:gd name="connsiteY2559" fmla="*/ 799006 h 3489381"/>
              <a:gd name="connsiteX2560" fmla="*/ 5724417 w 7161628"/>
              <a:gd name="connsiteY2560" fmla="*/ 811865 h 3489381"/>
              <a:gd name="connsiteX2561" fmla="*/ 5789824 w 7161628"/>
              <a:gd name="connsiteY2561" fmla="*/ 801075 h 3489381"/>
              <a:gd name="connsiteX2562" fmla="*/ 5864363 w 7161628"/>
              <a:gd name="connsiteY2562" fmla="*/ 808060 h 3489381"/>
              <a:gd name="connsiteX2563" fmla="*/ 5953438 w 7161628"/>
              <a:gd name="connsiteY2563" fmla="*/ 841837 h 3489381"/>
              <a:gd name="connsiteX2564" fmla="*/ 6082398 w 7161628"/>
              <a:gd name="connsiteY2564" fmla="*/ 838812 h 3489381"/>
              <a:gd name="connsiteX2565" fmla="*/ 6082398 w 7161628"/>
              <a:gd name="connsiteY2565" fmla="*/ 838812 h 3489381"/>
              <a:gd name="connsiteX2566" fmla="*/ 5990571 w 7161628"/>
              <a:gd name="connsiteY2566" fmla="*/ 782362 h 3489381"/>
              <a:gd name="connsiteX2567" fmla="*/ 5906218 w 7161628"/>
              <a:gd name="connsiteY2567" fmla="*/ 746615 h 3489381"/>
              <a:gd name="connsiteX2568" fmla="*/ 5876832 w 7161628"/>
              <a:gd name="connsiteY2568" fmla="*/ 744761 h 3489381"/>
              <a:gd name="connsiteX2569" fmla="*/ 5796400 w 7161628"/>
              <a:gd name="connsiteY2569" fmla="*/ 742634 h 3489381"/>
              <a:gd name="connsiteX2570" fmla="*/ 5767950 w 7161628"/>
              <a:gd name="connsiteY2570" fmla="*/ 723687 h 3489381"/>
              <a:gd name="connsiteX2571" fmla="*/ 5806937 w 7161628"/>
              <a:gd name="connsiteY2571" fmla="*/ 715765 h 3489381"/>
              <a:gd name="connsiteX2572" fmla="*/ 5746584 w 7161628"/>
              <a:gd name="connsiteY2572" fmla="*/ 697989 h 3489381"/>
              <a:gd name="connsiteX2573" fmla="*/ 5728140 w 7161628"/>
              <a:gd name="connsiteY2573" fmla="*/ 696962 h 3489381"/>
              <a:gd name="connsiteX2574" fmla="*/ 5160362 w 7161628"/>
              <a:gd name="connsiteY2574" fmla="*/ 694672 h 3489381"/>
              <a:gd name="connsiteX2575" fmla="*/ 5162107 w 7161628"/>
              <a:gd name="connsiteY2575" fmla="*/ 695160 h 3489381"/>
              <a:gd name="connsiteX2576" fmla="*/ 5163841 w 7161628"/>
              <a:gd name="connsiteY2576" fmla="*/ 696276 h 3489381"/>
              <a:gd name="connsiteX2577" fmla="*/ 5685977 w 7161628"/>
              <a:gd name="connsiteY2577" fmla="*/ 692681 h 3489381"/>
              <a:gd name="connsiteX2578" fmla="*/ 5690719 w 7161628"/>
              <a:gd name="connsiteY2578" fmla="*/ 695238 h 3489381"/>
              <a:gd name="connsiteX2579" fmla="*/ 5685977 w 7161628"/>
              <a:gd name="connsiteY2579" fmla="*/ 692681 h 3489381"/>
              <a:gd name="connsiteX2580" fmla="*/ 5732828 w 7161628"/>
              <a:gd name="connsiteY2580" fmla="*/ 692174 h 3489381"/>
              <a:gd name="connsiteX2581" fmla="*/ 5760106 w 7161628"/>
              <a:gd name="connsiteY2581" fmla="*/ 695999 h 3489381"/>
              <a:gd name="connsiteX2582" fmla="*/ 5732828 w 7161628"/>
              <a:gd name="connsiteY2582" fmla="*/ 692174 h 3489381"/>
              <a:gd name="connsiteX2583" fmla="*/ 2674925 w 7161628"/>
              <a:gd name="connsiteY2583" fmla="*/ 689618 h 3489381"/>
              <a:gd name="connsiteX2584" fmla="*/ 2661617 w 7161628"/>
              <a:gd name="connsiteY2584" fmla="*/ 693989 h 3489381"/>
              <a:gd name="connsiteX2585" fmla="*/ 2674925 w 7161628"/>
              <a:gd name="connsiteY2585" fmla="*/ 689618 h 3489381"/>
              <a:gd name="connsiteX2586" fmla="*/ 2790519 w 7161628"/>
              <a:gd name="connsiteY2586" fmla="*/ 682164 h 3489381"/>
              <a:gd name="connsiteX2587" fmla="*/ 2790538 w 7161628"/>
              <a:gd name="connsiteY2587" fmla="*/ 682183 h 3489381"/>
              <a:gd name="connsiteX2588" fmla="*/ 2790538 w 7161628"/>
              <a:gd name="connsiteY2588" fmla="*/ 682164 h 3489381"/>
              <a:gd name="connsiteX2589" fmla="*/ 2244985 w 7161628"/>
              <a:gd name="connsiteY2589" fmla="*/ 682146 h 3489381"/>
              <a:gd name="connsiteX2590" fmla="*/ 2244903 w 7161628"/>
              <a:gd name="connsiteY2590" fmla="*/ 682203 h 3489381"/>
              <a:gd name="connsiteX2591" fmla="*/ 2244844 w 7161628"/>
              <a:gd name="connsiteY2591" fmla="*/ 682164 h 3489381"/>
              <a:gd name="connsiteX2592" fmla="*/ 2324359 w 7161628"/>
              <a:gd name="connsiteY2592" fmla="*/ 678866 h 3489381"/>
              <a:gd name="connsiteX2593" fmla="*/ 2277352 w 7161628"/>
              <a:gd name="connsiteY2593" fmla="*/ 707433 h 3489381"/>
              <a:gd name="connsiteX2594" fmla="*/ 2324359 w 7161628"/>
              <a:gd name="connsiteY2594" fmla="*/ 678866 h 3489381"/>
              <a:gd name="connsiteX2595" fmla="*/ 2697525 w 7161628"/>
              <a:gd name="connsiteY2595" fmla="*/ 670301 h 3489381"/>
              <a:gd name="connsiteX2596" fmla="*/ 2698382 w 7161628"/>
              <a:gd name="connsiteY2596" fmla="*/ 670312 h 3489381"/>
              <a:gd name="connsiteX2597" fmla="*/ 2695627 w 7161628"/>
              <a:gd name="connsiteY2597" fmla="*/ 670849 h 3489381"/>
              <a:gd name="connsiteX2598" fmla="*/ 2695397 w 7161628"/>
              <a:gd name="connsiteY2598" fmla="*/ 670839 h 3489381"/>
              <a:gd name="connsiteX2599" fmla="*/ 2754576 w 7161628"/>
              <a:gd name="connsiteY2599" fmla="*/ 668876 h 3489381"/>
              <a:gd name="connsiteX2600" fmla="*/ 2747434 w 7161628"/>
              <a:gd name="connsiteY2600" fmla="*/ 673344 h 3489381"/>
              <a:gd name="connsiteX2601" fmla="*/ 2754576 w 7161628"/>
              <a:gd name="connsiteY2601" fmla="*/ 668876 h 3489381"/>
              <a:gd name="connsiteX2602" fmla="*/ 2674730 w 7161628"/>
              <a:gd name="connsiteY2602" fmla="*/ 667666 h 3489381"/>
              <a:gd name="connsiteX2603" fmla="*/ 2667120 w 7161628"/>
              <a:gd name="connsiteY2603" fmla="*/ 671432 h 3489381"/>
              <a:gd name="connsiteX2604" fmla="*/ 2674730 w 7161628"/>
              <a:gd name="connsiteY2604" fmla="*/ 667666 h 3489381"/>
              <a:gd name="connsiteX2605" fmla="*/ 2845057 w 7161628"/>
              <a:gd name="connsiteY2605" fmla="*/ 666456 h 3489381"/>
              <a:gd name="connsiteX2606" fmla="*/ 2844725 w 7161628"/>
              <a:gd name="connsiteY2606" fmla="*/ 666651 h 3489381"/>
              <a:gd name="connsiteX2607" fmla="*/ 2844667 w 7161628"/>
              <a:gd name="connsiteY2607" fmla="*/ 666671 h 3489381"/>
              <a:gd name="connsiteX2608" fmla="*/ 2844210 w 7161628"/>
              <a:gd name="connsiteY2608" fmla="*/ 666710 h 3489381"/>
              <a:gd name="connsiteX2609" fmla="*/ 2845042 w 7161628"/>
              <a:gd name="connsiteY2609" fmla="*/ 666461 h 3489381"/>
              <a:gd name="connsiteX2610" fmla="*/ 4548130 w 7161628"/>
              <a:gd name="connsiteY2610" fmla="*/ 663724 h 3489381"/>
              <a:gd name="connsiteX2611" fmla="*/ 4554530 w 7161628"/>
              <a:gd name="connsiteY2611" fmla="*/ 667120 h 3489381"/>
              <a:gd name="connsiteX2612" fmla="*/ 4548130 w 7161628"/>
              <a:gd name="connsiteY2612" fmla="*/ 663724 h 3489381"/>
              <a:gd name="connsiteX2613" fmla="*/ 2552170 w 7161628"/>
              <a:gd name="connsiteY2613" fmla="*/ 658534 h 3489381"/>
              <a:gd name="connsiteX2614" fmla="*/ 2552170 w 7161628"/>
              <a:gd name="connsiteY2614" fmla="*/ 658554 h 3489381"/>
              <a:gd name="connsiteX2615" fmla="*/ 2552155 w 7161628"/>
              <a:gd name="connsiteY2615" fmla="*/ 658545 h 3489381"/>
              <a:gd name="connsiteX2616" fmla="*/ 2645695 w 7161628"/>
              <a:gd name="connsiteY2616" fmla="*/ 656368 h 3489381"/>
              <a:gd name="connsiteX2617" fmla="*/ 2636485 w 7161628"/>
              <a:gd name="connsiteY2617" fmla="*/ 659880 h 3489381"/>
              <a:gd name="connsiteX2618" fmla="*/ 2645695 w 7161628"/>
              <a:gd name="connsiteY2618" fmla="*/ 656368 h 3489381"/>
              <a:gd name="connsiteX2619" fmla="*/ 2540821 w 7161628"/>
              <a:gd name="connsiteY2619" fmla="*/ 652039 h 3489381"/>
              <a:gd name="connsiteX2620" fmla="*/ 2551084 w 7161628"/>
              <a:gd name="connsiteY2620" fmla="*/ 657931 h 3489381"/>
              <a:gd name="connsiteX2621" fmla="*/ 2552155 w 7161628"/>
              <a:gd name="connsiteY2621" fmla="*/ 658545 h 3489381"/>
              <a:gd name="connsiteX2622" fmla="*/ 2536566 w 7161628"/>
              <a:gd name="connsiteY2622" fmla="*/ 669104 h 3489381"/>
              <a:gd name="connsiteX2623" fmla="*/ 2524755 w 7161628"/>
              <a:gd name="connsiteY2623" fmla="*/ 675915 h 3489381"/>
              <a:gd name="connsiteX2624" fmla="*/ 2519018 w 7161628"/>
              <a:gd name="connsiteY2624" fmla="*/ 677930 h 3489381"/>
              <a:gd name="connsiteX2625" fmla="*/ 2489610 w 7161628"/>
              <a:gd name="connsiteY2625" fmla="*/ 693028 h 3489381"/>
              <a:gd name="connsiteX2626" fmla="*/ 2481894 w 7161628"/>
              <a:gd name="connsiteY2626" fmla="*/ 698003 h 3489381"/>
              <a:gd name="connsiteX2627" fmla="*/ 2475765 w 7161628"/>
              <a:gd name="connsiteY2627" fmla="*/ 700921 h 3489381"/>
              <a:gd name="connsiteX2628" fmla="*/ 2448909 w 7161628"/>
              <a:gd name="connsiteY2628" fmla="*/ 708253 h 3489381"/>
              <a:gd name="connsiteX2629" fmla="*/ 2435933 w 7161628"/>
              <a:gd name="connsiteY2629" fmla="*/ 704077 h 3489381"/>
              <a:gd name="connsiteX2630" fmla="*/ 2540821 w 7161628"/>
              <a:gd name="connsiteY2630" fmla="*/ 652039 h 3489381"/>
              <a:gd name="connsiteX2631" fmla="*/ 3252268 w 7161628"/>
              <a:gd name="connsiteY2631" fmla="*/ 651197 h 3489381"/>
              <a:gd name="connsiteX2632" fmla="*/ 3252268 w 7161628"/>
              <a:gd name="connsiteY2632" fmla="*/ 651256 h 3489381"/>
              <a:gd name="connsiteX2633" fmla="*/ 3252288 w 7161628"/>
              <a:gd name="connsiteY2633" fmla="*/ 651197 h 3489381"/>
              <a:gd name="connsiteX2634" fmla="*/ 3222882 w 7161628"/>
              <a:gd name="connsiteY2634" fmla="*/ 647939 h 3489381"/>
              <a:gd name="connsiteX2635" fmla="*/ 3207018 w 7161628"/>
              <a:gd name="connsiteY2635" fmla="*/ 654436 h 3489381"/>
              <a:gd name="connsiteX2636" fmla="*/ 3222882 w 7161628"/>
              <a:gd name="connsiteY2636" fmla="*/ 647939 h 3489381"/>
              <a:gd name="connsiteX2637" fmla="*/ 3234043 w 7161628"/>
              <a:gd name="connsiteY2637" fmla="*/ 647880 h 3489381"/>
              <a:gd name="connsiteX2638" fmla="*/ 3230473 w 7161628"/>
              <a:gd name="connsiteY2638" fmla="*/ 650065 h 3489381"/>
              <a:gd name="connsiteX2639" fmla="*/ 3234043 w 7161628"/>
              <a:gd name="connsiteY2639" fmla="*/ 647880 h 3489381"/>
              <a:gd name="connsiteX2640" fmla="*/ 3280916 w 7161628"/>
              <a:gd name="connsiteY2640" fmla="*/ 646968 h 3489381"/>
              <a:gd name="connsiteX2641" fmla="*/ 3280445 w 7161628"/>
              <a:gd name="connsiteY2641" fmla="*/ 647490 h 3489381"/>
              <a:gd name="connsiteX2642" fmla="*/ 3280581 w 7161628"/>
              <a:gd name="connsiteY2642" fmla="*/ 647353 h 3489381"/>
              <a:gd name="connsiteX2643" fmla="*/ 3280916 w 7161628"/>
              <a:gd name="connsiteY2643" fmla="*/ 646968 h 3489381"/>
              <a:gd name="connsiteX2644" fmla="*/ 3282064 w 7161628"/>
              <a:gd name="connsiteY2644" fmla="*/ 644173 h 3489381"/>
              <a:gd name="connsiteX2645" fmla="*/ 3270610 w 7161628"/>
              <a:gd name="connsiteY2645" fmla="*/ 650397 h 3489381"/>
              <a:gd name="connsiteX2646" fmla="*/ 3277377 w 7161628"/>
              <a:gd name="connsiteY2646" fmla="*/ 649451 h 3489381"/>
              <a:gd name="connsiteX2647" fmla="*/ 3282944 w 7161628"/>
              <a:gd name="connsiteY2647" fmla="*/ 648754 h 3489381"/>
              <a:gd name="connsiteX2648" fmla="*/ 3283040 w 7161628"/>
              <a:gd name="connsiteY2648" fmla="*/ 648758 h 3489381"/>
              <a:gd name="connsiteX2649" fmla="*/ 3283060 w 7161628"/>
              <a:gd name="connsiteY2649" fmla="*/ 648739 h 3489381"/>
              <a:gd name="connsiteX2650" fmla="*/ 3282944 w 7161628"/>
              <a:gd name="connsiteY2650" fmla="*/ 648754 h 3489381"/>
              <a:gd name="connsiteX2651" fmla="*/ 3278389 w 7161628"/>
              <a:gd name="connsiteY2651" fmla="*/ 648544 h 3489381"/>
              <a:gd name="connsiteX2652" fmla="*/ 3282064 w 7161628"/>
              <a:gd name="connsiteY2652" fmla="*/ 644173 h 3489381"/>
              <a:gd name="connsiteX2653" fmla="*/ 3240562 w 7161628"/>
              <a:gd name="connsiteY2653" fmla="*/ 638651 h 3489381"/>
              <a:gd name="connsiteX2654" fmla="*/ 3224815 w 7161628"/>
              <a:gd name="connsiteY2654" fmla="*/ 648953 h 3489381"/>
              <a:gd name="connsiteX2655" fmla="*/ 3240562 w 7161628"/>
              <a:gd name="connsiteY2655" fmla="*/ 638651 h 3489381"/>
              <a:gd name="connsiteX2656" fmla="*/ 2726117 w 7161628"/>
              <a:gd name="connsiteY2656" fmla="*/ 637666 h 3489381"/>
              <a:gd name="connsiteX2657" fmla="*/ 2736234 w 7161628"/>
              <a:gd name="connsiteY2657" fmla="*/ 642046 h 3489381"/>
              <a:gd name="connsiteX2658" fmla="*/ 2714516 w 7161628"/>
              <a:gd name="connsiteY2658" fmla="*/ 654202 h 3489381"/>
              <a:gd name="connsiteX2659" fmla="*/ 2710048 w 7161628"/>
              <a:gd name="connsiteY2659" fmla="*/ 659510 h 3489381"/>
              <a:gd name="connsiteX2660" fmla="*/ 2737151 w 7161628"/>
              <a:gd name="connsiteY2660" fmla="*/ 654905 h 3489381"/>
              <a:gd name="connsiteX2661" fmla="*/ 2717024 w 7161628"/>
              <a:gd name="connsiteY2661" fmla="*/ 665371 h 3489381"/>
              <a:gd name="connsiteX2662" fmla="*/ 2697525 w 7161628"/>
              <a:gd name="connsiteY2662" fmla="*/ 670301 h 3489381"/>
              <a:gd name="connsiteX2663" fmla="*/ 2693014 w 7161628"/>
              <a:gd name="connsiteY2663" fmla="*/ 670242 h 3489381"/>
              <a:gd name="connsiteX2664" fmla="*/ 2691655 w 7161628"/>
              <a:gd name="connsiteY2664" fmla="*/ 670669 h 3489381"/>
              <a:gd name="connsiteX2665" fmla="*/ 2695397 w 7161628"/>
              <a:gd name="connsiteY2665" fmla="*/ 670839 h 3489381"/>
              <a:gd name="connsiteX2666" fmla="*/ 2694438 w 7161628"/>
              <a:gd name="connsiteY2666" fmla="*/ 671081 h 3489381"/>
              <a:gd name="connsiteX2667" fmla="*/ 2695627 w 7161628"/>
              <a:gd name="connsiteY2667" fmla="*/ 670849 h 3489381"/>
              <a:gd name="connsiteX2668" fmla="*/ 2707628 w 7161628"/>
              <a:gd name="connsiteY2668" fmla="*/ 671393 h 3489381"/>
              <a:gd name="connsiteX2669" fmla="*/ 2700272 w 7161628"/>
              <a:gd name="connsiteY2669" fmla="*/ 679315 h 3489381"/>
              <a:gd name="connsiteX2670" fmla="*/ 2694828 w 7161628"/>
              <a:gd name="connsiteY2670" fmla="*/ 685091 h 3489381"/>
              <a:gd name="connsiteX2671" fmla="*/ 2672720 w 7161628"/>
              <a:gd name="connsiteY2671" fmla="*/ 693384 h 3489381"/>
              <a:gd name="connsiteX2672" fmla="*/ 2726751 w 7161628"/>
              <a:gd name="connsiteY2672" fmla="*/ 675237 h 3489381"/>
              <a:gd name="connsiteX2673" fmla="*/ 2720058 w 7161628"/>
              <a:gd name="connsiteY2673" fmla="*/ 681188 h 3489381"/>
              <a:gd name="connsiteX2674" fmla="*/ 2732722 w 7161628"/>
              <a:gd name="connsiteY2674" fmla="*/ 675452 h 3489381"/>
              <a:gd name="connsiteX2675" fmla="*/ 2730549 w 7161628"/>
              <a:gd name="connsiteY2675" fmla="*/ 680405 h 3489381"/>
              <a:gd name="connsiteX2676" fmla="*/ 2725951 w 7161628"/>
              <a:gd name="connsiteY2676" fmla="*/ 682730 h 3489381"/>
              <a:gd name="connsiteX2677" fmla="*/ 2730471 w 7161628"/>
              <a:gd name="connsiteY2677" fmla="*/ 680584 h 3489381"/>
              <a:gd name="connsiteX2678" fmla="*/ 2730549 w 7161628"/>
              <a:gd name="connsiteY2678" fmla="*/ 680405 h 3489381"/>
              <a:gd name="connsiteX2679" fmla="*/ 2737900 w 7161628"/>
              <a:gd name="connsiteY2679" fmla="*/ 676689 h 3489381"/>
              <a:gd name="connsiteX2680" fmla="*/ 2738478 w 7161628"/>
              <a:gd name="connsiteY2680" fmla="*/ 679705 h 3489381"/>
              <a:gd name="connsiteX2681" fmla="*/ 2759181 w 7161628"/>
              <a:gd name="connsiteY2681" fmla="*/ 674281 h 3489381"/>
              <a:gd name="connsiteX2682" fmla="*/ 2792665 w 7161628"/>
              <a:gd name="connsiteY2682" fmla="*/ 666671 h 3489381"/>
              <a:gd name="connsiteX2683" fmla="*/ 2780197 w 7161628"/>
              <a:gd name="connsiteY2683" fmla="*/ 672934 h 3489381"/>
              <a:gd name="connsiteX2684" fmla="*/ 2781601 w 7161628"/>
              <a:gd name="connsiteY2684" fmla="*/ 676174 h 3489381"/>
              <a:gd name="connsiteX2685" fmla="*/ 2804490 w 7161628"/>
              <a:gd name="connsiteY2685" fmla="*/ 670690 h 3489381"/>
              <a:gd name="connsiteX2686" fmla="*/ 2825603 w 7161628"/>
              <a:gd name="connsiteY2686" fmla="*/ 659880 h 3489381"/>
              <a:gd name="connsiteX2687" fmla="*/ 2796528 w 7161628"/>
              <a:gd name="connsiteY2687" fmla="*/ 677325 h 3489381"/>
              <a:gd name="connsiteX2688" fmla="*/ 2838839 w 7161628"/>
              <a:gd name="connsiteY2688" fmla="*/ 667161 h 3489381"/>
              <a:gd name="connsiteX2689" fmla="*/ 2844210 w 7161628"/>
              <a:gd name="connsiteY2689" fmla="*/ 666710 h 3489381"/>
              <a:gd name="connsiteX2690" fmla="*/ 2835925 w 7161628"/>
              <a:gd name="connsiteY2690" fmla="*/ 669188 h 3489381"/>
              <a:gd name="connsiteX2691" fmla="*/ 2841409 w 7161628"/>
              <a:gd name="connsiteY2691" fmla="*/ 671764 h 3489381"/>
              <a:gd name="connsiteX2692" fmla="*/ 2811749 w 7161628"/>
              <a:gd name="connsiteY2692" fmla="*/ 682515 h 3489381"/>
              <a:gd name="connsiteX2693" fmla="*/ 2816022 w 7161628"/>
              <a:gd name="connsiteY2693" fmla="*/ 683647 h 3489381"/>
              <a:gd name="connsiteX2694" fmla="*/ 2817875 w 7161628"/>
              <a:gd name="connsiteY2694" fmla="*/ 688447 h 3489381"/>
              <a:gd name="connsiteX2695" fmla="*/ 2802985 w 7161628"/>
              <a:gd name="connsiteY2695" fmla="*/ 696169 h 3489381"/>
              <a:gd name="connsiteX2696" fmla="*/ 2799990 w 7161628"/>
              <a:gd name="connsiteY2696" fmla="*/ 700400 h 3489381"/>
              <a:gd name="connsiteX2697" fmla="*/ 2797641 w 7161628"/>
              <a:gd name="connsiteY2697" fmla="*/ 701443 h 3489381"/>
              <a:gd name="connsiteX2698" fmla="*/ 2799290 w 7161628"/>
              <a:gd name="connsiteY2698" fmla="*/ 701389 h 3489381"/>
              <a:gd name="connsiteX2699" fmla="*/ 2797621 w 7161628"/>
              <a:gd name="connsiteY2699" fmla="*/ 703745 h 3489381"/>
              <a:gd name="connsiteX2700" fmla="*/ 2768704 w 7161628"/>
              <a:gd name="connsiteY2700" fmla="*/ 715043 h 3489381"/>
              <a:gd name="connsiteX2701" fmla="*/ 2740839 w 7161628"/>
              <a:gd name="connsiteY2701" fmla="*/ 740488 h 3489381"/>
              <a:gd name="connsiteX2702" fmla="*/ 2710974 w 7161628"/>
              <a:gd name="connsiteY2702" fmla="*/ 737176 h 3489381"/>
              <a:gd name="connsiteX2703" fmla="*/ 2720746 w 7161628"/>
              <a:gd name="connsiteY2703" fmla="*/ 728923 h 3489381"/>
              <a:gd name="connsiteX2704" fmla="*/ 2731255 w 7161628"/>
              <a:gd name="connsiteY2704" fmla="*/ 723319 h 3489381"/>
              <a:gd name="connsiteX2705" fmla="*/ 2723317 w 7161628"/>
              <a:gd name="connsiteY2705" fmla="*/ 726751 h 3489381"/>
              <a:gd name="connsiteX2706" fmla="*/ 2720746 w 7161628"/>
              <a:gd name="connsiteY2706" fmla="*/ 728923 h 3489381"/>
              <a:gd name="connsiteX2707" fmla="*/ 2720598 w 7161628"/>
              <a:gd name="connsiteY2707" fmla="*/ 729002 h 3489381"/>
              <a:gd name="connsiteX2708" fmla="*/ 2705540 w 7161628"/>
              <a:gd name="connsiteY2708" fmla="*/ 731882 h 3489381"/>
              <a:gd name="connsiteX2709" fmla="*/ 2689169 w 7161628"/>
              <a:gd name="connsiteY2709" fmla="*/ 736683 h 3489381"/>
              <a:gd name="connsiteX2710" fmla="*/ 2690227 w 7161628"/>
              <a:gd name="connsiteY2710" fmla="*/ 733095 h 3489381"/>
              <a:gd name="connsiteX2711" fmla="*/ 2690449 w 7161628"/>
              <a:gd name="connsiteY2711" fmla="*/ 732341 h 3489381"/>
              <a:gd name="connsiteX2712" fmla="*/ 2675491 w 7161628"/>
              <a:gd name="connsiteY2712" fmla="*/ 740507 h 3489381"/>
              <a:gd name="connsiteX2713" fmla="*/ 2657656 w 7161628"/>
              <a:gd name="connsiteY2713" fmla="*/ 745698 h 3489381"/>
              <a:gd name="connsiteX2714" fmla="*/ 2669365 w 7161628"/>
              <a:gd name="connsiteY2714" fmla="*/ 748898 h 3489381"/>
              <a:gd name="connsiteX2715" fmla="*/ 2639802 w 7161628"/>
              <a:gd name="connsiteY2715" fmla="*/ 764664 h 3489381"/>
              <a:gd name="connsiteX2716" fmla="*/ 2644173 w 7161628"/>
              <a:gd name="connsiteY2716" fmla="*/ 767474 h 3489381"/>
              <a:gd name="connsiteX2717" fmla="*/ 2658379 w 7161628"/>
              <a:gd name="connsiteY2717" fmla="*/ 758908 h 3489381"/>
              <a:gd name="connsiteX2718" fmla="*/ 2664154 w 7161628"/>
              <a:gd name="connsiteY2718" fmla="*/ 762244 h 3489381"/>
              <a:gd name="connsiteX2719" fmla="*/ 2657949 w 7161628"/>
              <a:gd name="connsiteY2719" fmla="*/ 768254 h 3489381"/>
              <a:gd name="connsiteX2720" fmla="*/ 2669442 w 7161628"/>
              <a:gd name="connsiteY2720" fmla="*/ 766518 h 3489381"/>
              <a:gd name="connsiteX2721" fmla="*/ 2665617 w 7161628"/>
              <a:gd name="connsiteY2721" fmla="*/ 773035 h 3489381"/>
              <a:gd name="connsiteX2722" fmla="*/ 2683725 w 7161628"/>
              <a:gd name="connsiteY2722" fmla="*/ 769581 h 3489381"/>
              <a:gd name="connsiteX2723" fmla="*/ 2704701 w 7161628"/>
              <a:gd name="connsiteY2723" fmla="*/ 762557 h 3489381"/>
              <a:gd name="connsiteX2724" fmla="*/ 2710731 w 7161628"/>
              <a:gd name="connsiteY2724" fmla="*/ 764683 h 3489381"/>
              <a:gd name="connsiteX2725" fmla="*/ 2693325 w 7161628"/>
              <a:gd name="connsiteY2725" fmla="*/ 775747 h 3489381"/>
              <a:gd name="connsiteX2726" fmla="*/ 2718263 w 7161628"/>
              <a:gd name="connsiteY2726" fmla="*/ 778537 h 3489381"/>
              <a:gd name="connsiteX2727" fmla="*/ 2712311 w 7161628"/>
              <a:gd name="connsiteY2727" fmla="*/ 780469 h 3489381"/>
              <a:gd name="connsiteX2728" fmla="*/ 2687550 w 7161628"/>
              <a:gd name="connsiteY2728" fmla="*/ 800528 h 3489381"/>
              <a:gd name="connsiteX2729" fmla="*/ 2691823 w 7161628"/>
              <a:gd name="connsiteY2729" fmla="*/ 805582 h 3489381"/>
              <a:gd name="connsiteX2730" fmla="*/ 2644056 w 7161628"/>
              <a:gd name="connsiteY2730" fmla="*/ 825973 h 3489381"/>
              <a:gd name="connsiteX2731" fmla="*/ 2585519 w 7161628"/>
              <a:gd name="connsiteY2731" fmla="*/ 837525 h 3489381"/>
              <a:gd name="connsiteX2732" fmla="*/ 2646846 w 7161628"/>
              <a:gd name="connsiteY2732" fmla="*/ 840608 h 3489381"/>
              <a:gd name="connsiteX2733" fmla="*/ 2485612 w 7161628"/>
              <a:gd name="connsiteY2733" fmla="*/ 887458 h 3489381"/>
              <a:gd name="connsiteX2734" fmla="*/ 2511174 w 7161628"/>
              <a:gd name="connsiteY2734" fmla="*/ 871555 h 3489381"/>
              <a:gd name="connsiteX2735" fmla="*/ 2458821 w 7161628"/>
              <a:gd name="connsiteY2735" fmla="*/ 876101 h 3489381"/>
              <a:gd name="connsiteX2736" fmla="*/ 2439855 w 7161628"/>
              <a:gd name="connsiteY2736" fmla="*/ 888882 h 3489381"/>
              <a:gd name="connsiteX2737" fmla="*/ 2398234 w 7161628"/>
              <a:gd name="connsiteY2737" fmla="*/ 905448 h 3489381"/>
              <a:gd name="connsiteX2738" fmla="*/ 2396185 w 7161628"/>
              <a:gd name="connsiteY2738" fmla="*/ 908141 h 3489381"/>
              <a:gd name="connsiteX2739" fmla="*/ 2406800 w 7161628"/>
              <a:gd name="connsiteY2739" fmla="*/ 905819 h 3489381"/>
              <a:gd name="connsiteX2740" fmla="*/ 2329315 w 7161628"/>
              <a:gd name="connsiteY2740" fmla="*/ 935225 h 3489381"/>
              <a:gd name="connsiteX2741" fmla="*/ 2389688 w 7161628"/>
              <a:gd name="connsiteY2741" fmla="*/ 890463 h 3489381"/>
              <a:gd name="connsiteX2742" fmla="*/ 2478373 w 7161628"/>
              <a:gd name="connsiteY2742" fmla="*/ 844061 h 3489381"/>
              <a:gd name="connsiteX2743" fmla="*/ 2463543 w 7161628"/>
              <a:gd name="connsiteY2743" fmla="*/ 838422 h 3489381"/>
              <a:gd name="connsiteX2744" fmla="*/ 2522979 w 7161628"/>
              <a:gd name="connsiteY2744" fmla="*/ 793875 h 3489381"/>
              <a:gd name="connsiteX2745" fmla="*/ 2540228 w 7161628"/>
              <a:gd name="connsiteY2745" fmla="*/ 760430 h 3489381"/>
              <a:gd name="connsiteX2746" fmla="*/ 2524327 w 7161628"/>
              <a:gd name="connsiteY2746" fmla="*/ 767123 h 3489381"/>
              <a:gd name="connsiteX2747" fmla="*/ 2527214 w 7161628"/>
              <a:gd name="connsiteY2747" fmla="*/ 756586 h 3489381"/>
              <a:gd name="connsiteX2748" fmla="*/ 2502608 w 7161628"/>
              <a:gd name="connsiteY2748" fmla="*/ 763161 h 3489381"/>
              <a:gd name="connsiteX2749" fmla="*/ 2448401 w 7161628"/>
              <a:gd name="connsiteY2749" fmla="*/ 793016 h 3489381"/>
              <a:gd name="connsiteX2750" fmla="*/ 2485280 w 7161628"/>
              <a:gd name="connsiteY2750" fmla="*/ 766283 h 3489381"/>
              <a:gd name="connsiteX2751" fmla="*/ 2451699 w 7161628"/>
              <a:gd name="connsiteY2751" fmla="*/ 770108 h 3489381"/>
              <a:gd name="connsiteX2752" fmla="*/ 2464343 w 7161628"/>
              <a:gd name="connsiteY2752" fmla="*/ 762166 h 3489381"/>
              <a:gd name="connsiteX2753" fmla="*/ 2441435 w 7161628"/>
              <a:gd name="connsiteY2753" fmla="*/ 773367 h 3489381"/>
              <a:gd name="connsiteX2754" fmla="*/ 2446411 w 7161628"/>
              <a:gd name="connsiteY2754" fmla="*/ 762108 h 3489381"/>
              <a:gd name="connsiteX2755" fmla="*/ 2406625 w 7161628"/>
              <a:gd name="connsiteY2755" fmla="*/ 776859 h 3489381"/>
              <a:gd name="connsiteX2756" fmla="*/ 2422313 w 7161628"/>
              <a:gd name="connsiteY2756" fmla="*/ 776742 h 3489381"/>
              <a:gd name="connsiteX2757" fmla="*/ 2300592 w 7161628"/>
              <a:gd name="connsiteY2757" fmla="*/ 840744 h 3489381"/>
              <a:gd name="connsiteX2758" fmla="*/ 2307051 w 7161628"/>
              <a:gd name="connsiteY2758" fmla="*/ 836081 h 3489381"/>
              <a:gd name="connsiteX2759" fmla="*/ 2237429 w 7161628"/>
              <a:gd name="connsiteY2759" fmla="*/ 868121 h 3489381"/>
              <a:gd name="connsiteX2760" fmla="*/ 2198444 w 7161628"/>
              <a:gd name="connsiteY2760" fmla="*/ 881526 h 3489381"/>
              <a:gd name="connsiteX2761" fmla="*/ 2203614 w 7161628"/>
              <a:gd name="connsiteY2761" fmla="*/ 880960 h 3489381"/>
              <a:gd name="connsiteX2762" fmla="*/ 2149212 w 7161628"/>
              <a:gd name="connsiteY2762" fmla="*/ 900453 h 3489381"/>
              <a:gd name="connsiteX2763" fmla="*/ 2148900 w 7161628"/>
              <a:gd name="connsiteY2763" fmla="*/ 893214 h 3489381"/>
              <a:gd name="connsiteX2764" fmla="*/ 2207126 w 7161628"/>
              <a:gd name="connsiteY2764" fmla="*/ 864179 h 3489381"/>
              <a:gd name="connsiteX2765" fmla="*/ 2148432 w 7161628"/>
              <a:gd name="connsiteY2765" fmla="*/ 888277 h 3489381"/>
              <a:gd name="connsiteX2766" fmla="*/ 2170423 w 7161628"/>
              <a:gd name="connsiteY2766" fmla="*/ 856998 h 3489381"/>
              <a:gd name="connsiteX2767" fmla="*/ 2239615 w 7161628"/>
              <a:gd name="connsiteY2767" fmla="*/ 796821 h 3489381"/>
              <a:gd name="connsiteX2768" fmla="*/ 2339149 w 7161628"/>
              <a:gd name="connsiteY2768" fmla="*/ 742927 h 3489381"/>
              <a:gd name="connsiteX2769" fmla="*/ 2259285 w 7161628"/>
              <a:gd name="connsiteY2769" fmla="*/ 819339 h 3489381"/>
              <a:gd name="connsiteX2770" fmla="*/ 2270347 w 7161628"/>
              <a:gd name="connsiteY2770" fmla="*/ 827476 h 3489381"/>
              <a:gd name="connsiteX2771" fmla="*/ 2291714 w 7161628"/>
              <a:gd name="connsiteY2771" fmla="*/ 808490 h 3489381"/>
              <a:gd name="connsiteX2772" fmla="*/ 2270563 w 7161628"/>
              <a:gd name="connsiteY2772" fmla="*/ 814617 h 3489381"/>
              <a:gd name="connsiteX2773" fmla="*/ 2263674 w 7161628"/>
              <a:gd name="connsiteY2773" fmla="*/ 814246 h 3489381"/>
              <a:gd name="connsiteX2774" fmla="*/ 2308319 w 7161628"/>
              <a:gd name="connsiteY2774" fmla="*/ 785484 h 3489381"/>
              <a:gd name="connsiteX2775" fmla="*/ 2290661 w 7161628"/>
              <a:gd name="connsiteY2775" fmla="*/ 788118 h 3489381"/>
              <a:gd name="connsiteX2776" fmla="*/ 2329705 w 7161628"/>
              <a:gd name="connsiteY2776" fmla="*/ 759610 h 3489381"/>
              <a:gd name="connsiteX2777" fmla="*/ 2362584 w 7161628"/>
              <a:gd name="connsiteY2777" fmla="*/ 737834 h 3489381"/>
              <a:gd name="connsiteX2778" fmla="*/ 2359111 w 7161628"/>
              <a:gd name="connsiteY2778" fmla="*/ 736741 h 3489381"/>
              <a:gd name="connsiteX2779" fmla="*/ 2404810 w 7161628"/>
              <a:gd name="connsiteY2779" fmla="*/ 710516 h 3489381"/>
              <a:gd name="connsiteX2780" fmla="*/ 2440928 w 7161628"/>
              <a:gd name="connsiteY2780" fmla="*/ 707062 h 3489381"/>
              <a:gd name="connsiteX2781" fmla="*/ 2421611 w 7161628"/>
              <a:gd name="connsiteY2781" fmla="*/ 727473 h 3489381"/>
              <a:gd name="connsiteX2782" fmla="*/ 2412108 w 7161628"/>
              <a:gd name="connsiteY2782" fmla="*/ 738712 h 3489381"/>
              <a:gd name="connsiteX2783" fmla="*/ 2453260 w 7161628"/>
              <a:gd name="connsiteY2783" fmla="*/ 712487 h 3489381"/>
              <a:gd name="connsiteX2784" fmla="*/ 2461104 w 7161628"/>
              <a:gd name="connsiteY2784" fmla="*/ 711784 h 3489381"/>
              <a:gd name="connsiteX2785" fmla="*/ 2453417 w 7161628"/>
              <a:gd name="connsiteY2785" fmla="*/ 722848 h 3489381"/>
              <a:gd name="connsiteX2786" fmla="*/ 2466334 w 7161628"/>
              <a:gd name="connsiteY2786" fmla="*/ 712253 h 3489381"/>
              <a:gd name="connsiteX2787" fmla="*/ 2473521 w 7161628"/>
              <a:gd name="connsiteY2787" fmla="*/ 703400 h 3489381"/>
              <a:gd name="connsiteX2788" fmla="*/ 2481894 w 7161628"/>
              <a:gd name="connsiteY2788" fmla="*/ 698003 h 3489381"/>
              <a:gd name="connsiteX2789" fmla="*/ 2508040 w 7161628"/>
              <a:gd name="connsiteY2789" fmla="*/ 685552 h 3489381"/>
              <a:gd name="connsiteX2790" fmla="*/ 2524755 w 7161628"/>
              <a:gd name="connsiteY2790" fmla="*/ 675915 h 3489381"/>
              <a:gd name="connsiteX2791" fmla="*/ 2531612 w 7161628"/>
              <a:gd name="connsiteY2791" fmla="*/ 673505 h 3489381"/>
              <a:gd name="connsiteX2792" fmla="*/ 2565302 w 7161628"/>
              <a:gd name="connsiteY2792" fmla="*/ 669051 h 3489381"/>
              <a:gd name="connsiteX2793" fmla="*/ 2571488 w 7161628"/>
              <a:gd name="connsiteY2793" fmla="*/ 673949 h 3489381"/>
              <a:gd name="connsiteX2794" fmla="*/ 2596290 w 7161628"/>
              <a:gd name="connsiteY2794" fmla="*/ 664661 h 3489381"/>
              <a:gd name="connsiteX2795" fmla="*/ 2589183 w 7161628"/>
              <a:gd name="connsiteY2795" fmla="*/ 667946 h 3489381"/>
              <a:gd name="connsiteX2796" fmla="*/ 2588757 w 7161628"/>
              <a:gd name="connsiteY2796" fmla="*/ 667856 h 3489381"/>
              <a:gd name="connsiteX2797" fmla="*/ 2588590 w 7161628"/>
              <a:gd name="connsiteY2797" fmla="*/ 668220 h 3489381"/>
              <a:gd name="connsiteX2798" fmla="*/ 2589183 w 7161628"/>
              <a:gd name="connsiteY2798" fmla="*/ 667946 h 3489381"/>
              <a:gd name="connsiteX2799" fmla="*/ 2590680 w 7161628"/>
              <a:gd name="connsiteY2799" fmla="*/ 668262 h 3489381"/>
              <a:gd name="connsiteX2800" fmla="*/ 2588249 w 7161628"/>
              <a:gd name="connsiteY2800" fmla="*/ 674125 h 3489381"/>
              <a:gd name="connsiteX2801" fmla="*/ 2604660 w 7161628"/>
              <a:gd name="connsiteY2801" fmla="*/ 660271 h 3489381"/>
              <a:gd name="connsiteX2802" fmla="*/ 2599177 w 7161628"/>
              <a:gd name="connsiteY2802" fmla="*/ 666398 h 3489381"/>
              <a:gd name="connsiteX2803" fmla="*/ 2604367 w 7161628"/>
              <a:gd name="connsiteY2803" fmla="*/ 664603 h 3489381"/>
              <a:gd name="connsiteX2804" fmla="*/ 2608351 w 7161628"/>
              <a:gd name="connsiteY2804" fmla="*/ 662887 h 3489381"/>
              <a:gd name="connsiteX2805" fmla="*/ 2615559 w 7161628"/>
              <a:gd name="connsiteY2805" fmla="*/ 659783 h 3489381"/>
              <a:gd name="connsiteX2806" fmla="*/ 2649267 w 7161628"/>
              <a:gd name="connsiteY2806" fmla="*/ 652212 h 3489381"/>
              <a:gd name="connsiteX2807" fmla="*/ 2650807 w 7161628"/>
              <a:gd name="connsiteY2807" fmla="*/ 653422 h 3489381"/>
              <a:gd name="connsiteX2808" fmla="*/ 2664369 w 7161628"/>
              <a:gd name="connsiteY2808" fmla="*/ 656036 h 3489381"/>
              <a:gd name="connsiteX2809" fmla="*/ 2714555 w 7161628"/>
              <a:gd name="connsiteY2809" fmla="*/ 637870 h 3489381"/>
              <a:gd name="connsiteX2810" fmla="*/ 2688603 w 7161628"/>
              <a:gd name="connsiteY2810" fmla="*/ 653871 h 3489381"/>
              <a:gd name="connsiteX2811" fmla="*/ 2688116 w 7161628"/>
              <a:gd name="connsiteY2811" fmla="*/ 660271 h 3489381"/>
              <a:gd name="connsiteX2812" fmla="*/ 2726117 w 7161628"/>
              <a:gd name="connsiteY2812" fmla="*/ 637666 h 3489381"/>
              <a:gd name="connsiteX2813" fmla="*/ 3121241 w 7161628"/>
              <a:gd name="connsiteY2813" fmla="*/ 634689 h 3489381"/>
              <a:gd name="connsiteX2814" fmla="*/ 3112089 w 7161628"/>
              <a:gd name="connsiteY2814" fmla="*/ 638455 h 3489381"/>
              <a:gd name="connsiteX2815" fmla="*/ 3121241 w 7161628"/>
              <a:gd name="connsiteY2815" fmla="*/ 634689 h 3489381"/>
              <a:gd name="connsiteX2816" fmla="*/ 2525340 w 7161628"/>
              <a:gd name="connsiteY2816" fmla="*/ 623118 h 3489381"/>
              <a:gd name="connsiteX2817" fmla="*/ 2495720 w 7161628"/>
              <a:gd name="connsiteY2817" fmla="*/ 645129 h 3489381"/>
              <a:gd name="connsiteX2818" fmla="*/ 2518159 w 7161628"/>
              <a:gd name="connsiteY2818" fmla="*/ 637207 h 3489381"/>
              <a:gd name="connsiteX2819" fmla="*/ 2490178 w 7161628"/>
              <a:gd name="connsiteY2819" fmla="*/ 649734 h 3489381"/>
              <a:gd name="connsiteX2820" fmla="*/ 2412498 w 7161628"/>
              <a:gd name="connsiteY2820" fmla="*/ 686808 h 3489381"/>
              <a:gd name="connsiteX2821" fmla="*/ 2332398 w 7161628"/>
              <a:gd name="connsiteY2821" fmla="*/ 732312 h 3489381"/>
              <a:gd name="connsiteX2822" fmla="*/ 2276182 w 7161628"/>
              <a:gd name="connsiteY2822" fmla="*/ 753171 h 3489381"/>
              <a:gd name="connsiteX2823" fmla="*/ 2212317 w 7161628"/>
              <a:gd name="connsiteY2823" fmla="*/ 787123 h 3489381"/>
              <a:gd name="connsiteX2824" fmla="*/ 2212336 w 7161628"/>
              <a:gd name="connsiteY2824" fmla="*/ 787123 h 3489381"/>
              <a:gd name="connsiteX2825" fmla="*/ 2184082 w 7161628"/>
              <a:gd name="connsiteY2825" fmla="*/ 799123 h 3489381"/>
              <a:gd name="connsiteX2826" fmla="*/ 2184511 w 7161628"/>
              <a:gd name="connsiteY2826" fmla="*/ 792918 h 3489381"/>
              <a:gd name="connsiteX2827" fmla="*/ 2193604 w 7161628"/>
              <a:gd name="connsiteY2827" fmla="*/ 766986 h 3489381"/>
              <a:gd name="connsiteX2828" fmla="*/ 2140744 w 7161628"/>
              <a:gd name="connsiteY2828" fmla="*/ 793465 h 3489381"/>
              <a:gd name="connsiteX2829" fmla="*/ 2119592 w 7161628"/>
              <a:gd name="connsiteY2829" fmla="*/ 797036 h 3489381"/>
              <a:gd name="connsiteX2830" fmla="*/ 2286661 w 7161628"/>
              <a:gd name="connsiteY2830" fmla="*/ 716916 h 3489381"/>
              <a:gd name="connsiteX2831" fmla="*/ 2304945 w 7161628"/>
              <a:gd name="connsiteY2831" fmla="*/ 702262 h 3489381"/>
              <a:gd name="connsiteX2832" fmla="*/ 2298816 w 7161628"/>
              <a:gd name="connsiteY2832" fmla="*/ 715355 h 3489381"/>
              <a:gd name="connsiteX2833" fmla="*/ 2244981 w 7161628"/>
              <a:gd name="connsiteY2833" fmla="*/ 741717 h 3489381"/>
              <a:gd name="connsiteX2834" fmla="*/ 2268806 w 7161628"/>
              <a:gd name="connsiteY2834" fmla="*/ 732175 h 3489381"/>
              <a:gd name="connsiteX2835" fmla="*/ 2264084 w 7161628"/>
              <a:gd name="connsiteY2835" fmla="*/ 736312 h 3489381"/>
              <a:gd name="connsiteX2836" fmla="*/ 2279362 w 7161628"/>
              <a:gd name="connsiteY2836" fmla="*/ 735824 h 3489381"/>
              <a:gd name="connsiteX2837" fmla="*/ 2362428 w 7161628"/>
              <a:gd name="connsiteY2837" fmla="*/ 698886 h 3489381"/>
              <a:gd name="connsiteX2838" fmla="*/ 2525340 w 7161628"/>
              <a:gd name="connsiteY2838" fmla="*/ 623118 h 3489381"/>
              <a:gd name="connsiteX2839" fmla="*/ 3113046 w 7161628"/>
              <a:gd name="connsiteY2839" fmla="*/ 612386 h 3489381"/>
              <a:gd name="connsiteX2840" fmla="*/ 3103348 w 7161628"/>
              <a:gd name="connsiteY2840" fmla="*/ 619177 h 3489381"/>
              <a:gd name="connsiteX2841" fmla="*/ 3113046 w 7161628"/>
              <a:gd name="connsiteY2841" fmla="*/ 612386 h 3489381"/>
              <a:gd name="connsiteX2842" fmla="*/ 3117884 w 7161628"/>
              <a:gd name="connsiteY2842" fmla="*/ 603762 h 3489381"/>
              <a:gd name="connsiteX2843" fmla="*/ 3102332 w 7161628"/>
              <a:gd name="connsiteY2843" fmla="*/ 616094 h 3489381"/>
              <a:gd name="connsiteX2844" fmla="*/ 3117884 w 7161628"/>
              <a:gd name="connsiteY2844" fmla="*/ 603762 h 3489381"/>
              <a:gd name="connsiteX2845" fmla="*/ 3139094 w 7161628"/>
              <a:gd name="connsiteY2845" fmla="*/ 603040 h 3489381"/>
              <a:gd name="connsiteX2846" fmla="*/ 3126623 w 7161628"/>
              <a:gd name="connsiteY2846" fmla="*/ 605436 h 3489381"/>
              <a:gd name="connsiteX2847" fmla="*/ 3127765 w 7161628"/>
              <a:gd name="connsiteY2847" fmla="*/ 604340 h 3489381"/>
              <a:gd name="connsiteX2848" fmla="*/ 3116850 w 7161628"/>
              <a:gd name="connsiteY2848" fmla="*/ 607313 h 3489381"/>
              <a:gd name="connsiteX2849" fmla="*/ 3126623 w 7161628"/>
              <a:gd name="connsiteY2849" fmla="*/ 605436 h 3489381"/>
              <a:gd name="connsiteX2850" fmla="*/ 3122918 w 7161628"/>
              <a:gd name="connsiteY2850" fmla="*/ 608991 h 3489381"/>
              <a:gd name="connsiteX2851" fmla="*/ 3139094 w 7161628"/>
              <a:gd name="connsiteY2851" fmla="*/ 603040 h 3489381"/>
              <a:gd name="connsiteX2852" fmla="*/ 3106528 w 7161628"/>
              <a:gd name="connsiteY2852" fmla="*/ 602864 h 3489381"/>
              <a:gd name="connsiteX2853" fmla="*/ 3099952 w 7161628"/>
              <a:gd name="connsiteY2853" fmla="*/ 606962 h 3489381"/>
              <a:gd name="connsiteX2854" fmla="*/ 3106528 w 7161628"/>
              <a:gd name="connsiteY2854" fmla="*/ 602864 h 3489381"/>
              <a:gd name="connsiteX2855" fmla="*/ 2562629 w 7161628"/>
              <a:gd name="connsiteY2855" fmla="*/ 595079 h 3489381"/>
              <a:gd name="connsiteX2856" fmla="*/ 2532950 w 7161628"/>
              <a:gd name="connsiteY2856" fmla="*/ 613284 h 3489381"/>
              <a:gd name="connsiteX2857" fmla="*/ 2562629 w 7161628"/>
              <a:gd name="connsiteY2857" fmla="*/ 595079 h 3489381"/>
              <a:gd name="connsiteX2858" fmla="*/ 3143303 w 7161628"/>
              <a:gd name="connsiteY2858" fmla="*/ 594686 h 3489381"/>
              <a:gd name="connsiteX2859" fmla="*/ 3130375 w 7161628"/>
              <a:gd name="connsiteY2859" fmla="*/ 600775 h 3489381"/>
              <a:gd name="connsiteX2860" fmla="*/ 3129748 w 7161628"/>
              <a:gd name="connsiteY2860" fmla="*/ 600913 h 3489381"/>
              <a:gd name="connsiteX2861" fmla="*/ 3128714 w 7161628"/>
              <a:gd name="connsiteY2861" fmla="*/ 601557 h 3489381"/>
              <a:gd name="connsiteX2862" fmla="*/ 3130375 w 7161628"/>
              <a:gd name="connsiteY2862" fmla="*/ 600775 h 3489381"/>
              <a:gd name="connsiteX2863" fmla="*/ 3143480 w 7161628"/>
              <a:gd name="connsiteY2863" fmla="*/ 597883 h 3489381"/>
              <a:gd name="connsiteX2864" fmla="*/ 3157710 w 7161628"/>
              <a:gd name="connsiteY2864" fmla="*/ 598044 h 3489381"/>
              <a:gd name="connsiteX2865" fmla="*/ 3157729 w 7161628"/>
              <a:gd name="connsiteY2865" fmla="*/ 598044 h 3489381"/>
              <a:gd name="connsiteX2866" fmla="*/ 3143303 w 7161628"/>
              <a:gd name="connsiteY2866" fmla="*/ 594686 h 3489381"/>
              <a:gd name="connsiteX2867" fmla="*/ 4628074 w 7161628"/>
              <a:gd name="connsiteY2867" fmla="*/ 586551 h 3489381"/>
              <a:gd name="connsiteX2868" fmla="*/ 4610825 w 7161628"/>
              <a:gd name="connsiteY2868" fmla="*/ 588171 h 3489381"/>
              <a:gd name="connsiteX2869" fmla="*/ 4628074 w 7161628"/>
              <a:gd name="connsiteY2869" fmla="*/ 586551 h 3489381"/>
              <a:gd name="connsiteX2870" fmla="*/ 2523096 w 7161628"/>
              <a:gd name="connsiteY2870" fmla="*/ 577732 h 3489381"/>
              <a:gd name="connsiteX2871" fmla="*/ 2507907 w 7161628"/>
              <a:gd name="connsiteY2871" fmla="*/ 588156 h 3489381"/>
              <a:gd name="connsiteX2872" fmla="*/ 2509301 w 7161628"/>
              <a:gd name="connsiteY2872" fmla="*/ 586922 h 3489381"/>
              <a:gd name="connsiteX2873" fmla="*/ 2497848 w 7161628"/>
              <a:gd name="connsiteY2873" fmla="*/ 595059 h 3489381"/>
              <a:gd name="connsiteX2874" fmla="*/ 2507907 w 7161628"/>
              <a:gd name="connsiteY2874" fmla="*/ 588156 h 3489381"/>
              <a:gd name="connsiteX2875" fmla="*/ 2507879 w 7161628"/>
              <a:gd name="connsiteY2875" fmla="*/ 588181 h 3489381"/>
              <a:gd name="connsiteX2876" fmla="*/ 2523096 w 7161628"/>
              <a:gd name="connsiteY2876" fmla="*/ 577732 h 3489381"/>
              <a:gd name="connsiteX2877" fmla="*/ 2554512 w 7161628"/>
              <a:gd name="connsiteY2877" fmla="*/ 577244 h 3489381"/>
              <a:gd name="connsiteX2878" fmla="*/ 2529457 w 7161628"/>
              <a:gd name="connsiteY2878" fmla="*/ 585029 h 3489381"/>
              <a:gd name="connsiteX2879" fmla="*/ 2554512 w 7161628"/>
              <a:gd name="connsiteY2879" fmla="*/ 577244 h 3489381"/>
              <a:gd name="connsiteX2880" fmla="*/ 2566629 w 7161628"/>
              <a:gd name="connsiteY2880" fmla="*/ 572229 h 3489381"/>
              <a:gd name="connsiteX2881" fmla="*/ 2563209 w 7161628"/>
              <a:gd name="connsiteY2881" fmla="*/ 573680 h 3489381"/>
              <a:gd name="connsiteX2882" fmla="*/ 2563503 w 7161628"/>
              <a:gd name="connsiteY2882" fmla="*/ 573412 h 3489381"/>
              <a:gd name="connsiteX2883" fmla="*/ 2557107 w 7161628"/>
              <a:gd name="connsiteY2883" fmla="*/ 576268 h 3489381"/>
              <a:gd name="connsiteX2884" fmla="*/ 2563209 w 7161628"/>
              <a:gd name="connsiteY2884" fmla="*/ 573680 h 3489381"/>
              <a:gd name="connsiteX2885" fmla="*/ 2559683 w 7161628"/>
              <a:gd name="connsiteY2885" fmla="*/ 576893 h 3489381"/>
              <a:gd name="connsiteX2886" fmla="*/ 2566629 w 7161628"/>
              <a:gd name="connsiteY2886" fmla="*/ 572229 h 3489381"/>
              <a:gd name="connsiteX2887" fmla="*/ 3095035 w 7161628"/>
              <a:gd name="connsiteY2887" fmla="*/ 569614 h 3489381"/>
              <a:gd name="connsiteX2888" fmla="*/ 3087873 w 7161628"/>
              <a:gd name="connsiteY2888" fmla="*/ 572366 h 3489381"/>
              <a:gd name="connsiteX2889" fmla="*/ 3095035 w 7161628"/>
              <a:gd name="connsiteY2889" fmla="*/ 569614 h 3489381"/>
              <a:gd name="connsiteX2890" fmla="*/ 3093494 w 7161628"/>
              <a:gd name="connsiteY2890" fmla="*/ 559897 h 3489381"/>
              <a:gd name="connsiteX2891" fmla="*/ 3088948 w 7161628"/>
              <a:gd name="connsiteY2891" fmla="*/ 561731 h 3489381"/>
              <a:gd name="connsiteX2892" fmla="*/ 3093494 w 7161628"/>
              <a:gd name="connsiteY2892" fmla="*/ 559897 h 3489381"/>
              <a:gd name="connsiteX2893" fmla="*/ 2541477 w 7161628"/>
              <a:gd name="connsiteY2893" fmla="*/ 553926 h 3489381"/>
              <a:gd name="connsiteX2894" fmla="*/ 2530161 w 7161628"/>
              <a:gd name="connsiteY2894" fmla="*/ 560814 h 3489381"/>
              <a:gd name="connsiteX2895" fmla="*/ 2536996 w 7161628"/>
              <a:gd name="connsiteY2895" fmla="*/ 555719 h 3489381"/>
              <a:gd name="connsiteX2896" fmla="*/ 3395314 w 7161628"/>
              <a:gd name="connsiteY2896" fmla="*/ 548487 h 3489381"/>
              <a:gd name="connsiteX2897" fmla="*/ 3396436 w 7161628"/>
              <a:gd name="connsiteY2897" fmla="*/ 548526 h 3489381"/>
              <a:gd name="connsiteX2898" fmla="*/ 3393794 w 7161628"/>
              <a:gd name="connsiteY2898" fmla="*/ 550433 h 3489381"/>
              <a:gd name="connsiteX2899" fmla="*/ 3393400 w 7161628"/>
              <a:gd name="connsiteY2899" fmla="*/ 549522 h 3489381"/>
              <a:gd name="connsiteX2900" fmla="*/ 3126133 w 7161628"/>
              <a:gd name="connsiteY2900" fmla="*/ 538058 h 3489381"/>
              <a:gd name="connsiteX2901" fmla="*/ 3115172 w 7161628"/>
              <a:gd name="connsiteY2901" fmla="*/ 542999 h 3489381"/>
              <a:gd name="connsiteX2902" fmla="*/ 3131972 w 7161628"/>
              <a:gd name="connsiteY2902" fmla="*/ 538121 h 3489381"/>
              <a:gd name="connsiteX2903" fmla="*/ 3126133 w 7161628"/>
              <a:gd name="connsiteY2903" fmla="*/ 538058 h 3489381"/>
              <a:gd name="connsiteX2904" fmla="*/ 3131641 w 7161628"/>
              <a:gd name="connsiteY2904" fmla="*/ 528735 h 3489381"/>
              <a:gd name="connsiteX2905" fmla="*/ 3126716 w 7161628"/>
              <a:gd name="connsiteY2905" fmla="*/ 530384 h 3489381"/>
              <a:gd name="connsiteX2906" fmla="*/ 3127011 w 7161628"/>
              <a:gd name="connsiteY2906" fmla="*/ 530357 h 3489381"/>
              <a:gd name="connsiteX2907" fmla="*/ 3118667 w 7161628"/>
              <a:gd name="connsiteY2907" fmla="*/ 533280 h 3489381"/>
              <a:gd name="connsiteX2908" fmla="*/ 3118567 w 7161628"/>
              <a:gd name="connsiteY2908" fmla="*/ 533301 h 3489381"/>
              <a:gd name="connsiteX2909" fmla="*/ 3118549 w 7161628"/>
              <a:gd name="connsiteY2909" fmla="*/ 533321 h 3489381"/>
              <a:gd name="connsiteX2910" fmla="*/ 3118667 w 7161628"/>
              <a:gd name="connsiteY2910" fmla="*/ 533280 h 3489381"/>
              <a:gd name="connsiteX2911" fmla="*/ 3136031 w 7161628"/>
              <a:gd name="connsiteY2911" fmla="*/ 529516 h 3489381"/>
              <a:gd name="connsiteX2912" fmla="*/ 3127011 w 7161628"/>
              <a:gd name="connsiteY2912" fmla="*/ 530357 h 3489381"/>
              <a:gd name="connsiteX2913" fmla="*/ 3130176 w 7161628"/>
              <a:gd name="connsiteY2913" fmla="*/ 522384 h 3489381"/>
              <a:gd name="connsiteX2914" fmla="*/ 3127268 w 7161628"/>
              <a:gd name="connsiteY2914" fmla="*/ 523864 h 3489381"/>
              <a:gd name="connsiteX2915" fmla="*/ 3119908 w 7161628"/>
              <a:gd name="connsiteY2915" fmla="*/ 527772 h 3489381"/>
              <a:gd name="connsiteX2916" fmla="*/ 3119337 w 7161628"/>
              <a:gd name="connsiteY2916" fmla="*/ 528075 h 3489381"/>
              <a:gd name="connsiteX2917" fmla="*/ 3122870 w 7161628"/>
              <a:gd name="connsiteY2917" fmla="*/ 524465 h 3489381"/>
              <a:gd name="connsiteX2918" fmla="*/ 3415063 w 7161628"/>
              <a:gd name="connsiteY2918" fmla="*/ 522335 h 3489381"/>
              <a:gd name="connsiteX2919" fmla="*/ 3404702 w 7161628"/>
              <a:gd name="connsiteY2919" fmla="*/ 524813 h 3489381"/>
              <a:gd name="connsiteX2920" fmla="*/ 3415063 w 7161628"/>
              <a:gd name="connsiteY2920" fmla="*/ 522335 h 3489381"/>
              <a:gd name="connsiteX2921" fmla="*/ 3180092 w 7161628"/>
              <a:gd name="connsiteY2921" fmla="*/ 520267 h 3489381"/>
              <a:gd name="connsiteX2922" fmla="*/ 3170998 w 7161628"/>
              <a:gd name="connsiteY2922" fmla="*/ 522940 h 3489381"/>
              <a:gd name="connsiteX2923" fmla="*/ 3180092 w 7161628"/>
              <a:gd name="connsiteY2923" fmla="*/ 520267 h 3489381"/>
              <a:gd name="connsiteX2924" fmla="*/ 3174003 w 7161628"/>
              <a:gd name="connsiteY2924" fmla="*/ 519057 h 3489381"/>
              <a:gd name="connsiteX2925" fmla="*/ 3160715 w 7161628"/>
              <a:gd name="connsiteY2925" fmla="*/ 520911 h 3489381"/>
              <a:gd name="connsiteX2926" fmla="*/ 3174003 w 7161628"/>
              <a:gd name="connsiteY2926" fmla="*/ 519057 h 3489381"/>
              <a:gd name="connsiteX2927" fmla="*/ 4436634 w 7161628"/>
              <a:gd name="connsiteY2927" fmla="*/ 509261 h 3489381"/>
              <a:gd name="connsiteX2928" fmla="*/ 4430507 w 7161628"/>
              <a:gd name="connsiteY2928" fmla="*/ 512052 h 3489381"/>
              <a:gd name="connsiteX2929" fmla="*/ 4436634 w 7161628"/>
              <a:gd name="connsiteY2929" fmla="*/ 509261 h 3489381"/>
              <a:gd name="connsiteX2930" fmla="*/ 4446881 w 7161628"/>
              <a:gd name="connsiteY2930" fmla="*/ 507674 h 3489381"/>
              <a:gd name="connsiteX2931" fmla="*/ 4480284 w 7161628"/>
              <a:gd name="connsiteY2931" fmla="*/ 513066 h 3489381"/>
              <a:gd name="connsiteX2932" fmla="*/ 4479192 w 7161628"/>
              <a:gd name="connsiteY2932" fmla="*/ 513262 h 3489381"/>
              <a:gd name="connsiteX2933" fmla="*/ 4477513 w 7161628"/>
              <a:gd name="connsiteY2933" fmla="*/ 515115 h 3489381"/>
              <a:gd name="connsiteX2934" fmla="*/ 4485158 w 7161628"/>
              <a:gd name="connsiteY2934" fmla="*/ 516803 h 3489381"/>
              <a:gd name="connsiteX2935" fmla="*/ 4481609 w 7161628"/>
              <a:gd name="connsiteY2935" fmla="*/ 520689 h 3489381"/>
              <a:gd name="connsiteX2936" fmla="*/ 4478040 w 7161628"/>
              <a:gd name="connsiteY2936" fmla="*/ 524596 h 3489381"/>
              <a:gd name="connsiteX2937" fmla="*/ 4456615 w 7161628"/>
              <a:gd name="connsiteY2937" fmla="*/ 534472 h 3489381"/>
              <a:gd name="connsiteX2938" fmla="*/ 4459854 w 7161628"/>
              <a:gd name="connsiteY2938" fmla="*/ 560346 h 3489381"/>
              <a:gd name="connsiteX2939" fmla="*/ 4459815 w 7161628"/>
              <a:gd name="connsiteY2939" fmla="*/ 560326 h 3489381"/>
              <a:gd name="connsiteX2940" fmla="*/ 4334817 w 7161628"/>
              <a:gd name="connsiteY2940" fmla="*/ 602064 h 3489381"/>
              <a:gd name="connsiteX2941" fmla="*/ 4322270 w 7161628"/>
              <a:gd name="connsiteY2941" fmla="*/ 600288 h 3489381"/>
              <a:gd name="connsiteX2942" fmla="*/ 4331031 w 7161628"/>
              <a:gd name="connsiteY2942" fmla="*/ 586981 h 3489381"/>
              <a:gd name="connsiteX2943" fmla="*/ 4336261 w 7161628"/>
              <a:gd name="connsiteY2943" fmla="*/ 583234 h 3489381"/>
              <a:gd name="connsiteX2944" fmla="*/ 4343032 w 7161628"/>
              <a:gd name="connsiteY2944" fmla="*/ 576112 h 3489381"/>
              <a:gd name="connsiteX2945" fmla="*/ 4365198 w 7161628"/>
              <a:gd name="connsiteY2945" fmla="*/ 559819 h 3489381"/>
              <a:gd name="connsiteX2946" fmla="*/ 4327480 w 7161628"/>
              <a:gd name="connsiteY2946" fmla="*/ 560248 h 3489381"/>
              <a:gd name="connsiteX2947" fmla="*/ 4326250 w 7161628"/>
              <a:gd name="connsiteY2947" fmla="*/ 557438 h 3489381"/>
              <a:gd name="connsiteX2948" fmla="*/ 4348007 w 7161628"/>
              <a:gd name="connsiteY2948" fmla="*/ 548404 h 3489381"/>
              <a:gd name="connsiteX2949" fmla="*/ 4326329 w 7161628"/>
              <a:gd name="connsiteY2949" fmla="*/ 547760 h 3489381"/>
              <a:gd name="connsiteX2950" fmla="*/ 4338934 w 7161628"/>
              <a:gd name="connsiteY2950" fmla="*/ 544677 h 3489381"/>
              <a:gd name="connsiteX2951" fmla="*/ 4331636 w 7161628"/>
              <a:gd name="connsiteY2951" fmla="*/ 544150 h 3489381"/>
              <a:gd name="connsiteX2952" fmla="*/ 4382994 w 7161628"/>
              <a:gd name="connsiteY2952" fmla="*/ 534823 h 3489381"/>
              <a:gd name="connsiteX2953" fmla="*/ 4395131 w 7161628"/>
              <a:gd name="connsiteY2953" fmla="*/ 527096 h 3489381"/>
              <a:gd name="connsiteX2954" fmla="*/ 4414487 w 7161628"/>
              <a:gd name="connsiteY2954" fmla="*/ 509847 h 3489381"/>
              <a:gd name="connsiteX2955" fmla="*/ 4446881 w 7161628"/>
              <a:gd name="connsiteY2955" fmla="*/ 507674 h 3489381"/>
              <a:gd name="connsiteX2956" fmla="*/ 2571215 w 7161628"/>
              <a:gd name="connsiteY2956" fmla="*/ 502295 h 3489381"/>
              <a:gd name="connsiteX2957" fmla="*/ 2554512 w 7161628"/>
              <a:gd name="connsiteY2957" fmla="*/ 510030 h 3489381"/>
              <a:gd name="connsiteX2958" fmla="*/ 2539706 w 7161628"/>
              <a:gd name="connsiteY2958" fmla="*/ 517865 h 3489381"/>
              <a:gd name="connsiteX2959" fmla="*/ 2539644 w 7161628"/>
              <a:gd name="connsiteY2959" fmla="*/ 517896 h 3489381"/>
              <a:gd name="connsiteX2960" fmla="*/ 2542922 w 7161628"/>
              <a:gd name="connsiteY2960" fmla="*/ 516149 h 3489381"/>
              <a:gd name="connsiteX2961" fmla="*/ 2512872 w 7161628"/>
              <a:gd name="connsiteY2961" fmla="*/ 531116 h 3489381"/>
              <a:gd name="connsiteX2962" fmla="*/ 2539644 w 7161628"/>
              <a:gd name="connsiteY2962" fmla="*/ 517896 h 3489381"/>
              <a:gd name="connsiteX2963" fmla="*/ 2539038 w 7161628"/>
              <a:gd name="connsiteY2963" fmla="*/ 518218 h 3489381"/>
              <a:gd name="connsiteX2964" fmla="*/ 2539706 w 7161628"/>
              <a:gd name="connsiteY2964" fmla="*/ 517865 h 3489381"/>
              <a:gd name="connsiteX2965" fmla="*/ 2571235 w 7161628"/>
              <a:gd name="connsiteY2965" fmla="*/ 502295 h 3489381"/>
              <a:gd name="connsiteX2966" fmla="*/ 5137762 w 7161628"/>
              <a:gd name="connsiteY2966" fmla="*/ 501822 h 3489381"/>
              <a:gd name="connsiteX2967" fmla="*/ 5128186 w 7161628"/>
              <a:gd name="connsiteY2967" fmla="*/ 502276 h 3489381"/>
              <a:gd name="connsiteX2968" fmla="*/ 5147894 w 7161628"/>
              <a:gd name="connsiteY2968" fmla="*/ 505027 h 3489381"/>
              <a:gd name="connsiteX2969" fmla="*/ 5137762 w 7161628"/>
              <a:gd name="connsiteY2969" fmla="*/ 501822 h 3489381"/>
              <a:gd name="connsiteX2970" fmla="*/ 3177239 w 7161628"/>
              <a:gd name="connsiteY2970" fmla="*/ 497039 h 3489381"/>
              <a:gd name="connsiteX2971" fmla="*/ 3176898 w 7161628"/>
              <a:gd name="connsiteY2971" fmla="*/ 497400 h 3489381"/>
              <a:gd name="connsiteX2972" fmla="*/ 3176618 w 7161628"/>
              <a:gd name="connsiteY2972" fmla="*/ 497515 h 3489381"/>
              <a:gd name="connsiteX2973" fmla="*/ 3175145 w 7161628"/>
              <a:gd name="connsiteY2973" fmla="*/ 497865 h 3489381"/>
              <a:gd name="connsiteX2974" fmla="*/ 2625375 w 7161628"/>
              <a:gd name="connsiteY2974" fmla="*/ 490745 h 3489381"/>
              <a:gd name="connsiteX2975" fmla="*/ 2625206 w 7161628"/>
              <a:gd name="connsiteY2975" fmla="*/ 490822 h 3489381"/>
              <a:gd name="connsiteX2976" fmla="*/ 2625292 w 7161628"/>
              <a:gd name="connsiteY2976" fmla="*/ 490779 h 3489381"/>
              <a:gd name="connsiteX2977" fmla="*/ 2692174 w 7161628"/>
              <a:gd name="connsiteY2977" fmla="*/ 488734 h 3489381"/>
              <a:gd name="connsiteX2978" fmla="*/ 2672681 w 7161628"/>
              <a:gd name="connsiteY2978" fmla="*/ 498256 h 3489381"/>
              <a:gd name="connsiteX2979" fmla="*/ 2669170 w 7161628"/>
              <a:gd name="connsiteY2979" fmla="*/ 500227 h 3489381"/>
              <a:gd name="connsiteX2980" fmla="*/ 2692174 w 7161628"/>
              <a:gd name="connsiteY2980" fmla="*/ 488734 h 3489381"/>
              <a:gd name="connsiteX2981" fmla="*/ 3152725 w 7161628"/>
              <a:gd name="connsiteY2981" fmla="*/ 484446 h 3489381"/>
              <a:gd name="connsiteX2982" fmla="*/ 3165983 w 7161628"/>
              <a:gd name="connsiteY2982" fmla="*/ 487758 h 3489381"/>
              <a:gd name="connsiteX2983" fmla="*/ 3092928 w 7161628"/>
              <a:gd name="connsiteY2983" fmla="*/ 517184 h 3489381"/>
              <a:gd name="connsiteX2984" fmla="*/ 3075854 w 7161628"/>
              <a:gd name="connsiteY2984" fmla="*/ 518764 h 3489381"/>
              <a:gd name="connsiteX2985" fmla="*/ 3089981 w 7161628"/>
              <a:gd name="connsiteY2985" fmla="*/ 507778 h 3489381"/>
              <a:gd name="connsiteX2986" fmla="*/ 3123146 w 7161628"/>
              <a:gd name="connsiteY2986" fmla="*/ 491680 h 3489381"/>
              <a:gd name="connsiteX2987" fmla="*/ 3141259 w 7161628"/>
              <a:gd name="connsiteY2987" fmla="*/ 486497 h 3489381"/>
              <a:gd name="connsiteX2988" fmla="*/ 3145634 w 7161628"/>
              <a:gd name="connsiteY2988" fmla="*/ 486051 h 3489381"/>
              <a:gd name="connsiteX2989" fmla="*/ 4948576 w 7161628"/>
              <a:gd name="connsiteY2989" fmla="*/ 483868 h 3489381"/>
              <a:gd name="connsiteX2990" fmla="*/ 4950659 w 7161628"/>
              <a:gd name="connsiteY2990" fmla="*/ 485866 h 3489381"/>
              <a:gd name="connsiteX2991" fmla="*/ 4943478 w 7161628"/>
              <a:gd name="connsiteY2991" fmla="*/ 485924 h 3489381"/>
              <a:gd name="connsiteX2992" fmla="*/ 4948576 w 7161628"/>
              <a:gd name="connsiteY2992" fmla="*/ 483868 h 3489381"/>
              <a:gd name="connsiteX2993" fmla="*/ 4482119 w 7161628"/>
              <a:gd name="connsiteY2993" fmla="*/ 483290 h 3489381"/>
              <a:gd name="connsiteX2994" fmla="*/ 4451113 w 7161628"/>
              <a:gd name="connsiteY2994" fmla="*/ 499349 h 3489381"/>
              <a:gd name="connsiteX2995" fmla="*/ 4482119 w 7161628"/>
              <a:gd name="connsiteY2995" fmla="*/ 483290 h 3489381"/>
              <a:gd name="connsiteX2996" fmla="*/ 2643580 w 7161628"/>
              <a:gd name="connsiteY2996" fmla="*/ 482531 h 3489381"/>
              <a:gd name="connsiteX2997" fmla="*/ 2625397 w 7161628"/>
              <a:gd name="connsiteY2997" fmla="*/ 490736 h 3489381"/>
              <a:gd name="connsiteX2998" fmla="*/ 2625375 w 7161628"/>
              <a:gd name="connsiteY2998" fmla="*/ 490745 h 3489381"/>
              <a:gd name="connsiteX2999" fmla="*/ 2640488 w 7161628"/>
              <a:gd name="connsiteY2999" fmla="*/ 483844 h 3489381"/>
              <a:gd name="connsiteX3000" fmla="*/ 2643580 w 7161628"/>
              <a:gd name="connsiteY3000" fmla="*/ 482531 h 3489381"/>
              <a:gd name="connsiteX3001" fmla="*/ 5374749 w 7161628"/>
              <a:gd name="connsiteY3001" fmla="*/ 479251 h 3489381"/>
              <a:gd name="connsiteX3002" fmla="*/ 5355314 w 7161628"/>
              <a:gd name="connsiteY3002" fmla="*/ 483524 h 3489381"/>
              <a:gd name="connsiteX3003" fmla="*/ 5374749 w 7161628"/>
              <a:gd name="connsiteY3003" fmla="*/ 479251 h 3489381"/>
              <a:gd name="connsiteX3004" fmla="*/ 2793250 w 7161628"/>
              <a:gd name="connsiteY3004" fmla="*/ 477534 h 3489381"/>
              <a:gd name="connsiteX3005" fmla="*/ 2763279 w 7161628"/>
              <a:gd name="connsiteY3005" fmla="*/ 489495 h 3489381"/>
              <a:gd name="connsiteX3006" fmla="*/ 2793250 w 7161628"/>
              <a:gd name="connsiteY3006" fmla="*/ 477534 h 3489381"/>
              <a:gd name="connsiteX3007" fmla="*/ 5023839 w 7161628"/>
              <a:gd name="connsiteY3007" fmla="*/ 476100 h 3489381"/>
              <a:gd name="connsiteX3008" fmla="*/ 5019109 w 7161628"/>
              <a:gd name="connsiteY3008" fmla="*/ 479231 h 3489381"/>
              <a:gd name="connsiteX3009" fmla="*/ 5019237 w 7161628"/>
              <a:gd name="connsiteY3009" fmla="*/ 477464 h 3489381"/>
              <a:gd name="connsiteX3010" fmla="*/ 4459932 w 7161628"/>
              <a:gd name="connsiteY3010" fmla="*/ 474490 h 3489381"/>
              <a:gd name="connsiteX3011" fmla="*/ 4449903 w 7161628"/>
              <a:gd name="connsiteY3011" fmla="*/ 478822 h 3489381"/>
              <a:gd name="connsiteX3012" fmla="*/ 4459932 w 7161628"/>
              <a:gd name="connsiteY3012" fmla="*/ 474490 h 3489381"/>
              <a:gd name="connsiteX3013" fmla="*/ 5157435 w 7161628"/>
              <a:gd name="connsiteY3013" fmla="*/ 472441 h 3489381"/>
              <a:gd name="connsiteX3014" fmla="*/ 5160636 w 7161628"/>
              <a:gd name="connsiteY3014" fmla="*/ 478080 h 3489381"/>
              <a:gd name="connsiteX3015" fmla="*/ 5157435 w 7161628"/>
              <a:gd name="connsiteY3015" fmla="*/ 472441 h 3489381"/>
              <a:gd name="connsiteX3016" fmla="*/ 4462801 w 7161628"/>
              <a:gd name="connsiteY3016" fmla="*/ 467451 h 3489381"/>
              <a:gd name="connsiteX3017" fmla="*/ 4466781 w 7161628"/>
              <a:gd name="connsiteY3017" fmla="*/ 469280 h 3489381"/>
              <a:gd name="connsiteX3018" fmla="*/ 4457532 w 7161628"/>
              <a:gd name="connsiteY3018" fmla="*/ 469280 h 3489381"/>
              <a:gd name="connsiteX3019" fmla="*/ 4462801 w 7161628"/>
              <a:gd name="connsiteY3019" fmla="*/ 467451 h 3489381"/>
              <a:gd name="connsiteX3020" fmla="*/ 2823514 w 7161628"/>
              <a:gd name="connsiteY3020" fmla="*/ 465082 h 3489381"/>
              <a:gd name="connsiteX3021" fmla="*/ 2820967 w 7161628"/>
              <a:gd name="connsiteY3021" fmla="*/ 466150 h 3489381"/>
              <a:gd name="connsiteX3022" fmla="*/ 2796411 w 7161628"/>
              <a:gd name="connsiteY3022" fmla="*/ 474021 h 3489381"/>
              <a:gd name="connsiteX3023" fmla="*/ 2811946 w 7161628"/>
              <a:gd name="connsiteY3023" fmla="*/ 467946 h 3489381"/>
              <a:gd name="connsiteX3024" fmla="*/ 3143078 w 7161628"/>
              <a:gd name="connsiteY3024" fmla="*/ 465036 h 3489381"/>
              <a:gd name="connsiteX3025" fmla="*/ 3137377 w 7161628"/>
              <a:gd name="connsiteY3025" fmla="*/ 471797 h 3489381"/>
              <a:gd name="connsiteX3026" fmla="*/ 3127192 w 7161628"/>
              <a:gd name="connsiteY3026" fmla="*/ 474080 h 3489381"/>
              <a:gd name="connsiteX3027" fmla="*/ 3143078 w 7161628"/>
              <a:gd name="connsiteY3027" fmla="*/ 465036 h 3489381"/>
              <a:gd name="connsiteX3028" fmla="*/ 3158900 w 7161628"/>
              <a:gd name="connsiteY3028" fmla="*/ 460601 h 3489381"/>
              <a:gd name="connsiteX3029" fmla="*/ 3159721 w 7161628"/>
              <a:gd name="connsiteY3029" fmla="*/ 465214 h 3489381"/>
              <a:gd name="connsiteX3030" fmla="*/ 3156345 w 7161628"/>
              <a:gd name="connsiteY3030" fmla="*/ 460792 h 3489381"/>
              <a:gd name="connsiteX3031" fmla="*/ 3211857 w 7161628"/>
              <a:gd name="connsiteY3031" fmla="*/ 459523 h 3489381"/>
              <a:gd name="connsiteX3032" fmla="*/ 3188832 w 7161628"/>
              <a:gd name="connsiteY3032" fmla="*/ 465260 h 3489381"/>
              <a:gd name="connsiteX3033" fmla="*/ 3211857 w 7161628"/>
              <a:gd name="connsiteY3033" fmla="*/ 459523 h 3489381"/>
              <a:gd name="connsiteX3034" fmla="*/ 4439171 w 7161628"/>
              <a:gd name="connsiteY3034" fmla="*/ 458197 h 3489381"/>
              <a:gd name="connsiteX3035" fmla="*/ 4432381 w 7161628"/>
              <a:gd name="connsiteY3035" fmla="*/ 470529 h 3489381"/>
              <a:gd name="connsiteX3036" fmla="*/ 4426000 w 7161628"/>
              <a:gd name="connsiteY3036" fmla="*/ 461514 h 3489381"/>
              <a:gd name="connsiteX3037" fmla="*/ 4439171 w 7161628"/>
              <a:gd name="connsiteY3037" fmla="*/ 458197 h 3489381"/>
              <a:gd name="connsiteX3038" fmla="*/ 5014856 w 7161628"/>
              <a:gd name="connsiteY3038" fmla="*/ 457123 h 3489381"/>
              <a:gd name="connsiteX3039" fmla="*/ 5011343 w 7161628"/>
              <a:gd name="connsiteY3039" fmla="*/ 461553 h 3489381"/>
              <a:gd name="connsiteX3040" fmla="*/ 5014856 w 7161628"/>
              <a:gd name="connsiteY3040" fmla="*/ 457123 h 3489381"/>
              <a:gd name="connsiteX3041" fmla="*/ 3155148 w 7161628"/>
              <a:gd name="connsiteY3041" fmla="*/ 451449 h 3489381"/>
              <a:gd name="connsiteX3042" fmla="*/ 3156408 w 7161628"/>
              <a:gd name="connsiteY3042" fmla="*/ 453977 h 3489381"/>
              <a:gd name="connsiteX3043" fmla="*/ 3152422 w 7161628"/>
              <a:gd name="connsiteY3043" fmla="*/ 457397 h 3489381"/>
              <a:gd name="connsiteX3044" fmla="*/ 3155148 w 7161628"/>
              <a:gd name="connsiteY3044" fmla="*/ 451449 h 3489381"/>
              <a:gd name="connsiteX3045" fmla="*/ 3206296 w 7161628"/>
              <a:gd name="connsiteY3045" fmla="*/ 450001 h 3489381"/>
              <a:gd name="connsiteX3046" fmla="*/ 3199018 w 7161628"/>
              <a:gd name="connsiteY3046" fmla="*/ 450879 h 3489381"/>
              <a:gd name="connsiteX3047" fmla="*/ 3206296 w 7161628"/>
              <a:gd name="connsiteY3047" fmla="*/ 450001 h 3489381"/>
              <a:gd name="connsiteX3048" fmla="*/ 3119445 w 7161628"/>
              <a:gd name="connsiteY3048" fmla="*/ 447133 h 3489381"/>
              <a:gd name="connsiteX3049" fmla="*/ 3104928 w 7161628"/>
              <a:gd name="connsiteY3049" fmla="*/ 453455 h 3489381"/>
              <a:gd name="connsiteX3050" fmla="*/ 3109259 w 7161628"/>
              <a:gd name="connsiteY3050" fmla="*/ 452479 h 3489381"/>
              <a:gd name="connsiteX3051" fmla="*/ 3119445 w 7161628"/>
              <a:gd name="connsiteY3051" fmla="*/ 447152 h 3489381"/>
              <a:gd name="connsiteX3052" fmla="*/ 2712487 w 7161628"/>
              <a:gd name="connsiteY3052" fmla="*/ 447094 h 3489381"/>
              <a:gd name="connsiteX3053" fmla="*/ 2625292 w 7161628"/>
              <a:gd name="connsiteY3053" fmla="*/ 490779 h 3489381"/>
              <a:gd name="connsiteX3054" fmla="*/ 2625187 w 7161628"/>
              <a:gd name="connsiteY3054" fmla="*/ 490822 h 3489381"/>
              <a:gd name="connsiteX3055" fmla="*/ 2625206 w 7161628"/>
              <a:gd name="connsiteY3055" fmla="*/ 490822 h 3489381"/>
              <a:gd name="connsiteX3056" fmla="*/ 2625397 w 7161628"/>
              <a:gd name="connsiteY3056" fmla="*/ 490736 h 3489381"/>
              <a:gd name="connsiteX3057" fmla="*/ 2681560 w 7161628"/>
              <a:gd name="connsiteY3057" fmla="*/ 467699 h 3489381"/>
              <a:gd name="connsiteX3058" fmla="*/ 2712487 w 7161628"/>
              <a:gd name="connsiteY3058" fmla="*/ 447094 h 3489381"/>
              <a:gd name="connsiteX3059" fmla="*/ 4956044 w 7161628"/>
              <a:gd name="connsiteY3059" fmla="*/ 443933 h 3489381"/>
              <a:gd name="connsiteX3060" fmla="*/ 4956044 w 7161628"/>
              <a:gd name="connsiteY3060" fmla="*/ 443933 h 3489381"/>
              <a:gd name="connsiteX3061" fmla="*/ 3204852 w 7161628"/>
              <a:gd name="connsiteY3061" fmla="*/ 441630 h 3489381"/>
              <a:gd name="connsiteX3062" fmla="*/ 3170842 w 7161628"/>
              <a:gd name="connsiteY3062" fmla="*/ 454099 h 3489381"/>
              <a:gd name="connsiteX3063" fmla="*/ 3172364 w 7161628"/>
              <a:gd name="connsiteY3063" fmla="*/ 456226 h 3489381"/>
              <a:gd name="connsiteX3064" fmla="*/ 3204852 w 7161628"/>
              <a:gd name="connsiteY3064" fmla="*/ 441630 h 3489381"/>
              <a:gd name="connsiteX3065" fmla="*/ 3133515 w 7161628"/>
              <a:gd name="connsiteY3065" fmla="*/ 440576 h 3489381"/>
              <a:gd name="connsiteX3066" fmla="*/ 3125923 w 7161628"/>
              <a:gd name="connsiteY3066" fmla="*/ 445455 h 3489381"/>
              <a:gd name="connsiteX3067" fmla="*/ 3133515 w 7161628"/>
              <a:gd name="connsiteY3067" fmla="*/ 440576 h 3489381"/>
              <a:gd name="connsiteX3068" fmla="*/ 4471387 w 7161628"/>
              <a:gd name="connsiteY3068" fmla="*/ 438723 h 3489381"/>
              <a:gd name="connsiteX3069" fmla="*/ 4438703 w 7161628"/>
              <a:gd name="connsiteY3069" fmla="*/ 454333 h 3489381"/>
              <a:gd name="connsiteX3070" fmla="*/ 4438117 w 7161628"/>
              <a:gd name="connsiteY3070" fmla="*/ 447952 h 3489381"/>
              <a:gd name="connsiteX3071" fmla="*/ 4448849 w 7161628"/>
              <a:gd name="connsiteY3071" fmla="*/ 446040 h 3489381"/>
              <a:gd name="connsiteX3072" fmla="*/ 4448830 w 7161628"/>
              <a:gd name="connsiteY3072" fmla="*/ 446060 h 3489381"/>
              <a:gd name="connsiteX3073" fmla="*/ 4471387 w 7161628"/>
              <a:gd name="connsiteY3073" fmla="*/ 438723 h 3489381"/>
              <a:gd name="connsiteX3074" fmla="*/ 3201438 w 7161628"/>
              <a:gd name="connsiteY3074" fmla="*/ 438606 h 3489381"/>
              <a:gd name="connsiteX3075" fmla="*/ 3166394 w 7161628"/>
              <a:gd name="connsiteY3075" fmla="*/ 452479 h 3489381"/>
              <a:gd name="connsiteX3076" fmla="*/ 3201438 w 7161628"/>
              <a:gd name="connsiteY3076" fmla="*/ 438606 h 3489381"/>
              <a:gd name="connsiteX3077" fmla="*/ 4967574 w 7161628"/>
              <a:gd name="connsiteY3077" fmla="*/ 436491 h 3489381"/>
              <a:gd name="connsiteX3078" fmla="*/ 4958718 w 7161628"/>
              <a:gd name="connsiteY3078" fmla="*/ 442645 h 3489381"/>
              <a:gd name="connsiteX3079" fmla="*/ 4968571 w 7161628"/>
              <a:gd name="connsiteY3079" fmla="*/ 442820 h 3489381"/>
              <a:gd name="connsiteX3080" fmla="*/ 4967574 w 7161628"/>
              <a:gd name="connsiteY3080" fmla="*/ 436491 h 3489381"/>
              <a:gd name="connsiteX3081" fmla="*/ 3136480 w 7161628"/>
              <a:gd name="connsiteY3081" fmla="*/ 435054 h 3489381"/>
              <a:gd name="connsiteX3082" fmla="*/ 3124460 w 7161628"/>
              <a:gd name="connsiteY3082" fmla="*/ 437669 h 3489381"/>
              <a:gd name="connsiteX3083" fmla="*/ 3121456 w 7161628"/>
              <a:gd name="connsiteY3083" fmla="*/ 441708 h 3489381"/>
              <a:gd name="connsiteX3084" fmla="*/ 3118762 w 7161628"/>
              <a:gd name="connsiteY3084" fmla="*/ 444011 h 3489381"/>
              <a:gd name="connsiteX3085" fmla="*/ 3136480 w 7161628"/>
              <a:gd name="connsiteY3085" fmla="*/ 435054 h 3489381"/>
              <a:gd name="connsiteX3086" fmla="*/ 2706867 w 7161628"/>
              <a:gd name="connsiteY3086" fmla="*/ 435015 h 3489381"/>
              <a:gd name="connsiteX3087" fmla="*/ 2690242 w 7161628"/>
              <a:gd name="connsiteY3087" fmla="*/ 440425 h 3489381"/>
              <a:gd name="connsiteX3088" fmla="*/ 2690633 w 7161628"/>
              <a:gd name="connsiteY3088" fmla="*/ 440186 h 3489381"/>
              <a:gd name="connsiteX3089" fmla="*/ 2681501 w 7161628"/>
              <a:gd name="connsiteY3089" fmla="*/ 443269 h 3489381"/>
              <a:gd name="connsiteX3090" fmla="*/ 2690242 w 7161628"/>
              <a:gd name="connsiteY3090" fmla="*/ 440425 h 3489381"/>
              <a:gd name="connsiteX3091" fmla="*/ 2689386 w 7161628"/>
              <a:gd name="connsiteY3091" fmla="*/ 440948 h 3489381"/>
              <a:gd name="connsiteX3092" fmla="*/ 2706867 w 7161628"/>
              <a:gd name="connsiteY3092" fmla="*/ 435015 h 3489381"/>
              <a:gd name="connsiteX3093" fmla="*/ 7135873 w 7161628"/>
              <a:gd name="connsiteY3093" fmla="*/ 431640 h 3489381"/>
              <a:gd name="connsiteX3094" fmla="*/ 7147256 w 7161628"/>
              <a:gd name="connsiteY3094" fmla="*/ 438618 h 3489381"/>
              <a:gd name="connsiteX3095" fmla="*/ 7150410 w 7161628"/>
              <a:gd name="connsiteY3095" fmla="*/ 434863 h 3489381"/>
              <a:gd name="connsiteX3096" fmla="*/ 7150429 w 7161628"/>
              <a:gd name="connsiteY3096" fmla="*/ 434859 h 3489381"/>
              <a:gd name="connsiteX3097" fmla="*/ 7150429 w 7161628"/>
              <a:gd name="connsiteY3097" fmla="*/ 434840 h 3489381"/>
              <a:gd name="connsiteX3098" fmla="*/ 7150410 w 7161628"/>
              <a:gd name="connsiteY3098" fmla="*/ 434863 h 3489381"/>
              <a:gd name="connsiteX3099" fmla="*/ 7146663 w 7161628"/>
              <a:gd name="connsiteY3099" fmla="*/ 435581 h 3489381"/>
              <a:gd name="connsiteX3100" fmla="*/ 7135873 w 7161628"/>
              <a:gd name="connsiteY3100" fmla="*/ 431640 h 3489381"/>
              <a:gd name="connsiteX3101" fmla="*/ 3110313 w 7161628"/>
              <a:gd name="connsiteY3101" fmla="*/ 430781 h 3489381"/>
              <a:gd name="connsiteX3102" fmla="*/ 3099659 w 7161628"/>
              <a:gd name="connsiteY3102" fmla="*/ 437220 h 3489381"/>
              <a:gd name="connsiteX3103" fmla="*/ 3105904 w 7161628"/>
              <a:gd name="connsiteY3103" fmla="*/ 433006 h 3489381"/>
              <a:gd name="connsiteX3104" fmla="*/ 3105904 w 7161628"/>
              <a:gd name="connsiteY3104" fmla="*/ 432986 h 3489381"/>
              <a:gd name="connsiteX3105" fmla="*/ 3090039 w 7161628"/>
              <a:gd name="connsiteY3105" fmla="*/ 439367 h 3489381"/>
              <a:gd name="connsiteX3106" fmla="*/ 3110313 w 7161628"/>
              <a:gd name="connsiteY3106" fmla="*/ 430781 h 3489381"/>
              <a:gd name="connsiteX3107" fmla="*/ 5230979 w 7161628"/>
              <a:gd name="connsiteY3107" fmla="*/ 429649 h 3489381"/>
              <a:gd name="connsiteX3108" fmla="*/ 5206217 w 7161628"/>
              <a:gd name="connsiteY3108" fmla="*/ 452733 h 3489381"/>
              <a:gd name="connsiteX3109" fmla="*/ 5230979 w 7161628"/>
              <a:gd name="connsiteY3109" fmla="*/ 429649 h 3489381"/>
              <a:gd name="connsiteX3110" fmla="*/ 7084300 w 7161628"/>
              <a:gd name="connsiteY3110" fmla="*/ 428401 h 3489381"/>
              <a:gd name="connsiteX3111" fmla="*/ 7095891 w 7161628"/>
              <a:gd name="connsiteY3111" fmla="*/ 433513 h 3489381"/>
              <a:gd name="connsiteX3112" fmla="*/ 7084300 w 7161628"/>
              <a:gd name="connsiteY3112" fmla="*/ 428401 h 3489381"/>
              <a:gd name="connsiteX3113" fmla="*/ 7138800 w 7161628"/>
              <a:gd name="connsiteY3113" fmla="*/ 425278 h 3489381"/>
              <a:gd name="connsiteX3114" fmla="*/ 7161628 w 7161628"/>
              <a:gd name="connsiteY3114" fmla="*/ 431369 h 3489381"/>
              <a:gd name="connsiteX3115" fmla="*/ 7161628 w 7161628"/>
              <a:gd name="connsiteY3115" fmla="*/ 454642 h 3489381"/>
              <a:gd name="connsiteX3116" fmla="*/ 7151471 w 7161628"/>
              <a:gd name="connsiteY3116" fmla="*/ 449509 h 3489381"/>
              <a:gd name="connsiteX3117" fmla="*/ 7131346 w 7161628"/>
              <a:gd name="connsiteY3117" fmla="*/ 436791 h 3489381"/>
              <a:gd name="connsiteX3118" fmla="*/ 7161473 w 7161628"/>
              <a:gd name="connsiteY3118" fmla="*/ 447347 h 3489381"/>
              <a:gd name="connsiteX3119" fmla="*/ 7123092 w 7161628"/>
              <a:gd name="connsiteY3119" fmla="*/ 432498 h 3489381"/>
              <a:gd name="connsiteX3120" fmla="*/ 7123599 w 7161628"/>
              <a:gd name="connsiteY3120" fmla="*/ 425844 h 3489381"/>
              <a:gd name="connsiteX3121" fmla="*/ 7152107 w 7161628"/>
              <a:gd name="connsiteY3121" fmla="*/ 433786 h 3489381"/>
              <a:gd name="connsiteX3122" fmla="*/ 7161064 w 7161628"/>
              <a:gd name="connsiteY3122" fmla="*/ 436323 h 3489381"/>
              <a:gd name="connsiteX3123" fmla="*/ 7138800 w 7161628"/>
              <a:gd name="connsiteY3123" fmla="*/ 425278 h 3489381"/>
              <a:gd name="connsiteX3124" fmla="*/ 4572950 w 7161628"/>
              <a:gd name="connsiteY3124" fmla="*/ 424635 h 3489381"/>
              <a:gd name="connsiteX3125" fmla="*/ 4537281 w 7161628"/>
              <a:gd name="connsiteY3125" fmla="*/ 443445 h 3489381"/>
              <a:gd name="connsiteX3126" fmla="*/ 4534978 w 7161628"/>
              <a:gd name="connsiteY3126" fmla="*/ 450411 h 3489381"/>
              <a:gd name="connsiteX3127" fmla="*/ 4611254 w 7161628"/>
              <a:gd name="connsiteY3127" fmla="*/ 445611 h 3489381"/>
              <a:gd name="connsiteX3128" fmla="*/ 4575448 w 7161628"/>
              <a:gd name="connsiteY3128" fmla="*/ 469377 h 3489381"/>
              <a:gd name="connsiteX3129" fmla="*/ 4554804 w 7161628"/>
              <a:gd name="connsiteY3129" fmla="*/ 480324 h 3489381"/>
              <a:gd name="connsiteX3130" fmla="*/ 4616581 w 7161628"/>
              <a:gd name="connsiteY3130" fmla="*/ 488461 h 3489381"/>
              <a:gd name="connsiteX3131" fmla="*/ 4667353 w 7161628"/>
              <a:gd name="connsiteY3131" fmla="*/ 510920 h 3489381"/>
              <a:gd name="connsiteX3132" fmla="*/ 4648445 w 7161628"/>
              <a:gd name="connsiteY3132" fmla="*/ 521028 h 3489381"/>
              <a:gd name="connsiteX3133" fmla="*/ 4676407 w 7161628"/>
              <a:gd name="connsiteY3133" fmla="*/ 527994 h 3489381"/>
              <a:gd name="connsiteX3134" fmla="*/ 4666572 w 7161628"/>
              <a:gd name="connsiteY3134" fmla="*/ 536696 h 3489381"/>
              <a:gd name="connsiteX3135" fmla="*/ 4716427 w 7161628"/>
              <a:gd name="connsiteY3135" fmla="*/ 550004 h 3489381"/>
              <a:gd name="connsiteX3136" fmla="*/ 4687920 w 7161628"/>
              <a:gd name="connsiteY3136" fmla="*/ 565361 h 3489381"/>
              <a:gd name="connsiteX3137" fmla="*/ 4686768 w 7161628"/>
              <a:gd name="connsiteY3137" fmla="*/ 566688 h 3489381"/>
              <a:gd name="connsiteX3138" fmla="*/ 4711725 w 7161628"/>
              <a:gd name="connsiteY3138" fmla="*/ 568463 h 3489381"/>
              <a:gd name="connsiteX3139" fmla="*/ 4581555 w 7161628"/>
              <a:gd name="connsiteY3139" fmla="*/ 594786 h 3489381"/>
              <a:gd name="connsiteX3140" fmla="*/ 4469864 w 7161628"/>
              <a:gd name="connsiteY3140" fmla="*/ 612835 h 3489381"/>
              <a:gd name="connsiteX3141" fmla="*/ 4572814 w 7161628"/>
              <a:gd name="connsiteY3141" fmla="*/ 572444 h 3489381"/>
              <a:gd name="connsiteX3142" fmla="*/ 4486997 w 7161628"/>
              <a:gd name="connsiteY3142" fmla="*/ 574571 h 3489381"/>
              <a:gd name="connsiteX3143" fmla="*/ 4528637 w 7161628"/>
              <a:gd name="connsiteY3143" fmla="*/ 556170 h 3489381"/>
              <a:gd name="connsiteX3144" fmla="*/ 4503329 w 7161628"/>
              <a:gd name="connsiteY3144" fmla="*/ 553536 h 3489381"/>
              <a:gd name="connsiteX3145" fmla="*/ 4535349 w 7161628"/>
              <a:gd name="connsiteY3145" fmla="*/ 539545 h 3489381"/>
              <a:gd name="connsiteX3146" fmla="*/ 4569984 w 7161628"/>
              <a:gd name="connsiteY3146" fmla="*/ 518179 h 3489381"/>
              <a:gd name="connsiteX3147" fmla="*/ 4547467 w 7161628"/>
              <a:gd name="connsiteY3147" fmla="*/ 511271 h 3489381"/>
              <a:gd name="connsiteX3148" fmla="*/ 4563018 w 7161628"/>
              <a:gd name="connsiteY3148" fmla="*/ 501808 h 3489381"/>
              <a:gd name="connsiteX3149" fmla="*/ 4495738 w 7161628"/>
              <a:gd name="connsiteY3149" fmla="*/ 507369 h 3489381"/>
              <a:gd name="connsiteX3150" fmla="*/ 4506490 w 7161628"/>
              <a:gd name="connsiteY3150" fmla="*/ 487173 h 3489381"/>
              <a:gd name="connsiteX3151" fmla="*/ 4477650 w 7161628"/>
              <a:gd name="connsiteY3151" fmla="*/ 501866 h 3489381"/>
              <a:gd name="connsiteX3152" fmla="*/ 4498880 w 7161628"/>
              <a:gd name="connsiteY3152" fmla="*/ 470626 h 3489381"/>
              <a:gd name="connsiteX3153" fmla="*/ 4461474 w 7161628"/>
              <a:gd name="connsiteY3153" fmla="*/ 484422 h 3489381"/>
              <a:gd name="connsiteX3154" fmla="*/ 4472674 w 7161628"/>
              <a:gd name="connsiteY3154" fmla="*/ 475329 h 3489381"/>
              <a:gd name="connsiteX3155" fmla="*/ 4462703 w 7161628"/>
              <a:gd name="connsiteY3155" fmla="*/ 475017 h 3489381"/>
              <a:gd name="connsiteX3156" fmla="*/ 4487192 w 7161628"/>
              <a:gd name="connsiteY3156" fmla="*/ 460636 h 3489381"/>
              <a:gd name="connsiteX3157" fmla="*/ 4472498 w 7161628"/>
              <a:gd name="connsiteY3157" fmla="*/ 467972 h 3489381"/>
              <a:gd name="connsiteX3158" fmla="*/ 4450059 w 7161628"/>
              <a:gd name="connsiteY3158" fmla="*/ 459797 h 3489381"/>
              <a:gd name="connsiteX3159" fmla="*/ 4476030 w 7161628"/>
              <a:gd name="connsiteY3159" fmla="*/ 455133 h 3489381"/>
              <a:gd name="connsiteX3160" fmla="*/ 4476089 w 7161628"/>
              <a:gd name="connsiteY3160" fmla="*/ 455172 h 3489381"/>
              <a:gd name="connsiteX3161" fmla="*/ 4485630 w 7161628"/>
              <a:gd name="connsiteY3161" fmla="*/ 459133 h 3489381"/>
              <a:gd name="connsiteX3162" fmla="*/ 4500968 w 7161628"/>
              <a:gd name="connsiteY3162" fmla="*/ 446157 h 3489381"/>
              <a:gd name="connsiteX3163" fmla="*/ 4516129 w 7161628"/>
              <a:gd name="connsiteY3163" fmla="*/ 430566 h 3489381"/>
              <a:gd name="connsiteX3164" fmla="*/ 4572950 w 7161628"/>
              <a:gd name="connsiteY3164" fmla="*/ 424635 h 3489381"/>
              <a:gd name="connsiteX3165" fmla="*/ 7105374 w 7161628"/>
              <a:gd name="connsiteY3165" fmla="*/ 424303 h 3489381"/>
              <a:gd name="connsiteX3166" fmla="*/ 7120028 w 7161628"/>
              <a:gd name="connsiteY3166" fmla="*/ 430313 h 3489381"/>
              <a:gd name="connsiteX3167" fmla="*/ 7105374 w 7161628"/>
              <a:gd name="connsiteY3167" fmla="*/ 424303 h 3489381"/>
              <a:gd name="connsiteX3168" fmla="*/ 3123095 w 7161628"/>
              <a:gd name="connsiteY3168" fmla="*/ 422488 h 3489381"/>
              <a:gd name="connsiteX3169" fmla="*/ 3100732 w 7161628"/>
              <a:gd name="connsiteY3169" fmla="*/ 430801 h 3489381"/>
              <a:gd name="connsiteX3170" fmla="*/ 3123095 w 7161628"/>
              <a:gd name="connsiteY3170" fmla="*/ 422488 h 3489381"/>
              <a:gd name="connsiteX3171" fmla="*/ 7099189 w 7161628"/>
              <a:gd name="connsiteY3171" fmla="*/ 419756 h 3489381"/>
              <a:gd name="connsiteX3172" fmla="*/ 7115442 w 7161628"/>
              <a:gd name="connsiteY3172" fmla="*/ 426000 h 3489381"/>
              <a:gd name="connsiteX3173" fmla="*/ 7099189 w 7161628"/>
              <a:gd name="connsiteY3173" fmla="*/ 419756 h 3489381"/>
              <a:gd name="connsiteX3174" fmla="*/ 5295137 w 7161628"/>
              <a:gd name="connsiteY3174" fmla="*/ 418332 h 3489381"/>
              <a:gd name="connsiteX3175" fmla="*/ 5260853 w 7161628"/>
              <a:gd name="connsiteY3175" fmla="*/ 440440 h 3489381"/>
              <a:gd name="connsiteX3176" fmla="*/ 5295137 w 7161628"/>
              <a:gd name="connsiteY3176" fmla="*/ 418332 h 3489381"/>
              <a:gd name="connsiteX3177" fmla="*/ 5417686 w 7161628"/>
              <a:gd name="connsiteY3177" fmla="*/ 410571 h 3489381"/>
              <a:gd name="connsiteX3178" fmla="*/ 5428799 w 7161628"/>
              <a:gd name="connsiteY3178" fmla="*/ 412595 h 3489381"/>
              <a:gd name="connsiteX3179" fmla="*/ 5389793 w 7161628"/>
              <a:gd name="connsiteY3179" fmla="*/ 425376 h 3489381"/>
              <a:gd name="connsiteX3180" fmla="*/ 5378652 w 7161628"/>
              <a:gd name="connsiteY3180" fmla="*/ 411385 h 3489381"/>
              <a:gd name="connsiteX3181" fmla="*/ 5405364 w 7161628"/>
              <a:gd name="connsiteY3181" fmla="*/ 410683 h 3489381"/>
              <a:gd name="connsiteX3182" fmla="*/ 5405345 w 7161628"/>
              <a:gd name="connsiteY3182" fmla="*/ 410683 h 3489381"/>
              <a:gd name="connsiteX3183" fmla="*/ 5417686 w 7161628"/>
              <a:gd name="connsiteY3183" fmla="*/ 410571 h 3489381"/>
              <a:gd name="connsiteX3184" fmla="*/ 7036106 w 7161628"/>
              <a:gd name="connsiteY3184" fmla="*/ 410324 h 3489381"/>
              <a:gd name="connsiteX3185" fmla="*/ 7043967 w 7161628"/>
              <a:gd name="connsiteY3185" fmla="*/ 411581 h 3489381"/>
              <a:gd name="connsiteX3186" fmla="*/ 7036106 w 7161628"/>
              <a:gd name="connsiteY3186" fmla="*/ 410324 h 3489381"/>
              <a:gd name="connsiteX3187" fmla="*/ 3125201 w 7161628"/>
              <a:gd name="connsiteY3187" fmla="*/ 410020 h 3489381"/>
              <a:gd name="connsiteX3188" fmla="*/ 3113825 w 7161628"/>
              <a:gd name="connsiteY3188" fmla="*/ 411132 h 3489381"/>
              <a:gd name="connsiteX3189" fmla="*/ 3125201 w 7161628"/>
              <a:gd name="connsiteY3189" fmla="*/ 410020 h 3489381"/>
              <a:gd name="connsiteX3190" fmla="*/ 6963962 w 7161628"/>
              <a:gd name="connsiteY3190" fmla="*/ 407306 h 3489381"/>
              <a:gd name="connsiteX3191" fmla="*/ 6974717 w 7161628"/>
              <a:gd name="connsiteY3191" fmla="*/ 410000 h 3489381"/>
              <a:gd name="connsiteX3192" fmla="*/ 6981624 w 7161628"/>
              <a:gd name="connsiteY3192" fmla="*/ 419834 h 3489381"/>
              <a:gd name="connsiteX3193" fmla="*/ 6963962 w 7161628"/>
              <a:gd name="connsiteY3193" fmla="*/ 407306 h 3489381"/>
              <a:gd name="connsiteX3194" fmla="*/ 6987361 w 7161628"/>
              <a:gd name="connsiteY3194" fmla="*/ 404478 h 3489381"/>
              <a:gd name="connsiteX3195" fmla="*/ 6998873 w 7161628"/>
              <a:gd name="connsiteY3195" fmla="*/ 410624 h 3489381"/>
              <a:gd name="connsiteX3196" fmla="*/ 6987361 w 7161628"/>
              <a:gd name="connsiteY3196" fmla="*/ 404478 h 3489381"/>
              <a:gd name="connsiteX3197" fmla="*/ 5399181 w 7161628"/>
              <a:gd name="connsiteY3197" fmla="*/ 401305 h 3489381"/>
              <a:gd name="connsiteX3198" fmla="*/ 5415374 w 7161628"/>
              <a:gd name="connsiteY3198" fmla="*/ 405258 h 3489381"/>
              <a:gd name="connsiteX3199" fmla="*/ 5381305 w 7161628"/>
              <a:gd name="connsiteY3199" fmla="*/ 402488 h 3489381"/>
              <a:gd name="connsiteX3200" fmla="*/ 5399181 w 7161628"/>
              <a:gd name="connsiteY3200" fmla="*/ 401305 h 3489381"/>
              <a:gd name="connsiteX3201" fmla="*/ 5588827 w 7161628"/>
              <a:gd name="connsiteY3201" fmla="*/ 384464 h 3489381"/>
              <a:gd name="connsiteX3202" fmla="*/ 5590350 w 7161628"/>
              <a:gd name="connsiteY3202" fmla="*/ 384928 h 3489381"/>
              <a:gd name="connsiteX3203" fmla="*/ 5590233 w 7161628"/>
              <a:gd name="connsiteY3203" fmla="*/ 385165 h 3489381"/>
              <a:gd name="connsiteX3204" fmla="*/ 5583614 w 7161628"/>
              <a:gd name="connsiteY3204" fmla="*/ 381863 h 3489381"/>
              <a:gd name="connsiteX3205" fmla="*/ 5588827 w 7161628"/>
              <a:gd name="connsiteY3205" fmla="*/ 384464 h 3489381"/>
              <a:gd name="connsiteX3206" fmla="*/ 5584960 w 7161628"/>
              <a:gd name="connsiteY3206" fmla="*/ 383287 h 3489381"/>
              <a:gd name="connsiteX3207" fmla="*/ 5583614 w 7161628"/>
              <a:gd name="connsiteY3207" fmla="*/ 381863 h 3489381"/>
              <a:gd name="connsiteX3208" fmla="*/ 5015305 w 7161628"/>
              <a:gd name="connsiteY3208" fmla="*/ 380945 h 3489381"/>
              <a:gd name="connsiteX3209" fmla="*/ 5015305 w 7161628"/>
              <a:gd name="connsiteY3209" fmla="*/ 380946 h 3489381"/>
              <a:gd name="connsiteX3210" fmla="*/ 5015305 w 7161628"/>
              <a:gd name="connsiteY3210" fmla="*/ 380946 h 3489381"/>
              <a:gd name="connsiteX3211" fmla="*/ 2832189 w 7161628"/>
              <a:gd name="connsiteY3211" fmla="*/ 378591 h 3489381"/>
              <a:gd name="connsiteX3212" fmla="*/ 2824744 w 7161628"/>
              <a:gd name="connsiteY3212" fmla="*/ 380750 h 3489381"/>
              <a:gd name="connsiteX3213" fmla="*/ 2832189 w 7161628"/>
              <a:gd name="connsiteY3213" fmla="*/ 378591 h 3489381"/>
              <a:gd name="connsiteX3214" fmla="*/ 5018875 w 7161628"/>
              <a:gd name="connsiteY3214" fmla="*/ 377472 h 3489381"/>
              <a:gd name="connsiteX3215" fmla="*/ 5015246 w 7161628"/>
              <a:gd name="connsiteY3215" fmla="*/ 378107 h 3489381"/>
              <a:gd name="connsiteX3216" fmla="*/ 5015305 w 7161628"/>
              <a:gd name="connsiteY3216" fmla="*/ 380945 h 3489381"/>
              <a:gd name="connsiteX3217" fmla="*/ 5015285 w 7161628"/>
              <a:gd name="connsiteY3217" fmla="*/ 380887 h 3489381"/>
              <a:gd name="connsiteX3218" fmla="*/ 5015285 w 7161628"/>
              <a:gd name="connsiteY3218" fmla="*/ 380946 h 3489381"/>
              <a:gd name="connsiteX3219" fmla="*/ 5015305 w 7161628"/>
              <a:gd name="connsiteY3219" fmla="*/ 380946 h 3489381"/>
              <a:gd name="connsiteX3220" fmla="*/ 5015305 w 7161628"/>
              <a:gd name="connsiteY3220" fmla="*/ 380965 h 3489381"/>
              <a:gd name="connsiteX3221" fmla="*/ 5018875 w 7161628"/>
              <a:gd name="connsiteY3221" fmla="*/ 377472 h 3489381"/>
              <a:gd name="connsiteX3222" fmla="*/ 5307820 w 7161628"/>
              <a:gd name="connsiteY3222" fmla="*/ 369784 h 3489381"/>
              <a:gd name="connsiteX3223" fmla="*/ 5323977 w 7161628"/>
              <a:gd name="connsiteY3223" fmla="*/ 374623 h 3489381"/>
              <a:gd name="connsiteX3224" fmla="*/ 5305127 w 7161628"/>
              <a:gd name="connsiteY3224" fmla="*/ 371540 h 3489381"/>
              <a:gd name="connsiteX3225" fmla="*/ 5305127 w 7161628"/>
              <a:gd name="connsiteY3225" fmla="*/ 371521 h 3489381"/>
              <a:gd name="connsiteX3226" fmla="*/ 5307820 w 7161628"/>
              <a:gd name="connsiteY3226" fmla="*/ 369784 h 3489381"/>
              <a:gd name="connsiteX3227" fmla="*/ 4831709 w 7161628"/>
              <a:gd name="connsiteY3227" fmla="*/ 369296 h 3489381"/>
              <a:gd name="connsiteX3228" fmla="*/ 4834773 w 7161628"/>
              <a:gd name="connsiteY3228" fmla="*/ 375423 h 3489381"/>
              <a:gd name="connsiteX3229" fmla="*/ 4831709 w 7161628"/>
              <a:gd name="connsiteY3229" fmla="*/ 369296 h 3489381"/>
              <a:gd name="connsiteX3230" fmla="*/ 6829542 w 7161628"/>
              <a:gd name="connsiteY3230" fmla="*/ 367657 h 3489381"/>
              <a:gd name="connsiteX3231" fmla="*/ 6848196 w 7161628"/>
              <a:gd name="connsiteY3231" fmla="*/ 373101 h 3489381"/>
              <a:gd name="connsiteX3232" fmla="*/ 6829542 w 7161628"/>
              <a:gd name="connsiteY3232" fmla="*/ 367657 h 3489381"/>
              <a:gd name="connsiteX3233" fmla="*/ 4845699 w 7161628"/>
              <a:gd name="connsiteY3233" fmla="*/ 362467 h 3489381"/>
              <a:gd name="connsiteX3234" fmla="*/ 4841114 w 7161628"/>
              <a:gd name="connsiteY3234" fmla="*/ 363111 h 3489381"/>
              <a:gd name="connsiteX3235" fmla="*/ 4845699 w 7161628"/>
              <a:gd name="connsiteY3235" fmla="*/ 362467 h 3489381"/>
              <a:gd name="connsiteX3236" fmla="*/ 7150273 w 7161628"/>
              <a:gd name="connsiteY3236" fmla="*/ 354779 h 3489381"/>
              <a:gd name="connsiteX3237" fmla="*/ 7161628 w 7161628"/>
              <a:gd name="connsiteY3237" fmla="*/ 358881 h 3489381"/>
              <a:gd name="connsiteX3238" fmla="*/ 7161628 w 7161628"/>
              <a:gd name="connsiteY3238" fmla="*/ 359744 h 3489381"/>
              <a:gd name="connsiteX3239" fmla="*/ 7157298 w 7161628"/>
              <a:gd name="connsiteY3239" fmla="*/ 358967 h 3489381"/>
              <a:gd name="connsiteX3240" fmla="*/ 7150273 w 7161628"/>
              <a:gd name="connsiteY3240" fmla="*/ 354779 h 3489381"/>
              <a:gd name="connsiteX3241" fmla="*/ 4893799 w 7161628"/>
              <a:gd name="connsiteY3241" fmla="*/ 353908 h 3489381"/>
              <a:gd name="connsiteX3242" fmla="*/ 4883945 w 7161628"/>
              <a:gd name="connsiteY3242" fmla="*/ 355130 h 3489381"/>
              <a:gd name="connsiteX3243" fmla="*/ 4903887 w 7161628"/>
              <a:gd name="connsiteY3243" fmla="*/ 354545 h 3489381"/>
              <a:gd name="connsiteX3244" fmla="*/ 4893799 w 7161628"/>
              <a:gd name="connsiteY3244" fmla="*/ 353908 h 3489381"/>
              <a:gd name="connsiteX3245" fmla="*/ 6448007 w 7161628"/>
              <a:gd name="connsiteY3245" fmla="*/ 340837 h 3489381"/>
              <a:gd name="connsiteX3246" fmla="*/ 6455092 w 7161628"/>
              <a:gd name="connsiteY3246" fmla="*/ 342018 h 3489381"/>
              <a:gd name="connsiteX3247" fmla="*/ 6467834 w 7161628"/>
              <a:gd name="connsiteY3247" fmla="*/ 349549 h 3489381"/>
              <a:gd name="connsiteX3248" fmla="*/ 6448007 w 7161628"/>
              <a:gd name="connsiteY3248" fmla="*/ 340837 h 3489381"/>
              <a:gd name="connsiteX3249" fmla="*/ 2949138 w 7161628"/>
              <a:gd name="connsiteY3249" fmla="*/ 330290 h 3489381"/>
              <a:gd name="connsiteX3250" fmla="*/ 2949002 w 7161628"/>
              <a:gd name="connsiteY3250" fmla="*/ 330407 h 3489381"/>
              <a:gd name="connsiteX3251" fmla="*/ 2949138 w 7161628"/>
              <a:gd name="connsiteY3251" fmla="*/ 330290 h 3489381"/>
              <a:gd name="connsiteX3252" fmla="*/ 6710104 w 7161628"/>
              <a:gd name="connsiteY3252" fmla="*/ 329881 h 3489381"/>
              <a:gd name="connsiteX3253" fmla="*/ 6763335 w 7161628"/>
              <a:gd name="connsiteY3253" fmla="*/ 346193 h 3489381"/>
              <a:gd name="connsiteX3254" fmla="*/ 6710104 w 7161628"/>
              <a:gd name="connsiteY3254" fmla="*/ 329881 h 3489381"/>
              <a:gd name="connsiteX3255" fmla="*/ 7126233 w 7161628"/>
              <a:gd name="connsiteY3255" fmla="*/ 323441 h 3489381"/>
              <a:gd name="connsiteX3256" fmla="*/ 7161628 w 7161628"/>
              <a:gd name="connsiteY3256" fmla="*/ 334030 h 3489381"/>
              <a:gd name="connsiteX3257" fmla="*/ 7161628 w 7161628"/>
              <a:gd name="connsiteY3257" fmla="*/ 352079 h 3489381"/>
              <a:gd name="connsiteX3258" fmla="*/ 7134565 w 7161628"/>
              <a:gd name="connsiteY3258" fmla="*/ 344242 h 3489381"/>
              <a:gd name="connsiteX3259" fmla="*/ 7145044 w 7161628"/>
              <a:gd name="connsiteY3259" fmla="*/ 350174 h 3489381"/>
              <a:gd name="connsiteX3260" fmla="*/ 7130331 w 7161628"/>
              <a:gd name="connsiteY3260" fmla="*/ 342701 h 3489381"/>
              <a:gd name="connsiteX3261" fmla="*/ 7114292 w 7161628"/>
              <a:gd name="connsiteY3261" fmla="*/ 334154 h 3489381"/>
              <a:gd name="connsiteX3262" fmla="*/ 7114292 w 7161628"/>
              <a:gd name="connsiteY3262" fmla="*/ 334134 h 3489381"/>
              <a:gd name="connsiteX3263" fmla="*/ 7110776 w 7161628"/>
              <a:gd name="connsiteY3263" fmla="*/ 329077 h 3489381"/>
              <a:gd name="connsiteX3264" fmla="*/ 7120664 w 7161628"/>
              <a:gd name="connsiteY3264" fmla="*/ 332349 h 3489381"/>
              <a:gd name="connsiteX3265" fmla="*/ 7155034 w 7161628"/>
              <a:gd name="connsiteY3265" fmla="*/ 346408 h 3489381"/>
              <a:gd name="connsiteX3266" fmla="*/ 7126387 w 7161628"/>
              <a:gd name="connsiteY3266" fmla="*/ 334242 h 3489381"/>
              <a:gd name="connsiteX3267" fmla="*/ 7120664 w 7161628"/>
              <a:gd name="connsiteY3267" fmla="*/ 332349 h 3489381"/>
              <a:gd name="connsiteX3268" fmla="*/ 7110291 w 7161628"/>
              <a:gd name="connsiteY3268" fmla="*/ 328105 h 3489381"/>
              <a:gd name="connsiteX3269" fmla="*/ 7126233 w 7161628"/>
              <a:gd name="connsiteY3269" fmla="*/ 323441 h 3489381"/>
              <a:gd name="connsiteX3270" fmla="*/ 6338263 w 7161628"/>
              <a:gd name="connsiteY3270" fmla="*/ 320049 h 3489381"/>
              <a:gd name="connsiteX3271" fmla="*/ 6358055 w 7161628"/>
              <a:gd name="connsiteY3271" fmla="*/ 328593 h 3489381"/>
              <a:gd name="connsiteX3272" fmla="*/ 6349274 w 7161628"/>
              <a:gd name="connsiteY3272" fmla="*/ 327754 h 3489381"/>
              <a:gd name="connsiteX3273" fmla="*/ 6338263 w 7161628"/>
              <a:gd name="connsiteY3273" fmla="*/ 320049 h 3489381"/>
              <a:gd name="connsiteX3274" fmla="*/ 4897933 w 7161628"/>
              <a:gd name="connsiteY3274" fmla="*/ 319388 h 3489381"/>
              <a:gd name="connsiteX3275" fmla="*/ 4897956 w 7161628"/>
              <a:gd name="connsiteY3275" fmla="*/ 319465 h 3489381"/>
              <a:gd name="connsiteX3276" fmla="*/ 4891586 w 7161628"/>
              <a:gd name="connsiteY3276" fmla="*/ 319985 h 3489381"/>
              <a:gd name="connsiteX3277" fmla="*/ 4890201 w 7161628"/>
              <a:gd name="connsiteY3277" fmla="*/ 319542 h 3489381"/>
              <a:gd name="connsiteX3278" fmla="*/ 6265213 w 7161628"/>
              <a:gd name="connsiteY3278" fmla="*/ 317568 h 3489381"/>
              <a:gd name="connsiteX3279" fmla="*/ 6277487 w 7161628"/>
              <a:gd name="connsiteY3279" fmla="*/ 322056 h 3489381"/>
              <a:gd name="connsiteX3280" fmla="*/ 6265213 w 7161628"/>
              <a:gd name="connsiteY3280" fmla="*/ 317568 h 3489381"/>
              <a:gd name="connsiteX3281" fmla="*/ 5352585 w 7161628"/>
              <a:gd name="connsiteY3281" fmla="*/ 313812 h 3489381"/>
              <a:gd name="connsiteX3282" fmla="*/ 5348641 w 7161628"/>
              <a:gd name="connsiteY3282" fmla="*/ 316670 h 3489381"/>
              <a:gd name="connsiteX3283" fmla="*/ 5343899 w 7161628"/>
              <a:gd name="connsiteY3283" fmla="*/ 314290 h 3489381"/>
              <a:gd name="connsiteX3284" fmla="*/ 5352585 w 7161628"/>
              <a:gd name="connsiteY3284" fmla="*/ 313812 h 3489381"/>
              <a:gd name="connsiteX3285" fmla="*/ 5789473 w 7161628"/>
              <a:gd name="connsiteY3285" fmla="*/ 310251 h 3489381"/>
              <a:gd name="connsiteX3286" fmla="*/ 5798019 w 7161628"/>
              <a:gd name="connsiteY3286" fmla="*/ 315539 h 3489381"/>
              <a:gd name="connsiteX3287" fmla="*/ 5789473 w 7161628"/>
              <a:gd name="connsiteY3287" fmla="*/ 310251 h 3489381"/>
              <a:gd name="connsiteX3288" fmla="*/ 4937204 w 7161628"/>
              <a:gd name="connsiteY3288" fmla="*/ 307490 h 3489381"/>
              <a:gd name="connsiteX3289" fmla="*/ 4933916 w 7161628"/>
              <a:gd name="connsiteY3289" fmla="*/ 310134 h 3489381"/>
              <a:gd name="connsiteX3290" fmla="*/ 4924394 w 7161628"/>
              <a:gd name="connsiteY3290" fmla="*/ 309353 h 3489381"/>
              <a:gd name="connsiteX3291" fmla="*/ 4937204 w 7161628"/>
              <a:gd name="connsiteY3291" fmla="*/ 307490 h 3489381"/>
              <a:gd name="connsiteX3292" fmla="*/ 4222830 w 7161628"/>
              <a:gd name="connsiteY3292" fmla="*/ 307366 h 3489381"/>
              <a:gd name="connsiteX3293" fmla="*/ 4224179 w 7161628"/>
              <a:gd name="connsiteY3293" fmla="*/ 313900 h 3489381"/>
              <a:gd name="connsiteX3294" fmla="*/ 4229096 w 7161628"/>
              <a:gd name="connsiteY3294" fmla="*/ 320144 h 3489381"/>
              <a:gd name="connsiteX3295" fmla="*/ 4263244 w 7161628"/>
              <a:gd name="connsiteY3295" fmla="*/ 319266 h 3489381"/>
              <a:gd name="connsiteX3296" fmla="*/ 4258970 w 7161628"/>
              <a:gd name="connsiteY3296" fmla="*/ 324690 h 3489381"/>
              <a:gd name="connsiteX3297" fmla="*/ 4262034 w 7161628"/>
              <a:gd name="connsiteY3297" fmla="*/ 326524 h 3489381"/>
              <a:gd name="connsiteX3298" fmla="*/ 4252180 w 7161628"/>
              <a:gd name="connsiteY3298" fmla="*/ 331520 h 3489381"/>
              <a:gd name="connsiteX3299" fmla="*/ 4234423 w 7161628"/>
              <a:gd name="connsiteY3299" fmla="*/ 341764 h 3489381"/>
              <a:gd name="connsiteX3300" fmla="*/ 4156372 w 7161628"/>
              <a:gd name="connsiteY3300" fmla="*/ 369843 h 3489381"/>
              <a:gd name="connsiteX3301" fmla="*/ 4105054 w 7161628"/>
              <a:gd name="connsiteY3301" fmla="*/ 385882 h 3489381"/>
              <a:gd name="connsiteX3302" fmla="*/ 4041930 w 7161628"/>
              <a:gd name="connsiteY3302" fmla="*/ 389609 h 3489381"/>
              <a:gd name="connsiteX3303" fmla="*/ 3972562 w 7161628"/>
              <a:gd name="connsiteY3303" fmla="*/ 401161 h 3489381"/>
              <a:gd name="connsiteX3304" fmla="*/ 4001441 w 7161628"/>
              <a:gd name="connsiteY3304" fmla="*/ 387404 h 3489381"/>
              <a:gd name="connsiteX3305" fmla="*/ 4003939 w 7161628"/>
              <a:gd name="connsiteY3305" fmla="*/ 379794 h 3489381"/>
              <a:gd name="connsiteX3306" fmla="*/ 3990592 w 7161628"/>
              <a:gd name="connsiteY3306" fmla="*/ 379365 h 3489381"/>
              <a:gd name="connsiteX3307" fmla="*/ 3940581 w 7161628"/>
              <a:gd name="connsiteY3307" fmla="*/ 384809 h 3489381"/>
              <a:gd name="connsiteX3308" fmla="*/ 4009227 w 7161628"/>
              <a:gd name="connsiteY3308" fmla="*/ 367813 h 3489381"/>
              <a:gd name="connsiteX3309" fmla="*/ 3984211 w 7161628"/>
              <a:gd name="connsiteY3309" fmla="*/ 372145 h 3489381"/>
              <a:gd name="connsiteX3310" fmla="*/ 4009012 w 7161628"/>
              <a:gd name="connsiteY3310" fmla="*/ 361335 h 3489381"/>
              <a:gd name="connsiteX3311" fmla="*/ 3930434 w 7161628"/>
              <a:gd name="connsiteY3311" fmla="*/ 375462 h 3489381"/>
              <a:gd name="connsiteX3312" fmla="*/ 3961050 w 7161628"/>
              <a:gd name="connsiteY3312" fmla="*/ 365413 h 3489381"/>
              <a:gd name="connsiteX3313" fmla="*/ 3960874 w 7161628"/>
              <a:gd name="connsiteY3313" fmla="*/ 364262 h 3489381"/>
              <a:gd name="connsiteX3314" fmla="*/ 3994319 w 7161628"/>
              <a:gd name="connsiteY3314" fmla="*/ 352554 h 3489381"/>
              <a:gd name="connsiteX3315" fmla="*/ 3978592 w 7161628"/>
              <a:gd name="connsiteY3315" fmla="*/ 348652 h 3489381"/>
              <a:gd name="connsiteX3316" fmla="*/ 4022456 w 7161628"/>
              <a:gd name="connsiteY3316" fmla="*/ 354720 h 3489381"/>
              <a:gd name="connsiteX3317" fmla="*/ 4127044 w 7161628"/>
              <a:gd name="connsiteY3317" fmla="*/ 336261 h 3489381"/>
              <a:gd name="connsiteX3318" fmla="*/ 4122401 w 7161628"/>
              <a:gd name="connsiteY3318" fmla="*/ 328163 h 3489381"/>
              <a:gd name="connsiteX3319" fmla="*/ 4184471 w 7161628"/>
              <a:gd name="connsiteY3319" fmla="*/ 311851 h 3489381"/>
              <a:gd name="connsiteX3320" fmla="*/ 4222830 w 7161628"/>
              <a:gd name="connsiteY3320" fmla="*/ 307366 h 3489381"/>
              <a:gd name="connsiteX3321" fmla="*/ 5989376 w 7161628"/>
              <a:gd name="connsiteY3321" fmla="*/ 304668 h 3489381"/>
              <a:gd name="connsiteX3322" fmla="*/ 5995586 w 7161628"/>
              <a:gd name="connsiteY3322" fmla="*/ 306075 h 3489381"/>
              <a:gd name="connsiteX3323" fmla="*/ 5987469 w 7161628"/>
              <a:gd name="connsiteY3323" fmla="*/ 306524 h 3489381"/>
              <a:gd name="connsiteX3324" fmla="*/ 5989376 w 7161628"/>
              <a:gd name="connsiteY3324" fmla="*/ 304668 h 3489381"/>
              <a:gd name="connsiteX3325" fmla="*/ 5032205 w 7161628"/>
              <a:gd name="connsiteY3325" fmla="*/ 296145 h 3489381"/>
              <a:gd name="connsiteX3326" fmla="*/ 5031495 w 7161628"/>
              <a:gd name="connsiteY3326" fmla="*/ 297935 h 3489381"/>
              <a:gd name="connsiteX3327" fmla="*/ 5031171 w 7161628"/>
              <a:gd name="connsiteY3327" fmla="*/ 297126 h 3489381"/>
              <a:gd name="connsiteX3328" fmla="*/ 5033080 w 7161628"/>
              <a:gd name="connsiteY3328" fmla="*/ 293938 h 3489381"/>
              <a:gd name="connsiteX3329" fmla="*/ 4993899 w 7161628"/>
              <a:gd name="connsiteY3329" fmla="*/ 307675 h 3489381"/>
              <a:gd name="connsiteX3330" fmla="*/ 5035773 w 7161628"/>
              <a:gd name="connsiteY3330" fmla="*/ 298602 h 3489381"/>
              <a:gd name="connsiteX3331" fmla="*/ 5032474 w 7161628"/>
              <a:gd name="connsiteY3331" fmla="*/ 295889 h 3489381"/>
              <a:gd name="connsiteX3332" fmla="*/ 5032205 w 7161628"/>
              <a:gd name="connsiteY3332" fmla="*/ 296145 h 3489381"/>
              <a:gd name="connsiteX3333" fmla="*/ 3893283 w 7161628"/>
              <a:gd name="connsiteY3333" fmla="*/ 291507 h 3489381"/>
              <a:gd name="connsiteX3334" fmla="*/ 3863135 w 7161628"/>
              <a:gd name="connsiteY3334" fmla="*/ 299870 h 3489381"/>
              <a:gd name="connsiteX3335" fmla="*/ 3885496 w 7161628"/>
              <a:gd name="connsiteY3335" fmla="*/ 295285 h 3489381"/>
              <a:gd name="connsiteX3336" fmla="*/ 3893283 w 7161628"/>
              <a:gd name="connsiteY3336" fmla="*/ 291507 h 3489381"/>
              <a:gd name="connsiteX3337" fmla="*/ 6156973 w 7161628"/>
              <a:gd name="connsiteY3337" fmla="*/ 284420 h 3489381"/>
              <a:gd name="connsiteX3338" fmla="*/ 6198031 w 7161628"/>
              <a:gd name="connsiteY3338" fmla="*/ 297158 h 3489381"/>
              <a:gd name="connsiteX3339" fmla="*/ 6168294 w 7161628"/>
              <a:gd name="connsiteY3339" fmla="*/ 296494 h 3489381"/>
              <a:gd name="connsiteX3340" fmla="*/ 6140156 w 7161628"/>
              <a:gd name="connsiteY3340" fmla="*/ 287226 h 3489381"/>
              <a:gd name="connsiteX3341" fmla="*/ 6156973 w 7161628"/>
              <a:gd name="connsiteY3341" fmla="*/ 284420 h 3489381"/>
              <a:gd name="connsiteX3342" fmla="*/ 5458654 w 7161628"/>
              <a:gd name="connsiteY3342" fmla="*/ 283089 h 3489381"/>
              <a:gd name="connsiteX3343" fmla="*/ 5455746 w 7161628"/>
              <a:gd name="connsiteY3343" fmla="*/ 285918 h 3489381"/>
              <a:gd name="connsiteX3344" fmla="*/ 5446165 w 7161628"/>
              <a:gd name="connsiteY3344" fmla="*/ 285294 h 3489381"/>
              <a:gd name="connsiteX3345" fmla="*/ 5458654 w 7161628"/>
              <a:gd name="connsiteY3345" fmla="*/ 283089 h 3489381"/>
              <a:gd name="connsiteX3346" fmla="*/ 3889145 w 7161628"/>
              <a:gd name="connsiteY3346" fmla="*/ 278406 h 3489381"/>
              <a:gd name="connsiteX3347" fmla="*/ 3857105 w 7161628"/>
              <a:gd name="connsiteY3347" fmla="*/ 292397 h 3489381"/>
              <a:gd name="connsiteX3348" fmla="*/ 3866374 w 7161628"/>
              <a:gd name="connsiteY3348" fmla="*/ 292280 h 3489381"/>
              <a:gd name="connsiteX3349" fmla="*/ 3889145 w 7161628"/>
              <a:gd name="connsiteY3349" fmla="*/ 278406 h 3489381"/>
              <a:gd name="connsiteX3350" fmla="*/ 5069004 w 7161628"/>
              <a:gd name="connsiteY3350" fmla="*/ 271967 h 3489381"/>
              <a:gd name="connsiteX3351" fmla="*/ 5072789 w 7161628"/>
              <a:gd name="connsiteY3351" fmla="*/ 272279 h 3489381"/>
              <a:gd name="connsiteX3352" fmla="*/ 5069004 w 7161628"/>
              <a:gd name="connsiteY3352" fmla="*/ 271967 h 3489381"/>
              <a:gd name="connsiteX3353" fmla="*/ 3186393 w 7161628"/>
              <a:gd name="connsiteY3353" fmla="*/ 262152 h 3489381"/>
              <a:gd name="connsiteX3354" fmla="*/ 3156942 w 7161628"/>
              <a:gd name="connsiteY3354" fmla="*/ 282790 h 3489381"/>
              <a:gd name="connsiteX3355" fmla="*/ 3146480 w 7161628"/>
              <a:gd name="connsiteY3355" fmla="*/ 287152 h 3489381"/>
              <a:gd name="connsiteX3356" fmla="*/ 3110487 w 7161628"/>
              <a:gd name="connsiteY3356" fmla="*/ 300429 h 3489381"/>
              <a:gd name="connsiteX3357" fmla="*/ 3078770 w 7161628"/>
              <a:gd name="connsiteY3357" fmla="*/ 309158 h 3489381"/>
              <a:gd name="connsiteX3358" fmla="*/ 3082605 w 7161628"/>
              <a:gd name="connsiteY3358" fmla="*/ 307421 h 3489381"/>
              <a:gd name="connsiteX3359" fmla="*/ 3025257 w 7161628"/>
              <a:gd name="connsiteY3359" fmla="*/ 324437 h 3489381"/>
              <a:gd name="connsiteX3360" fmla="*/ 3063214 w 7161628"/>
              <a:gd name="connsiteY3360" fmla="*/ 313440 h 3489381"/>
              <a:gd name="connsiteX3361" fmla="*/ 3078770 w 7161628"/>
              <a:gd name="connsiteY3361" fmla="*/ 309158 h 3489381"/>
              <a:gd name="connsiteX3362" fmla="*/ 3060919 w 7161628"/>
              <a:gd name="connsiteY3362" fmla="*/ 317243 h 3489381"/>
              <a:gd name="connsiteX3363" fmla="*/ 3036067 w 7161628"/>
              <a:gd name="connsiteY3363" fmla="*/ 325837 h 3489381"/>
              <a:gd name="connsiteX3364" fmla="*/ 2995502 w 7161628"/>
              <a:gd name="connsiteY3364" fmla="*/ 344400 h 3489381"/>
              <a:gd name="connsiteX3365" fmla="*/ 2993890 w 7161628"/>
              <a:gd name="connsiteY3365" fmla="*/ 345770 h 3489381"/>
              <a:gd name="connsiteX3366" fmla="*/ 2987558 w 7161628"/>
              <a:gd name="connsiteY3366" fmla="*/ 348359 h 3489381"/>
              <a:gd name="connsiteX3367" fmla="*/ 2945489 w 7161628"/>
              <a:gd name="connsiteY3367" fmla="*/ 368360 h 3489381"/>
              <a:gd name="connsiteX3368" fmla="*/ 2910405 w 7161628"/>
              <a:gd name="connsiteY3368" fmla="*/ 384672 h 3489381"/>
              <a:gd name="connsiteX3369" fmla="*/ 2784978 w 7161628"/>
              <a:gd name="connsiteY3369" fmla="*/ 438098 h 3489381"/>
              <a:gd name="connsiteX3370" fmla="*/ 2812783 w 7161628"/>
              <a:gd name="connsiteY3370" fmla="*/ 430742 h 3489381"/>
              <a:gd name="connsiteX3371" fmla="*/ 2776323 w 7161628"/>
              <a:gd name="connsiteY3371" fmla="*/ 450460 h 3489381"/>
              <a:gd name="connsiteX3372" fmla="*/ 2751081 w 7161628"/>
              <a:gd name="connsiteY3372" fmla="*/ 460121 h 3489381"/>
              <a:gd name="connsiteX3373" fmla="*/ 2750581 w 7161628"/>
              <a:gd name="connsiteY3373" fmla="*/ 460246 h 3489381"/>
              <a:gd name="connsiteX3374" fmla="*/ 2733248 w 7161628"/>
              <a:gd name="connsiteY3374" fmla="*/ 467133 h 3489381"/>
              <a:gd name="connsiteX3375" fmla="*/ 2749193 w 7161628"/>
              <a:gd name="connsiteY3375" fmla="*/ 460844 h 3489381"/>
              <a:gd name="connsiteX3376" fmla="*/ 2751081 w 7161628"/>
              <a:gd name="connsiteY3376" fmla="*/ 460121 h 3489381"/>
              <a:gd name="connsiteX3377" fmla="*/ 2767649 w 7161628"/>
              <a:gd name="connsiteY3377" fmla="*/ 455992 h 3489381"/>
              <a:gd name="connsiteX3378" fmla="*/ 2717015 w 7161628"/>
              <a:gd name="connsiteY3378" fmla="*/ 476070 h 3489381"/>
              <a:gd name="connsiteX3379" fmla="*/ 2747512 w 7161628"/>
              <a:gd name="connsiteY3379" fmla="*/ 469221 h 3489381"/>
              <a:gd name="connsiteX3380" fmla="*/ 2711023 w 7161628"/>
              <a:gd name="connsiteY3380" fmla="*/ 490139 h 3489381"/>
              <a:gd name="connsiteX3381" fmla="*/ 2694321 w 7161628"/>
              <a:gd name="connsiteY3381" fmla="*/ 505632 h 3489381"/>
              <a:gd name="connsiteX3382" fmla="*/ 2644778 w 7161628"/>
              <a:gd name="connsiteY3382" fmla="*/ 528638 h 3489381"/>
              <a:gd name="connsiteX3383" fmla="*/ 2609908 w 7161628"/>
              <a:gd name="connsiteY3383" fmla="*/ 551546 h 3489381"/>
              <a:gd name="connsiteX3384" fmla="*/ 2578786 w 7161628"/>
              <a:gd name="connsiteY3384" fmla="*/ 572073 h 3489381"/>
              <a:gd name="connsiteX3385" fmla="*/ 2611607 w 7161628"/>
              <a:gd name="connsiteY3385" fmla="*/ 558882 h 3489381"/>
              <a:gd name="connsiteX3386" fmla="*/ 2569419 w 7161628"/>
              <a:gd name="connsiteY3386" fmla="*/ 585205 h 3489381"/>
              <a:gd name="connsiteX3387" fmla="*/ 2518355 w 7161628"/>
              <a:gd name="connsiteY3387" fmla="*/ 608816 h 3489381"/>
              <a:gd name="connsiteX3388" fmla="*/ 2479914 w 7161628"/>
              <a:gd name="connsiteY3388" fmla="*/ 625499 h 3489381"/>
              <a:gd name="connsiteX3389" fmla="*/ 2430411 w 7161628"/>
              <a:gd name="connsiteY3389" fmla="*/ 650124 h 3489381"/>
              <a:gd name="connsiteX3390" fmla="*/ 2375385 w 7161628"/>
              <a:gd name="connsiteY3390" fmla="*/ 675393 h 3489381"/>
              <a:gd name="connsiteX3391" fmla="*/ 2381843 w 7161628"/>
              <a:gd name="connsiteY3391" fmla="*/ 668876 h 3489381"/>
              <a:gd name="connsiteX3392" fmla="*/ 2325783 w 7161628"/>
              <a:gd name="connsiteY3392" fmla="*/ 699160 h 3489381"/>
              <a:gd name="connsiteX3393" fmla="*/ 2330271 w 7161628"/>
              <a:gd name="connsiteY3393" fmla="*/ 690633 h 3489381"/>
              <a:gd name="connsiteX3394" fmla="*/ 2321217 w 7161628"/>
              <a:gd name="connsiteY3394" fmla="*/ 698262 h 3489381"/>
              <a:gd name="connsiteX3395" fmla="*/ 2297452 w 7161628"/>
              <a:gd name="connsiteY3395" fmla="*/ 710614 h 3489381"/>
              <a:gd name="connsiteX3396" fmla="*/ 2384419 w 7161628"/>
              <a:gd name="connsiteY3396" fmla="*/ 654612 h 3489381"/>
              <a:gd name="connsiteX3397" fmla="*/ 2368770 w 7161628"/>
              <a:gd name="connsiteY3397" fmla="*/ 655568 h 3489381"/>
              <a:gd name="connsiteX3398" fmla="*/ 2426840 w 7161628"/>
              <a:gd name="connsiteY3398" fmla="*/ 631080 h 3489381"/>
              <a:gd name="connsiteX3399" fmla="*/ 2469511 w 7161628"/>
              <a:gd name="connsiteY3399" fmla="*/ 610814 h 3489381"/>
              <a:gd name="connsiteX3400" fmla="*/ 2469957 w 7161628"/>
              <a:gd name="connsiteY3400" fmla="*/ 610610 h 3489381"/>
              <a:gd name="connsiteX3401" fmla="*/ 2477417 w 7161628"/>
              <a:gd name="connsiteY3401" fmla="*/ 607059 h 3489381"/>
              <a:gd name="connsiteX3402" fmla="*/ 2469511 w 7161628"/>
              <a:gd name="connsiteY3402" fmla="*/ 610814 h 3489381"/>
              <a:gd name="connsiteX3403" fmla="*/ 2455360 w 7161628"/>
              <a:gd name="connsiteY3403" fmla="*/ 617289 h 3489381"/>
              <a:gd name="connsiteX3404" fmla="*/ 2433552 w 7161628"/>
              <a:gd name="connsiteY3404" fmla="*/ 625850 h 3489381"/>
              <a:gd name="connsiteX3405" fmla="*/ 2440850 w 7161628"/>
              <a:gd name="connsiteY3405" fmla="*/ 616133 h 3489381"/>
              <a:gd name="connsiteX3406" fmla="*/ 2456005 w 7161628"/>
              <a:gd name="connsiteY3406" fmla="*/ 605769 h 3489381"/>
              <a:gd name="connsiteX3407" fmla="*/ 2457482 w 7161628"/>
              <a:gd name="connsiteY3407" fmla="*/ 604916 h 3489381"/>
              <a:gd name="connsiteX3408" fmla="*/ 2479740 w 7161628"/>
              <a:gd name="connsiteY3408" fmla="*/ 589537 h 3489381"/>
              <a:gd name="connsiteX3409" fmla="*/ 2456005 w 7161628"/>
              <a:gd name="connsiteY3409" fmla="*/ 605769 h 3489381"/>
              <a:gd name="connsiteX3410" fmla="*/ 2440297 w 7161628"/>
              <a:gd name="connsiteY3410" fmla="*/ 614848 h 3489381"/>
              <a:gd name="connsiteX3411" fmla="*/ 2399933 w 7161628"/>
              <a:gd name="connsiteY3411" fmla="*/ 631919 h 3489381"/>
              <a:gd name="connsiteX3412" fmla="*/ 2430820 w 7161628"/>
              <a:gd name="connsiteY3412" fmla="*/ 607313 h 3489381"/>
              <a:gd name="connsiteX3413" fmla="*/ 2415093 w 7161628"/>
              <a:gd name="connsiteY3413" fmla="*/ 611001 h 3489381"/>
              <a:gd name="connsiteX3414" fmla="*/ 2383659 w 7161628"/>
              <a:gd name="connsiteY3414" fmla="*/ 637929 h 3489381"/>
              <a:gd name="connsiteX3415" fmla="*/ 2356477 w 7161628"/>
              <a:gd name="connsiteY3415" fmla="*/ 644173 h 3489381"/>
              <a:gd name="connsiteX3416" fmla="*/ 2277021 w 7161628"/>
              <a:gd name="connsiteY3416" fmla="*/ 683764 h 3489381"/>
              <a:gd name="connsiteX3417" fmla="*/ 2301490 w 7161628"/>
              <a:gd name="connsiteY3417" fmla="*/ 670671 h 3489381"/>
              <a:gd name="connsiteX3418" fmla="*/ 2266016 w 7161628"/>
              <a:gd name="connsiteY3418" fmla="*/ 684018 h 3489381"/>
              <a:gd name="connsiteX3419" fmla="*/ 2263128 w 7161628"/>
              <a:gd name="connsiteY3419" fmla="*/ 681481 h 3489381"/>
              <a:gd name="connsiteX3420" fmla="*/ 2322661 w 7161628"/>
              <a:gd name="connsiteY3420" fmla="*/ 649500 h 3489381"/>
              <a:gd name="connsiteX3421" fmla="*/ 2312105 w 7161628"/>
              <a:gd name="connsiteY3421" fmla="*/ 652953 h 3489381"/>
              <a:gd name="connsiteX3422" fmla="*/ 2320944 w 7161628"/>
              <a:gd name="connsiteY3422" fmla="*/ 646612 h 3489381"/>
              <a:gd name="connsiteX3423" fmla="*/ 2263233 w 7161628"/>
              <a:gd name="connsiteY3423" fmla="*/ 679748 h 3489381"/>
              <a:gd name="connsiteX3424" fmla="*/ 2244985 w 7161628"/>
              <a:gd name="connsiteY3424" fmla="*/ 682146 h 3489381"/>
              <a:gd name="connsiteX3425" fmla="*/ 2245029 w 7161628"/>
              <a:gd name="connsiteY3425" fmla="*/ 682115 h 3489381"/>
              <a:gd name="connsiteX3426" fmla="*/ 2255381 w 7161628"/>
              <a:gd name="connsiteY3426" fmla="*/ 674847 h 3489381"/>
              <a:gd name="connsiteX3427" fmla="*/ 2243167 w 7161628"/>
              <a:gd name="connsiteY3427" fmla="*/ 676700 h 3489381"/>
              <a:gd name="connsiteX3428" fmla="*/ 2242893 w 7161628"/>
              <a:gd name="connsiteY3428" fmla="*/ 672212 h 3489381"/>
              <a:gd name="connsiteX3429" fmla="*/ 2297041 w 7161628"/>
              <a:gd name="connsiteY3429" fmla="*/ 647139 h 3489381"/>
              <a:gd name="connsiteX3430" fmla="*/ 2257684 w 7161628"/>
              <a:gd name="connsiteY3430" fmla="*/ 662885 h 3489381"/>
              <a:gd name="connsiteX3431" fmla="*/ 2281138 w 7161628"/>
              <a:gd name="connsiteY3431" fmla="*/ 648680 h 3489381"/>
              <a:gd name="connsiteX3432" fmla="*/ 2287226 w 7161628"/>
              <a:gd name="connsiteY3432" fmla="*/ 643373 h 3489381"/>
              <a:gd name="connsiteX3433" fmla="*/ 2321491 w 7161628"/>
              <a:gd name="connsiteY3433" fmla="*/ 625987 h 3489381"/>
              <a:gd name="connsiteX3434" fmla="*/ 2368438 w 7161628"/>
              <a:gd name="connsiteY3434" fmla="*/ 594922 h 3489381"/>
              <a:gd name="connsiteX3435" fmla="*/ 2344203 w 7161628"/>
              <a:gd name="connsiteY3435" fmla="*/ 604132 h 3489381"/>
              <a:gd name="connsiteX3436" fmla="*/ 2413688 w 7161628"/>
              <a:gd name="connsiteY3436" fmla="*/ 580932 h 3489381"/>
              <a:gd name="connsiteX3437" fmla="*/ 2437221 w 7161628"/>
              <a:gd name="connsiteY3437" fmla="*/ 577341 h 3489381"/>
              <a:gd name="connsiteX3438" fmla="*/ 2469300 w 7161628"/>
              <a:gd name="connsiteY3438" fmla="*/ 565068 h 3489381"/>
              <a:gd name="connsiteX3439" fmla="*/ 2479797 w 7161628"/>
              <a:gd name="connsiteY3439" fmla="*/ 564034 h 3489381"/>
              <a:gd name="connsiteX3440" fmla="*/ 2456675 w 7161628"/>
              <a:gd name="connsiteY3440" fmla="*/ 580483 h 3489381"/>
              <a:gd name="connsiteX3441" fmla="*/ 2481971 w 7161628"/>
              <a:gd name="connsiteY3441" fmla="*/ 566722 h 3489381"/>
              <a:gd name="connsiteX3442" fmla="*/ 2497014 w 7161628"/>
              <a:gd name="connsiteY3442" fmla="*/ 561163 h 3489381"/>
              <a:gd name="connsiteX3443" fmla="*/ 2497461 w 7161628"/>
              <a:gd name="connsiteY3443" fmla="*/ 561039 h 3489381"/>
              <a:gd name="connsiteX3444" fmla="*/ 2508832 w 7161628"/>
              <a:gd name="connsiteY3444" fmla="*/ 562414 h 3489381"/>
              <a:gd name="connsiteX3445" fmla="*/ 2475700 w 7161628"/>
              <a:gd name="connsiteY3445" fmla="*/ 579722 h 3489381"/>
              <a:gd name="connsiteX3446" fmla="*/ 2547312 w 7161628"/>
              <a:gd name="connsiteY3446" fmla="*/ 556463 h 3489381"/>
              <a:gd name="connsiteX3447" fmla="*/ 2540873 w 7161628"/>
              <a:gd name="connsiteY3447" fmla="*/ 552829 h 3489381"/>
              <a:gd name="connsiteX3448" fmla="*/ 2536996 w 7161628"/>
              <a:gd name="connsiteY3448" fmla="*/ 555719 h 3489381"/>
              <a:gd name="connsiteX3449" fmla="*/ 2501379 w 7161628"/>
              <a:gd name="connsiteY3449" fmla="*/ 569966 h 3489381"/>
              <a:gd name="connsiteX3450" fmla="*/ 2519584 w 7161628"/>
              <a:gd name="connsiteY3450" fmla="*/ 554902 h 3489381"/>
              <a:gd name="connsiteX3451" fmla="*/ 2497461 w 7161628"/>
              <a:gd name="connsiteY3451" fmla="*/ 561039 h 3489381"/>
              <a:gd name="connsiteX3452" fmla="*/ 2497377 w 7161628"/>
              <a:gd name="connsiteY3452" fmla="*/ 561028 h 3489381"/>
              <a:gd name="connsiteX3453" fmla="*/ 2497014 w 7161628"/>
              <a:gd name="connsiteY3453" fmla="*/ 561163 h 3489381"/>
              <a:gd name="connsiteX3454" fmla="*/ 2487154 w 7161628"/>
              <a:gd name="connsiteY3454" fmla="*/ 563897 h 3489381"/>
              <a:gd name="connsiteX3455" fmla="*/ 2502816 w 7161628"/>
              <a:gd name="connsiteY3455" fmla="*/ 542873 h 3489381"/>
              <a:gd name="connsiteX3456" fmla="*/ 2507907 w 7161628"/>
              <a:gd name="connsiteY3456" fmla="*/ 540889 h 3489381"/>
              <a:gd name="connsiteX3457" fmla="*/ 2507720 w 7161628"/>
              <a:gd name="connsiteY3457" fmla="*/ 541067 h 3489381"/>
              <a:gd name="connsiteX3458" fmla="*/ 2510075 w 7161628"/>
              <a:gd name="connsiteY3458" fmla="*/ 540045 h 3489381"/>
              <a:gd name="connsiteX3459" fmla="*/ 2540563 w 7161628"/>
              <a:gd name="connsiteY3459" fmla="*/ 528165 h 3489381"/>
              <a:gd name="connsiteX3460" fmla="*/ 2609674 w 7161628"/>
              <a:gd name="connsiteY3460" fmla="*/ 511603 h 3489381"/>
              <a:gd name="connsiteX3461" fmla="*/ 2610806 w 7161628"/>
              <a:gd name="connsiteY3461" fmla="*/ 506491 h 3489381"/>
              <a:gd name="connsiteX3462" fmla="*/ 2582747 w 7161628"/>
              <a:gd name="connsiteY3462" fmla="*/ 512422 h 3489381"/>
              <a:gd name="connsiteX3463" fmla="*/ 2610865 w 7161628"/>
              <a:gd name="connsiteY3463" fmla="*/ 497261 h 3489381"/>
              <a:gd name="connsiteX3464" fmla="*/ 2591742 w 7161628"/>
              <a:gd name="connsiteY3464" fmla="*/ 501359 h 3489381"/>
              <a:gd name="connsiteX3465" fmla="*/ 2550354 w 7161628"/>
              <a:gd name="connsiteY3465" fmla="*/ 522552 h 3489381"/>
              <a:gd name="connsiteX3466" fmla="*/ 2510075 w 7161628"/>
              <a:gd name="connsiteY3466" fmla="*/ 540045 h 3489381"/>
              <a:gd name="connsiteX3467" fmla="*/ 2507907 w 7161628"/>
              <a:gd name="connsiteY3467" fmla="*/ 540889 h 3489381"/>
              <a:gd name="connsiteX3468" fmla="*/ 2514179 w 7161628"/>
              <a:gd name="connsiteY3468" fmla="*/ 534921 h 3489381"/>
              <a:gd name="connsiteX3469" fmla="*/ 2448831 w 7161628"/>
              <a:gd name="connsiteY3469" fmla="*/ 555897 h 3489381"/>
              <a:gd name="connsiteX3470" fmla="*/ 2451563 w 7161628"/>
              <a:gd name="connsiteY3470" fmla="*/ 549809 h 3489381"/>
              <a:gd name="connsiteX3471" fmla="*/ 2415444 w 7161628"/>
              <a:gd name="connsiteY3471" fmla="*/ 566609 h 3489381"/>
              <a:gd name="connsiteX3472" fmla="*/ 2591761 w 7161628"/>
              <a:gd name="connsiteY3472" fmla="*/ 478119 h 3489381"/>
              <a:gd name="connsiteX3473" fmla="*/ 2585810 w 7161628"/>
              <a:gd name="connsiteY3473" fmla="*/ 478626 h 3489381"/>
              <a:gd name="connsiteX3474" fmla="*/ 2712292 w 7161628"/>
              <a:gd name="connsiteY3474" fmla="*/ 425005 h 3489381"/>
              <a:gd name="connsiteX3475" fmla="*/ 2699648 w 7161628"/>
              <a:gd name="connsiteY3475" fmla="*/ 428342 h 3489381"/>
              <a:gd name="connsiteX3476" fmla="*/ 2741328 w 7161628"/>
              <a:gd name="connsiteY3476" fmla="*/ 411990 h 3489381"/>
              <a:gd name="connsiteX3477" fmla="*/ 2727687 w 7161628"/>
              <a:gd name="connsiteY3477" fmla="*/ 414234 h 3489381"/>
              <a:gd name="connsiteX3478" fmla="*/ 2823456 w 7161628"/>
              <a:gd name="connsiteY3478" fmla="*/ 379775 h 3489381"/>
              <a:gd name="connsiteX3479" fmla="*/ 2828100 w 7161628"/>
              <a:gd name="connsiteY3479" fmla="*/ 372887 h 3489381"/>
              <a:gd name="connsiteX3480" fmla="*/ 2869360 w 7161628"/>
              <a:gd name="connsiteY3480" fmla="*/ 361026 h 3489381"/>
              <a:gd name="connsiteX3481" fmla="*/ 2896493 w 7161628"/>
              <a:gd name="connsiteY3481" fmla="*/ 352601 h 3489381"/>
              <a:gd name="connsiteX3482" fmla="*/ 2899829 w 7161628"/>
              <a:gd name="connsiteY3482" fmla="*/ 354489 h 3489381"/>
              <a:gd name="connsiteX3483" fmla="*/ 2910151 w 7161628"/>
              <a:gd name="connsiteY3483" fmla="*/ 348359 h 3489381"/>
              <a:gd name="connsiteX3484" fmla="*/ 2896493 w 7161628"/>
              <a:gd name="connsiteY3484" fmla="*/ 352601 h 3489381"/>
              <a:gd name="connsiteX3485" fmla="*/ 2893721 w 7161628"/>
              <a:gd name="connsiteY3485" fmla="*/ 351032 h 3489381"/>
              <a:gd name="connsiteX3486" fmla="*/ 3054781 w 7161628"/>
              <a:gd name="connsiteY3486" fmla="*/ 294445 h 3489381"/>
              <a:gd name="connsiteX3487" fmla="*/ 3115777 w 7161628"/>
              <a:gd name="connsiteY3487" fmla="*/ 277255 h 3489381"/>
              <a:gd name="connsiteX3488" fmla="*/ 3143602 w 7161628"/>
              <a:gd name="connsiteY3488" fmla="*/ 269879 h 3489381"/>
              <a:gd name="connsiteX3489" fmla="*/ 3146353 w 7161628"/>
              <a:gd name="connsiteY3489" fmla="*/ 271791 h 3489381"/>
              <a:gd name="connsiteX3490" fmla="*/ 3186393 w 7161628"/>
              <a:gd name="connsiteY3490" fmla="*/ 262152 h 3489381"/>
              <a:gd name="connsiteX3491" fmla="*/ 3244562 w 7161628"/>
              <a:gd name="connsiteY3491" fmla="*/ 253976 h 3489381"/>
              <a:gd name="connsiteX3492" fmla="*/ 3226863 w 7161628"/>
              <a:gd name="connsiteY3492" fmla="*/ 255322 h 3489381"/>
              <a:gd name="connsiteX3493" fmla="*/ 3244562 w 7161628"/>
              <a:gd name="connsiteY3493" fmla="*/ 253976 h 3489381"/>
              <a:gd name="connsiteX3494" fmla="*/ 5075362 w 7161628"/>
              <a:gd name="connsiteY3494" fmla="*/ 250845 h 3489381"/>
              <a:gd name="connsiteX3495" fmla="*/ 5069199 w 7161628"/>
              <a:gd name="connsiteY3495" fmla="*/ 252747 h 3489381"/>
              <a:gd name="connsiteX3496" fmla="*/ 5075362 w 7161628"/>
              <a:gd name="connsiteY3496" fmla="*/ 250845 h 3489381"/>
              <a:gd name="connsiteX3497" fmla="*/ 3946688 w 7161628"/>
              <a:gd name="connsiteY3497" fmla="*/ 234034 h 3489381"/>
              <a:gd name="connsiteX3498" fmla="*/ 3941361 w 7161628"/>
              <a:gd name="connsiteY3498" fmla="*/ 235693 h 3489381"/>
              <a:gd name="connsiteX3499" fmla="*/ 3946688 w 7161628"/>
              <a:gd name="connsiteY3499" fmla="*/ 234034 h 3489381"/>
              <a:gd name="connsiteX3500" fmla="*/ 5124143 w 7161628"/>
              <a:gd name="connsiteY3500" fmla="*/ 232634 h 3489381"/>
              <a:gd name="connsiteX3501" fmla="*/ 5119634 w 7161628"/>
              <a:gd name="connsiteY3501" fmla="*/ 233652 h 3489381"/>
              <a:gd name="connsiteX3502" fmla="*/ 5118000 w 7161628"/>
              <a:gd name="connsiteY3502" fmla="*/ 232883 h 3489381"/>
              <a:gd name="connsiteX3503" fmla="*/ 5126056 w 7161628"/>
              <a:gd name="connsiteY3503" fmla="*/ 232203 h 3489381"/>
              <a:gd name="connsiteX3504" fmla="*/ 5127139 w 7161628"/>
              <a:gd name="connsiteY3504" fmla="*/ 232513 h 3489381"/>
              <a:gd name="connsiteX3505" fmla="*/ 5124143 w 7161628"/>
              <a:gd name="connsiteY3505" fmla="*/ 232634 h 3489381"/>
              <a:gd name="connsiteX3506" fmla="*/ 5151720 w 7161628"/>
              <a:gd name="connsiteY3506" fmla="*/ 231295 h 3489381"/>
              <a:gd name="connsiteX3507" fmla="*/ 5144069 w 7161628"/>
              <a:gd name="connsiteY3507" fmla="*/ 231380 h 3489381"/>
              <a:gd name="connsiteX3508" fmla="*/ 5160499 w 7161628"/>
              <a:gd name="connsiteY3508" fmla="*/ 232278 h 3489381"/>
              <a:gd name="connsiteX3509" fmla="*/ 5151720 w 7161628"/>
              <a:gd name="connsiteY3509" fmla="*/ 231295 h 3489381"/>
              <a:gd name="connsiteX3510" fmla="*/ 3969967 w 7161628"/>
              <a:gd name="connsiteY3510" fmla="*/ 227575 h 3489381"/>
              <a:gd name="connsiteX3511" fmla="*/ 3958318 w 7161628"/>
              <a:gd name="connsiteY3511" fmla="*/ 230444 h 3489381"/>
              <a:gd name="connsiteX3512" fmla="*/ 3969967 w 7161628"/>
              <a:gd name="connsiteY3512" fmla="*/ 227575 h 3489381"/>
              <a:gd name="connsiteX3513" fmla="*/ 4070984 w 7161628"/>
              <a:gd name="connsiteY3513" fmla="*/ 209565 h 3489381"/>
              <a:gd name="connsiteX3514" fmla="*/ 4067453 w 7161628"/>
              <a:gd name="connsiteY3514" fmla="*/ 214989 h 3489381"/>
              <a:gd name="connsiteX3515" fmla="*/ 4033696 w 7161628"/>
              <a:gd name="connsiteY3515" fmla="*/ 217233 h 3489381"/>
              <a:gd name="connsiteX3516" fmla="*/ 4049374 w 7161628"/>
              <a:gd name="connsiteY3516" fmla="*/ 217458 h 3489381"/>
              <a:gd name="connsiteX3517" fmla="*/ 4062676 w 7161628"/>
              <a:gd name="connsiteY3517" fmla="*/ 220893 h 3489381"/>
              <a:gd name="connsiteX3518" fmla="*/ 4062711 w 7161628"/>
              <a:gd name="connsiteY3518" fmla="*/ 220902 h 3489381"/>
              <a:gd name="connsiteX3519" fmla="*/ 4062691 w 7161628"/>
              <a:gd name="connsiteY3519" fmla="*/ 220902 h 3489381"/>
              <a:gd name="connsiteX3520" fmla="*/ 4043023 w 7161628"/>
              <a:gd name="connsiteY3520" fmla="*/ 222951 h 3489381"/>
              <a:gd name="connsiteX3521" fmla="*/ 4058281 w 7161628"/>
              <a:gd name="connsiteY3521" fmla="*/ 223224 h 3489381"/>
              <a:gd name="connsiteX3522" fmla="*/ 3992094 w 7161628"/>
              <a:gd name="connsiteY3522" fmla="*/ 227107 h 3489381"/>
              <a:gd name="connsiteX3523" fmla="*/ 3992406 w 7161628"/>
              <a:gd name="connsiteY3523" fmla="*/ 223829 h 3489381"/>
              <a:gd name="connsiteX3524" fmla="*/ 4026817 w 7161628"/>
              <a:gd name="connsiteY3524" fmla="*/ 211373 h 3489381"/>
              <a:gd name="connsiteX3525" fmla="*/ 4032720 w 7161628"/>
              <a:gd name="connsiteY3525" fmla="*/ 210189 h 3489381"/>
              <a:gd name="connsiteX3526" fmla="*/ 4032038 w 7161628"/>
              <a:gd name="connsiteY3526" fmla="*/ 210182 h 3489381"/>
              <a:gd name="connsiteX3527" fmla="*/ 6404437 w 7161628"/>
              <a:gd name="connsiteY3527" fmla="*/ 207848 h 3489381"/>
              <a:gd name="connsiteX3528" fmla="*/ 6408067 w 7161628"/>
              <a:gd name="connsiteY3528" fmla="*/ 208570 h 3489381"/>
              <a:gd name="connsiteX3529" fmla="*/ 6404437 w 7161628"/>
              <a:gd name="connsiteY3529" fmla="*/ 207848 h 3489381"/>
              <a:gd name="connsiteX3530" fmla="*/ 5592609 w 7161628"/>
              <a:gd name="connsiteY3530" fmla="*/ 203643 h 3489381"/>
              <a:gd name="connsiteX3531" fmla="*/ 5593487 w 7161628"/>
              <a:gd name="connsiteY3531" fmla="*/ 205018 h 3489381"/>
              <a:gd name="connsiteX3532" fmla="*/ 5594307 w 7161628"/>
              <a:gd name="connsiteY3532" fmla="*/ 205194 h 3489381"/>
              <a:gd name="connsiteX3533" fmla="*/ 5594301 w 7161628"/>
              <a:gd name="connsiteY3533" fmla="*/ 205189 h 3489381"/>
              <a:gd name="connsiteX3534" fmla="*/ 6375122 w 7161628"/>
              <a:gd name="connsiteY3534" fmla="*/ 200821 h 3489381"/>
              <a:gd name="connsiteX3535" fmla="*/ 6376651 w 7161628"/>
              <a:gd name="connsiteY3535" fmla="*/ 201721 h 3489381"/>
              <a:gd name="connsiteX3536" fmla="*/ 6375122 w 7161628"/>
              <a:gd name="connsiteY3536" fmla="*/ 200821 h 3489381"/>
              <a:gd name="connsiteX3537" fmla="*/ 6336786 w 7161628"/>
              <a:gd name="connsiteY3537" fmla="*/ 198838 h 3489381"/>
              <a:gd name="connsiteX3538" fmla="*/ 6362309 w 7161628"/>
              <a:gd name="connsiteY3538" fmla="*/ 202735 h 3489381"/>
              <a:gd name="connsiteX3539" fmla="*/ 6348689 w 7161628"/>
              <a:gd name="connsiteY3539" fmla="*/ 198950 h 3489381"/>
              <a:gd name="connsiteX3540" fmla="*/ 6385822 w 7161628"/>
              <a:gd name="connsiteY3540" fmla="*/ 204121 h 3489381"/>
              <a:gd name="connsiteX3541" fmla="*/ 6380826 w 7161628"/>
              <a:gd name="connsiteY3541" fmla="*/ 201292 h 3489381"/>
              <a:gd name="connsiteX3542" fmla="*/ 6476283 w 7161628"/>
              <a:gd name="connsiteY3542" fmla="*/ 218931 h 3489381"/>
              <a:gd name="connsiteX3543" fmla="*/ 6476322 w 7161628"/>
              <a:gd name="connsiteY3543" fmla="*/ 218951 h 3489381"/>
              <a:gd name="connsiteX3544" fmla="*/ 6535484 w 7161628"/>
              <a:gd name="connsiteY3544" fmla="*/ 228297 h 3489381"/>
              <a:gd name="connsiteX3545" fmla="*/ 6623526 w 7161628"/>
              <a:gd name="connsiteY3545" fmla="*/ 249078 h 3489381"/>
              <a:gd name="connsiteX3546" fmla="*/ 6413491 w 7161628"/>
              <a:gd name="connsiteY3546" fmla="*/ 228356 h 3489381"/>
              <a:gd name="connsiteX3547" fmla="*/ 6420730 w 7161628"/>
              <a:gd name="connsiteY3547" fmla="*/ 233214 h 3489381"/>
              <a:gd name="connsiteX3548" fmla="*/ 6372631 w 7161628"/>
              <a:gd name="connsiteY3548" fmla="*/ 230034 h 3489381"/>
              <a:gd name="connsiteX3549" fmla="*/ 6348123 w 7161628"/>
              <a:gd name="connsiteY3549" fmla="*/ 231419 h 3489381"/>
              <a:gd name="connsiteX3550" fmla="*/ 6361801 w 7161628"/>
              <a:gd name="connsiteY3550" fmla="*/ 239712 h 3489381"/>
              <a:gd name="connsiteX3551" fmla="*/ 6320376 w 7161628"/>
              <a:gd name="connsiteY3551" fmla="*/ 249898 h 3489381"/>
              <a:gd name="connsiteX3552" fmla="*/ 6310795 w 7161628"/>
              <a:gd name="connsiteY3552" fmla="*/ 253878 h 3489381"/>
              <a:gd name="connsiteX3553" fmla="*/ 6395500 w 7161628"/>
              <a:gd name="connsiteY3553" fmla="*/ 303363 h 3489381"/>
              <a:gd name="connsiteX3554" fmla="*/ 6375109 w 7161628"/>
              <a:gd name="connsiteY3554" fmla="*/ 302016 h 3489381"/>
              <a:gd name="connsiteX3555" fmla="*/ 6362641 w 7161628"/>
              <a:gd name="connsiteY3555" fmla="*/ 296533 h 3489381"/>
              <a:gd name="connsiteX3556" fmla="*/ 6313878 w 7161628"/>
              <a:gd name="connsiteY3556" fmla="*/ 287440 h 3489381"/>
              <a:gd name="connsiteX3557" fmla="*/ 6269506 w 7161628"/>
              <a:gd name="connsiteY3557" fmla="*/ 271596 h 3489381"/>
              <a:gd name="connsiteX3558" fmla="*/ 6280570 w 7161628"/>
              <a:gd name="connsiteY3558" fmla="*/ 271791 h 3489381"/>
              <a:gd name="connsiteX3559" fmla="*/ 6252510 w 7161628"/>
              <a:gd name="connsiteY3559" fmla="*/ 261937 h 3489381"/>
              <a:gd name="connsiteX3560" fmla="*/ 6259594 w 7161628"/>
              <a:gd name="connsiteY3560" fmla="*/ 271791 h 3489381"/>
              <a:gd name="connsiteX3561" fmla="*/ 6238505 w 7161628"/>
              <a:gd name="connsiteY3561" fmla="*/ 260774 h 3489381"/>
              <a:gd name="connsiteX3562" fmla="*/ 6234248 w 7161628"/>
              <a:gd name="connsiteY3562" fmla="*/ 257310 h 3489381"/>
              <a:gd name="connsiteX3563" fmla="*/ 6240285 w 7161628"/>
              <a:gd name="connsiteY3563" fmla="*/ 258809 h 3489381"/>
              <a:gd name="connsiteX3564" fmla="*/ 6249174 w 7161628"/>
              <a:gd name="connsiteY3564" fmla="*/ 260747 h 3489381"/>
              <a:gd name="connsiteX3565" fmla="*/ 6233784 w 7161628"/>
              <a:gd name="connsiteY3565" fmla="*/ 256933 h 3489381"/>
              <a:gd name="connsiteX3566" fmla="*/ 6234248 w 7161628"/>
              <a:gd name="connsiteY3566" fmla="*/ 257310 h 3489381"/>
              <a:gd name="connsiteX3567" fmla="*/ 6222417 w 7161628"/>
              <a:gd name="connsiteY3567" fmla="*/ 254374 h 3489381"/>
              <a:gd name="connsiteX3568" fmla="*/ 6203416 w 7161628"/>
              <a:gd name="connsiteY3568" fmla="*/ 241195 h 3489381"/>
              <a:gd name="connsiteX3569" fmla="*/ 6233017 w 7161628"/>
              <a:gd name="connsiteY3569" fmla="*/ 240688 h 3489381"/>
              <a:gd name="connsiteX3570" fmla="*/ 6235534 w 7161628"/>
              <a:gd name="connsiteY3570" fmla="*/ 238451 h 3489381"/>
              <a:gd name="connsiteX3571" fmla="*/ 6232478 w 7161628"/>
              <a:gd name="connsiteY3571" fmla="*/ 237240 h 3489381"/>
              <a:gd name="connsiteX3572" fmla="*/ 6217798 w 7161628"/>
              <a:gd name="connsiteY3572" fmla="*/ 231419 h 3489381"/>
              <a:gd name="connsiteX3573" fmla="*/ 6258930 w 7161628"/>
              <a:gd name="connsiteY3573" fmla="*/ 227595 h 3489381"/>
              <a:gd name="connsiteX3574" fmla="*/ 6275302 w 7161628"/>
              <a:gd name="connsiteY3574" fmla="*/ 224160 h 3489381"/>
              <a:gd name="connsiteX3575" fmla="*/ 6241935 w 7161628"/>
              <a:gd name="connsiteY3575" fmla="*/ 216472 h 3489381"/>
              <a:gd name="connsiteX3576" fmla="*/ 6280550 w 7161628"/>
              <a:gd name="connsiteY3576" fmla="*/ 215829 h 3489381"/>
              <a:gd name="connsiteX3577" fmla="*/ 6290326 w 7161628"/>
              <a:gd name="connsiteY3577" fmla="*/ 212628 h 3489381"/>
              <a:gd name="connsiteX3578" fmla="*/ 6302620 w 7161628"/>
              <a:gd name="connsiteY3578" fmla="*/ 210580 h 3489381"/>
              <a:gd name="connsiteX3579" fmla="*/ 6299634 w 7161628"/>
              <a:gd name="connsiteY3579" fmla="*/ 206677 h 3489381"/>
              <a:gd name="connsiteX3580" fmla="*/ 6283009 w 7161628"/>
              <a:gd name="connsiteY3580" fmla="*/ 201194 h 3489381"/>
              <a:gd name="connsiteX3581" fmla="*/ 6309410 w 7161628"/>
              <a:gd name="connsiteY3581" fmla="*/ 203828 h 3489381"/>
              <a:gd name="connsiteX3582" fmla="*/ 6330406 w 7161628"/>
              <a:gd name="connsiteY3582" fmla="*/ 205214 h 3489381"/>
              <a:gd name="connsiteX3583" fmla="*/ 6336786 w 7161628"/>
              <a:gd name="connsiteY3583" fmla="*/ 198838 h 3489381"/>
              <a:gd name="connsiteX3584" fmla="*/ 5324428 w 7161628"/>
              <a:gd name="connsiteY3584" fmla="*/ 184946 h 3489381"/>
              <a:gd name="connsiteX3585" fmla="*/ 5320269 w 7161628"/>
              <a:gd name="connsiteY3585" fmla="*/ 186638 h 3489381"/>
              <a:gd name="connsiteX3586" fmla="*/ 5320249 w 7161628"/>
              <a:gd name="connsiteY3586" fmla="*/ 186637 h 3489381"/>
              <a:gd name="connsiteX3587" fmla="*/ 5324428 w 7161628"/>
              <a:gd name="connsiteY3587" fmla="*/ 184946 h 3489381"/>
              <a:gd name="connsiteX3588" fmla="*/ 5251584 w 7161628"/>
              <a:gd name="connsiteY3588" fmla="*/ 184940 h 3489381"/>
              <a:gd name="connsiteX3589" fmla="*/ 5253067 w 7161628"/>
              <a:gd name="connsiteY3589" fmla="*/ 186481 h 3489381"/>
              <a:gd name="connsiteX3590" fmla="*/ 5251584 w 7161628"/>
              <a:gd name="connsiteY3590" fmla="*/ 184940 h 3489381"/>
              <a:gd name="connsiteX3591" fmla="*/ 5316562 w 7161628"/>
              <a:gd name="connsiteY3591" fmla="*/ 179320 h 3489381"/>
              <a:gd name="connsiteX3592" fmla="*/ 5301869 w 7161628"/>
              <a:gd name="connsiteY3592" fmla="*/ 180042 h 3489381"/>
              <a:gd name="connsiteX3593" fmla="*/ 5316562 w 7161628"/>
              <a:gd name="connsiteY3593" fmla="*/ 179320 h 3489381"/>
              <a:gd name="connsiteX3594" fmla="*/ 5509601 w 7161628"/>
              <a:gd name="connsiteY3594" fmla="*/ 178227 h 3489381"/>
              <a:gd name="connsiteX3595" fmla="*/ 5509189 w 7161628"/>
              <a:gd name="connsiteY3595" fmla="*/ 178369 h 3489381"/>
              <a:gd name="connsiteX3596" fmla="*/ 5509011 w 7161628"/>
              <a:gd name="connsiteY3596" fmla="*/ 178333 h 3489381"/>
              <a:gd name="connsiteX3597" fmla="*/ 5509601 w 7161628"/>
              <a:gd name="connsiteY3597" fmla="*/ 178227 h 3489381"/>
              <a:gd name="connsiteX3598" fmla="*/ 5464164 w 7161628"/>
              <a:gd name="connsiteY3598" fmla="*/ 173654 h 3489381"/>
              <a:gd name="connsiteX3599" fmla="*/ 5458244 w 7161628"/>
              <a:gd name="connsiteY3599" fmla="*/ 173720 h 3489381"/>
              <a:gd name="connsiteX3600" fmla="*/ 5463044 w 7161628"/>
              <a:gd name="connsiteY3600" fmla="*/ 173779 h 3489381"/>
              <a:gd name="connsiteX3601" fmla="*/ 5464164 w 7161628"/>
              <a:gd name="connsiteY3601" fmla="*/ 173654 h 3489381"/>
              <a:gd name="connsiteX3602" fmla="*/ 5395861 w 7161628"/>
              <a:gd name="connsiteY3602" fmla="*/ 171613 h 3489381"/>
              <a:gd name="connsiteX3603" fmla="*/ 5351919 w 7161628"/>
              <a:gd name="connsiteY3603" fmla="*/ 175827 h 3489381"/>
              <a:gd name="connsiteX3604" fmla="*/ 5351900 w 7161628"/>
              <a:gd name="connsiteY3604" fmla="*/ 175827 h 3489381"/>
              <a:gd name="connsiteX3605" fmla="*/ 5344211 w 7161628"/>
              <a:gd name="connsiteY3605" fmla="*/ 172959 h 3489381"/>
              <a:gd name="connsiteX3606" fmla="*/ 5395861 w 7161628"/>
              <a:gd name="connsiteY3606" fmla="*/ 171613 h 3489381"/>
              <a:gd name="connsiteX3607" fmla="*/ 5453761 w 7161628"/>
              <a:gd name="connsiteY3607" fmla="*/ 169559 h 3489381"/>
              <a:gd name="connsiteX3608" fmla="*/ 5470205 w 7161628"/>
              <a:gd name="connsiteY3608" fmla="*/ 170637 h 3489381"/>
              <a:gd name="connsiteX3609" fmla="*/ 5469737 w 7161628"/>
              <a:gd name="connsiteY3609" fmla="*/ 173700 h 3489381"/>
              <a:gd name="connsiteX3610" fmla="*/ 5444878 w 7161628"/>
              <a:gd name="connsiteY3610" fmla="*/ 180159 h 3489381"/>
              <a:gd name="connsiteX3611" fmla="*/ 5440097 w 7161628"/>
              <a:gd name="connsiteY3611" fmla="*/ 186345 h 3489381"/>
              <a:gd name="connsiteX3612" fmla="*/ 5487045 w 7161628"/>
              <a:gd name="connsiteY3612" fmla="*/ 173857 h 3489381"/>
              <a:gd name="connsiteX3613" fmla="*/ 5494782 w 7161628"/>
              <a:gd name="connsiteY3613" fmla="*/ 183345 h 3489381"/>
              <a:gd name="connsiteX3614" fmla="*/ 5509189 w 7161628"/>
              <a:gd name="connsiteY3614" fmla="*/ 178369 h 3489381"/>
              <a:gd name="connsiteX3615" fmla="*/ 5521226 w 7161628"/>
              <a:gd name="connsiteY3615" fmla="*/ 180842 h 3489381"/>
              <a:gd name="connsiteX3616" fmla="*/ 5538383 w 7161628"/>
              <a:gd name="connsiteY3616" fmla="*/ 183925 h 3489381"/>
              <a:gd name="connsiteX3617" fmla="*/ 5520294 w 7161628"/>
              <a:gd name="connsiteY3617" fmla="*/ 185467 h 3489381"/>
              <a:gd name="connsiteX3618" fmla="*/ 5620161 w 7161628"/>
              <a:gd name="connsiteY3618" fmla="*/ 196004 h 3489381"/>
              <a:gd name="connsiteX3619" fmla="*/ 5554696 w 7161628"/>
              <a:gd name="connsiteY3619" fmla="*/ 194618 h 3489381"/>
              <a:gd name="connsiteX3620" fmla="*/ 5685899 w 7161628"/>
              <a:gd name="connsiteY3620" fmla="*/ 212726 h 3489381"/>
              <a:gd name="connsiteX3621" fmla="*/ 5679737 w 7161628"/>
              <a:gd name="connsiteY3621" fmla="*/ 215913 h 3489381"/>
              <a:gd name="connsiteX3622" fmla="*/ 5676606 w 7161628"/>
              <a:gd name="connsiteY3622" fmla="*/ 215029 h 3489381"/>
              <a:gd name="connsiteX3623" fmla="*/ 5667173 w 7161628"/>
              <a:gd name="connsiteY3623" fmla="*/ 213507 h 3489381"/>
              <a:gd name="connsiteX3624" fmla="*/ 5659763 w 7161628"/>
              <a:gd name="connsiteY3624" fmla="*/ 210849 h 3489381"/>
              <a:gd name="connsiteX3625" fmla="*/ 5652903 w 7161628"/>
              <a:gd name="connsiteY3625" fmla="*/ 211204 h 3489381"/>
              <a:gd name="connsiteX3626" fmla="*/ 5667173 w 7161628"/>
              <a:gd name="connsiteY3626" fmla="*/ 213507 h 3489381"/>
              <a:gd name="connsiteX3627" fmla="*/ 5669159 w 7161628"/>
              <a:gd name="connsiteY3627" fmla="*/ 214219 h 3489381"/>
              <a:gd name="connsiteX3628" fmla="*/ 5678677 w 7161628"/>
              <a:gd name="connsiteY3628" fmla="*/ 216462 h 3489381"/>
              <a:gd name="connsiteX3629" fmla="*/ 5679737 w 7161628"/>
              <a:gd name="connsiteY3629" fmla="*/ 215913 h 3489381"/>
              <a:gd name="connsiteX3630" fmla="*/ 5699051 w 7161628"/>
              <a:gd name="connsiteY3630" fmla="*/ 221370 h 3489381"/>
              <a:gd name="connsiteX3631" fmla="*/ 5695460 w 7161628"/>
              <a:gd name="connsiteY3631" fmla="*/ 223419 h 3489381"/>
              <a:gd name="connsiteX3632" fmla="*/ 5891154 w 7161628"/>
              <a:gd name="connsiteY3632" fmla="*/ 264142 h 3489381"/>
              <a:gd name="connsiteX3633" fmla="*/ 5951702 w 7161628"/>
              <a:gd name="connsiteY3633" fmla="*/ 293958 h 3489381"/>
              <a:gd name="connsiteX3634" fmla="*/ 5841553 w 7161628"/>
              <a:gd name="connsiteY3634" fmla="*/ 298641 h 3489381"/>
              <a:gd name="connsiteX3635" fmla="*/ 5669372 w 7161628"/>
              <a:gd name="connsiteY3635" fmla="*/ 260610 h 3489381"/>
              <a:gd name="connsiteX3636" fmla="*/ 5696514 w 7161628"/>
              <a:gd name="connsiteY3636" fmla="*/ 271462 h 3489381"/>
              <a:gd name="connsiteX3637" fmla="*/ 5707258 w 7161628"/>
              <a:gd name="connsiteY3637" fmla="*/ 276036 h 3489381"/>
              <a:gd name="connsiteX3638" fmla="*/ 5718329 w 7161628"/>
              <a:gd name="connsiteY3638" fmla="*/ 280748 h 3489381"/>
              <a:gd name="connsiteX3639" fmla="*/ 5761940 w 7161628"/>
              <a:gd name="connsiteY3639" fmla="*/ 297509 h 3489381"/>
              <a:gd name="connsiteX3640" fmla="*/ 5751579 w 7161628"/>
              <a:gd name="connsiteY3640" fmla="*/ 303051 h 3489381"/>
              <a:gd name="connsiteX3641" fmla="*/ 5776087 w 7161628"/>
              <a:gd name="connsiteY3641" fmla="*/ 316983 h 3489381"/>
              <a:gd name="connsiteX3642" fmla="*/ 5769550 w 7161628"/>
              <a:gd name="connsiteY3642" fmla="*/ 320905 h 3489381"/>
              <a:gd name="connsiteX3643" fmla="*/ 5868597 w 7161628"/>
              <a:gd name="connsiteY3643" fmla="*/ 342974 h 3489381"/>
              <a:gd name="connsiteX3644" fmla="*/ 5812615 w 7161628"/>
              <a:gd name="connsiteY3644" fmla="*/ 317588 h 3489381"/>
              <a:gd name="connsiteX3645" fmla="*/ 5879368 w 7161628"/>
              <a:gd name="connsiteY3645" fmla="*/ 326583 h 3489381"/>
              <a:gd name="connsiteX3646" fmla="*/ 5870178 w 7161628"/>
              <a:gd name="connsiteY3646" fmla="*/ 328710 h 3489381"/>
              <a:gd name="connsiteX3647" fmla="*/ 5938082 w 7161628"/>
              <a:gd name="connsiteY3647" fmla="*/ 337491 h 3489381"/>
              <a:gd name="connsiteX3648" fmla="*/ 5911174 w 7161628"/>
              <a:gd name="connsiteY3648" fmla="*/ 320690 h 3489381"/>
              <a:gd name="connsiteX3649" fmla="*/ 6041617 w 7161628"/>
              <a:gd name="connsiteY3649" fmla="*/ 327207 h 3489381"/>
              <a:gd name="connsiteX3650" fmla="*/ 6024348 w 7161628"/>
              <a:gd name="connsiteY3650" fmla="*/ 302075 h 3489381"/>
              <a:gd name="connsiteX3651" fmla="*/ 6027099 w 7161628"/>
              <a:gd name="connsiteY3651" fmla="*/ 286270 h 3489381"/>
              <a:gd name="connsiteX3652" fmla="*/ 5995410 w 7161628"/>
              <a:gd name="connsiteY3652" fmla="*/ 271498 h 3489381"/>
              <a:gd name="connsiteX3653" fmla="*/ 6107980 w 7161628"/>
              <a:gd name="connsiteY3653" fmla="*/ 303987 h 3489381"/>
              <a:gd name="connsiteX3654" fmla="*/ 6059139 w 7161628"/>
              <a:gd name="connsiteY3654" fmla="*/ 301568 h 3489381"/>
              <a:gd name="connsiteX3655" fmla="*/ 6142751 w 7161628"/>
              <a:gd name="connsiteY3655" fmla="*/ 325783 h 3489381"/>
              <a:gd name="connsiteX3656" fmla="*/ 6139629 w 7161628"/>
              <a:gd name="connsiteY3656" fmla="*/ 313939 h 3489381"/>
              <a:gd name="connsiteX3657" fmla="*/ 6174167 w 7161628"/>
              <a:gd name="connsiteY3657" fmla="*/ 317314 h 3489381"/>
              <a:gd name="connsiteX3658" fmla="*/ 6237701 w 7161628"/>
              <a:gd name="connsiteY3658" fmla="*/ 315070 h 3489381"/>
              <a:gd name="connsiteX3659" fmla="*/ 6330386 w 7161628"/>
              <a:gd name="connsiteY3659" fmla="*/ 321334 h 3489381"/>
              <a:gd name="connsiteX3660" fmla="*/ 6317293 w 7161628"/>
              <a:gd name="connsiteY3660" fmla="*/ 329842 h 3489381"/>
              <a:gd name="connsiteX3661" fmla="*/ 6298931 w 7161628"/>
              <a:gd name="connsiteY3661" fmla="*/ 329568 h 3489381"/>
              <a:gd name="connsiteX3662" fmla="*/ 6357665 w 7161628"/>
              <a:gd name="connsiteY3662" fmla="*/ 334993 h 3489381"/>
              <a:gd name="connsiteX3663" fmla="*/ 6409432 w 7161628"/>
              <a:gd name="connsiteY3663" fmla="*/ 342740 h 3489381"/>
              <a:gd name="connsiteX3664" fmla="*/ 6463307 w 7161628"/>
              <a:gd name="connsiteY3664" fmla="*/ 350915 h 3489381"/>
              <a:gd name="connsiteX3665" fmla="*/ 6491776 w 7161628"/>
              <a:gd name="connsiteY3665" fmla="*/ 367540 h 3489381"/>
              <a:gd name="connsiteX3666" fmla="*/ 6513650 w 7161628"/>
              <a:gd name="connsiteY3666" fmla="*/ 364262 h 3489381"/>
              <a:gd name="connsiteX3667" fmla="*/ 6489981 w 7161628"/>
              <a:gd name="connsiteY3667" fmla="*/ 343052 h 3489381"/>
              <a:gd name="connsiteX3668" fmla="*/ 6449375 w 7161628"/>
              <a:gd name="connsiteY3668" fmla="*/ 329803 h 3489381"/>
              <a:gd name="connsiteX3669" fmla="*/ 6424457 w 7161628"/>
              <a:gd name="connsiteY3669" fmla="*/ 316261 h 3489381"/>
              <a:gd name="connsiteX3670" fmla="*/ 6631468 w 7161628"/>
              <a:gd name="connsiteY3670" fmla="*/ 384282 h 3489381"/>
              <a:gd name="connsiteX3671" fmla="*/ 6750945 w 7161628"/>
              <a:gd name="connsiteY3671" fmla="*/ 436459 h 3489381"/>
              <a:gd name="connsiteX3672" fmla="*/ 6694416 w 7161628"/>
              <a:gd name="connsiteY3672" fmla="*/ 395092 h 3489381"/>
              <a:gd name="connsiteX3673" fmla="*/ 6675313 w 7161628"/>
              <a:gd name="connsiteY3673" fmla="*/ 381746 h 3489381"/>
              <a:gd name="connsiteX3674" fmla="*/ 6686552 w 7161628"/>
              <a:gd name="connsiteY3674" fmla="*/ 384224 h 3489381"/>
              <a:gd name="connsiteX3675" fmla="*/ 6653634 w 7161628"/>
              <a:gd name="connsiteY3675" fmla="*/ 356555 h 3489381"/>
              <a:gd name="connsiteX3676" fmla="*/ 6684250 w 7161628"/>
              <a:gd name="connsiteY3676" fmla="*/ 355150 h 3489381"/>
              <a:gd name="connsiteX3677" fmla="*/ 6710963 w 7161628"/>
              <a:gd name="connsiteY3677" fmla="*/ 336339 h 3489381"/>
              <a:gd name="connsiteX3678" fmla="*/ 6782926 w 7161628"/>
              <a:gd name="connsiteY3678" fmla="*/ 357842 h 3489381"/>
              <a:gd name="connsiteX3679" fmla="*/ 6796370 w 7161628"/>
              <a:gd name="connsiteY3679" fmla="*/ 386682 h 3489381"/>
              <a:gd name="connsiteX3680" fmla="*/ 6837796 w 7161628"/>
              <a:gd name="connsiteY3680" fmla="*/ 420166 h 3489381"/>
              <a:gd name="connsiteX3681" fmla="*/ 6893349 w 7161628"/>
              <a:gd name="connsiteY3681" fmla="*/ 471426 h 3489381"/>
              <a:gd name="connsiteX3682" fmla="*/ 6894266 w 7161628"/>
              <a:gd name="connsiteY3682" fmla="*/ 488988 h 3489381"/>
              <a:gd name="connsiteX3683" fmla="*/ 6869894 w 7161628"/>
              <a:gd name="connsiteY3683" fmla="*/ 493085 h 3489381"/>
              <a:gd name="connsiteX3684" fmla="*/ 6863202 w 7161628"/>
              <a:gd name="connsiteY3684" fmla="*/ 501144 h 3489381"/>
              <a:gd name="connsiteX3685" fmla="*/ 6813912 w 7161628"/>
              <a:gd name="connsiteY3685" fmla="*/ 489397 h 3489381"/>
              <a:gd name="connsiteX3686" fmla="*/ 6889270 w 7161628"/>
              <a:gd name="connsiteY3686" fmla="*/ 509866 h 3489381"/>
              <a:gd name="connsiteX3687" fmla="*/ 6938735 w 7161628"/>
              <a:gd name="connsiteY3687" fmla="*/ 498607 h 3489381"/>
              <a:gd name="connsiteX3688" fmla="*/ 6918032 w 7161628"/>
              <a:gd name="connsiteY3688" fmla="*/ 476695 h 3489381"/>
              <a:gd name="connsiteX3689" fmla="*/ 6925781 w 7161628"/>
              <a:gd name="connsiteY3689" fmla="*/ 473733 h 3489381"/>
              <a:gd name="connsiteX3690" fmla="*/ 6952706 w 7161628"/>
              <a:gd name="connsiteY3690" fmla="*/ 481717 h 3489381"/>
              <a:gd name="connsiteX3691" fmla="*/ 6969395 w 7161628"/>
              <a:gd name="connsiteY3691" fmla="*/ 487134 h 3489381"/>
              <a:gd name="connsiteX3692" fmla="*/ 6985693 w 7161628"/>
              <a:gd name="connsiteY3692" fmla="*/ 496103 h 3489381"/>
              <a:gd name="connsiteX3693" fmla="*/ 7019933 w 7161628"/>
              <a:gd name="connsiteY3693" fmla="*/ 520799 h 3489381"/>
              <a:gd name="connsiteX3694" fmla="*/ 7016812 w 7161628"/>
              <a:gd name="connsiteY3694" fmla="*/ 521518 h 3489381"/>
              <a:gd name="connsiteX3695" fmla="*/ 7051831 w 7161628"/>
              <a:gd name="connsiteY3695" fmla="*/ 540814 h 3489381"/>
              <a:gd name="connsiteX3696" fmla="*/ 7023928 w 7161628"/>
              <a:gd name="connsiteY3696" fmla="*/ 523680 h 3489381"/>
              <a:gd name="connsiteX3697" fmla="*/ 7019933 w 7161628"/>
              <a:gd name="connsiteY3697" fmla="*/ 520799 h 3489381"/>
              <a:gd name="connsiteX3698" fmla="*/ 7026640 w 7161628"/>
              <a:gd name="connsiteY3698" fmla="*/ 519252 h 3489381"/>
              <a:gd name="connsiteX3699" fmla="*/ 6992377 w 7161628"/>
              <a:gd name="connsiteY3699" fmla="*/ 494593 h 3489381"/>
              <a:gd name="connsiteX3700" fmla="*/ 6969395 w 7161628"/>
              <a:gd name="connsiteY3700" fmla="*/ 487134 h 3489381"/>
              <a:gd name="connsiteX3701" fmla="*/ 6947077 w 7161628"/>
              <a:gd name="connsiteY3701" fmla="*/ 474852 h 3489381"/>
              <a:gd name="connsiteX3702" fmla="*/ 6930736 w 7161628"/>
              <a:gd name="connsiteY3702" fmla="*/ 471838 h 3489381"/>
              <a:gd name="connsiteX3703" fmla="*/ 6925781 w 7161628"/>
              <a:gd name="connsiteY3703" fmla="*/ 473733 h 3489381"/>
              <a:gd name="connsiteX3704" fmla="*/ 6913270 w 7161628"/>
              <a:gd name="connsiteY3704" fmla="*/ 470022 h 3489381"/>
              <a:gd name="connsiteX3705" fmla="*/ 6879709 w 7161628"/>
              <a:gd name="connsiteY3705" fmla="*/ 448908 h 3489381"/>
              <a:gd name="connsiteX3706" fmla="*/ 6878246 w 7161628"/>
              <a:gd name="connsiteY3706" fmla="*/ 425630 h 3489381"/>
              <a:gd name="connsiteX3707" fmla="*/ 6827552 w 7161628"/>
              <a:gd name="connsiteY3707" fmla="*/ 397668 h 3489381"/>
              <a:gd name="connsiteX3708" fmla="*/ 6872060 w 7161628"/>
              <a:gd name="connsiteY3708" fmla="*/ 394156 h 3489381"/>
              <a:gd name="connsiteX3709" fmla="*/ 6852059 w 7161628"/>
              <a:gd name="connsiteY3709" fmla="*/ 377862 h 3489381"/>
              <a:gd name="connsiteX3710" fmla="*/ 6896158 w 7161628"/>
              <a:gd name="connsiteY3710" fmla="*/ 414995 h 3489381"/>
              <a:gd name="connsiteX3711" fmla="*/ 6991654 w 7161628"/>
              <a:gd name="connsiteY3711" fmla="*/ 456245 h 3489381"/>
              <a:gd name="connsiteX3712" fmla="*/ 6903690 w 7161628"/>
              <a:gd name="connsiteY3712" fmla="*/ 409746 h 3489381"/>
              <a:gd name="connsiteX3713" fmla="*/ 6966150 w 7161628"/>
              <a:gd name="connsiteY3713" fmla="*/ 429103 h 3489381"/>
              <a:gd name="connsiteX3714" fmla="*/ 6920354 w 7161628"/>
              <a:gd name="connsiteY3714" fmla="*/ 407112 h 3489381"/>
              <a:gd name="connsiteX3715" fmla="*/ 6943750 w 7161628"/>
              <a:gd name="connsiteY3715" fmla="*/ 416342 h 3489381"/>
              <a:gd name="connsiteX3716" fmla="*/ 7008474 w 7161628"/>
              <a:gd name="connsiteY3716" fmla="*/ 435250 h 3489381"/>
              <a:gd name="connsiteX3717" fmla="*/ 7095559 w 7161628"/>
              <a:gd name="connsiteY3717" fmla="*/ 473631 h 3489381"/>
              <a:gd name="connsiteX3718" fmla="*/ 7021528 w 7161628"/>
              <a:gd name="connsiteY3718" fmla="*/ 432440 h 3489381"/>
              <a:gd name="connsiteX3719" fmla="*/ 6992746 w 7161628"/>
              <a:gd name="connsiteY3719" fmla="*/ 412029 h 3489381"/>
              <a:gd name="connsiteX3720" fmla="*/ 7153219 w 7161628"/>
              <a:gd name="connsiteY3720" fmla="*/ 453670 h 3489381"/>
              <a:gd name="connsiteX3721" fmla="*/ 7152456 w 7161628"/>
              <a:gd name="connsiteY3721" fmla="*/ 452321 h 3489381"/>
              <a:gd name="connsiteX3722" fmla="*/ 7161628 w 7161628"/>
              <a:gd name="connsiteY3722" fmla="*/ 455923 h 3489381"/>
              <a:gd name="connsiteX3723" fmla="*/ 7161628 w 7161628"/>
              <a:gd name="connsiteY3723" fmla="*/ 1961062 h 3489381"/>
              <a:gd name="connsiteX3724" fmla="*/ 7152767 w 7161628"/>
              <a:gd name="connsiteY3724" fmla="*/ 1961149 h 3489381"/>
              <a:gd name="connsiteX3725" fmla="*/ 7140556 w 7161628"/>
              <a:gd name="connsiteY3725" fmla="*/ 1950962 h 3489381"/>
              <a:gd name="connsiteX3726" fmla="*/ 7124087 w 7161628"/>
              <a:gd name="connsiteY3726" fmla="*/ 1890101 h 3489381"/>
              <a:gd name="connsiteX3727" fmla="*/ 7106252 w 7161628"/>
              <a:gd name="connsiteY3727" fmla="*/ 1823251 h 3489381"/>
              <a:gd name="connsiteX3728" fmla="*/ 7081120 w 7161628"/>
              <a:gd name="connsiteY3728" fmla="*/ 1689842 h 3489381"/>
              <a:gd name="connsiteX3729" fmla="*/ 7085705 w 7161628"/>
              <a:gd name="connsiteY3729" fmla="*/ 1664983 h 3489381"/>
              <a:gd name="connsiteX3730" fmla="*/ 7097393 w 7161628"/>
              <a:gd name="connsiteY3730" fmla="*/ 1607108 h 3489381"/>
              <a:gd name="connsiteX3731" fmla="*/ 7091852 w 7161628"/>
              <a:gd name="connsiteY3731" fmla="*/ 1591810 h 3489381"/>
              <a:gd name="connsiteX3732" fmla="*/ 7080281 w 7161628"/>
              <a:gd name="connsiteY3732" fmla="*/ 1585546 h 3489381"/>
              <a:gd name="connsiteX3733" fmla="*/ 7070368 w 7161628"/>
              <a:gd name="connsiteY3733" fmla="*/ 1592239 h 3489381"/>
              <a:gd name="connsiteX3734" fmla="*/ 7036240 w 7161628"/>
              <a:gd name="connsiteY3734" fmla="*/ 1603927 h 3489381"/>
              <a:gd name="connsiteX3735" fmla="*/ 6973761 w 7161628"/>
              <a:gd name="connsiteY3735" fmla="*/ 1543106 h 3489381"/>
              <a:gd name="connsiteX3736" fmla="*/ 7022172 w 7161628"/>
              <a:gd name="connsiteY3736" fmla="*/ 1546638 h 3489381"/>
              <a:gd name="connsiteX3737" fmla="*/ 6951477 w 7161628"/>
              <a:gd name="connsiteY3737" fmla="*/ 1499788 h 3489381"/>
              <a:gd name="connsiteX3738" fmla="*/ 6906023 w 7161628"/>
              <a:gd name="connsiteY3738" fmla="*/ 1446072 h 3489381"/>
              <a:gd name="connsiteX3739" fmla="*/ 6901634 w 7161628"/>
              <a:gd name="connsiteY3739" fmla="*/ 1441859 h 3489381"/>
              <a:gd name="connsiteX3740" fmla="*/ 6909017 w 7161628"/>
              <a:gd name="connsiteY3740" fmla="*/ 1445776 h 3489381"/>
              <a:gd name="connsiteX3741" fmla="*/ 6897524 w 7161628"/>
              <a:gd name="connsiteY3741" fmla="*/ 1437913 h 3489381"/>
              <a:gd name="connsiteX3742" fmla="*/ 6901634 w 7161628"/>
              <a:gd name="connsiteY3742" fmla="*/ 1441859 h 3489381"/>
              <a:gd name="connsiteX3743" fmla="*/ 6889010 w 7161628"/>
              <a:gd name="connsiteY3743" fmla="*/ 1435160 h 3489381"/>
              <a:gd name="connsiteX3744" fmla="*/ 6830107 w 7161628"/>
              <a:gd name="connsiteY3744" fmla="*/ 1418029 h 3489381"/>
              <a:gd name="connsiteX3745" fmla="*/ 6746359 w 7161628"/>
              <a:gd name="connsiteY3745" fmla="*/ 1393170 h 3489381"/>
              <a:gd name="connsiteX3746" fmla="*/ 6640034 w 7161628"/>
              <a:gd name="connsiteY3746" fmla="*/ 1350808 h 3489381"/>
              <a:gd name="connsiteX3747" fmla="*/ 6555895 w 7161628"/>
              <a:gd name="connsiteY3747" fmla="*/ 1297089 h 3489381"/>
              <a:gd name="connsiteX3748" fmla="*/ 6580383 w 7161628"/>
              <a:gd name="connsiteY3748" fmla="*/ 1301109 h 3489381"/>
              <a:gd name="connsiteX3749" fmla="*/ 6554354 w 7161628"/>
              <a:gd name="connsiteY3749" fmla="*/ 1297421 h 3489381"/>
              <a:gd name="connsiteX3750" fmla="*/ 6402447 w 7161628"/>
              <a:gd name="connsiteY3750" fmla="*/ 1204599 h 3489381"/>
              <a:gd name="connsiteX3751" fmla="*/ 6338054 w 7161628"/>
              <a:gd name="connsiteY3751" fmla="*/ 1159075 h 3489381"/>
              <a:gd name="connsiteX3752" fmla="*/ 6314659 w 7161628"/>
              <a:gd name="connsiteY3752" fmla="*/ 1162724 h 3489381"/>
              <a:gd name="connsiteX3753" fmla="*/ 6297468 w 7161628"/>
              <a:gd name="connsiteY3753" fmla="*/ 1170978 h 3489381"/>
              <a:gd name="connsiteX3754" fmla="*/ 6332649 w 7161628"/>
              <a:gd name="connsiteY3754" fmla="*/ 1218921 h 3489381"/>
              <a:gd name="connsiteX3755" fmla="*/ 6376124 w 7161628"/>
              <a:gd name="connsiteY3755" fmla="*/ 1253810 h 3489381"/>
              <a:gd name="connsiteX3756" fmla="*/ 6371519 w 7161628"/>
              <a:gd name="connsiteY3756" fmla="*/ 1270415 h 3489381"/>
              <a:gd name="connsiteX3757" fmla="*/ 6413862 w 7161628"/>
              <a:gd name="connsiteY3757" fmla="*/ 1309480 h 3489381"/>
              <a:gd name="connsiteX3758" fmla="*/ 6486683 w 7161628"/>
              <a:gd name="connsiteY3758" fmla="*/ 1339607 h 3489381"/>
              <a:gd name="connsiteX3759" fmla="*/ 6490254 w 7161628"/>
              <a:gd name="connsiteY3759" fmla="*/ 1340564 h 3489381"/>
              <a:gd name="connsiteX3760" fmla="*/ 6577203 w 7161628"/>
              <a:gd name="connsiteY3760" fmla="*/ 1311724 h 3489381"/>
              <a:gd name="connsiteX3761" fmla="*/ 6599760 w 7161628"/>
              <a:gd name="connsiteY3761" fmla="*/ 1374750 h 3489381"/>
              <a:gd name="connsiteX3762" fmla="*/ 6662415 w 7161628"/>
              <a:gd name="connsiteY3762" fmla="*/ 1450635 h 3489381"/>
              <a:gd name="connsiteX3763" fmla="*/ 6603135 w 7161628"/>
              <a:gd name="connsiteY3763" fmla="*/ 1488607 h 3489381"/>
              <a:gd name="connsiteX3764" fmla="*/ 6500459 w 7161628"/>
              <a:gd name="connsiteY3764" fmla="*/ 1507905 h 3489381"/>
              <a:gd name="connsiteX3765" fmla="*/ 6456731 w 7161628"/>
              <a:gd name="connsiteY3765" fmla="*/ 1500295 h 3489381"/>
              <a:gd name="connsiteX3766" fmla="*/ 6405022 w 7161628"/>
              <a:gd name="connsiteY3766" fmla="*/ 1512061 h 3489381"/>
              <a:gd name="connsiteX3767" fmla="*/ 6281058 w 7161628"/>
              <a:gd name="connsiteY3767" fmla="*/ 1516003 h 3489381"/>
              <a:gd name="connsiteX3768" fmla="*/ 6159728 w 7161628"/>
              <a:gd name="connsiteY3768" fmla="*/ 1519886 h 3489381"/>
              <a:gd name="connsiteX3769" fmla="*/ 6108389 w 7161628"/>
              <a:gd name="connsiteY3769" fmla="*/ 1487787 h 3489381"/>
              <a:gd name="connsiteX3770" fmla="*/ 6091335 w 7161628"/>
              <a:gd name="connsiteY3770" fmla="*/ 1448079 h 3489381"/>
              <a:gd name="connsiteX3771" fmla="*/ 6059861 w 7161628"/>
              <a:gd name="connsiteY3771" fmla="*/ 1365481 h 3489381"/>
              <a:gd name="connsiteX3772" fmla="*/ 5991898 w 7161628"/>
              <a:gd name="connsiteY3772" fmla="*/ 1272327 h 3489381"/>
              <a:gd name="connsiteX3773" fmla="*/ 5934609 w 7161628"/>
              <a:gd name="connsiteY3773" fmla="*/ 1199057 h 3489381"/>
              <a:gd name="connsiteX3774" fmla="*/ 5852733 w 7161628"/>
              <a:gd name="connsiteY3774" fmla="*/ 1121006 h 3489381"/>
              <a:gd name="connsiteX3775" fmla="*/ 5862529 w 7161628"/>
              <a:gd name="connsiteY3775" fmla="*/ 1088517 h 3489381"/>
              <a:gd name="connsiteX3776" fmla="*/ 5839913 w 7161628"/>
              <a:gd name="connsiteY3776" fmla="*/ 1126509 h 3489381"/>
              <a:gd name="connsiteX3777" fmla="*/ 5781356 w 7161628"/>
              <a:gd name="connsiteY3777" fmla="*/ 1067170 h 3489381"/>
              <a:gd name="connsiteX3778" fmla="*/ 5887486 w 7161628"/>
              <a:gd name="connsiteY3778" fmla="*/ 1217360 h 3489381"/>
              <a:gd name="connsiteX3779" fmla="*/ 5930843 w 7161628"/>
              <a:gd name="connsiteY3779" fmla="*/ 1288016 h 3489381"/>
              <a:gd name="connsiteX3780" fmla="*/ 5958727 w 7161628"/>
              <a:gd name="connsiteY3780" fmla="*/ 1353481 h 3489381"/>
              <a:gd name="connsiteX3781" fmla="*/ 5976932 w 7161628"/>
              <a:gd name="connsiteY3781" fmla="*/ 1376038 h 3489381"/>
              <a:gd name="connsiteX3782" fmla="*/ 5999099 w 7161628"/>
              <a:gd name="connsiteY3782" fmla="*/ 1433464 h 3489381"/>
              <a:gd name="connsiteX3783" fmla="*/ 6062983 w 7161628"/>
              <a:gd name="connsiteY3783" fmla="*/ 1471826 h 3489381"/>
              <a:gd name="connsiteX3784" fmla="*/ 6080330 w 7161628"/>
              <a:gd name="connsiteY3784" fmla="*/ 1529428 h 3489381"/>
              <a:gd name="connsiteX3785" fmla="*/ 6147668 w 7161628"/>
              <a:gd name="connsiteY3785" fmla="*/ 1568316 h 3489381"/>
              <a:gd name="connsiteX3786" fmla="*/ 6245798 w 7161628"/>
              <a:gd name="connsiteY3786" fmla="*/ 1573936 h 3489381"/>
              <a:gd name="connsiteX3787" fmla="*/ 6322347 w 7161628"/>
              <a:gd name="connsiteY3787" fmla="*/ 1584102 h 3489381"/>
              <a:gd name="connsiteX3788" fmla="*/ 6353723 w 7161628"/>
              <a:gd name="connsiteY3788" fmla="*/ 1582678 h 3489381"/>
              <a:gd name="connsiteX3789" fmla="*/ 6353913 w 7161628"/>
              <a:gd name="connsiteY3789" fmla="*/ 1610436 h 3489381"/>
              <a:gd name="connsiteX3790" fmla="*/ 6351636 w 7161628"/>
              <a:gd name="connsiteY3790" fmla="*/ 1612614 h 3489381"/>
              <a:gd name="connsiteX3791" fmla="*/ 6350426 w 7161628"/>
              <a:gd name="connsiteY3791" fmla="*/ 1611771 h 3489381"/>
              <a:gd name="connsiteX3792" fmla="*/ 6350167 w 7161628"/>
              <a:gd name="connsiteY3792" fmla="*/ 1612879 h 3489381"/>
              <a:gd name="connsiteX3793" fmla="*/ 6350557 w 7161628"/>
              <a:gd name="connsiteY3793" fmla="*/ 1613646 h 3489381"/>
              <a:gd name="connsiteX3794" fmla="*/ 6347967 w 7161628"/>
              <a:gd name="connsiteY3794" fmla="*/ 1616123 h 3489381"/>
              <a:gd name="connsiteX3795" fmla="*/ 6351863 w 7161628"/>
              <a:gd name="connsiteY3795" fmla="*/ 1616219 h 3489381"/>
              <a:gd name="connsiteX3796" fmla="*/ 6350557 w 7161628"/>
              <a:gd name="connsiteY3796" fmla="*/ 1613646 h 3489381"/>
              <a:gd name="connsiteX3797" fmla="*/ 6351636 w 7161628"/>
              <a:gd name="connsiteY3797" fmla="*/ 1612614 h 3489381"/>
              <a:gd name="connsiteX3798" fmla="*/ 6360182 w 7161628"/>
              <a:gd name="connsiteY3798" fmla="*/ 1618562 h 3489381"/>
              <a:gd name="connsiteX3799" fmla="*/ 6338211 w 7161628"/>
              <a:gd name="connsiteY3799" fmla="*/ 1627596 h 3489381"/>
              <a:gd name="connsiteX3800" fmla="*/ 6304883 w 7161628"/>
              <a:gd name="connsiteY3800" fmla="*/ 1658173 h 3489381"/>
              <a:gd name="connsiteX3801" fmla="*/ 6246579 w 7161628"/>
              <a:gd name="connsiteY3801" fmla="*/ 1705881 h 3489381"/>
              <a:gd name="connsiteX3802" fmla="*/ 6012016 w 7161628"/>
              <a:gd name="connsiteY3802" fmla="*/ 1798509 h 3489381"/>
              <a:gd name="connsiteX3803" fmla="*/ 5947878 w 7161628"/>
              <a:gd name="connsiteY3803" fmla="*/ 1831778 h 3489381"/>
              <a:gd name="connsiteX3804" fmla="*/ 5896208 w 7161628"/>
              <a:gd name="connsiteY3804" fmla="*/ 1883291 h 3489381"/>
              <a:gd name="connsiteX3805" fmla="*/ 5903427 w 7161628"/>
              <a:gd name="connsiteY3805" fmla="*/ 1933790 h 3489381"/>
              <a:gd name="connsiteX3806" fmla="*/ 5916794 w 7161628"/>
              <a:gd name="connsiteY3806" fmla="*/ 2012037 h 3489381"/>
              <a:gd name="connsiteX3807" fmla="*/ 5888988 w 7161628"/>
              <a:gd name="connsiteY3807" fmla="*/ 2107317 h 3489381"/>
              <a:gd name="connsiteX3808" fmla="*/ 5805805 w 7161628"/>
              <a:gd name="connsiteY3808" fmla="*/ 2133835 h 3489381"/>
              <a:gd name="connsiteX3809" fmla="*/ 5761238 w 7161628"/>
              <a:gd name="connsiteY3809" fmla="*/ 2157934 h 3489381"/>
              <a:gd name="connsiteX3810" fmla="*/ 5713354 w 7161628"/>
              <a:gd name="connsiteY3810" fmla="*/ 2169934 h 3489381"/>
              <a:gd name="connsiteX3811" fmla="*/ 5724729 w 7161628"/>
              <a:gd name="connsiteY3811" fmla="*/ 2222170 h 3489381"/>
              <a:gd name="connsiteX3812" fmla="*/ 5712320 w 7161628"/>
              <a:gd name="connsiteY3812" fmla="*/ 2260532 h 3489381"/>
              <a:gd name="connsiteX3813" fmla="*/ 5690856 w 7161628"/>
              <a:gd name="connsiteY3813" fmla="*/ 2278679 h 3489381"/>
              <a:gd name="connsiteX3814" fmla="*/ 5627166 w 7161628"/>
              <a:gd name="connsiteY3814" fmla="*/ 2297216 h 3489381"/>
              <a:gd name="connsiteX3815" fmla="*/ 5576745 w 7161628"/>
              <a:gd name="connsiteY3815" fmla="*/ 2370506 h 3489381"/>
              <a:gd name="connsiteX3816" fmla="*/ 5486401 w 7161628"/>
              <a:gd name="connsiteY3816" fmla="*/ 2432985 h 3489381"/>
              <a:gd name="connsiteX3817" fmla="*/ 5420058 w 7161628"/>
              <a:gd name="connsiteY3817" fmla="*/ 2449864 h 3489381"/>
              <a:gd name="connsiteX3818" fmla="*/ 5240228 w 7161628"/>
              <a:gd name="connsiteY3818" fmla="*/ 2451035 h 3489381"/>
              <a:gd name="connsiteX3819" fmla="*/ 5235252 w 7161628"/>
              <a:gd name="connsiteY3819" fmla="*/ 2412673 h 3489381"/>
              <a:gd name="connsiteX3820" fmla="*/ 5203407 w 7161628"/>
              <a:gd name="connsiteY3820" fmla="*/ 2333861 h 3489381"/>
              <a:gd name="connsiteX3821" fmla="*/ 5170353 w 7161628"/>
              <a:gd name="connsiteY3821" fmla="*/ 2299343 h 3489381"/>
              <a:gd name="connsiteX3822" fmla="*/ 5147543 w 7161628"/>
              <a:gd name="connsiteY3822" fmla="*/ 2226755 h 3489381"/>
              <a:gd name="connsiteX3823" fmla="*/ 5145220 w 7161628"/>
              <a:gd name="connsiteY3823" fmla="*/ 2181934 h 3489381"/>
              <a:gd name="connsiteX3824" fmla="*/ 5108205 w 7161628"/>
              <a:gd name="connsiteY3824" fmla="*/ 2133465 h 3489381"/>
              <a:gd name="connsiteX3825" fmla="*/ 5073823 w 7161628"/>
              <a:gd name="connsiteY3825" fmla="*/ 2035901 h 3489381"/>
              <a:gd name="connsiteX3826" fmla="*/ 5111229 w 7161628"/>
              <a:gd name="connsiteY3826" fmla="*/ 1966104 h 3489381"/>
              <a:gd name="connsiteX3827" fmla="*/ 5108868 w 7161628"/>
              <a:gd name="connsiteY3827" fmla="*/ 1887409 h 3489381"/>
              <a:gd name="connsiteX3828" fmla="*/ 5116107 w 7161628"/>
              <a:gd name="connsiteY3828" fmla="*/ 1865301 h 3489381"/>
              <a:gd name="connsiteX3829" fmla="*/ 5089062 w 7161628"/>
              <a:gd name="connsiteY3829" fmla="*/ 1822197 h 3489381"/>
              <a:gd name="connsiteX3830" fmla="*/ 5111893 w 7161628"/>
              <a:gd name="connsiteY3830" fmla="*/ 1816460 h 3489381"/>
              <a:gd name="connsiteX3831" fmla="*/ 5041705 w 7161628"/>
              <a:gd name="connsiteY3831" fmla="*/ 1764790 h 3489381"/>
              <a:gd name="connsiteX3832" fmla="*/ 4979128 w 7161628"/>
              <a:gd name="connsiteY3832" fmla="*/ 1699598 h 3489381"/>
              <a:gd name="connsiteX3833" fmla="*/ 4997665 w 7161628"/>
              <a:gd name="connsiteY3833" fmla="*/ 1679969 h 3489381"/>
              <a:gd name="connsiteX3834" fmla="*/ 5010953 w 7161628"/>
              <a:gd name="connsiteY3834" fmla="*/ 1683481 h 3489381"/>
              <a:gd name="connsiteX3835" fmla="*/ 4996260 w 7161628"/>
              <a:gd name="connsiteY3835" fmla="*/ 1673393 h 3489381"/>
              <a:gd name="connsiteX3836" fmla="*/ 4995928 w 7161628"/>
              <a:gd name="connsiteY3836" fmla="*/ 1662348 h 3489381"/>
              <a:gd name="connsiteX3837" fmla="*/ 5005509 w 7161628"/>
              <a:gd name="connsiteY3837" fmla="*/ 1600220 h 3489381"/>
              <a:gd name="connsiteX3838" fmla="*/ 5003090 w 7161628"/>
              <a:gd name="connsiteY3838" fmla="*/ 1598366 h 3489381"/>
              <a:gd name="connsiteX3839" fmla="*/ 4923419 w 7161628"/>
              <a:gd name="connsiteY3839" fmla="*/ 1593039 h 3489381"/>
              <a:gd name="connsiteX3840" fmla="*/ 4926070 w 7161628"/>
              <a:gd name="connsiteY3840" fmla="*/ 1590096 h 3489381"/>
              <a:gd name="connsiteX3841" fmla="*/ 4938502 w 7161628"/>
              <a:gd name="connsiteY3841" fmla="*/ 1589098 h 3489381"/>
              <a:gd name="connsiteX3842" fmla="*/ 4928831 w 7161628"/>
              <a:gd name="connsiteY3842" fmla="*/ 1587030 h 3489381"/>
              <a:gd name="connsiteX3843" fmla="*/ 4926070 w 7161628"/>
              <a:gd name="connsiteY3843" fmla="*/ 1590096 h 3489381"/>
              <a:gd name="connsiteX3844" fmla="*/ 4919217 w 7161628"/>
              <a:gd name="connsiteY3844" fmla="*/ 1590645 h 3489381"/>
              <a:gd name="connsiteX3845" fmla="*/ 4870480 w 7161628"/>
              <a:gd name="connsiteY3845" fmla="*/ 1570638 h 3489381"/>
              <a:gd name="connsiteX3846" fmla="*/ 4858656 w 7161628"/>
              <a:gd name="connsiteY3846" fmla="*/ 1571029 h 3489381"/>
              <a:gd name="connsiteX3847" fmla="*/ 4732525 w 7161628"/>
              <a:gd name="connsiteY3847" fmla="*/ 1566092 h 3489381"/>
              <a:gd name="connsiteX3848" fmla="*/ 4597478 w 7161628"/>
              <a:gd name="connsiteY3848" fmla="*/ 1602600 h 3489381"/>
              <a:gd name="connsiteX3849" fmla="*/ 4455308 w 7161628"/>
              <a:gd name="connsiteY3849" fmla="*/ 1632474 h 3489381"/>
              <a:gd name="connsiteX3850" fmla="*/ 4272259 w 7161628"/>
              <a:gd name="connsiteY3850" fmla="*/ 1588044 h 3489381"/>
              <a:gd name="connsiteX3851" fmla="*/ 4285664 w 7161628"/>
              <a:gd name="connsiteY3851" fmla="*/ 1584083 h 3489381"/>
              <a:gd name="connsiteX3852" fmla="*/ 4259497 w 7161628"/>
              <a:gd name="connsiteY3852" fmla="*/ 1568024 h 3489381"/>
              <a:gd name="connsiteX3853" fmla="*/ 4261865 w 7161628"/>
              <a:gd name="connsiteY3853" fmla="*/ 1567407 h 3489381"/>
              <a:gd name="connsiteX3854" fmla="*/ 4261702 w 7161628"/>
              <a:gd name="connsiteY3854" fmla="*/ 1568277 h 3489381"/>
              <a:gd name="connsiteX3855" fmla="*/ 4267283 w 7161628"/>
              <a:gd name="connsiteY3855" fmla="*/ 1565994 h 3489381"/>
              <a:gd name="connsiteX3856" fmla="*/ 4261865 w 7161628"/>
              <a:gd name="connsiteY3856" fmla="*/ 1567407 h 3489381"/>
              <a:gd name="connsiteX3857" fmla="*/ 4263302 w 7161628"/>
              <a:gd name="connsiteY3857" fmla="*/ 1559711 h 3489381"/>
              <a:gd name="connsiteX3858" fmla="*/ 4205779 w 7161628"/>
              <a:gd name="connsiteY3858" fmla="*/ 1534267 h 3489381"/>
              <a:gd name="connsiteX3859" fmla="*/ 4202071 w 7161628"/>
              <a:gd name="connsiteY3859" fmla="*/ 1523476 h 3489381"/>
              <a:gd name="connsiteX3860" fmla="*/ 4179456 w 7161628"/>
              <a:gd name="connsiteY3860" fmla="*/ 1521759 h 3489381"/>
              <a:gd name="connsiteX3861" fmla="*/ 4181934 w 7161628"/>
              <a:gd name="connsiteY3861" fmla="*/ 1506090 h 3489381"/>
              <a:gd name="connsiteX3862" fmla="*/ 4160178 w 7161628"/>
              <a:gd name="connsiteY3862" fmla="*/ 1514637 h 3489381"/>
              <a:gd name="connsiteX3863" fmla="*/ 4160205 w 7161628"/>
              <a:gd name="connsiteY3863" fmla="*/ 1509681 h 3489381"/>
              <a:gd name="connsiteX3864" fmla="*/ 4161248 w 7161628"/>
              <a:gd name="connsiteY3864" fmla="*/ 1509200 h 3489381"/>
              <a:gd name="connsiteX3865" fmla="*/ 4160211 w 7161628"/>
              <a:gd name="connsiteY3865" fmla="*/ 1508594 h 3489381"/>
              <a:gd name="connsiteX3866" fmla="*/ 4160205 w 7161628"/>
              <a:gd name="connsiteY3866" fmla="*/ 1509681 h 3489381"/>
              <a:gd name="connsiteX3867" fmla="*/ 4150714 w 7161628"/>
              <a:gd name="connsiteY3867" fmla="*/ 1514051 h 3489381"/>
              <a:gd name="connsiteX3868" fmla="*/ 4150655 w 7161628"/>
              <a:gd name="connsiteY3868" fmla="*/ 1503612 h 3489381"/>
              <a:gd name="connsiteX3869" fmla="*/ 4132606 w 7161628"/>
              <a:gd name="connsiteY3869" fmla="*/ 1500802 h 3489381"/>
              <a:gd name="connsiteX3870" fmla="*/ 4132664 w 7161628"/>
              <a:gd name="connsiteY3870" fmla="*/ 1479963 h 3489381"/>
              <a:gd name="connsiteX3871" fmla="*/ 4138097 w 7161628"/>
              <a:gd name="connsiteY3871" fmla="*/ 1479080 h 3489381"/>
              <a:gd name="connsiteX3872" fmla="*/ 4138164 w 7161628"/>
              <a:gd name="connsiteY3872" fmla="*/ 1479312 h 3489381"/>
              <a:gd name="connsiteX3873" fmla="*/ 4154401 w 7161628"/>
              <a:gd name="connsiteY3873" fmla="*/ 1476431 h 3489381"/>
              <a:gd name="connsiteX3874" fmla="*/ 4138097 w 7161628"/>
              <a:gd name="connsiteY3874" fmla="*/ 1479080 h 3489381"/>
              <a:gd name="connsiteX3875" fmla="*/ 4135494 w 7161628"/>
              <a:gd name="connsiteY3875" fmla="*/ 1470089 h 3489381"/>
              <a:gd name="connsiteX3876" fmla="*/ 4101405 w 7161628"/>
              <a:gd name="connsiteY3876" fmla="*/ 1459865 h 3489381"/>
              <a:gd name="connsiteX3877" fmla="*/ 4129542 w 7161628"/>
              <a:gd name="connsiteY3877" fmla="*/ 1417171 h 3489381"/>
              <a:gd name="connsiteX3878" fmla="*/ 4118342 w 7161628"/>
              <a:gd name="connsiteY3878" fmla="*/ 1348173 h 3489381"/>
              <a:gd name="connsiteX3879" fmla="*/ 4125191 w 7161628"/>
              <a:gd name="connsiteY3879" fmla="*/ 1338320 h 3489381"/>
              <a:gd name="connsiteX3880" fmla="*/ 4101542 w 7161628"/>
              <a:gd name="connsiteY3880" fmla="*/ 1314065 h 3489381"/>
              <a:gd name="connsiteX3881" fmla="*/ 4097659 w 7161628"/>
              <a:gd name="connsiteY3881" fmla="*/ 1322300 h 3489381"/>
              <a:gd name="connsiteX3882" fmla="*/ 4131611 w 7161628"/>
              <a:gd name="connsiteY3882" fmla="*/ 1247039 h 3489381"/>
              <a:gd name="connsiteX3883" fmla="*/ 4125776 w 7161628"/>
              <a:gd name="connsiteY3883" fmla="*/ 1250551 h 3489381"/>
              <a:gd name="connsiteX3884" fmla="*/ 4167768 w 7161628"/>
              <a:gd name="connsiteY3884" fmla="*/ 1192306 h 3489381"/>
              <a:gd name="connsiteX3885" fmla="*/ 4218325 w 7161628"/>
              <a:gd name="connsiteY3885" fmla="*/ 1140714 h 3489381"/>
              <a:gd name="connsiteX3886" fmla="*/ 4309918 w 7161628"/>
              <a:gd name="connsiteY3886" fmla="*/ 1093903 h 3489381"/>
              <a:gd name="connsiteX3887" fmla="*/ 4324611 w 7161628"/>
              <a:gd name="connsiteY3887" fmla="*/ 1045043 h 3489381"/>
              <a:gd name="connsiteX3888" fmla="*/ 4382193 w 7161628"/>
              <a:gd name="connsiteY3888" fmla="*/ 990758 h 3489381"/>
              <a:gd name="connsiteX3889" fmla="*/ 4435385 w 7161628"/>
              <a:gd name="connsiteY3889" fmla="*/ 961138 h 3489381"/>
              <a:gd name="connsiteX3890" fmla="*/ 4459659 w 7161628"/>
              <a:gd name="connsiteY3890" fmla="*/ 928591 h 3489381"/>
              <a:gd name="connsiteX3891" fmla="*/ 4529710 w 7161628"/>
              <a:gd name="connsiteY3891" fmla="*/ 933976 h 3489381"/>
              <a:gd name="connsiteX3892" fmla="*/ 4590239 w 7161628"/>
              <a:gd name="connsiteY3892" fmla="*/ 931147 h 3489381"/>
              <a:gd name="connsiteX3893" fmla="*/ 4725208 w 7161628"/>
              <a:gd name="connsiteY3893" fmla="*/ 887302 h 3489381"/>
              <a:gd name="connsiteX3894" fmla="*/ 4843670 w 7161628"/>
              <a:gd name="connsiteY3894" fmla="*/ 877896 h 3489381"/>
              <a:gd name="connsiteX3895" fmla="*/ 4935302 w 7161628"/>
              <a:gd name="connsiteY3895" fmla="*/ 871867 h 3489381"/>
              <a:gd name="connsiteX3896" fmla="*/ 4999694 w 7161628"/>
              <a:gd name="connsiteY3896" fmla="*/ 861623 h 3489381"/>
              <a:gd name="connsiteX3897" fmla="*/ 5042642 w 7161628"/>
              <a:gd name="connsiteY3897" fmla="*/ 867457 h 3489381"/>
              <a:gd name="connsiteX3898" fmla="*/ 5030876 w 7161628"/>
              <a:gd name="connsiteY3898" fmla="*/ 894268 h 3489381"/>
              <a:gd name="connsiteX3899" fmla="*/ 5007753 w 7161628"/>
              <a:gd name="connsiteY3899" fmla="*/ 929605 h 3489381"/>
              <a:gd name="connsiteX3900" fmla="*/ 5046583 w 7161628"/>
              <a:gd name="connsiteY3900" fmla="*/ 950113 h 3489381"/>
              <a:gd name="connsiteX3901" fmla="*/ 5177592 w 7161628"/>
              <a:gd name="connsiteY3901" fmla="*/ 968397 h 3489381"/>
              <a:gd name="connsiteX3902" fmla="*/ 5216130 w 7161628"/>
              <a:gd name="connsiteY3902" fmla="*/ 994739 h 3489381"/>
              <a:gd name="connsiteX3903" fmla="*/ 5293107 w 7161628"/>
              <a:gd name="connsiteY3903" fmla="*/ 1011286 h 3489381"/>
              <a:gd name="connsiteX3904" fmla="*/ 5378125 w 7161628"/>
              <a:gd name="connsiteY3904" fmla="*/ 969528 h 3489381"/>
              <a:gd name="connsiteX3905" fmla="*/ 5478713 w 7161628"/>
              <a:gd name="connsiteY3905" fmla="*/ 988905 h 3489381"/>
              <a:gd name="connsiteX3906" fmla="*/ 5608922 w 7161628"/>
              <a:gd name="connsiteY3906" fmla="*/ 1019462 h 3489381"/>
              <a:gd name="connsiteX3907" fmla="*/ 5707617 w 7161628"/>
              <a:gd name="connsiteY3907" fmla="*/ 1023052 h 3489381"/>
              <a:gd name="connsiteX3908" fmla="*/ 5725898 w 7161628"/>
              <a:gd name="connsiteY3908" fmla="*/ 1025350 h 3489381"/>
              <a:gd name="connsiteX3909" fmla="*/ 5738320 w 7161628"/>
              <a:gd name="connsiteY3909" fmla="*/ 1026911 h 3489381"/>
              <a:gd name="connsiteX3910" fmla="*/ 5762880 w 7161628"/>
              <a:gd name="connsiteY3910" fmla="*/ 1033225 h 3489381"/>
              <a:gd name="connsiteX3911" fmla="*/ 5772373 w 7161628"/>
              <a:gd name="connsiteY3911" fmla="*/ 1040469 h 3489381"/>
              <a:gd name="connsiteX3912" fmla="*/ 5857514 w 7161628"/>
              <a:gd name="connsiteY3912" fmla="*/ 1027169 h 3489381"/>
              <a:gd name="connsiteX3913" fmla="*/ 5895700 w 7161628"/>
              <a:gd name="connsiteY3913" fmla="*/ 967284 h 3489381"/>
              <a:gd name="connsiteX3914" fmla="*/ 5903291 w 7161628"/>
              <a:gd name="connsiteY3914" fmla="*/ 930444 h 3489381"/>
              <a:gd name="connsiteX3915" fmla="*/ 5829513 w 7161628"/>
              <a:gd name="connsiteY3915" fmla="*/ 934210 h 3489381"/>
              <a:gd name="connsiteX3916" fmla="*/ 5784848 w 7161628"/>
              <a:gd name="connsiteY3916" fmla="*/ 931342 h 3489381"/>
              <a:gd name="connsiteX3917" fmla="*/ 5732281 w 7161628"/>
              <a:gd name="connsiteY3917" fmla="*/ 907068 h 3489381"/>
              <a:gd name="connsiteX3918" fmla="*/ 5702563 w 7161628"/>
              <a:gd name="connsiteY3918" fmla="*/ 917664 h 3489381"/>
              <a:gd name="connsiteX3919" fmla="*/ 5657547 w 7161628"/>
              <a:gd name="connsiteY3919" fmla="*/ 906541 h 3489381"/>
              <a:gd name="connsiteX3920" fmla="*/ 5601233 w 7161628"/>
              <a:gd name="connsiteY3920" fmla="*/ 897741 h 3489381"/>
              <a:gd name="connsiteX3921" fmla="*/ 5630912 w 7161628"/>
              <a:gd name="connsiteY3921" fmla="*/ 893214 h 3489381"/>
              <a:gd name="connsiteX3922" fmla="*/ 5596824 w 7161628"/>
              <a:gd name="connsiteY3922" fmla="*/ 888141 h 3489381"/>
              <a:gd name="connsiteX3923" fmla="*/ 5607633 w 7161628"/>
              <a:gd name="connsiteY3923" fmla="*/ 886111 h 3489381"/>
              <a:gd name="connsiteX3924" fmla="*/ 5589779 w 7161628"/>
              <a:gd name="connsiteY3924" fmla="*/ 874404 h 3489381"/>
              <a:gd name="connsiteX3925" fmla="*/ 5597780 w 7161628"/>
              <a:gd name="connsiteY3925" fmla="*/ 870891 h 3489381"/>
              <a:gd name="connsiteX3926" fmla="*/ 5563242 w 7161628"/>
              <a:gd name="connsiteY3926" fmla="*/ 857076 h 3489381"/>
              <a:gd name="connsiteX3927" fmla="*/ 5568823 w 7161628"/>
              <a:gd name="connsiteY3927" fmla="*/ 849974 h 3489381"/>
              <a:gd name="connsiteX3928" fmla="*/ 5591067 w 7161628"/>
              <a:gd name="connsiteY3928" fmla="*/ 857701 h 3489381"/>
              <a:gd name="connsiteX3929" fmla="*/ 5583828 w 7161628"/>
              <a:gd name="connsiteY3929" fmla="*/ 833193 h 3489381"/>
              <a:gd name="connsiteX3930" fmla="*/ 5553896 w 7161628"/>
              <a:gd name="connsiteY3930" fmla="*/ 829251 h 3489381"/>
              <a:gd name="connsiteX3931" fmla="*/ 5579204 w 7161628"/>
              <a:gd name="connsiteY3931" fmla="*/ 808782 h 3489381"/>
              <a:gd name="connsiteX3932" fmla="*/ 5476332 w 7161628"/>
              <a:gd name="connsiteY3932" fmla="*/ 797660 h 3489381"/>
              <a:gd name="connsiteX3933" fmla="*/ 5499611 w 7161628"/>
              <a:gd name="connsiteY3933" fmla="*/ 812548 h 3489381"/>
              <a:gd name="connsiteX3934" fmla="*/ 5476000 w 7161628"/>
              <a:gd name="connsiteY3934" fmla="*/ 806616 h 3489381"/>
              <a:gd name="connsiteX3935" fmla="*/ 5485523 w 7161628"/>
              <a:gd name="connsiteY3935" fmla="*/ 815104 h 3489381"/>
              <a:gd name="connsiteX3936" fmla="*/ 5464020 w 7161628"/>
              <a:gd name="connsiteY3936" fmla="*/ 807924 h 3489381"/>
              <a:gd name="connsiteX3937" fmla="*/ 5476098 w 7161628"/>
              <a:gd name="connsiteY3937" fmla="*/ 815534 h 3489381"/>
              <a:gd name="connsiteX3938" fmla="*/ 5446927 w 7161628"/>
              <a:gd name="connsiteY3938" fmla="*/ 799358 h 3489381"/>
              <a:gd name="connsiteX3939" fmla="*/ 5506499 w 7161628"/>
              <a:gd name="connsiteY3939" fmla="*/ 860530 h 3489381"/>
              <a:gd name="connsiteX3940" fmla="*/ 5478733 w 7161628"/>
              <a:gd name="connsiteY3940" fmla="*/ 850091 h 3489381"/>
              <a:gd name="connsiteX3941" fmla="*/ 5487571 w 7161628"/>
              <a:gd name="connsiteY3941" fmla="*/ 867672 h 3489381"/>
              <a:gd name="connsiteX3942" fmla="*/ 5452936 w 7161628"/>
              <a:gd name="connsiteY3942" fmla="*/ 859125 h 3489381"/>
              <a:gd name="connsiteX3943" fmla="*/ 5468469 w 7161628"/>
              <a:gd name="connsiteY3943" fmla="*/ 868765 h 3489381"/>
              <a:gd name="connsiteX3944" fmla="*/ 5443649 w 7161628"/>
              <a:gd name="connsiteY3944" fmla="*/ 866657 h 3489381"/>
              <a:gd name="connsiteX3945" fmla="*/ 5458205 w 7161628"/>
              <a:gd name="connsiteY3945" fmla="*/ 891926 h 3489381"/>
              <a:gd name="connsiteX3946" fmla="*/ 5436526 w 7161628"/>
              <a:gd name="connsiteY3946" fmla="*/ 889936 h 3489381"/>
              <a:gd name="connsiteX3947" fmla="*/ 5384817 w 7161628"/>
              <a:gd name="connsiteY3947" fmla="*/ 854442 h 3489381"/>
              <a:gd name="connsiteX3948" fmla="*/ 5408487 w 7161628"/>
              <a:gd name="connsiteY3948" fmla="*/ 847027 h 3489381"/>
              <a:gd name="connsiteX3949" fmla="*/ 5366554 w 7161628"/>
              <a:gd name="connsiteY3949" fmla="*/ 837134 h 3489381"/>
              <a:gd name="connsiteX3950" fmla="*/ 5347123 w 7161628"/>
              <a:gd name="connsiteY3950" fmla="*/ 817988 h 3489381"/>
              <a:gd name="connsiteX3951" fmla="*/ 5343743 w 7161628"/>
              <a:gd name="connsiteY3951" fmla="*/ 815226 h 3489381"/>
              <a:gd name="connsiteX3952" fmla="*/ 5353616 w 7161628"/>
              <a:gd name="connsiteY3952" fmla="*/ 820588 h 3489381"/>
              <a:gd name="connsiteX3953" fmla="*/ 5344628 w 7161628"/>
              <a:gd name="connsiteY3953" fmla="*/ 814122 h 3489381"/>
              <a:gd name="connsiteX3954" fmla="*/ 5340391 w 7161628"/>
              <a:gd name="connsiteY3954" fmla="*/ 812489 h 3489381"/>
              <a:gd name="connsiteX3955" fmla="*/ 5319704 w 7161628"/>
              <a:gd name="connsiteY3955" fmla="*/ 795592 h 3489381"/>
              <a:gd name="connsiteX3956" fmla="*/ 5327001 w 7161628"/>
              <a:gd name="connsiteY3956" fmla="*/ 797504 h 3489381"/>
              <a:gd name="connsiteX3957" fmla="*/ 5329304 w 7161628"/>
              <a:gd name="connsiteY3957" fmla="*/ 767962 h 3489381"/>
              <a:gd name="connsiteX3958" fmla="*/ 5226550 w 7161628"/>
              <a:gd name="connsiteY3958" fmla="*/ 738946 h 3489381"/>
              <a:gd name="connsiteX3959" fmla="*/ 5255467 w 7161628"/>
              <a:gd name="connsiteY3959" fmla="*/ 737209 h 3489381"/>
              <a:gd name="connsiteX3960" fmla="*/ 5248459 w 7161628"/>
              <a:gd name="connsiteY3960" fmla="*/ 735562 h 3489381"/>
              <a:gd name="connsiteX3961" fmla="*/ 5244096 w 7161628"/>
              <a:gd name="connsiteY3961" fmla="*/ 734481 h 3489381"/>
              <a:gd name="connsiteX3962" fmla="*/ 5234393 w 7161628"/>
              <a:gd name="connsiteY3962" fmla="*/ 732078 h 3489381"/>
              <a:gd name="connsiteX3963" fmla="*/ 5226140 w 7161628"/>
              <a:gd name="connsiteY3963" fmla="*/ 727824 h 3489381"/>
              <a:gd name="connsiteX3964" fmla="*/ 5177892 w 7161628"/>
              <a:gd name="connsiteY3964" fmla="*/ 713097 h 3489381"/>
              <a:gd name="connsiteX3965" fmla="*/ 5175770 w 7161628"/>
              <a:gd name="connsiteY3965" fmla="*/ 711648 h 3489381"/>
              <a:gd name="connsiteX3966" fmla="*/ 5178611 w 7161628"/>
              <a:gd name="connsiteY3966" fmla="*/ 711724 h 3489381"/>
              <a:gd name="connsiteX3967" fmla="*/ 5185221 w 7161628"/>
              <a:gd name="connsiteY3967" fmla="*/ 707550 h 3489381"/>
              <a:gd name="connsiteX3968" fmla="*/ 5161494 w 7161628"/>
              <a:gd name="connsiteY3968" fmla="*/ 698672 h 3489381"/>
              <a:gd name="connsiteX3969" fmla="*/ 5171953 w 7161628"/>
              <a:gd name="connsiteY3969" fmla="*/ 701989 h 3489381"/>
              <a:gd name="connsiteX3970" fmla="*/ 5164762 w 7161628"/>
              <a:gd name="connsiteY3970" fmla="*/ 696870 h 3489381"/>
              <a:gd name="connsiteX3971" fmla="*/ 5163841 w 7161628"/>
              <a:gd name="connsiteY3971" fmla="*/ 696276 h 3489381"/>
              <a:gd name="connsiteX3972" fmla="*/ 5166392 w 7161628"/>
              <a:gd name="connsiteY3972" fmla="*/ 697452 h 3489381"/>
              <a:gd name="connsiteX3973" fmla="*/ 5168078 w 7161628"/>
              <a:gd name="connsiteY3973" fmla="*/ 696829 h 3489381"/>
              <a:gd name="connsiteX3974" fmla="*/ 5162107 w 7161628"/>
              <a:gd name="connsiteY3974" fmla="*/ 695160 h 3489381"/>
              <a:gd name="connsiteX3975" fmla="*/ 5156932 w 7161628"/>
              <a:gd name="connsiteY3975" fmla="*/ 691828 h 3489381"/>
              <a:gd name="connsiteX3976" fmla="*/ 5154586 w 7161628"/>
              <a:gd name="connsiteY3976" fmla="*/ 690945 h 3489381"/>
              <a:gd name="connsiteX3977" fmla="*/ 5162918 w 7161628"/>
              <a:gd name="connsiteY3977" fmla="*/ 689911 h 3489381"/>
              <a:gd name="connsiteX3978" fmla="*/ 5153276 w 7161628"/>
              <a:gd name="connsiteY3978" fmla="*/ 690060 h 3489381"/>
              <a:gd name="connsiteX3979" fmla="*/ 5149337 w 7161628"/>
              <a:gd name="connsiteY3979" fmla="*/ 689741 h 3489381"/>
              <a:gd name="connsiteX3980" fmla="*/ 5133022 w 7161628"/>
              <a:gd name="connsiteY3980" fmla="*/ 688415 h 3489381"/>
              <a:gd name="connsiteX3981" fmla="*/ 5126937 w 7161628"/>
              <a:gd name="connsiteY3981" fmla="*/ 679120 h 3489381"/>
              <a:gd name="connsiteX3982" fmla="*/ 5126566 w 7161628"/>
              <a:gd name="connsiteY3982" fmla="*/ 676174 h 3489381"/>
              <a:gd name="connsiteX3983" fmla="*/ 5076165 w 7161628"/>
              <a:gd name="connsiteY3983" fmla="*/ 683647 h 3489381"/>
              <a:gd name="connsiteX3984" fmla="*/ 5119620 w 7161628"/>
              <a:gd name="connsiteY3984" fmla="*/ 720916 h 3489381"/>
              <a:gd name="connsiteX3985" fmla="*/ 5214686 w 7161628"/>
              <a:gd name="connsiteY3985" fmla="*/ 762986 h 3489381"/>
              <a:gd name="connsiteX3986" fmla="*/ 5206646 w 7161628"/>
              <a:gd name="connsiteY3986" fmla="*/ 769445 h 3489381"/>
              <a:gd name="connsiteX3987" fmla="*/ 5293712 w 7161628"/>
              <a:gd name="connsiteY3987" fmla="*/ 803280 h 3489381"/>
              <a:gd name="connsiteX3988" fmla="*/ 5229262 w 7161628"/>
              <a:gd name="connsiteY3988" fmla="*/ 805836 h 3489381"/>
              <a:gd name="connsiteX3989" fmla="*/ 5249516 w 7161628"/>
              <a:gd name="connsiteY3989" fmla="*/ 823866 h 3489381"/>
              <a:gd name="connsiteX3990" fmla="*/ 5195934 w 7161628"/>
              <a:gd name="connsiteY3990" fmla="*/ 843378 h 3489381"/>
              <a:gd name="connsiteX3991" fmla="*/ 5215564 w 7161628"/>
              <a:gd name="connsiteY3991" fmla="*/ 826695 h 3489381"/>
              <a:gd name="connsiteX3992" fmla="*/ 5013411 w 7161628"/>
              <a:gd name="connsiteY3992" fmla="*/ 726263 h 3489381"/>
              <a:gd name="connsiteX3993" fmla="*/ 4889115 w 7161628"/>
              <a:gd name="connsiteY3993" fmla="*/ 734439 h 3489381"/>
              <a:gd name="connsiteX3994" fmla="*/ 4795395 w 7161628"/>
              <a:gd name="connsiteY3994" fmla="*/ 732702 h 3489381"/>
              <a:gd name="connsiteX3995" fmla="*/ 4772371 w 7161628"/>
              <a:gd name="connsiteY3995" fmla="*/ 758030 h 3489381"/>
              <a:gd name="connsiteX3996" fmla="*/ 4705032 w 7161628"/>
              <a:gd name="connsiteY3996" fmla="*/ 789601 h 3489381"/>
              <a:gd name="connsiteX3997" fmla="*/ 4667958 w 7161628"/>
              <a:gd name="connsiteY3997" fmla="*/ 810519 h 3489381"/>
              <a:gd name="connsiteX3998" fmla="*/ 4661187 w 7161628"/>
              <a:gd name="connsiteY3998" fmla="*/ 845603 h 3489381"/>
              <a:gd name="connsiteX3999" fmla="*/ 4616034 w 7161628"/>
              <a:gd name="connsiteY3999" fmla="*/ 876140 h 3489381"/>
              <a:gd name="connsiteX4000" fmla="*/ 4585087 w 7161628"/>
              <a:gd name="connsiteY4000" fmla="*/ 895458 h 3489381"/>
              <a:gd name="connsiteX4001" fmla="*/ 4519817 w 7161628"/>
              <a:gd name="connsiteY4001" fmla="*/ 903361 h 3489381"/>
              <a:gd name="connsiteX4002" fmla="*/ 4437356 w 7161628"/>
              <a:gd name="connsiteY4002" fmla="*/ 910893 h 3489381"/>
              <a:gd name="connsiteX4003" fmla="*/ 4350602 w 7161628"/>
              <a:gd name="connsiteY4003" fmla="*/ 917332 h 3489381"/>
              <a:gd name="connsiteX4004" fmla="*/ 4339265 w 7161628"/>
              <a:gd name="connsiteY4004" fmla="*/ 887477 h 3489381"/>
              <a:gd name="connsiteX4005" fmla="*/ 4348105 w 7161628"/>
              <a:gd name="connsiteY4005" fmla="*/ 856413 h 3489381"/>
              <a:gd name="connsiteX4006" fmla="*/ 4359305 w 7161628"/>
              <a:gd name="connsiteY4006" fmla="*/ 799065 h 3489381"/>
              <a:gd name="connsiteX4007" fmla="*/ 4355968 w 7161628"/>
              <a:gd name="connsiteY4007" fmla="*/ 791143 h 3489381"/>
              <a:gd name="connsiteX4008" fmla="*/ 4341197 w 7161628"/>
              <a:gd name="connsiteY4008" fmla="*/ 782323 h 3489381"/>
              <a:gd name="connsiteX4009" fmla="*/ 4494041 w 7161628"/>
              <a:gd name="connsiteY4009" fmla="*/ 756176 h 3489381"/>
              <a:gd name="connsiteX4010" fmla="*/ 4594805 w 7161628"/>
              <a:gd name="connsiteY4010" fmla="*/ 748371 h 3489381"/>
              <a:gd name="connsiteX4011" fmla="*/ 4633615 w 7161628"/>
              <a:gd name="connsiteY4011" fmla="*/ 702516 h 3489381"/>
              <a:gd name="connsiteX4012" fmla="*/ 4610746 w 7161628"/>
              <a:gd name="connsiteY4012" fmla="*/ 690028 h 3489381"/>
              <a:gd name="connsiteX4013" fmla="*/ 4621693 w 7161628"/>
              <a:gd name="connsiteY4013" fmla="*/ 693481 h 3489381"/>
              <a:gd name="connsiteX4014" fmla="*/ 4611815 w 7161628"/>
              <a:gd name="connsiteY4014" fmla="*/ 685562 h 3489381"/>
              <a:gd name="connsiteX4015" fmla="*/ 4604732 w 7161628"/>
              <a:gd name="connsiteY4015" fmla="*/ 679884 h 3489381"/>
              <a:gd name="connsiteX4016" fmla="*/ 4580131 w 7161628"/>
              <a:gd name="connsiteY4016" fmla="*/ 671042 h 3489381"/>
              <a:gd name="connsiteX4017" fmla="*/ 4588873 w 7161628"/>
              <a:gd name="connsiteY4017" fmla="*/ 668154 h 3489381"/>
              <a:gd name="connsiteX4018" fmla="*/ 4585926 w 7161628"/>
              <a:gd name="connsiteY4018" fmla="*/ 664778 h 3489381"/>
              <a:gd name="connsiteX4019" fmla="*/ 4497182 w 7161628"/>
              <a:gd name="connsiteY4019" fmla="*/ 656095 h 3489381"/>
              <a:gd name="connsiteX4020" fmla="*/ 4511231 w 7161628"/>
              <a:gd name="connsiteY4020" fmla="*/ 647607 h 3489381"/>
              <a:gd name="connsiteX4021" fmla="*/ 4557770 w 7161628"/>
              <a:gd name="connsiteY4021" fmla="*/ 631548 h 3489381"/>
              <a:gd name="connsiteX4022" fmla="*/ 4610766 w 7161628"/>
              <a:gd name="connsiteY4022" fmla="*/ 632172 h 3489381"/>
              <a:gd name="connsiteX4023" fmla="*/ 4596190 w 7161628"/>
              <a:gd name="connsiteY4023" fmla="*/ 609596 h 3489381"/>
              <a:gd name="connsiteX4024" fmla="*/ 4668875 w 7161628"/>
              <a:gd name="connsiteY4024" fmla="*/ 610767 h 3489381"/>
              <a:gd name="connsiteX4025" fmla="*/ 4709910 w 7161628"/>
              <a:gd name="connsiteY4025" fmla="*/ 592093 h 3489381"/>
              <a:gd name="connsiteX4026" fmla="*/ 4782517 w 7161628"/>
              <a:gd name="connsiteY4026" fmla="*/ 561107 h 3489381"/>
              <a:gd name="connsiteX4027" fmla="*/ 4792375 w 7161628"/>
              <a:gd name="connsiteY4027" fmla="*/ 555014 h 3489381"/>
              <a:gd name="connsiteX4028" fmla="*/ 4795099 w 7161628"/>
              <a:gd name="connsiteY4028" fmla="*/ 553261 h 3489381"/>
              <a:gd name="connsiteX4029" fmla="*/ 4814370 w 7161628"/>
              <a:gd name="connsiteY4029" fmla="*/ 540867 h 3489381"/>
              <a:gd name="connsiteX4030" fmla="*/ 4863710 w 7161628"/>
              <a:gd name="connsiteY4030" fmla="*/ 515330 h 3489381"/>
              <a:gd name="connsiteX4031" fmla="*/ 4853310 w 7161628"/>
              <a:gd name="connsiteY4031" fmla="*/ 514803 h 3489381"/>
              <a:gd name="connsiteX4032" fmla="*/ 4948200 w 7161628"/>
              <a:gd name="connsiteY4032" fmla="*/ 510432 h 3489381"/>
              <a:gd name="connsiteX4033" fmla="*/ 4965040 w 7161628"/>
              <a:gd name="connsiteY4033" fmla="*/ 502510 h 3489381"/>
              <a:gd name="connsiteX4034" fmla="*/ 4949390 w 7161628"/>
              <a:gd name="connsiteY4034" fmla="*/ 493944 h 3489381"/>
              <a:gd name="connsiteX4035" fmla="*/ 4961215 w 7161628"/>
              <a:gd name="connsiteY4035" fmla="*/ 488714 h 3489381"/>
              <a:gd name="connsiteX4036" fmla="*/ 4939751 w 7161628"/>
              <a:gd name="connsiteY4036" fmla="*/ 484227 h 3489381"/>
              <a:gd name="connsiteX4037" fmla="*/ 4953605 w 7161628"/>
              <a:gd name="connsiteY4037" fmla="*/ 480792 h 3489381"/>
              <a:gd name="connsiteX4038" fmla="*/ 4933916 w 7161628"/>
              <a:gd name="connsiteY4038" fmla="*/ 459055 h 3489381"/>
              <a:gd name="connsiteX4039" fmla="*/ 4941214 w 7161628"/>
              <a:gd name="connsiteY4039" fmla="*/ 459114 h 3489381"/>
              <a:gd name="connsiteX4040" fmla="*/ 4934385 w 7161628"/>
              <a:gd name="connsiteY4040" fmla="*/ 458684 h 3489381"/>
              <a:gd name="connsiteX4041" fmla="*/ 4946834 w 7161628"/>
              <a:gd name="connsiteY4041" fmla="*/ 446216 h 3489381"/>
              <a:gd name="connsiteX4042" fmla="*/ 5015031 w 7161628"/>
              <a:gd name="connsiteY4042" fmla="*/ 420517 h 3489381"/>
              <a:gd name="connsiteX4043" fmla="*/ 5003480 w 7161628"/>
              <a:gd name="connsiteY4043" fmla="*/ 436362 h 3489381"/>
              <a:gd name="connsiteX4044" fmla="*/ 5006680 w 7161628"/>
              <a:gd name="connsiteY4044" fmla="*/ 445201 h 3489381"/>
              <a:gd name="connsiteX4045" fmla="*/ 5025880 w 7161628"/>
              <a:gd name="connsiteY4045" fmla="*/ 447250 h 3489381"/>
              <a:gd name="connsiteX4046" fmla="*/ 4991187 w 7161628"/>
              <a:gd name="connsiteY4046" fmla="*/ 464655 h 3489381"/>
              <a:gd name="connsiteX4047" fmla="*/ 4989255 w 7161628"/>
              <a:gd name="connsiteY4047" fmla="*/ 466977 h 3489381"/>
              <a:gd name="connsiteX4048" fmla="*/ 5019859 w 7161628"/>
              <a:gd name="connsiteY4048" fmla="*/ 468865 h 3489381"/>
              <a:gd name="connsiteX4049" fmla="*/ 5019237 w 7161628"/>
              <a:gd name="connsiteY4049" fmla="*/ 477464 h 3489381"/>
              <a:gd name="connsiteX4050" fmla="*/ 5012878 w 7161628"/>
              <a:gd name="connsiteY4050" fmla="*/ 479349 h 3489381"/>
              <a:gd name="connsiteX4051" fmla="*/ 5003994 w 7161628"/>
              <a:gd name="connsiteY4051" fmla="*/ 479575 h 3489381"/>
              <a:gd name="connsiteX4052" fmla="*/ 4996798 w 7161628"/>
              <a:gd name="connsiteY4052" fmla="*/ 479758 h 3489381"/>
              <a:gd name="connsiteX4053" fmla="*/ 4996749 w 7161628"/>
              <a:gd name="connsiteY4053" fmla="*/ 479704 h 3489381"/>
              <a:gd name="connsiteX4054" fmla="*/ 4999480 w 7161628"/>
              <a:gd name="connsiteY4054" fmla="*/ 479485 h 3489381"/>
              <a:gd name="connsiteX4055" fmla="*/ 4996176 w 7161628"/>
              <a:gd name="connsiteY4055" fmla="*/ 479076 h 3489381"/>
              <a:gd name="connsiteX4056" fmla="*/ 4986172 w 7161628"/>
              <a:gd name="connsiteY4056" fmla="*/ 468109 h 3489381"/>
              <a:gd name="connsiteX4057" fmla="*/ 4979791 w 7161628"/>
              <a:gd name="connsiteY4057" fmla="*/ 477046 h 3489381"/>
              <a:gd name="connsiteX4058" fmla="*/ 4996176 w 7161628"/>
              <a:gd name="connsiteY4058" fmla="*/ 479076 h 3489381"/>
              <a:gd name="connsiteX4059" fmla="*/ 4996749 w 7161628"/>
              <a:gd name="connsiteY4059" fmla="*/ 479704 h 3489381"/>
              <a:gd name="connsiteX4060" fmla="*/ 4989762 w 7161628"/>
              <a:gd name="connsiteY4060" fmla="*/ 480265 h 3489381"/>
              <a:gd name="connsiteX4061" fmla="*/ 5042115 w 7161628"/>
              <a:gd name="connsiteY4061" fmla="*/ 490412 h 3489381"/>
              <a:gd name="connsiteX4062" fmla="*/ 5025100 w 7161628"/>
              <a:gd name="connsiteY4062" fmla="*/ 498256 h 3489381"/>
              <a:gd name="connsiteX4063" fmla="*/ 5102097 w 7161628"/>
              <a:gd name="connsiteY4063" fmla="*/ 488617 h 3489381"/>
              <a:gd name="connsiteX4064" fmla="*/ 5107775 w 7161628"/>
              <a:gd name="connsiteY4064" fmla="*/ 493476 h 3489381"/>
              <a:gd name="connsiteX4065" fmla="*/ 5124918 w 7161628"/>
              <a:gd name="connsiteY4065" fmla="*/ 498489 h 3489381"/>
              <a:gd name="connsiteX4066" fmla="*/ 5129667 w 7161628"/>
              <a:gd name="connsiteY4066" fmla="*/ 499877 h 3489381"/>
              <a:gd name="connsiteX4067" fmla="*/ 5287293 w 7161628"/>
              <a:gd name="connsiteY4067" fmla="*/ 487290 h 3489381"/>
              <a:gd name="connsiteX4068" fmla="*/ 5277634 w 7161628"/>
              <a:gd name="connsiteY4068" fmla="*/ 486275 h 3489381"/>
              <a:gd name="connsiteX4069" fmla="*/ 5306084 w 7161628"/>
              <a:gd name="connsiteY4069" fmla="*/ 495759 h 3489381"/>
              <a:gd name="connsiteX4070" fmla="*/ 5356602 w 7161628"/>
              <a:gd name="connsiteY4070" fmla="*/ 480851 h 3489381"/>
              <a:gd name="connsiteX4071" fmla="*/ 5363568 w 7161628"/>
              <a:gd name="connsiteY4071" fmla="*/ 443113 h 3489381"/>
              <a:gd name="connsiteX4072" fmla="*/ 5433170 w 7161628"/>
              <a:gd name="connsiteY4072" fmla="*/ 443191 h 3489381"/>
              <a:gd name="connsiteX4073" fmla="*/ 5465581 w 7161628"/>
              <a:gd name="connsiteY4073" fmla="*/ 419795 h 3489381"/>
              <a:gd name="connsiteX4074" fmla="*/ 5428253 w 7161628"/>
              <a:gd name="connsiteY4074" fmla="*/ 405610 h 3489381"/>
              <a:gd name="connsiteX4075" fmla="*/ 5643381 w 7161628"/>
              <a:gd name="connsiteY4075" fmla="*/ 401395 h 3489381"/>
              <a:gd name="connsiteX4076" fmla="*/ 5614544 w 7161628"/>
              <a:gd name="connsiteY4076" fmla="*/ 392290 h 3489381"/>
              <a:gd name="connsiteX4077" fmla="*/ 5590350 w 7161628"/>
              <a:gd name="connsiteY4077" fmla="*/ 384928 h 3489381"/>
              <a:gd name="connsiteX4078" fmla="*/ 5592375 w 7161628"/>
              <a:gd name="connsiteY4078" fmla="*/ 380828 h 3489381"/>
              <a:gd name="connsiteX4079" fmla="*/ 5414828 w 7161628"/>
              <a:gd name="connsiteY4079" fmla="*/ 385219 h 3489381"/>
              <a:gd name="connsiteX4080" fmla="*/ 5393013 w 7161628"/>
              <a:gd name="connsiteY4080" fmla="*/ 381258 h 3489381"/>
              <a:gd name="connsiteX4081" fmla="*/ 5399647 w 7161628"/>
              <a:gd name="connsiteY4081" fmla="*/ 377160 h 3489381"/>
              <a:gd name="connsiteX4082" fmla="*/ 5377266 w 7161628"/>
              <a:gd name="connsiteY4082" fmla="*/ 370955 h 3489381"/>
              <a:gd name="connsiteX4083" fmla="*/ 5358553 w 7161628"/>
              <a:gd name="connsiteY4083" fmla="*/ 369921 h 3489381"/>
              <a:gd name="connsiteX4084" fmla="*/ 5343646 w 7161628"/>
              <a:gd name="connsiteY4084" fmla="*/ 327149 h 3489381"/>
              <a:gd name="connsiteX4085" fmla="*/ 5377402 w 7161628"/>
              <a:gd name="connsiteY4085" fmla="*/ 315558 h 3489381"/>
              <a:gd name="connsiteX4086" fmla="*/ 5370300 w 7161628"/>
              <a:gd name="connsiteY4086" fmla="*/ 313178 h 3489381"/>
              <a:gd name="connsiteX4087" fmla="*/ 5469269 w 7161628"/>
              <a:gd name="connsiteY4087" fmla="*/ 288884 h 3489381"/>
              <a:gd name="connsiteX4088" fmla="*/ 5473288 w 7161628"/>
              <a:gd name="connsiteY4088" fmla="*/ 286543 h 3489381"/>
              <a:gd name="connsiteX4089" fmla="*/ 5377461 w 7161628"/>
              <a:gd name="connsiteY4089" fmla="*/ 265567 h 3489381"/>
              <a:gd name="connsiteX4090" fmla="*/ 5341577 w 7161628"/>
              <a:gd name="connsiteY4090" fmla="*/ 283109 h 3489381"/>
              <a:gd name="connsiteX4091" fmla="*/ 5344446 w 7161628"/>
              <a:gd name="connsiteY4091" fmla="*/ 285918 h 3489381"/>
              <a:gd name="connsiteX4092" fmla="*/ 5359197 w 7161628"/>
              <a:gd name="connsiteY4092" fmla="*/ 291850 h 3489381"/>
              <a:gd name="connsiteX4093" fmla="*/ 5259038 w 7161628"/>
              <a:gd name="connsiteY4093" fmla="*/ 315890 h 3489381"/>
              <a:gd name="connsiteX4094" fmla="*/ 5230472 w 7161628"/>
              <a:gd name="connsiteY4094" fmla="*/ 326056 h 3489381"/>
              <a:gd name="connsiteX4095" fmla="*/ 5238003 w 7161628"/>
              <a:gd name="connsiteY4095" fmla="*/ 331676 h 3489381"/>
              <a:gd name="connsiteX4096" fmla="*/ 5234159 w 7161628"/>
              <a:gd name="connsiteY4096" fmla="*/ 344398 h 3489381"/>
              <a:gd name="connsiteX4097" fmla="*/ 5230374 w 7161628"/>
              <a:gd name="connsiteY4097" fmla="*/ 361413 h 3489381"/>
              <a:gd name="connsiteX4098" fmla="*/ 5273087 w 7161628"/>
              <a:gd name="connsiteY4098" fmla="*/ 370682 h 3489381"/>
              <a:gd name="connsiteX4099" fmla="*/ 5268990 w 7161628"/>
              <a:gd name="connsiteY4099" fmla="*/ 372614 h 3489381"/>
              <a:gd name="connsiteX4100" fmla="*/ 5290044 w 7161628"/>
              <a:gd name="connsiteY4100" fmla="*/ 383814 h 3489381"/>
              <a:gd name="connsiteX4101" fmla="*/ 5265926 w 7161628"/>
              <a:gd name="connsiteY4101" fmla="*/ 392048 h 3489381"/>
              <a:gd name="connsiteX4102" fmla="*/ 5263429 w 7161628"/>
              <a:gd name="connsiteY4102" fmla="*/ 398175 h 3489381"/>
              <a:gd name="connsiteX4103" fmla="*/ 5215291 w 7161628"/>
              <a:gd name="connsiteY4103" fmla="*/ 403990 h 3489381"/>
              <a:gd name="connsiteX4104" fmla="*/ 5211193 w 7161628"/>
              <a:gd name="connsiteY4104" fmla="*/ 407893 h 3489381"/>
              <a:gd name="connsiteX4105" fmla="*/ 5210490 w 7161628"/>
              <a:gd name="connsiteY4105" fmla="*/ 418839 h 3489381"/>
              <a:gd name="connsiteX4106" fmla="*/ 5137689 w 7161628"/>
              <a:gd name="connsiteY4106" fmla="*/ 460323 h 3489381"/>
              <a:gd name="connsiteX4107" fmla="*/ 5140322 w 7161628"/>
              <a:gd name="connsiteY4107" fmla="*/ 469455 h 3489381"/>
              <a:gd name="connsiteX4108" fmla="*/ 5084107 w 7161628"/>
              <a:gd name="connsiteY4108" fmla="*/ 456167 h 3489381"/>
              <a:gd name="connsiteX4109" fmla="*/ 5085570 w 7161628"/>
              <a:gd name="connsiteY4109" fmla="*/ 463387 h 3489381"/>
              <a:gd name="connsiteX4110" fmla="*/ 5071189 w 7161628"/>
              <a:gd name="connsiteY4110" fmla="*/ 466314 h 3489381"/>
              <a:gd name="connsiteX4111" fmla="*/ 5077316 w 7161628"/>
              <a:gd name="connsiteY4111" fmla="*/ 472051 h 3489381"/>
              <a:gd name="connsiteX4112" fmla="*/ 5079599 w 7161628"/>
              <a:gd name="connsiteY4112" fmla="*/ 476851 h 3489381"/>
              <a:gd name="connsiteX4113" fmla="*/ 5026934 w 7161628"/>
              <a:gd name="connsiteY4113" fmla="*/ 481924 h 3489381"/>
              <a:gd name="connsiteX4114" fmla="*/ 5029490 w 7161628"/>
              <a:gd name="connsiteY4114" fmla="*/ 479602 h 3489381"/>
              <a:gd name="connsiteX4115" fmla="*/ 5057003 w 7161628"/>
              <a:gd name="connsiteY4115" fmla="*/ 477885 h 3489381"/>
              <a:gd name="connsiteX4116" fmla="*/ 5053998 w 7161628"/>
              <a:gd name="connsiteY4116" fmla="*/ 475387 h 3489381"/>
              <a:gd name="connsiteX4117" fmla="*/ 5024066 w 7161628"/>
              <a:gd name="connsiteY4117" fmla="*/ 461982 h 3489381"/>
              <a:gd name="connsiteX4118" fmla="*/ 5041822 w 7161628"/>
              <a:gd name="connsiteY4118" fmla="*/ 457299 h 3489381"/>
              <a:gd name="connsiteX4119" fmla="*/ 5062816 w 7161628"/>
              <a:gd name="connsiteY4119" fmla="*/ 456248 h 3489381"/>
              <a:gd name="connsiteX4120" fmla="*/ 5061998 w 7161628"/>
              <a:gd name="connsiteY4120" fmla="*/ 456594 h 3489381"/>
              <a:gd name="connsiteX4121" fmla="*/ 5056574 w 7161628"/>
              <a:gd name="connsiteY4121" fmla="*/ 456850 h 3489381"/>
              <a:gd name="connsiteX4122" fmla="*/ 5056011 w 7161628"/>
              <a:gd name="connsiteY4122" fmla="*/ 459124 h 3489381"/>
              <a:gd name="connsiteX4123" fmla="*/ 5055155 w 7161628"/>
              <a:gd name="connsiteY4123" fmla="*/ 459486 h 3489381"/>
              <a:gd name="connsiteX4124" fmla="*/ 5055052 w 7161628"/>
              <a:gd name="connsiteY4124" fmla="*/ 462997 h 3489381"/>
              <a:gd name="connsiteX4125" fmla="*/ 5056011 w 7161628"/>
              <a:gd name="connsiteY4125" fmla="*/ 459124 h 3489381"/>
              <a:gd name="connsiteX4126" fmla="*/ 5061998 w 7161628"/>
              <a:gd name="connsiteY4126" fmla="*/ 456594 h 3489381"/>
              <a:gd name="connsiteX4127" fmla="*/ 5083365 w 7161628"/>
              <a:gd name="connsiteY4127" fmla="*/ 455582 h 3489381"/>
              <a:gd name="connsiteX4128" fmla="*/ 5091658 w 7161628"/>
              <a:gd name="connsiteY4128" fmla="*/ 445396 h 3489381"/>
              <a:gd name="connsiteX4129" fmla="*/ 5041842 w 7161628"/>
              <a:gd name="connsiteY4129" fmla="*/ 411951 h 3489381"/>
              <a:gd name="connsiteX4130" fmla="*/ 5044847 w 7161628"/>
              <a:gd name="connsiteY4130" fmla="*/ 409766 h 3489381"/>
              <a:gd name="connsiteX4131" fmla="*/ 5010465 w 7161628"/>
              <a:gd name="connsiteY4131" fmla="*/ 384009 h 3489381"/>
              <a:gd name="connsiteX4132" fmla="*/ 4976201 w 7161628"/>
              <a:gd name="connsiteY4132" fmla="*/ 399209 h 3489381"/>
              <a:gd name="connsiteX4133" fmla="*/ 4901584 w 7161628"/>
              <a:gd name="connsiteY4133" fmla="*/ 419210 h 3489381"/>
              <a:gd name="connsiteX4134" fmla="*/ 4849134 w 7161628"/>
              <a:gd name="connsiteY4134" fmla="*/ 399053 h 3489381"/>
              <a:gd name="connsiteX4135" fmla="*/ 4869661 w 7161628"/>
              <a:gd name="connsiteY4135" fmla="*/ 394702 h 3489381"/>
              <a:gd name="connsiteX4136" fmla="*/ 4844860 w 7161628"/>
              <a:gd name="connsiteY4136" fmla="*/ 397473 h 3489381"/>
              <a:gd name="connsiteX4137" fmla="*/ 4846461 w 7161628"/>
              <a:gd name="connsiteY4137" fmla="*/ 386351 h 3489381"/>
              <a:gd name="connsiteX4138" fmla="*/ 4858656 w 7161628"/>
              <a:gd name="connsiteY4138" fmla="*/ 378097 h 3489381"/>
              <a:gd name="connsiteX4139" fmla="*/ 4850617 w 7161628"/>
              <a:gd name="connsiteY4139" fmla="*/ 380575 h 3489381"/>
              <a:gd name="connsiteX4140" fmla="*/ 4863027 w 7161628"/>
              <a:gd name="connsiteY4140" fmla="*/ 383853 h 3489381"/>
              <a:gd name="connsiteX4141" fmla="*/ 4862832 w 7161628"/>
              <a:gd name="connsiteY4141" fmla="*/ 378780 h 3489381"/>
              <a:gd name="connsiteX4142" fmla="*/ 4836431 w 7161628"/>
              <a:gd name="connsiteY4142" fmla="*/ 368496 h 3489381"/>
              <a:gd name="connsiteX4143" fmla="*/ 4845895 w 7161628"/>
              <a:gd name="connsiteY4143" fmla="*/ 368672 h 3489381"/>
              <a:gd name="connsiteX4144" fmla="*/ 4831436 w 7161628"/>
              <a:gd name="connsiteY4144" fmla="*/ 366096 h 3489381"/>
              <a:gd name="connsiteX4145" fmla="*/ 4834967 w 7161628"/>
              <a:gd name="connsiteY4145" fmla="*/ 359521 h 3489381"/>
              <a:gd name="connsiteX4146" fmla="*/ 4846285 w 7161628"/>
              <a:gd name="connsiteY4146" fmla="*/ 357355 h 3489381"/>
              <a:gd name="connsiteX4147" fmla="*/ 4836041 w 7161628"/>
              <a:gd name="connsiteY4147" fmla="*/ 354154 h 3489381"/>
              <a:gd name="connsiteX4148" fmla="*/ 4846422 w 7161628"/>
              <a:gd name="connsiteY4148" fmla="*/ 348340 h 3489381"/>
              <a:gd name="connsiteX4149" fmla="*/ 4840236 w 7161628"/>
              <a:gd name="connsiteY4149" fmla="*/ 344183 h 3489381"/>
              <a:gd name="connsiteX4150" fmla="*/ 4829855 w 7161628"/>
              <a:gd name="connsiteY4150" fmla="*/ 342564 h 3489381"/>
              <a:gd name="connsiteX4151" fmla="*/ 4834460 w 7161628"/>
              <a:gd name="connsiteY4151" fmla="*/ 339071 h 3489381"/>
              <a:gd name="connsiteX4152" fmla="*/ 4852997 w 7161628"/>
              <a:gd name="connsiteY4152" fmla="*/ 337666 h 3489381"/>
              <a:gd name="connsiteX4153" fmla="*/ 4866591 w 7161628"/>
              <a:gd name="connsiteY4153" fmla="*/ 334074 h 3489381"/>
              <a:gd name="connsiteX4154" fmla="*/ 4867980 w 7161628"/>
              <a:gd name="connsiteY4154" fmla="*/ 333707 h 3489381"/>
              <a:gd name="connsiteX4155" fmla="*/ 4878568 w 7161628"/>
              <a:gd name="connsiteY4155" fmla="*/ 330909 h 3489381"/>
              <a:gd name="connsiteX4156" fmla="*/ 4882343 w 7161628"/>
              <a:gd name="connsiteY4156" fmla="*/ 331692 h 3489381"/>
              <a:gd name="connsiteX4157" fmla="*/ 4882571 w 7161628"/>
              <a:gd name="connsiteY4157" fmla="*/ 331813 h 3489381"/>
              <a:gd name="connsiteX4158" fmla="*/ 4882613 w 7161628"/>
              <a:gd name="connsiteY4158" fmla="*/ 331748 h 3489381"/>
              <a:gd name="connsiteX4159" fmla="*/ 4882343 w 7161628"/>
              <a:gd name="connsiteY4159" fmla="*/ 331692 h 3489381"/>
              <a:gd name="connsiteX4160" fmla="*/ 4880148 w 7161628"/>
              <a:gd name="connsiteY4160" fmla="*/ 330531 h 3489381"/>
              <a:gd name="connsiteX4161" fmla="*/ 4885486 w 7161628"/>
              <a:gd name="connsiteY4161" fmla="*/ 329081 h 3489381"/>
              <a:gd name="connsiteX4162" fmla="*/ 4878568 w 7161628"/>
              <a:gd name="connsiteY4162" fmla="*/ 330909 h 3489381"/>
              <a:gd name="connsiteX4163" fmla="*/ 4870129 w 7161628"/>
              <a:gd name="connsiteY4163" fmla="*/ 329159 h 3489381"/>
              <a:gd name="connsiteX4164" fmla="*/ 4882774 w 7161628"/>
              <a:gd name="connsiteY4164" fmla="*/ 327266 h 3489381"/>
              <a:gd name="connsiteX4165" fmla="*/ 4875749 w 7161628"/>
              <a:gd name="connsiteY4165" fmla="*/ 325685 h 3489381"/>
              <a:gd name="connsiteX4166" fmla="*/ 4916414 w 7161628"/>
              <a:gd name="connsiteY4166" fmla="*/ 323246 h 3489381"/>
              <a:gd name="connsiteX4167" fmla="*/ 4898442 w 7161628"/>
              <a:gd name="connsiteY4167" fmla="*/ 321139 h 3489381"/>
              <a:gd name="connsiteX4168" fmla="*/ 4897956 w 7161628"/>
              <a:gd name="connsiteY4168" fmla="*/ 319465 h 3489381"/>
              <a:gd name="connsiteX4169" fmla="*/ 4899204 w 7161628"/>
              <a:gd name="connsiteY4169" fmla="*/ 319363 h 3489381"/>
              <a:gd name="connsiteX4170" fmla="*/ 4897933 w 7161628"/>
              <a:gd name="connsiteY4170" fmla="*/ 319388 h 3489381"/>
              <a:gd name="connsiteX4171" fmla="*/ 4897682 w 7161628"/>
              <a:gd name="connsiteY4171" fmla="*/ 318524 h 3489381"/>
              <a:gd name="connsiteX4172" fmla="*/ 4927067 w 7161628"/>
              <a:gd name="connsiteY4172" fmla="*/ 312846 h 3489381"/>
              <a:gd name="connsiteX4173" fmla="*/ 4924316 w 7161628"/>
              <a:gd name="connsiteY4173" fmla="*/ 316475 h 3489381"/>
              <a:gd name="connsiteX4174" fmla="*/ 4928726 w 7161628"/>
              <a:gd name="connsiteY4174" fmla="*/ 313490 h 3489381"/>
              <a:gd name="connsiteX4175" fmla="*/ 4951790 w 7161628"/>
              <a:gd name="connsiteY4175" fmla="*/ 309704 h 3489381"/>
              <a:gd name="connsiteX4176" fmla="*/ 4952961 w 7161628"/>
              <a:gd name="connsiteY4176" fmla="*/ 302992 h 3489381"/>
              <a:gd name="connsiteX4177" fmla="*/ 4942990 w 7161628"/>
              <a:gd name="connsiteY4177" fmla="*/ 301860 h 3489381"/>
              <a:gd name="connsiteX4178" fmla="*/ 4959147 w 7161628"/>
              <a:gd name="connsiteY4178" fmla="*/ 307168 h 3489381"/>
              <a:gd name="connsiteX4179" fmla="*/ 4992845 w 7161628"/>
              <a:gd name="connsiteY4179" fmla="*/ 303031 h 3489381"/>
              <a:gd name="connsiteX4180" fmla="*/ 4981138 w 7161628"/>
              <a:gd name="connsiteY4180" fmla="*/ 299441 h 3489381"/>
              <a:gd name="connsiteX4181" fmla="*/ 5022875 w 7161628"/>
              <a:gd name="connsiteY4181" fmla="*/ 282113 h 3489381"/>
              <a:gd name="connsiteX4182" fmla="*/ 5029061 w 7161628"/>
              <a:gd name="connsiteY4182" fmla="*/ 280943 h 3489381"/>
              <a:gd name="connsiteX4183" fmla="*/ 5040613 w 7161628"/>
              <a:gd name="connsiteY4183" fmla="*/ 280045 h 3489381"/>
              <a:gd name="connsiteX4184" fmla="*/ 5019149 w 7161628"/>
              <a:gd name="connsiteY4184" fmla="*/ 276982 h 3489381"/>
              <a:gd name="connsiteX4185" fmla="*/ 5051559 w 7161628"/>
              <a:gd name="connsiteY4185" fmla="*/ 273977 h 3489381"/>
              <a:gd name="connsiteX4186" fmla="*/ 5040183 w 7161628"/>
              <a:gd name="connsiteY4186" fmla="*/ 274855 h 3489381"/>
              <a:gd name="connsiteX4187" fmla="*/ 5066662 w 7161628"/>
              <a:gd name="connsiteY4187" fmla="*/ 258698 h 3489381"/>
              <a:gd name="connsiteX4188" fmla="*/ 5088907 w 7161628"/>
              <a:gd name="connsiteY4188" fmla="*/ 251166 h 3489381"/>
              <a:gd name="connsiteX4189" fmla="*/ 5085199 w 7161628"/>
              <a:gd name="connsiteY4189" fmla="*/ 245800 h 3489381"/>
              <a:gd name="connsiteX4190" fmla="*/ 5104614 w 7161628"/>
              <a:gd name="connsiteY4190" fmla="*/ 244454 h 3489381"/>
              <a:gd name="connsiteX4191" fmla="*/ 5099775 w 7161628"/>
              <a:gd name="connsiteY4191" fmla="*/ 238132 h 3489381"/>
              <a:gd name="connsiteX4192" fmla="*/ 5119634 w 7161628"/>
              <a:gd name="connsiteY4192" fmla="*/ 233652 h 3489381"/>
              <a:gd name="connsiteX4193" fmla="*/ 5124120 w 7161628"/>
              <a:gd name="connsiteY4193" fmla="*/ 235761 h 3489381"/>
              <a:gd name="connsiteX4194" fmla="*/ 5130488 w 7161628"/>
              <a:gd name="connsiteY4194" fmla="*/ 233473 h 3489381"/>
              <a:gd name="connsiteX4195" fmla="*/ 5127139 w 7161628"/>
              <a:gd name="connsiteY4195" fmla="*/ 232513 h 3489381"/>
              <a:gd name="connsiteX4196" fmla="*/ 5129993 w 7161628"/>
              <a:gd name="connsiteY4196" fmla="*/ 232398 h 3489381"/>
              <a:gd name="connsiteX4197" fmla="*/ 5125493 w 7161628"/>
              <a:gd name="connsiteY4197" fmla="*/ 230405 h 3489381"/>
              <a:gd name="connsiteX4198" fmla="*/ 5153377 w 7161628"/>
              <a:gd name="connsiteY4198" fmla="*/ 225331 h 3489381"/>
              <a:gd name="connsiteX4199" fmla="*/ 5139074 w 7161628"/>
              <a:gd name="connsiteY4199" fmla="*/ 224746 h 3489381"/>
              <a:gd name="connsiteX4200" fmla="*/ 5137728 w 7161628"/>
              <a:gd name="connsiteY4200" fmla="*/ 220063 h 3489381"/>
              <a:gd name="connsiteX4201" fmla="*/ 5162548 w 7161628"/>
              <a:gd name="connsiteY4201" fmla="*/ 218385 h 3489381"/>
              <a:gd name="connsiteX4202" fmla="*/ 5153045 w 7161628"/>
              <a:gd name="connsiteY4202" fmla="*/ 217370 h 3489381"/>
              <a:gd name="connsiteX4203" fmla="*/ 5186099 w 7161628"/>
              <a:gd name="connsiteY4203" fmla="*/ 214365 h 3489381"/>
              <a:gd name="connsiteX4204" fmla="*/ 5185221 w 7161628"/>
              <a:gd name="connsiteY4204" fmla="*/ 211692 h 3489381"/>
              <a:gd name="connsiteX4205" fmla="*/ 5182139 w 7161628"/>
              <a:gd name="connsiteY4205" fmla="*/ 208062 h 3489381"/>
              <a:gd name="connsiteX4206" fmla="*/ 5146703 w 7161628"/>
              <a:gd name="connsiteY4206" fmla="*/ 213350 h 3489381"/>
              <a:gd name="connsiteX4207" fmla="*/ 5146952 w 7161628"/>
              <a:gd name="connsiteY4207" fmla="*/ 212609 h 3489381"/>
              <a:gd name="connsiteX4208" fmla="*/ 5147543 w 7161628"/>
              <a:gd name="connsiteY4208" fmla="*/ 212505 h 3489381"/>
              <a:gd name="connsiteX4209" fmla="*/ 5147059 w 7161628"/>
              <a:gd name="connsiteY4209" fmla="*/ 212288 h 3489381"/>
              <a:gd name="connsiteX4210" fmla="*/ 5148552 w 7161628"/>
              <a:gd name="connsiteY4210" fmla="*/ 207843 h 3489381"/>
              <a:gd name="connsiteX4211" fmla="*/ 5139015 w 7161628"/>
              <a:gd name="connsiteY4211" fmla="*/ 208687 h 3489381"/>
              <a:gd name="connsiteX4212" fmla="*/ 5147059 w 7161628"/>
              <a:gd name="connsiteY4212" fmla="*/ 212288 h 3489381"/>
              <a:gd name="connsiteX4213" fmla="*/ 5146952 w 7161628"/>
              <a:gd name="connsiteY4213" fmla="*/ 212609 h 3489381"/>
              <a:gd name="connsiteX4214" fmla="*/ 5142378 w 7161628"/>
              <a:gd name="connsiteY4214" fmla="*/ 213414 h 3489381"/>
              <a:gd name="connsiteX4215" fmla="*/ 5120907 w 7161628"/>
              <a:gd name="connsiteY4215" fmla="*/ 212960 h 3489381"/>
              <a:gd name="connsiteX4216" fmla="*/ 5079736 w 7161628"/>
              <a:gd name="connsiteY4216" fmla="*/ 219204 h 3489381"/>
              <a:gd name="connsiteX4217" fmla="*/ 5118488 w 7161628"/>
              <a:gd name="connsiteY4217" fmla="*/ 211789 h 3489381"/>
              <a:gd name="connsiteX4218" fmla="*/ 5135679 w 7161628"/>
              <a:gd name="connsiteY4218" fmla="*/ 208394 h 3489381"/>
              <a:gd name="connsiteX4219" fmla="*/ 5124790 w 7161628"/>
              <a:gd name="connsiteY4219" fmla="*/ 204745 h 3489381"/>
              <a:gd name="connsiteX4220" fmla="*/ 5161728 w 7161628"/>
              <a:gd name="connsiteY4220" fmla="*/ 200862 h 3489381"/>
              <a:gd name="connsiteX4221" fmla="*/ 5180226 w 7161628"/>
              <a:gd name="connsiteY4221" fmla="*/ 194286 h 3489381"/>
              <a:gd name="connsiteX4222" fmla="*/ 5174021 w 7161628"/>
              <a:gd name="connsiteY4222" fmla="*/ 204453 h 3489381"/>
              <a:gd name="connsiteX4223" fmla="*/ 5196909 w 7161628"/>
              <a:gd name="connsiteY4223" fmla="*/ 200687 h 3489381"/>
              <a:gd name="connsiteX4224" fmla="*/ 5187563 w 7161628"/>
              <a:gd name="connsiteY4224" fmla="*/ 208121 h 3489381"/>
              <a:gd name="connsiteX4225" fmla="*/ 5214725 w 7161628"/>
              <a:gd name="connsiteY4225" fmla="*/ 204609 h 3489381"/>
              <a:gd name="connsiteX4226" fmla="*/ 5207525 w 7161628"/>
              <a:gd name="connsiteY4226" fmla="*/ 201779 h 3489381"/>
              <a:gd name="connsiteX4227" fmla="*/ 5228989 w 7161628"/>
              <a:gd name="connsiteY4227" fmla="*/ 197448 h 3489381"/>
              <a:gd name="connsiteX4228" fmla="*/ 5196968 w 7161628"/>
              <a:gd name="connsiteY4228" fmla="*/ 196999 h 3489381"/>
              <a:gd name="connsiteX4229" fmla="*/ 5199583 w 7161628"/>
              <a:gd name="connsiteY4229" fmla="*/ 191867 h 3489381"/>
              <a:gd name="connsiteX4230" fmla="*/ 5252189 w 7161628"/>
              <a:gd name="connsiteY4230" fmla="*/ 193662 h 3489381"/>
              <a:gd name="connsiteX4231" fmla="*/ 5234628 w 7161628"/>
              <a:gd name="connsiteY4231" fmla="*/ 189955 h 3489381"/>
              <a:gd name="connsiteX4232" fmla="*/ 5255604 w 7161628"/>
              <a:gd name="connsiteY4232" fmla="*/ 182013 h 3489381"/>
              <a:gd name="connsiteX4233" fmla="*/ 5251760 w 7161628"/>
              <a:gd name="connsiteY4233" fmla="*/ 179398 h 3489381"/>
              <a:gd name="connsiteX4234" fmla="*/ 5267429 w 7161628"/>
              <a:gd name="connsiteY4234" fmla="*/ 180296 h 3489381"/>
              <a:gd name="connsiteX4235" fmla="*/ 5266297 w 7161628"/>
              <a:gd name="connsiteY4235" fmla="*/ 178949 h 3489381"/>
              <a:gd name="connsiteX4236" fmla="*/ 5277790 w 7161628"/>
              <a:gd name="connsiteY4236" fmla="*/ 177466 h 3489381"/>
              <a:gd name="connsiteX4237" fmla="*/ 5284132 w 7161628"/>
              <a:gd name="connsiteY4237" fmla="*/ 191360 h 3489381"/>
              <a:gd name="connsiteX4238" fmla="*/ 5297186 w 7161628"/>
              <a:gd name="connsiteY4238" fmla="*/ 194677 h 3489381"/>
              <a:gd name="connsiteX4239" fmla="*/ 5317981 w 7161628"/>
              <a:gd name="connsiteY4239" fmla="*/ 187569 h 3489381"/>
              <a:gd name="connsiteX4240" fmla="*/ 5320269 w 7161628"/>
              <a:gd name="connsiteY4240" fmla="*/ 186638 h 3489381"/>
              <a:gd name="connsiteX4241" fmla="*/ 5333821 w 7161628"/>
              <a:gd name="connsiteY4241" fmla="*/ 187428 h 3489381"/>
              <a:gd name="connsiteX4242" fmla="*/ 5349089 w 7161628"/>
              <a:gd name="connsiteY4242" fmla="*/ 187867 h 3489381"/>
              <a:gd name="connsiteX4243" fmla="*/ 5324523 w 7161628"/>
              <a:gd name="connsiteY4243" fmla="*/ 179691 h 3489381"/>
              <a:gd name="connsiteX4244" fmla="*/ 5357270 w 7161628"/>
              <a:gd name="connsiteY4244" fmla="*/ 180889 h 3489381"/>
              <a:gd name="connsiteX4245" fmla="*/ 5359518 w 7161628"/>
              <a:gd name="connsiteY4245" fmla="*/ 181052 h 3489381"/>
              <a:gd name="connsiteX4246" fmla="*/ 5372521 w 7161628"/>
              <a:gd name="connsiteY4246" fmla="*/ 181999 h 3489381"/>
              <a:gd name="connsiteX4247" fmla="*/ 5377637 w 7161628"/>
              <a:gd name="connsiteY4247" fmla="*/ 183535 h 3489381"/>
              <a:gd name="connsiteX4248" fmla="*/ 5392330 w 7161628"/>
              <a:gd name="connsiteY4248" fmla="*/ 186716 h 3489381"/>
              <a:gd name="connsiteX4249" fmla="*/ 5390437 w 7161628"/>
              <a:gd name="connsiteY4249" fmla="*/ 183652 h 3489381"/>
              <a:gd name="connsiteX4250" fmla="*/ 5373383 w 7161628"/>
              <a:gd name="connsiteY4250" fmla="*/ 178618 h 3489381"/>
              <a:gd name="connsiteX4251" fmla="*/ 5413833 w 7161628"/>
              <a:gd name="connsiteY4251" fmla="*/ 173193 h 3489381"/>
              <a:gd name="connsiteX4252" fmla="*/ 5447707 w 7161628"/>
              <a:gd name="connsiteY4252" fmla="*/ 173896 h 3489381"/>
              <a:gd name="connsiteX4253" fmla="*/ 5453761 w 7161628"/>
              <a:gd name="connsiteY4253" fmla="*/ 169559 h 3489381"/>
              <a:gd name="connsiteX4254" fmla="*/ 3488529 w 7161628"/>
              <a:gd name="connsiteY4254" fmla="*/ 168783 h 3489381"/>
              <a:gd name="connsiteX4255" fmla="*/ 3474850 w 7161628"/>
              <a:gd name="connsiteY4255" fmla="*/ 174969 h 3489381"/>
              <a:gd name="connsiteX4256" fmla="*/ 3488529 w 7161628"/>
              <a:gd name="connsiteY4256" fmla="*/ 168783 h 3489381"/>
              <a:gd name="connsiteX4257" fmla="*/ 5415530 w 7161628"/>
              <a:gd name="connsiteY4257" fmla="*/ 167554 h 3489381"/>
              <a:gd name="connsiteX4258" fmla="*/ 5402867 w 7161628"/>
              <a:gd name="connsiteY4258" fmla="*/ 169427 h 3489381"/>
              <a:gd name="connsiteX4259" fmla="*/ 5415530 w 7161628"/>
              <a:gd name="connsiteY4259" fmla="*/ 167554 h 3489381"/>
              <a:gd name="connsiteX4260" fmla="*/ 3536452 w 7161628"/>
              <a:gd name="connsiteY4260" fmla="*/ 157661 h 3489381"/>
              <a:gd name="connsiteX4261" fmla="*/ 3519086 w 7161628"/>
              <a:gd name="connsiteY4261" fmla="*/ 163690 h 3489381"/>
              <a:gd name="connsiteX4262" fmla="*/ 3536452 w 7161628"/>
              <a:gd name="connsiteY4262" fmla="*/ 157661 h 3489381"/>
              <a:gd name="connsiteX4263" fmla="*/ 4086385 w 7161628"/>
              <a:gd name="connsiteY4263" fmla="*/ 156151 h 3489381"/>
              <a:gd name="connsiteX4264" fmla="*/ 4085526 w 7161628"/>
              <a:gd name="connsiteY4264" fmla="*/ 156358 h 3489381"/>
              <a:gd name="connsiteX4265" fmla="*/ 4096687 w 7161628"/>
              <a:gd name="connsiteY4265" fmla="*/ 157422 h 3489381"/>
              <a:gd name="connsiteX4266" fmla="*/ 4096858 w 7161628"/>
              <a:gd name="connsiteY4266" fmla="*/ 157837 h 3489381"/>
              <a:gd name="connsiteX4267" fmla="*/ 4113113 w 7161628"/>
              <a:gd name="connsiteY4267" fmla="*/ 158988 h 3489381"/>
              <a:gd name="connsiteX4268" fmla="*/ 4101316 w 7161628"/>
              <a:gd name="connsiteY4268" fmla="*/ 157863 h 3489381"/>
              <a:gd name="connsiteX4269" fmla="*/ 4096687 w 7161628"/>
              <a:gd name="connsiteY4269" fmla="*/ 157422 h 3489381"/>
              <a:gd name="connsiteX4270" fmla="*/ 4096544 w 7161628"/>
              <a:gd name="connsiteY4270" fmla="*/ 157076 h 3489381"/>
              <a:gd name="connsiteX4271" fmla="*/ 4086385 w 7161628"/>
              <a:gd name="connsiteY4271" fmla="*/ 156151 h 3489381"/>
              <a:gd name="connsiteX4272" fmla="*/ 3543789 w 7161628"/>
              <a:gd name="connsiteY4272" fmla="*/ 154363 h 3489381"/>
              <a:gd name="connsiteX4273" fmla="*/ 3543789 w 7161628"/>
              <a:gd name="connsiteY4273" fmla="*/ 154949 h 3489381"/>
              <a:gd name="connsiteX4274" fmla="*/ 3543789 w 7161628"/>
              <a:gd name="connsiteY4274" fmla="*/ 154363 h 3489381"/>
              <a:gd name="connsiteX4275" fmla="*/ 3594737 w 7161628"/>
              <a:gd name="connsiteY4275" fmla="*/ 151475 h 3489381"/>
              <a:gd name="connsiteX4276" fmla="*/ 3589117 w 7161628"/>
              <a:gd name="connsiteY4276" fmla="*/ 154929 h 3489381"/>
              <a:gd name="connsiteX4277" fmla="*/ 3594737 w 7161628"/>
              <a:gd name="connsiteY4277" fmla="*/ 151475 h 3489381"/>
              <a:gd name="connsiteX4278" fmla="*/ 4205812 w 7161628"/>
              <a:gd name="connsiteY4278" fmla="*/ 145861 h 3489381"/>
              <a:gd name="connsiteX4279" fmla="*/ 4201057 w 7161628"/>
              <a:gd name="connsiteY4279" fmla="*/ 149173 h 3489381"/>
              <a:gd name="connsiteX4280" fmla="*/ 4221213 w 7161628"/>
              <a:gd name="connsiteY4280" fmla="*/ 147436 h 3489381"/>
              <a:gd name="connsiteX4281" fmla="*/ 4172802 w 7161628"/>
              <a:gd name="connsiteY4281" fmla="*/ 156724 h 3489381"/>
              <a:gd name="connsiteX4282" fmla="*/ 4205812 w 7161628"/>
              <a:gd name="connsiteY4282" fmla="*/ 145861 h 3489381"/>
              <a:gd name="connsiteX4283" fmla="*/ 3635382 w 7161628"/>
              <a:gd name="connsiteY4283" fmla="*/ 134441 h 3489381"/>
              <a:gd name="connsiteX4284" fmla="*/ 3602386 w 7161628"/>
              <a:gd name="connsiteY4284" fmla="*/ 142226 h 3489381"/>
              <a:gd name="connsiteX4285" fmla="*/ 3635382 w 7161628"/>
              <a:gd name="connsiteY4285" fmla="*/ 134441 h 3489381"/>
              <a:gd name="connsiteX4286" fmla="*/ 3676690 w 7161628"/>
              <a:gd name="connsiteY4286" fmla="*/ 125602 h 3489381"/>
              <a:gd name="connsiteX4287" fmla="*/ 3664280 w 7161628"/>
              <a:gd name="connsiteY4287" fmla="*/ 128138 h 3489381"/>
              <a:gd name="connsiteX4288" fmla="*/ 3673407 w 7161628"/>
              <a:gd name="connsiteY4288" fmla="*/ 127125 h 3489381"/>
              <a:gd name="connsiteX4289" fmla="*/ 3671980 w 7161628"/>
              <a:gd name="connsiteY4289" fmla="*/ 127787 h 3489381"/>
              <a:gd name="connsiteX4290" fmla="*/ 3678430 w 7161628"/>
              <a:gd name="connsiteY4290" fmla="*/ 126568 h 3489381"/>
              <a:gd name="connsiteX4291" fmla="*/ 3673407 w 7161628"/>
              <a:gd name="connsiteY4291" fmla="*/ 127125 h 3489381"/>
              <a:gd name="connsiteX4292" fmla="*/ 4195407 w 7161628"/>
              <a:gd name="connsiteY4292" fmla="*/ 125129 h 3489381"/>
              <a:gd name="connsiteX4293" fmla="*/ 4190168 w 7161628"/>
              <a:gd name="connsiteY4293" fmla="*/ 138070 h 3489381"/>
              <a:gd name="connsiteX4294" fmla="*/ 4181115 w 7161628"/>
              <a:gd name="connsiteY4294" fmla="*/ 129836 h 3489381"/>
              <a:gd name="connsiteX4295" fmla="*/ 4181134 w 7161628"/>
              <a:gd name="connsiteY4295" fmla="*/ 129836 h 3489381"/>
              <a:gd name="connsiteX4296" fmla="*/ 4188217 w 7161628"/>
              <a:gd name="connsiteY4296" fmla="*/ 125860 h 3489381"/>
              <a:gd name="connsiteX4297" fmla="*/ 4189036 w 7161628"/>
              <a:gd name="connsiteY4297" fmla="*/ 125758 h 3489381"/>
              <a:gd name="connsiteX4298" fmla="*/ 6358894 w 7161628"/>
              <a:gd name="connsiteY4298" fmla="*/ 120977 h 3489381"/>
              <a:gd name="connsiteX4299" fmla="*/ 6434799 w 7161628"/>
              <a:gd name="connsiteY4299" fmla="*/ 136451 h 3489381"/>
              <a:gd name="connsiteX4300" fmla="*/ 6358894 w 7161628"/>
              <a:gd name="connsiteY4300" fmla="*/ 120977 h 3489381"/>
              <a:gd name="connsiteX4301" fmla="*/ 6267048 w 7161628"/>
              <a:gd name="connsiteY4301" fmla="*/ 116665 h 3489381"/>
              <a:gd name="connsiteX4302" fmla="*/ 6311185 w 7161628"/>
              <a:gd name="connsiteY4302" fmla="*/ 124411 h 3489381"/>
              <a:gd name="connsiteX4303" fmla="*/ 6267048 w 7161628"/>
              <a:gd name="connsiteY4303" fmla="*/ 116665 h 3489381"/>
              <a:gd name="connsiteX4304" fmla="*/ 6291087 w 7161628"/>
              <a:gd name="connsiteY4304" fmla="*/ 105699 h 3489381"/>
              <a:gd name="connsiteX4305" fmla="*/ 6353021 w 7161628"/>
              <a:gd name="connsiteY4305" fmla="*/ 121797 h 3489381"/>
              <a:gd name="connsiteX4306" fmla="*/ 6277253 w 7161628"/>
              <a:gd name="connsiteY4306" fmla="*/ 108430 h 3489381"/>
              <a:gd name="connsiteX4307" fmla="*/ 6305234 w 7161628"/>
              <a:gd name="connsiteY4307" fmla="*/ 110460 h 3489381"/>
              <a:gd name="connsiteX4308" fmla="*/ 6305214 w 7161628"/>
              <a:gd name="connsiteY4308" fmla="*/ 110440 h 3489381"/>
              <a:gd name="connsiteX4309" fmla="*/ 6291087 w 7161628"/>
              <a:gd name="connsiteY4309" fmla="*/ 105699 h 3489381"/>
              <a:gd name="connsiteX4310" fmla="*/ 3752185 w 7161628"/>
              <a:gd name="connsiteY4310" fmla="*/ 105523 h 3489381"/>
              <a:gd name="connsiteX4311" fmla="*/ 3740185 w 7161628"/>
              <a:gd name="connsiteY4311" fmla="*/ 109250 h 3489381"/>
              <a:gd name="connsiteX4312" fmla="*/ 3752927 w 7161628"/>
              <a:gd name="connsiteY4312" fmla="*/ 108664 h 3489381"/>
              <a:gd name="connsiteX4313" fmla="*/ 3752946 w 7161628"/>
              <a:gd name="connsiteY4313" fmla="*/ 108664 h 3489381"/>
              <a:gd name="connsiteX4314" fmla="*/ 3752185 w 7161628"/>
              <a:gd name="connsiteY4314" fmla="*/ 105523 h 3489381"/>
              <a:gd name="connsiteX4315" fmla="*/ 6322444 w 7161628"/>
              <a:gd name="connsiteY4315" fmla="*/ 102791 h 3489381"/>
              <a:gd name="connsiteX4316" fmla="*/ 6376612 w 7161628"/>
              <a:gd name="connsiteY4316" fmla="*/ 112567 h 3489381"/>
              <a:gd name="connsiteX4317" fmla="*/ 6322444 w 7161628"/>
              <a:gd name="connsiteY4317" fmla="*/ 102791 h 3489381"/>
              <a:gd name="connsiteX4318" fmla="*/ 6222422 w 7161628"/>
              <a:gd name="connsiteY4318" fmla="*/ 101503 h 3489381"/>
              <a:gd name="connsiteX4319" fmla="*/ 6285155 w 7161628"/>
              <a:gd name="connsiteY4319" fmla="*/ 113699 h 3489381"/>
              <a:gd name="connsiteX4320" fmla="*/ 6222422 w 7161628"/>
              <a:gd name="connsiteY4320" fmla="*/ 101503 h 3489381"/>
              <a:gd name="connsiteX4321" fmla="*/ 4237194 w 7161628"/>
              <a:gd name="connsiteY4321" fmla="*/ 98362 h 3489381"/>
              <a:gd name="connsiteX4322" fmla="*/ 4215437 w 7161628"/>
              <a:gd name="connsiteY4322" fmla="*/ 105894 h 3489381"/>
              <a:gd name="connsiteX4323" fmla="*/ 4237194 w 7161628"/>
              <a:gd name="connsiteY4323" fmla="*/ 98362 h 3489381"/>
              <a:gd name="connsiteX4324" fmla="*/ 6193719 w 7161628"/>
              <a:gd name="connsiteY4324" fmla="*/ 96235 h 3489381"/>
              <a:gd name="connsiteX4325" fmla="*/ 6235593 w 7161628"/>
              <a:gd name="connsiteY4325" fmla="*/ 109269 h 3489381"/>
              <a:gd name="connsiteX4326" fmla="*/ 6197231 w 7161628"/>
              <a:gd name="connsiteY4326" fmla="*/ 101172 h 3489381"/>
              <a:gd name="connsiteX4327" fmla="*/ 6193719 w 7161628"/>
              <a:gd name="connsiteY4327" fmla="*/ 96235 h 3489381"/>
              <a:gd name="connsiteX4328" fmla="*/ 4206618 w 7161628"/>
              <a:gd name="connsiteY4328" fmla="*/ 95942 h 3489381"/>
              <a:gd name="connsiteX4329" fmla="*/ 4198383 w 7161628"/>
              <a:gd name="connsiteY4329" fmla="*/ 97484 h 3489381"/>
              <a:gd name="connsiteX4330" fmla="*/ 4206618 w 7161628"/>
              <a:gd name="connsiteY4330" fmla="*/ 95942 h 3489381"/>
              <a:gd name="connsiteX4331" fmla="*/ 6246403 w 7161628"/>
              <a:gd name="connsiteY4331" fmla="*/ 92274 h 3489381"/>
              <a:gd name="connsiteX4332" fmla="*/ 6301566 w 7161628"/>
              <a:gd name="connsiteY4332" fmla="*/ 104177 h 3489381"/>
              <a:gd name="connsiteX4333" fmla="*/ 6246403 w 7161628"/>
              <a:gd name="connsiteY4333" fmla="*/ 92274 h 3489381"/>
              <a:gd name="connsiteX4334" fmla="*/ 3898806 w 7161628"/>
              <a:gd name="connsiteY4334" fmla="*/ 91159 h 3489381"/>
              <a:gd name="connsiteX4335" fmla="*/ 3881282 w 7161628"/>
              <a:gd name="connsiteY4335" fmla="*/ 97971 h 3489381"/>
              <a:gd name="connsiteX4336" fmla="*/ 3898806 w 7161628"/>
              <a:gd name="connsiteY4336" fmla="*/ 91159 h 3489381"/>
              <a:gd name="connsiteX4337" fmla="*/ 4197852 w 7161628"/>
              <a:gd name="connsiteY4337" fmla="*/ 88484 h 3489381"/>
              <a:gd name="connsiteX4338" fmla="*/ 4207652 w 7161628"/>
              <a:gd name="connsiteY4338" fmla="*/ 88664 h 3489381"/>
              <a:gd name="connsiteX4339" fmla="*/ 4186793 w 7161628"/>
              <a:gd name="connsiteY4339" fmla="*/ 90557 h 3489381"/>
              <a:gd name="connsiteX4340" fmla="*/ 4197852 w 7161628"/>
              <a:gd name="connsiteY4340" fmla="*/ 88484 h 3489381"/>
              <a:gd name="connsiteX4341" fmla="*/ 6226344 w 7161628"/>
              <a:gd name="connsiteY4341" fmla="*/ 83513 h 3489381"/>
              <a:gd name="connsiteX4342" fmla="*/ 6264843 w 7161628"/>
              <a:gd name="connsiteY4342" fmla="*/ 88820 h 3489381"/>
              <a:gd name="connsiteX4343" fmla="*/ 6237973 w 7161628"/>
              <a:gd name="connsiteY4343" fmla="*/ 87161 h 3489381"/>
              <a:gd name="connsiteX4344" fmla="*/ 6226344 w 7161628"/>
              <a:gd name="connsiteY4344" fmla="*/ 83513 h 3489381"/>
              <a:gd name="connsiteX4345" fmla="*/ 6100526 w 7161628"/>
              <a:gd name="connsiteY4345" fmla="*/ 81600 h 3489381"/>
              <a:gd name="connsiteX4346" fmla="*/ 6146127 w 7161628"/>
              <a:gd name="connsiteY4346" fmla="*/ 91376 h 3489381"/>
              <a:gd name="connsiteX4347" fmla="*/ 6105771 w 7161628"/>
              <a:gd name="connsiteY4347" fmla="*/ 85625 h 3489381"/>
              <a:gd name="connsiteX4348" fmla="*/ 6105736 w 7161628"/>
              <a:gd name="connsiteY4348" fmla="*/ 85620 h 3489381"/>
              <a:gd name="connsiteX4349" fmla="*/ 6105755 w 7161628"/>
              <a:gd name="connsiteY4349" fmla="*/ 85620 h 3489381"/>
              <a:gd name="connsiteX4350" fmla="*/ 6100526 w 7161628"/>
              <a:gd name="connsiteY4350" fmla="*/ 81600 h 3489381"/>
              <a:gd name="connsiteX4351" fmla="*/ 6166166 w 7161628"/>
              <a:gd name="connsiteY4351" fmla="*/ 79825 h 3489381"/>
              <a:gd name="connsiteX4352" fmla="*/ 6248452 w 7161628"/>
              <a:gd name="connsiteY4352" fmla="*/ 91474 h 3489381"/>
              <a:gd name="connsiteX4353" fmla="*/ 6240081 w 7161628"/>
              <a:gd name="connsiteY4353" fmla="*/ 92625 h 3489381"/>
              <a:gd name="connsiteX4354" fmla="*/ 6197036 w 7161628"/>
              <a:gd name="connsiteY4354" fmla="*/ 87064 h 3489381"/>
              <a:gd name="connsiteX4355" fmla="*/ 6235437 w 7161628"/>
              <a:gd name="connsiteY4355" fmla="*/ 95552 h 3489381"/>
              <a:gd name="connsiteX4356" fmla="*/ 6271887 w 7161628"/>
              <a:gd name="connsiteY4356" fmla="*/ 104040 h 3489381"/>
              <a:gd name="connsiteX4357" fmla="*/ 6208275 w 7161628"/>
              <a:gd name="connsiteY4357" fmla="*/ 97132 h 3489381"/>
              <a:gd name="connsiteX4358" fmla="*/ 6154244 w 7161628"/>
              <a:gd name="connsiteY4358" fmla="*/ 82673 h 3489381"/>
              <a:gd name="connsiteX4359" fmla="*/ 6189933 w 7161628"/>
              <a:gd name="connsiteY4359" fmla="*/ 86069 h 3489381"/>
              <a:gd name="connsiteX4360" fmla="*/ 6166166 w 7161628"/>
              <a:gd name="connsiteY4360" fmla="*/ 79825 h 3489381"/>
              <a:gd name="connsiteX4361" fmla="*/ 6050280 w 7161628"/>
              <a:gd name="connsiteY4361" fmla="*/ 79688 h 3489381"/>
              <a:gd name="connsiteX4362" fmla="*/ 6093423 w 7161628"/>
              <a:gd name="connsiteY4362" fmla="*/ 87376 h 3489381"/>
              <a:gd name="connsiteX4363" fmla="*/ 6050280 w 7161628"/>
              <a:gd name="connsiteY4363" fmla="*/ 79688 h 3489381"/>
              <a:gd name="connsiteX4364" fmla="*/ 4252395 w 7161628"/>
              <a:gd name="connsiteY4364" fmla="*/ 77639 h 3489381"/>
              <a:gd name="connsiteX4365" fmla="*/ 4227594 w 7161628"/>
              <a:gd name="connsiteY4365" fmla="*/ 86986 h 3489381"/>
              <a:gd name="connsiteX4366" fmla="*/ 4252395 w 7161628"/>
              <a:gd name="connsiteY4366" fmla="*/ 77639 h 3489381"/>
              <a:gd name="connsiteX4367" fmla="*/ 6135551 w 7161628"/>
              <a:gd name="connsiteY4367" fmla="*/ 72995 h 3489381"/>
              <a:gd name="connsiteX4368" fmla="*/ 6148620 w 7161628"/>
              <a:gd name="connsiteY4368" fmla="*/ 75396 h 3489381"/>
              <a:gd name="connsiteX4369" fmla="*/ 6149925 w 7161628"/>
              <a:gd name="connsiteY4369" fmla="*/ 75546 h 3489381"/>
              <a:gd name="connsiteX4370" fmla="*/ 6150947 w 7161628"/>
              <a:gd name="connsiteY4370" fmla="*/ 75727 h 3489381"/>
              <a:gd name="connsiteX4371" fmla="*/ 6135551 w 7161628"/>
              <a:gd name="connsiteY4371" fmla="*/ 72995 h 3489381"/>
              <a:gd name="connsiteX4372" fmla="*/ 6135551 w 7161628"/>
              <a:gd name="connsiteY4372" fmla="*/ 72995 h 3489381"/>
              <a:gd name="connsiteX4373" fmla="*/ 6150319 w 7161628"/>
              <a:gd name="connsiteY4373" fmla="*/ 75591 h 3489381"/>
              <a:gd name="connsiteX4374" fmla="*/ 6149925 w 7161628"/>
              <a:gd name="connsiteY4374" fmla="*/ 75546 h 3489381"/>
              <a:gd name="connsiteX4375" fmla="*/ 3992856 w 7161628"/>
              <a:gd name="connsiteY4375" fmla="*/ 72956 h 3489381"/>
              <a:gd name="connsiteX4376" fmla="*/ 3881282 w 7161628"/>
              <a:gd name="connsiteY4376" fmla="*/ 97971 h 3489381"/>
              <a:gd name="connsiteX4377" fmla="*/ 3992856 w 7161628"/>
              <a:gd name="connsiteY4377" fmla="*/ 72956 h 3489381"/>
              <a:gd name="connsiteX4378" fmla="*/ 4197876 w 7161628"/>
              <a:gd name="connsiteY4378" fmla="*/ 67844 h 3489381"/>
              <a:gd name="connsiteX4379" fmla="*/ 4179593 w 7161628"/>
              <a:gd name="connsiteY4379" fmla="*/ 74693 h 3489381"/>
              <a:gd name="connsiteX4380" fmla="*/ 4197856 w 7161628"/>
              <a:gd name="connsiteY4380" fmla="*/ 69756 h 3489381"/>
              <a:gd name="connsiteX4381" fmla="*/ 4197876 w 7161628"/>
              <a:gd name="connsiteY4381" fmla="*/ 67844 h 3489381"/>
              <a:gd name="connsiteX4382" fmla="*/ 6042483 w 7161628"/>
              <a:gd name="connsiteY4382" fmla="*/ 62227 h 3489381"/>
              <a:gd name="connsiteX4383" fmla="*/ 6060349 w 7161628"/>
              <a:gd name="connsiteY4383" fmla="*/ 65112 h 3489381"/>
              <a:gd name="connsiteX4384" fmla="*/ 6045441 w 7161628"/>
              <a:gd name="connsiteY4384" fmla="*/ 64741 h 3489381"/>
              <a:gd name="connsiteX4385" fmla="*/ 6042483 w 7161628"/>
              <a:gd name="connsiteY4385" fmla="*/ 62227 h 3489381"/>
              <a:gd name="connsiteX4386" fmla="*/ 4236941 w 7161628"/>
              <a:gd name="connsiteY4386" fmla="*/ 61951 h 3489381"/>
              <a:gd name="connsiteX4387" fmla="*/ 4221249 w 7161628"/>
              <a:gd name="connsiteY4387" fmla="*/ 63745 h 3489381"/>
              <a:gd name="connsiteX4388" fmla="*/ 4220901 w 7161628"/>
              <a:gd name="connsiteY4388" fmla="*/ 63766 h 3489381"/>
              <a:gd name="connsiteX4389" fmla="*/ 4220901 w 7161628"/>
              <a:gd name="connsiteY4389" fmla="*/ 63785 h 3489381"/>
              <a:gd name="connsiteX4390" fmla="*/ 4221249 w 7161628"/>
              <a:gd name="connsiteY4390" fmla="*/ 63745 h 3489381"/>
              <a:gd name="connsiteX4391" fmla="*/ 4234970 w 7161628"/>
              <a:gd name="connsiteY4391" fmla="*/ 62927 h 3489381"/>
              <a:gd name="connsiteX4392" fmla="*/ 4236941 w 7161628"/>
              <a:gd name="connsiteY4392" fmla="*/ 61951 h 3489381"/>
              <a:gd name="connsiteX4393" fmla="*/ 5905183 w 7161628"/>
              <a:gd name="connsiteY4393" fmla="*/ 49990 h 3489381"/>
              <a:gd name="connsiteX4394" fmla="*/ 5985752 w 7161628"/>
              <a:gd name="connsiteY4394" fmla="*/ 58439 h 3489381"/>
              <a:gd name="connsiteX4395" fmla="*/ 6009960 w 7161628"/>
              <a:gd name="connsiteY4395" fmla="*/ 64442 h 3489381"/>
              <a:gd name="connsiteX4396" fmla="*/ 6008936 w 7161628"/>
              <a:gd name="connsiteY4396" fmla="*/ 66416 h 3489381"/>
              <a:gd name="connsiteX4397" fmla="*/ 6004441 w 7161628"/>
              <a:gd name="connsiteY4397" fmla="*/ 66847 h 3489381"/>
              <a:gd name="connsiteX4398" fmla="*/ 6008692 w 7161628"/>
              <a:gd name="connsiteY4398" fmla="*/ 66888 h 3489381"/>
              <a:gd name="connsiteX4399" fmla="*/ 6008936 w 7161628"/>
              <a:gd name="connsiteY4399" fmla="*/ 66416 h 3489381"/>
              <a:gd name="connsiteX4400" fmla="*/ 6019704 w 7161628"/>
              <a:gd name="connsiteY4400" fmla="*/ 65385 h 3489381"/>
              <a:gd name="connsiteX4401" fmla="*/ 6082379 w 7161628"/>
              <a:gd name="connsiteY4401" fmla="*/ 75298 h 3489381"/>
              <a:gd name="connsiteX4402" fmla="*/ 6012484 w 7161628"/>
              <a:gd name="connsiteY4402" fmla="*/ 69424 h 3489381"/>
              <a:gd name="connsiteX4403" fmla="*/ 6020816 w 7161628"/>
              <a:gd name="connsiteY4403" fmla="*/ 73951 h 3489381"/>
              <a:gd name="connsiteX4404" fmla="*/ 5953888 w 7161628"/>
              <a:gd name="connsiteY4404" fmla="*/ 61405 h 3489381"/>
              <a:gd name="connsiteX4405" fmla="*/ 5986981 w 7161628"/>
              <a:gd name="connsiteY4405" fmla="*/ 65756 h 3489381"/>
              <a:gd name="connsiteX4406" fmla="*/ 5994396 w 7161628"/>
              <a:gd name="connsiteY4406" fmla="*/ 62536 h 3489381"/>
              <a:gd name="connsiteX4407" fmla="*/ 5917164 w 7161628"/>
              <a:gd name="connsiteY4407" fmla="*/ 53795 h 3489381"/>
              <a:gd name="connsiteX4408" fmla="*/ 5917184 w 7161628"/>
              <a:gd name="connsiteY4408" fmla="*/ 53775 h 3489381"/>
              <a:gd name="connsiteX4409" fmla="*/ 5905183 w 7161628"/>
              <a:gd name="connsiteY4409" fmla="*/ 49990 h 3489381"/>
              <a:gd name="connsiteX4410" fmla="*/ 4257839 w 7161628"/>
              <a:gd name="connsiteY4410" fmla="*/ 38204 h 3489381"/>
              <a:gd name="connsiteX4411" fmla="*/ 4244531 w 7161628"/>
              <a:gd name="connsiteY4411" fmla="*/ 40565 h 3489381"/>
              <a:gd name="connsiteX4412" fmla="*/ 4233233 w 7161628"/>
              <a:gd name="connsiteY4412" fmla="*/ 41131 h 3489381"/>
              <a:gd name="connsiteX4413" fmla="*/ 4257839 w 7161628"/>
              <a:gd name="connsiteY4413" fmla="*/ 38204 h 3489381"/>
              <a:gd name="connsiteX4414" fmla="*/ 4200298 w 7161628"/>
              <a:gd name="connsiteY4414" fmla="*/ 37811 h 3489381"/>
              <a:gd name="connsiteX4415" fmla="*/ 4221487 w 7161628"/>
              <a:gd name="connsiteY4415" fmla="*/ 38711 h 3489381"/>
              <a:gd name="connsiteX4416" fmla="*/ 4208555 w 7161628"/>
              <a:gd name="connsiteY4416" fmla="*/ 42207 h 3489381"/>
              <a:gd name="connsiteX4417" fmla="*/ 4208158 w 7161628"/>
              <a:gd name="connsiteY4417" fmla="*/ 42216 h 3489381"/>
              <a:gd name="connsiteX4418" fmla="*/ 5487508 w 7161628"/>
              <a:gd name="connsiteY4418" fmla="*/ 37570 h 3489381"/>
              <a:gd name="connsiteX4419" fmla="*/ 5518109 w 7161628"/>
              <a:gd name="connsiteY4419" fmla="*/ 40253 h 3489381"/>
              <a:gd name="connsiteX4420" fmla="*/ 5478713 w 7161628"/>
              <a:gd name="connsiteY4420" fmla="*/ 39336 h 3489381"/>
              <a:gd name="connsiteX4421" fmla="*/ 5487508 w 7161628"/>
              <a:gd name="connsiteY4421" fmla="*/ 37570 h 3489381"/>
              <a:gd name="connsiteX4422" fmla="*/ 5003109 w 7161628"/>
              <a:gd name="connsiteY4422" fmla="*/ 26886 h 3489381"/>
              <a:gd name="connsiteX4423" fmla="*/ 5049003 w 7161628"/>
              <a:gd name="connsiteY4423" fmla="*/ 37443 h 3489381"/>
              <a:gd name="connsiteX4424" fmla="*/ 5003109 w 7161628"/>
              <a:gd name="connsiteY4424" fmla="*/ 26886 h 3489381"/>
              <a:gd name="connsiteX4425" fmla="*/ 5589624 w 7161628"/>
              <a:gd name="connsiteY4425" fmla="*/ 22987 h 3489381"/>
              <a:gd name="connsiteX4426" fmla="*/ 5614366 w 7161628"/>
              <a:gd name="connsiteY4426" fmla="*/ 26886 h 3489381"/>
              <a:gd name="connsiteX4427" fmla="*/ 5579828 w 7161628"/>
              <a:gd name="connsiteY4427" fmla="*/ 25794 h 3489381"/>
              <a:gd name="connsiteX4428" fmla="*/ 5560900 w 7161628"/>
              <a:gd name="connsiteY4428" fmla="*/ 23901 h 3489381"/>
              <a:gd name="connsiteX4429" fmla="*/ 5589624 w 7161628"/>
              <a:gd name="connsiteY4429" fmla="*/ 22987 h 3489381"/>
              <a:gd name="connsiteX4430" fmla="*/ 4423483 w 7161628"/>
              <a:gd name="connsiteY4430" fmla="*/ 19452 h 3489381"/>
              <a:gd name="connsiteX4431" fmla="*/ 4339480 w 7161628"/>
              <a:gd name="connsiteY4431" fmla="*/ 36838 h 3489381"/>
              <a:gd name="connsiteX4432" fmla="*/ 4313333 w 7161628"/>
              <a:gd name="connsiteY4432" fmla="*/ 44428 h 3489381"/>
              <a:gd name="connsiteX4433" fmla="*/ 4245741 w 7161628"/>
              <a:gd name="connsiteY4433" fmla="*/ 55180 h 3489381"/>
              <a:gd name="connsiteX4434" fmla="*/ 4308533 w 7161628"/>
              <a:gd name="connsiteY4434" fmla="*/ 48292 h 3489381"/>
              <a:gd name="connsiteX4435" fmla="*/ 4258678 w 7161628"/>
              <a:gd name="connsiteY4435" fmla="*/ 59609 h 3489381"/>
              <a:gd name="connsiteX4436" fmla="*/ 4267107 w 7161628"/>
              <a:gd name="connsiteY4436" fmla="*/ 60644 h 3489381"/>
              <a:gd name="connsiteX4437" fmla="*/ 4217311 w 7161628"/>
              <a:gd name="connsiteY4437" fmla="*/ 71649 h 3489381"/>
              <a:gd name="connsiteX4438" fmla="*/ 4214481 w 7161628"/>
              <a:gd name="connsiteY4438" fmla="*/ 78888 h 3489381"/>
              <a:gd name="connsiteX4439" fmla="*/ 4149660 w 7161628"/>
              <a:gd name="connsiteY4439" fmla="*/ 98908 h 3489381"/>
              <a:gd name="connsiteX4440" fmla="*/ 4116547 w 7161628"/>
              <a:gd name="connsiteY4440" fmla="*/ 119123 h 3489381"/>
              <a:gd name="connsiteX4441" fmla="*/ 4130791 w 7161628"/>
              <a:gd name="connsiteY4441" fmla="*/ 115338 h 3489381"/>
              <a:gd name="connsiteX4442" fmla="*/ 4157836 w 7161628"/>
              <a:gd name="connsiteY4442" fmla="*/ 109055 h 3489381"/>
              <a:gd name="connsiteX4443" fmla="*/ 4196237 w 7161628"/>
              <a:gd name="connsiteY4443" fmla="*/ 109621 h 3489381"/>
              <a:gd name="connsiteX4444" fmla="*/ 4154343 w 7161628"/>
              <a:gd name="connsiteY4444" fmla="*/ 114148 h 3489381"/>
              <a:gd name="connsiteX4445" fmla="*/ 4156626 w 7161628"/>
              <a:gd name="connsiteY4445" fmla="*/ 116235 h 3489381"/>
              <a:gd name="connsiteX4446" fmla="*/ 4215750 w 7161628"/>
              <a:gd name="connsiteY4446" fmla="*/ 117504 h 3489381"/>
              <a:gd name="connsiteX4447" fmla="*/ 4200614 w 7161628"/>
              <a:gd name="connsiteY4447" fmla="*/ 124615 h 3489381"/>
              <a:gd name="connsiteX4448" fmla="*/ 4195407 w 7161628"/>
              <a:gd name="connsiteY4448" fmla="*/ 125129 h 3489381"/>
              <a:gd name="connsiteX4449" fmla="*/ 4195476 w 7161628"/>
              <a:gd name="connsiteY4449" fmla="*/ 124958 h 3489381"/>
              <a:gd name="connsiteX4450" fmla="*/ 4189036 w 7161628"/>
              <a:gd name="connsiteY4450" fmla="*/ 125758 h 3489381"/>
              <a:gd name="connsiteX4451" fmla="*/ 4180597 w 7161628"/>
              <a:gd name="connsiteY4451" fmla="*/ 126592 h 3489381"/>
              <a:gd name="connsiteX4452" fmla="*/ 4142343 w 7161628"/>
              <a:gd name="connsiteY4452" fmla="*/ 127924 h 3489381"/>
              <a:gd name="connsiteX4453" fmla="*/ 4112937 w 7161628"/>
              <a:gd name="connsiteY4453" fmla="*/ 138812 h 3489381"/>
              <a:gd name="connsiteX4454" fmla="*/ 4088253 w 7161628"/>
              <a:gd name="connsiteY4454" fmla="*/ 140841 h 3489381"/>
              <a:gd name="connsiteX4455" fmla="*/ 4114069 w 7161628"/>
              <a:gd name="connsiteY4455" fmla="*/ 139807 h 3489381"/>
              <a:gd name="connsiteX4456" fmla="*/ 4109835 w 7161628"/>
              <a:gd name="connsiteY4456" fmla="*/ 144548 h 3489381"/>
              <a:gd name="connsiteX4457" fmla="*/ 4139572 w 7161628"/>
              <a:gd name="connsiteY4457" fmla="*/ 134109 h 3489381"/>
              <a:gd name="connsiteX4458" fmla="*/ 4133757 w 7161628"/>
              <a:gd name="connsiteY4458" fmla="*/ 139026 h 3489381"/>
              <a:gd name="connsiteX4459" fmla="*/ 4154089 w 7161628"/>
              <a:gd name="connsiteY4459" fmla="*/ 135143 h 3489381"/>
              <a:gd name="connsiteX4460" fmla="*/ 4145757 w 7161628"/>
              <a:gd name="connsiteY4460" fmla="*/ 138578 h 3489381"/>
              <a:gd name="connsiteX4461" fmla="*/ 4146674 w 7161628"/>
              <a:gd name="connsiteY4461" fmla="*/ 143436 h 3489381"/>
              <a:gd name="connsiteX4462" fmla="*/ 4119708 w 7161628"/>
              <a:gd name="connsiteY4462" fmla="*/ 159085 h 3489381"/>
              <a:gd name="connsiteX4463" fmla="*/ 4120684 w 7161628"/>
              <a:gd name="connsiteY4463" fmla="*/ 167008 h 3489381"/>
              <a:gd name="connsiteX4464" fmla="*/ 4137250 w 7161628"/>
              <a:gd name="connsiteY4464" fmla="*/ 167749 h 3489381"/>
              <a:gd name="connsiteX4465" fmla="*/ 4176802 w 7161628"/>
              <a:gd name="connsiteY4465" fmla="*/ 163086 h 3489381"/>
              <a:gd name="connsiteX4466" fmla="*/ 4163723 w 7161628"/>
              <a:gd name="connsiteY4466" fmla="*/ 165836 h 3489381"/>
              <a:gd name="connsiteX4467" fmla="*/ 4120742 w 7161628"/>
              <a:gd name="connsiteY4467" fmla="*/ 174871 h 3489381"/>
              <a:gd name="connsiteX4468" fmla="*/ 4073170 w 7161628"/>
              <a:gd name="connsiteY4468" fmla="*/ 185018 h 3489381"/>
              <a:gd name="connsiteX4469" fmla="*/ 4068389 w 7161628"/>
              <a:gd name="connsiteY4469" fmla="*/ 189369 h 3489381"/>
              <a:gd name="connsiteX4470" fmla="*/ 4078536 w 7161628"/>
              <a:gd name="connsiteY4470" fmla="*/ 194111 h 3489381"/>
              <a:gd name="connsiteX4471" fmla="*/ 4123337 w 7161628"/>
              <a:gd name="connsiteY4471" fmla="*/ 183223 h 3489381"/>
              <a:gd name="connsiteX4472" fmla="*/ 4013227 w 7161628"/>
              <a:gd name="connsiteY4472" fmla="*/ 207126 h 3489381"/>
              <a:gd name="connsiteX4473" fmla="*/ 4020661 w 7161628"/>
              <a:gd name="connsiteY4473" fmla="*/ 202774 h 3489381"/>
              <a:gd name="connsiteX4474" fmla="*/ 3994631 w 7161628"/>
              <a:gd name="connsiteY4474" fmla="*/ 211399 h 3489381"/>
              <a:gd name="connsiteX4475" fmla="*/ 4015256 w 7161628"/>
              <a:gd name="connsiteY4475" fmla="*/ 210012 h 3489381"/>
              <a:gd name="connsiteX4476" fmla="*/ 4032038 w 7161628"/>
              <a:gd name="connsiteY4476" fmla="*/ 210182 h 3489381"/>
              <a:gd name="connsiteX4477" fmla="*/ 4030020 w 7161628"/>
              <a:gd name="connsiteY4477" fmla="*/ 210214 h 3489381"/>
              <a:gd name="connsiteX4478" fmla="*/ 4026817 w 7161628"/>
              <a:gd name="connsiteY4478" fmla="*/ 211373 h 3489381"/>
              <a:gd name="connsiteX4479" fmla="*/ 4004259 w 7161628"/>
              <a:gd name="connsiteY4479" fmla="*/ 215899 h 3489381"/>
              <a:gd name="connsiteX4480" fmla="*/ 3975314 w 7161628"/>
              <a:gd name="connsiteY4480" fmla="*/ 218931 h 3489381"/>
              <a:gd name="connsiteX4481" fmla="*/ 3981382 w 7161628"/>
              <a:gd name="connsiteY4481" fmla="*/ 215263 h 3489381"/>
              <a:gd name="connsiteX4482" fmla="*/ 3954025 w 7161628"/>
              <a:gd name="connsiteY4482" fmla="*/ 224473 h 3489381"/>
              <a:gd name="connsiteX4483" fmla="*/ 3987841 w 7161628"/>
              <a:gd name="connsiteY4483" fmla="*/ 223595 h 3489381"/>
              <a:gd name="connsiteX4484" fmla="*/ 3981245 w 7161628"/>
              <a:gd name="connsiteY4484" fmla="*/ 233175 h 3489381"/>
              <a:gd name="connsiteX4485" fmla="*/ 4018456 w 7161628"/>
              <a:gd name="connsiteY4485" fmla="*/ 233449 h 3489381"/>
              <a:gd name="connsiteX4486" fmla="*/ 4027042 w 7161628"/>
              <a:gd name="connsiteY4486" fmla="*/ 238893 h 3489381"/>
              <a:gd name="connsiteX4487" fmla="*/ 4056818 w 7161628"/>
              <a:gd name="connsiteY4487" fmla="*/ 234424 h 3489381"/>
              <a:gd name="connsiteX4488" fmla="*/ 4038808 w 7161628"/>
              <a:gd name="connsiteY4488" fmla="*/ 243712 h 3489381"/>
              <a:gd name="connsiteX4489" fmla="*/ 4065638 w 7161628"/>
              <a:gd name="connsiteY4489" fmla="*/ 239049 h 3489381"/>
              <a:gd name="connsiteX4490" fmla="*/ 4063901 w 7161628"/>
              <a:gd name="connsiteY4490" fmla="*/ 246210 h 3489381"/>
              <a:gd name="connsiteX4491" fmla="*/ 4031978 w 7161628"/>
              <a:gd name="connsiteY4491" fmla="*/ 255244 h 3489381"/>
              <a:gd name="connsiteX4492" fmla="*/ 4010712 w 7161628"/>
              <a:gd name="connsiteY4492" fmla="*/ 265016 h 3489381"/>
              <a:gd name="connsiteX4493" fmla="*/ 4007879 w 7161628"/>
              <a:gd name="connsiteY4493" fmla="*/ 265906 h 3489381"/>
              <a:gd name="connsiteX4494" fmla="*/ 4005544 w 7161628"/>
              <a:gd name="connsiteY4494" fmla="*/ 265744 h 3489381"/>
              <a:gd name="connsiteX4495" fmla="*/ 3993932 w 7161628"/>
              <a:gd name="connsiteY4495" fmla="*/ 267577 h 3489381"/>
              <a:gd name="connsiteX4496" fmla="*/ 3985070 w 7161628"/>
              <a:gd name="connsiteY4496" fmla="*/ 264630 h 3489381"/>
              <a:gd name="connsiteX4497" fmla="*/ 3948230 w 7161628"/>
              <a:gd name="connsiteY4497" fmla="*/ 257586 h 3489381"/>
              <a:gd name="connsiteX4498" fmla="*/ 3940093 w 7161628"/>
              <a:gd name="connsiteY4498" fmla="*/ 265567 h 3489381"/>
              <a:gd name="connsiteX4499" fmla="*/ 3951937 w 7161628"/>
              <a:gd name="connsiteY4499" fmla="*/ 271498 h 3489381"/>
              <a:gd name="connsiteX4500" fmla="*/ 3911546 w 7161628"/>
              <a:gd name="connsiteY4500" fmla="*/ 282055 h 3489381"/>
              <a:gd name="connsiteX4501" fmla="*/ 3907175 w 7161628"/>
              <a:gd name="connsiteY4501" fmla="*/ 287226 h 3489381"/>
              <a:gd name="connsiteX4502" fmla="*/ 3970594 w 7161628"/>
              <a:gd name="connsiteY4502" fmla="*/ 271262 h 3489381"/>
              <a:gd name="connsiteX4503" fmla="*/ 3993932 w 7161628"/>
              <a:gd name="connsiteY4503" fmla="*/ 267577 h 3489381"/>
              <a:gd name="connsiteX4504" fmla="*/ 3998121 w 7161628"/>
              <a:gd name="connsiteY4504" fmla="*/ 268970 h 3489381"/>
              <a:gd name="connsiteX4505" fmla="*/ 4007879 w 7161628"/>
              <a:gd name="connsiteY4505" fmla="*/ 265906 h 3489381"/>
              <a:gd name="connsiteX4506" fmla="*/ 4037013 w 7161628"/>
              <a:gd name="connsiteY4506" fmla="*/ 267928 h 3489381"/>
              <a:gd name="connsiteX4507" fmla="*/ 3885672 w 7161628"/>
              <a:gd name="connsiteY4507" fmla="*/ 322993 h 3489381"/>
              <a:gd name="connsiteX4508" fmla="*/ 3885613 w 7161628"/>
              <a:gd name="connsiteY4508" fmla="*/ 322954 h 3489381"/>
              <a:gd name="connsiteX4509" fmla="*/ 3786645 w 7161628"/>
              <a:gd name="connsiteY4509" fmla="*/ 350486 h 3489381"/>
              <a:gd name="connsiteX4510" fmla="*/ 3796986 w 7161628"/>
              <a:gd name="connsiteY4510" fmla="*/ 349647 h 3489381"/>
              <a:gd name="connsiteX4511" fmla="*/ 3719326 w 7161628"/>
              <a:gd name="connsiteY4511" fmla="*/ 359384 h 3489381"/>
              <a:gd name="connsiteX4512" fmla="*/ 3727833 w 7161628"/>
              <a:gd name="connsiteY4512" fmla="*/ 367521 h 3489381"/>
              <a:gd name="connsiteX4513" fmla="*/ 3639733 w 7161628"/>
              <a:gd name="connsiteY4513" fmla="*/ 414117 h 3489381"/>
              <a:gd name="connsiteX4514" fmla="*/ 3615459 w 7161628"/>
              <a:gd name="connsiteY4514" fmla="*/ 426254 h 3489381"/>
              <a:gd name="connsiteX4515" fmla="*/ 3619615 w 7161628"/>
              <a:gd name="connsiteY4515" fmla="*/ 428342 h 3489381"/>
              <a:gd name="connsiteX4516" fmla="*/ 3524998 w 7161628"/>
              <a:gd name="connsiteY4516" fmla="*/ 462470 h 3489381"/>
              <a:gd name="connsiteX4517" fmla="*/ 3546677 w 7161628"/>
              <a:gd name="connsiteY4517" fmla="*/ 444772 h 3489381"/>
              <a:gd name="connsiteX4518" fmla="*/ 3515788 w 7161628"/>
              <a:gd name="connsiteY4518" fmla="*/ 460870 h 3489381"/>
              <a:gd name="connsiteX4519" fmla="*/ 3457855 w 7161628"/>
              <a:gd name="connsiteY4519" fmla="*/ 484636 h 3489381"/>
              <a:gd name="connsiteX4520" fmla="*/ 3476646 w 7161628"/>
              <a:gd name="connsiteY4520" fmla="*/ 482509 h 3489381"/>
              <a:gd name="connsiteX4521" fmla="*/ 3464294 w 7161628"/>
              <a:gd name="connsiteY4521" fmla="*/ 486275 h 3489381"/>
              <a:gd name="connsiteX4522" fmla="*/ 3425151 w 7161628"/>
              <a:gd name="connsiteY4522" fmla="*/ 504481 h 3489381"/>
              <a:gd name="connsiteX4523" fmla="*/ 3445152 w 7161628"/>
              <a:gd name="connsiteY4523" fmla="*/ 510237 h 3489381"/>
              <a:gd name="connsiteX4524" fmla="*/ 3425776 w 7161628"/>
              <a:gd name="connsiteY4524" fmla="*/ 516969 h 3489381"/>
              <a:gd name="connsiteX4525" fmla="*/ 3412722 w 7161628"/>
              <a:gd name="connsiteY4525" fmla="*/ 533867 h 3489381"/>
              <a:gd name="connsiteX4526" fmla="*/ 3404732 w 7161628"/>
              <a:gd name="connsiteY4526" fmla="*/ 543397 h 3489381"/>
              <a:gd name="connsiteX4527" fmla="*/ 3395314 w 7161628"/>
              <a:gd name="connsiteY4527" fmla="*/ 548487 h 3489381"/>
              <a:gd name="connsiteX4528" fmla="*/ 3392916 w 7161628"/>
              <a:gd name="connsiteY4528" fmla="*/ 548404 h 3489381"/>
              <a:gd name="connsiteX4529" fmla="*/ 3393400 w 7161628"/>
              <a:gd name="connsiteY4529" fmla="*/ 549522 h 3489381"/>
              <a:gd name="connsiteX4530" fmla="*/ 3386262 w 7161628"/>
              <a:gd name="connsiteY4530" fmla="*/ 553380 h 3489381"/>
              <a:gd name="connsiteX4531" fmla="*/ 3391765 w 7161628"/>
              <a:gd name="connsiteY4531" fmla="*/ 552599 h 3489381"/>
              <a:gd name="connsiteX4532" fmla="*/ 3357188 w 7161628"/>
              <a:gd name="connsiteY4532" fmla="*/ 570941 h 3489381"/>
              <a:gd name="connsiteX4533" fmla="*/ 3361520 w 7161628"/>
              <a:gd name="connsiteY4533" fmla="*/ 566395 h 3489381"/>
              <a:gd name="connsiteX4534" fmla="*/ 3347886 w 7161628"/>
              <a:gd name="connsiteY4534" fmla="*/ 572478 h 3489381"/>
              <a:gd name="connsiteX4535" fmla="*/ 3363139 w 7161628"/>
              <a:gd name="connsiteY4535" fmla="*/ 573998 h 3489381"/>
              <a:gd name="connsiteX4536" fmla="*/ 3365754 w 7161628"/>
              <a:gd name="connsiteY4536" fmla="*/ 574258 h 3489381"/>
              <a:gd name="connsiteX4537" fmla="*/ 3351554 w 7161628"/>
              <a:gd name="connsiteY4537" fmla="*/ 589808 h 3489381"/>
              <a:gd name="connsiteX4538" fmla="*/ 3348580 w 7161628"/>
              <a:gd name="connsiteY4538" fmla="*/ 592525 h 3489381"/>
              <a:gd name="connsiteX4539" fmla="*/ 3332817 w 7161628"/>
              <a:gd name="connsiteY4539" fmla="*/ 606923 h 3489381"/>
              <a:gd name="connsiteX4540" fmla="*/ 3338300 w 7161628"/>
              <a:gd name="connsiteY4540" fmla="*/ 605206 h 3489381"/>
              <a:gd name="connsiteX4541" fmla="*/ 3335978 w 7161628"/>
              <a:gd name="connsiteY4541" fmla="*/ 608835 h 3489381"/>
              <a:gd name="connsiteX4542" fmla="*/ 3334885 w 7161628"/>
              <a:gd name="connsiteY4542" fmla="*/ 614006 h 3489381"/>
              <a:gd name="connsiteX4543" fmla="*/ 3330261 w 7161628"/>
              <a:gd name="connsiteY4543" fmla="*/ 618943 h 3489381"/>
              <a:gd name="connsiteX4544" fmla="*/ 3304426 w 7161628"/>
              <a:gd name="connsiteY4544" fmla="*/ 634338 h 3489381"/>
              <a:gd name="connsiteX4545" fmla="*/ 3315158 w 7161628"/>
              <a:gd name="connsiteY4545" fmla="*/ 634982 h 3489381"/>
              <a:gd name="connsiteX4546" fmla="*/ 3298221 w 7161628"/>
              <a:gd name="connsiteY4546" fmla="*/ 646085 h 3489381"/>
              <a:gd name="connsiteX4547" fmla="*/ 3281182 w 7161628"/>
              <a:gd name="connsiteY4547" fmla="*/ 652049 h 3489381"/>
              <a:gd name="connsiteX4548" fmla="*/ 3278115 w 7161628"/>
              <a:gd name="connsiteY4548" fmla="*/ 652015 h 3489381"/>
              <a:gd name="connsiteX4549" fmla="*/ 3285362 w 7161628"/>
              <a:gd name="connsiteY4549" fmla="*/ 649363 h 3489381"/>
              <a:gd name="connsiteX4550" fmla="*/ 3277625 w 7161628"/>
              <a:gd name="connsiteY4550" fmla="*/ 652009 h 3489381"/>
              <a:gd name="connsiteX4551" fmla="*/ 3278115 w 7161628"/>
              <a:gd name="connsiteY4551" fmla="*/ 652015 h 3489381"/>
              <a:gd name="connsiteX4552" fmla="*/ 3269576 w 7161628"/>
              <a:gd name="connsiteY4552" fmla="*/ 655139 h 3489381"/>
              <a:gd name="connsiteX4553" fmla="*/ 3239956 w 7161628"/>
              <a:gd name="connsiteY4553" fmla="*/ 660329 h 3489381"/>
              <a:gd name="connsiteX4554" fmla="*/ 3263664 w 7161628"/>
              <a:gd name="connsiteY4554" fmla="*/ 642182 h 3489381"/>
              <a:gd name="connsiteX4555" fmla="*/ 3225048 w 7161628"/>
              <a:gd name="connsiteY4555" fmla="*/ 655880 h 3489381"/>
              <a:gd name="connsiteX4556" fmla="*/ 3219214 w 7161628"/>
              <a:gd name="connsiteY4556" fmla="*/ 656953 h 3489381"/>
              <a:gd name="connsiteX4557" fmla="*/ 3217418 w 7161628"/>
              <a:gd name="connsiteY4557" fmla="*/ 653383 h 3489381"/>
              <a:gd name="connsiteX4558" fmla="*/ 3199409 w 7161628"/>
              <a:gd name="connsiteY4558" fmla="*/ 657032 h 3489381"/>
              <a:gd name="connsiteX4559" fmla="*/ 3171603 w 7161628"/>
              <a:gd name="connsiteY4559" fmla="*/ 664934 h 3489381"/>
              <a:gd name="connsiteX4560" fmla="*/ 3163368 w 7161628"/>
              <a:gd name="connsiteY4560" fmla="*/ 664681 h 3489381"/>
              <a:gd name="connsiteX4561" fmla="*/ 3146216 w 7161628"/>
              <a:gd name="connsiteY4561" fmla="*/ 666534 h 3489381"/>
              <a:gd name="connsiteX4562" fmla="*/ 3151836 w 7161628"/>
              <a:gd name="connsiteY4562" fmla="*/ 662807 h 3489381"/>
              <a:gd name="connsiteX4563" fmla="*/ 3143349 w 7161628"/>
              <a:gd name="connsiteY4563" fmla="*/ 666046 h 3489381"/>
              <a:gd name="connsiteX4564" fmla="*/ 3145904 w 7161628"/>
              <a:gd name="connsiteY4564" fmla="*/ 658046 h 3489381"/>
              <a:gd name="connsiteX4565" fmla="*/ 3141124 w 7161628"/>
              <a:gd name="connsiteY4565" fmla="*/ 661246 h 3489381"/>
              <a:gd name="connsiteX4566" fmla="*/ 3141182 w 7161628"/>
              <a:gd name="connsiteY4566" fmla="*/ 653812 h 3489381"/>
              <a:gd name="connsiteX4567" fmla="*/ 3135876 w 7161628"/>
              <a:gd name="connsiteY4567" fmla="*/ 650183 h 3489381"/>
              <a:gd name="connsiteX4568" fmla="*/ 3132753 w 7161628"/>
              <a:gd name="connsiteY4568" fmla="*/ 650885 h 3489381"/>
              <a:gd name="connsiteX4569" fmla="*/ 3116401 w 7161628"/>
              <a:gd name="connsiteY4569" fmla="*/ 651002 h 3489381"/>
              <a:gd name="connsiteX4570" fmla="*/ 3120499 w 7161628"/>
              <a:gd name="connsiteY4570" fmla="*/ 640251 h 3489381"/>
              <a:gd name="connsiteX4571" fmla="*/ 3106490 w 7161628"/>
              <a:gd name="connsiteY4571" fmla="*/ 643431 h 3489381"/>
              <a:gd name="connsiteX4572" fmla="*/ 3104010 w 7161628"/>
              <a:gd name="connsiteY4572" fmla="*/ 627528 h 3489381"/>
              <a:gd name="connsiteX4573" fmla="*/ 3087074 w 7161628"/>
              <a:gd name="connsiteY4573" fmla="*/ 626065 h 3489381"/>
              <a:gd name="connsiteX4574" fmla="*/ 3092830 w 7161628"/>
              <a:gd name="connsiteY4574" fmla="*/ 601147 h 3489381"/>
              <a:gd name="connsiteX4575" fmla="*/ 3086541 w 7161628"/>
              <a:gd name="connsiteY4575" fmla="*/ 600093 h 3489381"/>
              <a:gd name="connsiteX4576" fmla="*/ 3079044 w 7161628"/>
              <a:gd name="connsiteY4576" fmla="*/ 600532 h 3489381"/>
              <a:gd name="connsiteX4577" fmla="*/ 3083502 w 7161628"/>
              <a:gd name="connsiteY4577" fmla="*/ 596327 h 3489381"/>
              <a:gd name="connsiteX4578" fmla="*/ 3078528 w 7161628"/>
              <a:gd name="connsiteY4578" fmla="*/ 600562 h 3489381"/>
              <a:gd name="connsiteX4579" fmla="*/ 3079044 w 7161628"/>
              <a:gd name="connsiteY4579" fmla="*/ 600532 h 3489381"/>
              <a:gd name="connsiteX4580" fmla="*/ 3076742 w 7161628"/>
              <a:gd name="connsiteY4580" fmla="*/ 602703 h 3489381"/>
              <a:gd name="connsiteX4581" fmla="*/ 3069161 w 7161628"/>
              <a:gd name="connsiteY4581" fmla="*/ 605654 h 3489381"/>
              <a:gd name="connsiteX4582" fmla="*/ 3067502 w 7161628"/>
              <a:gd name="connsiteY4582" fmla="*/ 604132 h 3489381"/>
              <a:gd name="connsiteX4583" fmla="*/ 3075678 w 7161628"/>
              <a:gd name="connsiteY4583" fmla="*/ 595547 h 3489381"/>
              <a:gd name="connsiteX4584" fmla="*/ 3064497 w 7161628"/>
              <a:gd name="connsiteY4584" fmla="*/ 595410 h 3489381"/>
              <a:gd name="connsiteX4585" fmla="*/ 3062117 w 7161628"/>
              <a:gd name="connsiteY4585" fmla="*/ 594708 h 3489381"/>
              <a:gd name="connsiteX4586" fmla="*/ 3086683 w 7161628"/>
              <a:gd name="connsiteY4586" fmla="*/ 574063 h 3489381"/>
              <a:gd name="connsiteX4587" fmla="*/ 3074136 w 7161628"/>
              <a:gd name="connsiteY4587" fmla="*/ 577751 h 3489381"/>
              <a:gd name="connsiteX4588" fmla="*/ 3067034 w 7161628"/>
              <a:gd name="connsiteY4588" fmla="*/ 575000 h 3489381"/>
              <a:gd name="connsiteX4589" fmla="*/ 3094098 w 7161628"/>
              <a:gd name="connsiteY4589" fmla="*/ 543994 h 3489381"/>
              <a:gd name="connsiteX4590" fmla="*/ 3109253 w 7161628"/>
              <a:gd name="connsiteY4590" fmla="*/ 537443 h 3489381"/>
              <a:gd name="connsiteX4591" fmla="*/ 3110565 w 7161628"/>
              <a:gd name="connsiteY4591" fmla="*/ 537906 h 3489381"/>
              <a:gd name="connsiteX4592" fmla="*/ 3113231 w 7161628"/>
              <a:gd name="connsiteY4592" fmla="*/ 535723 h 3489381"/>
              <a:gd name="connsiteX4593" fmla="*/ 3118021 w 7161628"/>
              <a:gd name="connsiteY4593" fmla="*/ 533652 h 3489381"/>
              <a:gd name="connsiteX4594" fmla="*/ 3118334 w 7161628"/>
              <a:gd name="connsiteY4594" fmla="*/ 531545 h 3489381"/>
              <a:gd name="connsiteX4595" fmla="*/ 3113231 w 7161628"/>
              <a:gd name="connsiteY4595" fmla="*/ 535723 h 3489381"/>
              <a:gd name="connsiteX4596" fmla="*/ 3109253 w 7161628"/>
              <a:gd name="connsiteY4596" fmla="*/ 537443 h 3489381"/>
              <a:gd name="connsiteX4597" fmla="*/ 3104713 w 7161628"/>
              <a:gd name="connsiteY4597" fmla="*/ 535838 h 3489381"/>
              <a:gd name="connsiteX4598" fmla="*/ 3119337 w 7161628"/>
              <a:gd name="connsiteY4598" fmla="*/ 528075 h 3489381"/>
              <a:gd name="connsiteX4599" fmla="*/ 3118040 w 7161628"/>
              <a:gd name="connsiteY4599" fmla="*/ 529399 h 3489381"/>
              <a:gd name="connsiteX4600" fmla="*/ 3130275 w 7161628"/>
              <a:gd name="connsiteY4600" fmla="*/ 522355 h 3489381"/>
              <a:gd name="connsiteX4601" fmla="*/ 3130176 w 7161628"/>
              <a:gd name="connsiteY4601" fmla="*/ 522384 h 3489381"/>
              <a:gd name="connsiteX4602" fmla="*/ 3139488 w 7161628"/>
              <a:gd name="connsiteY4602" fmla="*/ 517642 h 3489381"/>
              <a:gd name="connsiteX4603" fmla="*/ 3141904 w 7161628"/>
              <a:gd name="connsiteY4603" fmla="*/ 516852 h 3489381"/>
              <a:gd name="connsiteX4604" fmla="*/ 3168051 w 7161628"/>
              <a:gd name="connsiteY4604" fmla="*/ 506744 h 3489381"/>
              <a:gd name="connsiteX4605" fmla="*/ 3176898 w 7161628"/>
              <a:gd name="connsiteY4605" fmla="*/ 497400 h 3489381"/>
              <a:gd name="connsiteX4606" fmla="*/ 3186974 w 7161628"/>
              <a:gd name="connsiteY4606" fmla="*/ 493243 h 3489381"/>
              <a:gd name="connsiteX4607" fmla="*/ 3186926 w 7161628"/>
              <a:gd name="connsiteY4607" fmla="*/ 493217 h 3489381"/>
              <a:gd name="connsiteX4608" fmla="*/ 3203135 w 7161628"/>
              <a:gd name="connsiteY4608" fmla="*/ 486822 h 3489381"/>
              <a:gd name="connsiteX4609" fmla="*/ 3185632 w 7161628"/>
              <a:gd name="connsiteY4609" fmla="*/ 492519 h 3489381"/>
              <a:gd name="connsiteX4610" fmla="*/ 3186926 w 7161628"/>
              <a:gd name="connsiteY4610" fmla="*/ 493217 h 3489381"/>
              <a:gd name="connsiteX4611" fmla="*/ 3177239 w 7161628"/>
              <a:gd name="connsiteY4611" fmla="*/ 497039 h 3489381"/>
              <a:gd name="connsiteX4612" fmla="*/ 3186965 w 7161628"/>
              <a:gd name="connsiteY4612" fmla="*/ 486766 h 3489381"/>
              <a:gd name="connsiteX4613" fmla="*/ 3212931 w 7161628"/>
              <a:gd name="connsiteY4613" fmla="*/ 471602 h 3489381"/>
              <a:gd name="connsiteX4614" fmla="*/ 3214531 w 7161628"/>
              <a:gd name="connsiteY4614" fmla="*/ 466743 h 3489381"/>
              <a:gd name="connsiteX4615" fmla="*/ 3179622 w 7161628"/>
              <a:gd name="connsiteY4615" fmla="*/ 485222 h 3489381"/>
              <a:gd name="connsiteX4616" fmla="*/ 3188188 w 7161628"/>
              <a:gd name="connsiteY4616" fmla="*/ 476421 h 3489381"/>
              <a:gd name="connsiteX4617" fmla="*/ 3152725 w 7161628"/>
              <a:gd name="connsiteY4617" fmla="*/ 484446 h 3489381"/>
              <a:gd name="connsiteX4618" fmla="*/ 3150429 w 7161628"/>
              <a:gd name="connsiteY4618" fmla="*/ 483873 h 3489381"/>
              <a:gd name="connsiteX4619" fmla="*/ 3141259 w 7161628"/>
              <a:gd name="connsiteY4619" fmla="*/ 486497 h 3489381"/>
              <a:gd name="connsiteX4620" fmla="*/ 3101689 w 7161628"/>
              <a:gd name="connsiteY4620" fmla="*/ 490529 h 3489381"/>
              <a:gd name="connsiteX4621" fmla="*/ 3184364 w 7161628"/>
              <a:gd name="connsiteY4621" fmla="*/ 466431 h 3489381"/>
              <a:gd name="connsiteX4622" fmla="*/ 3192793 w 7161628"/>
              <a:gd name="connsiteY4622" fmla="*/ 458645 h 3489381"/>
              <a:gd name="connsiteX4623" fmla="*/ 3213965 w 7161628"/>
              <a:gd name="connsiteY4623" fmla="*/ 451289 h 3489381"/>
              <a:gd name="connsiteX4624" fmla="*/ 3178023 w 7161628"/>
              <a:gd name="connsiteY4624" fmla="*/ 461377 h 3489381"/>
              <a:gd name="connsiteX4625" fmla="*/ 3184618 w 7161628"/>
              <a:gd name="connsiteY4625" fmla="*/ 455875 h 3489381"/>
              <a:gd name="connsiteX4626" fmla="*/ 3170115 w 7161628"/>
              <a:gd name="connsiteY4626" fmla="*/ 459760 h 3489381"/>
              <a:gd name="connsiteX4627" fmla="*/ 3158900 w 7161628"/>
              <a:gd name="connsiteY4627" fmla="*/ 460601 h 3489381"/>
              <a:gd name="connsiteX4628" fmla="*/ 3158451 w 7161628"/>
              <a:gd name="connsiteY4628" fmla="*/ 458077 h 3489381"/>
              <a:gd name="connsiteX4629" fmla="*/ 3156408 w 7161628"/>
              <a:gd name="connsiteY4629" fmla="*/ 453977 h 3489381"/>
              <a:gd name="connsiteX4630" fmla="*/ 3161358 w 7161628"/>
              <a:gd name="connsiteY4630" fmla="*/ 449728 h 3489381"/>
              <a:gd name="connsiteX4631" fmla="*/ 3157534 w 7161628"/>
              <a:gd name="connsiteY4631" fmla="*/ 449455 h 3489381"/>
              <a:gd name="connsiteX4632" fmla="*/ 3082937 w 7161628"/>
              <a:gd name="connsiteY4632" fmla="*/ 477904 h 3489381"/>
              <a:gd name="connsiteX4633" fmla="*/ 3109669 w 7161628"/>
              <a:gd name="connsiteY4633" fmla="*/ 455465 h 3489381"/>
              <a:gd name="connsiteX4634" fmla="*/ 3093064 w 7161628"/>
              <a:gd name="connsiteY4634" fmla="*/ 457845 h 3489381"/>
              <a:gd name="connsiteX4635" fmla="*/ 3092186 w 7161628"/>
              <a:gd name="connsiteY4635" fmla="*/ 456460 h 3489381"/>
              <a:gd name="connsiteX4636" fmla="*/ 3111771 w 7161628"/>
              <a:gd name="connsiteY4636" fmla="*/ 445313 h 3489381"/>
              <a:gd name="connsiteX4637" fmla="*/ 3110879 w 7161628"/>
              <a:gd name="connsiteY4637" fmla="*/ 448206 h 3489381"/>
              <a:gd name="connsiteX4638" fmla="*/ 3112216 w 7161628"/>
              <a:gd name="connsiteY4638" fmla="*/ 445060 h 3489381"/>
              <a:gd name="connsiteX4639" fmla="*/ 3111771 w 7161628"/>
              <a:gd name="connsiteY4639" fmla="*/ 445313 h 3489381"/>
              <a:gd name="connsiteX4640" fmla="*/ 3112401 w 7161628"/>
              <a:gd name="connsiteY4640" fmla="*/ 443269 h 3489381"/>
              <a:gd name="connsiteX4641" fmla="*/ 3125904 w 7161628"/>
              <a:gd name="connsiteY4641" fmla="*/ 430859 h 3489381"/>
              <a:gd name="connsiteX4642" fmla="*/ 3102391 w 7161628"/>
              <a:gd name="connsiteY4642" fmla="*/ 443894 h 3489381"/>
              <a:gd name="connsiteX4643" fmla="*/ 3116324 w 7161628"/>
              <a:gd name="connsiteY4643" fmla="*/ 431796 h 3489381"/>
              <a:gd name="connsiteX4644" fmla="*/ 3113533 w 7161628"/>
              <a:gd name="connsiteY4644" fmla="*/ 430957 h 3489381"/>
              <a:gd name="connsiteX4645" fmla="*/ 3130177 w 7161628"/>
              <a:gd name="connsiteY4645" fmla="*/ 428537 h 3489381"/>
              <a:gd name="connsiteX4646" fmla="*/ 3116889 w 7161628"/>
              <a:gd name="connsiteY4646" fmla="*/ 428479 h 3489381"/>
              <a:gd name="connsiteX4647" fmla="*/ 3125631 w 7161628"/>
              <a:gd name="connsiteY4647" fmla="*/ 421786 h 3489381"/>
              <a:gd name="connsiteX4648" fmla="*/ 3119094 w 7161628"/>
              <a:gd name="connsiteY4648" fmla="*/ 418332 h 3489381"/>
              <a:gd name="connsiteX4649" fmla="*/ 3086021 w 7161628"/>
              <a:gd name="connsiteY4649" fmla="*/ 430801 h 3489381"/>
              <a:gd name="connsiteX4650" fmla="*/ 3114860 w 7161628"/>
              <a:gd name="connsiteY4650" fmla="*/ 417825 h 3489381"/>
              <a:gd name="connsiteX4651" fmla="*/ 3115250 w 7161628"/>
              <a:gd name="connsiteY4651" fmla="*/ 415912 h 3489381"/>
              <a:gd name="connsiteX4652" fmla="*/ 3092888 w 7161628"/>
              <a:gd name="connsiteY4652" fmla="*/ 421103 h 3489381"/>
              <a:gd name="connsiteX4653" fmla="*/ 3115660 w 7161628"/>
              <a:gd name="connsiteY4653" fmla="*/ 407346 h 3489381"/>
              <a:gd name="connsiteX4654" fmla="*/ 3075268 w 7161628"/>
              <a:gd name="connsiteY4654" fmla="*/ 411327 h 3489381"/>
              <a:gd name="connsiteX4655" fmla="*/ 3088927 w 7161628"/>
              <a:gd name="connsiteY4655" fmla="*/ 402995 h 3489381"/>
              <a:gd name="connsiteX4656" fmla="*/ 2999851 w 7161628"/>
              <a:gd name="connsiteY4656" fmla="*/ 421786 h 3489381"/>
              <a:gd name="connsiteX4657" fmla="*/ 2950426 w 7161628"/>
              <a:gd name="connsiteY4657" fmla="*/ 441201 h 3489381"/>
              <a:gd name="connsiteX4658" fmla="*/ 2908435 w 7161628"/>
              <a:gd name="connsiteY4658" fmla="*/ 454450 h 3489381"/>
              <a:gd name="connsiteX4659" fmla="*/ 2872511 w 7161628"/>
              <a:gd name="connsiteY4659" fmla="*/ 468655 h 3489381"/>
              <a:gd name="connsiteX4660" fmla="*/ 2855496 w 7161628"/>
              <a:gd name="connsiteY4660" fmla="*/ 479446 h 3489381"/>
              <a:gd name="connsiteX4661" fmla="*/ 2809524 w 7161628"/>
              <a:gd name="connsiteY4661" fmla="*/ 488383 h 3489381"/>
              <a:gd name="connsiteX4662" fmla="*/ 2858833 w 7161628"/>
              <a:gd name="connsiteY4662" fmla="*/ 464987 h 3489381"/>
              <a:gd name="connsiteX4663" fmla="*/ 2784938 w 7161628"/>
              <a:gd name="connsiteY4663" fmla="*/ 488714 h 3489381"/>
              <a:gd name="connsiteX4664" fmla="*/ 2805615 w 7161628"/>
              <a:gd name="connsiteY4664" fmla="*/ 472590 h 3489381"/>
              <a:gd name="connsiteX4665" fmla="*/ 2820967 w 7161628"/>
              <a:gd name="connsiteY4665" fmla="*/ 466150 h 3489381"/>
              <a:gd name="connsiteX4666" fmla="*/ 2826969 w 7161628"/>
              <a:gd name="connsiteY4666" fmla="*/ 464226 h 3489381"/>
              <a:gd name="connsiteX4667" fmla="*/ 2823514 w 7161628"/>
              <a:gd name="connsiteY4667" fmla="*/ 465082 h 3489381"/>
              <a:gd name="connsiteX4668" fmla="*/ 2853952 w 7161628"/>
              <a:gd name="connsiteY4668" fmla="*/ 452313 h 3489381"/>
              <a:gd name="connsiteX4669" fmla="*/ 2932493 w 7161628"/>
              <a:gd name="connsiteY4669" fmla="*/ 422996 h 3489381"/>
              <a:gd name="connsiteX4670" fmla="*/ 2821701 w 7161628"/>
              <a:gd name="connsiteY4670" fmla="*/ 462763 h 3489381"/>
              <a:gd name="connsiteX4671" fmla="*/ 2829896 w 7161628"/>
              <a:gd name="connsiteY4671" fmla="*/ 455933 h 3489381"/>
              <a:gd name="connsiteX4672" fmla="*/ 2771455 w 7161628"/>
              <a:gd name="connsiteY4672" fmla="*/ 472421 h 3489381"/>
              <a:gd name="connsiteX4673" fmla="*/ 2893507 w 7161628"/>
              <a:gd name="connsiteY4673" fmla="*/ 413356 h 3489381"/>
              <a:gd name="connsiteX4674" fmla="*/ 3029316 w 7161628"/>
              <a:gd name="connsiteY4674" fmla="*/ 346486 h 3489381"/>
              <a:gd name="connsiteX4675" fmla="*/ 2971246 w 7161628"/>
              <a:gd name="connsiteY4675" fmla="*/ 365023 h 3489381"/>
              <a:gd name="connsiteX4676" fmla="*/ 2993890 w 7161628"/>
              <a:gd name="connsiteY4676" fmla="*/ 345770 h 3489381"/>
              <a:gd name="connsiteX4677" fmla="*/ 3035470 w 7161628"/>
              <a:gd name="connsiteY4677" fmla="*/ 328769 h 3489381"/>
              <a:gd name="connsiteX4678" fmla="*/ 3060919 w 7161628"/>
              <a:gd name="connsiteY4678" fmla="*/ 317243 h 3489381"/>
              <a:gd name="connsiteX4679" fmla="*/ 3081433 w 7161628"/>
              <a:gd name="connsiteY4679" fmla="*/ 310149 h 3489381"/>
              <a:gd name="connsiteX4680" fmla="*/ 3120089 w 7161628"/>
              <a:gd name="connsiteY4680" fmla="*/ 298153 h 3489381"/>
              <a:gd name="connsiteX4681" fmla="*/ 3146480 w 7161628"/>
              <a:gd name="connsiteY4681" fmla="*/ 287152 h 3489381"/>
              <a:gd name="connsiteX4682" fmla="*/ 3155429 w 7161628"/>
              <a:gd name="connsiteY4682" fmla="*/ 283851 h 3489381"/>
              <a:gd name="connsiteX4683" fmla="*/ 3156942 w 7161628"/>
              <a:gd name="connsiteY4683" fmla="*/ 282790 h 3489381"/>
              <a:gd name="connsiteX4684" fmla="*/ 3169898 w 7161628"/>
              <a:gd name="connsiteY4684" fmla="*/ 277389 h 3489381"/>
              <a:gd name="connsiteX4685" fmla="*/ 3221302 w 7161628"/>
              <a:gd name="connsiteY4685" fmla="*/ 256727 h 3489381"/>
              <a:gd name="connsiteX4686" fmla="*/ 3280504 w 7161628"/>
              <a:gd name="connsiteY4686" fmla="*/ 235263 h 3489381"/>
              <a:gd name="connsiteX4687" fmla="*/ 3366925 w 7161628"/>
              <a:gd name="connsiteY4687" fmla="*/ 210463 h 3489381"/>
              <a:gd name="connsiteX4688" fmla="*/ 3353364 w 7161628"/>
              <a:gd name="connsiteY4688" fmla="*/ 223302 h 3489381"/>
              <a:gd name="connsiteX4689" fmla="*/ 3416839 w 7161628"/>
              <a:gd name="connsiteY4689" fmla="*/ 196433 h 3489381"/>
              <a:gd name="connsiteX4690" fmla="*/ 3419902 w 7161628"/>
              <a:gd name="connsiteY4690" fmla="*/ 200394 h 3489381"/>
              <a:gd name="connsiteX4691" fmla="*/ 3451025 w 7161628"/>
              <a:gd name="connsiteY4691" fmla="*/ 195789 h 3489381"/>
              <a:gd name="connsiteX4692" fmla="*/ 3462089 w 7161628"/>
              <a:gd name="connsiteY4692" fmla="*/ 189096 h 3489381"/>
              <a:gd name="connsiteX4693" fmla="*/ 3435181 w 7161628"/>
              <a:gd name="connsiteY4693" fmla="*/ 188023 h 3489381"/>
              <a:gd name="connsiteX4694" fmla="*/ 3504978 w 7161628"/>
              <a:gd name="connsiteY4694" fmla="*/ 171769 h 3489381"/>
              <a:gd name="connsiteX4695" fmla="*/ 3497368 w 7161628"/>
              <a:gd name="connsiteY4695" fmla="*/ 171574 h 3489381"/>
              <a:gd name="connsiteX4696" fmla="*/ 3527905 w 7161628"/>
              <a:gd name="connsiteY4696" fmla="*/ 168705 h 3489381"/>
              <a:gd name="connsiteX4697" fmla="*/ 3589683 w 7161628"/>
              <a:gd name="connsiteY4697" fmla="*/ 158754 h 3489381"/>
              <a:gd name="connsiteX4698" fmla="*/ 3523769 w 7161628"/>
              <a:gd name="connsiteY4698" fmla="*/ 163359 h 3489381"/>
              <a:gd name="connsiteX4699" fmla="*/ 3581253 w 7161628"/>
              <a:gd name="connsiteY4699" fmla="*/ 147690 h 3489381"/>
              <a:gd name="connsiteX4700" fmla="*/ 3543808 w 7161628"/>
              <a:gd name="connsiteY4700" fmla="*/ 155573 h 3489381"/>
              <a:gd name="connsiteX4701" fmla="*/ 3596493 w 7161628"/>
              <a:gd name="connsiteY4701" fmla="*/ 140821 h 3489381"/>
              <a:gd name="connsiteX4702" fmla="*/ 3612162 w 7161628"/>
              <a:gd name="connsiteY4702" fmla="*/ 135573 h 3489381"/>
              <a:gd name="connsiteX4703" fmla="*/ 3719072 w 7161628"/>
              <a:gd name="connsiteY4703" fmla="*/ 110830 h 3489381"/>
              <a:gd name="connsiteX4704" fmla="*/ 3757258 w 7161628"/>
              <a:gd name="connsiteY4704" fmla="*/ 99981 h 3489381"/>
              <a:gd name="connsiteX4705" fmla="*/ 3751775 w 7161628"/>
              <a:gd name="connsiteY4705" fmla="*/ 103064 h 3489381"/>
              <a:gd name="connsiteX4706" fmla="*/ 3774215 w 7161628"/>
              <a:gd name="connsiteY4706" fmla="*/ 100196 h 3489381"/>
              <a:gd name="connsiteX4707" fmla="*/ 3760459 w 7161628"/>
              <a:gd name="connsiteY4707" fmla="*/ 98518 h 3489381"/>
              <a:gd name="connsiteX4708" fmla="*/ 3816031 w 7161628"/>
              <a:gd name="connsiteY4708" fmla="*/ 88020 h 3489381"/>
              <a:gd name="connsiteX4709" fmla="*/ 3884013 w 7161628"/>
              <a:gd name="connsiteY4709" fmla="*/ 73444 h 3489381"/>
              <a:gd name="connsiteX4710" fmla="*/ 4085834 w 7161628"/>
              <a:gd name="connsiteY4710" fmla="*/ 42516 h 3489381"/>
              <a:gd name="connsiteX4711" fmla="*/ 4192471 w 7161628"/>
              <a:gd name="connsiteY4711" fmla="*/ 34770 h 3489381"/>
              <a:gd name="connsiteX4712" fmla="*/ 4145252 w 7161628"/>
              <a:gd name="connsiteY4712" fmla="*/ 46646 h 3489381"/>
              <a:gd name="connsiteX4713" fmla="*/ 4128696 w 7161628"/>
              <a:gd name="connsiteY4713" fmla="*/ 46503 h 3489381"/>
              <a:gd name="connsiteX4714" fmla="*/ 4093590 w 7161628"/>
              <a:gd name="connsiteY4714" fmla="*/ 56005 h 3489381"/>
              <a:gd name="connsiteX4715" fmla="*/ 4067941 w 7161628"/>
              <a:gd name="connsiteY4715" fmla="*/ 59961 h 3489381"/>
              <a:gd name="connsiteX4716" fmla="*/ 4020251 w 7161628"/>
              <a:gd name="connsiteY4716" fmla="*/ 76254 h 3489381"/>
              <a:gd name="connsiteX4717" fmla="*/ 4091646 w 7161628"/>
              <a:gd name="connsiteY4717" fmla="*/ 56531 h 3489381"/>
              <a:gd name="connsiteX4718" fmla="*/ 4093590 w 7161628"/>
              <a:gd name="connsiteY4718" fmla="*/ 56005 h 3489381"/>
              <a:gd name="connsiteX4719" fmla="*/ 4130959 w 7161628"/>
              <a:gd name="connsiteY4719" fmla="*/ 50241 h 3489381"/>
              <a:gd name="connsiteX4720" fmla="*/ 4145252 w 7161628"/>
              <a:gd name="connsiteY4720" fmla="*/ 46646 h 3489381"/>
              <a:gd name="connsiteX4721" fmla="*/ 4161797 w 7161628"/>
              <a:gd name="connsiteY4721" fmla="*/ 46789 h 3489381"/>
              <a:gd name="connsiteX4722" fmla="*/ 4094478 w 7161628"/>
              <a:gd name="connsiteY4722" fmla="*/ 75629 h 3489381"/>
              <a:gd name="connsiteX4723" fmla="*/ 4192510 w 7161628"/>
              <a:gd name="connsiteY4723" fmla="*/ 48643 h 3489381"/>
              <a:gd name="connsiteX4724" fmla="*/ 4188529 w 7161628"/>
              <a:gd name="connsiteY4724" fmla="*/ 48214 h 3489381"/>
              <a:gd name="connsiteX4725" fmla="*/ 4207588 w 7161628"/>
              <a:gd name="connsiteY4725" fmla="*/ 42229 h 3489381"/>
              <a:gd name="connsiteX4726" fmla="*/ 4208158 w 7161628"/>
              <a:gd name="connsiteY4726" fmla="*/ 42216 h 3489381"/>
              <a:gd name="connsiteX4727" fmla="*/ 4208276 w 7161628"/>
              <a:gd name="connsiteY4727" fmla="*/ 42282 h 3489381"/>
              <a:gd name="connsiteX4728" fmla="*/ 4208555 w 7161628"/>
              <a:gd name="connsiteY4728" fmla="*/ 42207 h 3489381"/>
              <a:gd name="connsiteX4729" fmla="*/ 4213236 w 7161628"/>
              <a:gd name="connsiteY4729" fmla="*/ 42101 h 3489381"/>
              <a:gd name="connsiteX4730" fmla="*/ 4206832 w 7161628"/>
              <a:gd name="connsiteY4730" fmla="*/ 48097 h 3489381"/>
              <a:gd name="connsiteX4731" fmla="*/ 4423483 w 7161628"/>
              <a:gd name="connsiteY4731" fmla="*/ 19452 h 3489381"/>
              <a:gd name="connsiteX4732" fmla="*/ 5163618 w 7161628"/>
              <a:gd name="connsiteY4732" fmla="*/ 8996 h 3489381"/>
              <a:gd name="connsiteX4733" fmla="*/ 5202939 w 7161628"/>
              <a:gd name="connsiteY4733" fmla="*/ 12857 h 3489381"/>
              <a:gd name="connsiteX4734" fmla="*/ 5194958 w 7161628"/>
              <a:gd name="connsiteY4734" fmla="*/ 16330 h 3489381"/>
              <a:gd name="connsiteX4735" fmla="*/ 5239596 w 7161628"/>
              <a:gd name="connsiteY4735" fmla="*/ 19913 h 3489381"/>
              <a:gd name="connsiteX4736" fmla="*/ 5247145 w 7161628"/>
              <a:gd name="connsiteY4736" fmla="*/ 20889 h 3489381"/>
              <a:gd name="connsiteX4737" fmla="*/ 5244521 w 7161628"/>
              <a:gd name="connsiteY4737" fmla="*/ 21169 h 3489381"/>
              <a:gd name="connsiteX4738" fmla="*/ 5249776 w 7161628"/>
              <a:gd name="connsiteY4738" fmla="*/ 21229 h 3489381"/>
              <a:gd name="connsiteX4739" fmla="*/ 5270020 w 7161628"/>
              <a:gd name="connsiteY4739" fmla="*/ 23846 h 3489381"/>
              <a:gd name="connsiteX4740" fmla="*/ 5284073 w 7161628"/>
              <a:gd name="connsiteY4740" fmla="*/ 25794 h 3489381"/>
              <a:gd name="connsiteX4741" fmla="*/ 5302103 w 7161628"/>
              <a:gd name="connsiteY4741" fmla="*/ 29755 h 3489381"/>
              <a:gd name="connsiteX4742" fmla="*/ 5317147 w 7161628"/>
              <a:gd name="connsiteY4742" fmla="*/ 40448 h 3489381"/>
              <a:gd name="connsiteX4743" fmla="*/ 5350787 w 7161628"/>
              <a:gd name="connsiteY4743" fmla="*/ 45326 h 3489381"/>
              <a:gd name="connsiteX4744" fmla="*/ 5398476 w 7161628"/>
              <a:gd name="connsiteY4744" fmla="*/ 52409 h 3489381"/>
              <a:gd name="connsiteX4745" fmla="*/ 5335743 w 7161628"/>
              <a:gd name="connsiteY4745" fmla="*/ 52721 h 3489381"/>
              <a:gd name="connsiteX4746" fmla="*/ 5286785 w 7161628"/>
              <a:gd name="connsiteY4746" fmla="*/ 52468 h 3489381"/>
              <a:gd name="connsiteX4747" fmla="*/ 5303195 w 7161628"/>
              <a:gd name="connsiteY4747" fmla="*/ 45170 h 3489381"/>
              <a:gd name="connsiteX4748" fmla="*/ 5275956 w 7161628"/>
              <a:gd name="connsiteY4748" fmla="*/ 33326 h 3489381"/>
              <a:gd name="connsiteX4749" fmla="*/ 5235233 w 7161628"/>
              <a:gd name="connsiteY4749" fmla="*/ 34926 h 3489381"/>
              <a:gd name="connsiteX4750" fmla="*/ 5238765 w 7161628"/>
              <a:gd name="connsiteY4750" fmla="*/ 40019 h 3489381"/>
              <a:gd name="connsiteX4751" fmla="*/ 5197514 w 7161628"/>
              <a:gd name="connsiteY4751" fmla="*/ 52468 h 3489381"/>
              <a:gd name="connsiteX4752" fmla="*/ 5162821 w 7161628"/>
              <a:gd name="connsiteY4752" fmla="*/ 57443 h 3489381"/>
              <a:gd name="connsiteX4753" fmla="*/ 5095326 w 7161628"/>
              <a:gd name="connsiteY4753" fmla="*/ 50087 h 3489381"/>
              <a:gd name="connsiteX4754" fmla="*/ 5103167 w 7161628"/>
              <a:gd name="connsiteY4754" fmla="*/ 44289 h 3489381"/>
              <a:gd name="connsiteX4755" fmla="*/ 5113473 w 7161628"/>
              <a:gd name="connsiteY4755" fmla="*/ 45356 h 3489381"/>
              <a:gd name="connsiteX4756" fmla="*/ 5120341 w 7161628"/>
              <a:gd name="connsiteY4756" fmla="*/ 47160 h 3489381"/>
              <a:gd name="connsiteX4757" fmla="*/ 5115268 w 7161628"/>
              <a:gd name="connsiteY4757" fmla="*/ 45541 h 3489381"/>
              <a:gd name="connsiteX4758" fmla="*/ 5113473 w 7161628"/>
              <a:gd name="connsiteY4758" fmla="*/ 45356 h 3489381"/>
              <a:gd name="connsiteX4759" fmla="*/ 5104805 w 7161628"/>
              <a:gd name="connsiteY4759" fmla="*/ 43077 h 3489381"/>
              <a:gd name="connsiteX4760" fmla="*/ 5103167 w 7161628"/>
              <a:gd name="connsiteY4760" fmla="*/ 44289 h 3489381"/>
              <a:gd name="connsiteX4761" fmla="*/ 5083775 w 7161628"/>
              <a:gd name="connsiteY4761" fmla="*/ 42282 h 3489381"/>
              <a:gd name="connsiteX4762" fmla="*/ 5167387 w 7161628"/>
              <a:gd name="connsiteY4762" fmla="*/ 30516 h 3489381"/>
              <a:gd name="connsiteX4763" fmla="*/ 5126273 w 7161628"/>
              <a:gd name="connsiteY4763" fmla="*/ 30574 h 3489381"/>
              <a:gd name="connsiteX4764" fmla="*/ 5130937 w 7161628"/>
              <a:gd name="connsiteY4764" fmla="*/ 27882 h 3489381"/>
              <a:gd name="connsiteX4765" fmla="*/ 5109473 w 7161628"/>
              <a:gd name="connsiteY4765" fmla="*/ 29794 h 3489381"/>
              <a:gd name="connsiteX4766" fmla="*/ 5117356 w 7161628"/>
              <a:gd name="connsiteY4766" fmla="*/ 33950 h 3489381"/>
              <a:gd name="connsiteX4767" fmla="*/ 5019714 w 7161628"/>
              <a:gd name="connsiteY4767" fmla="*/ 26067 h 3489381"/>
              <a:gd name="connsiteX4768" fmla="*/ 5042290 w 7161628"/>
              <a:gd name="connsiteY4768" fmla="*/ 25091 h 3489381"/>
              <a:gd name="connsiteX4769" fmla="*/ 5042778 w 7161628"/>
              <a:gd name="connsiteY4769" fmla="*/ 21111 h 3489381"/>
              <a:gd name="connsiteX4770" fmla="*/ 5008338 w 7161628"/>
              <a:gd name="connsiteY4770" fmla="*/ 16174 h 3489381"/>
              <a:gd name="connsiteX4771" fmla="*/ 5015226 w 7161628"/>
              <a:gd name="connsiteY4771" fmla="*/ 13871 h 3489381"/>
              <a:gd name="connsiteX4772" fmla="*/ 5015246 w 7161628"/>
              <a:gd name="connsiteY4772" fmla="*/ 13793 h 3489381"/>
              <a:gd name="connsiteX4773" fmla="*/ 5002075 w 7161628"/>
              <a:gd name="connsiteY4773" fmla="*/ 13403 h 3489381"/>
              <a:gd name="connsiteX4774" fmla="*/ 5046388 w 7161628"/>
              <a:gd name="connsiteY4774" fmla="*/ 13032 h 3489381"/>
              <a:gd name="connsiteX4775" fmla="*/ 5069081 w 7161628"/>
              <a:gd name="connsiteY4775" fmla="*/ 14671 h 3489381"/>
              <a:gd name="connsiteX4776" fmla="*/ 5162918 w 7161628"/>
              <a:gd name="connsiteY4776" fmla="*/ 24643 h 3489381"/>
              <a:gd name="connsiteX4777" fmla="*/ 5163618 w 7161628"/>
              <a:gd name="connsiteY4777" fmla="*/ 8996 h 3489381"/>
              <a:gd name="connsiteX4778" fmla="*/ 5292444 w 7161628"/>
              <a:gd name="connsiteY4778" fmla="*/ 1367 h 3489381"/>
              <a:gd name="connsiteX4779" fmla="*/ 5343568 w 7161628"/>
              <a:gd name="connsiteY4779" fmla="*/ 7920 h 3489381"/>
              <a:gd name="connsiteX4780" fmla="*/ 5372739 w 7161628"/>
              <a:gd name="connsiteY4780" fmla="*/ 9988 h 3489381"/>
              <a:gd name="connsiteX4781" fmla="*/ 5447902 w 7161628"/>
              <a:gd name="connsiteY4781" fmla="*/ 20779 h 3489381"/>
              <a:gd name="connsiteX4782" fmla="*/ 5349372 w 7161628"/>
              <a:gd name="connsiteY4782" fmla="*/ 22365 h 3489381"/>
              <a:gd name="connsiteX4783" fmla="*/ 5249776 w 7161628"/>
              <a:gd name="connsiteY4783" fmla="*/ 21229 h 3489381"/>
              <a:gd name="connsiteX4784" fmla="*/ 5247145 w 7161628"/>
              <a:gd name="connsiteY4784" fmla="*/ 20889 h 3489381"/>
              <a:gd name="connsiteX4785" fmla="*/ 5257809 w 7161628"/>
              <a:gd name="connsiteY4785" fmla="*/ 19750 h 3489381"/>
              <a:gd name="connsiteX4786" fmla="*/ 5244345 w 7161628"/>
              <a:gd name="connsiteY4786" fmla="*/ 15784 h 3489381"/>
              <a:gd name="connsiteX4787" fmla="*/ 5308230 w 7161628"/>
              <a:gd name="connsiteY4787" fmla="*/ 15667 h 3489381"/>
              <a:gd name="connsiteX4788" fmla="*/ 5199407 w 7161628"/>
              <a:gd name="connsiteY4788" fmla="*/ 10984 h 3489381"/>
              <a:gd name="connsiteX4789" fmla="*/ 5205047 w 7161628"/>
              <a:gd name="connsiteY4789" fmla="*/ 8993 h 3489381"/>
              <a:gd name="connsiteX4790" fmla="*/ 5196343 w 7161628"/>
              <a:gd name="connsiteY4790" fmla="*/ 7569 h 3489381"/>
              <a:gd name="connsiteX4791" fmla="*/ 5199875 w 7161628"/>
              <a:gd name="connsiteY4791" fmla="*/ 5735 h 3489381"/>
              <a:gd name="connsiteX4792" fmla="*/ 5235545 w 7161628"/>
              <a:gd name="connsiteY4792" fmla="*/ 8037 h 3489381"/>
              <a:gd name="connsiteX4793" fmla="*/ 5226335 w 7161628"/>
              <a:gd name="connsiteY4793" fmla="*/ 4154 h 3489381"/>
              <a:gd name="connsiteX4794" fmla="*/ 5238218 w 7161628"/>
              <a:gd name="connsiteY4794" fmla="*/ 3198 h 3489381"/>
              <a:gd name="connsiteX4795" fmla="*/ 5292444 w 7161628"/>
              <a:gd name="connsiteY4795" fmla="*/ 1367 h 3489381"/>
              <a:gd name="connsiteX4796" fmla="*/ 5264853 w 7161628"/>
              <a:gd name="connsiteY4796" fmla="*/ 271 h 3489381"/>
              <a:gd name="connsiteX4797" fmla="*/ 5271819 w 7161628"/>
              <a:gd name="connsiteY4797" fmla="*/ 1637 h 3489381"/>
              <a:gd name="connsiteX4798" fmla="*/ 5262433 w 7161628"/>
              <a:gd name="connsiteY4798" fmla="*/ 1559 h 3489381"/>
              <a:gd name="connsiteX4799" fmla="*/ 5264853 w 7161628"/>
              <a:gd name="connsiteY4799" fmla="*/ 271 h 348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</a:cxnLst>
            <a:rect l="l" t="t" r="r" b="b"/>
            <a:pathLst>
              <a:path w="7161628" h="3489381">
                <a:moveTo>
                  <a:pt x="11483" y="3455083"/>
                </a:moveTo>
                <a:lnTo>
                  <a:pt x="10846" y="3458354"/>
                </a:lnTo>
                <a:cubicBezTo>
                  <a:pt x="10697" y="3460432"/>
                  <a:pt x="10956" y="3462381"/>
                  <a:pt x="12253" y="3462888"/>
                </a:cubicBezTo>
                <a:cubicBezTo>
                  <a:pt x="13268" y="3464606"/>
                  <a:pt x="8780" y="3472996"/>
                  <a:pt x="5404" y="3484450"/>
                </a:cubicBezTo>
                <a:lnTo>
                  <a:pt x="3932" y="3489381"/>
                </a:lnTo>
                <a:lnTo>
                  <a:pt x="0" y="3489381"/>
                </a:lnTo>
                <a:lnTo>
                  <a:pt x="2637" y="3482443"/>
                </a:lnTo>
                <a:cubicBezTo>
                  <a:pt x="4757" y="3476654"/>
                  <a:pt x="6093" y="3472645"/>
                  <a:pt x="6108" y="3471591"/>
                </a:cubicBezTo>
                <a:close/>
                <a:moveTo>
                  <a:pt x="11880" y="3453045"/>
                </a:moveTo>
                <a:cubicBezTo>
                  <a:pt x="12211" y="3452020"/>
                  <a:pt x="12316" y="3452179"/>
                  <a:pt x="11565" y="3454832"/>
                </a:cubicBezTo>
                <a:lnTo>
                  <a:pt x="11483" y="3455083"/>
                </a:lnTo>
                <a:close/>
                <a:moveTo>
                  <a:pt x="24527" y="3428273"/>
                </a:moveTo>
                <a:cubicBezTo>
                  <a:pt x="26088" y="3430985"/>
                  <a:pt x="21132" y="3441034"/>
                  <a:pt x="17053" y="3447278"/>
                </a:cubicBezTo>
                <a:cubicBezTo>
                  <a:pt x="13015" y="3438556"/>
                  <a:pt x="22810" y="3431551"/>
                  <a:pt x="24527" y="3428273"/>
                </a:cubicBezTo>
                <a:close/>
                <a:moveTo>
                  <a:pt x="32411" y="3420780"/>
                </a:moveTo>
                <a:cubicBezTo>
                  <a:pt x="28703" y="3426634"/>
                  <a:pt x="28507" y="3424995"/>
                  <a:pt x="27922" y="3425053"/>
                </a:cubicBezTo>
                <a:cubicBezTo>
                  <a:pt x="29093" y="3419863"/>
                  <a:pt x="30928" y="3418809"/>
                  <a:pt x="32411" y="3420780"/>
                </a:cubicBezTo>
                <a:close/>
                <a:moveTo>
                  <a:pt x="30928" y="3409950"/>
                </a:moveTo>
                <a:cubicBezTo>
                  <a:pt x="30244" y="3413092"/>
                  <a:pt x="29581" y="3416214"/>
                  <a:pt x="28898" y="3419355"/>
                </a:cubicBezTo>
                <a:lnTo>
                  <a:pt x="28918" y="3419375"/>
                </a:lnTo>
                <a:cubicBezTo>
                  <a:pt x="28488" y="3421697"/>
                  <a:pt x="27299" y="3427121"/>
                  <a:pt x="26829" y="3428858"/>
                </a:cubicBezTo>
                <a:cubicBezTo>
                  <a:pt x="24976" y="3422029"/>
                  <a:pt x="26342" y="3415726"/>
                  <a:pt x="30928" y="3409950"/>
                </a:cubicBezTo>
                <a:close/>
                <a:moveTo>
                  <a:pt x="39553" y="3402848"/>
                </a:moveTo>
                <a:cubicBezTo>
                  <a:pt x="38732" y="3407258"/>
                  <a:pt x="34070" y="3419199"/>
                  <a:pt x="33873" y="3414360"/>
                </a:cubicBezTo>
                <a:cubicBezTo>
                  <a:pt x="34693" y="3410789"/>
                  <a:pt x="37133" y="3406243"/>
                  <a:pt x="39553" y="3402848"/>
                </a:cubicBezTo>
                <a:close/>
                <a:moveTo>
                  <a:pt x="62692" y="3332681"/>
                </a:moveTo>
                <a:lnTo>
                  <a:pt x="49495" y="3363039"/>
                </a:lnTo>
                <a:cubicBezTo>
                  <a:pt x="45316" y="3373451"/>
                  <a:pt x="42894" y="3380779"/>
                  <a:pt x="43708" y="3382106"/>
                </a:cubicBezTo>
                <a:cubicBezTo>
                  <a:pt x="38235" y="3373150"/>
                  <a:pt x="46669" y="3356979"/>
                  <a:pt x="56289" y="3342120"/>
                </a:cubicBezTo>
                <a:close/>
                <a:moveTo>
                  <a:pt x="81264" y="3292395"/>
                </a:moveTo>
                <a:lnTo>
                  <a:pt x="75982" y="3310006"/>
                </a:lnTo>
                <a:cubicBezTo>
                  <a:pt x="76348" y="3311860"/>
                  <a:pt x="73830" y="3316174"/>
                  <a:pt x="70017" y="3321881"/>
                </a:cubicBezTo>
                <a:lnTo>
                  <a:pt x="62692" y="3332681"/>
                </a:lnTo>
                <a:lnTo>
                  <a:pt x="65826" y="3325470"/>
                </a:lnTo>
                <a:close/>
                <a:moveTo>
                  <a:pt x="3478480" y="3274941"/>
                </a:moveTo>
                <a:cubicBezTo>
                  <a:pt x="3478226" y="3281342"/>
                  <a:pt x="3480411" y="3271098"/>
                  <a:pt x="3477465" y="3278590"/>
                </a:cubicBezTo>
                <a:cubicBezTo>
                  <a:pt x="3471845" y="3278005"/>
                  <a:pt x="3472197" y="3276795"/>
                  <a:pt x="3478480" y="3274941"/>
                </a:cubicBezTo>
                <a:close/>
                <a:moveTo>
                  <a:pt x="3385775" y="3273342"/>
                </a:moveTo>
                <a:cubicBezTo>
                  <a:pt x="3385775" y="3273342"/>
                  <a:pt x="3395180" y="3273732"/>
                  <a:pt x="3384643" y="3275137"/>
                </a:cubicBezTo>
                <a:cubicBezTo>
                  <a:pt x="3384448" y="3274707"/>
                  <a:pt x="3386536" y="3272717"/>
                  <a:pt x="3385775" y="3273342"/>
                </a:cubicBezTo>
                <a:close/>
                <a:moveTo>
                  <a:pt x="3383288" y="3267955"/>
                </a:moveTo>
                <a:cubicBezTo>
                  <a:pt x="3383978" y="3266988"/>
                  <a:pt x="3384233" y="3267078"/>
                  <a:pt x="3383862" y="3269556"/>
                </a:cubicBezTo>
                <a:lnTo>
                  <a:pt x="3382513" y="3269109"/>
                </a:lnTo>
                <a:close/>
                <a:moveTo>
                  <a:pt x="3376462" y="3267103"/>
                </a:moveTo>
                <a:lnTo>
                  <a:pt x="3382513" y="3269109"/>
                </a:lnTo>
                <a:lnTo>
                  <a:pt x="3380106" y="3272693"/>
                </a:lnTo>
                <a:cubicBezTo>
                  <a:pt x="3377369" y="3276191"/>
                  <a:pt x="3373657" y="3278591"/>
                  <a:pt x="3370496" y="3269244"/>
                </a:cubicBezTo>
                <a:cubicBezTo>
                  <a:pt x="3370916" y="3269381"/>
                  <a:pt x="3373569" y="3267859"/>
                  <a:pt x="3376462" y="3267103"/>
                </a:cubicBezTo>
                <a:close/>
                <a:moveTo>
                  <a:pt x="3538234" y="3265073"/>
                </a:moveTo>
                <a:lnTo>
                  <a:pt x="3538320" y="3265083"/>
                </a:lnTo>
                <a:lnTo>
                  <a:pt x="3539299" y="3268237"/>
                </a:lnTo>
                <a:cubicBezTo>
                  <a:pt x="3539799" y="3271107"/>
                  <a:pt x="3539682" y="3273878"/>
                  <a:pt x="3537447" y="3267936"/>
                </a:cubicBezTo>
                <a:close/>
                <a:moveTo>
                  <a:pt x="3454186" y="3261380"/>
                </a:moveTo>
                <a:cubicBezTo>
                  <a:pt x="3447923" y="3266102"/>
                  <a:pt x="3454557" y="3264951"/>
                  <a:pt x="3454557" y="3264951"/>
                </a:cubicBezTo>
                <a:cubicBezTo>
                  <a:pt x="3454557" y="3264951"/>
                  <a:pt x="3453035" y="3262668"/>
                  <a:pt x="3454186" y="3261380"/>
                </a:cubicBezTo>
                <a:close/>
                <a:moveTo>
                  <a:pt x="3368523" y="3261068"/>
                </a:moveTo>
                <a:cubicBezTo>
                  <a:pt x="3371174" y="3259605"/>
                  <a:pt x="3372301" y="3259527"/>
                  <a:pt x="3369169" y="3264424"/>
                </a:cubicBezTo>
                <a:cubicBezTo>
                  <a:pt x="3366555" y="3272854"/>
                  <a:pt x="3363081" y="3273381"/>
                  <a:pt x="3358730" y="3266024"/>
                </a:cubicBezTo>
                <a:cubicBezTo>
                  <a:pt x="3361696" y="3265380"/>
                  <a:pt x="3365872" y="3262532"/>
                  <a:pt x="3368523" y="3261068"/>
                </a:cubicBezTo>
                <a:close/>
                <a:moveTo>
                  <a:pt x="3340934" y="3256131"/>
                </a:moveTo>
                <a:cubicBezTo>
                  <a:pt x="3348603" y="3253712"/>
                  <a:pt x="3344388" y="3261283"/>
                  <a:pt x="3338554" y="3262961"/>
                </a:cubicBezTo>
                <a:cubicBezTo>
                  <a:pt x="3337168" y="3261204"/>
                  <a:pt x="3335939" y="3258005"/>
                  <a:pt x="3340934" y="3256131"/>
                </a:cubicBezTo>
                <a:close/>
                <a:moveTo>
                  <a:pt x="3420956" y="3249477"/>
                </a:moveTo>
                <a:lnTo>
                  <a:pt x="3420932" y="3249478"/>
                </a:lnTo>
                <a:lnTo>
                  <a:pt x="3407766" y="3250102"/>
                </a:lnTo>
                <a:cubicBezTo>
                  <a:pt x="3418829" y="3253107"/>
                  <a:pt x="3407961" y="3252931"/>
                  <a:pt x="3412449" y="3258141"/>
                </a:cubicBezTo>
                <a:cubicBezTo>
                  <a:pt x="3417736" y="3252658"/>
                  <a:pt x="3416800" y="3248853"/>
                  <a:pt x="3420956" y="3249497"/>
                </a:cubicBezTo>
                <a:close/>
                <a:moveTo>
                  <a:pt x="3595842" y="3248141"/>
                </a:moveTo>
                <a:cubicBezTo>
                  <a:pt x="3598649" y="3248082"/>
                  <a:pt x="3601801" y="3248814"/>
                  <a:pt x="3603108" y="3249204"/>
                </a:cubicBezTo>
                <a:cubicBezTo>
                  <a:pt x="3600434" y="3253165"/>
                  <a:pt x="3595869" y="3249770"/>
                  <a:pt x="3590639" y="3251819"/>
                </a:cubicBezTo>
                <a:cubicBezTo>
                  <a:pt x="3590571" y="3249048"/>
                  <a:pt x="3593034" y="3248199"/>
                  <a:pt x="3595842" y="3248141"/>
                </a:cubicBezTo>
                <a:close/>
                <a:moveTo>
                  <a:pt x="3460157" y="3247194"/>
                </a:moveTo>
                <a:cubicBezTo>
                  <a:pt x="3459630" y="3253829"/>
                  <a:pt x="3456138" y="3258063"/>
                  <a:pt x="3449659" y="3259956"/>
                </a:cubicBezTo>
                <a:cubicBezTo>
                  <a:pt x="3453991" y="3259644"/>
                  <a:pt x="3463026" y="3256873"/>
                  <a:pt x="3465445" y="3257790"/>
                </a:cubicBezTo>
                <a:cubicBezTo>
                  <a:pt x="3463865" y="3253692"/>
                  <a:pt x="3468977" y="3246141"/>
                  <a:pt x="3460157" y="3247194"/>
                </a:cubicBezTo>
                <a:close/>
                <a:moveTo>
                  <a:pt x="3454459" y="3246609"/>
                </a:moveTo>
                <a:cubicBezTo>
                  <a:pt x="3451708" y="3246589"/>
                  <a:pt x="3429893" y="3257692"/>
                  <a:pt x="3430420" y="3259409"/>
                </a:cubicBezTo>
                <a:cubicBezTo>
                  <a:pt x="3438459" y="3255917"/>
                  <a:pt x="3446850" y="3253907"/>
                  <a:pt x="3454459" y="3246609"/>
                </a:cubicBezTo>
                <a:close/>
                <a:moveTo>
                  <a:pt x="3563477" y="3244736"/>
                </a:moveTo>
                <a:cubicBezTo>
                  <a:pt x="3560238" y="3245906"/>
                  <a:pt x="3557019" y="3247097"/>
                  <a:pt x="3553779" y="3248267"/>
                </a:cubicBezTo>
                <a:cubicBezTo>
                  <a:pt x="3556414" y="3250492"/>
                  <a:pt x="3562150" y="3245965"/>
                  <a:pt x="3563477" y="3244736"/>
                </a:cubicBezTo>
                <a:close/>
                <a:moveTo>
                  <a:pt x="3592976" y="3238279"/>
                </a:moveTo>
                <a:cubicBezTo>
                  <a:pt x="3594039" y="3238272"/>
                  <a:pt x="3594951" y="3239155"/>
                  <a:pt x="3595263" y="3240150"/>
                </a:cubicBezTo>
                <a:cubicBezTo>
                  <a:pt x="3593683" y="3241301"/>
                  <a:pt x="3591654" y="3241828"/>
                  <a:pt x="3589781" y="3241750"/>
                </a:cubicBezTo>
                <a:cubicBezTo>
                  <a:pt x="3590698" y="3239184"/>
                  <a:pt x="3591913" y="3238287"/>
                  <a:pt x="3592976" y="3238279"/>
                </a:cubicBezTo>
                <a:close/>
                <a:moveTo>
                  <a:pt x="3311343" y="3236870"/>
                </a:moveTo>
                <a:cubicBezTo>
                  <a:pt x="3310304" y="3237370"/>
                  <a:pt x="3310026" y="3239438"/>
                  <a:pt x="3310514" y="3243077"/>
                </a:cubicBezTo>
                <a:cubicBezTo>
                  <a:pt x="3315237" y="3241477"/>
                  <a:pt x="3314143" y="3239097"/>
                  <a:pt x="3316738" y="3240072"/>
                </a:cubicBezTo>
                <a:cubicBezTo>
                  <a:pt x="3314182" y="3237438"/>
                  <a:pt x="3312382" y="3236370"/>
                  <a:pt x="3311343" y="3236870"/>
                </a:cubicBezTo>
                <a:close/>
                <a:moveTo>
                  <a:pt x="3599059" y="3234716"/>
                </a:moveTo>
                <a:cubicBezTo>
                  <a:pt x="3599586" y="3235341"/>
                  <a:pt x="3599654" y="3236619"/>
                  <a:pt x="3599303" y="3237672"/>
                </a:cubicBezTo>
                <a:cubicBezTo>
                  <a:pt x="3596825" y="3237477"/>
                  <a:pt x="3596395" y="3236072"/>
                  <a:pt x="3596064" y="3235682"/>
                </a:cubicBezTo>
                <a:cubicBezTo>
                  <a:pt x="3597547" y="3234121"/>
                  <a:pt x="3598532" y="3234092"/>
                  <a:pt x="3599059" y="3234716"/>
                </a:cubicBezTo>
                <a:close/>
                <a:moveTo>
                  <a:pt x="3300387" y="3229301"/>
                </a:moveTo>
                <a:cubicBezTo>
                  <a:pt x="3302924" y="3231038"/>
                  <a:pt x="3305480" y="3232755"/>
                  <a:pt x="3307997" y="3234472"/>
                </a:cubicBezTo>
                <a:cubicBezTo>
                  <a:pt x="3314982" y="3235116"/>
                  <a:pt x="3305421" y="3229496"/>
                  <a:pt x="3300387" y="3229301"/>
                </a:cubicBezTo>
                <a:close/>
                <a:moveTo>
                  <a:pt x="3511797" y="3218857"/>
                </a:moveTo>
                <a:cubicBezTo>
                  <a:pt x="3516441" y="3218638"/>
                  <a:pt x="3520964" y="3219467"/>
                  <a:pt x="3524959" y="3221750"/>
                </a:cubicBezTo>
                <a:cubicBezTo>
                  <a:pt x="3524022" y="3223233"/>
                  <a:pt x="3522715" y="3224286"/>
                  <a:pt x="3520998" y="3224891"/>
                </a:cubicBezTo>
                <a:cubicBezTo>
                  <a:pt x="3527574" y="3238121"/>
                  <a:pt x="3615693" y="3209691"/>
                  <a:pt x="3614191" y="3222081"/>
                </a:cubicBezTo>
                <a:lnTo>
                  <a:pt x="3614211" y="3222101"/>
                </a:lnTo>
                <a:cubicBezTo>
                  <a:pt x="3605195" y="3226745"/>
                  <a:pt x="3596103" y="3231252"/>
                  <a:pt x="3586971" y="3235604"/>
                </a:cubicBezTo>
                <a:cubicBezTo>
                  <a:pt x="3598659" y="3234452"/>
                  <a:pt x="3563497" y="3251156"/>
                  <a:pt x="3554950" y="3254199"/>
                </a:cubicBezTo>
                <a:cubicBezTo>
                  <a:pt x="3572512" y="3251858"/>
                  <a:pt x="3566853" y="3246902"/>
                  <a:pt x="3582190" y="3253770"/>
                </a:cubicBezTo>
                <a:cubicBezTo>
                  <a:pt x="3577195" y="3257204"/>
                  <a:pt x="3536296" y="3259897"/>
                  <a:pt x="3557019" y="3260853"/>
                </a:cubicBezTo>
                <a:cubicBezTo>
                  <a:pt x="3546599" y="3261380"/>
                  <a:pt x="3543672" y="3263175"/>
                  <a:pt x="3548179" y="3266219"/>
                </a:cubicBezTo>
                <a:lnTo>
                  <a:pt x="3538320" y="3265083"/>
                </a:lnTo>
                <a:lnTo>
                  <a:pt x="3538273" y="3264932"/>
                </a:lnTo>
                <a:lnTo>
                  <a:pt x="3538234" y="3265073"/>
                </a:lnTo>
                <a:lnTo>
                  <a:pt x="3536901" y="3264919"/>
                </a:lnTo>
                <a:lnTo>
                  <a:pt x="3531130" y="3260307"/>
                </a:lnTo>
                <a:lnTo>
                  <a:pt x="3530715" y="3259975"/>
                </a:lnTo>
                <a:cubicBezTo>
                  <a:pt x="3525193" y="3260482"/>
                  <a:pt x="3521174" y="3262980"/>
                  <a:pt x="3518579" y="3267527"/>
                </a:cubicBezTo>
                <a:cubicBezTo>
                  <a:pt x="3522227" y="3265692"/>
                  <a:pt x="3527340" y="3262610"/>
                  <a:pt x="3532023" y="3267331"/>
                </a:cubicBezTo>
                <a:cubicBezTo>
                  <a:pt x="3526384" y="3268405"/>
                  <a:pt x="3510793" y="3278142"/>
                  <a:pt x="3503690" y="3273595"/>
                </a:cubicBezTo>
                <a:cubicBezTo>
                  <a:pt x="3509173" y="3270317"/>
                  <a:pt x="3511515" y="3271410"/>
                  <a:pt x="3516334" y="3268717"/>
                </a:cubicBezTo>
                <a:cubicBezTo>
                  <a:pt x="3515710" y="3269088"/>
                  <a:pt x="3515905" y="3268639"/>
                  <a:pt x="3516920" y="3267331"/>
                </a:cubicBezTo>
                <a:cubicBezTo>
                  <a:pt x="3512061" y="3269888"/>
                  <a:pt x="3511554" y="3268873"/>
                  <a:pt x="3515398" y="3264327"/>
                </a:cubicBezTo>
                <a:cubicBezTo>
                  <a:pt x="3501739" y="3271683"/>
                  <a:pt x="3495378" y="3276483"/>
                  <a:pt x="3483885" y="3274805"/>
                </a:cubicBezTo>
                <a:lnTo>
                  <a:pt x="3493404" y="3267946"/>
                </a:lnTo>
                <a:lnTo>
                  <a:pt x="3494910" y="3267175"/>
                </a:lnTo>
                <a:lnTo>
                  <a:pt x="3494730" y="3266991"/>
                </a:lnTo>
                <a:lnTo>
                  <a:pt x="3503573" y="3260619"/>
                </a:lnTo>
                <a:cubicBezTo>
                  <a:pt x="3498695" y="3262297"/>
                  <a:pt x="3496861" y="3259585"/>
                  <a:pt x="3491514" y="3256717"/>
                </a:cubicBezTo>
                <a:cubicBezTo>
                  <a:pt x="3495495" y="3255234"/>
                  <a:pt x="3495651" y="3253438"/>
                  <a:pt x="3491963" y="3251409"/>
                </a:cubicBezTo>
                <a:cubicBezTo>
                  <a:pt x="3490948" y="3247331"/>
                  <a:pt x="3512178" y="3248580"/>
                  <a:pt x="3502383" y="3255234"/>
                </a:cubicBezTo>
                <a:cubicBezTo>
                  <a:pt x="3511846" y="3257926"/>
                  <a:pt x="3530364" y="3251409"/>
                  <a:pt x="3536608" y="3247331"/>
                </a:cubicBezTo>
                <a:cubicBezTo>
                  <a:pt x="3526364" y="3250570"/>
                  <a:pt x="3515847" y="3251682"/>
                  <a:pt x="3505154" y="3250726"/>
                </a:cubicBezTo>
                <a:cubicBezTo>
                  <a:pt x="3499866" y="3248229"/>
                  <a:pt x="3513271" y="3236404"/>
                  <a:pt x="3508295" y="3236365"/>
                </a:cubicBezTo>
                <a:cubicBezTo>
                  <a:pt x="3507915" y="3236365"/>
                  <a:pt x="3490994" y="3247901"/>
                  <a:pt x="3484376" y="3245791"/>
                </a:cubicBezTo>
                <a:lnTo>
                  <a:pt x="3482247" y="3238406"/>
                </a:lnTo>
                <a:lnTo>
                  <a:pt x="3486207" y="3238589"/>
                </a:lnTo>
                <a:cubicBezTo>
                  <a:pt x="3484743" y="3239994"/>
                  <a:pt x="3483397" y="3239858"/>
                  <a:pt x="3482187" y="3238199"/>
                </a:cubicBezTo>
                <a:lnTo>
                  <a:pt x="3482247" y="3238406"/>
                </a:lnTo>
                <a:lnTo>
                  <a:pt x="3477758" y="3238199"/>
                </a:lnTo>
                <a:cubicBezTo>
                  <a:pt x="3482851" y="3229609"/>
                  <a:pt x="3497866" y="3219515"/>
                  <a:pt x="3511797" y="3218857"/>
                </a:cubicBezTo>
                <a:close/>
                <a:moveTo>
                  <a:pt x="3315156" y="3207501"/>
                </a:moveTo>
                <a:cubicBezTo>
                  <a:pt x="3314685" y="3207628"/>
                  <a:pt x="3313997" y="3208364"/>
                  <a:pt x="3310535" y="3208813"/>
                </a:cubicBezTo>
                <a:cubicBezTo>
                  <a:pt x="3312816" y="3209574"/>
                  <a:pt x="3312153" y="3210920"/>
                  <a:pt x="3308563" y="3212832"/>
                </a:cubicBezTo>
                <a:cubicBezTo>
                  <a:pt x="3311763" y="3211896"/>
                  <a:pt x="3314963" y="3210959"/>
                  <a:pt x="3318164" y="3210022"/>
                </a:cubicBezTo>
                <a:cubicBezTo>
                  <a:pt x="3304289" y="3210354"/>
                  <a:pt x="3314729" y="3209496"/>
                  <a:pt x="3318475" y="3209847"/>
                </a:cubicBezTo>
                <a:cubicBezTo>
                  <a:pt x="3315880" y="3207857"/>
                  <a:pt x="3315627" y="3207374"/>
                  <a:pt x="3315156" y="3207501"/>
                </a:cubicBezTo>
                <a:close/>
                <a:moveTo>
                  <a:pt x="3284737" y="3202666"/>
                </a:moveTo>
                <a:cubicBezTo>
                  <a:pt x="3285636" y="3203974"/>
                  <a:pt x="3284874" y="3205691"/>
                  <a:pt x="3284406" y="3207154"/>
                </a:cubicBezTo>
                <a:cubicBezTo>
                  <a:pt x="3283899" y="3204988"/>
                  <a:pt x="3278669" y="3206198"/>
                  <a:pt x="3284737" y="3202666"/>
                </a:cubicBezTo>
                <a:close/>
                <a:moveTo>
                  <a:pt x="3224912" y="3182654"/>
                </a:moveTo>
                <a:cubicBezTo>
                  <a:pt x="3225619" y="3183139"/>
                  <a:pt x="3225965" y="3184227"/>
                  <a:pt x="3225965" y="3185163"/>
                </a:cubicBezTo>
                <a:cubicBezTo>
                  <a:pt x="3222863" y="3185476"/>
                  <a:pt x="3221907" y="3183934"/>
                  <a:pt x="3221692" y="3183758"/>
                </a:cubicBezTo>
                <a:cubicBezTo>
                  <a:pt x="3223136" y="3182285"/>
                  <a:pt x="3224205" y="3182168"/>
                  <a:pt x="3224912" y="3182654"/>
                </a:cubicBezTo>
                <a:close/>
                <a:moveTo>
                  <a:pt x="3247288" y="3178988"/>
                </a:moveTo>
                <a:cubicBezTo>
                  <a:pt x="3248264" y="3179273"/>
                  <a:pt x="3249147" y="3180407"/>
                  <a:pt x="3249439" y="3182997"/>
                </a:cubicBezTo>
                <a:cubicBezTo>
                  <a:pt x="3240600" y="3184929"/>
                  <a:pt x="3244361" y="3178135"/>
                  <a:pt x="3247288" y="3178988"/>
                </a:cubicBezTo>
                <a:close/>
                <a:moveTo>
                  <a:pt x="3263743" y="3178939"/>
                </a:moveTo>
                <a:cubicBezTo>
                  <a:pt x="3259722" y="3182470"/>
                  <a:pt x="3275840" y="3182763"/>
                  <a:pt x="3276835" y="3183563"/>
                </a:cubicBezTo>
                <a:cubicBezTo>
                  <a:pt x="3266922" y="3173787"/>
                  <a:pt x="3275293" y="3184402"/>
                  <a:pt x="3263743" y="3178939"/>
                </a:cubicBezTo>
                <a:close/>
                <a:moveTo>
                  <a:pt x="148375" y="3178022"/>
                </a:moveTo>
                <a:cubicBezTo>
                  <a:pt x="148179" y="3183153"/>
                  <a:pt x="141038" y="3207583"/>
                  <a:pt x="136998" y="3209945"/>
                </a:cubicBezTo>
                <a:cubicBezTo>
                  <a:pt x="139048" y="3198881"/>
                  <a:pt x="146579" y="3188910"/>
                  <a:pt x="148375" y="3178022"/>
                </a:cubicBezTo>
                <a:close/>
                <a:moveTo>
                  <a:pt x="3249830" y="3171231"/>
                </a:moveTo>
                <a:lnTo>
                  <a:pt x="3249875" y="3171459"/>
                </a:lnTo>
                <a:lnTo>
                  <a:pt x="3249677" y="3171335"/>
                </a:lnTo>
                <a:close/>
                <a:moveTo>
                  <a:pt x="3229165" y="3168441"/>
                </a:moveTo>
                <a:cubicBezTo>
                  <a:pt x="3231799" y="3168948"/>
                  <a:pt x="3232170" y="3175017"/>
                  <a:pt x="3224308" y="3171563"/>
                </a:cubicBezTo>
                <a:cubicBezTo>
                  <a:pt x="3226103" y="3171368"/>
                  <a:pt x="3228541" y="3170295"/>
                  <a:pt x="3229165" y="3168441"/>
                </a:cubicBezTo>
                <a:close/>
                <a:moveTo>
                  <a:pt x="3222217" y="3166215"/>
                </a:moveTo>
                <a:cubicBezTo>
                  <a:pt x="3222180" y="3166206"/>
                  <a:pt x="3223590" y="3166319"/>
                  <a:pt x="3227702" y="3166665"/>
                </a:cubicBezTo>
                <a:cubicBezTo>
                  <a:pt x="3235459" y="3167382"/>
                  <a:pt x="3222328" y="3166245"/>
                  <a:pt x="3222217" y="3166215"/>
                </a:cubicBezTo>
                <a:close/>
                <a:moveTo>
                  <a:pt x="156454" y="3164519"/>
                </a:moveTo>
                <a:cubicBezTo>
                  <a:pt x="152999" y="3183271"/>
                  <a:pt x="151399" y="3187271"/>
                  <a:pt x="151653" y="3176480"/>
                </a:cubicBezTo>
                <a:cubicBezTo>
                  <a:pt x="152726" y="3172304"/>
                  <a:pt x="154326" y="3168304"/>
                  <a:pt x="156454" y="3164519"/>
                </a:cubicBezTo>
                <a:close/>
                <a:moveTo>
                  <a:pt x="3229225" y="3160226"/>
                </a:moveTo>
                <a:cubicBezTo>
                  <a:pt x="3232053" y="3159582"/>
                  <a:pt x="3258688" y="3164499"/>
                  <a:pt x="3245575" y="3168772"/>
                </a:cubicBezTo>
                <a:lnTo>
                  <a:pt x="3249677" y="3171335"/>
                </a:lnTo>
                <a:lnTo>
                  <a:pt x="3240229" y="3177749"/>
                </a:lnTo>
                <a:cubicBezTo>
                  <a:pt x="3240229" y="3177690"/>
                  <a:pt x="3242258" y="3170802"/>
                  <a:pt x="3242649" y="3169963"/>
                </a:cubicBezTo>
                <a:cubicBezTo>
                  <a:pt x="3234200" y="3174509"/>
                  <a:pt x="3229985" y="3180207"/>
                  <a:pt x="3221186" y="3177358"/>
                </a:cubicBezTo>
                <a:cubicBezTo>
                  <a:pt x="3230004" y="3179427"/>
                  <a:pt x="3230843" y="3172129"/>
                  <a:pt x="3236580" y="3168675"/>
                </a:cubicBezTo>
                <a:cubicBezTo>
                  <a:pt x="3223663" y="3171231"/>
                  <a:pt x="3244014" y="3162919"/>
                  <a:pt x="3227448" y="3164304"/>
                </a:cubicBezTo>
                <a:cubicBezTo>
                  <a:pt x="3231077" y="3163406"/>
                  <a:pt x="3231663" y="3162060"/>
                  <a:pt x="3229225" y="3160226"/>
                </a:cubicBezTo>
                <a:close/>
                <a:moveTo>
                  <a:pt x="3226492" y="3154802"/>
                </a:moveTo>
                <a:lnTo>
                  <a:pt x="3230294" y="3156878"/>
                </a:lnTo>
                <a:lnTo>
                  <a:pt x="3230954" y="3157238"/>
                </a:lnTo>
                <a:cubicBezTo>
                  <a:pt x="3230459" y="3157895"/>
                  <a:pt x="3227371" y="3158870"/>
                  <a:pt x="3219858" y="3161592"/>
                </a:cubicBezTo>
                <a:cubicBezTo>
                  <a:pt x="3222083" y="3159348"/>
                  <a:pt x="3224308" y="3157084"/>
                  <a:pt x="3226492" y="3154802"/>
                </a:cubicBezTo>
                <a:close/>
                <a:moveTo>
                  <a:pt x="190393" y="3070501"/>
                </a:moveTo>
                <a:lnTo>
                  <a:pt x="189845" y="3071376"/>
                </a:lnTo>
                <a:lnTo>
                  <a:pt x="189837" y="3071304"/>
                </a:lnTo>
                <a:cubicBezTo>
                  <a:pt x="190102" y="3070771"/>
                  <a:pt x="190478" y="3070274"/>
                  <a:pt x="190393" y="3070501"/>
                </a:cubicBezTo>
                <a:close/>
                <a:moveTo>
                  <a:pt x="99534" y="3058389"/>
                </a:moveTo>
                <a:cubicBezTo>
                  <a:pt x="101914" y="3070897"/>
                  <a:pt x="80041" y="3101707"/>
                  <a:pt x="84842" y="3107912"/>
                </a:cubicBezTo>
                <a:lnTo>
                  <a:pt x="84842" y="3107893"/>
                </a:lnTo>
                <a:cubicBezTo>
                  <a:pt x="79144" y="3113122"/>
                  <a:pt x="73426" y="3118313"/>
                  <a:pt x="67689" y="3123542"/>
                </a:cubicBezTo>
                <a:cubicBezTo>
                  <a:pt x="60996" y="3122937"/>
                  <a:pt x="95828" y="3063950"/>
                  <a:pt x="99534" y="3058389"/>
                </a:cubicBezTo>
                <a:close/>
                <a:moveTo>
                  <a:pt x="243928" y="3005860"/>
                </a:moveTo>
                <a:cubicBezTo>
                  <a:pt x="243168" y="3010348"/>
                  <a:pt x="241762" y="3020963"/>
                  <a:pt x="239539" y="3018407"/>
                </a:cubicBezTo>
                <a:cubicBezTo>
                  <a:pt x="238309" y="3015656"/>
                  <a:pt x="240689" y="3010212"/>
                  <a:pt x="243928" y="3005860"/>
                </a:cubicBezTo>
                <a:close/>
                <a:moveTo>
                  <a:pt x="149527" y="2963772"/>
                </a:moveTo>
                <a:lnTo>
                  <a:pt x="147242" y="2968405"/>
                </a:lnTo>
                <a:lnTo>
                  <a:pt x="140592" y="2978243"/>
                </a:lnTo>
                <a:cubicBezTo>
                  <a:pt x="135370" y="2985719"/>
                  <a:pt x="129916" y="2993207"/>
                  <a:pt x="130267" y="2992787"/>
                </a:cubicBezTo>
                <a:cubicBezTo>
                  <a:pt x="135965" y="2995987"/>
                  <a:pt x="145350" y="2971616"/>
                  <a:pt x="143301" y="2976474"/>
                </a:cubicBezTo>
                <a:cubicBezTo>
                  <a:pt x="147438" y="2984514"/>
                  <a:pt x="150443" y="2977821"/>
                  <a:pt x="150657" y="2968494"/>
                </a:cubicBezTo>
                <a:cubicBezTo>
                  <a:pt x="147399" y="2971060"/>
                  <a:pt x="146087" y="2971650"/>
                  <a:pt x="146104" y="2970714"/>
                </a:cubicBezTo>
                <a:lnTo>
                  <a:pt x="147242" y="2968405"/>
                </a:lnTo>
                <a:lnTo>
                  <a:pt x="147497" y="2968029"/>
                </a:lnTo>
                <a:cubicBezTo>
                  <a:pt x="149237" y="2965287"/>
                  <a:pt x="150165" y="2963538"/>
                  <a:pt x="149527" y="2963772"/>
                </a:cubicBezTo>
                <a:close/>
                <a:moveTo>
                  <a:pt x="93504" y="2960825"/>
                </a:moveTo>
                <a:cubicBezTo>
                  <a:pt x="92763" y="2968337"/>
                  <a:pt x="68977" y="3012651"/>
                  <a:pt x="67045" y="3010680"/>
                </a:cubicBezTo>
                <a:cubicBezTo>
                  <a:pt x="59318" y="2994602"/>
                  <a:pt x="86597" y="2971713"/>
                  <a:pt x="93504" y="2960825"/>
                </a:cubicBezTo>
                <a:cubicBezTo>
                  <a:pt x="82694" y="2977918"/>
                  <a:pt x="92802" y="2968123"/>
                  <a:pt x="93504" y="2960825"/>
                </a:cubicBezTo>
                <a:close/>
                <a:moveTo>
                  <a:pt x="3379214" y="2955523"/>
                </a:moveTo>
                <a:lnTo>
                  <a:pt x="3386380" y="2955830"/>
                </a:lnTo>
                <a:cubicBezTo>
                  <a:pt x="3374809" y="2958220"/>
                  <a:pt x="3376179" y="2957147"/>
                  <a:pt x="3378448" y="2955957"/>
                </a:cubicBezTo>
                <a:close/>
                <a:moveTo>
                  <a:pt x="3381018" y="2954502"/>
                </a:moveTo>
                <a:lnTo>
                  <a:pt x="3379214" y="2955523"/>
                </a:lnTo>
                <a:lnTo>
                  <a:pt x="3375901" y="2955381"/>
                </a:lnTo>
                <a:cubicBezTo>
                  <a:pt x="3379892" y="2954420"/>
                  <a:pt x="3381095" y="2954267"/>
                  <a:pt x="3381018" y="2954502"/>
                </a:cubicBezTo>
                <a:close/>
                <a:moveTo>
                  <a:pt x="278935" y="2932193"/>
                </a:moveTo>
                <a:lnTo>
                  <a:pt x="277952" y="2933895"/>
                </a:lnTo>
                <a:cubicBezTo>
                  <a:pt x="271715" y="2944908"/>
                  <a:pt x="263968" y="2958923"/>
                  <a:pt x="264574" y="2958601"/>
                </a:cubicBezTo>
                <a:cubicBezTo>
                  <a:pt x="264915" y="2952611"/>
                  <a:pt x="268988" y="2946381"/>
                  <a:pt x="273152" y="2940840"/>
                </a:cubicBezTo>
                <a:close/>
                <a:moveTo>
                  <a:pt x="285277" y="2921499"/>
                </a:moveTo>
                <a:cubicBezTo>
                  <a:pt x="284883" y="2922311"/>
                  <a:pt x="283932" y="2924122"/>
                  <a:pt x="282271" y="2927205"/>
                </a:cubicBezTo>
                <a:lnTo>
                  <a:pt x="278935" y="2932193"/>
                </a:lnTo>
                <a:lnTo>
                  <a:pt x="282745" y="2925598"/>
                </a:lnTo>
                <a:lnTo>
                  <a:pt x="284942" y="2921796"/>
                </a:lnTo>
                <a:cubicBezTo>
                  <a:pt x="285507" y="2920877"/>
                  <a:pt x="285670" y="2920688"/>
                  <a:pt x="285277" y="2921499"/>
                </a:cubicBezTo>
                <a:close/>
                <a:moveTo>
                  <a:pt x="1131293" y="2847784"/>
                </a:moveTo>
                <a:lnTo>
                  <a:pt x="1129883" y="2848107"/>
                </a:lnTo>
                <a:lnTo>
                  <a:pt x="1129811" y="2847940"/>
                </a:lnTo>
                <a:close/>
                <a:moveTo>
                  <a:pt x="1131447" y="2847749"/>
                </a:moveTo>
                <a:lnTo>
                  <a:pt x="1131447" y="2847768"/>
                </a:lnTo>
                <a:lnTo>
                  <a:pt x="1131293" y="2847784"/>
                </a:lnTo>
                <a:close/>
                <a:moveTo>
                  <a:pt x="1234209" y="2841021"/>
                </a:moveTo>
                <a:lnTo>
                  <a:pt x="1241375" y="2843961"/>
                </a:lnTo>
                <a:lnTo>
                  <a:pt x="1236246" y="2844154"/>
                </a:lnTo>
                <a:close/>
                <a:moveTo>
                  <a:pt x="1234020" y="2840730"/>
                </a:moveTo>
                <a:lnTo>
                  <a:pt x="1234209" y="2841021"/>
                </a:lnTo>
                <a:lnTo>
                  <a:pt x="1233772" y="2840841"/>
                </a:lnTo>
                <a:close/>
                <a:moveTo>
                  <a:pt x="1126666" y="2840724"/>
                </a:moveTo>
                <a:lnTo>
                  <a:pt x="1129811" y="2847940"/>
                </a:lnTo>
                <a:lnTo>
                  <a:pt x="1126942" y="2848242"/>
                </a:lnTo>
                <a:cubicBezTo>
                  <a:pt x="1126145" y="2847066"/>
                  <a:pt x="1126052" y="2844559"/>
                  <a:pt x="1126666" y="2840724"/>
                </a:cubicBezTo>
                <a:close/>
                <a:moveTo>
                  <a:pt x="1250435" y="2837505"/>
                </a:moveTo>
                <a:cubicBezTo>
                  <a:pt x="1247479" y="2841378"/>
                  <a:pt x="1244611" y="2843593"/>
                  <a:pt x="1241833" y="2844149"/>
                </a:cubicBezTo>
                <a:lnTo>
                  <a:pt x="1241375" y="2843961"/>
                </a:lnTo>
                <a:lnTo>
                  <a:pt x="1241896" y="2843941"/>
                </a:lnTo>
                <a:cubicBezTo>
                  <a:pt x="1244201" y="2842939"/>
                  <a:pt x="1246989" y="2840900"/>
                  <a:pt x="1250435" y="2837505"/>
                </a:cubicBezTo>
                <a:close/>
                <a:moveTo>
                  <a:pt x="974876" y="2825426"/>
                </a:moveTo>
                <a:cubicBezTo>
                  <a:pt x="979286" y="2828802"/>
                  <a:pt x="973061" y="2833075"/>
                  <a:pt x="969823" y="2833075"/>
                </a:cubicBezTo>
                <a:cubicBezTo>
                  <a:pt x="971364" y="2830480"/>
                  <a:pt x="973042" y="2827963"/>
                  <a:pt x="974876" y="2825426"/>
                </a:cubicBezTo>
                <a:close/>
                <a:moveTo>
                  <a:pt x="319806" y="2822992"/>
                </a:moveTo>
                <a:lnTo>
                  <a:pt x="319403" y="2824099"/>
                </a:lnTo>
                <a:lnTo>
                  <a:pt x="317843" y="2825992"/>
                </a:lnTo>
                <a:close/>
                <a:moveTo>
                  <a:pt x="3364271" y="2820158"/>
                </a:moveTo>
                <a:cubicBezTo>
                  <a:pt x="3365696" y="2826226"/>
                  <a:pt x="3368057" y="2827007"/>
                  <a:pt x="3371940" y="2828860"/>
                </a:cubicBezTo>
                <a:cubicBezTo>
                  <a:pt x="3369384" y="2825972"/>
                  <a:pt x="3366828" y="2823046"/>
                  <a:pt x="3364271" y="2820158"/>
                </a:cubicBezTo>
                <a:close/>
                <a:moveTo>
                  <a:pt x="987150" y="2812040"/>
                </a:moveTo>
                <a:cubicBezTo>
                  <a:pt x="984809" y="2822987"/>
                  <a:pt x="972496" y="2825328"/>
                  <a:pt x="980886" y="2818050"/>
                </a:cubicBezTo>
                <a:cubicBezTo>
                  <a:pt x="982720" y="2815767"/>
                  <a:pt x="984789" y="2813757"/>
                  <a:pt x="987150" y="2812040"/>
                </a:cubicBezTo>
                <a:close/>
                <a:moveTo>
                  <a:pt x="128628" y="2810811"/>
                </a:moveTo>
                <a:cubicBezTo>
                  <a:pt x="131770" y="2806343"/>
                  <a:pt x="126715" y="2818948"/>
                  <a:pt x="124999" y="2820802"/>
                </a:cubicBezTo>
                <a:cubicBezTo>
                  <a:pt x="126208" y="2817465"/>
                  <a:pt x="127419" y="2814148"/>
                  <a:pt x="128628" y="2810811"/>
                </a:cubicBezTo>
                <a:close/>
                <a:moveTo>
                  <a:pt x="3357559" y="2804489"/>
                </a:moveTo>
                <a:cubicBezTo>
                  <a:pt x="3361793" y="2805581"/>
                  <a:pt x="3364759" y="2808099"/>
                  <a:pt x="3366437" y="2812040"/>
                </a:cubicBezTo>
                <a:cubicBezTo>
                  <a:pt x="3367159" y="2809972"/>
                  <a:pt x="3356271" y="2803162"/>
                  <a:pt x="3357559" y="2804489"/>
                </a:cubicBezTo>
                <a:close/>
                <a:moveTo>
                  <a:pt x="338292" y="2801172"/>
                </a:moveTo>
                <a:cubicBezTo>
                  <a:pt x="336732" y="2803318"/>
                  <a:pt x="324028" y="2830597"/>
                  <a:pt x="337825" y="2812567"/>
                </a:cubicBezTo>
                <a:cubicBezTo>
                  <a:pt x="334136" y="2822285"/>
                  <a:pt x="307013" y="2867027"/>
                  <a:pt x="315852" y="2860432"/>
                </a:cubicBezTo>
                <a:cubicBezTo>
                  <a:pt x="304360" y="2879749"/>
                  <a:pt x="299949" y="2905370"/>
                  <a:pt x="281920" y="2919751"/>
                </a:cubicBezTo>
                <a:lnTo>
                  <a:pt x="287380" y="2906652"/>
                </a:lnTo>
                <a:lnTo>
                  <a:pt x="289462" y="2902716"/>
                </a:lnTo>
                <a:cubicBezTo>
                  <a:pt x="290086" y="2901136"/>
                  <a:pt x="289981" y="2900811"/>
                  <a:pt x="288830" y="2903174"/>
                </a:cubicBezTo>
                <a:lnTo>
                  <a:pt x="287380" y="2906652"/>
                </a:lnTo>
                <a:lnTo>
                  <a:pt x="285718" y="2909796"/>
                </a:lnTo>
                <a:cubicBezTo>
                  <a:pt x="283952" y="2912458"/>
                  <a:pt x="281774" y="2914946"/>
                  <a:pt x="279500" y="2915829"/>
                </a:cubicBezTo>
                <a:cubicBezTo>
                  <a:pt x="280398" y="2915497"/>
                  <a:pt x="316496" y="2833621"/>
                  <a:pt x="314213" y="2837251"/>
                </a:cubicBezTo>
                <a:cubicBezTo>
                  <a:pt x="314779" y="2836705"/>
                  <a:pt x="315895" y="2833783"/>
                  <a:pt x="317439" y="2829499"/>
                </a:cubicBezTo>
                <a:lnTo>
                  <a:pt x="319403" y="2824099"/>
                </a:lnTo>
                <a:close/>
                <a:moveTo>
                  <a:pt x="1021258" y="2796411"/>
                </a:moveTo>
                <a:cubicBezTo>
                  <a:pt x="1014097" y="2808294"/>
                  <a:pt x="1013453" y="2798908"/>
                  <a:pt x="1013511" y="2799533"/>
                </a:cubicBezTo>
                <a:cubicBezTo>
                  <a:pt x="1013511" y="2799533"/>
                  <a:pt x="1018956" y="2795396"/>
                  <a:pt x="1021258" y="2796411"/>
                </a:cubicBezTo>
                <a:close/>
                <a:moveTo>
                  <a:pt x="1271585" y="2793106"/>
                </a:moveTo>
                <a:cubicBezTo>
                  <a:pt x="1272578" y="2793816"/>
                  <a:pt x="1272661" y="2795572"/>
                  <a:pt x="1271803" y="2798108"/>
                </a:cubicBezTo>
                <a:cubicBezTo>
                  <a:pt x="1267802" y="2798850"/>
                  <a:pt x="1264563" y="2797133"/>
                  <a:pt x="1265909" y="2794381"/>
                </a:cubicBezTo>
                <a:cubicBezTo>
                  <a:pt x="1268690" y="2792733"/>
                  <a:pt x="1270592" y="2792396"/>
                  <a:pt x="1271585" y="2793106"/>
                </a:cubicBezTo>
                <a:close/>
                <a:moveTo>
                  <a:pt x="172593" y="2777624"/>
                </a:moveTo>
                <a:lnTo>
                  <a:pt x="171405" y="2783249"/>
                </a:lnTo>
                <a:lnTo>
                  <a:pt x="171016" y="2785787"/>
                </a:lnTo>
                <a:lnTo>
                  <a:pt x="169032" y="2788614"/>
                </a:lnTo>
                <a:lnTo>
                  <a:pt x="172483" y="2777762"/>
                </a:lnTo>
                <a:close/>
                <a:moveTo>
                  <a:pt x="351669" y="2772402"/>
                </a:moveTo>
                <a:cubicBezTo>
                  <a:pt x="351619" y="2772846"/>
                  <a:pt x="350172" y="2776018"/>
                  <a:pt x="348583" y="2778796"/>
                </a:cubicBezTo>
                <a:lnTo>
                  <a:pt x="347767" y="2779631"/>
                </a:lnTo>
                <a:lnTo>
                  <a:pt x="350538" y="2774174"/>
                </a:lnTo>
                <a:cubicBezTo>
                  <a:pt x="351369" y="2772641"/>
                  <a:pt x="351694" y="2772181"/>
                  <a:pt x="351669" y="2772402"/>
                </a:cubicBezTo>
                <a:close/>
                <a:moveTo>
                  <a:pt x="224006" y="2766634"/>
                </a:moveTo>
                <a:lnTo>
                  <a:pt x="218654" y="2775159"/>
                </a:lnTo>
                <a:lnTo>
                  <a:pt x="217556" y="2776822"/>
                </a:lnTo>
                <a:cubicBezTo>
                  <a:pt x="217861" y="2776335"/>
                  <a:pt x="219674" y="2773493"/>
                  <a:pt x="224006" y="2766634"/>
                </a:cubicBezTo>
                <a:close/>
                <a:moveTo>
                  <a:pt x="347385" y="2765756"/>
                </a:moveTo>
                <a:cubicBezTo>
                  <a:pt x="344522" y="2777044"/>
                  <a:pt x="344027" y="2781693"/>
                  <a:pt x="344645" y="2782826"/>
                </a:cubicBezTo>
                <a:lnTo>
                  <a:pt x="347767" y="2779631"/>
                </a:lnTo>
                <a:lnTo>
                  <a:pt x="346371" y="2782381"/>
                </a:lnTo>
                <a:lnTo>
                  <a:pt x="319806" y="2822992"/>
                </a:lnTo>
                <a:lnTo>
                  <a:pt x="323231" y="2813577"/>
                </a:lnTo>
                <a:cubicBezTo>
                  <a:pt x="327785" y="2801591"/>
                  <a:pt x="333560" y="2788215"/>
                  <a:pt x="339580" y="2781561"/>
                </a:cubicBezTo>
                <a:lnTo>
                  <a:pt x="339580" y="2781542"/>
                </a:lnTo>
                <a:cubicBezTo>
                  <a:pt x="339716" y="2774751"/>
                  <a:pt x="342331" y="2769483"/>
                  <a:pt x="347385" y="2765756"/>
                </a:cubicBezTo>
                <a:close/>
                <a:moveTo>
                  <a:pt x="1168267" y="2763952"/>
                </a:moveTo>
                <a:cubicBezTo>
                  <a:pt x="1171175" y="2765151"/>
                  <a:pt x="1173507" y="2767503"/>
                  <a:pt x="1174297" y="2768839"/>
                </a:cubicBezTo>
                <a:cubicBezTo>
                  <a:pt x="1167779" y="2771200"/>
                  <a:pt x="1155584" y="2774459"/>
                  <a:pt x="1158784" y="2765971"/>
                </a:cubicBezTo>
                <a:cubicBezTo>
                  <a:pt x="1161877" y="2762703"/>
                  <a:pt x="1165360" y="2762752"/>
                  <a:pt x="1168267" y="2763952"/>
                </a:cubicBezTo>
                <a:close/>
                <a:moveTo>
                  <a:pt x="337921" y="2749639"/>
                </a:moveTo>
                <a:cubicBezTo>
                  <a:pt x="337414" y="2753658"/>
                  <a:pt x="331736" y="2765600"/>
                  <a:pt x="331736" y="2760878"/>
                </a:cubicBezTo>
                <a:cubicBezTo>
                  <a:pt x="332926" y="2757424"/>
                  <a:pt x="335424" y="2753170"/>
                  <a:pt x="337921" y="2749639"/>
                </a:cubicBezTo>
                <a:close/>
                <a:moveTo>
                  <a:pt x="357572" y="2740487"/>
                </a:moveTo>
                <a:cubicBezTo>
                  <a:pt x="355249" y="2745014"/>
                  <a:pt x="349239" y="2756331"/>
                  <a:pt x="350019" y="2750907"/>
                </a:cubicBezTo>
                <a:cubicBezTo>
                  <a:pt x="351034" y="2746926"/>
                  <a:pt x="354253" y="2742907"/>
                  <a:pt x="357572" y="2740487"/>
                </a:cubicBezTo>
                <a:close/>
                <a:moveTo>
                  <a:pt x="231733" y="2721902"/>
                </a:moveTo>
                <a:cubicBezTo>
                  <a:pt x="231597" y="2721292"/>
                  <a:pt x="230923" y="2721092"/>
                  <a:pt x="229508" y="2723043"/>
                </a:cubicBezTo>
                <a:cubicBezTo>
                  <a:pt x="227596" y="2725540"/>
                  <a:pt x="228025" y="2725599"/>
                  <a:pt x="230738" y="2723218"/>
                </a:cubicBezTo>
                <a:cubicBezTo>
                  <a:pt x="231470" y="2723531"/>
                  <a:pt x="231870" y="2722511"/>
                  <a:pt x="231733" y="2721902"/>
                </a:cubicBezTo>
                <a:close/>
                <a:moveTo>
                  <a:pt x="3501329" y="2681441"/>
                </a:moveTo>
                <a:cubicBezTo>
                  <a:pt x="3499417" y="2691413"/>
                  <a:pt x="3493836" y="2692739"/>
                  <a:pt x="3484568" y="2685383"/>
                </a:cubicBezTo>
                <a:cubicBezTo>
                  <a:pt x="3486343" y="2688388"/>
                  <a:pt x="3490968" y="2730048"/>
                  <a:pt x="3486851" y="2727335"/>
                </a:cubicBezTo>
                <a:cubicBezTo>
                  <a:pt x="3498539" y="2734770"/>
                  <a:pt x="3510500" y="2679900"/>
                  <a:pt x="3501349" y="2681441"/>
                </a:cubicBezTo>
                <a:close/>
                <a:moveTo>
                  <a:pt x="474608" y="2552365"/>
                </a:moveTo>
                <a:cubicBezTo>
                  <a:pt x="476130" y="2549789"/>
                  <a:pt x="468715" y="2562355"/>
                  <a:pt x="474608" y="2552365"/>
                </a:cubicBezTo>
                <a:close/>
                <a:moveTo>
                  <a:pt x="1631168" y="2530881"/>
                </a:moveTo>
                <a:cubicBezTo>
                  <a:pt x="1631988" y="2531915"/>
                  <a:pt x="1642427" y="2535291"/>
                  <a:pt x="1642369" y="2534959"/>
                </a:cubicBezTo>
                <a:cubicBezTo>
                  <a:pt x="1641882" y="2530354"/>
                  <a:pt x="1635285" y="2531837"/>
                  <a:pt x="1631168" y="2530881"/>
                </a:cubicBezTo>
                <a:close/>
                <a:moveTo>
                  <a:pt x="1844240" y="2523703"/>
                </a:moveTo>
                <a:cubicBezTo>
                  <a:pt x="1844165" y="2525427"/>
                  <a:pt x="1844043" y="2529437"/>
                  <a:pt x="1843877" y="2535740"/>
                </a:cubicBezTo>
                <a:cubicBezTo>
                  <a:pt x="1844053" y="2532286"/>
                  <a:pt x="1844189" y="2528832"/>
                  <a:pt x="1844326" y="2525378"/>
                </a:cubicBezTo>
                <a:cubicBezTo>
                  <a:pt x="1844345" y="2522539"/>
                  <a:pt x="1844316" y="2521978"/>
                  <a:pt x="1844240" y="2523703"/>
                </a:cubicBezTo>
                <a:close/>
                <a:moveTo>
                  <a:pt x="491623" y="2523271"/>
                </a:moveTo>
                <a:cubicBezTo>
                  <a:pt x="487955" y="2542413"/>
                  <a:pt x="473574" y="2562940"/>
                  <a:pt x="462276" y="2578395"/>
                </a:cubicBezTo>
                <a:cubicBezTo>
                  <a:pt x="465164" y="2569165"/>
                  <a:pt x="469301" y="2560482"/>
                  <a:pt x="474608" y="2552365"/>
                </a:cubicBezTo>
                <a:cubicBezTo>
                  <a:pt x="480481" y="2542452"/>
                  <a:pt x="485439" y="2532481"/>
                  <a:pt x="491623" y="2523271"/>
                </a:cubicBezTo>
                <a:close/>
                <a:moveTo>
                  <a:pt x="513478" y="2495660"/>
                </a:moveTo>
                <a:cubicBezTo>
                  <a:pt x="511878" y="2508402"/>
                  <a:pt x="506375" y="2516286"/>
                  <a:pt x="497028" y="2519310"/>
                </a:cubicBezTo>
                <a:lnTo>
                  <a:pt x="505263" y="2501846"/>
                </a:lnTo>
                <a:lnTo>
                  <a:pt x="505243" y="2501846"/>
                </a:lnTo>
                <a:cubicBezTo>
                  <a:pt x="507994" y="2499758"/>
                  <a:pt x="510726" y="2497709"/>
                  <a:pt x="513478" y="2495660"/>
                </a:cubicBezTo>
                <a:close/>
                <a:moveTo>
                  <a:pt x="740801" y="2472343"/>
                </a:moveTo>
                <a:lnTo>
                  <a:pt x="735453" y="2483150"/>
                </a:lnTo>
                <a:lnTo>
                  <a:pt x="734967" y="2482645"/>
                </a:lnTo>
                <a:cubicBezTo>
                  <a:pt x="738479" y="2480070"/>
                  <a:pt x="740412" y="2476635"/>
                  <a:pt x="740801" y="2472343"/>
                </a:cubicBezTo>
                <a:close/>
                <a:moveTo>
                  <a:pt x="546376" y="2467074"/>
                </a:moveTo>
                <a:cubicBezTo>
                  <a:pt x="548737" y="2467816"/>
                  <a:pt x="535860" y="2485845"/>
                  <a:pt x="535585" y="2485924"/>
                </a:cubicBezTo>
                <a:cubicBezTo>
                  <a:pt x="539176" y="2479660"/>
                  <a:pt x="542787" y="2473357"/>
                  <a:pt x="546376" y="2467074"/>
                </a:cubicBezTo>
                <a:close/>
                <a:moveTo>
                  <a:pt x="2208238" y="2461903"/>
                </a:moveTo>
                <a:cubicBezTo>
                  <a:pt x="2209253" y="2462450"/>
                  <a:pt x="2210092" y="2463094"/>
                  <a:pt x="2210854" y="2463874"/>
                </a:cubicBezTo>
                <a:cubicBezTo>
                  <a:pt x="2217975" y="2470938"/>
                  <a:pt x="2201722" y="2471621"/>
                  <a:pt x="2208238" y="2461903"/>
                </a:cubicBezTo>
                <a:close/>
                <a:moveTo>
                  <a:pt x="917470" y="2449220"/>
                </a:moveTo>
                <a:cubicBezTo>
                  <a:pt x="917021" y="2448498"/>
                  <a:pt x="911791" y="2459718"/>
                  <a:pt x="911265" y="2461884"/>
                </a:cubicBezTo>
                <a:cubicBezTo>
                  <a:pt x="913626" y="2460303"/>
                  <a:pt x="916943" y="2450781"/>
                  <a:pt x="917470" y="2449220"/>
                </a:cubicBezTo>
                <a:close/>
                <a:moveTo>
                  <a:pt x="1831115" y="2447542"/>
                </a:moveTo>
                <a:lnTo>
                  <a:pt x="1827207" y="2452294"/>
                </a:lnTo>
                <a:lnTo>
                  <a:pt x="1822069" y="2457750"/>
                </a:lnTo>
                <a:cubicBezTo>
                  <a:pt x="1817364" y="2462713"/>
                  <a:pt x="1813700" y="2466674"/>
                  <a:pt x="1819271" y="2461942"/>
                </a:cubicBezTo>
                <a:lnTo>
                  <a:pt x="1827207" y="2452294"/>
                </a:lnTo>
                <a:lnTo>
                  <a:pt x="1828883" y="2450514"/>
                </a:lnTo>
                <a:cubicBezTo>
                  <a:pt x="1830733" y="2448492"/>
                  <a:pt x="1831818" y="2447181"/>
                  <a:pt x="1831115" y="2447542"/>
                </a:cubicBezTo>
                <a:close/>
                <a:moveTo>
                  <a:pt x="917255" y="2439308"/>
                </a:moveTo>
                <a:cubicBezTo>
                  <a:pt x="915187" y="2443835"/>
                  <a:pt x="916221" y="2446722"/>
                  <a:pt x="918426" y="2442371"/>
                </a:cubicBezTo>
                <a:cubicBezTo>
                  <a:pt x="918309" y="2442118"/>
                  <a:pt x="917274" y="2439932"/>
                  <a:pt x="917255" y="2439308"/>
                </a:cubicBezTo>
                <a:close/>
                <a:moveTo>
                  <a:pt x="841077" y="2420146"/>
                </a:moveTo>
                <a:cubicBezTo>
                  <a:pt x="840570" y="2420926"/>
                  <a:pt x="839497" y="2423853"/>
                  <a:pt x="839029" y="2424419"/>
                </a:cubicBezTo>
                <a:cubicBezTo>
                  <a:pt x="837545" y="2428400"/>
                  <a:pt x="840570" y="2422195"/>
                  <a:pt x="841077" y="2420146"/>
                </a:cubicBezTo>
                <a:close/>
                <a:moveTo>
                  <a:pt x="752120" y="2416283"/>
                </a:moveTo>
                <a:cubicBezTo>
                  <a:pt x="748236" y="2434390"/>
                  <a:pt x="740099" y="2452986"/>
                  <a:pt x="730850" y="2468948"/>
                </a:cubicBezTo>
                <a:cubicBezTo>
                  <a:pt x="746440" y="2447679"/>
                  <a:pt x="732664" y="2469513"/>
                  <a:pt x="739982" y="2465279"/>
                </a:cubicBezTo>
                <a:cubicBezTo>
                  <a:pt x="738694" y="2470274"/>
                  <a:pt x="736138" y="2474548"/>
                  <a:pt x="732372" y="2478021"/>
                </a:cubicBezTo>
                <a:cubicBezTo>
                  <a:pt x="734030" y="2477436"/>
                  <a:pt x="735318" y="2476401"/>
                  <a:pt x="736255" y="2474879"/>
                </a:cubicBezTo>
                <a:cubicBezTo>
                  <a:pt x="736782" y="2475040"/>
                  <a:pt x="732282" y="2488339"/>
                  <a:pt x="735094" y="2483874"/>
                </a:cubicBezTo>
                <a:lnTo>
                  <a:pt x="735453" y="2483150"/>
                </a:lnTo>
                <a:lnTo>
                  <a:pt x="738924" y="2486763"/>
                </a:lnTo>
                <a:cubicBezTo>
                  <a:pt x="740494" y="2486641"/>
                  <a:pt x="742314" y="2485026"/>
                  <a:pt x="744372" y="2481923"/>
                </a:cubicBezTo>
                <a:cubicBezTo>
                  <a:pt x="749445" y="2507075"/>
                  <a:pt x="718870" y="2493709"/>
                  <a:pt x="725620" y="2482392"/>
                </a:cubicBezTo>
                <a:cubicBezTo>
                  <a:pt x="723142" y="2484714"/>
                  <a:pt x="720625" y="2486977"/>
                  <a:pt x="718010" y="2489163"/>
                </a:cubicBezTo>
                <a:cubicBezTo>
                  <a:pt x="716586" y="2485572"/>
                  <a:pt x="717035" y="2482119"/>
                  <a:pt x="719298" y="2478860"/>
                </a:cubicBezTo>
                <a:lnTo>
                  <a:pt x="719279" y="2478840"/>
                </a:lnTo>
                <a:cubicBezTo>
                  <a:pt x="716059" y="2481767"/>
                  <a:pt x="731611" y="2470450"/>
                  <a:pt x="712293" y="2477670"/>
                </a:cubicBezTo>
                <a:cubicBezTo>
                  <a:pt x="722264" y="2461123"/>
                  <a:pt x="730714" y="2424244"/>
                  <a:pt x="752120" y="2416283"/>
                </a:cubicBezTo>
                <a:close/>
                <a:moveTo>
                  <a:pt x="857897" y="2416224"/>
                </a:moveTo>
                <a:cubicBezTo>
                  <a:pt x="854307" y="2417648"/>
                  <a:pt x="851887" y="2421005"/>
                  <a:pt x="848492" y="2425200"/>
                </a:cubicBezTo>
                <a:cubicBezTo>
                  <a:pt x="845234" y="2429219"/>
                  <a:pt x="856356" y="2418312"/>
                  <a:pt x="857897" y="2416224"/>
                </a:cubicBezTo>
                <a:close/>
                <a:moveTo>
                  <a:pt x="922134" y="2416029"/>
                </a:moveTo>
                <a:lnTo>
                  <a:pt x="922157" y="2416052"/>
                </a:lnTo>
                <a:lnTo>
                  <a:pt x="922933" y="2418866"/>
                </a:lnTo>
                <a:cubicBezTo>
                  <a:pt x="923727" y="2423115"/>
                  <a:pt x="923782" y="2426283"/>
                  <a:pt x="922523" y="2427015"/>
                </a:cubicBezTo>
                <a:cubicBezTo>
                  <a:pt x="922836" y="2423327"/>
                  <a:pt x="922700" y="2419678"/>
                  <a:pt x="922134" y="2416029"/>
                </a:cubicBezTo>
                <a:close/>
                <a:moveTo>
                  <a:pt x="865507" y="2411834"/>
                </a:moveTo>
                <a:cubicBezTo>
                  <a:pt x="853214" y="2423600"/>
                  <a:pt x="865488" y="2412029"/>
                  <a:pt x="865507" y="2411834"/>
                </a:cubicBezTo>
                <a:close/>
                <a:moveTo>
                  <a:pt x="914636" y="2408850"/>
                </a:moveTo>
                <a:cubicBezTo>
                  <a:pt x="915808" y="2407780"/>
                  <a:pt x="916796" y="2407707"/>
                  <a:pt x="917352" y="2409414"/>
                </a:cubicBezTo>
                <a:cubicBezTo>
                  <a:pt x="917235" y="2411658"/>
                  <a:pt x="910894" y="2427834"/>
                  <a:pt x="905899" y="2424185"/>
                </a:cubicBezTo>
                <a:cubicBezTo>
                  <a:pt x="905958" y="2424229"/>
                  <a:pt x="911120" y="2412057"/>
                  <a:pt x="914636" y="2408850"/>
                </a:cubicBezTo>
                <a:close/>
                <a:moveTo>
                  <a:pt x="892083" y="2405854"/>
                </a:moveTo>
                <a:cubicBezTo>
                  <a:pt x="898531" y="2404786"/>
                  <a:pt x="884445" y="2420259"/>
                  <a:pt x="883420" y="2417434"/>
                </a:cubicBezTo>
                <a:cubicBezTo>
                  <a:pt x="893957" y="2407385"/>
                  <a:pt x="879517" y="2421590"/>
                  <a:pt x="877547" y="2413726"/>
                </a:cubicBezTo>
                <a:cubicBezTo>
                  <a:pt x="885503" y="2408404"/>
                  <a:pt x="889934" y="2406210"/>
                  <a:pt x="892083" y="2405854"/>
                </a:cubicBezTo>
                <a:close/>
                <a:moveTo>
                  <a:pt x="1593221" y="2405134"/>
                </a:moveTo>
                <a:cubicBezTo>
                  <a:pt x="1594004" y="2404782"/>
                  <a:pt x="1594383" y="2404656"/>
                  <a:pt x="1593328" y="2405507"/>
                </a:cubicBezTo>
                <a:lnTo>
                  <a:pt x="1592450" y="2406150"/>
                </a:lnTo>
                <a:lnTo>
                  <a:pt x="1592292" y="2405498"/>
                </a:lnTo>
                <a:close/>
                <a:moveTo>
                  <a:pt x="1591928" y="2403990"/>
                </a:moveTo>
                <a:lnTo>
                  <a:pt x="1592292" y="2405498"/>
                </a:lnTo>
                <a:lnTo>
                  <a:pt x="1590692" y="2406125"/>
                </a:lnTo>
                <a:cubicBezTo>
                  <a:pt x="1590133" y="2406184"/>
                  <a:pt x="1590201" y="2405722"/>
                  <a:pt x="1591928" y="2403990"/>
                </a:cubicBezTo>
                <a:close/>
                <a:moveTo>
                  <a:pt x="723181" y="2402116"/>
                </a:moveTo>
                <a:cubicBezTo>
                  <a:pt x="721797" y="2410624"/>
                  <a:pt x="722674" y="2403014"/>
                  <a:pt x="726167" y="2402175"/>
                </a:cubicBezTo>
                <a:cubicBezTo>
                  <a:pt x="727649" y="2408634"/>
                  <a:pt x="724957" y="2414312"/>
                  <a:pt x="718088" y="2419190"/>
                </a:cubicBezTo>
                <a:cubicBezTo>
                  <a:pt x="717327" y="2406741"/>
                  <a:pt x="721777" y="2413551"/>
                  <a:pt x="716937" y="2413121"/>
                </a:cubicBezTo>
                <a:lnTo>
                  <a:pt x="716917" y="2413121"/>
                </a:lnTo>
                <a:cubicBezTo>
                  <a:pt x="719006" y="2409434"/>
                  <a:pt x="721113" y="2405785"/>
                  <a:pt x="723181" y="2402116"/>
                </a:cubicBezTo>
                <a:close/>
                <a:moveTo>
                  <a:pt x="875342" y="2401004"/>
                </a:moveTo>
                <a:cubicBezTo>
                  <a:pt x="871868" y="2401531"/>
                  <a:pt x="868902" y="2411853"/>
                  <a:pt x="875342" y="2401004"/>
                </a:cubicBezTo>
                <a:close/>
                <a:moveTo>
                  <a:pt x="716213" y="2399981"/>
                </a:moveTo>
                <a:cubicBezTo>
                  <a:pt x="714011" y="2402882"/>
                  <a:pt x="699668" y="2417297"/>
                  <a:pt x="712898" y="2402428"/>
                </a:cubicBezTo>
                <a:cubicBezTo>
                  <a:pt x="716333" y="2399326"/>
                  <a:pt x="716947" y="2399014"/>
                  <a:pt x="716213" y="2399981"/>
                </a:cubicBezTo>
                <a:close/>
                <a:moveTo>
                  <a:pt x="879244" y="2397121"/>
                </a:moveTo>
                <a:cubicBezTo>
                  <a:pt x="876689" y="2400907"/>
                  <a:pt x="877020" y="2398838"/>
                  <a:pt x="877917" y="2400770"/>
                </a:cubicBezTo>
                <a:cubicBezTo>
                  <a:pt x="878348" y="2399560"/>
                  <a:pt x="878815" y="2398331"/>
                  <a:pt x="879244" y="2397121"/>
                </a:cubicBezTo>
                <a:close/>
                <a:moveTo>
                  <a:pt x="1936328" y="2396087"/>
                </a:moveTo>
                <a:cubicBezTo>
                  <a:pt x="1939626" y="2392575"/>
                  <a:pt x="1939392" y="2398448"/>
                  <a:pt x="1935489" y="2402428"/>
                </a:cubicBezTo>
                <a:cubicBezTo>
                  <a:pt x="1935704" y="2400321"/>
                  <a:pt x="1935996" y="2398214"/>
                  <a:pt x="1936328" y="2396087"/>
                </a:cubicBezTo>
                <a:close/>
                <a:moveTo>
                  <a:pt x="864746" y="2394838"/>
                </a:moveTo>
                <a:cubicBezTo>
                  <a:pt x="863341" y="2398331"/>
                  <a:pt x="859380" y="2404887"/>
                  <a:pt x="859380" y="2404887"/>
                </a:cubicBezTo>
                <a:cubicBezTo>
                  <a:pt x="859380" y="2404887"/>
                  <a:pt x="863673" y="2397902"/>
                  <a:pt x="864746" y="2394838"/>
                </a:cubicBezTo>
                <a:close/>
                <a:moveTo>
                  <a:pt x="723085" y="2391306"/>
                </a:moveTo>
                <a:cubicBezTo>
                  <a:pt x="722108" y="2396926"/>
                  <a:pt x="720527" y="2397316"/>
                  <a:pt x="718596" y="2398331"/>
                </a:cubicBezTo>
                <a:cubicBezTo>
                  <a:pt x="719552" y="2395853"/>
                  <a:pt x="721035" y="2393531"/>
                  <a:pt x="723085" y="2391306"/>
                </a:cubicBezTo>
                <a:close/>
                <a:moveTo>
                  <a:pt x="896845" y="2389140"/>
                </a:moveTo>
                <a:cubicBezTo>
                  <a:pt x="896807" y="2389257"/>
                  <a:pt x="896807" y="2389316"/>
                  <a:pt x="896807" y="2389414"/>
                </a:cubicBezTo>
                <a:cubicBezTo>
                  <a:pt x="896435" y="2392848"/>
                  <a:pt x="897196" y="2390838"/>
                  <a:pt x="896845" y="2389140"/>
                </a:cubicBezTo>
                <a:close/>
                <a:moveTo>
                  <a:pt x="911538" y="2385316"/>
                </a:moveTo>
                <a:cubicBezTo>
                  <a:pt x="910913" y="2386291"/>
                  <a:pt x="907655" y="2390506"/>
                  <a:pt x="909060" y="2389433"/>
                </a:cubicBezTo>
                <a:cubicBezTo>
                  <a:pt x="911635" y="2385803"/>
                  <a:pt x="910328" y="2391267"/>
                  <a:pt x="911538" y="2385316"/>
                </a:cubicBezTo>
                <a:close/>
                <a:moveTo>
                  <a:pt x="1991022" y="2384809"/>
                </a:moveTo>
                <a:cubicBezTo>
                  <a:pt x="1987843" y="2388438"/>
                  <a:pt x="1984681" y="2392087"/>
                  <a:pt x="1981500" y="2395736"/>
                </a:cubicBezTo>
                <a:cubicBezTo>
                  <a:pt x="1983393" y="2385082"/>
                  <a:pt x="1986555" y="2381433"/>
                  <a:pt x="1991022" y="2384809"/>
                </a:cubicBezTo>
                <a:close/>
                <a:moveTo>
                  <a:pt x="882152" y="2376359"/>
                </a:moveTo>
                <a:cubicBezTo>
                  <a:pt x="880669" y="2378916"/>
                  <a:pt x="880044" y="2381101"/>
                  <a:pt x="880220" y="2382935"/>
                </a:cubicBezTo>
                <a:cubicBezTo>
                  <a:pt x="880083" y="2385882"/>
                  <a:pt x="880689" y="2383716"/>
                  <a:pt x="882152" y="2376359"/>
                </a:cubicBezTo>
                <a:close/>
                <a:moveTo>
                  <a:pt x="808650" y="2374706"/>
                </a:moveTo>
                <a:cubicBezTo>
                  <a:pt x="807808" y="2375886"/>
                  <a:pt x="805408" y="2380623"/>
                  <a:pt x="801447" y="2388926"/>
                </a:cubicBezTo>
                <a:cubicBezTo>
                  <a:pt x="804822" y="2389316"/>
                  <a:pt x="806501" y="2386935"/>
                  <a:pt x="806501" y="2381823"/>
                </a:cubicBezTo>
                <a:cubicBezTo>
                  <a:pt x="808774" y="2375901"/>
                  <a:pt x="809491" y="2373525"/>
                  <a:pt x="808650" y="2374706"/>
                </a:cubicBezTo>
                <a:close/>
                <a:moveTo>
                  <a:pt x="843130" y="2371686"/>
                </a:moveTo>
                <a:cubicBezTo>
                  <a:pt x="844564" y="2369780"/>
                  <a:pt x="839160" y="2376150"/>
                  <a:pt x="838970" y="2376867"/>
                </a:cubicBezTo>
                <a:cubicBezTo>
                  <a:pt x="841414" y="2373877"/>
                  <a:pt x="842652" y="2372322"/>
                  <a:pt x="843130" y="2371686"/>
                </a:cubicBezTo>
                <a:close/>
                <a:moveTo>
                  <a:pt x="779671" y="2370915"/>
                </a:moveTo>
                <a:cubicBezTo>
                  <a:pt x="777797" y="2375755"/>
                  <a:pt x="774597" y="2381121"/>
                  <a:pt x="771026" y="2386116"/>
                </a:cubicBezTo>
                <a:cubicBezTo>
                  <a:pt x="771358" y="2380574"/>
                  <a:pt x="776744" y="2370291"/>
                  <a:pt x="779671" y="2370915"/>
                </a:cubicBezTo>
                <a:close/>
                <a:moveTo>
                  <a:pt x="766744" y="2363484"/>
                </a:moveTo>
                <a:lnTo>
                  <a:pt x="772739" y="2367081"/>
                </a:lnTo>
                <a:cubicBezTo>
                  <a:pt x="774574" y="2369203"/>
                  <a:pt x="773944" y="2372535"/>
                  <a:pt x="764412" y="2378213"/>
                </a:cubicBezTo>
                <a:close/>
                <a:moveTo>
                  <a:pt x="766825" y="2362972"/>
                </a:moveTo>
                <a:lnTo>
                  <a:pt x="766744" y="2363484"/>
                </a:lnTo>
                <a:lnTo>
                  <a:pt x="766285" y="2363208"/>
                </a:lnTo>
                <a:close/>
                <a:moveTo>
                  <a:pt x="1608104" y="2359403"/>
                </a:moveTo>
                <a:cubicBezTo>
                  <a:pt x="1603636" y="2362544"/>
                  <a:pt x="1602192" y="2366486"/>
                  <a:pt x="1603772" y="2371111"/>
                </a:cubicBezTo>
                <a:lnTo>
                  <a:pt x="1607227" y="2360599"/>
                </a:lnTo>
                <a:close/>
                <a:moveTo>
                  <a:pt x="814793" y="2357783"/>
                </a:moveTo>
                <a:cubicBezTo>
                  <a:pt x="807964" y="2366720"/>
                  <a:pt x="803339" y="2376691"/>
                  <a:pt x="800861" y="2387618"/>
                </a:cubicBezTo>
                <a:cubicBezTo>
                  <a:pt x="795417" y="2381784"/>
                  <a:pt x="816764" y="2367852"/>
                  <a:pt x="818501" y="2364710"/>
                </a:cubicBezTo>
                <a:lnTo>
                  <a:pt x="818501" y="2364691"/>
                </a:lnTo>
                <a:cubicBezTo>
                  <a:pt x="812120" y="2366876"/>
                  <a:pt x="810891" y="2364574"/>
                  <a:pt x="814793" y="2357783"/>
                </a:cubicBezTo>
                <a:close/>
                <a:moveTo>
                  <a:pt x="743552" y="2356105"/>
                </a:moveTo>
                <a:cubicBezTo>
                  <a:pt x="741757" y="2369003"/>
                  <a:pt x="765427" y="2358466"/>
                  <a:pt x="750636" y="2374603"/>
                </a:cubicBezTo>
                <a:cubicBezTo>
                  <a:pt x="752762" y="2372925"/>
                  <a:pt x="756528" y="2375423"/>
                  <a:pt x="757934" y="2376477"/>
                </a:cubicBezTo>
                <a:cubicBezTo>
                  <a:pt x="754538" y="2384457"/>
                  <a:pt x="757621" y="2398721"/>
                  <a:pt x="742382" y="2407404"/>
                </a:cubicBezTo>
                <a:cubicBezTo>
                  <a:pt x="745367" y="2397238"/>
                  <a:pt x="738362" y="2403053"/>
                  <a:pt x="740469" y="2397511"/>
                </a:cubicBezTo>
                <a:lnTo>
                  <a:pt x="733915" y="2405791"/>
                </a:lnTo>
                <a:lnTo>
                  <a:pt x="732072" y="2408119"/>
                </a:lnTo>
                <a:lnTo>
                  <a:pt x="733179" y="2407875"/>
                </a:lnTo>
                <a:lnTo>
                  <a:pt x="739904" y="2406390"/>
                </a:lnTo>
                <a:cubicBezTo>
                  <a:pt x="739591" y="2407404"/>
                  <a:pt x="731513" y="2428244"/>
                  <a:pt x="726869" y="2423385"/>
                </a:cubicBezTo>
                <a:cubicBezTo>
                  <a:pt x="729874" y="2408985"/>
                  <a:pt x="728196" y="2406897"/>
                  <a:pt x="721815" y="2417122"/>
                </a:cubicBezTo>
                <a:cubicBezTo>
                  <a:pt x="721542" y="2409277"/>
                  <a:pt x="733191" y="2394877"/>
                  <a:pt x="735103" y="2389843"/>
                </a:cubicBezTo>
                <a:cubicBezTo>
                  <a:pt x="724059" y="2406136"/>
                  <a:pt x="734986" y="2375345"/>
                  <a:pt x="727259" y="2396301"/>
                </a:cubicBezTo>
                <a:cubicBezTo>
                  <a:pt x="726264" y="2396399"/>
                  <a:pt x="727879" y="2392648"/>
                  <a:pt x="729928" y="2388365"/>
                </a:cubicBezTo>
                <a:lnTo>
                  <a:pt x="735178" y="2377288"/>
                </a:lnTo>
                <a:lnTo>
                  <a:pt x="735201" y="2377257"/>
                </a:lnTo>
                <a:lnTo>
                  <a:pt x="735201" y="2377238"/>
                </a:lnTo>
                <a:lnTo>
                  <a:pt x="735178" y="2377288"/>
                </a:lnTo>
                <a:lnTo>
                  <a:pt x="735167" y="2377302"/>
                </a:lnTo>
                <a:lnTo>
                  <a:pt x="724059" y="2391774"/>
                </a:lnTo>
                <a:cubicBezTo>
                  <a:pt x="721249" y="2383891"/>
                  <a:pt x="739962" y="2359852"/>
                  <a:pt x="743552" y="2356105"/>
                </a:cubicBezTo>
                <a:close/>
                <a:moveTo>
                  <a:pt x="789290" y="2354056"/>
                </a:moveTo>
                <a:cubicBezTo>
                  <a:pt x="789563" y="2350681"/>
                  <a:pt x="788472" y="2356671"/>
                  <a:pt x="788354" y="2357120"/>
                </a:cubicBezTo>
                <a:cubicBezTo>
                  <a:pt x="789115" y="2355910"/>
                  <a:pt x="789427" y="2354895"/>
                  <a:pt x="789290" y="2354056"/>
                </a:cubicBezTo>
                <a:close/>
                <a:moveTo>
                  <a:pt x="715864" y="2353686"/>
                </a:moveTo>
                <a:cubicBezTo>
                  <a:pt x="713542" y="2358544"/>
                  <a:pt x="706888" y="2355656"/>
                  <a:pt x="704859" y="2363676"/>
                </a:cubicBezTo>
                <a:cubicBezTo>
                  <a:pt x="708527" y="2360339"/>
                  <a:pt x="712195" y="2357022"/>
                  <a:pt x="715864" y="2353686"/>
                </a:cubicBezTo>
                <a:close/>
                <a:moveTo>
                  <a:pt x="659530" y="2341373"/>
                </a:moveTo>
                <a:cubicBezTo>
                  <a:pt x="654613" y="2343461"/>
                  <a:pt x="653033" y="2344300"/>
                  <a:pt x="654808" y="2343890"/>
                </a:cubicBezTo>
                <a:cubicBezTo>
                  <a:pt x="654536" y="2348632"/>
                  <a:pt x="656096" y="2347773"/>
                  <a:pt x="659530" y="2341373"/>
                </a:cubicBezTo>
                <a:close/>
                <a:moveTo>
                  <a:pt x="804998" y="2331558"/>
                </a:moveTo>
                <a:cubicBezTo>
                  <a:pt x="799808" y="2337256"/>
                  <a:pt x="800061" y="2335968"/>
                  <a:pt x="796764" y="2343246"/>
                </a:cubicBezTo>
                <a:cubicBezTo>
                  <a:pt x="799515" y="2339344"/>
                  <a:pt x="802266" y="2335461"/>
                  <a:pt x="804998" y="2331558"/>
                </a:cubicBezTo>
                <a:close/>
                <a:moveTo>
                  <a:pt x="765719" y="2326290"/>
                </a:moveTo>
                <a:cubicBezTo>
                  <a:pt x="761485" y="2329021"/>
                  <a:pt x="758733" y="2332885"/>
                  <a:pt x="757465" y="2337978"/>
                </a:cubicBezTo>
                <a:cubicBezTo>
                  <a:pt x="752606" y="2355364"/>
                  <a:pt x="764763" y="2328241"/>
                  <a:pt x="765719" y="2326290"/>
                </a:cubicBezTo>
                <a:close/>
                <a:moveTo>
                  <a:pt x="726752" y="2325060"/>
                </a:moveTo>
                <a:lnTo>
                  <a:pt x="726123" y="2331379"/>
                </a:lnTo>
                <a:lnTo>
                  <a:pt x="718830" y="2362798"/>
                </a:lnTo>
                <a:lnTo>
                  <a:pt x="721273" y="2358766"/>
                </a:lnTo>
                <a:lnTo>
                  <a:pt x="720260" y="2363493"/>
                </a:lnTo>
                <a:cubicBezTo>
                  <a:pt x="716108" y="2380038"/>
                  <a:pt x="710615" y="2397092"/>
                  <a:pt x="705717" y="2404985"/>
                </a:cubicBezTo>
                <a:cubicBezTo>
                  <a:pt x="701639" y="2399853"/>
                  <a:pt x="701737" y="2394389"/>
                  <a:pt x="705990" y="2388672"/>
                </a:cubicBezTo>
                <a:cubicBezTo>
                  <a:pt x="697366" y="2404711"/>
                  <a:pt x="701366" y="2391111"/>
                  <a:pt x="700312" y="2380594"/>
                </a:cubicBezTo>
                <a:cubicBezTo>
                  <a:pt x="698381" y="2386857"/>
                  <a:pt x="694927" y="2392028"/>
                  <a:pt x="689931" y="2396145"/>
                </a:cubicBezTo>
                <a:cubicBezTo>
                  <a:pt x="691746" y="2388340"/>
                  <a:pt x="695161" y="2381316"/>
                  <a:pt x="700097" y="2375052"/>
                </a:cubicBezTo>
                <a:cubicBezTo>
                  <a:pt x="699766" y="2382857"/>
                  <a:pt x="692663" y="2353646"/>
                  <a:pt x="693639" y="2360905"/>
                </a:cubicBezTo>
                <a:cubicBezTo>
                  <a:pt x="694849" y="2344612"/>
                  <a:pt x="726929" y="2327090"/>
                  <a:pt x="726752" y="2325060"/>
                </a:cubicBezTo>
                <a:close/>
                <a:moveTo>
                  <a:pt x="1940134" y="2306972"/>
                </a:moveTo>
                <a:cubicBezTo>
                  <a:pt x="1940114" y="2311167"/>
                  <a:pt x="1937987" y="2316280"/>
                  <a:pt x="1935217" y="2321158"/>
                </a:cubicBezTo>
                <a:cubicBezTo>
                  <a:pt x="1929635" y="2319265"/>
                  <a:pt x="1934065" y="2311187"/>
                  <a:pt x="1940134" y="2306972"/>
                </a:cubicBezTo>
                <a:close/>
                <a:moveTo>
                  <a:pt x="747165" y="2296606"/>
                </a:moveTo>
                <a:lnTo>
                  <a:pt x="746989" y="2298094"/>
                </a:lnTo>
                <a:cubicBezTo>
                  <a:pt x="747092" y="2301142"/>
                  <a:pt x="747290" y="2306797"/>
                  <a:pt x="747221" y="2316592"/>
                </a:cubicBezTo>
                <a:cubicBezTo>
                  <a:pt x="745035" y="2313567"/>
                  <a:pt x="743787" y="2310192"/>
                  <a:pt x="743455" y="2306465"/>
                </a:cubicBezTo>
                <a:cubicBezTo>
                  <a:pt x="739611" y="2316436"/>
                  <a:pt x="738143" y="2326198"/>
                  <a:pt x="735292" y="2335627"/>
                </a:cubicBezTo>
                <a:lnTo>
                  <a:pt x="721273" y="2358766"/>
                </a:lnTo>
                <a:lnTo>
                  <a:pt x="725239" y="2340268"/>
                </a:lnTo>
                <a:lnTo>
                  <a:pt x="726123" y="2331379"/>
                </a:lnTo>
                <a:lnTo>
                  <a:pt x="729913" y="2315050"/>
                </a:lnTo>
                <a:cubicBezTo>
                  <a:pt x="733001" y="2303767"/>
                  <a:pt x="739041" y="2306742"/>
                  <a:pt x="744165" y="2301904"/>
                </a:cubicBezTo>
                <a:close/>
                <a:moveTo>
                  <a:pt x="747326" y="2295238"/>
                </a:moveTo>
                <a:lnTo>
                  <a:pt x="747695" y="2295669"/>
                </a:lnTo>
                <a:lnTo>
                  <a:pt x="747165" y="2296606"/>
                </a:lnTo>
                <a:close/>
                <a:moveTo>
                  <a:pt x="1648183" y="2283049"/>
                </a:moveTo>
                <a:cubicBezTo>
                  <a:pt x="1647306" y="2284337"/>
                  <a:pt x="1637705" y="2299733"/>
                  <a:pt x="1648125" y="2293235"/>
                </a:cubicBezTo>
                <a:cubicBezTo>
                  <a:pt x="1649803" y="2290503"/>
                  <a:pt x="1651461" y="2287810"/>
                  <a:pt x="1653159" y="2285118"/>
                </a:cubicBezTo>
                <a:cubicBezTo>
                  <a:pt x="1647208" y="2294464"/>
                  <a:pt x="1645549" y="2293762"/>
                  <a:pt x="1648183" y="2283049"/>
                </a:cubicBezTo>
                <a:close/>
                <a:moveTo>
                  <a:pt x="447251" y="2267927"/>
                </a:moveTo>
                <a:cubicBezTo>
                  <a:pt x="445397" y="2268512"/>
                  <a:pt x="442588" y="2276376"/>
                  <a:pt x="442217" y="2277508"/>
                </a:cubicBezTo>
                <a:cubicBezTo>
                  <a:pt x="443349" y="2275264"/>
                  <a:pt x="449710" y="2267107"/>
                  <a:pt x="447251" y="2267927"/>
                </a:cubicBezTo>
                <a:close/>
                <a:moveTo>
                  <a:pt x="3615908" y="2235633"/>
                </a:moveTo>
                <a:cubicBezTo>
                  <a:pt x="3613664" y="2238697"/>
                  <a:pt x="3616337" y="2236102"/>
                  <a:pt x="3616474" y="2236668"/>
                </a:cubicBezTo>
                <a:cubicBezTo>
                  <a:pt x="3617996" y="2235321"/>
                  <a:pt x="3617801" y="2234990"/>
                  <a:pt x="3615908" y="2235633"/>
                </a:cubicBezTo>
                <a:close/>
                <a:moveTo>
                  <a:pt x="5722764" y="2208689"/>
                </a:moveTo>
                <a:cubicBezTo>
                  <a:pt x="5724446" y="2207736"/>
                  <a:pt x="5730164" y="2222945"/>
                  <a:pt x="5723052" y="2216433"/>
                </a:cubicBezTo>
                <a:cubicBezTo>
                  <a:pt x="5722091" y="2211121"/>
                  <a:pt x="5722203" y="2209007"/>
                  <a:pt x="5722764" y="2208689"/>
                </a:cubicBezTo>
                <a:close/>
                <a:moveTo>
                  <a:pt x="2455250" y="2208433"/>
                </a:moveTo>
                <a:cubicBezTo>
                  <a:pt x="2461904" y="2217311"/>
                  <a:pt x="2447660" y="2233351"/>
                  <a:pt x="2458177" y="2238209"/>
                </a:cubicBezTo>
                <a:cubicBezTo>
                  <a:pt x="2478256" y="2247478"/>
                  <a:pt x="2494608" y="2220374"/>
                  <a:pt x="2469983" y="2215984"/>
                </a:cubicBezTo>
                <a:lnTo>
                  <a:pt x="2469963" y="2215984"/>
                </a:lnTo>
                <a:cubicBezTo>
                  <a:pt x="2464929" y="2213701"/>
                  <a:pt x="2460031" y="2211184"/>
                  <a:pt x="2455250" y="2208433"/>
                </a:cubicBezTo>
                <a:close/>
                <a:moveTo>
                  <a:pt x="6152605" y="2188569"/>
                </a:moveTo>
                <a:cubicBezTo>
                  <a:pt x="6162147" y="2183476"/>
                  <a:pt x="6138010" y="2196549"/>
                  <a:pt x="6152605" y="2188569"/>
                </a:cubicBezTo>
                <a:close/>
                <a:moveTo>
                  <a:pt x="2497874" y="2159851"/>
                </a:moveTo>
                <a:cubicBezTo>
                  <a:pt x="2495442" y="2160905"/>
                  <a:pt x="2492452" y="2162900"/>
                  <a:pt x="2491505" y="2163787"/>
                </a:cubicBezTo>
                <a:cubicBezTo>
                  <a:pt x="2487427" y="2167671"/>
                  <a:pt x="2500325" y="2162753"/>
                  <a:pt x="2500891" y="2161563"/>
                </a:cubicBezTo>
                <a:cubicBezTo>
                  <a:pt x="2502179" y="2158685"/>
                  <a:pt x="2500306" y="2158798"/>
                  <a:pt x="2497874" y="2159851"/>
                </a:cubicBezTo>
                <a:close/>
                <a:moveTo>
                  <a:pt x="3150978" y="2132177"/>
                </a:moveTo>
                <a:cubicBezTo>
                  <a:pt x="3140870" y="2148606"/>
                  <a:pt x="3151057" y="2132606"/>
                  <a:pt x="3150978" y="2132177"/>
                </a:cubicBezTo>
                <a:close/>
                <a:moveTo>
                  <a:pt x="3144265" y="2115630"/>
                </a:moveTo>
                <a:cubicBezTo>
                  <a:pt x="3142841" y="2119064"/>
                  <a:pt x="3141397" y="2122479"/>
                  <a:pt x="3139933" y="2125913"/>
                </a:cubicBezTo>
                <a:cubicBezTo>
                  <a:pt x="3140324" y="2131279"/>
                  <a:pt x="3141787" y="2127845"/>
                  <a:pt x="3144265" y="2115630"/>
                </a:cubicBezTo>
                <a:close/>
                <a:moveTo>
                  <a:pt x="6130361" y="2101327"/>
                </a:moveTo>
                <a:cubicBezTo>
                  <a:pt x="6133229" y="2104098"/>
                  <a:pt x="6132780" y="2105932"/>
                  <a:pt x="6130692" y="2107356"/>
                </a:cubicBezTo>
                <a:cubicBezTo>
                  <a:pt x="6124156" y="2105795"/>
                  <a:pt x="6127629" y="2102244"/>
                  <a:pt x="6130361" y="2101327"/>
                </a:cubicBezTo>
                <a:close/>
                <a:moveTo>
                  <a:pt x="2332296" y="2094150"/>
                </a:moveTo>
                <a:cubicBezTo>
                  <a:pt x="2333854" y="2093410"/>
                  <a:pt x="2332877" y="2094239"/>
                  <a:pt x="2327364" y="2098205"/>
                </a:cubicBezTo>
                <a:lnTo>
                  <a:pt x="2330170" y="2095259"/>
                </a:lnTo>
                <a:close/>
                <a:moveTo>
                  <a:pt x="3161924" y="2086751"/>
                </a:moveTo>
                <a:cubicBezTo>
                  <a:pt x="3159446" y="2091180"/>
                  <a:pt x="3150353" y="2112898"/>
                  <a:pt x="3145670" y="2117952"/>
                </a:cubicBezTo>
                <a:cubicBezTo>
                  <a:pt x="3153710" y="2111630"/>
                  <a:pt x="3154744" y="2124645"/>
                  <a:pt x="3155836" y="2116781"/>
                </a:cubicBezTo>
                <a:cubicBezTo>
                  <a:pt x="3151213" y="2108215"/>
                  <a:pt x="3160227" y="2099707"/>
                  <a:pt x="3161924" y="2086751"/>
                </a:cubicBezTo>
                <a:close/>
                <a:moveTo>
                  <a:pt x="6165913" y="2082341"/>
                </a:moveTo>
                <a:cubicBezTo>
                  <a:pt x="6176684" y="2102732"/>
                  <a:pt x="6183299" y="2133230"/>
                  <a:pt x="6177211" y="2152216"/>
                </a:cubicBezTo>
                <a:lnTo>
                  <a:pt x="6177191" y="2152216"/>
                </a:lnTo>
                <a:cubicBezTo>
                  <a:pt x="6178069" y="2190208"/>
                  <a:pt x="6161366" y="2157875"/>
                  <a:pt x="6156274" y="2159846"/>
                </a:cubicBezTo>
                <a:cubicBezTo>
                  <a:pt x="6154674" y="2160490"/>
                  <a:pt x="6132293" y="2208706"/>
                  <a:pt x="6128722" y="2213682"/>
                </a:cubicBezTo>
                <a:cubicBezTo>
                  <a:pt x="6101658" y="2251497"/>
                  <a:pt x="6067861" y="2287459"/>
                  <a:pt x="6038183" y="2323402"/>
                </a:cubicBezTo>
                <a:cubicBezTo>
                  <a:pt x="6021441" y="2343695"/>
                  <a:pt x="5979371" y="2357725"/>
                  <a:pt x="5955448" y="2339110"/>
                </a:cubicBezTo>
                <a:cubicBezTo>
                  <a:pt x="5930960" y="2320046"/>
                  <a:pt x="5942277" y="2312221"/>
                  <a:pt x="5935623" y="2288396"/>
                </a:cubicBezTo>
                <a:cubicBezTo>
                  <a:pt x="5927682" y="2259751"/>
                  <a:pt x="5942590" y="2248317"/>
                  <a:pt x="5963819" y="2232472"/>
                </a:cubicBezTo>
                <a:cubicBezTo>
                  <a:pt x="5989557" y="2213233"/>
                  <a:pt x="5964541" y="2176178"/>
                  <a:pt x="5982961" y="2161817"/>
                </a:cubicBezTo>
                <a:cubicBezTo>
                  <a:pt x="6011392" y="2139728"/>
                  <a:pt x="6026787" y="2139143"/>
                  <a:pt x="6060564" y="2147514"/>
                </a:cubicBezTo>
                <a:cubicBezTo>
                  <a:pt x="6047081" y="2135845"/>
                  <a:pt x="6089052" y="2132118"/>
                  <a:pt x="6079862" y="2142226"/>
                </a:cubicBezTo>
                <a:cubicBezTo>
                  <a:pt x="6083062" y="2142070"/>
                  <a:pt x="6101170" y="2113113"/>
                  <a:pt x="6095023" y="2134792"/>
                </a:cubicBezTo>
                <a:cubicBezTo>
                  <a:pt x="6112721" y="2133055"/>
                  <a:pt x="6107784" y="2108839"/>
                  <a:pt x="6118848" y="2106849"/>
                </a:cubicBezTo>
                <a:cubicBezTo>
                  <a:pt x="6126770" y="2105386"/>
                  <a:pt x="6144995" y="2115474"/>
                  <a:pt x="6151766" y="2096039"/>
                </a:cubicBezTo>
                <a:cubicBezTo>
                  <a:pt x="6154615" y="2087590"/>
                  <a:pt x="6153015" y="2087570"/>
                  <a:pt x="6165913" y="2082341"/>
                </a:cubicBezTo>
                <a:close/>
                <a:moveTo>
                  <a:pt x="3195857" y="2082165"/>
                </a:moveTo>
                <a:cubicBezTo>
                  <a:pt x="3200092" y="2081892"/>
                  <a:pt x="3199950" y="2083180"/>
                  <a:pt x="3198375" y="2084702"/>
                </a:cubicBezTo>
                <a:lnTo>
                  <a:pt x="3196140" y="2086149"/>
                </a:lnTo>
                <a:lnTo>
                  <a:pt x="3191258" y="2088354"/>
                </a:lnTo>
                <a:lnTo>
                  <a:pt x="3186842" y="2087110"/>
                </a:lnTo>
                <a:cubicBezTo>
                  <a:pt x="3187608" y="2085068"/>
                  <a:pt x="3190784" y="2082458"/>
                  <a:pt x="3195857" y="2082165"/>
                </a:cubicBezTo>
                <a:close/>
                <a:moveTo>
                  <a:pt x="3188364" y="2079512"/>
                </a:moveTo>
                <a:cubicBezTo>
                  <a:pt x="3193301" y="2082556"/>
                  <a:pt x="3174549" y="2096117"/>
                  <a:pt x="3168812" y="2092741"/>
                </a:cubicBezTo>
                <a:lnTo>
                  <a:pt x="3176294" y="2083312"/>
                </a:lnTo>
                <a:lnTo>
                  <a:pt x="3176305" y="2083297"/>
                </a:lnTo>
                <a:lnTo>
                  <a:pt x="3176325" y="2083297"/>
                </a:lnTo>
                <a:cubicBezTo>
                  <a:pt x="3178842" y="2087785"/>
                  <a:pt x="3181964" y="2075629"/>
                  <a:pt x="3188364" y="2079512"/>
                </a:cubicBezTo>
                <a:close/>
                <a:moveTo>
                  <a:pt x="3169284" y="2070031"/>
                </a:moveTo>
                <a:cubicBezTo>
                  <a:pt x="3169603" y="2070341"/>
                  <a:pt x="3169779" y="2071775"/>
                  <a:pt x="3171271" y="2072117"/>
                </a:cubicBezTo>
                <a:cubicBezTo>
                  <a:pt x="3169417" y="2072565"/>
                  <a:pt x="3167818" y="2073424"/>
                  <a:pt x="3166432" y="2074692"/>
                </a:cubicBezTo>
                <a:cubicBezTo>
                  <a:pt x="3168500" y="2070536"/>
                  <a:pt x="3168964" y="2069722"/>
                  <a:pt x="3169284" y="2070031"/>
                </a:cubicBezTo>
                <a:close/>
                <a:moveTo>
                  <a:pt x="2346429" y="2065947"/>
                </a:moveTo>
                <a:cubicBezTo>
                  <a:pt x="2348914" y="2065651"/>
                  <a:pt x="2350672" y="2066033"/>
                  <a:pt x="2350018" y="2067804"/>
                </a:cubicBezTo>
                <a:cubicBezTo>
                  <a:pt x="2324993" y="2073834"/>
                  <a:pt x="2338977" y="2066835"/>
                  <a:pt x="2346429" y="2065947"/>
                </a:cubicBezTo>
                <a:close/>
                <a:moveTo>
                  <a:pt x="2675179" y="2065697"/>
                </a:moveTo>
                <a:cubicBezTo>
                  <a:pt x="2688291" y="2070887"/>
                  <a:pt x="2662965" y="2083707"/>
                  <a:pt x="2660622" y="2078419"/>
                </a:cubicBezTo>
                <a:cubicBezTo>
                  <a:pt x="2660544" y="2078282"/>
                  <a:pt x="2673969" y="2067921"/>
                  <a:pt x="2675179" y="2065697"/>
                </a:cubicBezTo>
                <a:close/>
                <a:moveTo>
                  <a:pt x="1928503" y="2060448"/>
                </a:moveTo>
                <a:cubicBezTo>
                  <a:pt x="1924250" y="2066282"/>
                  <a:pt x="1923113" y="2067281"/>
                  <a:pt x="1924123" y="2065592"/>
                </a:cubicBezTo>
                <a:lnTo>
                  <a:pt x="1927371" y="2061391"/>
                </a:lnTo>
                <a:close/>
                <a:moveTo>
                  <a:pt x="2290712" y="2057763"/>
                </a:moveTo>
                <a:cubicBezTo>
                  <a:pt x="2295498" y="2056407"/>
                  <a:pt x="2299149" y="2056272"/>
                  <a:pt x="2300456" y="2058282"/>
                </a:cubicBezTo>
                <a:cubicBezTo>
                  <a:pt x="2305841" y="2066907"/>
                  <a:pt x="2205624" y="2133465"/>
                  <a:pt x="2199243" y="2137699"/>
                </a:cubicBezTo>
                <a:cubicBezTo>
                  <a:pt x="2200531" y="2128684"/>
                  <a:pt x="2204590" y="2121015"/>
                  <a:pt x="2211321" y="2114732"/>
                </a:cubicBezTo>
                <a:lnTo>
                  <a:pt x="2211341" y="2114713"/>
                </a:lnTo>
                <a:cubicBezTo>
                  <a:pt x="2215127" y="2106674"/>
                  <a:pt x="2178872" y="2125777"/>
                  <a:pt x="2177603" y="2126050"/>
                </a:cubicBezTo>
                <a:cubicBezTo>
                  <a:pt x="2171419" y="2126791"/>
                  <a:pt x="2165954" y="2125269"/>
                  <a:pt x="2161193" y="2121503"/>
                </a:cubicBezTo>
                <a:cubicBezTo>
                  <a:pt x="2151007" y="2116274"/>
                  <a:pt x="2143613" y="2131396"/>
                  <a:pt x="2134266" y="2134499"/>
                </a:cubicBezTo>
                <a:cubicBezTo>
                  <a:pt x="2106284" y="2143787"/>
                  <a:pt x="2078908" y="2169485"/>
                  <a:pt x="2052000" y="2172412"/>
                </a:cubicBezTo>
                <a:cubicBezTo>
                  <a:pt x="2056546" y="2168275"/>
                  <a:pt x="2060761" y="2163787"/>
                  <a:pt x="2064587" y="2158968"/>
                </a:cubicBezTo>
                <a:cubicBezTo>
                  <a:pt x="2059220" y="2148782"/>
                  <a:pt x="1984544" y="2247848"/>
                  <a:pt x="1975842" y="2240433"/>
                </a:cubicBezTo>
                <a:cubicBezTo>
                  <a:pt x="1994808" y="2234560"/>
                  <a:pt x="1993091" y="2205798"/>
                  <a:pt x="2007101" y="2190169"/>
                </a:cubicBezTo>
                <a:cubicBezTo>
                  <a:pt x="2023706" y="2171690"/>
                  <a:pt x="2063161" y="2147084"/>
                  <a:pt x="2073015" y="2135904"/>
                </a:cubicBezTo>
                <a:cubicBezTo>
                  <a:pt x="2075083" y="2136801"/>
                  <a:pt x="2178912" y="2092683"/>
                  <a:pt x="2178364" y="2093698"/>
                </a:cubicBezTo>
                <a:cubicBezTo>
                  <a:pt x="2167224" y="2093971"/>
                  <a:pt x="2161622" y="2097737"/>
                  <a:pt x="2150248" y="2099181"/>
                </a:cubicBezTo>
                <a:cubicBezTo>
                  <a:pt x="2159632" y="2085736"/>
                  <a:pt x="2187770" y="2090790"/>
                  <a:pt x="2180433" y="2093346"/>
                </a:cubicBezTo>
                <a:cubicBezTo>
                  <a:pt x="2181018" y="2095200"/>
                  <a:pt x="2201409" y="2090458"/>
                  <a:pt x="2187965" y="2089873"/>
                </a:cubicBezTo>
                <a:cubicBezTo>
                  <a:pt x="2190150" y="2088741"/>
                  <a:pt x="2254249" y="2072487"/>
                  <a:pt x="2251792" y="2069658"/>
                </a:cubicBezTo>
                <a:cubicBezTo>
                  <a:pt x="2255986" y="2074575"/>
                  <a:pt x="2254230" y="2069092"/>
                  <a:pt x="2249703" y="2078048"/>
                </a:cubicBezTo>
                <a:cubicBezTo>
                  <a:pt x="2251796" y="2076892"/>
                  <a:pt x="2276356" y="2061830"/>
                  <a:pt x="2290712" y="2057763"/>
                </a:cubicBezTo>
                <a:close/>
                <a:moveTo>
                  <a:pt x="3389455" y="2056422"/>
                </a:moveTo>
                <a:cubicBezTo>
                  <a:pt x="3389258" y="2057099"/>
                  <a:pt x="3388106" y="2058682"/>
                  <a:pt x="3385267" y="2061657"/>
                </a:cubicBezTo>
                <a:cubicBezTo>
                  <a:pt x="3382048" y="2060516"/>
                  <a:pt x="3390046" y="2054392"/>
                  <a:pt x="3389455" y="2056422"/>
                </a:cubicBezTo>
                <a:close/>
                <a:moveTo>
                  <a:pt x="2475767" y="1984515"/>
                </a:moveTo>
                <a:cubicBezTo>
                  <a:pt x="2479400" y="1984168"/>
                  <a:pt x="2482222" y="1985041"/>
                  <a:pt x="2483485" y="1987958"/>
                </a:cubicBezTo>
                <a:lnTo>
                  <a:pt x="2483446" y="1987958"/>
                </a:lnTo>
                <a:cubicBezTo>
                  <a:pt x="2487077" y="1996329"/>
                  <a:pt x="2423620" y="2033032"/>
                  <a:pt x="2415854" y="2033520"/>
                </a:cubicBezTo>
                <a:cubicBezTo>
                  <a:pt x="2404586" y="2066799"/>
                  <a:pt x="2372902" y="2062211"/>
                  <a:pt x="2348421" y="2076088"/>
                </a:cubicBezTo>
                <a:lnTo>
                  <a:pt x="2330170" y="2095259"/>
                </a:lnTo>
                <a:lnTo>
                  <a:pt x="2322023" y="2099508"/>
                </a:lnTo>
                <a:cubicBezTo>
                  <a:pt x="2312774" y="2104127"/>
                  <a:pt x="2301393" y="2108752"/>
                  <a:pt x="2303890" y="2100839"/>
                </a:cubicBezTo>
                <a:cubicBezTo>
                  <a:pt x="2307793" y="2088507"/>
                  <a:pt x="2352360" y="2069072"/>
                  <a:pt x="2361922" y="2063004"/>
                </a:cubicBezTo>
                <a:cubicBezTo>
                  <a:pt x="2368809" y="2058614"/>
                  <a:pt x="2317939" y="2054204"/>
                  <a:pt x="2323617" y="2057833"/>
                </a:cubicBezTo>
                <a:cubicBezTo>
                  <a:pt x="2323169" y="2057560"/>
                  <a:pt x="2434899" y="1988641"/>
                  <a:pt x="2453319" y="1986611"/>
                </a:cubicBezTo>
                <a:cubicBezTo>
                  <a:pt x="2450997" y="1992095"/>
                  <a:pt x="2446997" y="1995997"/>
                  <a:pt x="2441358" y="1998358"/>
                </a:cubicBezTo>
                <a:cubicBezTo>
                  <a:pt x="2446670" y="1997583"/>
                  <a:pt x="2464868" y="1985557"/>
                  <a:pt x="2475767" y="1984515"/>
                </a:cubicBezTo>
                <a:close/>
                <a:moveTo>
                  <a:pt x="5915408" y="1931742"/>
                </a:moveTo>
                <a:cubicBezTo>
                  <a:pt x="5920735" y="1931605"/>
                  <a:pt x="5913321" y="1937439"/>
                  <a:pt x="5907994" y="1938200"/>
                </a:cubicBezTo>
                <a:cubicBezTo>
                  <a:pt x="5908442" y="1933869"/>
                  <a:pt x="5912598" y="1934688"/>
                  <a:pt x="5915408" y="1931742"/>
                </a:cubicBezTo>
                <a:close/>
                <a:moveTo>
                  <a:pt x="7130097" y="1905363"/>
                </a:moveTo>
                <a:cubicBezTo>
                  <a:pt x="7130068" y="1904144"/>
                  <a:pt x="7129999" y="1909493"/>
                  <a:pt x="7130009" y="1912240"/>
                </a:cubicBezTo>
                <a:lnTo>
                  <a:pt x="7130095" y="1913242"/>
                </a:lnTo>
                <a:lnTo>
                  <a:pt x="7130097" y="1913263"/>
                </a:lnTo>
                <a:lnTo>
                  <a:pt x="7130097" y="1913204"/>
                </a:lnTo>
                <a:close/>
                <a:moveTo>
                  <a:pt x="5909945" y="1886472"/>
                </a:moveTo>
                <a:cubicBezTo>
                  <a:pt x="5909105" y="1892150"/>
                  <a:pt x="5910686" y="1896814"/>
                  <a:pt x="5914667" y="1900463"/>
                </a:cubicBezTo>
                <a:cubicBezTo>
                  <a:pt x="5910276" y="1918356"/>
                  <a:pt x="5898198" y="1876872"/>
                  <a:pt x="5909945" y="1886472"/>
                </a:cubicBezTo>
                <a:close/>
                <a:moveTo>
                  <a:pt x="5928735" y="1874277"/>
                </a:moveTo>
                <a:cubicBezTo>
                  <a:pt x="5926023" y="1875467"/>
                  <a:pt x="5923350" y="1876755"/>
                  <a:pt x="5920735" y="1878160"/>
                </a:cubicBezTo>
                <a:cubicBezTo>
                  <a:pt x="5925594" y="1875096"/>
                  <a:pt x="5918374" y="1875877"/>
                  <a:pt x="5928735" y="1874277"/>
                </a:cubicBezTo>
                <a:close/>
                <a:moveTo>
                  <a:pt x="959498" y="1786262"/>
                </a:moveTo>
                <a:lnTo>
                  <a:pt x="959539" y="1786376"/>
                </a:lnTo>
                <a:lnTo>
                  <a:pt x="959559" y="1786430"/>
                </a:lnTo>
                <a:cubicBezTo>
                  <a:pt x="959481" y="1786294"/>
                  <a:pt x="959539" y="1786372"/>
                  <a:pt x="959539" y="1786372"/>
                </a:cubicBezTo>
                <a:cubicBezTo>
                  <a:pt x="958583" y="1784801"/>
                  <a:pt x="959032" y="1785509"/>
                  <a:pt x="959498" y="1786262"/>
                </a:cubicBezTo>
                <a:close/>
                <a:moveTo>
                  <a:pt x="964222" y="1781045"/>
                </a:moveTo>
                <a:cubicBezTo>
                  <a:pt x="962447" y="1785572"/>
                  <a:pt x="963851" y="1782723"/>
                  <a:pt x="964534" y="1782976"/>
                </a:cubicBezTo>
                <a:cubicBezTo>
                  <a:pt x="964417" y="1782332"/>
                  <a:pt x="964398" y="1781649"/>
                  <a:pt x="964222" y="1781045"/>
                </a:cubicBezTo>
                <a:close/>
                <a:moveTo>
                  <a:pt x="966310" y="1754780"/>
                </a:moveTo>
                <a:cubicBezTo>
                  <a:pt x="966252" y="1754956"/>
                  <a:pt x="961959" y="1765591"/>
                  <a:pt x="963559" y="1763854"/>
                </a:cubicBezTo>
                <a:cubicBezTo>
                  <a:pt x="962505" y="1769552"/>
                  <a:pt x="960145" y="1771952"/>
                  <a:pt x="956417" y="1771074"/>
                </a:cubicBezTo>
                <a:cubicBezTo>
                  <a:pt x="959168" y="1765278"/>
                  <a:pt x="962486" y="1759854"/>
                  <a:pt x="966310" y="1754780"/>
                </a:cubicBezTo>
                <a:close/>
                <a:moveTo>
                  <a:pt x="1723393" y="1744972"/>
                </a:moveTo>
                <a:lnTo>
                  <a:pt x="1723366" y="1745004"/>
                </a:lnTo>
                <a:lnTo>
                  <a:pt x="1723391" y="1744973"/>
                </a:lnTo>
                <a:close/>
                <a:moveTo>
                  <a:pt x="2151489" y="1738251"/>
                </a:moveTo>
                <a:cubicBezTo>
                  <a:pt x="2150233" y="1738775"/>
                  <a:pt x="2148296" y="1739580"/>
                  <a:pt x="2147144" y="1739190"/>
                </a:cubicBezTo>
                <a:cubicBezTo>
                  <a:pt x="2147398" y="1741512"/>
                  <a:pt x="2148080" y="1742565"/>
                  <a:pt x="2151749" y="1738995"/>
                </a:cubicBezTo>
                <a:cubicBezTo>
                  <a:pt x="2153320" y="1737483"/>
                  <a:pt x="2152745" y="1737727"/>
                  <a:pt x="2151489" y="1738251"/>
                </a:cubicBezTo>
                <a:close/>
                <a:moveTo>
                  <a:pt x="993846" y="1737810"/>
                </a:moveTo>
                <a:cubicBezTo>
                  <a:pt x="993121" y="1738132"/>
                  <a:pt x="991989" y="1738819"/>
                  <a:pt x="991989" y="1738819"/>
                </a:cubicBezTo>
                <a:cubicBezTo>
                  <a:pt x="988476" y="1742526"/>
                  <a:pt x="991774" y="1740341"/>
                  <a:pt x="993257" y="1738995"/>
                </a:cubicBezTo>
                <a:cubicBezTo>
                  <a:pt x="994887" y="1737532"/>
                  <a:pt x="994570" y="1737488"/>
                  <a:pt x="993846" y="1737810"/>
                </a:cubicBezTo>
                <a:close/>
                <a:moveTo>
                  <a:pt x="1730303" y="1736651"/>
                </a:moveTo>
                <a:lnTo>
                  <a:pt x="1732111" y="1737102"/>
                </a:lnTo>
                <a:lnTo>
                  <a:pt x="1723429" y="1744947"/>
                </a:lnTo>
                <a:lnTo>
                  <a:pt x="1723393" y="1744972"/>
                </a:lnTo>
                <a:close/>
                <a:moveTo>
                  <a:pt x="2182892" y="1724809"/>
                </a:moveTo>
                <a:cubicBezTo>
                  <a:pt x="2191906" y="1719950"/>
                  <a:pt x="2183789" y="1738995"/>
                  <a:pt x="2178950" y="1741863"/>
                </a:cubicBezTo>
                <a:cubicBezTo>
                  <a:pt x="2181818" y="1736556"/>
                  <a:pt x="2183145" y="1730838"/>
                  <a:pt x="2182892" y="1724809"/>
                </a:cubicBezTo>
                <a:close/>
                <a:moveTo>
                  <a:pt x="1975080" y="1681569"/>
                </a:moveTo>
                <a:cubicBezTo>
                  <a:pt x="1974007" y="1679969"/>
                  <a:pt x="1971238" y="1687461"/>
                  <a:pt x="1970261" y="1689042"/>
                </a:cubicBezTo>
                <a:cubicBezTo>
                  <a:pt x="1974534" y="1686213"/>
                  <a:pt x="1989578" y="1676007"/>
                  <a:pt x="1975080" y="1681569"/>
                </a:cubicBezTo>
                <a:close/>
                <a:moveTo>
                  <a:pt x="1812186" y="1650317"/>
                </a:moveTo>
                <a:lnTo>
                  <a:pt x="1812189" y="1650333"/>
                </a:lnTo>
                <a:lnTo>
                  <a:pt x="1811817" y="1651402"/>
                </a:lnTo>
                <a:cubicBezTo>
                  <a:pt x="1811817" y="1651402"/>
                  <a:pt x="1811837" y="1651285"/>
                  <a:pt x="1811837" y="1651285"/>
                </a:cubicBezTo>
                <a:close/>
                <a:moveTo>
                  <a:pt x="1904366" y="1643226"/>
                </a:moveTo>
                <a:cubicBezTo>
                  <a:pt x="1909265" y="1641236"/>
                  <a:pt x="1908347" y="1645431"/>
                  <a:pt x="1903430" y="1650114"/>
                </a:cubicBezTo>
                <a:cubicBezTo>
                  <a:pt x="1902318" y="1648475"/>
                  <a:pt x="1902571" y="1645997"/>
                  <a:pt x="1904366" y="1643226"/>
                </a:cubicBezTo>
                <a:close/>
                <a:moveTo>
                  <a:pt x="2170638" y="1637626"/>
                </a:moveTo>
                <a:cubicBezTo>
                  <a:pt x="2169174" y="1637879"/>
                  <a:pt x="2161174" y="1638719"/>
                  <a:pt x="2160842" y="1645919"/>
                </a:cubicBezTo>
                <a:cubicBezTo>
                  <a:pt x="2164022" y="1643148"/>
                  <a:pt x="2167242" y="1640162"/>
                  <a:pt x="2170638" y="1637626"/>
                </a:cubicBezTo>
                <a:close/>
                <a:moveTo>
                  <a:pt x="1836481" y="1627538"/>
                </a:moveTo>
                <a:cubicBezTo>
                  <a:pt x="1828540" y="1636162"/>
                  <a:pt x="1820617" y="1644806"/>
                  <a:pt x="1812754" y="1653509"/>
                </a:cubicBezTo>
                <a:lnTo>
                  <a:pt x="1812189" y="1650333"/>
                </a:lnTo>
                <a:lnTo>
                  <a:pt x="1812420" y="1649668"/>
                </a:lnTo>
                <a:lnTo>
                  <a:pt x="1812186" y="1650317"/>
                </a:lnTo>
                <a:lnTo>
                  <a:pt x="1811789" y="1648082"/>
                </a:lnTo>
                <a:cubicBezTo>
                  <a:pt x="1817687" y="1640021"/>
                  <a:pt x="1839613" y="1626338"/>
                  <a:pt x="1836481" y="1627538"/>
                </a:cubicBezTo>
                <a:close/>
                <a:moveTo>
                  <a:pt x="4981040" y="1605020"/>
                </a:moveTo>
                <a:cubicBezTo>
                  <a:pt x="4985957" y="1611225"/>
                  <a:pt x="4976454" y="1619303"/>
                  <a:pt x="4966347" y="1615908"/>
                </a:cubicBezTo>
                <a:cubicBezTo>
                  <a:pt x="4957469" y="1612942"/>
                  <a:pt x="4977723" y="1600864"/>
                  <a:pt x="4981040" y="1605020"/>
                </a:cubicBezTo>
                <a:close/>
                <a:moveTo>
                  <a:pt x="2088918" y="1598366"/>
                </a:moveTo>
                <a:cubicBezTo>
                  <a:pt x="2075494" y="1611362"/>
                  <a:pt x="2056546" y="1617411"/>
                  <a:pt x="2045463" y="1633079"/>
                </a:cubicBezTo>
                <a:cubicBezTo>
                  <a:pt x="2049424" y="1627303"/>
                  <a:pt x="2052410" y="1626094"/>
                  <a:pt x="2054400" y="1629430"/>
                </a:cubicBezTo>
                <a:cubicBezTo>
                  <a:pt x="2046009" y="1635831"/>
                  <a:pt x="1946787" y="1713043"/>
                  <a:pt x="1952504" y="1717843"/>
                </a:cubicBezTo>
                <a:cubicBezTo>
                  <a:pt x="1954143" y="1719248"/>
                  <a:pt x="1978652" y="1706213"/>
                  <a:pt x="1972642" y="1710603"/>
                </a:cubicBezTo>
                <a:cubicBezTo>
                  <a:pt x="2000193" y="1695247"/>
                  <a:pt x="2082908" y="1631538"/>
                  <a:pt x="2088918" y="1598386"/>
                </a:cubicBezTo>
                <a:close/>
                <a:moveTo>
                  <a:pt x="1964892" y="1596925"/>
                </a:moveTo>
                <a:lnTo>
                  <a:pt x="1965627" y="1597751"/>
                </a:lnTo>
                <a:cubicBezTo>
                  <a:pt x="1964451" y="1599205"/>
                  <a:pt x="1961705" y="1601049"/>
                  <a:pt x="1958865" y="1603088"/>
                </a:cubicBezTo>
                <a:cubicBezTo>
                  <a:pt x="1956504" y="1604132"/>
                  <a:pt x="1956743" y="1603010"/>
                  <a:pt x="1957965" y="1601147"/>
                </a:cubicBezTo>
                <a:lnTo>
                  <a:pt x="1958987" y="1599841"/>
                </a:lnTo>
                <a:close/>
                <a:moveTo>
                  <a:pt x="1862236" y="1594753"/>
                </a:moveTo>
                <a:lnTo>
                  <a:pt x="1862804" y="1595459"/>
                </a:lnTo>
                <a:lnTo>
                  <a:pt x="1853418" y="1601686"/>
                </a:lnTo>
                <a:lnTo>
                  <a:pt x="1855516" y="1599449"/>
                </a:lnTo>
                <a:close/>
                <a:moveTo>
                  <a:pt x="1970468" y="1594010"/>
                </a:moveTo>
                <a:lnTo>
                  <a:pt x="1971456" y="1594156"/>
                </a:lnTo>
                <a:lnTo>
                  <a:pt x="1965114" y="1599653"/>
                </a:lnTo>
                <a:lnTo>
                  <a:pt x="1965090" y="1599673"/>
                </a:lnTo>
                <a:lnTo>
                  <a:pt x="1965117" y="1599631"/>
                </a:lnTo>
                <a:lnTo>
                  <a:pt x="1967723" y="1595526"/>
                </a:lnTo>
                <a:lnTo>
                  <a:pt x="1969054" y="1594869"/>
                </a:lnTo>
                <a:close/>
                <a:moveTo>
                  <a:pt x="1913049" y="1584239"/>
                </a:moveTo>
                <a:cubicBezTo>
                  <a:pt x="1912192" y="1586678"/>
                  <a:pt x="1909986" y="1589683"/>
                  <a:pt x="1906766" y="1591849"/>
                </a:cubicBezTo>
                <a:cubicBezTo>
                  <a:pt x="1901147" y="1595576"/>
                  <a:pt x="1908971" y="1586346"/>
                  <a:pt x="1913049" y="1584239"/>
                </a:cubicBezTo>
                <a:close/>
                <a:moveTo>
                  <a:pt x="1935118" y="1566443"/>
                </a:moveTo>
                <a:cubicBezTo>
                  <a:pt x="1908192" y="1583693"/>
                  <a:pt x="1903352" y="1566638"/>
                  <a:pt x="1883253" y="1580063"/>
                </a:cubicBezTo>
                <a:lnTo>
                  <a:pt x="1862236" y="1594753"/>
                </a:lnTo>
                <a:lnTo>
                  <a:pt x="1859426" y="1591260"/>
                </a:lnTo>
                <a:cubicBezTo>
                  <a:pt x="1855041" y="1591270"/>
                  <a:pt x="1848740" y="1601781"/>
                  <a:pt x="1850452" y="1603654"/>
                </a:cubicBezTo>
                <a:lnTo>
                  <a:pt x="1853418" y="1601686"/>
                </a:lnTo>
                <a:lnTo>
                  <a:pt x="1832286" y="1624221"/>
                </a:lnTo>
                <a:cubicBezTo>
                  <a:pt x="1835154" y="1619225"/>
                  <a:pt x="1837711" y="1614113"/>
                  <a:pt x="1840013" y="1608805"/>
                </a:cubicBezTo>
                <a:cubicBezTo>
                  <a:pt x="1837437" y="1607576"/>
                  <a:pt x="1818295" y="1646719"/>
                  <a:pt x="1824013" y="1628435"/>
                </a:cubicBezTo>
                <a:cubicBezTo>
                  <a:pt x="1816579" y="1652231"/>
                  <a:pt x="1777314" y="1684808"/>
                  <a:pt x="1747923" y="1715431"/>
                </a:cubicBezTo>
                <a:lnTo>
                  <a:pt x="1730303" y="1736651"/>
                </a:lnTo>
                <a:lnTo>
                  <a:pt x="1730152" y="1736613"/>
                </a:lnTo>
                <a:lnTo>
                  <a:pt x="1723391" y="1744973"/>
                </a:lnTo>
                <a:lnTo>
                  <a:pt x="1723346" y="1745004"/>
                </a:lnTo>
                <a:lnTo>
                  <a:pt x="1723366" y="1745004"/>
                </a:lnTo>
                <a:lnTo>
                  <a:pt x="1723429" y="1744947"/>
                </a:lnTo>
                <a:lnTo>
                  <a:pt x="1743806" y="1730965"/>
                </a:lnTo>
                <a:cubicBezTo>
                  <a:pt x="1749884" y="1724160"/>
                  <a:pt x="1755426" y="1716516"/>
                  <a:pt x="1761045" y="1711891"/>
                </a:cubicBezTo>
                <a:cubicBezTo>
                  <a:pt x="1764870" y="1730253"/>
                  <a:pt x="1777904" y="1704008"/>
                  <a:pt x="1792695" y="1692515"/>
                </a:cubicBezTo>
                <a:cubicBezTo>
                  <a:pt x="1820247" y="1671051"/>
                  <a:pt x="1822218" y="1652065"/>
                  <a:pt x="1849730" y="1635557"/>
                </a:cubicBezTo>
                <a:cubicBezTo>
                  <a:pt x="1841789" y="1645528"/>
                  <a:pt x="1834628" y="1656007"/>
                  <a:pt x="1828208" y="1667012"/>
                </a:cubicBezTo>
                <a:cubicBezTo>
                  <a:pt x="1839896" y="1651616"/>
                  <a:pt x="1859526" y="1655363"/>
                  <a:pt x="1874356" y="1645197"/>
                </a:cubicBezTo>
                <a:cubicBezTo>
                  <a:pt x="1893029" y="1632416"/>
                  <a:pt x="1910025" y="1614523"/>
                  <a:pt x="1928055" y="1600454"/>
                </a:cubicBezTo>
                <a:cubicBezTo>
                  <a:pt x="1918006" y="1628201"/>
                  <a:pt x="1942260" y="1589468"/>
                  <a:pt x="1943801" y="1588376"/>
                </a:cubicBezTo>
                <a:cubicBezTo>
                  <a:pt x="1940172" y="1591712"/>
                  <a:pt x="1937207" y="1591771"/>
                  <a:pt x="1934846" y="1588571"/>
                </a:cubicBezTo>
                <a:cubicBezTo>
                  <a:pt x="1941051" y="1575009"/>
                  <a:pt x="1928952" y="1580063"/>
                  <a:pt x="1935118" y="1566443"/>
                </a:cubicBezTo>
                <a:close/>
                <a:moveTo>
                  <a:pt x="2023316" y="1563126"/>
                </a:moveTo>
                <a:cubicBezTo>
                  <a:pt x="2013521" y="1585000"/>
                  <a:pt x="1990710" y="1584102"/>
                  <a:pt x="1972798" y="1595908"/>
                </a:cubicBezTo>
                <a:lnTo>
                  <a:pt x="1977139" y="1589958"/>
                </a:lnTo>
                <a:lnTo>
                  <a:pt x="1987735" y="1583522"/>
                </a:lnTo>
                <a:lnTo>
                  <a:pt x="2004939" y="1571664"/>
                </a:lnTo>
                <a:close/>
                <a:moveTo>
                  <a:pt x="2023316" y="1563126"/>
                </a:moveTo>
                <a:cubicBezTo>
                  <a:pt x="2012252" y="1587849"/>
                  <a:pt x="2022477" y="1563497"/>
                  <a:pt x="2023316" y="1563126"/>
                </a:cubicBezTo>
                <a:close/>
                <a:moveTo>
                  <a:pt x="4258561" y="1553350"/>
                </a:moveTo>
                <a:cubicBezTo>
                  <a:pt x="4257527" y="1552511"/>
                  <a:pt x="4256824" y="1552882"/>
                  <a:pt x="4256434" y="1554423"/>
                </a:cubicBezTo>
                <a:cubicBezTo>
                  <a:pt x="4253702" y="1556355"/>
                  <a:pt x="4263849" y="1551360"/>
                  <a:pt x="4258561" y="1553350"/>
                </a:cubicBezTo>
                <a:close/>
                <a:moveTo>
                  <a:pt x="2046422" y="1551511"/>
                </a:moveTo>
                <a:cubicBezTo>
                  <a:pt x="2036673" y="1551511"/>
                  <a:pt x="2026604" y="1554423"/>
                  <a:pt x="2021404" y="1560316"/>
                </a:cubicBezTo>
                <a:lnTo>
                  <a:pt x="2004939" y="1571664"/>
                </a:lnTo>
                <a:lnTo>
                  <a:pt x="1995518" y="1576041"/>
                </a:lnTo>
                <a:cubicBezTo>
                  <a:pt x="1989780" y="1579135"/>
                  <a:pt x="1984254" y="1582519"/>
                  <a:pt x="1980085" y="1585921"/>
                </a:cubicBezTo>
                <a:lnTo>
                  <a:pt x="1977139" y="1589958"/>
                </a:lnTo>
                <a:lnTo>
                  <a:pt x="1970468" y="1594010"/>
                </a:lnTo>
                <a:lnTo>
                  <a:pt x="1968839" y="1593768"/>
                </a:lnTo>
                <a:lnTo>
                  <a:pt x="1967723" y="1595526"/>
                </a:lnTo>
                <a:lnTo>
                  <a:pt x="1964892" y="1596925"/>
                </a:lnTo>
                <a:lnTo>
                  <a:pt x="1962964" y="1594756"/>
                </a:lnTo>
                <a:lnTo>
                  <a:pt x="1958987" y="1599841"/>
                </a:lnTo>
                <a:lnTo>
                  <a:pt x="1955177" y="1601722"/>
                </a:lnTo>
                <a:cubicBezTo>
                  <a:pt x="1946806" y="1605547"/>
                  <a:pt x="1952816" y="1596356"/>
                  <a:pt x="1950749" y="1594483"/>
                </a:cubicBezTo>
                <a:cubicBezTo>
                  <a:pt x="1946056" y="1596220"/>
                  <a:pt x="1945972" y="1598649"/>
                  <a:pt x="1947729" y="1600483"/>
                </a:cubicBezTo>
                <a:lnTo>
                  <a:pt x="1953909" y="1602357"/>
                </a:lnTo>
                <a:lnTo>
                  <a:pt x="1955743" y="1602913"/>
                </a:lnTo>
                <a:cubicBezTo>
                  <a:pt x="1947704" y="1614503"/>
                  <a:pt x="1931177" y="1621820"/>
                  <a:pt x="1919430" y="1626777"/>
                </a:cubicBezTo>
                <a:cubicBezTo>
                  <a:pt x="1911937" y="1630796"/>
                  <a:pt x="1905283" y="1635909"/>
                  <a:pt x="1899469" y="1642114"/>
                </a:cubicBezTo>
                <a:cubicBezTo>
                  <a:pt x="1900737" y="1641021"/>
                  <a:pt x="1857536" y="1689432"/>
                  <a:pt x="1874141" y="1663207"/>
                </a:cubicBezTo>
                <a:cubicBezTo>
                  <a:pt x="1864189" y="1673549"/>
                  <a:pt x="1829730" y="1703598"/>
                  <a:pt x="1829594" y="1726897"/>
                </a:cubicBezTo>
                <a:cubicBezTo>
                  <a:pt x="1841886" y="1713862"/>
                  <a:pt x="1848443" y="1694818"/>
                  <a:pt x="1862532" y="1684066"/>
                </a:cubicBezTo>
                <a:cubicBezTo>
                  <a:pt x="1860404" y="1688808"/>
                  <a:pt x="1814393" y="1812694"/>
                  <a:pt x="1840267" y="1797435"/>
                </a:cubicBezTo>
                <a:cubicBezTo>
                  <a:pt x="1864931" y="1782879"/>
                  <a:pt x="1873556" y="1753961"/>
                  <a:pt x="1869165" y="1728243"/>
                </a:cubicBezTo>
                <a:cubicBezTo>
                  <a:pt x="1864951" y="1703638"/>
                  <a:pt x="1887897" y="1673588"/>
                  <a:pt x="1903995" y="1657392"/>
                </a:cubicBezTo>
                <a:cubicBezTo>
                  <a:pt x="1895624" y="1675539"/>
                  <a:pt x="1925030" y="1627460"/>
                  <a:pt x="1939294" y="1622308"/>
                </a:cubicBezTo>
                <a:cubicBezTo>
                  <a:pt x="2000154" y="1602210"/>
                  <a:pt x="1947685" y="1671071"/>
                  <a:pt x="1945675" y="1671207"/>
                </a:cubicBezTo>
                <a:cubicBezTo>
                  <a:pt x="1960329" y="1670329"/>
                  <a:pt x="1983764" y="1610971"/>
                  <a:pt x="1986360" y="1661061"/>
                </a:cubicBezTo>
                <a:cubicBezTo>
                  <a:pt x="1992896" y="1652221"/>
                  <a:pt x="2038165" y="1579888"/>
                  <a:pt x="2012740" y="1584414"/>
                </a:cubicBezTo>
                <a:cubicBezTo>
                  <a:pt x="2020487" y="1581644"/>
                  <a:pt x="2028389" y="1579419"/>
                  <a:pt x="2036410" y="1577761"/>
                </a:cubicBezTo>
                <a:cubicBezTo>
                  <a:pt x="2037307" y="1586385"/>
                  <a:pt x="2039102" y="1576746"/>
                  <a:pt x="2037814" y="1583693"/>
                </a:cubicBezTo>
                <a:cubicBezTo>
                  <a:pt x="2042341" y="1579048"/>
                  <a:pt x="2063766" y="1563107"/>
                  <a:pt x="2069522" y="1560180"/>
                </a:cubicBezTo>
                <a:cubicBezTo>
                  <a:pt x="2065600" y="1554424"/>
                  <a:pt x="2056171" y="1551511"/>
                  <a:pt x="2046422" y="1551511"/>
                </a:cubicBezTo>
                <a:close/>
                <a:moveTo>
                  <a:pt x="4811552" y="1548999"/>
                </a:moveTo>
                <a:cubicBezTo>
                  <a:pt x="4808547" y="1549896"/>
                  <a:pt x="4805620" y="1551418"/>
                  <a:pt x="4802284" y="1550384"/>
                </a:cubicBezTo>
                <a:cubicBezTo>
                  <a:pt x="4798381" y="1554521"/>
                  <a:pt x="4811474" y="1549038"/>
                  <a:pt x="4811552" y="1548999"/>
                </a:cubicBezTo>
                <a:close/>
                <a:moveTo>
                  <a:pt x="2149052" y="1527911"/>
                </a:moveTo>
                <a:cubicBezTo>
                  <a:pt x="2150296" y="1527101"/>
                  <a:pt x="2150725" y="1526764"/>
                  <a:pt x="2148237" y="1528276"/>
                </a:cubicBezTo>
                <a:cubicBezTo>
                  <a:pt x="2147144" y="1528979"/>
                  <a:pt x="2146071" y="1529681"/>
                  <a:pt x="2144978" y="1530384"/>
                </a:cubicBezTo>
                <a:cubicBezTo>
                  <a:pt x="2145749" y="1530004"/>
                  <a:pt x="2147808" y="1528721"/>
                  <a:pt x="2149052" y="1527911"/>
                </a:cubicBezTo>
                <a:close/>
                <a:moveTo>
                  <a:pt x="4156880" y="1526988"/>
                </a:moveTo>
                <a:cubicBezTo>
                  <a:pt x="4159358" y="1526969"/>
                  <a:pt x="4161095" y="1527437"/>
                  <a:pt x="4162109" y="1528511"/>
                </a:cubicBezTo>
                <a:cubicBezTo>
                  <a:pt x="4155221" y="1534169"/>
                  <a:pt x="4152938" y="1527749"/>
                  <a:pt x="4156880" y="1526988"/>
                </a:cubicBezTo>
                <a:close/>
                <a:moveTo>
                  <a:pt x="4173583" y="1519983"/>
                </a:moveTo>
                <a:cubicBezTo>
                  <a:pt x="4172744" y="1522774"/>
                  <a:pt x="4171222" y="1526481"/>
                  <a:pt x="4168646" y="1525154"/>
                </a:cubicBezTo>
                <a:cubicBezTo>
                  <a:pt x="4167709" y="1523066"/>
                  <a:pt x="4170519" y="1521057"/>
                  <a:pt x="4173583" y="1519983"/>
                </a:cubicBezTo>
                <a:close/>
                <a:moveTo>
                  <a:pt x="4164548" y="1517408"/>
                </a:moveTo>
                <a:cubicBezTo>
                  <a:pt x="4161719" y="1521954"/>
                  <a:pt x="4157836" y="1522559"/>
                  <a:pt x="4160139" y="1518032"/>
                </a:cubicBezTo>
                <a:cubicBezTo>
                  <a:pt x="4161622" y="1517856"/>
                  <a:pt x="4163085" y="1517661"/>
                  <a:pt x="4164548" y="1517408"/>
                </a:cubicBezTo>
                <a:close/>
                <a:moveTo>
                  <a:pt x="2185468" y="1498656"/>
                </a:moveTo>
                <a:cubicBezTo>
                  <a:pt x="2175068" y="1508627"/>
                  <a:pt x="2156764" y="1517817"/>
                  <a:pt x="2151027" y="1531828"/>
                </a:cubicBezTo>
                <a:cubicBezTo>
                  <a:pt x="2152023" y="1531447"/>
                  <a:pt x="2099620" y="1569439"/>
                  <a:pt x="2076970" y="1589660"/>
                </a:cubicBezTo>
                <a:lnTo>
                  <a:pt x="2067340" y="1601850"/>
                </a:lnTo>
                <a:lnTo>
                  <a:pt x="2067317" y="1601859"/>
                </a:lnTo>
                <a:lnTo>
                  <a:pt x="2067317" y="1601878"/>
                </a:lnTo>
                <a:lnTo>
                  <a:pt x="2067340" y="1601850"/>
                </a:lnTo>
                <a:lnTo>
                  <a:pt x="2082038" y="1595738"/>
                </a:lnTo>
                <a:cubicBezTo>
                  <a:pt x="2103993" y="1583076"/>
                  <a:pt x="2142134" y="1555146"/>
                  <a:pt x="2146832" y="1551165"/>
                </a:cubicBezTo>
                <a:cubicBezTo>
                  <a:pt x="2167437" y="1533603"/>
                  <a:pt x="2169545" y="1517603"/>
                  <a:pt x="2185468" y="1498656"/>
                </a:cubicBezTo>
                <a:close/>
                <a:moveTo>
                  <a:pt x="2336160" y="1486892"/>
                </a:moveTo>
                <a:cubicBezTo>
                  <a:pt x="2338994" y="1486495"/>
                  <a:pt x="2339901" y="1488353"/>
                  <a:pt x="2331950" y="1492802"/>
                </a:cubicBezTo>
                <a:cubicBezTo>
                  <a:pt x="2330915" y="1493388"/>
                  <a:pt x="2329842" y="1493953"/>
                  <a:pt x="2328808" y="1494519"/>
                </a:cubicBezTo>
                <a:cubicBezTo>
                  <a:pt x="2328564" y="1489944"/>
                  <a:pt x="2333326" y="1487290"/>
                  <a:pt x="2336160" y="1486892"/>
                </a:cubicBezTo>
                <a:close/>
                <a:moveTo>
                  <a:pt x="2353023" y="1478675"/>
                </a:moveTo>
                <a:cubicBezTo>
                  <a:pt x="2364692" y="1483651"/>
                  <a:pt x="2352242" y="1485251"/>
                  <a:pt x="2343032" y="1487221"/>
                </a:cubicBezTo>
                <a:cubicBezTo>
                  <a:pt x="2346370" y="1484373"/>
                  <a:pt x="2349706" y="1481543"/>
                  <a:pt x="2353023" y="1478675"/>
                </a:cubicBezTo>
                <a:close/>
                <a:moveTo>
                  <a:pt x="6010143" y="1418847"/>
                </a:moveTo>
                <a:cubicBezTo>
                  <a:pt x="6011543" y="1417917"/>
                  <a:pt x="6012465" y="1417434"/>
                  <a:pt x="6012933" y="1421171"/>
                </a:cubicBezTo>
                <a:cubicBezTo>
                  <a:pt x="6015938" y="1423942"/>
                  <a:pt x="6019333" y="1426107"/>
                  <a:pt x="6023099" y="1427708"/>
                </a:cubicBezTo>
                <a:cubicBezTo>
                  <a:pt x="6015236" y="1428137"/>
                  <a:pt x="6009031" y="1425288"/>
                  <a:pt x="6004484" y="1419200"/>
                </a:cubicBezTo>
                <a:cubicBezTo>
                  <a:pt x="6006864" y="1421152"/>
                  <a:pt x="6008742" y="1419776"/>
                  <a:pt x="6010143" y="1418847"/>
                </a:cubicBezTo>
                <a:close/>
                <a:moveTo>
                  <a:pt x="6071100" y="1403043"/>
                </a:moveTo>
                <a:lnTo>
                  <a:pt x="6075452" y="1409062"/>
                </a:lnTo>
                <a:lnTo>
                  <a:pt x="6071354" y="1407648"/>
                </a:lnTo>
                <a:cubicBezTo>
                  <a:pt x="6074164" y="1409405"/>
                  <a:pt x="6075544" y="1409898"/>
                  <a:pt x="6075500" y="1409129"/>
                </a:cubicBezTo>
                <a:lnTo>
                  <a:pt x="6075452" y="1409062"/>
                </a:lnTo>
                <a:lnTo>
                  <a:pt x="6078730" y="1410193"/>
                </a:lnTo>
                <a:cubicBezTo>
                  <a:pt x="6081359" y="1411097"/>
                  <a:pt x="6083481" y="1412595"/>
                  <a:pt x="6083062" y="1416293"/>
                </a:cubicBezTo>
                <a:cubicBezTo>
                  <a:pt x="6076876" y="1414049"/>
                  <a:pt x="6071569" y="1410536"/>
                  <a:pt x="6067139" y="1405736"/>
                </a:cubicBezTo>
                <a:cubicBezTo>
                  <a:pt x="6069774" y="1406829"/>
                  <a:pt x="6074417" y="1408019"/>
                  <a:pt x="6071100" y="1403043"/>
                </a:cubicBezTo>
                <a:close/>
                <a:moveTo>
                  <a:pt x="1573079" y="1342203"/>
                </a:moveTo>
                <a:cubicBezTo>
                  <a:pt x="1571088" y="1344368"/>
                  <a:pt x="1564239" y="1350242"/>
                  <a:pt x="1570347" y="1345286"/>
                </a:cubicBezTo>
                <a:cubicBezTo>
                  <a:pt x="1572142" y="1350730"/>
                  <a:pt x="1576415" y="1341129"/>
                  <a:pt x="1573079" y="1342203"/>
                </a:cubicBezTo>
                <a:close/>
                <a:moveTo>
                  <a:pt x="2130304" y="1338768"/>
                </a:moveTo>
                <a:cubicBezTo>
                  <a:pt x="2138189" y="1334124"/>
                  <a:pt x="2122851" y="1348974"/>
                  <a:pt x="2119963" y="1351061"/>
                </a:cubicBezTo>
                <a:cubicBezTo>
                  <a:pt x="2119299" y="1347159"/>
                  <a:pt x="2123455" y="1342807"/>
                  <a:pt x="2130304" y="1338768"/>
                </a:cubicBezTo>
                <a:close/>
                <a:moveTo>
                  <a:pt x="2089543" y="1336212"/>
                </a:moveTo>
                <a:cubicBezTo>
                  <a:pt x="2109894" y="1337266"/>
                  <a:pt x="2087689" y="1350047"/>
                  <a:pt x="2073054" y="1355218"/>
                </a:cubicBezTo>
                <a:cubicBezTo>
                  <a:pt x="2045191" y="1365111"/>
                  <a:pt x="2075591" y="1341578"/>
                  <a:pt x="2089543" y="1336212"/>
                </a:cubicBezTo>
                <a:close/>
                <a:moveTo>
                  <a:pt x="1587713" y="1313168"/>
                </a:moveTo>
                <a:cubicBezTo>
                  <a:pt x="1583323" y="1322553"/>
                  <a:pt x="1590562" y="1318709"/>
                  <a:pt x="1577568" y="1328251"/>
                </a:cubicBezTo>
                <a:cubicBezTo>
                  <a:pt x="1582367" y="1320700"/>
                  <a:pt x="1580396" y="1321070"/>
                  <a:pt x="1571635" y="1329324"/>
                </a:cubicBezTo>
                <a:cubicBezTo>
                  <a:pt x="1573859" y="1326729"/>
                  <a:pt x="1576064" y="1324075"/>
                  <a:pt x="1578289" y="1321441"/>
                </a:cubicBezTo>
                <a:lnTo>
                  <a:pt x="1578308" y="1321422"/>
                </a:lnTo>
                <a:cubicBezTo>
                  <a:pt x="1579928" y="1318475"/>
                  <a:pt x="1582855" y="1317499"/>
                  <a:pt x="1587713" y="1313168"/>
                </a:cubicBezTo>
                <a:close/>
                <a:moveTo>
                  <a:pt x="2124324" y="1312910"/>
                </a:moveTo>
                <a:cubicBezTo>
                  <a:pt x="2125354" y="1314163"/>
                  <a:pt x="2126022" y="1316144"/>
                  <a:pt x="2126109" y="1316075"/>
                </a:cubicBezTo>
                <a:cubicBezTo>
                  <a:pt x="2121309" y="1323353"/>
                  <a:pt x="2119397" y="1316036"/>
                  <a:pt x="2120372" y="1314104"/>
                </a:cubicBezTo>
                <a:cubicBezTo>
                  <a:pt x="2121904" y="1311129"/>
                  <a:pt x="2123295" y="1311656"/>
                  <a:pt x="2124324" y="1312910"/>
                </a:cubicBezTo>
                <a:close/>
                <a:moveTo>
                  <a:pt x="2488539" y="1307704"/>
                </a:moveTo>
                <a:cubicBezTo>
                  <a:pt x="2481573" y="1314631"/>
                  <a:pt x="2487641" y="1308387"/>
                  <a:pt x="2487018" y="1309948"/>
                </a:cubicBezTo>
                <a:cubicBezTo>
                  <a:pt x="2487525" y="1309226"/>
                  <a:pt x="2488032" y="1308465"/>
                  <a:pt x="2488539" y="1307704"/>
                </a:cubicBezTo>
                <a:close/>
                <a:moveTo>
                  <a:pt x="1664672" y="1239429"/>
                </a:moveTo>
                <a:cubicBezTo>
                  <a:pt x="1657881" y="1244600"/>
                  <a:pt x="1641022" y="1260210"/>
                  <a:pt x="1641022" y="1260210"/>
                </a:cubicBezTo>
                <a:cubicBezTo>
                  <a:pt x="1641022" y="1260210"/>
                  <a:pt x="1661023" y="1244210"/>
                  <a:pt x="1664672" y="1239429"/>
                </a:cubicBezTo>
                <a:close/>
                <a:moveTo>
                  <a:pt x="2622924" y="1214316"/>
                </a:moveTo>
                <a:cubicBezTo>
                  <a:pt x="2618787" y="1217477"/>
                  <a:pt x="2614631" y="1220580"/>
                  <a:pt x="2610474" y="1223702"/>
                </a:cubicBezTo>
                <a:lnTo>
                  <a:pt x="2610494" y="1223702"/>
                </a:lnTo>
                <a:cubicBezTo>
                  <a:pt x="2593108" y="1232073"/>
                  <a:pt x="2586981" y="1244151"/>
                  <a:pt x="2565302" y="1247858"/>
                </a:cubicBezTo>
                <a:cubicBezTo>
                  <a:pt x="2556014" y="1249810"/>
                  <a:pt x="2555605" y="1243039"/>
                  <a:pt x="2543955" y="1248229"/>
                </a:cubicBezTo>
                <a:cubicBezTo>
                  <a:pt x="2548697" y="1240229"/>
                  <a:pt x="2554825" y="1233399"/>
                  <a:pt x="2562258" y="1227780"/>
                </a:cubicBezTo>
                <a:cubicBezTo>
                  <a:pt x="2564717" y="1220872"/>
                  <a:pt x="2558863" y="1247019"/>
                  <a:pt x="2561985" y="1243136"/>
                </a:cubicBezTo>
                <a:cubicBezTo>
                  <a:pt x="2578747" y="1232151"/>
                  <a:pt x="2604191" y="1221165"/>
                  <a:pt x="2622924" y="1214316"/>
                </a:cubicBezTo>
                <a:close/>
                <a:moveTo>
                  <a:pt x="2548716" y="1212657"/>
                </a:moveTo>
                <a:cubicBezTo>
                  <a:pt x="2551448" y="1216111"/>
                  <a:pt x="2550316" y="1219116"/>
                  <a:pt x="2545380" y="1221692"/>
                </a:cubicBezTo>
                <a:cubicBezTo>
                  <a:pt x="2537654" y="1221867"/>
                  <a:pt x="2547936" y="1213887"/>
                  <a:pt x="2548716" y="1212657"/>
                </a:cubicBezTo>
                <a:close/>
                <a:moveTo>
                  <a:pt x="1895312" y="1196267"/>
                </a:moveTo>
                <a:cubicBezTo>
                  <a:pt x="1895782" y="1196150"/>
                  <a:pt x="1884561" y="1200598"/>
                  <a:pt x="1887585" y="1201633"/>
                </a:cubicBezTo>
                <a:cubicBezTo>
                  <a:pt x="1889634" y="1202335"/>
                  <a:pt x="1896522" y="1198686"/>
                  <a:pt x="1895312" y="1196267"/>
                </a:cubicBezTo>
                <a:close/>
                <a:moveTo>
                  <a:pt x="2195087" y="1194979"/>
                </a:moveTo>
                <a:cubicBezTo>
                  <a:pt x="2195418" y="1196559"/>
                  <a:pt x="2196375" y="1196755"/>
                  <a:pt x="2197955" y="1195603"/>
                </a:cubicBezTo>
                <a:lnTo>
                  <a:pt x="2183908" y="1211445"/>
                </a:lnTo>
                <a:lnTo>
                  <a:pt x="2185713" y="1208313"/>
                </a:lnTo>
                <a:cubicBezTo>
                  <a:pt x="2185925" y="1207872"/>
                  <a:pt x="2185370" y="1208731"/>
                  <a:pt x="2183594" y="1211799"/>
                </a:cubicBezTo>
                <a:lnTo>
                  <a:pt x="2183908" y="1211445"/>
                </a:lnTo>
                <a:lnTo>
                  <a:pt x="2183779" y="1211669"/>
                </a:lnTo>
                <a:lnTo>
                  <a:pt x="2183228" y="1212626"/>
                </a:lnTo>
                <a:cubicBezTo>
                  <a:pt x="2180643" y="1216887"/>
                  <a:pt x="2176804" y="1222707"/>
                  <a:pt x="2175340" y="1222804"/>
                </a:cubicBezTo>
                <a:cubicBezTo>
                  <a:pt x="2187926" y="1201769"/>
                  <a:pt x="2164549" y="1237165"/>
                  <a:pt x="2176940" y="1214999"/>
                </a:cubicBezTo>
                <a:cubicBezTo>
                  <a:pt x="2170715" y="1223624"/>
                  <a:pt x="2126637" y="1257595"/>
                  <a:pt x="2165037" y="1217418"/>
                </a:cubicBezTo>
                <a:cubicBezTo>
                  <a:pt x="2132861" y="1248815"/>
                  <a:pt x="2188823" y="1188540"/>
                  <a:pt x="2170520" y="1211467"/>
                </a:cubicBezTo>
                <a:cubicBezTo>
                  <a:pt x="2176725" y="1204306"/>
                  <a:pt x="2186443" y="1200735"/>
                  <a:pt x="2195087" y="1194979"/>
                </a:cubicBezTo>
                <a:close/>
                <a:moveTo>
                  <a:pt x="2628251" y="1190839"/>
                </a:moveTo>
                <a:lnTo>
                  <a:pt x="2631607" y="1191584"/>
                </a:lnTo>
                <a:cubicBezTo>
                  <a:pt x="2627958" y="1193671"/>
                  <a:pt x="2624309" y="1195740"/>
                  <a:pt x="2620660" y="1197828"/>
                </a:cubicBezTo>
                <a:lnTo>
                  <a:pt x="2620640" y="1197828"/>
                </a:lnTo>
                <a:close/>
                <a:moveTo>
                  <a:pt x="1922318" y="1184696"/>
                </a:moveTo>
                <a:cubicBezTo>
                  <a:pt x="1922318" y="1184696"/>
                  <a:pt x="1912405" y="1189281"/>
                  <a:pt x="1910435" y="1190198"/>
                </a:cubicBezTo>
                <a:cubicBezTo>
                  <a:pt x="1914513" y="1188403"/>
                  <a:pt x="1922318" y="1184696"/>
                  <a:pt x="1922318" y="1184696"/>
                </a:cubicBezTo>
                <a:close/>
                <a:moveTo>
                  <a:pt x="2181488" y="1176500"/>
                </a:moveTo>
                <a:cubicBezTo>
                  <a:pt x="2182541" y="1178100"/>
                  <a:pt x="2179283" y="1181027"/>
                  <a:pt x="2176257" y="1182900"/>
                </a:cubicBezTo>
                <a:cubicBezTo>
                  <a:pt x="2177389" y="1179895"/>
                  <a:pt x="2178912" y="1174647"/>
                  <a:pt x="2181488" y="1176500"/>
                </a:cubicBezTo>
                <a:close/>
                <a:moveTo>
                  <a:pt x="2645754" y="1174764"/>
                </a:moveTo>
                <a:lnTo>
                  <a:pt x="2628251" y="1190839"/>
                </a:lnTo>
                <a:lnTo>
                  <a:pt x="2626862" y="1190531"/>
                </a:lnTo>
                <a:cubicBezTo>
                  <a:pt x="2628390" y="1186526"/>
                  <a:pt x="2645227" y="1175569"/>
                  <a:pt x="2645754" y="1174764"/>
                </a:cubicBezTo>
                <a:close/>
                <a:moveTo>
                  <a:pt x="1777065" y="1161417"/>
                </a:moveTo>
                <a:cubicBezTo>
                  <a:pt x="1775211" y="1167485"/>
                  <a:pt x="1762782" y="1176110"/>
                  <a:pt x="1758899" y="1175681"/>
                </a:cubicBezTo>
                <a:cubicBezTo>
                  <a:pt x="1761708" y="1170100"/>
                  <a:pt x="1769514" y="1163407"/>
                  <a:pt x="1777065" y="1161417"/>
                </a:cubicBezTo>
                <a:close/>
                <a:moveTo>
                  <a:pt x="1766879" y="1151504"/>
                </a:moveTo>
                <a:cubicBezTo>
                  <a:pt x="1761377" y="1153085"/>
                  <a:pt x="1756284" y="1155544"/>
                  <a:pt x="1751679" y="1158939"/>
                </a:cubicBezTo>
                <a:cubicBezTo>
                  <a:pt x="1766879" y="1152285"/>
                  <a:pt x="1746567" y="1168285"/>
                  <a:pt x="1766879" y="1151504"/>
                </a:cubicBezTo>
                <a:close/>
                <a:moveTo>
                  <a:pt x="2629813" y="1139730"/>
                </a:moveTo>
                <a:cubicBezTo>
                  <a:pt x="2637428" y="1138301"/>
                  <a:pt x="2642481" y="1138270"/>
                  <a:pt x="2642573" y="1140577"/>
                </a:cubicBezTo>
                <a:cubicBezTo>
                  <a:pt x="2643939" y="1160402"/>
                  <a:pt x="2569576" y="1160227"/>
                  <a:pt x="2556795" y="1165007"/>
                </a:cubicBezTo>
                <a:cubicBezTo>
                  <a:pt x="2561054" y="1160895"/>
                  <a:pt x="2606966" y="1144018"/>
                  <a:pt x="2629813" y="1139730"/>
                </a:cubicBezTo>
                <a:close/>
                <a:moveTo>
                  <a:pt x="1819583" y="1132694"/>
                </a:moveTo>
                <a:cubicBezTo>
                  <a:pt x="1815876" y="1137689"/>
                  <a:pt x="1811095" y="1141202"/>
                  <a:pt x="1805261" y="1143231"/>
                </a:cubicBezTo>
                <a:cubicBezTo>
                  <a:pt x="1805222" y="1143192"/>
                  <a:pt x="1805202" y="1143172"/>
                  <a:pt x="1805202" y="1143172"/>
                </a:cubicBezTo>
                <a:cubicBezTo>
                  <a:pt x="1801241" y="1136889"/>
                  <a:pt x="1820774" y="1129162"/>
                  <a:pt x="1819583" y="1132694"/>
                </a:cubicBezTo>
                <a:close/>
                <a:moveTo>
                  <a:pt x="1823389" y="1124167"/>
                </a:moveTo>
                <a:cubicBezTo>
                  <a:pt x="1830354" y="1119816"/>
                  <a:pt x="1824170" y="1128245"/>
                  <a:pt x="1824170" y="1128577"/>
                </a:cubicBezTo>
                <a:cubicBezTo>
                  <a:pt x="1817905" y="1132479"/>
                  <a:pt x="1818413" y="1127289"/>
                  <a:pt x="1823389" y="1124167"/>
                </a:cubicBezTo>
                <a:close/>
                <a:moveTo>
                  <a:pt x="1593723" y="1123543"/>
                </a:moveTo>
                <a:cubicBezTo>
                  <a:pt x="1588611" y="1136011"/>
                  <a:pt x="1570874" y="1149612"/>
                  <a:pt x="1561703" y="1156148"/>
                </a:cubicBezTo>
                <a:lnTo>
                  <a:pt x="1561722" y="1156148"/>
                </a:lnTo>
                <a:cubicBezTo>
                  <a:pt x="1550015" y="1166451"/>
                  <a:pt x="1543712" y="1170139"/>
                  <a:pt x="1530736" y="1178647"/>
                </a:cubicBezTo>
                <a:lnTo>
                  <a:pt x="1555088" y="1152111"/>
                </a:lnTo>
                <a:lnTo>
                  <a:pt x="1562882" y="1146170"/>
                </a:lnTo>
                <a:lnTo>
                  <a:pt x="1566776" y="1142382"/>
                </a:lnTo>
                <a:close/>
                <a:moveTo>
                  <a:pt x="1869667" y="1122561"/>
                </a:moveTo>
                <a:cubicBezTo>
                  <a:pt x="1864427" y="1124593"/>
                  <a:pt x="1850941" y="1135587"/>
                  <a:pt x="1849418" y="1137416"/>
                </a:cubicBezTo>
                <a:cubicBezTo>
                  <a:pt x="1855096" y="1139153"/>
                  <a:pt x="1869477" y="1128831"/>
                  <a:pt x="1871409" y="1124187"/>
                </a:cubicBezTo>
                <a:cubicBezTo>
                  <a:pt x="1872244" y="1122202"/>
                  <a:pt x="1871413" y="1121883"/>
                  <a:pt x="1869667" y="1122561"/>
                </a:cubicBezTo>
                <a:close/>
                <a:moveTo>
                  <a:pt x="2866552" y="1082429"/>
                </a:moveTo>
                <a:lnTo>
                  <a:pt x="2866354" y="1082700"/>
                </a:lnTo>
                <a:cubicBezTo>
                  <a:pt x="2865136" y="1084329"/>
                  <a:pt x="2864496" y="1085068"/>
                  <a:pt x="2865213" y="1083678"/>
                </a:cubicBezTo>
                <a:close/>
                <a:moveTo>
                  <a:pt x="1752303" y="1074039"/>
                </a:moveTo>
                <a:cubicBezTo>
                  <a:pt x="1749220" y="1076478"/>
                  <a:pt x="1745767" y="1078897"/>
                  <a:pt x="1742332" y="1081141"/>
                </a:cubicBezTo>
                <a:cubicBezTo>
                  <a:pt x="1744323" y="1076419"/>
                  <a:pt x="1751777" y="1071424"/>
                  <a:pt x="1752303" y="1074039"/>
                </a:cubicBezTo>
                <a:close/>
                <a:moveTo>
                  <a:pt x="2874006" y="1072625"/>
                </a:moveTo>
                <a:lnTo>
                  <a:pt x="2874161" y="1072659"/>
                </a:lnTo>
                <a:lnTo>
                  <a:pt x="2871984" y="1077414"/>
                </a:lnTo>
                <a:lnTo>
                  <a:pt x="2871984" y="1077356"/>
                </a:lnTo>
                <a:lnTo>
                  <a:pt x="2866552" y="1082429"/>
                </a:lnTo>
                <a:lnTo>
                  <a:pt x="2870970" y="1076376"/>
                </a:lnTo>
                <a:close/>
                <a:moveTo>
                  <a:pt x="2150083" y="1072296"/>
                </a:moveTo>
                <a:cubicBezTo>
                  <a:pt x="2150076" y="1072306"/>
                  <a:pt x="2149530" y="1073024"/>
                  <a:pt x="2147983" y="1075053"/>
                </a:cubicBezTo>
                <a:cubicBezTo>
                  <a:pt x="2145262" y="1078610"/>
                  <a:pt x="2150102" y="1072266"/>
                  <a:pt x="2150083" y="1072296"/>
                </a:cubicBezTo>
                <a:close/>
                <a:moveTo>
                  <a:pt x="1776295" y="1068427"/>
                </a:moveTo>
                <a:cubicBezTo>
                  <a:pt x="1781381" y="1066533"/>
                  <a:pt x="1784861" y="1066156"/>
                  <a:pt x="1785065" y="1068517"/>
                </a:cubicBezTo>
                <a:cubicBezTo>
                  <a:pt x="1785573" y="1074351"/>
                  <a:pt x="1763465" y="1125162"/>
                  <a:pt x="1760128" y="1121630"/>
                </a:cubicBezTo>
                <a:cubicBezTo>
                  <a:pt x="1768811" y="1130957"/>
                  <a:pt x="1826180" y="1096771"/>
                  <a:pt x="1826180" y="1102586"/>
                </a:cubicBezTo>
                <a:cubicBezTo>
                  <a:pt x="1821535" y="1115386"/>
                  <a:pt x="1808851" y="1122743"/>
                  <a:pt x="1797027" y="1128265"/>
                </a:cubicBezTo>
                <a:cubicBezTo>
                  <a:pt x="1782060" y="1135231"/>
                  <a:pt x="1753942" y="1143485"/>
                  <a:pt x="1786530" y="1141689"/>
                </a:cubicBezTo>
                <a:cubicBezTo>
                  <a:pt x="1765045" y="1159329"/>
                  <a:pt x="1788324" y="1140421"/>
                  <a:pt x="1782841" y="1150256"/>
                </a:cubicBezTo>
                <a:cubicBezTo>
                  <a:pt x="1784558" y="1145221"/>
                  <a:pt x="1787387" y="1142899"/>
                  <a:pt x="1791348" y="1143329"/>
                </a:cubicBezTo>
                <a:cubicBezTo>
                  <a:pt x="1780499" y="1163251"/>
                  <a:pt x="1752596" y="1172851"/>
                  <a:pt x="1735991" y="1187135"/>
                </a:cubicBezTo>
                <a:cubicBezTo>
                  <a:pt x="1728517" y="1193535"/>
                  <a:pt x="1675619" y="1228112"/>
                  <a:pt x="1693921" y="1209379"/>
                </a:cubicBezTo>
                <a:cubicBezTo>
                  <a:pt x="1684711" y="1215701"/>
                  <a:pt x="1672847" y="1224443"/>
                  <a:pt x="1661803" y="1226902"/>
                </a:cubicBezTo>
                <a:cubicBezTo>
                  <a:pt x="1664984" y="1224287"/>
                  <a:pt x="1667325" y="1221087"/>
                  <a:pt x="1668907" y="1217321"/>
                </a:cubicBezTo>
                <a:cubicBezTo>
                  <a:pt x="1627110" y="1258766"/>
                  <a:pt x="1577372" y="1307841"/>
                  <a:pt x="1526716" y="1338534"/>
                </a:cubicBezTo>
                <a:cubicBezTo>
                  <a:pt x="1538209" y="1324466"/>
                  <a:pt x="1524219" y="1337461"/>
                  <a:pt x="1517370" y="1343276"/>
                </a:cubicBezTo>
                <a:cubicBezTo>
                  <a:pt x="1503067" y="1355491"/>
                  <a:pt x="1487808" y="1370652"/>
                  <a:pt x="1469915" y="1377540"/>
                </a:cubicBezTo>
                <a:cubicBezTo>
                  <a:pt x="1474247" y="1373365"/>
                  <a:pt x="1469837" y="1366301"/>
                  <a:pt x="1476939" y="1356779"/>
                </a:cubicBezTo>
                <a:cubicBezTo>
                  <a:pt x="1461993" y="1366223"/>
                  <a:pt x="1426557" y="1405190"/>
                  <a:pt x="1406674" y="1398009"/>
                </a:cubicBezTo>
                <a:cubicBezTo>
                  <a:pt x="1396644" y="1394360"/>
                  <a:pt x="1545273" y="1286552"/>
                  <a:pt x="1557566" y="1273401"/>
                </a:cubicBezTo>
                <a:cubicBezTo>
                  <a:pt x="1532961" y="1290474"/>
                  <a:pt x="1504823" y="1303255"/>
                  <a:pt x="1480217" y="1321363"/>
                </a:cubicBezTo>
                <a:cubicBezTo>
                  <a:pt x="1461036" y="1335471"/>
                  <a:pt x="1433758" y="1366301"/>
                  <a:pt x="1409113" y="1369872"/>
                </a:cubicBezTo>
                <a:cubicBezTo>
                  <a:pt x="1415260" y="1368994"/>
                  <a:pt x="1469524" y="1314182"/>
                  <a:pt x="1479633" y="1304894"/>
                </a:cubicBezTo>
                <a:lnTo>
                  <a:pt x="1475633" y="1306076"/>
                </a:lnTo>
                <a:lnTo>
                  <a:pt x="1482501" y="1300484"/>
                </a:lnTo>
                <a:cubicBezTo>
                  <a:pt x="1481350" y="1301704"/>
                  <a:pt x="1477369" y="1304519"/>
                  <a:pt x="1475308" y="1306172"/>
                </a:cubicBezTo>
                <a:lnTo>
                  <a:pt x="1475633" y="1306076"/>
                </a:lnTo>
                <a:lnTo>
                  <a:pt x="1465968" y="1313945"/>
                </a:lnTo>
                <a:cubicBezTo>
                  <a:pt x="1443829" y="1331249"/>
                  <a:pt x="1412241" y="1354277"/>
                  <a:pt x="1437486" y="1330788"/>
                </a:cubicBezTo>
                <a:cubicBezTo>
                  <a:pt x="1428841" y="1336798"/>
                  <a:pt x="1420431" y="1343120"/>
                  <a:pt x="1412255" y="1349793"/>
                </a:cubicBezTo>
                <a:cubicBezTo>
                  <a:pt x="1398205" y="1336505"/>
                  <a:pt x="1469095" y="1305870"/>
                  <a:pt x="1444587" y="1306319"/>
                </a:cubicBezTo>
                <a:cubicBezTo>
                  <a:pt x="1451222" y="1298923"/>
                  <a:pt x="1458129" y="1291821"/>
                  <a:pt x="1465349" y="1285030"/>
                </a:cubicBezTo>
                <a:cubicBezTo>
                  <a:pt x="1451846" y="1297382"/>
                  <a:pt x="1300290" y="1456879"/>
                  <a:pt x="1292563" y="1449152"/>
                </a:cubicBezTo>
                <a:cubicBezTo>
                  <a:pt x="1282826" y="1439435"/>
                  <a:pt x="1279021" y="1442830"/>
                  <a:pt x="1260270" y="1457601"/>
                </a:cubicBezTo>
                <a:lnTo>
                  <a:pt x="1260251" y="1457582"/>
                </a:lnTo>
                <a:cubicBezTo>
                  <a:pt x="1243606" y="1470694"/>
                  <a:pt x="1277968" y="1433913"/>
                  <a:pt x="1277187" y="1434830"/>
                </a:cubicBezTo>
                <a:cubicBezTo>
                  <a:pt x="1285031" y="1425795"/>
                  <a:pt x="1312427" y="1400312"/>
                  <a:pt x="1317520" y="1388428"/>
                </a:cubicBezTo>
                <a:cubicBezTo>
                  <a:pt x="1306457" y="1397775"/>
                  <a:pt x="1309404" y="1393111"/>
                  <a:pt x="1326418" y="1374418"/>
                </a:cubicBezTo>
                <a:cubicBezTo>
                  <a:pt x="1337561" y="1362476"/>
                  <a:pt x="1355121" y="1343100"/>
                  <a:pt x="1355375" y="1338222"/>
                </a:cubicBezTo>
                <a:cubicBezTo>
                  <a:pt x="1356507" y="1314709"/>
                  <a:pt x="1406908" y="1289557"/>
                  <a:pt x="1421719" y="1277167"/>
                </a:cubicBezTo>
                <a:cubicBezTo>
                  <a:pt x="1435143" y="1265927"/>
                  <a:pt x="1488296" y="1239078"/>
                  <a:pt x="1487769" y="1239780"/>
                </a:cubicBezTo>
                <a:cubicBezTo>
                  <a:pt x="1491545" y="1236342"/>
                  <a:pt x="1531476" y="1212092"/>
                  <a:pt x="1550662" y="1202742"/>
                </a:cubicBezTo>
                <a:lnTo>
                  <a:pt x="1560629" y="1199740"/>
                </a:lnTo>
                <a:lnTo>
                  <a:pt x="1532710" y="1222146"/>
                </a:lnTo>
                <a:cubicBezTo>
                  <a:pt x="1513409" y="1239527"/>
                  <a:pt x="1494862" y="1258932"/>
                  <a:pt x="1487437" y="1265108"/>
                </a:cubicBezTo>
                <a:cubicBezTo>
                  <a:pt x="1486266" y="1263937"/>
                  <a:pt x="1558718" y="1209867"/>
                  <a:pt x="1560825" y="1199681"/>
                </a:cubicBezTo>
                <a:lnTo>
                  <a:pt x="1560629" y="1199740"/>
                </a:lnTo>
                <a:lnTo>
                  <a:pt x="1560930" y="1199499"/>
                </a:lnTo>
                <a:cubicBezTo>
                  <a:pt x="1569661" y="1193728"/>
                  <a:pt x="1577284" y="1190369"/>
                  <a:pt x="1582503" y="1191330"/>
                </a:cubicBezTo>
                <a:cubicBezTo>
                  <a:pt x="1587674" y="1192267"/>
                  <a:pt x="1554171" y="1224209"/>
                  <a:pt x="1551673" y="1227311"/>
                </a:cubicBezTo>
                <a:cubicBezTo>
                  <a:pt x="1584923" y="1204989"/>
                  <a:pt x="1596318" y="1186959"/>
                  <a:pt x="1638837" y="1164832"/>
                </a:cubicBezTo>
                <a:lnTo>
                  <a:pt x="1632606" y="1175509"/>
                </a:lnTo>
                <a:lnTo>
                  <a:pt x="1629237" y="1178315"/>
                </a:lnTo>
                <a:cubicBezTo>
                  <a:pt x="1633320" y="1174642"/>
                  <a:pt x="1624594" y="1189386"/>
                  <a:pt x="1629039" y="1181619"/>
                </a:cubicBezTo>
                <a:lnTo>
                  <a:pt x="1632606" y="1175509"/>
                </a:lnTo>
                <a:lnTo>
                  <a:pt x="1651072" y="1160127"/>
                </a:lnTo>
                <a:cubicBezTo>
                  <a:pt x="1657496" y="1154392"/>
                  <a:pt x="1663218" y="1149241"/>
                  <a:pt x="1668692" y="1145436"/>
                </a:cubicBezTo>
                <a:cubicBezTo>
                  <a:pt x="1664593" y="1147992"/>
                  <a:pt x="1660242" y="1148968"/>
                  <a:pt x="1655580" y="1148363"/>
                </a:cubicBezTo>
                <a:cubicBezTo>
                  <a:pt x="1652515" y="1137280"/>
                  <a:pt x="1692926" y="1130899"/>
                  <a:pt x="1698429" y="1129943"/>
                </a:cubicBezTo>
                <a:cubicBezTo>
                  <a:pt x="1693199" y="1135563"/>
                  <a:pt x="1689394" y="1141963"/>
                  <a:pt x="1686916" y="1149202"/>
                </a:cubicBezTo>
                <a:cubicBezTo>
                  <a:pt x="1695151" y="1146002"/>
                  <a:pt x="1688321" y="1148441"/>
                  <a:pt x="1684418" y="1156792"/>
                </a:cubicBezTo>
                <a:cubicBezTo>
                  <a:pt x="1713766" y="1149943"/>
                  <a:pt x="1708283" y="1110254"/>
                  <a:pt x="1732127" y="1093454"/>
                </a:cubicBezTo>
                <a:cubicBezTo>
                  <a:pt x="1731308" y="1093439"/>
                  <a:pt x="1761034" y="1074107"/>
                  <a:pt x="1776295" y="1068427"/>
                </a:cubicBezTo>
                <a:close/>
                <a:moveTo>
                  <a:pt x="2073210" y="1060185"/>
                </a:moveTo>
                <a:cubicBezTo>
                  <a:pt x="2057112" y="1067014"/>
                  <a:pt x="2040976" y="1068614"/>
                  <a:pt x="2025189" y="1076478"/>
                </a:cubicBezTo>
                <a:cubicBezTo>
                  <a:pt x="2042966" y="1070975"/>
                  <a:pt x="2055824" y="1070234"/>
                  <a:pt x="2073210" y="1060185"/>
                </a:cubicBezTo>
                <a:close/>
                <a:moveTo>
                  <a:pt x="6508763" y="1051576"/>
                </a:moveTo>
                <a:lnTo>
                  <a:pt x="6508772" y="1051580"/>
                </a:lnTo>
                <a:lnTo>
                  <a:pt x="6508763" y="1051579"/>
                </a:lnTo>
                <a:close/>
                <a:moveTo>
                  <a:pt x="6499718" y="1050936"/>
                </a:moveTo>
                <a:cubicBezTo>
                  <a:pt x="6506547" y="1054253"/>
                  <a:pt x="6508654" y="1052145"/>
                  <a:pt x="6507132" y="1052224"/>
                </a:cubicBezTo>
                <a:cubicBezTo>
                  <a:pt x="6504655" y="1051794"/>
                  <a:pt x="6502196" y="1051345"/>
                  <a:pt x="6499718" y="1050936"/>
                </a:cubicBezTo>
                <a:close/>
                <a:moveTo>
                  <a:pt x="2199497" y="1044496"/>
                </a:moveTo>
                <a:cubicBezTo>
                  <a:pt x="2180687" y="1065453"/>
                  <a:pt x="2158579" y="1086644"/>
                  <a:pt x="2132295" y="1097883"/>
                </a:cubicBezTo>
                <a:cubicBezTo>
                  <a:pt x="2136724" y="1089747"/>
                  <a:pt x="2141193" y="1083951"/>
                  <a:pt x="2147983" y="1075053"/>
                </a:cubicBezTo>
                <a:cubicBezTo>
                  <a:pt x="2157642" y="1062351"/>
                  <a:pt x="2183652" y="1046760"/>
                  <a:pt x="2199497" y="1044496"/>
                </a:cubicBezTo>
                <a:close/>
                <a:moveTo>
                  <a:pt x="1941109" y="1042701"/>
                </a:moveTo>
                <a:lnTo>
                  <a:pt x="1939879" y="1043868"/>
                </a:lnTo>
                <a:lnTo>
                  <a:pt x="1929772" y="1053453"/>
                </a:lnTo>
                <a:cubicBezTo>
                  <a:pt x="1945675" y="1058058"/>
                  <a:pt x="1918377" y="1062897"/>
                  <a:pt x="1949382" y="1053882"/>
                </a:cubicBezTo>
                <a:cubicBezTo>
                  <a:pt x="1920035" y="1088264"/>
                  <a:pt x="1878453" y="1094722"/>
                  <a:pt x="1843428" y="1118450"/>
                </a:cubicBezTo>
                <a:lnTo>
                  <a:pt x="1843408" y="1118430"/>
                </a:lnTo>
                <a:cubicBezTo>
                  <a:pt x="1835174" y="1124030"/>
                  <a:pt x="1869614" y="1087132"/>
                  <a:pt x="1876775" y="1081902"/>
                </a:cubicBezTo>
                <a:cubicBezTo>
                  <a:pt x="1896366" y="1067639"/>
                  <a:pt x="1920251" y="1056711"/>
                  <a:pt x="1941109" y="1042701"/>
                </a:cubicBezTo>
                <a:close/>
                <a:moveTo>
                  <a:pt x="6495462" y="1041723"/>
                </a:moveTo>
                <a:lnTo>
                  <a:pt x="6508762" y="1051573"/>
                </a:lnTo>
                <a:lnTo>
                  <a:pt x="6508763" y="1051576"/>
                </a:lnTo>
                <a:lnTo>
                  <a:pt x="6494034" y="1044371"/>
                </a:lnTo>
                <a:cubicBezTo>
                  <a:pt x="6492344" y="1042708"/>
                  <a:pt x="6493348" y="1041805"/>
                  <a:pt x="6495462" y="1041723"/>
                </a:cubicBezTo>
                <a:close/>
                <a:moveTo>
                  <a:pt x="1690741" y="1037491"/>
                </a:moveTo>
                <a:cubicBezTo>
                  <a:pt x="1690214" y="1037960"/>
                  <a:pt x="1643676" y="1068107"/>
                  <a:pt x="1670857" y="1057492"/>
                </a:cubicBezTo>
                <a:cubicBezTo>
                  <a:pt x="1657296" y="1068048"/>
                  <a:pt x="1651793" y="1075561"/>
                  <a:pt x="1636222" y="1087424"/>
                </a:cubicBezTo>
                <a:cubicBezTo>
                  <a:pt x="1620827" y="1099171"/>
                  <a:pt x="1573508" y="1148812"/>
                  <a:pt x="1607831" y="1102449"/>
                </a:cubicBezTo>
                <a:lnTo>
                  <a:pt x="1566776" y="1142382"/>
                </a:lnTo>
                <a:lnTo>
                  <a:pt x="1559076" y="1147765"/>
                </a:lnTo>
                <a:lnTo>
                  <a:pt x="1555088" y="1152111"/>
                </a:lnTo>
                <a:lnTo>
                  <a:pt x="1512648" y="1184462"/>
                </a:lnTo>
                <a:cubicBezTo>
                  <a:pt x="1514755" y="1182237"/>
                  <a:pt x="1516804" y="1179935"/>
                  <a:pt x="1518736" y="1177554"/>
                </a:cubicBezTo>
                <a:cubicBezTo>
                  <a:pt x="1514579" y="1179856"/>
                  <a:pt x="1513955" y="1179349"/>
                  <a:pt x="1516901" y="1175973"/>
                </a:cubicBezTo>
                <a:cubicBezTo>
                  <a:pt x="1515028" y="1177339"/>
                  <a:pt x="1477895" y="1215272"/>
                  <a:pt x="1500706" y="1191681"/>
                </a:cubicBezTo>
                <a:cubicBezTo>
                  <a:pt x="1493564" y="1196228"/>
                  <a:pt x="1469895" y="1219916"/>
                  <a:pt x="1463183" y="1215506"/>
                </a:cubicBezTo>
                <a:cubicBezTo>
                  <a:pt x="1458306" y="1219389"/>
                  <a:pt x="1466521" y="1210784"/>
                  <a:pt x="1466637" y="1210472"/>
                </a:cubicBezTo>
                <a:lnTo>
                  <a:pt x="1466656" y="1210453"/>
                </a:lnTo>
                <a:cubicBezTo>
                  <a:pt x="1502774" y="1173261"/>
                  <a:pt x="1546463" y="1140499"/>
                  <a:pt x="1586269" y="1107328"/>
                </a:cubicBezTo>
                <a:cubicBezTo>
                  <a:pt x="1596709" y="1098586"/>
                  <a:pt x="1674311" y="1028945"/>
                  <a:pt x="1690741" y="1037491"/>
                </a:cubicBezTo>
                <a:close/>
                <a:moveTo>
                  <a:pt x="1958202" y="1034467"/>
                </a:moveTo>
                <a:cubicBezTo>
                  <a:pt x="1956974" y="1040106"/>
                  <a:pt x="1953148" y="1043989"/>
                  <a:pt x="1946806" y="1046096"/>
                </a:cubicBezTo>
                <a:cubicBezTo>
                  <a:pt x="1953792" y="1031462"/>
                  <a:pt x="1944075" y="1045082"/>
                  <a:pt x="1941948" y="1047755"/>
                </a:cubicBezTo>
                <a:cubicBezTo>
                  <a:pt x="1937538" y="1041628"/>
                  <a:pt x="1953676" y="1031911"/>
                  <a:pt x="1958202" y="1034467"/>
                </a:cubicBezTo>
                <a:close/>
                <a:moveTo>
                  <a:pt x="5759521" y="1030662"/>
                </a:moveTo>
                <a:cubicBezTo>
                  <a:pt x="5762955" y="1036106"/>
                  <a:pt x="5766331" y="1037530"/>
                  <a:pt x="5769609" y="1034955"/>
                </a:cubicBezTo>
                <a:lnTo>
                  <a:pt x="5762880" y="1033225"/>
                </a:lnTo>
                <a:close/>
                <a:moveTo>
                  <a:pt x="2870560" y="1029784"/>
                </a:moveTo>
                <a:cubicBezTo>
                  <a:pt x="2867633" y="1032067"/>
                  <a:pt x="2864745" y="1034408"/>
                  <a:pt x="2861818" y="1036711"/>
                </a:cubicBezTo>
                <a:cubicBezTo>
                  <a:pt x="2851964" y="1036418"/>
                  <a:pt x="2854891" y="1034116"/>
                  <a:pt x="2870560" y="1029784"/>
                </a:cubicBezTo>
                <a:close/>
                <a:moveTo>
                  <a:pt x="1719249" y="1028067"/>
                </a:moveTo>
                <a:cubicBezTo>
                  <a:pt x="1709219" y="1039696"/>
                  <a:pt x="1694585" y="1046292"/>
                  <a:pt x="1680906" y="1054604"/>
                </a:cubicBezTo>
                <a:cubicBezTo>
                  <a:pt x="1689258" y="1044360"/>
                  <a:pt x="1705629" y="1031891"/>
                  <a:pt x="1719249" y="1028067"/>
                </a:cubicBezTo>
                <a:close/>
                <a:moveTo>
                  <a:pt x="1826042" y="1025218"/>
                </a:moveTo>
                <a:cubicBezTo>
                  <a:pt x="1809281" y="1046331"/>
                  <a:pt x="1797632" y="1055209"/>
                  <a:pt x="1776733" y="1066956"/>
                </a:cubicBezTo>
                <a:cubicBezTo>
                  <a:pt x="1783719" y="1057687"/>
                  <a:pt x="1779114" y="1058643"/>
                  <a:pt x="1762860" y="1069824"/>
                </a:cubicBezTo>
                <a:cubicBezTo>
                  <a:pt x="1768026" y="1059756"/>
                  <a:pt x="1800973" y="1044550"/>
                  <a:pt x="1817123" y="1033938"/>
                </a:cubicBezTo>
                <a:lnTo>
                  <a:pt x="1826017" y="1025224"/>
                </a:lnTo>
                <a:close/>
                <a:moveTo>
                  <a:pt x="1826024" y="1025218"/>
                </a:moveTo>
                <a:lnTo>
                  <a:pt x="1826017" y="1025224"/>
                </a:lnTo>
                <a:lnTo>
                  <a:pt x="1823399" y="1025855"/>
                </a:lnTo>
                <a:cubicBezTo>
                  <a:pt x="1825077" y="1024730"/>
                  <a:pt x="1827633" y="1023394"/>
                  <a:pt x="1826024" y="1025218"/>
                </a:cubicBezTo>
                <a:close/>
                <a:moveTo>
                  <a:pt x="2253469" y="1025159"/>
                </a:moveTo>
                <a:cubicBezTo>
                  <a:pt x="2273352" y="1016222"/>
                  <a:pt x="2242932" y="1057512"/>
                  <a:pt x="2231537" y="1054975"/>
                </a:cubicBezTo>
                <a:cubicBezTo>
                  <a:pt x="2214170" y="1059951"/>
                  <a:pt x="2243830" y="1029452"/>
                  <a:pt x="2253469" y="1025159"/>
                </a:cubicBezTo>
                <a:close/>
                <a:moveTo>
                  <a:pt x="5873495" y="1022349"/>
                </a:moveTo>
                <a:lnTo>
                  <a:pt x="5873475" y="1022369"/>
                </a:lnTo>
                <a:cubicBezTo>
                  <a:pt x="5856870" y="1019988"/>
                  <a:pt x="5869963" y="1035911"/>
                  <a:pt x="5872246" y="1038174"/>
                </a:cubicBezTo>
                <a:cubicBezTo>
                  <a:pt x="5869475" y="1040906"/>
                  <a:pt x="5866470" y="1043404"/>
                  <a:pt x="5863290" y="1045667"/>
                </a:cubicBezTo>
                <a:cubicBezTo>
                  <a:pt x="5865260" y="1055892"/>
                  <a:pt x="5911623" y="1027833"/>
                  <a:pt x="5873495" y="1022349"/>
                </a:cubicBezTo>
                <a:close/>
                <a:moveTo>
                  <a:pt x="2889098" y="1021862"/>
                </a:moveTo>
                <a:cubicBezTo>
                  <a:pt x="2885097" y="1023950"/>
                  <a:pt x="2881507" y="1026213"/>
                  <a:pt x="2877741" y="1028437"/>
                </a:cubicBezTo>
                <a:cubicBezTo>
                  <a:pt x="2874072" y="1026642"/>
                  <a:pt x="2883165" y="1018037"/>
                  <a:pt x="2889098" y="1021862"/>
                </a:cubicBezTo>
                <a:close/>
                <a:moveTo>
                  <a:pt x="2004447" y="1009100"/>
                </a:moveTo>
                <a:cubicBezTo>
                  <a:pt x="2006769" y="1005666"/>
                  <a:pt x="2005345" y="1006329"/>
                  <a:pt x="2000115" y="1011032"/>
                </a:cubicBezTo>
                <a:cubicBezTo>
                  <a:pt x="1997637" y="1012944"/>
                  <a:pt x="2004447" y="1009100"/>
                  <a:pt x="2004447" y="1009100"/>
                </a:cubicBezTo>
                <a:close/>
                <a:moveTo>
                  <a:pt x="2852198" y="992573"/>
                </a:moveTo>
                <a:cubicBezTo>
                  <a:pt x="2856296" y="993763"/>
                  <a:pt x="2834422" y="1005490"/>
                  <a:pt x="2834111" y="1007637"/>
                </a:cubicBezTo>
                <a:cubicBezTo>
                  <a:pt x="2853369" y="998173"/>
                  <a:pt x="2794733" y="1054233"/>
                  <a:pt x="2799221" y="1058409"/>
                </a:cubicBezTo>
                <a:cubicBezTo>
                  <a:pt x="2814812" y="1043052"/>
                  <a:pt x="2827202" y="1043014"/>
                  <a:pt x="2842383" y="1031189"/>
                </a:cubicBezTo>
                <a:cubicBezTo>
                  <a:pt x="2839808" y="1037530"/>
                  <a:pt x="2835339" y="1042135"/>
                  <a:pt x="2828959" y="1045043"/>
                </a:cubicBezTo>
                <a:cubicBezTo>
                  <a:pt x="2833330" y="1043638"/>
                  <a:pt x="2832529" y="1045296"/>
                  <a:pt x="2826461" y="1049979"/>
                </a:cubicBezTo>
                <a:cubicBezTo>
                  <a:pt x="2837954" y="1044106"/>
                  <a:pt x="2843320" y="1049609"/>
                  <a:pt x="2848706" y="1039599"/>
                </a:cubicBezTo>
                <a:cubicBezTo>
                  <a:pt x="2854891" y="1044965"/>
                  <a:pt x="2855438" y="1045296"/>
                  <a:pt x="2870639" y="1030799"/>
                </a:cubicBezTo>
                <a:cubicBezTo>
                  <a:pt x="2872862" y="1033374"/>
                  <a:pt x="2895829" y="1025803"/>
                  <a:pt x="2903869" y="1024262"/>
                </a:cubicBezTo>
                <a:cubicBezTo>
                  <a:pt x="2866833" y="1061453"/>
                  <a:pt x="2899224" y="1025101"/>
                  <a:pt x="2884903" y="1050136"/>
                </a:cubicBezTo>
                <a:cubicBezTo>
                  <a:pt x="2886580" y="1049862"/>
                  <a:pt x="2914620" y="1039247"/>
                  <a:pt x="2915577" y="1036457"/>
                </a:cubicBezTo>
                <a:cubicBezTo>
                  <a:pt x="2914727" y="1038916"/>
                  <a:pt x="2894649" y="1055808"/>
                  <a:pt x="2886358" y="1064372"/>
                </a:cubicBezTo>
                <a:lnTo>
                  <a:pt x="2883168" y="1069283"/>
                </a:lnTo>
                <a:lnTo>
                  <a:pt x="2883146" y="1069297"/>
                </a:lnTo>
                <a:lnTo>
                  <a:pt x="2883146" y="1069317"/>
                </a:lnTo>
                <a:lnTo>
                  <a:pt x="2883168" y="1069283"/>
                </a:lnTo>
                <a:lnTo>
                  <a:pt x="2888575" y="1065883"/>
                </a:lnTo>
                <a:cubicBezTo>
                  <a:pt x="2889307" y="1066151"/>
                  <a:pt x="2888961" y="1067824"/>
                  <a:pt x="2887536" y="1070897"/>
                </a:cubicBezTo>
                <a:cubicBezTo>
                  <a:pt x="2894190" y="1062448"/>
                  <a:pt x="2906834" y="1047423"/>
                  <a:pt x="2918015" y="1045511"/>
                </a:cubicBezTo>
                <a:cubicBezTo>
                  <a:pt x="2911634" y="1049589"/>
                  <a:pt x="2902210" y="1058233"/>
                  <a:pt x="2902405" y="1066682"/>
                </a:cubicBezTo>
                <a:cubicBezTo>
                  <a:pt x="2907771" y="1061882"/>
                  <a:pt x="2913196" y="1057199"/>
                  <a:pt x="2918699" y="1052594"/>
                </a:cubicBezTo>
                <a:cubicBezTo>
                  <a:pt x="2918912" y="1066468"/>
                  <a:pt x="2902658" y="1097474"/>
                  <a:pt x="2884941" y="1094527"/>
                </a:cubicBezTo>
                <a:cubicBezTo>
                  <a:pt x="2883360" y="1091151"/>
                  <a:pt x="2883224" y="1087698"/>
                  <a:pt x="2884511" y="1084185"/>
                </a:cubicBezTo>
                <a:cubicBezTo>
                  <a:pt x="2879438" y="1090390"/>
                  <a:pt x="2873116" y="1094917"/>
                  <a:pt x="2865565" y="1097727"/>
                </a:cubicBezTo>
                <a:cubicBezTo>
                  <a:pt x="2870990" y="1090312"/>
                  <a:pt x="2875145" y="1082254"/>
                  <a:pt x="2878033" y="1073512"/>
                </a:cubicBezTo>
                <a:lnTo>
                  <a:pt x="2874161" y="1072659"/>
                </a:lnTo>
                <a:lnTo>
                  <a:pt x="2874401" y="1072137"/>
                </a:lnTo>
                <a:lnTo>
                  <a:pt x="2874006" y="1072625"/>
                </a:lnTo>
                <a:lnTo>
                  <a:pt x="2872029" y="1072189"/>
                </a:lnTo>
                <a:cubicBezTo>
                  <a:pt x="2864482" y="1075769"/>
                  <a:pt x="2854062" y="1090733"/>
                  <a:pt x="2856550" y="1087190"/>
                </a:cubicBezTo>
                <a:cubicBezTo>
                  <a:pt x="2847223" y="1094039"/>
                  <a:pt x="2824568" y="1125162"/>
                  <a:pt x="2810597" y="1118508"/>
                </a:cubicBezTo>
                <a:cubicBezTo>
                  <a:pt x="2810402" y="1118430"/>
                  <a:pt x="2845740" y="1089551"/>
                  <a:pt x="2848764" y="1086156"/>
                </a:cubicBezTo>
                <a:cubicBezTo>
                  <a:pt x="2835671" y="1094273"/>
                  <a:pt x="2818266" y="1100030"/>
                  <a:pt x="2806831" y="1108284"/>
                </a:cubicBezTo>
                <a:cubicBezTo>
                  <a:pt x="2810871" y="1104010"/>
                  <a:pt x="2814715" y="1099581"/>
                  <a:pt x="2818364" y="1094976"/>
                </a:cubicBezTo>
                <a:cubicBezTo>
                  <a:pt x="2813836" y="1098410"/>
                  <a:pt x="2707004" y="1147251"/>
                  <a:pt x="2706789" y="1144792"/>
                </a:cubicBezTo>
                <a:cubicBezTo>
                  <a:pt x="2705833" y="1133221"/>
                  <a:pt x="2731317" y="1118782"/>
                  <a:pt x="2738634" y="1113142"/>
                </a:cubicBezTo>
                <a:cubicBezTo>
                  <a:pt x="2682672" y="1136850"/>
                  <a:pt x="2741249" y="1096791"/>
                  <a:pt x="2727395" y="1114313"/>
                </a:cubicBezTo>
                <a:cubicBezTo>
                  <a:pt x="2747757" y="1107142"/>
                  <a:pt x="2765182" y="1072731"/>
                  <a:pt x="2784404" y="1042101"/>
                </a:cubicBezTo>
                <a:lnTo>
                  <a:pt x="2807141" y="1013114"/>
                </a:lnTo>
                <a:lnTo>
                  <a:pt x="2814422" y="1009334"/>
                </a:lnTo>
                <a:lnTo>
                  <a:pt x="2836050" y="992637"/>
                </a:lnTo>
                <a:close/>
                <a:moveTo>
                  <a:pt x="2252401" y="989355"/>
                </a:moveTo>
                <a:cubicBezTo>
                  <a:pt x="2255752" y="988251"/>
                  <a:pt x="2256889" y="988954"/>
                  <a:pt x="2253762" y="992905"/>
                </a:cubicBezTo>
                <a:lnTo>
                  <a:pt x="2253742" y="992924"/>
                </a:lnTo>
                <a:cubicBezTo>
                  <a:pt x="2266660" y="988319"/>
                  <a:pt x="2204375" y="1036652"/>
                  <a:pt x="2192179" y="1029628"/>
                </a:cubicBezTo>
                <a:cubicBezTo>
                  <a:pt x="2193779" y="1026740"/>
                  <a:pt x="2195945" y="1024359"/>
                  <a:pt x="2198697" y="1022447"/>
                </a:cubicBezTo>
                <a:cubicBezTo>
                  <a:pt x="2181018" y="1031384"/>
                  <a:pt x="2176550" y="1031911"/>
                  <a:pt x="2185311" y="1023989"/>
                </a:cubicBezTo>
                <a:cubicBezTo>
                  <a:pt x="2166149" y="1039462"/>
                  <a:pt x="2127397" y="1094137"/>
                  <a:pt x="2099592" y="1094254"/>
                </a:cubicBezTo>
                <a:cubicBezTo>
                  <a:pt x="2094030" y="1094293"/>
                  <a:pt x="2105484" y="1080068"/>
                  <a:pt x="2104821" y="1078097"/>
                </a:cubicBezTo>
                <a:cubicBezTo>
                  <a:pt x="2094089" y="1087659"/>
                  <a:pt x="2074517" y="1104557"/>
                  <a:pt x="2059571" y="1105767"/>
                </a:cubicBezTo>
                <a:cubicBezTo>
                  <a:pt x="2075415" y="1080927"/>
                  <a:pt x="2101466" y="1060614"/>
                  <a:pt x="2118850" y="1034467"/>
                </a:cubicBezTo>
                <a:cubicBezTo>
                  <a:pt x="2123046" y="1028164"/>
                  <a:pt x="2169388" y="989997"/>
                  <a:pt x="2170169" y="992417"/>
                </a:cubicBezTo>
                <a:cubicBezTo>
                  <a:pt x="2172042" y="998212"/>
                  <a:pt x="2155125" y="1009490"/>
                  <a:pt x="2152394" y="1011813"/>
                </a:cubicBezTo>
                <a:cubicBezTo>
                  <a:pt x="2154793" y="1012047"/>
                  <a:pt x="2155710" y="1013315"/>
                  <a:pt x="2155183" y="1015637"/>
                </a:cubicBezTo>
                <a:cubicBezTo>
                  <a:pt x="2162520" y="1009237"/>
                  <a:pt x="2219497" y="980924"/>
                  <a:pt x="2228707" y="992807"/>
                </a:cubicBezTo>
                <a:cubicBezTo>
                  <a:pt x="2227810" y="999910"/>
                  <a:pt x="2224161" y="1005354"/>
                  <a:pt x="2217761" y="1009120"/>
                </a:cubicBezTo>
                <a:cubicBezTo>
                  <a:pt x="2212361" y="1012237"/>
                  <a:pt x="2242347" y="992667"/>
                  <a:pt x="2252401" y="989355"/>
                </a:cubicBezTo>
                <a:close/>
                <a:moveTo>
                  <a:pt x="1768580" y="988365"/>
                </a:moveTo>
                <a:lnTo>
                  <a:pt x="1768499" y="988417"/>
                </a:lnTo>
                <a:lnTo>
                  <a:pt x="1768479" y="988417"/>
                </a:lnTo>
                <a:close/>
                <a:moveTo>
                  <a:pt x="2493164" y="986212"/>
                </a:moveTo>
                <a:cubicBezTo>
                  <a:pt x="2495154" y="982173"/>
                  <a:pt x="2479856" y="994446"/>
                  <a:pt x="2480519" y="994056"/>
                </a:cubicBezTo>
                <a:cubicBezTo>
                  <a:pt x="2485554" y="992827"/>
                  <a:pt x="2490511" y="991519"/>
                  <a:pt x="2493164" y="986212"/>
                </a:cubicBezTo>
                <a:close/>
                <a:moveTo>
                  <a:pt x="1774612" y="985237"/>
                </a:moveTo>
                <a:lnTo>
                  <a:pt x="1768580" y="988365"/>
                </a:lnTo>
                <a:lnTo>
                  <a:pt x="1768583" y="988363"/>
                </a:lnTo>
                <a:lnTo>
                  <a:pt x="1771692" y="986741"/>
                </a:lnTo>
                <a:cubicBezTo>
                  <a:pt x="1773347" y="985886"/>
                  <a:pt x="1774734" y="985171"/>
                  <a:pt x="1774612" y="985237"/>
                </a:cubicBezTo>
                <a:close/>
                <a:moveTo>
                  <a:pt x="2300008" y="978055"/>
                </a:moveTo>
                <a:cubicBezTo>
                  <a:pt x="2303968" y="975363"/>
                  <a:pt x="2306797" y="990778"/>
                  <a:pt x="2300008" y="978055"/>
                </a:cubicBezTo>
                <a:close/>
                <a:moveTo>
                  <a:pt x="2766654" y="973743"/>
                </a:moveTo>
                <a:cubicBezTo>
                  <a:pt x="2747278" y="986602"/>
                  <a:pt x="2729522" y="997919"/>
                  <a:pt x="2717424" y="1008320"/>
                </a:cubicBezTo>
                <a:cubicBezTo>
                  <a:pt x="2731863" y="1000378"/>
                  <a:pt x="2751513" y="986134"/>
                  <a:pt x="2766654" y="973743"/>
                </a:cubicBezTo>
                <a:close/>
                <a:moveTo>
                  <a:pt x="1843853" y="970287"/>
                </a:moveTo>
                <a:cubicBezTo>
                  <a:pt x="1843594" y="970470"/>
                  <a:pt x="1842296" y="971568"/>
                  <a:pt x="1841886" y="971558"/>
                </a:cubicBezTo>
                <a:cubicBezTo>
                  <a:pt x="1841126" y="972514"/>
                  <a:pt x="1840345" y="973529"/>
                  <a:pt x="1839584" y="974504"/>
                </a:cubicBezTo>
                <a:cubicBezTo>
                  <a:pt x="1843331" y="970836"/>
                  <a:pt x="1844111" y="970104"/>
                  <a:pt x="1843853" y="970287"/>
                </a:cubicBezTo>
                <a:close/>
                <a:moveTo>
                  <a:pt x="2315871" y="969353"/>
                </a:moveTo>
                <a:cubicBezTo>
                  <a:pt x="2311753" y="970914"/>
                  <a:pt x="2306973" y="991090"/>
                  <a:pt x="2300008" y="978055"/>
                </a:cubicBezTo>
                <a:cubicBezTo>
                  <a:pt x="2304574" y="974914"/>
                  <a:pt x="2310544" y="971402"/>
                  <a:pt x="2315871" y="969353"/>
                </a:cubicBezTo>
                <a:close/>
                <a:moveTo>
                  <a:pt x="2782596" y="963655"/>
                </a:moveTo>
                <a:cubicBezTo>
                  <a:pt x="2780021" y="961860"/>
                  <a:pt x="2777094" y="966445"/>
                  <a:pt x="2772040" y="970036"/>
                </a:cubicBezTo>
                <a:cubicBezTo>
                  <a:pt x="2775474" y="967850"/>
                  <a:pt x="2778987" y="965704"/>
                  <a:pt x="2782596" y="963655"/>
                </a:cubicBezTo>
                <a:close/>
                <a:moveTo>
                  <a:pt x="2080106" y="961313"/>
                </a:moveTo>
                <a:lnTo>
                  <a:pt x="2076076" y="964219"/>
                </a:lnTo>
                <a:cubicBezTo>
                  <a:pt x="2075760" y="963654"/>
                  <a:pt x="2076529" y="962640"/>
                  <a:pt x="2079527" y="961445"/>
                </a:cubicBezTo>
                <a:close/>
                <a:moveTo>
                  <a:pt x="2071727" y="960553"/>
                </a:moveTo>
                <a:cubicBezTo>
                  <a:pt x="2070615" y="963967"/>
                  <a:pt x="2067356" y="968924"/>
                  <a:pt x="2064528" y="968358"/>
                </a:cubicBezTo>
                <a:cubicBezTo>
                  <a:pt x="2064566" y="965860"/>
                  <a:pt x="2067766" y="962797"/>
                  <a:pt x="2071727" y="960553"/>
                </a:cubicBezTo>
                <a:close/>
                <a:moveTo>
                  <a:pt x="2081835" y="960065"/>
                </a:moveTo>
                <a:lnTo>
                  <a:pt x="2080232" y="961284"/>
                </a:lnTo>
                <a:lnTo>
                  <a:pt x="2080106" y="961313"/>
                </a:lnTo>
                <a:close/>
                <a:moveTo>
                  <a:pt x="2199651" y="955389"/>
                </a:moveTo>
                <a:cubicBezTo>
                  <a:pt x="2197951" y="956074"/>
                  <a:pt x="2195058" y="957538"/>
                  <a:pt x="2193506" y="957684"/>
                </a:cubicBezTo>
                <a:cubicBezTo>
                  <a:pt x="2199770" y="957099"/>
                  <a:pt x="2197233" y="961138"/>
                  <a:pt x="2198638" y="957762"/>
                </a:cubicBezTo>
                <a:cubicBezTo>
                  <a:pt x="2201858" y="954796"/>
                  <a:pt x="2201351" y="954704"/>
                  <a:pt x="2199651" y="955389"/>
                </a:cubicBezTo>
                <a:close/>
                <a:moveTo>
                  <a:pt x="1876892" y="950796"/>
                </a:moveTo>
                <a:cubicBezTo>
                  <a:pt x="1875370" y="989217"/>
                  <a:pt x="1786821" y="1019227"/>
                  <a:pt x="1760733" y="1038252"/>
                </a:cubicBezTo>
                <a:cubicBezTo>
                  <a:pt x="1728109" y="1062038"/>
                  <a:pt x="1660828" y="1145065"/>
                  <a:pt x="1616553" y="1138060"/>
                </a:cubicBezTo>
                <a:lnTo>
                  <a:pt x="1661524" y="1103937"/>
                </a:lnTo>
                <a:lnTo>
                  <a:pt x="1663780" y="1103100"/>
                </a:lnTo>
                <a:cubicBezTo>
                  <a:pt x="1683404" y="1091924"/>
                  <a:pt x="1701171" y="1071805"/>
                  <a:pt x="1718058" y="1060829"/>
                </a:cubicBezTo>
                <a:cubicBezTo>
                  <a:pt x="1702360" y="1075269"/>
                  <a:pt x="1684867" y="1087401"/>
                  <a:pt x="1667357" y="1099511"/>
                </a:cubicBezTo>
                <a:lnTo>
                  <a:pt x="1661524" y="1103937"/>
                </a:lnTo>
                <a:lnTo>
                  <a:pt x="1643500" y="1110625"/>
                </a:lnTo>
                <a:cubicBezTo>
                  <a:pt x="1649315" y="1109337"/>
                  <a:pt x="1651150" y="1107425"/>
                  <a:pt x="1648944" y="1104810"/>
                </a:cubicBezTo>
                <a:cubicBezTo>
                  <a:pt x="1635890" y="1118450"/>
                  <a:pt x="1588104" y="1145143"/>
                  <a:pt x="1586055" y="1149475"/>
                </a:cubicBezTo>
                <a:cubicBezTo>
                  <a:pt x="1578211" y="1157163"/>
                  <a:pt x="1568982" y="1162432"/>
                  <a:pt x="1558386" y="1165163"/>
                </a:cubicBezTo>
                <a:cubicBezTo>
                  <a:pt x="1568825" y="1155583"/>
                  <a:pt x="1579811" y="1146607"/>
                  <a:pt x="1591246" y="1138197"/>
                </a:cubicBezTo>
                <a:cubicBezTo>
                  <a:pt x="1587674" y="1140285"/>
                  <a:pt x="1583968" y="1142021"/>
                  <a:pt x="1580124" y="1143485"/>
                </a:cubicBezTo>
                <a:cubicBezTo>
                  <a:pt x="1590328" y="1134040"/>
                  <a:pt x="1601159" y="1125338"/>
                  <a:pt x="1612592" y="1117396"/>
                </a:cubicBezTo>
                <a:cubicBezTo>
                  <a:pt x="1609919" y="1118879"/>
                  <a:pt x="1607109" y="1120011"/>
                  <a:pt x="1604162" y="1120733"/>
                </a:cubicBezTo>
                <a:cubicBezTo>
                  <a:pt x="1617314" y="1109084"/>
                  <a:pt x="1630056" y="1097591"/>
                  <a:pt x="1645276" y="1088654"/>
                </a:cubicBezTo>
                <a:cubicBezTo>
                  <a:pt x="1622856" y="1099327"/>
                  <a:pt x="1694682" y="1041394"/>
                  <a:pt x="1683911" y="1062507"/>
                </a:cubicBezTo>
                <a:cubicBezTo>
                  <a:pt x="1696751" y="1051443"/>
                  <a:pt x="1711424" y="1044223"/>
                  <a:pt x="1727951" y="1040828"/>
                </a:cubicBezTo>
                <a:lnTo>
                  <a:pt x="1727951" y="1040848"/>
                </a:lnTo>
                <a:cubicBezTo>
                  <a:pt x="1734332" y="1037140"/>
                  <a:pt x="1726878" y="1047618"/>
                  <a:pt x="1727132" y="1048458"/>
                </a:cubicBezTo>
                <a:cubicBezTo>
                  <a:pt x="1739776" y="1040769"/>
                  <a:pt x="1814725" y="989568"/>
                  <a:pt x="1765690" y="1018291"/>
                </a:cubicBezTo>
                <a:cubicBezTo>
                  <a:pt x="1773416" y="1010954"/>
                  <a:pt x="1781553" y="1004105"/>
                  <a:pt x="1790159" y="997763"/>
                </a:cubicBezTo>
                <a:cubicBezTo>
                  <a:pt x="1785319" y="1000007"/>
                  <a:pt x="1780305" y="1001646"/>
                  <a:pt x="1775114" y="1002681"/>
                </a:cubicBezTo>
                <a:cubicBezTo>
                  <a:pt x="1773572" y="1002310"/>
                  <a:pt x="1834120" y="957040"/>
                  <a:pt x="1833691" y="959967"/>
                </a:cubicBezTo>
                <a:cubicBezTo>
                  <a:pt x="1831389" y="965548"/>
                  <a:pt x="1828130" y="970524"/>
                  <a:pt x="1823896" y="974875"/>
                </a:cubicBezTo>
                <a:cubicBezTo>
                  <a:pt x="1802685" y="999422"/>
                  <a:pt x="1850043" y="959831"/>
                  <a:pt x="1821905" y="983265"/>
                </a:cubicBezTo>
                <a:cubicBezTo>
                  <a:pt x="1827213" y="979148"/>
                  <a:pt x="1876932" y="950269"/>
                  <a:pt x="1876892" y="950796"/>
                </a:cubicBezTo>
                <a:close/>
                <a:moveTo>
                  <a:pt x="2359833" y="948259"/>
                </a:moveTo>
                <a:cubicBezTo>
                  <a:pt x="2357687" y="950328"/>
                  <a:pt x="2354701" y="952494"/>
                  <a:pt x="2351696" y="954016"/>
                </a:cubicBezTo>
                <a:cubicBezTo>
                  <a:pt x="2324652" y="967636"/>
                  <a:pt x="2341725" y="942269"/>
                  <a:pt x="2359833" y="948259"/>
                </a:cubicBezTo>
                <a:close/>
                <a:moveTo>
                  <a:pt x="1900269" y="945606"/>
                </a:moveTo>
                <a:cubicBezTo>
                  <a:pt x="1900386" y="945586"/>
                  <a:pt x="1881712" y="974504"/>
                  <a:pt x="1868814" y="968494"/>
                </a:cubicBezTo>
                <a:cubicBezTo>
                  <a:pt x="1877751" y="958738"/>
                  <a:pt x="1888249" y="951108"/>
                  <a:pt x="1900269" y="945606"/>
                </a:cubicBezTo>
                <a:close/>
                <a:moveTo>
                  <a:pt x="2719571" y="937840"/>
                </a:moveTo>
                <a:cubicBezTo>
                  <a:pt x="2702496" y="945313"/>
                  <a:pt x="2698828" y="945528"/>
                  <a:pt x="2708565" y="938542"/>
                </a:cubicBezTo>
                <a:cubicBezTo>
                  <a:pt x="2712234" y="938308"/>
                  <a:pt x="2715921" y="938093"/>
                  <a:pt x="2719571" y="937840"/>
                </a:cubicBezTo>
                <a:close/>
                <a:moveTo>
                  <a:pt x="5034173" y="935654"/>
                </a:moveTo>
                <a:cubicBezTo>
                  <a:pt x="5045120" y="935615"/>
                  <a:pt x="5038661" y="940806"/>
                  <a:pt x="5033666" y="943089"/>
                </a:cubicBezTo>
                <a:cubicBezTo>
                  <a:pt x="5030466" y="940708"/>
                  <a:pt x="5022934" y="937001"/>
                  <a:pt x="5034173" y="935654"/>
                </a:cubicBezTo>
                <a:close/>
                <a:moveTo>
                  <a:pt x="2420283" y="935166"/>
                </a:moveTo>
                <a:cubicBezTo>
                  <a:pt x="2414195" y="938367"/>
                  <a:pt x="2408088" y="941567"/>
                  <a:pt x="2402000" y="944767"/>
                </a:cubicBezTo>
                <a:cubicBezTo>
                  <a:pt x="2405923" y="938601"/>
                  <a:pt x="2414039" y="937762"/>
                  <a:pt x="2420283" y="935166"/>
                </a:cubicBezTo>
                <a:close/>
                <a:moveTo>
                  <a:pt x="1910694" y="926666"/>
                </a:moveTo>
                <a:lnTo>
                  <a:pt x="1910630" y="926717"/>
                </a:lnTo>
                <a:lnTo>
                  <a:pt x="1910630" y="926698"/>
                </a:lnTo>
                <a:close/>
                <a:moveTo>
                  <a:pt x="1859955" y="918776"/>
                </a:moveTo>
                <a:cubicBezTo>
                  <a:pt x="1848852" y="929020"/>
                  <a:pt x="1831896" y="933488"/>
                  <a:pt x="1822432" y="945508"/>
                </a:cubicBezTo>
                <a:cubicBezTo>
                  <a:pt x="1853106" y="925800"/>
                  <a:pt x="1812676" y="959772"/>
                  <a:pt x="1811993" y="960279"/>
                </a:cubicBezTo>
                <a:lnTo>
                  <a:pt x="1768583" y="988363"/>
                </a:lnTo>
                <a:lnTo>
                  <a:pt x="1768479" y="988417"/>
                </a:lnTo>
                <a:cubicBezTo>
                  <a:pt x="1763680" y="991617"/>
                  <a:pt x="1758489" y="992944"/>
                  <a:pt x="1752929" y="992378"/>
                </a:cubicBezTo>
                <a:cubicBezTo>
                  <a:pt x="1747737" y="987109"/>
                  <a:pt x="1846980" y="920883"/>
                  <a:pt x="1859955" y="918776"/>
                </a:cubicBezTo>
                <a:close/>
                <a:moveTo>
                  <a:pt x="2565732" y="912610"/>
                </a:moveTo>
                <a:cubicBezTo>
                  <a:pt x="2574728" y="914854"/>
                  <a:pt x="2555547" y="925917"/>
                  <a:pt x="2547624" y="929761"/>
                </a:cubicBezTo>
                <a:cubicBezTo>
                  <a:pt x="2548776" y="924942"/>
                  <a:pt x="2555839" y="915224"/>
                  <a:pt x="2565732" y="912610"/>
                </a:cubicBezTo>
                <a:close/>
                <a:moveTo>
                  <a:pt x="6651410" y="911849"/>
                </a:moveTo>
                <a:cubicBezTo>
                  <a:pt x="6652054" y="912824"/>
                  <a:pt x="6651663" y="913429"/>
                  <a:pt x="6654337" y="915088"/>
                </a:cubicBezTo>
                <a:cubicBezTo>
                  <a:pt x="6654122" y="914522"/>
                  <a:pt x="6653439" y="910151"/>
                  <a:pt x="6651410" y="911849"/>
                </a:cubicBezTo>
                <a:close/>
                <a:moveTo>
                  <a:pt x="5473093" y="911771"/>
                </a:moveTo>
                <a:lnTo>
                  <a:pt x="5473113" y="911771"/>
                </a:lnTo>
                <a:cubicBezTo>
                  <a:pt x="5494791" y="920766"/>
                  <a:pt x="5536666" y="922815"/>
                  <a:pt x="5564101" y="925625"/>
                </a:cubicBezTo>
                <a:cubicBezTo>
                  <a:pt x="5552588" y="933371"/>
                  <a:pt x="5530051" y="935030"/>
                  <a:pt x="5515202" y="929156"/>
                </a:cubicBezTo>
                <a:cubicBezTo>
                  <a:pt x="5508919" y="926717"/>
                  <a:pt x="5462224" y="913937"/>
                  <a:pt x="5473093" y="911771"/>
                </a:cubicBezTo>
                <a:close/>
                <a:moveTo>
                  <a:pt x="2021833" y="901565"/>
                </a:moveTo>
                <a:cubicBezTo>
                  <a:pt x="2018789" y="904395"/>
                  <a:pt x="2016018" y="907458"/>
                  <a:pt x="2013481" y="910697"/>
                </a:cubicBezTo>
                <a:cubicBezTo>
                  <a:pt x="2017774" y="909624"/>
                  <a:pt x="2022126" y="908785"/>
                  <a:pt x="2026516" y="908180"/>
                </a:cubicBezTo>
                <a:cubicBezTo>
                  <a:pt x="2026126" y="908453"/>
                  <a:pt x="2007784" y="921156"/>
                  <a:pt x="2006047" y="922561"/>
                </a:cubicBezTo>
                <a:cubicBezTo>
                  <a:pt x="2008428" y="921020"/>
                  <a:pt x="2010964" y="920649"/>
                  <a:pt x="2013580" y="921488"/>
                </a:cubicBezTo>
                <a:cubicBezTo>
                  <a:pt x="1999432" y="931127"/>
                  <a:pt x="1977072" y="940903"/>
                  <a:pt x="1967939" y="956026"/>
                </a:cubicBezTo>
                <a:cubicBezTo>
                  <a:pt x="1967314" y="956533"/>
                  <a:pt x="2007081" y="925000"/>
                  <a:pt x="1995900" y="945469"/>
                </a:cubicBezTo>
                <a:cubicBezTo>
                  <a:pt x="2002886" y="940532"/>
                  <a:pt x="2006750" y="920590"/>
                  <a:pt x="2019160" y="922912"/>
                </a:cubicBezTo>
                <a:cubicBezTo>
                  <a:pt x="2015062" y="922151"/>
                  <a:pt x="1951275" y="1003285"/>
                  <a:pt x="1939645" y="1002505"/>
                </a:cubicBezTo>
                <a:cubicBezTo>
                  <a:pt x="1912874" y="1029237"/>
                  <a:pt x="1893946" y="1022252"/>
                  <a:pt x="1859838" y="1031852"/>
                </a:cubicBezTo>
                <a:cubicBezTo>
                  <a:pt x="1871194" y="1022954"/>
                  <a:pt x="1854511" y="1031813"/>
                  <a:pt x="1851155" y="1031930"/>
                </a:cubicBezTo>
                <a:cubicBezTo>
                  <a:pt x="1848775" y="1032047"/>
                  <a:pt x="1877926" y="1005471"/>
                  <a:pt x="1885439" y="1003500"/>
                </a:cubicBezTo>
                <a:cubicBezTo>
                  <a:pt x="1899956" y="999734"/>
                  <a:pt x="1907235" y="989958"/>
                  <a:pt x="1921928" y="980085"/>
                </a:cubicBezTo>
                <a:cubicBezTo>
                  <a:pt x="1921908" y="979948"/>
                  <a:pt x="1910435" y="986231"/>
                  <a:pt x="1921908" y="976358"/>
                </a:cubicBezTo>
                <a:cubicBezTo>
                  <a:pt x="1914864" y="980943"/>
                  <a:pt x="1907196" y="983792"/>
                  <a:pt x="1898883" y="984924"/>
                </a:cubicBezTo>
                <a:cubicBezTo>
                  <a:pt x="1901967" y="982485"/>
                  <a:pt x="1924757" y="970836"/>
                  <a:pt x="1928661" y="965684"/>
                </a:cubicBezTo>
                <a:cubicBezTo>
                  <a:pt x="1901342" y="972416"/>
                  <a:pt x="1984934" y="930347"/>
                  <a:pt x="1968505" y="935049"/>
                </a:cubicBezTo>
                <a:cubicBezTo>
                  <a:pt x="1986164" y="924064"/>
                  <a:pt x="2002184" y="909136"/>
                  <a:pt x="2021833" y="901565"/>
                </a:cubicBezTo>
                <a:close/>
                <a:moveTo>
                  <a:pt x="1881869" y="896238"/>
                </a:moveTo>
                <a:cubicBezTo>
                  <a:pt x="1873614" y="891770"/>
                  <a:pt x="1801066" y="958016"/>
                  <a:pt x="1780480" y="960240"/>
                </a:cubicBezTo>
                <a:cubicBezTo>
                  <a:pt x="1790139" y="951908"/>
                  <a:pt x="1865615" y="887419"/>
                  <a:pt x="1881869" y="896238"/>
                </a:cubicBezTo>
                <a:close/>
                <a:moveTo>
                  <a:pt x="5590958" y="892561"/>
                </a:moveTo>
                <a:cubicBezTo>
                  <a:pt x="5594429" y="891717"/>
                  <a:pt x="5599858" y="891780"/>
                  <a:pt x="5603907" y="892746"/>
                </a:cubicBezTo>
                <a:cubicBezTo>
                  <a:pt x="5597994" y="893682"/>
                  <a:pt x="5591848" y="894697"/>
                  <a:pt x="5589760" y="897819"/>
                </a:cubicBezTo>
                <a:cubicBezTo>
                  <a:pt x="5585975" y="895156"/>
                  <a:pt x="5587487" y="893404"/>
                  <a:pt x="5590958" y="892561"/>
                </a:cubicBezTo>
                <a:close/>
                <a:moveTo>
                  <a:pt x="6664074" y="889019"/>
                </a:moveTo>
                <a:lnTo>
                  <a:pt x="6653507" y="889846"/>
                </a:lnTo>
                <a:lnTo>
                  <a:pt x="6653225" y="889585"/>
                </a:lnTo>
                <a:lnTo>
                  <a:pt x="6653090" y="889878"/>
                </a:lnTo>
                <a:lnTo>
                  <a:pt x="6646902" y="890363"/>
                </a:lnTo>
                <a:cubicBezTo>
                  <a:pt x="6632907" y="897481"/>
                  <a:pt x="6630083" y="918405"/>
                  <a:pt x="6653205" y="921449"/>
                </a:cubicBezTo>
                <a:cubicBezTo>
                  <a:pt x="6649381" y="918815"/>
                  <a:pt x="6646571" y="915380"/>
                  <a:pt x="6644775" y="911146"/>
                </a:cubicBezTo>
                <a:cubicBezTo>
                  <a:pt x="6650629" y="908044"/>
                  <a:pt x="6648615" y="905756"/>
                  <a:pt x="6647200" y="902693"/>
                </a:cubicBezTo>
                <a:lnTo>
                  <a:pt x="6653090" y="889878"/>
                </a:lnTo>
                <a:lnTo>
                  <a:pt x="6653507" y="889846"/>
                </a:lnTo>
                <a:lnTo>
                  <a:pt x="6668330" y="903568"/>
                </a:lnTo>
                <a:cubicBezTo>
                  <a:pt x="6669957" y="907551"/>
                  <a:pt x="6668816" y="912337"/>
                  <a:pt x="6666825" y="922366"/>
                </a:cubicBezTo>
                <a:cubicBezTo>
                  <a:pt x="6662630" y="918073"/>
                  <a:pt x="6659839" y="918249"/>
                  <a:pt x="6658337" y="922815"/>
                </a:cubicBezTo>
                <a:cubicBezTo>
                  <a:pt x="6677245" y="935049"/>
                  <a:pt x="6700933" y="927498"/>
                  <a:pt x="6713168" y="932747"/>
                </a:cubicBezTo>
                <a:cubicBezTo>
                  <a:pt x="6715919" y="921449"/>
                  <a:pt x="6679664" y="896102"/>
                  <a:pt x="6678533" y="899575"/>
                </a:cubicBezTo>
                <a:cubicBezTo>
                  <a:pt x="6685557" y="899126"/>
                  <a:pt x="6692191" y="900531"/>
                  <a:pt x="6698435" y="903809"/>
                </a:cubicBezTo>
                <a:lnTo>
                  <a:pt x="6687215" y="894924"/>
                </a:lnTo>
                <a:lnTo>
                  <a:pt x="6695606" y="895751"/>
                </a:lnTo>
                <a:cubicBezTo>
                  <a:pt x="6689157" y="893546"/>
                  <a:pt x="6686162" y="893117"/>
                  <a:pt x="6686631" y="894461"/>
                </a:cubicBezTo>
                <a:lnTo>
                  <a:pt x="6687215" y="894924"/>
                </a:lnTo>
                <a:lnTo>
                  <a:pt x="6679942" y="894207"/>
                </a:lnTo>
                <a:cubicBezTo>
                  <a:pt x="6671649" y="893707"/>
                  <a:pt x="6663322" y="892600"/>
                  <a:pt x="6664074" y="889019"/>
                </a:cubicBezTo>
                <a:close/>
                <a:moveTo>
                  <a:pt x="2524911" y="885428"/>
                </a:moveTo>
                <a:cubicBezTo>
                  <a:pt x="2519916" y="897585"/>
                  <a:pt x="2510258" y="889058"/>
                  <a:pt x="2502842" y="893858"/>
                </a:cubicBezTo>
                <a:cubicBezTo>
                  <a:pt x="2506179" y="891185"/>
                  <a:pt x="2510452" y="888629"/>
                  <a:pt x="2502530" y="888316"/>
                </a:cubicBezTo>
                <a:cubicBezTo>
                  <a:pt x="2505106" y="887477"/>
                  <a:pt x="2524833" y="885624"/>
                  <a:pt x="2524911" y="885428"/>
                </a:cubicBezTo>
                <a:close/>
                <a:moveTo>
                  <a:pt x="5591065" y="884713"/>
                </a:moveTo>
                <a:cubicBezTo>
                  <a:pt x="5591351" y="884818"/>
                  <a:pt x="5581652" y="894311"/>
                  <a:pt x="5586540" y="888648"/>
                </a:cubicBezTo>
                <a:cubicBezTo>
                  <a:pt x="5589764" y="885687"/>
                  <a:pt x="5590969" y="884679"/>
                  <a:pt x="5591065" y="884713"/>
                </a:cubicBezTo>
                <a:close/>
                <a:moveTo>
                  <a:pt x="2208551" y="883906"/>
                </a:moveTo>
                <a:cubicBezTo>
                  <a:pt x="2209000" y="891419"/>
                  <a:pt x="2171125" y="900707"/>
                  <a:pt x="2193448" y="888941"/>
                </a:cubicBezTo>
                <a:cubicBezTo>
                  <a:pt x="2194482" y="888375"/>
                  <a:pt x="2208414" y="881370"/>
                  <a:pt x="2208551" y="883906"/>
                </a:cubicBezTo>
                <a:close/>
                <a:moveTo>
                  <a:pt x="2445533" y="880277"/>
                </a:moveTo>
                <a:cubicBezTo>
                  <a:pt x="2434742" y="888590"/>
                  <a:pt x="2436461" y="880414"/>
                  <a:pt x="2428264" y="885721"/>
                </a:cubicBezTo>
                <a:cubicBezTo>
                  <a:pt x="2441573" y="884999"/>
                  <a:pt x="2437865" y="889604"/>
                  <a:pt x="2445533" y="880277"/>
                </a:cubicBezTo>
                <a:close/>
                <a:moveTo>
                  <a:pt x="1944564" y="875613"/>
                </a:moveTo>
                <a:cubicBezTo>
                  <a:pt x="1956817" y="873721"/>
                  <a:pt x="1950670" y="882462"/>
                  <a:pt x="1961480" y="875633"/>
                </a:cubicBezTo>
                <a:cubicBezTo>
                  <a:pt x="1957997" y="879985"/>
                  <a:pt x="1954105" y="882961"/>
                  <a:pt x="1949722" y="885392"/>
                </a:cubicBezTo>
                <a:lnTo>
                  <a:pt x="1935083" y="891860"/>
                </a:lnTo>
                <a:lnTo>
                  <a:pt x="1935021" y="891887"/>
                </a:lnTo>
                <a:lnTo>
                  <a:pt x="1935021" y="891907"/>
                </a:lnTo>
                <a:cubicBezTo>
                  <a:pt x="1921186" y="897429"/>
                  <a:pt x="1933831" y="877233"/>
                  <a:pt x="1944564" y="875613"/>
                </a:cubicBezTo>
                <a:close/>
                <a:moveTo>
                  <a:pt x="5580052" y="870606"/>
                </a:moveTo>
                <a:cubicBezTo>
                  <a:pt x="5584921" y="870770"/>
                  <a:pt x="5591077" y="871409"/>
                  <a:pt x="5591965" y="871418"/>
                </a:cubicBezTo>
                <a:cubicBezTo>
                  <a:pt x="5588960" y="876121"/>
                  <a:pt x="5582189" y="875516"/>
                  <a:pt x="5575867" y="872648"/>
                </a:cubicBezTo>
                <a:cubicBezTo>
                  <a:pt x="5571603" y="870755"/>
                  <a:pt x="5575184" y="870443"/>
                  <a:pt x="5580052" y="870606"/>
                </a:cubicBezTo>
                <a:close/>
                <a:moveTo>
                  <a:pt x="5067911" y="870599"/>
                </a:moveTo>
                <a:cubicBezTo>
                  <a:pt x="5071189" y="870189"/>
                  <a:pt x="5077101" y="870443"/>
                  <a:pt x="5073218" y="873213"/>
                </a:cubicBezTo>
                <a:cubicBezTo>
                  <a:pt x="5072828" y="873096"/>
                  <a:pt x="5069394" y="872394"/>
                  <a:pt x="5067911" y="870599"/>
                </a:cubicBezTo>
                <a:close/>
                <a:moveTo>
                  <a:pt x="2023121" y="857681"/>
                </a:moveTo>
                <a:cubicBezTo>
                  <a:pt x="2030692" y="853369"/>
                  <a:pt x="2014262" y="862774"/>
                  <a:pt x="2022945" y="857798"/>
                </a:cubicBezTo>
                <a:cubicBezTo>
                  <a:pt x="2023063" y="857701"/>
                  <a:pt x="2023121" y="857681"/>
                  <a:pt x="2023121" y="857681"/>
                </a:cubicBezTo>
                <a:close/>
                <a:moveTo>
                  <a:pt x="5369070" y="853857"/>
                </a:moveTo>
                <a:cubicBezTo>
                  <a:pt x="5377169" y="853759"/>
                  <a:pt x="5383549" y="857350"/>
                  <a:pt x="5377363" y="860803"/>
                </a:cubicBezTo>
                <a:cubicBezTo>
                  <a:pt x="5372193" y="859340"/>
                  <a:pt x="5368954" y="856862"/>
                  <a:pt x="5369070" y="853857"/>
                </a:cubicBezTo>
                <a:close/>
                <a:moveTo>
                  <a:pt x="2090945" y="853308"/>
                </a:moveTo>
                <a:cubicBezTo>
                  <a:pt x="2093586" y="853038"/>
                  <a:pt x="2094225" y="854491"/>
                  <a:pt x="2090109" y="856725"/>
                </a:cubicBezTo>
                <a:cubicBezTo>
                  <a:pt x="2080469" y="861974"/>
                  <a:pt x="2079552" y="862150"/>
                  <a:pt x="2079767" y="860237"/>
                </a:cubicBezTo>
                <a:cubicBezTo>
                  <a:pt x="2083660" y="855574"/>
                  <a:pt x="2088304" y="853579"/>
                  <a:pt x="2090945" y="853308"/>
                </a:cubicBezTo>
                <a:close/>
                <a:moveTo>
                  <a:pt x="5431648" y="846676"/>
                </a:moveTo>
                <a:cubicBezTo>
                  <a:pt x="5427745" y="848549"/>
                  <a:pt x="5423726" y="848744"/>
                  <a:pt x="5419609" y="847242"/>
                </a:cubicBezTo>
                <a:cubicBezTo>
                  <a:pt x="5426809" y="848588"/>
                  <a:pt x="5450107" y="862891"/>
                  <a:pt x="5456956" y="853447"/>
                </a:cubicBezTo>
                <a:cubicBezTo>
                  <a:pt x="5448702" y="854032"/>
                  <a:pt x="5438458" y="850559"/>
                  <a:pt x="5431648" y="846676"/>
                </a:cubicBezTo>
                <a:close/>
                <a:moveTo>
                  <a:pt x="5364090" y="844554"/>
                </a:moveTo>
                <a:cubicBezTo>
                  <a:pt x="5368558" y="845521"/>
                  <a:pt x="5374553" y="848218"/>
                  <a:pt x="5376856" y="850579"/>
                </a:cubicBezTo>
                <a:cubicBezTo>
                  <a:pt x="5371354" y="850344"/>
                  <a:pt x="5365910" y="849798"/>
                  <a:pt x="5360485" y="848920"/>
                </a:cubicBezTo>
                <a:cubicBezTo>
                  <a:pt x="5356680" y="844354"/>
                  <a:pt x="5359621" y="843589"/>
                  <a:pt x="5364090" y="844554"/>
                </a:cubicBezTo>
                <a:close/>
                <a:moveTo>
                  <a:pt x="2670300" y="841369"/>
                </a:moveTo>
                <a:cubicBezTo>
                  <a:pt x="2685579" y="837154"/>
                  <a:pt x="2672017" y="848998"/>
                  <a:pt x="2664466" y="850579"/>
                </a:cubicBezTo>
                <a:cubicBezTo>
                  <a:pt x="2644837" y="854657"/>
                  <a:pt x="2655529" y="845447"/>
                  <a:pt x="2670300" y="841369"/>
                </a:cubicBezTo>
                <a:close/>
                <a:moveTo>
                  <a:pt x="5181208" y="839367"/>
                </a:moveTo>
                <a:cubicBezTo>
                  <a:pt x="5187305" y="838676"/>
                  <a:pt x="5193295" y="838583"/>
                  <a:pt x="5199076" y="839788"/>
                </a:cubicBezTo>
                <a:cubicBezTo>
                  <a:pt x="5176948" y="853330"/>
                  <a:pt x="5195056" y="878716"/>
                  <a:pt x="5166665" y="874696"/>
                </a:cubicBezTo>
                <a:cubicBezTo>
                  <a:pt x="5146372" y="871828"/>
                  <a:pt x="5105492" y="861857"/>
                  <a:pt x="5087248" y="852003"/>
                </a:cubicBezTo>
                <a:cubicBezTo>
                  <a:pt x="5076457" y="843925"/>
                  <a:pt x="5121903" y="841330"/>
                  <a:pt x="5126254" y="842852"/>
                </a:cubicBezTo>
                <a:cubicBezTo>
                  <a:pt x="5143669" y="848896"/>
                  <a:pt x="5162917" y="841439"/>
                  <a:pt x="5181208" y="839367"/>
                </a:cubicBezTo>
                <a:close/>
                <a:moveTo>
                  <a:pt x="5560967" y="838320"/>
                </a:moveTo>
                <a:cubicBezTo>
                  <a:pt x="5567447" y="839203"/>
                  <a:pt x="5574843" y="841232"/>
                  <a:pt x="5577974" y="845154"/>
                </a:cubicBezTo>
                <a:cubicBezTo>
                  <a:pt x="5575028" y="843613"/>
                  <a:pt x="5572023" y="843437"/>
                  <a:pt x="5568959" y="844647"/>
                </a:cubicBezTo>
                <a:cubicBezTo>
                  <a:pt x="5567613" y="844432"/>
                  <a:pt x="5550266" y="839339"/>
                  <a:pt x="5549447" y="838364"/>
                </a:cubicBezTo>
                <a:cubicBezTo>
                  <a:pt x="5548920" y="837701"/>
                  <a:pt x="5554486" y="837437"/>
                  <a:pt x="5560967" y="838320"/>
                </a:cubicBezTo>
                <a:close/>
                <a:moveTo>
                  <a:pt x="5442946" y="836978"/>
                </a:moveTo>
                <a:cubicBezTo>
                  <a:pt x="5452351" y="839925"/>
                  <a:pt x="5461600" y="843261"/>
                  <a:pt x="5470713" y="847008"/>
                </a:cubicBezTo>
                <a:cubicBezTo>
                  <a:pt x="5471805" y="838422"/>
                  <a:pt x="5445190" y="836900"/>
                  <a:pt x="5442946" y="836978"/>
                </a:cubicBezTo>
                <a:close/>
                <a:moveTo>
                  <a:pt x="2670442" y="835982"/>
                </a:moveTo>
                <a:cubicBezTo>
                  <a:pt x="2672062" y="835916"/>
                  <a:pt x="2673369" y="836876"/>
                  <a:pt x="2673403" y="839769"/>
                </a:cubicBezTo>
                <a:cubicBezTo>
                  <a:pt x="2657920" y="845608"/>
                  <a:pt x="2665584" y="836179"/>
                  <a:pt x="2670442" y="835982"/>
                </a:cubicBezTo>
                <a:close/>
                <a:moveTo>
                  <a:pt x="4714262" y="834871"/>
                </a:moveTo>
                <a:cubicBezTo>
                  <a:pt x="4714125" y="837290"/>
                  <a:pt x="4702613" y="840393"/>
                  <a:pt x="4701071" y="839671"/>
                </a:cubicBezTo>
                <a:cubicBezTo>
                  <a:pt x="4694944" y="836783"/>
                  <a:pt x="4714203" y="833915"/>
                  <a:pt x="4714262" y="834871"/>
                </a:cubicBezTo>
                <a:close/>
                <a:moveTo>
                  <a:pt x="2379534" y="833337"/>
                </a:moveTo>
                <a:cubicBezTo>
                  <a:pt x="2381151" y="833359"/>
                  <a:pt x="2381844" y="834012"/>
                  <a:pt x="2379502" y="835651"/>
                </a:cubicBezTo>
                <a:cubicBezTo>
                  <a:pt x="2368028" y="843593"/>
                  <a:pt x="2368672" y="837954"/>
                  <a:pt x="2374019" y="834812"/>
                </a:cubicBezTo>
                <a:cubicBezTo>
                  <a:pt x="2375375" y="833925"/>
                  <a:pt x="2377917" y="833315"/>
                  <a:pt x="2379534" y="833337"/>
                </a:cubicBezTo>
                <a:close/>
                <a:moveTo>
                  <a:pt x="2410176" y="830773"/>
                </a:moveTo>
                <a:lnTo>
                  <a:pt x="2410169" y="830799"/>
                </a:lnTo>
                <a:lnTo>
                  <a:pt x="2406788" y="835273"/>
                </a:lnTo>
                <a:cubicBezTo>
                  <a:pt x="2403971" y="838998"/>
                  <a:pt x="2402283" y="841222"/>
                  <a:pt x="2410176" y="830773"/>
                </a:cubicBezTo>
                <a:close/>
                <a:moveTo>
                  <a:pt x="2410805" y="829958"/>
                </a:moveTo>
                <a:lnTo>
                  <a:pt x="2410231" y="830717"/>
                </a:lnTo>
                <a:lnTo>
                  <a:pt x="2410176" y="830773"/>
                </a:lnTo>
                <a:cubicBezTo>
                  <a:pt x="2411864" y="828549"/>
                  <a:pt x="2411721" y="828743"/>
                  <a:pt x="2410805" y="829958"/>
                </a:cubicBezTo>
                <a:close/>
                <a:moveTo>
                  <a:pt x="5449795" y="826773"/>
                </a:moveTo>
                <a:cubicBezTo>
                  <a:pt x="5442809" y="826344"/>
                  <a:pt x="5446927" y="833954"/>
                  <a:pt x="5452624" y="833154"/>
                </a:cubicBezTo>
                <a:cubicBezTo>
                  <a:pt x="5454946" y="831827"/>
                  <a:pt x="5457814" y="827280"/>
                  <a:pt x="5449795" y="826773"/>
                </a:cubicBezTo>
                <a:close/>
                <a:moveTo>
                  <a:pt x="2397063" y="818226"/>
                </a:moveTo>
                <a:cubicBezTo>
                  <a:pt x="2392907" y="821778"/>
                  <a:pt x="2388751" y="825329"/>
                  <a:pt x="2384556" y="828861"/>
                </a:cubicBezTo>
                <a:cubicBezTo>
                  <a:pt x="2372594" y="832744"/>
                  <a:pt x="2390839" y="819709"/>
                  <a:pt x="2397063" y="818226"/>
                </a:cubicBezTo>
                <a:close/>
                <a:moveTo>
                  <a:pt x="2093445" y="817622"/>
                </a:moveTo>
                <a:cubicBezTo>
                  <a:pt x="2090947" y="820431"/>
                  <a:pt x="2053873" y="850637"/>
                  <a:pt x="2077074" y="840393"/>
                </a:cubicBezTo>
                <a:cubicBezTo>
                  <a:pt x="2068820" y="849232"/>
                  <a:pt x="2048429" y="856686"/>
                  <a:pt x="2054166" y="863672"/>
                </a:cubicBezTo>
                <a:cubicBezTo>
                  <a:pt x="2042653" y="870716"/>
                  <a:pt x="1979685" y="900629"/>
                  <a:pt x="1978749" y="904200"/>
                </a:cubicBezTo>
                <a:cubicBezTo>
                  <a:pt x="1986749" y="898834"/>
                  <a:pt x="1986105" y="897858"/>
                  <a:pt x="1976837" y="901253"/>
                </a:cubicBezTo>
                <a:cubicBezTo>
                  <a:pt x="1983217" y="897624"/>
                  <a:pt x="1990906" y="893116"/>
                  <a:pt x="1996096" y="887750"/>
                </a:cubicBezTo>
                <a:cubicBezTo>
                  <a:pt x="1975120" y="897917"/>
                  <a:pt x="1956504" y="912180"/>
                  <a:pt x="1935996" y="923186"/>
                </a:cubicBezTo>
                <a:cubicBezTo>
                  <a:pt x="1936250" y="919615"/>
                  <a:pt x="1938084" y="917000"/>
                  <a:pt x="1941499" y="915302"/>
                </a:cubicBezTo>
                <a:cubicBezTo>
                  <a:pt x="1907313" y="937488"/>
                  <a:pt x="1947763" y="910717"/>
                  <a:pt x="1916113" y="927342"/>
                </a:cubicBezTo>
                <a:cubicBezTo>
                  <a:pt x="1918454" y="925215"/>
                  <a:pt x="1921030" y="922171"/>
                  <a:pt x="1923801" y="920103"/>
                </a:cubicBezTo>
                <a:cubicBezTo>
                  <a:pt x="1919869" y="922045"/>
                  <a:pt x="1918991" y="922455"/>
                  <a:pt x="1917889" y="922998"/>
                </a:cubicBezTo>
                <a:lnTo>
                  <a:pt x="1910694" y="926666"/>
                </a:lnTo>
                <a:lnTo>
                  <a:pt x="1930201" y="910912"/>
                </a:lnTo>
                <a:cubicBezTo>
                  <a:pt x="1911976" y="921215"/>
                  <a:pt x="1948992" y="892453"/>
                  <a:pt x="1961891" y="889741"/>
                </a:cubicBezTo>
                <a:cubicBezTo>
                  <a:pt x="1952992" y="896277"/>
                  <a:pt x="1953792" y="896629"/>
                  <a:pt x="1964368" y="890716"/>
                </a:cubicBezTo>
                <a:cubicBezTo>
                  <a:pt x="1962651" y="900180"/>
                  <a:pt x="1972407" y="893448"/>
                  <a:pt x="1965540" y="898326"/>
                </a:cubicBezTo>
                <a:cubicBezTo>
                  <a:pt x="1975080" y="893956"/>
                  <a:pt x="1986847" y="879731"/>
                  <a:pt x="1970846" y="888941"/>
                </a:cubicBezTo>
                <a:cubicBezTo>
                  <a:pt x="1989403" y="867789"/>
                  <a:pt x="2005247" y="875789"/>
                  <a:pt x="2021345" y="865603"/>
                </a:cubicBezTo>
                <a:cubicBezTo>
                  <a:pt x="2016545" y="866052"/>
                  <a:pt x="2016858" y="864511"/>
                  <a:pt x="2022282" y="860998"/>
                </a:cubicBezTo>
                <a:cubicBezTo>
                  <a:pt x="2019550" y="861877"/>
                  <a:pt x="2016799" y="862384"/>
                  <a:pt x="2013969" y="862520"/>
                </a:cubicBezTo>
                <a:cubicBezTo>
                  <a:pt x="2023160" y="859398"/>
                  <a:pt x="2008974" y="861818"/>
                  <a:pt x="1997813" y="867711"/>
                </a:cubicBezTo>
                <a:cubicBezTo>
                  <a:pt x="2003491" y="860745"/>
                  <a:pt x="2057737" y="828607"/>
                  <a:pt x="2031063" y="846696"/>
                </a:cubicBezTo>
                <a:cubicBezTo>
                  <a:pt x="2038653" y="842012"/>
                  <a:pt x="2066986" y="826285"/>
                  <a:pt x="2066595" y="826422"/>
                </a:cubicBezTo>
                <a:cubicBezTo>
                  <a:pt x="2074693" y="820666"/>
                  <a:pt x="2083610" y="817739"/>
                  <a:pt x="2093445" y="817622"/>
                </a:cubicBezTo>
                <a:close/>
                <a:moveTo>
                  <a:pt x="2056507" y="812958"/>
                </a:moveTo>
                <a:cubicBezTo>
                  <a:pt x="2045053" y="820509"/>
                  <a:pt x="2032311" y="828685"/>
                  <a:pt x="2019472" y="833212"/>
                </a:cubicBezTo>
                <a:cubicBezTo>
                  <a:pt x="2020779" y="826012"/>
                  <a:pt x="2049678" y="809680"/>
                  <a:pt x="2056507" y="812958"/>
                </a:cubicBezTo>
                <a:close/>
                <a:moveTo>
                  <a:pt x="4768546" y="811514"/>
                </a:moveTo>
                <a:cubicBezTo>
                  <a:pt x="4761209" y="813485"/>
                  <a:pt x="4778088" y="814851"/>
                  <a:pt x="4777893" y="815982"/>
                </a:cubicBezTo>
                <a:cubicBezTo>
                  <a:pt x="4774380" y="836100"/>
                  <a:pt x="4744838" y="817114"/>
                  <a:pt x="4739921" y="821466"/>
                </a:cubicBezTo>
                <a:cubicBezTo>
                  <a:pt x="4744819" y="817153"/>
                  <a:pt x="4762009" y="808099"/>
                  <a:pt x="4768546" y="811534"/>
                </a:cubicBezTo>
                <a:close/>
                <a:moveTo>
                  <a:pt x="5334572" y="810246"/>
                </a:moveTo>
                <a:lnTo>
                  <a:pt x="5340391" y="812489"/>
                </a:lnTo>
                <a:lnTo>
                  <a:pt x="5343743" y="815226"/>
                </a:lnTo>
                <a:close/>
                <a:moveTo>
                  <a:pt x="4802422" y="808200"/>
                </a:moveTo>
                <a:cubicBezTo>
                  <a:pt x="4805937" y="809875"/>
                  <a:pt x="4807376" y="812412"/>
                  <a:pt x="4805171" y="812529"/>
                </a:cubicBezTo>
                <a:cubicBezTo>
                  <a:pt x="4798596" y="812860"/>
                  <a:pt x="4791298" y="811592"/>
                  <a:pt x="4787220" y="809036"/>
                </a:cubicBezTo>
                <a:cubicBezTo>
                  <a:pt x="4793317" y="805709"/>
                  <a:pt x="4798908" y="806524"/>
                  <a:pt x="4802422" y="808200"/>
                </a:cubicBezTo>
                <a:close/>
                <a:moveTo>
                  <a:pt x="2156432" y="807865"/>
                </a:moveTo>
                <a:cubicBezTo>
                  <a:pt x="2146344" y="840627"/>
                  <a:pt x="2095884" y="841330"/>
                  <a:pt x="2071981" y="856393"/>
                </a:cubicBezTo>
                <a:cubicBezTo>
                  <a:pt x="2078459" y="847300"/>
                  <a:pt x="2092138" y="837271"/>
                  <a:pt x="2100372" y="831632"/>
                </a:cubicBezTo>
                <a:cubicBezTo>
                  <a:pt x="2091864" y="835807"/>
                  <a:pt x="2084060" y="841017"/>
                  <a:pt x="2076918" y="847300"/>
                </a:cubicBezTo>
                <a:cubicBezTo>
                  <a:pt x="2072293" y="832178"/>
                  <a:pt x="2157759" y="803533"/>
                  <a:pt x="2156432" y="807865"/>
                </a:cubicBezTo>
                <a:close/>
                <a:moveTo>
                  <a:pt x="2204824" y="807338"/>
                </a:moveTo>
                <a:cubicBezTo>
                  <a:pt x="2163066" y="844822"/>
                  <a:pt x="2119221" y="868725"/>
                  <a:pt x="2074381" y="900161"/>
                </a:cubicBezTo>
                <a:cubicBezTo>
                  <a:pt x="2091630" y="893390"/>
                  <a:pt x="2045482" y="933020"/>
                  <a:pt x="2040155" y="938464"/>
                </a:cubicBezTo>
                <a:cubicBezTo>
                  <a:pt x="2055005" y="933157"/>
                  <a:pt x="2056722" y="926444"/>
                  <a:pt x="2065094" y="934035"/>
                </a:cubicBezTo>
                <a:cubicBezTo>
                  <a:pt x="2066303" y="940259"/>
                  <a:pt x="2063961" y="945235"/>
                  <a:pt x="2058049" y="948942"/>
                </a:cubicBezTo>
                <a:cubicBezTo>
                  <a:pt x="2069698" y="944337"/>
                  <a:pt x="2063922" y="957567"/>
                  <a:pt x="2077679" y="947791"/>
                </a:cubicBezTo>
                <a:cubicBezTo>
                  <a:pt x="2082732" y="955460"/>
                  <a:pt x="2058049" y="963089"/>
                  <a:pt x="2053717" y="966406"/>
                </a:cubicBezTo>
                <a:cubicBezTo>
                  <a:pt x="2078147" y="955791"/>
                  <a:pt x="2037931" y="983226"/>
                  <a:pt x="2037287" y="983773"/>
                </a:cubicBezTo>
                <a:cubicBezTo>
                  <a:pt x="2040215" y="982324"/>
                  <a:pt x="2064501" y="971107"/>
                  <a:pt x="2075942" y="964543"/>
                </a:cubicBezTo>
                <a:lnTo>
                  <a:pt x="2080232" y="961284"/>
                </a:lnTo>
                <a:lnTo>
                  <a:pt x="2096352" y="957587"/>
                </a:lnTo>
                <a:cubicBezTo>
                  <a:pt x="2089212" y="971128"/>
                  <a:pt x="2075103" y="971831"/>
                  <a:pt x="2066226" y="977607"/>
                </a:cubicBezTo>
                <a:cubicBezTo>
                  <a:pt x="2083474" y="976124"/>
                  <a:pt x="2069873" y="991207"/>
                  <a:pt x="2065893" y="995871"/>
                </a:cubicBezTo>
                <a:cubicBezTo>
                  <a:pt x="2067005" y="995480"/>
                  <a:pt x="2143457" y="931869"/>
                  <a:pt x="2140373" y="950874"/>
                </a:cubicBezTo>
                <a:cubicBezTo>
                  <a:pt x="2139553" y="955909"/>
                  <a:pt x="2106558" y="979460"/>
                  <a:pt x="2114421" y="984124"/>
                </a:cubicBezTo>
                <a:cubicBezTo>
                  <a:pt x="2117250" y="985802"/>
                  <a:pt x="2129505" y="984358"/>
                  <a:pt x="2123359" y="991539"/>
                </a:cubicBezTo>
                <a:cubicBezTo>
                  <a:pt x="2135905" y="984456"/>
                  <a:pt x="2151242" y="969977"/>
                  <a:pt x="2160179" y="958718"/>
                </a:cubicBezTo>
                <a:cubicBezTo>
                  <a:pt x="2144080" y="971167"/>
                  <a:pt x="2158247" y="945820"/>
                  <a:pt x="2166520" y="942972"/>
                </a:cubicBezTo>
                <a:cubicBezTo>
                  <a:pt x="2171008" y="944494"/>
                  <a:pt x="2170989" y="947459"/>
                  <a:pt x="2166403" y="951908"/>
                </a:cubicBezTo>
                <a:cubicBezTo>
                  <a:pt x="2185526" y="935752"/>
                  <a:pt x="2203477" y="919107"/>
                  <a:pt x="2222327" y="903185"/>
                </a:cubicBezTo>
                <a:cubicBezTo>
                  <a:pt x="2219692" y="904005"/>
                  <a:pt x="2217019" y="904317"/>
                  <a:pt x="2214288" y="904083"/>
                </a:cubicBezTo>
                <a:cubicBezTo>
                  <a:pt x="2219868" y="901253"/>
                  <a:pt x="2224980" y="897741"/>
                  <a:pt x="2229684" y="893546"/>
                </a:cubicBezTo>
                <a:cubicBezTo>
                  <a:pt x="2207419" y="901292"/>
                  <a:pt x="2229489" y="884453"/>
                  <a:pt x="2227459" y="877740"/>
                </a:cubicBezTo>
                <a:cubicBezTo>
                  <a:pt x="2251792" y="860433"/>
                  <a:pt x="2283636" y="848666"/>
                  <a:pt x="2311734" y="839066"/>
                </a:cubicBezTo>
                <a:cubicBezTo>
                  <a:pt x="2311812" y="843417"/>
                  <a:pt x="2308789" y="846091"/>
                  <a:pt x="2302602" y="847066"/>
                </a:cubicBezTo>
                <a:cubicBezTo>
                  <a:pt x="2326525" y="838090"/>
                  <a:pt x="2280026" y="861408"/>
                  <a:pt x="2330622" y="838617"/>
                </a:cubicBezTo>
                <a:cubicBezTo>
                  <a:pt x="2327442" y="845271"/>
                  <a:pt x="2322369" y="850052"/>
                  <a:pt x="2315402" y="852920"/>
                </a:cubicBezTo>
                <a:cubicBezTo>
                  <a:pt x="2344496" y="840510"/>
                  <a:pt x="2252806" y="886482"/>
                  <a:pt x="2296553" y="874833"/>
                </a:cubicBezTo>
                <a:cubicBezTo>
                  <a:pt x="2290681" y="875965"/>
                  <a:pt x="2286719" y="879106"/>
                  <a:pt x="2284650" y="884238"/>
                </a:cubicBezTo>
                <a:cubicBezTo>
                  <a:pt x="2287714" y="883028"/>
                  <a:pt x="2295598" y="886228"/>
                  <a:pt x="2297704" y="891575"/>
                </a:cubicBezTo>
                <a:cubicBezTo>
                  <a:pt x="2301998" y="902424"/>
                  <a:pt x="2230444" y="950347"/>
                  <a:pt x="2221702" y="955967"/>
                </a:cubicBezTo>
                <a:cubicBezTo>
                  <a:pt x="2225390" y="955596"/>
                  <a:pt x="2228532" y="954133"/>
                  <a:pt x="2231166" y="951616"/>
                </a:cubicBezTo>
                <a:cubicBezTo>
                  <a:pt x="2224883" y="957391"/>
                  <a:pt x="2217527" y="961216"/>
                  <a:pt x="2209155" y="963109"/>
                </a:cubicBezTo>
                <a:cubicBezTo>
                  <a:pt x="2213566" y="955928"/>
                  <a:pt x="2202755" y="963109"/>
                  <a:pt x="2208318" y="954718"/>
                </a:cubicBezTo>
                <a:cubicBezTo>
                  <a:pt x="2205175" y="956435"/>
                  <a:pt x="2202170" y="958309"/>
                  <a:pt x="2199302" y="960396"/>
                </a:cubicBezTo>
                <a:cubicBezTo>
                  <a:pt x="2201487" y="959323"/>
                  <a:pt x="2203712" y="958289"/>
                  <a:pt x="2205937" y="957216"/>
                </a:cubicBezTo>
                <a:cubicBezTo>
                  <a:pt x="2200999" y="961235"/>
                  <a:pt x="2203302" y="978055"/>
                  <a:pt x="2186560" y="976202"/>
                </a:cubicBezTo>
                <a:cubicBezTo>
                  <a:pt x="2197428" y="977412"/>
                  <a:pt x="2199926" y="981080"/>
                  <a:pt x="2208629" y="975636"/>
                </a:cubicBezTo>
                <a:cubicBezTo>
                  <a:pt x="2207399" y="986309"/>
                  <a:pt x="2189643" y="986563"/>
                  <a:pt x="2185819" y="988866"/>
                </a:cubicBezTo>
                <a:cubicBezTo>
                  <a:pt x="2184238" y="986173"/>
                  <a:pt x="2183691" y="983285"/>
                  <a:pt x="2184101" y="980241"/>
                </a:cubicBezTo>
                <a:cubicBezTo>
                  <a:pt x="2161388" y="989275"/>
                  <a:pt x="2153134" y="987617"/>
                  <a:pt x="2127007" y="1006349"/>
                </a:cubicBezTo>
                <a:cubicBezTo>
                  <a:pt x="2132997" y="1005081"/>
                  <a:pt x="2138911" y="1003656"/>
                  <a:pt x="2144842" y="1002115"/>
                </a:cubicBezTo>
                <a:cubicBezTo>
                  <a:pt x="2126539" y="1021276"/>
                  <a:pt x="2106343" y="1040477"/>
                  <a:pt x="2083709" y="1054428"/>
                </a:cubicBezTo>
                <a:cubicBezTo>
                  <a:pt x="2107416" y="1042096"/>
                  <a:pt x="2080060" y="1068322"/>
                  <a:pt x="2075981" y="1072185"/>
                </a:cubicBezTo>
                <a:cubicBezTo>
                  <a:pt x="2059611" y="1087737"/>
                  <a:pt x="2045619" y="1108069"/>
                  <a:pt x="2025795" y="1119386"/>
                </a:cubicBezTo>
                <a:cubicBezTo>
                  <a:pt x="1996954" y="1135816"/>
                  <a:pt x="1971314" y="1161729"/>
                  <a:pt x="1934182" y="1179291"/>
                </a:cubicBezTo>
                <a:cubicBezTo>
                  <a:pt x="2007062" y="1146431"/>
                  <a:pt x="1906454" y="1211916"/>
                  <a:pt x="1903508" y="1219253"/>
                </a:cubicBezTo>
                <a:cubicBezTo>
                  <a:pt x="1907781" y="1218609"/>
                  <a:pt x="1911879" y="1217458"/>
                  <a:pt x="1915840" y="1215721"/>
                </a:cubicBezTo>
                <a:cubicBezTo>
                  <a:pt x="1902415" y="1231663"/>
                  <a:pt x="1876326" y="1259137"/>
                  <a:pt x="1855994" y="1269498"/>
                </a:cubicBezTo>
                <a:cubicBezTo>
                  <a:pt x="1853771" y="1265713"/>
                  <a:pt x="1787270" y="1381833"/>
                  <a:pt x="1773964" y="1392428"/>
                </a:cubicBezTo>
                <a:cubicBezTo>
                  <a:pt x="1777398" y="1390887"/>
                  <a:pt x="1815583" y="1376916"/>
                  <a:pt x="1815115" y="1376057"/>
                </a:cubicBezTo>
                <a:cubicBezTo>
                  <a:pt x="1820169" y="1385716"/>
                  <a:pt x="1814101" y="1412058"/>
                  <a:pt x="1808324" y="1419161"/>
                </a:cubicBezTo>
                <a:cubicBezTo>
                  <a:pt x="1821320" y="1407980"/>
                  <a:pt x="1824188" y="1406302"/>
                  <a:pt x="1816910" y="1414107"/>
                </a:cubicBezTo>
                <a:cubicBezTo>
                  <a:pt x="1847682" y="1388097"/>
                  <a:pt x="1882648" y="1362886"/>
                  <a:pt x="1923742" y="1355940"/>
                </a:cubicBezTo>
                <a:cubicBezTo>
                  <a:pt x="1932679" y="1354418"/>
                  <a:pt x="1993500" y="1345832"/>
                  <a:pt x="1995022" y="1342944"/>
                </a:cubicBezTo>
                <a:cubicBezTo>
                  <a:pt x="1998905" y="1339432"/>
                  <a:pt x="2075571" y="1297928"/>
                  <a:pt x="2075727" y="1299197"/>
                </a:cubicBezTo>
                <a:cubicBezTo>
                  <a:pt x="2078050" y="1317363"/>
                  <a:pt x="2050302" y="1345871"/>
                  <a:pt x="2053970" y="1363979"/>
                </a:cubicBezTo>
                <a:cubicBezTo>
                  <a:pt x="2054946" y="1368896"/>
                  <a:pt x="2080703" y="1362457"/>
                  <a:pt x="2063435" y="1375765"/>
                </a:cubicBezTo>
                <a:cubicBezTo>
                  <a:pt x="2065600" y="1374613"/>
                  <a:pt x="2102870" y="1364174"/>
                  <a:pt x="2089659" y="1383004"/>
                </a:cubicBezTo>
                <a:cubicBezTo>
                  <a:pt x="2095942" y="1377755"/>
                  <a:pt x="2103143" y="1375257"/>
                  <a:pt x="2111221" y="1375530"/>
                </a:cubicBezTo>
                <a:cubicBezTo>
                  <a:pt x="2104373" y="1368447"/>
                  <a:pt x="2126324" y="1352408"/>
                  <a:pt x="2130090" y="1350652"/>
                </a:cubicBezTo>
                <a:cubicBezTo>
                  <a:pt x="2127865" y="1359452"/>
                  <a:pt x="2134325" y="1348466"/>
                  <a:pt x="2135418" y="1355725"/>
                </a:cubicBezTo>
                <a:cubicBezTo>
                  <a:pt x="2140275" y="1344115"/>
                  <a:pt x="2151086" y="1332115"/>
                  <a:pt x="2156023" y="1317558"/>
                </a:cubicBezTo>
                <a:cubicBezTo>
                  <a:pt x="2154988" y="1320621"/>
                  <a:pt x="2152822" y="1311529"/>
                  <a:pt x="2154930" y="1306670"/>
                </a:cubicBezTo>
                <a:cubicBezTo>
                  <a:pt x="2138714" y="1313402"/>
                  <a:pt x="2169135" y="1268015"/>
                  <a:pt x="2147027" y="1278162"/>
                </a:cubicBezTo>
                <a:cubicBezTo>
                  <a:pt x="2151183" y="1275215"/>
                  <a:pt x="2151632" y="1267918"/>
                  <a:pt x="2144510" y="1269713"/>
                </a:cubicBezTo>
                <a:cubicBezTo>
                  <a:pt x="2160237" y="1238531"/>
                  <a:pt x="2214970" y="1213028"/>
                  <a:pt x="2239498" y="1186588"/>
                </a:cubicBezTo>
                <a:cubicBezTo>
                  <a:pt x="2258952" y="1165554"/>
                  <a:pt x="2280728" y="1096010"/>
                  <a:pt x="2228317" y="1128148"/>
                </a:cubicBezTo>
                <a:cubicBezTo>
                  <a:pt x="2242581" y="1102957"/>
                  <a:pt x="2266348" y="1085590"/>
                  <a:pt x="2284320" y="1064907"/>
                </a:cubicBezTo>
                <a:cubicBezTo>
                  <a:pt x="2274778" y="1067073"/>
                  <a:pt x="2280553" y="1050858"/>
                  <a:pt x="2283441" y="1048106"/>
                </a:cubicBezTo>
                <a:cubicBezTo>
                  <a:pt x="2281606" y="1049238"/>
                  <a:pt x="2250153" y="1066312"/>
                  <a:pt x="2252708" y="1065317"/>
                </a:cubicBezTo>
                <a:cubicBezTo>
                  <a:pt x="2265997" y="1051677"/>
                  <a:pt x="2281431" y="1044262"/>
                  <a:pt x="2293255" y="1027715"/>
                </a:cubicBezTo>
                <a:cubicBezTo>
                  <a:pt x="2300241" y="1017940"/>
                  <a:pt x="2292241" y="1008866"/>
                  <a:pt x="2310583" y="994485"/>
                </a:cubicBezTo>
                <a:cubicBezTo>
                  <a:pt x="2307558" y="992963"/>
                  <a:pt x="2304963" y="993919"/>
                  <a:pt x="2302797" y="997354"/>
                </a:cubicBezTo>
                <a:cubicBezTo>
                  <a:pt x="2300670" y="994173"/>
                  <a:pt x="2365023" y="972865"/>
                  <a:pt x="2366584" y="971128"/>
                </a:cubicBezTo>
                <a:cubicBezTo>
                  <a:pt x="2382429" y="960338"/>
                  <a:pt x="2403971" y="948416"/>
                  <a:pt x="2421181" y="939986"/>
                </a:cubicBezTo>
                <a:cubicBezTo>
                  <a:pt x="2421415" y="939869"/>
                  <a:pt x="2461631" y="924844"/>
                  <a:pt x="2447914" y="939030"/>
                </a:cubicBezTo>
                <a:cubicBezTo>
                  <a:pt x="2452597" y="936415"/>
                  <a:pt x="2487290" y="923342"/>
                  <a:pt x="2465553" y="940767"/>
                </a:cubicBezTo>
                <a:cubicBezTo>
                  <a:pt x="2484286" y="933918"/>
                  <a:pt x="2468949" y="941840"/>
                  <a:pt x="2464969" y="943498"/>
                </a:cubicBezTo>
                <a:cubicBezTo>
                  <a:pt x="2470275" y="948162"/>
                  <a:pt x="2528794" y="923478"/>
                  <a:pt x="2527956" y="921234"/>
                </a:cubicBezTo>
                <a:cubicBezTo>
                  <a:pt x="2528891" y="923712"/>
                  <a:pt x="2502042" y="967538"/>
                  <a:pt x="2500091" y="970797"/>
                </a:cubicBezTo>
                <a:cubicBezTo>
                  <a:pt x="2512950" y="964553"/>
                  <a:pt x="2509672" y="967870"/>
                  <a:pt x="2502179" y="974485"/>
                </a:cubicBezTo>
                <a:cubicBezTo>
                  <a:pt x="2502940" y="974426"/>
                  <a:pt x="2512345" y="969255"/>
                  <a:pt x="2511389" y="973353"/>
                </a:cubicBezTo>
                <a:cubicBezTo>
                  <a:pt x="2505457" y="978270"/>
                  <a:pt x="2499505" y="983090"/>
                  <a:pt x="2493534" y="987929"/>
                </a:cubicBezTo>
                <a:cubicBezTo>
                  <a:pt x="2505613" y="977509"/>
                  <a:pt x="2549790" y="967675"/>
                  <a:pt x="2543859" y="977841"/>
                </a:cubicBezTo>
                <a:cubicBezTo>
                  <a:pt x="2549790" y="971499"/>
                  <a:pt x="2603489" y="933215"/>
                  <a:pt x="2595528" y="947928"/>
                </a:cubicBezTo>
                <a:cubicBezTo>
                  <a:pt x="2604523" y="938932"/>
                  <a:pt x="2603313" y="930405"/>
                  <a:pt x="2616797" y="923420"/>
                </a:cubicBezTo>
                <a:cubicBezTo>
                  <a:pt x="2608309" y="925586"/>
                  <a:pt x="2625343" y="914346"/>
                  <a:pt x="2619216" y="911790"/>
                </a:cubicBezTo>
                <a:cubicBezTo>
                  <a:pt x="2626808" y="909878"/>
                  <a:pt x="2646631" y="870033"/>
                  <a:pt x="2664095" y="871750"/>
                </a:cubicBezTo>
                <a:cubicBezTo>
                  <a:pt x="2668076" y="872140"/>
                  <a:pt x="2661910" y="882989"/>
                  <a:pt x="2661306" y="883906"/>
                </a:cubicBezTo>
                <a:cubicBezTo>
                  <a:pt x="2678945" y="870150"/>
                  <a:pt x="2662125" y="889721"/>
                  <a:pt x="2678886" y="885448"/>
                </a:cubicBezTo>
                <a:cubicBezTo>
                  <a:pt x="2677111" y="887809"/>
                  <a:pt x="2674944" y="889721"/>
                  <a:pt x="2672428" y="891204"/>
                </a:cubicBezTo>
                <a:cubicBezTo>
                  <a:pt x="2676330" y="891146"/>
                  <a:pt x="2692291" y="884492"/>
                  <a:pt x="2678866" y="894912"/>
                </a:cubicBezTo>
                <a:cubicBezTo>
                  <a:pt x="2687355" y="891243"/>
                  <a:pt x="2690633" y="891438"/>
                  <a:pt x="2693423" y="895399"/>
                </a:cubicBezTo>
                <a:cubicBezTo>
                  <a:pt x="2695131" y="897814"/>
                  <a:pt x="2692402" y="901007"/>
                  <a:pt x="2688341" y="903994"/>
                </a:cubicBezTo>
                <a:lnTo>
                  <a:pt x="2685927" y="905354"/>
                </a:lnTo>
                <a:lnTo>
                  <a:pt x="2672841" y="911592"/>
                </a:lnTo>
                <a:cubicBezTo>
                  <a:pt x="2669807" y="913358"/>
                  <a:pt x="2671651" y="912952"/>
                  <a:pt x="2675270" y="911358"/>
                </a:cubicBezTo>
                <a:lnTo>
                  <a:pt x="2685927" y="905354"/>
                </a:lnTo>
                <a:lnTo>
                  <a:pt x="2699688" y="898795"/>
                </a:lnTo>
                <a:cubicBezTo>
                  <a:pt x="2696057" y="906931"/>
                  <a:pt x="2697852" y="911517"/>
                  <a:pt x="2698672" y="911985"/>
                </a:cubicBezTo>
                <a:cubicBezTo>
                  <a:pt x="2699550" y="911400"/>
                  <a:pt x="2720819" y="905858"/>
                  <a:pt x="2719882" y="907497"/>
                </a:cubicBezTo>
                <a:cubicBezTo>
                  <a:pt x="2716995" y="910736"/>
                  <a:pt x="2711376" y="911263"/>
                  <a:pt x="2707532" y="912395"/>
                </a:cubicBezTo>
                <a:cubicBezTo>
                  <a:pt x="2710067" y="912395"/>
                  <a:pt x="2710711" y="913410"/>
                  <a:pt x="2709463" y="915420"/>
                </a:cubicBezTo>
                <a:cubicBezTo>
                  <a:pt x="2712741" y="914639"/>
                  <a:pt x="2715960" y="913546"/>
                  <a:pt x="2719043" y="912200"/>
                </a:cubicBezTo>
                <a:cubicBezTo>
                  <a:pt x="2714303" y="921410"/>
                  <a:pt x="2706438" y="918717"/>
                  <a:pt x="2698438" y="923205"/>
                </a:cubicBezTo>
                <a:cubicBezTo>
                  <a:pt x="2709307" y="919927"/>
                  <a:pt x="2706497" y="921332"/>
                  <a:pt x="2717502" y="922620"/>
                </a:cubicBezTo>
                <a:cubicBezTo>
                  <a:pt x="2731512" y="924239"/>
                  <a:pt x="2700701" y="944181"/>
                  <a:pt x="2709580" y="931635"/>
                </a:cubicBezTo>
                <a:cubicBezTo>
                  <a:pt x="2706497" y="936610"/>
                  <a:pt x="2702282" y="940220"/>
                  <a:pt x="2696857" y="942503"/>
                </a:cubicBezTo>
                <a:cubicBezTo>
                  <a:pt x="2703706" y="939693"/>
                  <a:pt x="2716370" y="935323"/>
                  <a:pt x="2693033" y="948396"/>
                </a:cubicBezTo>
                <a:lnTo>
                  <a:pt x="2695008" y="948110"/>
                </a:lnTo>
                <a:lnTo>
                  <a:pt x="2695297" y="948794"/>
                </a:lnTo>
                <a:cubicBezTo>
                  <a:pt x="2696831" y="948461"/>
                  <a:pt x="2698997" y="947779"/>
                  <a:pt x="2699413" y="947471"/>
                </a:cubicBezTo>
                <a:lnTo>
                  <a:pt x="2695008" y="948110"/>
                </a:lnTo>
                <a:lnTo>
                  <a:pt x="2694971" y="948021"/>
                </a:lnTo>
                <a:cubicBezTo>
                  <a:pt x="2697081" y="946931"/>
                  <a:pt x="2702204" y="944767"/>
                  <a:pt x="2712721" y="940806"/>
                </a:cubicBezTo>
                <a:cubicBezTo>
                  <a:pt x="2709443" y="944045"/>
                  <a:pt x="2699999" y="949684"/>
                  <a:pt x="2695082" y="951850"/>
                </a:cubicBezTo>
                <a:cubicBezTo>
                  <a:pt x="2714243" y="948533"/>
                  <a:pt x="2717697" y="946269"/>
                  <a:pt x="2709580" y="951108"/>
                </a:cubicBezTo>
                <a:cubicBezTo>
                  <a:pt x="2712098" y="950523"/>
                  <a:pt x="2719492" y="942718"/>
                  <a:pt x="2719531" y="942718"/>
                </a:cubicBezTo>
                <a:cubicBezTo>
                  <a:pt x="2722360" y="946738"/>
                  <a:pt x="2720702" y="949703"/>
                  <a:pt x="2714555" y="951655"/>
                </a:cubicBezTo>
                <a:cubicBezTo>
                  <a:pt x="2725210" y="948767"/>
                  <a:pt x="2729444" y="948084"/>
                  <a:pt x="2737424" y="943615"/>
                </a:cubicBezTo>
                <a:cubicBezTo>
                  <a:pt x="2726185" y="956787"/>
                  <a:pt x="2752430" y="942718"/>
                  <a:pt x="2732001" y="958172"/>
                </a:cubicBezTo>
                <a:cubicBezTo>
                  <a:pt x="2742030" y="953372"/>
                  <a:pt x="2740293" y="957840"/>
                  <a:pt x="2749952" y="948435"/>
                </a:cubicBezTo>
                <a:cubicBezTo>
                  <a:pt x="2751571" y="950425"/>
                  <a:pt x="2751239" y="952221"/>
                  <a:pt x="2748878" y="953860"/>
                </a:cubicBezTo>
                <a:cubicBezTo>
                  <a:pt x="2763318" y="947889"/>
                  <a:pt x="2755083" y="948611"/>
                  <a:pt x="2768235" y="942172"/>
                </a:cubicBezTo>
                <a:cubicBezTo>
                  <a:pt x="2770537" y="941020"/>
                  <a:pt x="2769113" y="944903"/>
                  <a:pt x="2767357" y="946855"/>
                </a:cubicBezTo>
                <a:cubicBezTo>
                  <a:pt x="2770089" y="945137"/>
                  <a:pt x="2772939" y="943596"/>
                  <a:pt x="2775866" y="942250"/>
                </a:cubicBezTo>
                <a:cubicBezTo>
                  <a:pt x="2765523" y="954699"/>
                  <a:pt x="2802382" y="935791"/>
                  <a:pt x="2806441" y="934113"/>
                </a:cubicBezTo>
                <a:cubicBezTo>
                  <a:pt x="2802968" y="941001"/>
                  <a:pt x="2797699" y="942620"/>
                  <a:pt x="2821212" y="935401"/>
                </a:cubicBezTo>
                <a:cubicBezTo>
                  <a:pt x="2819027" y="945255"/>
                  <a:pt x="2795885" y="951811"/>
                  <a:pt x="2788879" y="957021"/>
                </a:cubicBezTo>
                <a:cubicBezTo>
                  <a:pt x="2801465" y="951440"/>
                  <a:pt x="2838988" y="940786"/>
                  <a:pt x="2808179" y="963343"/>
                </a:cubicBezTo>
                <a:cubicBezTo>
                  <a:pt x="2809914" y="962757"/>
                  <a:pt x="2849213" y="942093"/>
                  <a:pt x="2834637" y="951577"/>
                </a:cubicBezTo>
                <a:cubicBezTo>
                  <a:pt x="2844744" y="949742"/>
                  <a:pt x="2852042" y="948747"/>
                  <a:pt x="2860062" y="945040"/>
                </a:cubicBezTo>
                <a:cubicBezTo>
                  <a:pt x="2849388" y="951225"/>
                  <a:pt x="2862384" y="954426"/>
                  <a:pt x="2846813" y="961450"/>
                </a:cubicBezTo>
                <a:cubicBezTo>
                  <a:pt x="2859086" y="960377"/>
                  <a:pt x="2845233" y="967597"/>
                  <a:pt x="2843614" y="968280"/>
                </a:cubicBezTo>
                <a:cubicBezTo>
                  <a:pt x="2845096" y="968924"/>
                  <a:pt x="2852862" y="969997"/>
                  <a:pt x="2853896" y="974465"/>
                </a:cubicBezTo>
                <a:lnTo>
                  <a:pt x="2847286" y="975749"/>
                </a:lnTo>
                <a:lnTo>
                  <a:pt x="2846677" y="975636"/>
                </a:lnTo>
                <a:cubicBezTo>
                  <a:pt x="2844860" y="975851"/>
                  <a:pt x="2843401" y="976338"/>
                  <a:pt x="2844028" y="976382"/>
                </a:cubicBezTo>
                <a:lnTo>
                  <a:pt x="2847286" y="975749"/>
                </a:lnTo>
                <a:lnTo>
                  <a:pt x="2851476" y="976529"/>
                </a:lnTo>
                <a:cubicBezTo>
                  <a:pt x="2852283" y="977578"/>
                  <a:pt x="2851721" y="979617"/>
                  <a:pt x="2848062" y="983363"/>
                </a:cubicBezTo>
                <a:lnTo>
                  <a:pt x="2836050" y="992637"/>
                </a:lnTo>
                <a:lnTo>
                  <a:pt x="2832685" y="992650"/>
                </a:lnTo>
                <a:cubicBezTo>
                  <a:pt x="2826540" y="994528"/>
                  <a:pt x="2820729" y="998096"/>
                  <a:pt x="2815178" y="1002869"/>
                </a:cubicBezTo>
                <a:lnTo>
                  <a:pt x="2807141" y="1013114"/>
                </a:lnTo>
                <a:lnTo>
                  <a:pt x="2799460" y="1017102"/>
                </a:lnTo>
                <a:cubicBezTo>
                  <a:pt x="2777032" y="1027666"/>
                  <a:pt x="2738488" y="1044960"/>
                  <a:pt x="2740391" y="1054077"/>
                </a:cubicBezTo>
                <a:cubicBezTo>
                  <a:pt x="2746576" y="1083171"/>
                  <a:pt x="2629792" y="1120460"/>
                  <a:pt x="2608895" y="1130392"/>
                </a:cubicBezTo>
                <a:cubicBezTo>
                  <a:pt x="2547194" y="1159719"/>
                  <a:pt x="2512619" y="1178295"/>
                  <a:pt x="2470529" y="1219584"/>
                </a:cubicBezTo>
                <a:cubicBezTo>
                  <a:pt x="2428128" y="1261147"/>
                  <a:pt x="2385356" y="1304758"/>
                  <a:pt x="2341920" y="1349052"/>
                </a:cubicBezTo>
                <a:cubicBezTo>
                  <a:pt x="2379385" y="1319490"/>
                  <a:pt x="2404888" y="1278259"/>
                  <a:pt x="2443230" y="1249068"/>
                </a:cubicBezTo>
                <a:cubicBezTo>
                  <a:pt x="2451427" y="1242863"/>
                  <a:pt x="2566766" y="1174569"/>
                  <a:pt x="2564502" y="1187486"/>
                </a:cubicBezTo>
                <a:cubicBezTo>
                  <a:pt x="2559819" y="1188754"/>
                  <a:pt x="2501788" y="1232053"/>
                  <a:pt x="2487856" y="1242356"/>
                </a:cubicBezTo>
                <a:cubicBezTo>
                  <a:pt x="2496911" y="1237556"/>
                  <a:pt x="2534727" y="1222258"/>
                  <a:pt x="2543409" y="1223038"/>
                </a:cubicBezTo>
                <a:cubicBezTo>
                  <a:pt x="2536560" y="1232034"/>
                  <a:pt x="2529282" y="1240639"/>
                  <a:pt x="2521555" y="1248932"/>
                </a:cubicBezTo>
                <a:cubicBezTo>
                  <a:pt x="2537341" y="1241205"/>
                  <a:pt x="2539311" y="1257225"/>
                  <a:pt x="2563742" y="1251117"/>
                </a:cubicBezTo>
                <a:cubicBezTo>
                  <a:pt x="2534062" y="1272796"/>
                  <a:pt x="2606533" y="1231663"/>
                  <a:pt x="2594065" y="1248229"/>
                </a:cubicBezTo>
                <a:cubicBezTo>
                  <a:pt x="2608816" y="1240853"/>
                  <a:pt x="2626884" y="1232053"/>
                  <a:pt x="2631275" y="1221945"/>
                </a:cubicBezTo>
                <a:cubicBezTo>
                  <a:pt x="2638066" y="1206140"/>
                  <a:pt x="2693755" y="1160168"/>
                  <a:pt x="2666105" y="1198042"/>
                </a:cubicBezTo>
                <a:cubicBezTo>
                  <a:pt x="2736098" y="1164227"/>
                  <a:pt x="2663217" y="1202960"/>
                  <a:pt x="2689619" y="1196969"/>
                </a:cubicBezTo>
                <a:cubicBezTo>
                  <a:pt x="2670632" y="1204052"/>
                  <a:pt x="2650476" y="1224970"/>
                  <a:pt x="2635782" y="1234414"/>
                </a:cubicBezTo>
                <a:cubicBezTo>
                  <a:pt x="2639218" y="1233282"/>
                  <a:pt x="2642553" y="1231995"/>
                  <a:pt x="2645831" y="1230531"/>
                </a:cubicBezTo>
                <a:cubicBezTo>
                  <a:pt x="2643334" y="1242922"/>
                  <a:pt x="2569322" y="1293440"/>
                  <a:pt x="2555117" y="1295606"/>
                </a:cubicBezTo>
                <a:cubicBezTo>
                  <a:pt x="2543214" y="1297421"/>
                  <a:pt x="2494198" y="1341832"/>
                  <a:pt x="2483251" y="1352740"/>
                </a:cubicBezTo>
                <a:cubicBezTo>
                  <a:pt x="2467778" y="1351061"/>
                  <a:pt x="2486842" y="1330612"/>
                  <a:pt x="2489144" y="1327919"/>
                </a:cubicBezTo>
                <a:cubicBezTo>
                  <a:pt x="2487213" y="1334261"/>
                  <a:pt x="2483895" y="1337051"/>
                  <a:pt x="2479251" y="1336251"/>
                </a:cubicBezTo>
                <a:cubicBezTo>
                  <a:pt x="2489378" y="1320563"/>
                  <a:pt x="2504301" y="1308256"/>
                  <a:pt x="2520377" y="1297497"/>
                </a:cubicBezTo>
                <a:lnTo>
                  <a:pt x="2541799" y="1284361"/>
                </a:lnTo>
                <a:lnTo>
                  <a:pt x="2546880" y="1281487"/>
                </a:lnTo>
                <a:cubicBezTo>
                  <a:pt x="2555175" y="1276172"/>
                  <a:pt x="2563439" y="1270113"/>
                  <a:pt x="2568424" y="1268035"/>
                </a:cubicBezTo>
                <a:lnTo>
                  <a:pt x="2541799" y="1284361"/>
                </a:lnTo>
                <a:lnTo>
                  <a:pt x="2534819" y="1288310"/>
                </a:lnTo>
                <a:cubicBezTo>
                  <a:pt x="2531062" y="1290005"/>
                  <a:pt x="2527702" y="1290923"/>
                  <a:pt x="2525145" y="1290474"/>
                </a:cubicBezTo>
                <a:cubicBezTo>
                  <a:pt x="2522257" y="1290006"/>
                  <a:pt x="2540306" y="1273459"/>
                  <a:pt x="2535955" y="1271118"/>
                </a:cubicBezTo>
                <a:cubicBezTo>
                  <a:pt x="2536785" y="1283011"/>
                  <a:pt x="2510272" y="1303661"/>
                  <a:pt x="2481905" y="1323068"/>
                </a:cubicBezTo>
                <a:lnTo>
                  <a:pt x="2463523" y="1335215"/>
                </a:lnTo>
                <a:lnTo>
                  <a:pt x="2441151" y="1349999"/>
                </a:lnTo>
                <a:cubicBezTo>
                  <a:pt x="2429227" y="1357832"/>
                  <a:pt x="2420025" y="1364106"/>
                  <a:pt x="2416732" y="1367569"/>
                </a:cubicBezTo>
                <a:cubicBezTo>
                  <a:pt x="2420674" y="1369911"/>
                  <a:pt x="2419854" y="1372604"/>
                  <a:pt x="2414254" y="1375608"/>
                </a:cubicBezTo>
                <a:cubicBezTo>
                  <a:pt x="2414176" y="1375101"/>
                  <a:pt x="2408361" y="1366203"/>
                  <a:pt x="2408615" y="1374672"/>
                </a:cubicBezTo>
                <a:cubicBezTo>
                  <a:pt x="2408732" y="1379218"/>
                  <a:pt x="2410489" y="1377735"/>
                  <a:pt x="2412498" y="1377287"/>
                </a:cubicBezTo>
                <a:cubicBezTo>
                  <a:pt x="2401572" y="1385872"/>
                  <a:pt x="2419074" y="1366847"/>
                  <a:pt x="2401122" y="1383823"/>
                </a:cubicBezTo>
                <a:cubicBezTo>
                  <a:pt x="2404499" y="1379921"/>
                  <a:pt x="2402605" y="1372330"/>
                  <a:pt x="2397980" y="1379335"/>
                </a:cubicBezTo>
                <a:cubicBezTo>
                  <a:pt x="2399327" y="1378243"/>
                  <a:pt x="2314544" y="1457269"/>
                  <a:pt x="2326467" y="1470694"/>
                </a:cubicBezTo>
                <a:cubicBezTo>
                  <a:pt x="2336887" y="1468958"/>
                  <a:pt x="2360263" y="1466031"/>
                  <a:pt x="2356750" y="1463455"/>
                </a:cubicBezTo>
                <a:cubicBezTo>
                  <a:pt x="2362273" y="1467533"/>
                  <a:pt x="2317061" y="1497192"/>
                  <a:pt x="2313607" y="1501290"/>
                </a:cubicBezTo>
                <a:cubicBezTo>
                  <a:pt x="2312846" y="1498617"/>
                  <a:pt x="2313471" y="1496236"/>
                  <a:pt x="2315402" y="1494129"/>
                </a:cubicBezTo>
                <a:cubicBezTo>
                  <a:pt x="2290212" y="1509037"/>
                  <a:pt x="2255635" y="1538950"/>
                  <a:pt x="2235478" y="1561624"/>
                </a:cubicBezTo>
                <a:cubicBezTo>
                  <a:pt x="2240708" y="1557292"/>
                  <a:pt x="2302212" y="1502558"/>
                  <a:pt x="2275811" y="1534833"/>
                </a:cubicBezTo>
                <a:cubicBezTo>
                  <a:pt x="2281821" y="1529096"/>
                  <a:pt x="2288475" y="1524276"/>
                  <a:pt x="2295813" y="1520315"/>
                </a:cubicBezTo>
                <a:cubicBezTo>
                  <a:pt x="2277918" y="1544784"/>
                  <a:pt x="2247733" y="1556121"/>
                  <a:pt x="2225625" y="1575829"/>
                </a:cubicBezTo>
                <a:cubicBezTo>
                  <a:pt x="2244474" y="1571556"/>
                  <a:pt x="2224161" y="1599986"/>
                  <a:pt x="2226658" y="1589312"/>
                </a:cubicBezTo>
                <a:cubicBezTo>
                  <a:pt x="2215087" y="1604142"/>
                  <a:pt x="2215556" y="1622308"/>
                  <a:pt x="2198267" y="1633548"/>
                </a:cubicBezTo>
                <a:cubicBezTo>
                  <a:pt x="2205058" y="1622172"/>
                  <a:pt x="2186833" y="1630230"/>
                  <a:pt x="2182969" y="1628669"/>
                </a:cubicBezTo>
                <a:cubicBezTo>
                  <a:pt x="2201955" y="1647187"/>
                  <a:pt x="2189155" y="1682505"/>
                  <a:pt x="2168648" y="1698174"/>
                </a:cubicBezTo>
                <a:cubicBezTo>
                  <a:pt x="2166364" y="1688437"/>
                  <a:pt x="2168823" y="1679773"/>
                  <a:pt x="2176023" y="1672261"/>
                </a:cubicBezTo>
                <a:cubicBezTo>
                  <a:pt x="2170520" y="1675520"/>
                  <a:pt x="2168588" y="1672398"/>
                  <a:pt x="2169740" y="1667714"/>
                </a:cubicBezTo>
                <a:cubicBezTo>
                  <a:pt x="2169037" y="1668085"/>
                  <a:pt x="2159301" y="1675695"/>
                  <a:pt x="2159086" y="1670915"/>
                </a:cubicBezTo>
                <a:lnTo>
                  <a:pt x="2158910" y="1668046"/>
                </a:lnTo>
                <a:lnTo>
                  <a:pt x="2160627" y="1664808"/>
                </a:lnTo>
                <a:lnTo>
                  <a:pt x="2160277" y="1664299"/>
                </a:lnTo>
                <a:lnTo>
                  <a:pt x="2164648" y="1661724"/>
                </a:lnTo>
                <a:lnTo>
                  <a:pt x="2159956" y="1663832"/>
                </a:lnTo>
                <a:lnTo>
                  <a:pt x="2158965" y="1662394"/>
                </a:lnTo>
                <a:lnTo>
                  <a:pt x="2163593" y="1655968"/>
                </a:lnTo>
                <a:lnTo>
                  <a:pt x="2157773" y="1660663"/>
                </a:lnTo>
                <a:lnTo>
                  <a:pt x="2157072" y="1659646"/>
                </a:lnTo>
                <a:lnTo>
                  <a:pt x="2159177" y="1652743"/>
                </a:lnTo>
                <a:cubicBezTo>
                  <a:pt x="2160233" y="1648685"/>
                  <a:pt x="2160589" y="1645158"/>
                  <a:pt x="2157721" y="1646933"/>
                </a:cubicBezTo>
                <a:cubicBezTo>
                  <a:pt x="2151495" y="1650836"/>
                  <a:pt x="2160588" y="1650641"/>
                  <a:pt x="2152940" y="1653646"/>
                </a:cubicBezTo>
                <a:lnTo>
                  <a:pt x="2157072" y="1659646"/>
                </a:lnTo>
                <a:lnTo>
                  <a:pt x="2156432" y="1661744"/>
                </a:lnTo>
                <a:lnTo>
                  <a:pt x="2157773" y="1660663"/>
                </a:lnTo>
                <a:lnTo>
                  <a:pt x="2158965" y="1662394"/>
                </a:lnTo>
                <a:lnTo>
                  <a:pt x="2156959" y="1665178"/>
                </a:lnTo>
                <a:lnTo>
                  <a:pt x="2159956" y="1663832"/>
                </a:lnTo>
                <a:lnTo>
                  <a:pt x="2160277" y="1664299"/>
                </a:lnTo>
                <a:lnTo>
                  <a:pt x="2158735" y="1665208"/>
                </a:lnTo>
                <a:lnTo>
                  <a:pt x="2158910" y="1668046"/>
                </a:lnTo>
                <a:lnTo>
                  <a:pt x="2153154" y="1678898"/>
                </a:lnTo>
                <a:lnTo>
                  <a:pt x="2144771" y="1685181"/>
                </a:lnTo>
                <a:lnTo>
                  <a:pt x="2143837" y="1685354"/>
                </a:lnTo>
                <a:cubicBezTo>
                  <a:pt x="2136939" y="1686574"/>
                  <a:pt x="2130031" y="1687755"/>
                  <a:pt x="2130070" y="1687657"/>
                </a:cubicBezTo>
                <a:cubicBezTo>
                  <a:pt x="2131709" y="1690706"/>
                  <a:pt x="2135490" y="1690717"/>
                  <a:pt x="2139856" y="1688865"/>
                </a:cubicBezTo>
                <a:lnTo>
                  <a:pt x="2144771" y="1685181"/>
                </a:lnTo>
                <a:lnTo>
                  <a:pt x="2157544" y="1682817"/>
                </a:lnTo>
                <a:cubicBezTo>
                  <a:pt x="2160179" y="1689257"/>
                  <a:pt x="2157662" y="1693159"/>
                  <a:pt x="2149895" y="1694584"/>
                </a:cubicBezTo>
                <a:cubicBezTo>
                  <a:pt x="2153817" y="1693705"/>
                  <a:pt x="2157642" y="1694018"/>
                  <a:pt x="2161330" y="1695481"/>
                </a:cubicBezTo>
                <a:cubicBezTo>
                  <a:pt x="2163691" y="1703325"/>
                  <a:pt x="2152490" y="1709082"/>
                  <a:pt x="2145349" y="1711267"/>
                </a:cubicBezTo>
                <a:cubicBezTo>
                  <a:pt x="2158208" y="1709277"/>
                  <a:pt x="2181682" y="1697081"/>
                  <a:pt x="2181916" y="1723150"/>
                </a:cubicBezTo>
                <a:cubicBezTo>
                  <a:pt x="2178462" y="1725784"/>
                  <a:pt x="2175594" y="1724028"/>
                  <a:pt x="2173350" y="1717784"/>
                </a:cubicBezTo>
                <a:cubicBezTo>
                  <a:pt x="2176472" y="1721316"/>
                  <a:pt x="2160900" y="1731346"/>
                  <a:pt x="2154403" y="1736965"/>
                </a:cubicBezTo>
                <a:cubicBezTo>
                  <a:pt x="2161564" y="1731892"/>
                  <a:pt x="2169701" y="1732575"/>
                  <a:pt x="2174072" y="1724750"/>
                </a:cubicBezTo>
                <a:cubicBezTo>
                  <a:pt x="2189174" y="1731833"/>
                  <a:pt x="2149895" y="1755619"/>
                  <a:pt x="2147359" y="1756849"/>
                </a:cubicBezTo>
                <a:cubicBezTo>
                  <a:pt x="2162110" y="1752829"/>
                  <a:pt x="2144295" y="1770137"/>
                  <a:pt x="2141075" y="1770995"/>
                </a:cubicBezTo>
                <a:cubicBezTo>
                  <a:pt x="2149116" y="1767756"/>
                  <a:pt x="2156159" y="1763073"/>
                  <a:pt x="2162247" y="1756927"/>
                </a:cubicBezTo>
                <a:cubicBezTo>
                  <a:pt x="2155144" y="1789220"/>
                  <a:pt x="2097289" y="1819856"/>
                  <a:pt x="2079591" y="1855174"/>
                </a:cubicBezTo>
                <a:cubicBezTo>
                  <a:pt x="2060624" y="1892911"/>
                  <a:pt x="2023765" y="1918356"/>
                  <a:pt x="2018808" y="1962689"/>
                </a:cubicBezTo>
                <a:cubicBezTo>
                  <a:pt x="2007316" y="1987763"/>
                  <a:pt x="2108294" y="2028486"/>
                  <a:pt x="2078596" y="2082614"/>
                </a:cubicBezTo>
                <a:cubicBezTo>
                  <a:pt x="2073347" y="2083063"/>
                  <a:pt x="2082498" y="2078477"/>
                  <a:pt x="2076118" y="2077639"/>
                </a:cubicBezTo>
                <a:cubicBezTo>
                  <a:pt x="2071942" y="2083375"/>
                  <a:pt x="2066577" y="2087551"/>
                  <a:pt x="2060000" y="2090166"/>
                </a:cubicBezTo>
                <a:cubicBezTo>
                  <a:pt x="2056566" y="2085385"/>
                  <a:pt x="2057834" y="2083766"/>
                  <a:pt x="2063786" y="2085249"/>
                </a:cubicBezTo>
                <a:cubicBezTo>
                  <a:pt x="2060157" y="2082458"/>
                  <a:pt x="2026204" y="2078458"/>
                  <a:pt x="2024253" y="2079258"/>
                </a:cubicBezTo>
                <a:cubicBezTo>
                  <a:pt x="2022730" y="2080975"/>
                  <a:pt x="2023628" y="2081053"/>
                  <a:pt x="2026927" y="2079512"/>
                </a:cubicBezTo>
                <a:cubicBezTo>
                  <a:pt x="2024955" y="2081736"/>
                  <a:pt x="2022574" y="2082770"/>
                  <a:pt x="2019726" y="2082595"/>
                </a:cubicBezTo>
                <a:cubicBezTo>
                  <a:pt x="2021189" y="2084507"/>
                  <a:pt x="2020935" y="2070750"/>
                  <a:pt x="2020935" y="2070634"/>
                </a:cubicBezTo>
                <a:cubicBezTo>
                  <a:pt x="2008642" y="2081580"/>
                  <a:pt x="2010438" y="2066926"/>
                  <a:pt x="1997091" y="2071551"/>
                </a:cubicBezTo>
                <a:lnTo>
                  <a:pt x="1999881" y="2065788"/>
                </a:lnTo>
                <a:lnTo>
                  <a:pt x="1999920" y="2065794"/>
                </a:lnTo>
                <a:lnTo>
                  <a:pt x="1999907" y="2065735"/>
                </a:lnTo>
                <a:lnTo>
                  <a:pt x="2004837" y="2055550"/>
                </a:lnTo>
                <a:cubicBezTo>
                  <a:pt x="1999393" y="2063667"/>
                  <a:pt x="2005657" y="2055179"/>
                  <a:pt x="1998048" y="2057540"/>
                </a:cubicBezTo>
                <a:lnTo>
                  <a:pt x="1999907" y="2065735"/>
                </a:lnTo>
                <a:lnTo>
                  <a:pt x="1999881" y="2065788"/>
                </a:lnTo>
                <a:lnTo>
                  <a:pt x="1993975" y="2064885"/>
                </a:lnTo>
                <a:cubicBezTo>
                  <a:pt x="1990646" y="2060832"/>
                  <a:pt x="1994067" y="2049165"/>
                  <a:pt x="1994359" y="2046223"/>
                </a:cubicBezTo>
                <a:cubicBezTo>
                  <a:pt x="1995881" y="2030183"/>
                  <a:pt x="1972700" y="2038086"/>
                  <a:pt x="1964934" y="2035784"/>
                </a:cubicBezTo>
                <a:cubicBezTo>
                  <a:pt x="1954641" y="2032769"/>
                  <a:pt x="1941280" y="2044770"/>
                  <a:pt x="1932619" y="2054606"/>
                </a:cubicBezTo>
                <a:lnTo>
                  <a:pt x="1927371" y="2061391"/>
                </a:lnTo>
                <a:lnTo>
                  <a:pt x="1916504" y="2070443"/>
                </a:lnTo>
                <a:lnTo>
                  <a:pt x="1911803" y="2072071"/>
                </a:lnTo>
                <a:lnTo>
                  <a:pt x="1905813" y="2074144"/>
                </a:lnTo>
                <a:cubicBezTo>
                  <a:pt x="1898454" y="2075565"/>
                  <a:pt x="1889966" y="2075951"/>
                  <a:pt x="1876346" y="2081619"/>
                </a:cubicBezTo>
                <a:cubicBezTo>
                  <a:pt x="1875526" y="2077521"/>
                  <a:pt x="1878336" y="2075043"/>
                  <a:pt x="1884796" y="2074204"/>
                </a:cubicBezTo>
                <a:cubicBezTo>
                  <a:pt x="1875136" y="2074633"/>
                  <a:pt x="1865497" y="2090771"/>
                  <a:pt x="1858337" y="2096078"/>
                </a:cubicBezTo>
                <a:cubicBezTo>
                  <a:pt x="1860502" y="2094615"/>
                  <a:pt x="1861224" y="2092741"/>
                  <a:pt x="1860580" y="2090458"/>
                </a:cubicBezTo>
                <a:cubicBezTo>
                  <a:pt x="1858199" y="2097600"/>
                  <a:pt x="1842374" y="2113776"/>
                  <a:pt x="1835447" y="2117113"/>
                </a:cubicBezTo>
                <a:cubicBezTo>
                  <a:pt x="1837517" y="2112781"/>
                  <a:pt x="1836403" y="2109698"/>
                  <a:pt x="1832014" y="2107864"/>
                </a:cubicBezTo>
                <a:cubicBezTo>
                  <a:pt x="1829964" y="2130245"/>
                  <a:pt x="1764577" y="2157524"/>
                  <a:pt x="1768070" y="2172139"/>
                </a:cubicBezTo>
                <a:cubicBezTo>
                  <a:pt x="1768304" y="2173114"/>
                  <a:pt x="1786470" y="2157758"/>
                  <a:pt x="1788929" y="2156587"/>
                </a:cubicBezTo>
                <a:cubicBezTo>
                  <a:pt x="1787447" y="2158909"/>
                  <a:pt x="1786197" y="2161387"/>
                  <a:pt x="1785280" y="2164002"/>
                </a:cubicBezTo>
                <a:cubicBezTo>
                  <a:pt x="1785026" y="2165173"/>
                  <a:pt x="1797496" y="2153251"/>
                  <a:pt x="1796715" y="2153699"/>
                </a:cubicBezTo>
                <a:cubicBezTo>
                  <a:pt x="1799544" y="2152099"/>
                  <a:pt x="1794100" y="2171222"/>
                  <a:pt x="1791465" y="2169739"/>
                </a:cubicBezTo>
                <a:cubicBezTo>
                  <a:pt x="1796579" y="2172666"/>
                  <a:pt x="1804969" y="2162500"/>
                  <a:pt x="1809476" y="2165466"/>
                </a:cubicBezTo>
                <a:cubicBezTo>
                  <a:pt x="1824677" y="2175495"/>
                  <a:pt x="1778138" y="2182130"/>
                  <a:pt x="1776831" y="2183047"/>
                </a:cubicBezTo>
                <a:cubicBezTo>
                  <a:pt x="1806510" y="2195066"/>
                  <a:pt x="1694546" y="2221935"/>
                  <a:pt x="1732635" y="2217252"/>
                </a:cubicBezTo>
                <a:cubicBezTo>
                  <a:pt x="1718507" y="2218989"/>
                  <a:pt x="1688536" y="2254014"/>
                  <a:pt x="1673218" y="2262756"/>
                </a:cubicBezTo>
                <a:cubicBezTo>
                  <a:pt x="1664067" y="2261722"/>
                  <a:pt x="1627636" y="2330348"/>
                  <a:pt x="1625275" y="2334095"/>
                </a:cubicBezTo>
                <a:cubicBezTo>
                  <a:pt x="1625900" y="2333119"/>
                  <a:pt x="1626739" y="2332748"/>
                  <a:pt x="1627773" y="2332963"/>
                </a:cubicBezTo>
                <a:cubicBezTo>
                  <a:pt x="1626446" y="2343578"/>
                  <a:pt x="1622348" y="2348632"/>
                  <a:pt x="1615421" y="2348164"/>
                </a:cubicBezTo>
                <a:cubicBezTo>
                  <a:pt x="1615930" y="2346934"/>
                  <a:pt x="1616085" y="2345666"/>
                  <a:pt x="1615987" y="2344339"/>
                </a:cubicBezTo>
                <a:cubicBezTo>
                  <a:pt x="1611490" y="2346798"/>
                  <a:pt x="1610295" y="2349983"/>
                  <a:pt x="1609295" y="2354308"/>
                </a:cubicBezTo>
                <a:lnTo>
                  <a:pt x="1607227" y="2360599"/>
                </a:lnTo>
                <a:lnTo>
                  <a:pt x="1603820" y="2365244"/>
                </a:lnTo>
                <a:cubicBezTo>
                  <a:pt x="1598020" y="2373900"/>
                  <a:pt x="1589397" y="2388984"/>
                  <a:pt x="1593451" y="2392380"/>
                </a:cubicBezTo>
                <a:cubicBezTo>
                  <a:pt x="1593118" y="2388399"/>
                  <a:pt x="1594465" y="2386057"/>
                  <a:pt x="1597489" y="2385394"/>
                </a:cubicBezTo>
                <a:cubicBezTo>
                  <a:pt x="1596593" y="2395638"/>
                  <a:pt x="1585235" y="2404497"/>
                  <a:pt x="1584826" y="2411736"/>
                </a:cubicBezTo>
                <a:lnTo>
                  <a:pt x="1592450" y="2406150"/>
                </a:lnTo>
                <a:lnTo>
                  <a:pt x="1593692" y="2411295"/>
                </a:lnTo>
                <a:cubicBezTo>
                  <a:pt x="1596299" y="2422325"/>
                  <a:pt x="1601319" y="2440245"/>
                  <a:pt x="1607655" y="2426488"/>
                </a:cubicBezTo>
                <a:cubicBezTo>
                  <a:pt x="1614836" y="2428907"/>
                  <a:pt x="1608124" y="2489397"/>
                  <a:pt x="1615012" y="2500344"/>
                </a:cubicBezTo>
                <a:cubicBezTo>
                  <a:pt x="1620261" y="2508676"/>
                  <a:pt x="1645588" y="2534432"/>
                  <a:pt x="1645764" y="2536091"/>
                </a:cubicBezTo>
                <a:cubicBezTo>
                  <a:pt x="1646486" y="2542979"/>
                  <a:pt x="1698936" y="2550394"/>
                  <a:pt x="1707541" y="2549828"/>
                </a:cubicBezTo>
                <a:cubicBezTo>
                  <a:pt x="1727756" y="2548501"/>
                  <a:pt x="1760402" y="2525905"/>
                  <a:pt x="1772031" y="2510451"/>
                </a:cubicBezTo>
                <a:cubicBezTo>
                  <a:pt x="1789808" y="2486802"/>
                  <a:pt x="1813066" y="2469552"/>
                  <a:pt x="1828910" y="2445064"/>
                </a:cubicBezTo>
                <a:cubicBezTo>
                  <a:pt x="1848735" y="2414429"/>
                  <a:pt x="1825066" y="2383052"/>
                  <a:pt x="1852501" y="2355891"/>
                </a:cubicBezTo>
                <a:cubicBezTo>
                  <a:pt x="1867254" y="2341315"/>
                  <a:pt x="1904348" y="2291967"/>
                  <a:pt x="1927957" y="2291303"/>
                </a:cubicBezTo>
                <a:cubicBezTo>
                  <a:pt x="1941597" y="2290874"/>
                  <a:pt x="1923430" y="2338544"/>
                  <a:pt x="1923742" y="2348476"/>
                </a:cubicBezTo>
                <a:cubicBezTo>
                  <a:pt x="1932308" y="2340924"/>
                  <a:pt x="1927821" y="2350095"/>
                  <a:pt x="1926942" y="2353646"/>
                </a:cubicBezTo>
                <a:cubicBezTo>
                  <a:pt x="1928035" y="2351734"/>
                  <a:pt x="1929518" y="2350212"/>
                  <a:pt x="1931373" y="2349100"/>
                </a:cubicBezTo>
                <a:cubicBezTo>
                  <a:pt x="1928290" y="2360476"/>
                  <a:pt x="1928641" y="2371715"/>
                  <a:pt x="1932406" y="2382799"/>
                </a:cubicBezTo>
                <a:cubicBezTo>
                  <a:pt x="1926085" y="2383443"/>
                  <a:pt x="1921734" y="2380925"/>
                  <a:pt x="1919371" y="2375169"/>
                </a:cubicBezTo>
                <a:cubicBezTo>
                  <a:pt x="1916854" y="2379716"/>
                  <a:pt x="1915665" y="2384574"/>
                  <a:pt x="1915898" y="2389726"/>
                </a:cubicBezTo>
                <a:cubicBezTo>
                  <a:pt x="1930240" y="2372145"/>
                  <a:pt x="1924737" y="2451367"/>
                  <a:pt x="1924835" y="2449825"/>
                </a:cubicBezTo>
                <a:cubicBezTo>
                  <a:pt x="1926474" y="2436771"/>
                  <a:pt x="2000975" y="2413902"/>
                  <a:pt x="2003706" y="2387384"/>
                </a:cubicBezTo>
                <a:cubicBezTo>
                  <a:pt x="2017384" y="2376652"/>
                  <a:pt x="2044507" y="2354915"/>
                  <a:pt x="2070713" y="2351656"/>
                </a:cubicBezTo>
                <a:cubicBezTo>
                  <a:pt x="2069834" y="2356242"/>
                  <a:pt x="2066069" y="2358310"/>
                  <a:pt x="2059473" y="2357920"/>
                </a:cubicBezTo>
                <a:cubicBezTo>
                  <a:pt x="2065210" y="2357725"/>
                  <a:pt x="2070205" y="2355656"/>
                  <a:pt x="2074498" y="2351715"/>
                </a:cubicBezTo>
                <a:cubicBezTo>
                  <a:pt x="2064508" y="2355227"/>
                  <a:pt x="2096547" y="2344281"/>
                  <a:pt x="2094264" y="2345510"/>
                </a:cubicBezTo>
                <a:cubicBezTo>
                  <a:pt x="2081971" y="2362018"/>
                  <a:pt x="2099650" y="2353354"/>
                  <a:pt x="2096900" y="2368008"/>
                </a:cubicBezTo>
                <a:cubicBezTo>
                  <a:pt x="2094324" y="2381823"/>
                  <a:pt x="2114909" y="2417570"/>
                  <a:pt x="2101192" y="2402019"/>
                </a:cubicBezTo>
                <a:cubicBezTo>
                  <a:pt x="2101016" y="2409316"/>
                  <a:pt x="2112645" y="2439425"/>
                  <a:pt x="2118850" y="2439405"/>
                </a:cubicBezTo>
                <a:cubicBezTo>
                  <a:pt x="2132100" y="2465045"/>
                  <a:pt x="2207477" y="2435522"/>
                  <a:pt x="2217059" y="2421941"/>
                </a:cubicBezTo>
                <a:cubicBezTo>
                  <a:pt x="2243283" y="2384789"/>
                  <a:pt x="2287109" y="2334563"/>
                  <a:pt x="2338798" y="2361666"/>
                </a:cubicBezTo>
                <a:cubicBezTo>
                  <a:pt x="2328573" y="2348378"/>
                  <a:pt x="2335715" y="2325490"/>
                  <a:pt x="2349999" y="2314036"/>
                </a:cubicBezTo>
                <a:cubicBezTo>
                  <a:pt x="2362389" y="2304123"/>
                  <a:pt x="2344867" y="2271732"/>
                  <a:pt x="2375385" y="2254600"/>
                </a:cubicBezTo>
                <a:cubicBezTo>
                  <a:pt x="2375911" y="2255575"/>
                  <a:pt x="2371931" y="2263088"/>
                  <a:pt x="2373863" y="2261781"/>
                </a:cubicBezTo>
                <a:cubicBezTo>
                  <a:pt x="2376888" y="2259751"/>
                  <a:pt x="2452500" y="2157582"/>
                  <a:pt x="2457417" y="2172646"/>
                </a:cubicBezTo>
                <a:cubicBezTo>
                  <a:pt x="2459094" y="2177758"/>
                  <a:pt x="2423854" y="2213389"/>
                  <a:pt x="2451601" y="2203535"/>
                </a:cubicBezTo>
                <a:cubicBezTo>
                  <a:pt x="2460695" y="2208257"/>
                  <a:pt x="2480677" y="2175085"/>
                  <a:pt x="2491954" y="2167085"/>
                </a:cubicBezTo>
                <a:cubicBezTo>
                  <a:pt x="2488032" y="2165368"/>
                  <a:pt x="2492012" y="2164587"/>
                  <a:pt x="2486666" y="2167983"/>
                </a:cubicBezTo>
                <a:cubicBezTo>
                  <a:pt x="2470373" y="2141075"/>
                  <a:pt x="2548287" y="2153387"/>
                  <a:pt x="2559019" y="2150967"/>
                </a:cubicBezTo>
                <a:cubicBezTo>
                  <a:pt x="2581655" y="2145836"/>
                  <a:pt x="2606845" y="2123884"/>
                  <a:pt x="2630260" y="2116059"/>
                </a:cubicBezTo>
                <a:cubicBezTo>
                  <a:pt x="2652505" y="2108020"/>
                  <a:pt x="2666456" y="2094244"/>
                  <a:pt x="2684291" y="2079297"/>
                </a:cubicBezTo>
                <a:cubicBezTo>
                  <a:pt x="2678535" y="2082731"/>
                  <a:pt x="2672349" y="2084683"/>
                  <a:pt x="2665695" y="2085249"/>
                </a:cubicBezTo>
                <a:cubicBezTo>
                  <a:pt x="2690321" y="2073424"/>
                  <a:pt x="2716546" y="2057501"/>
                  <a:pt x="2738654" y="2041715"/>
                </a:cubicBezTo>
                <a:cubicBezTo>
                  <a:pt x="2732312" y="2051179"/>
                  <a:pt x="2723804" y="2058067"/>
                  <a:pt x="2713131" y="2062302"/>
                </a:cubicBezTo>
                <a:cubicBezTo>
                  <a:pt x="2725970" y="2063824"/>
                  <a:pt x="2738127" y="2058360"/>
                  <a:pt x="2746498" y="2061131"/>
                </a:cubicBezTo>
                <a:cubicBezTo>
                  <a:pt x="2751182" y="2062653"/>
                  <a:pt x="2788763" y="2040603"/>
                  <a:pt x="2778655" y="2060370"/>
                </a:cubicBezTo>
                <a:cubicBezTo>
                  <a:pt x="2781679" y="2056994"/>
                  <a:pt x="2782284" y="2057384"/>
                  <a:pt x="2786909" y="2054828"/>
                </a:cubicBezTo>
                <a:cubicBezTo>
                  <a:pt x="2783260" y="2059706"/>
                  <a:pt x="2779103" y="2063843"/>
                  <a:pt x="2778128" y="2069463"/>
                </a:cubicBezTo>
                <a:cubicBezTo>
                  <a:pt x="2786499" y="2060077"/>
                  <a:pt x="2777290" y="2073190"/>
                  <a:pt x="2789114" y="2068175"/>
                </a:cubicBezTo>
                <a:cubicBezTo>
                  <a:pt x="2789504" y="2067902"/>
                  <a:pt x="2777152" y="2074653"/>
                  <a:pt x="2781308" y="2076995"/>
                </a:cubicBezTo>
                <a:cubicBezTo>
                  <a:pt x="2792450" y="2058243"/>
                  <a:pt x="2870872" y="2039589"/>
                  <a:pt x="2871653" y="2071355"/>
                </a:cubicBezTo>
                <a:cubicBezTo>
                  <a:pt x="2874092" y="2060994"/>
                  <a:pt x="2916064" y="2060350"/>
                  <a:pt x="2920494" y="2069326"/>
                </a:cubicBezTo>
                <a:cubicBezTo>
                  <a:pt x="2925722" y="2055316"/>
                  <a:pt x="2968397" y="2045423"/>
                  <a:pt x="2981470" y="2038633"/>
                </a:cubicBezTo>
                <a:cubicBezTo>
                  <a:pt x="2982992" y="2038125"/>
                  <a:pt x="3098137" y="1997519"/>
                  <a:pt x="3095659" y="2030125"/>
                </a:cubicBezTo>
                <a:cubicBezTo>
                  <a:pt x="3113162" y="1998300"/>
                  <a:pt x="3126860" y="2059609"/>
                  <a:pt x="3151134" y="2057501"/>
                </a:cubicBezTo>
                <a:cubicBezTo>
                  <a:pt x="3145065" y="2055589"/>
                  <a:pt x="3144694" y="2053033"/>
                  <a:pt x="3150041" y="2049833"/>
                </a:cubicBezTo>
                <a:cubicBezTo>
                  <a:pt x="3148870" y="2052584"/>
                  <a:pt x="3176248" y="2055257"/>
                  <a:pt x="3163974" y="2083083"/>
                </a:cubicBezTo>
                <a:cubicBezTo>
                  <a:pt x="3166705" y="2083707"/>
                  <a:pt x="3174413" y="2075219"/>
                  <a:pt x="3175603" y="2078048"/>
                </a:cubicBezTo>
                <a:cubicBezTo>
                  <a:pt x="3175915" y="2078770"/>
                  <a:pt x="3164363" y="2101210"/>
                  <a:pt x="3162510" y="2103610"/>
                </a:cubicBezTo>
                <a:cubicBezTo>
                  <a:pt x="3164408" y="2101840"/>
                  <a:pt x="3169780" y="2098545"/>
                  <a:pt x="3176753" y="2094907"/>
                </a:cubicBezTo>
                <a:lnTo>
                  <a:pt x="3191258" y="2088354"/>
                </a:lnTo>
                <a:lnTo>
                  <a:pt x="3192287" y="2088644"/>
                </a:lnTo>
                <a:lnTo>
                  <a:pt x="3196140" y="2086149"/>
                </a:lnTo>
                <a:lnTo>
                  <a:pt x="3200601" y="2084134"/>
                </a:lnTo>
                <a:cubicBezTo>
                  <a:pt x="3217204" y="2077834"/>
                  <a:pt x="3232717" y="2074868"/>
                  <a:pt x="3232152" y="2084663"/>
                </a:cubicBezTo>
                <a:cubicBezTo>
                  <a:pt x="3231478" y="2096439"/>
                  <a:pt x="3225083" y="2106732"/>
                  <a:pt x="3216209" y="2114945"/>
                </a:cubicBezTo>
                <a:lnTo>
                  <a:pt x="3212202" y="2117260"/>
                </a:lnTo>
                <a:lnTo>
                  <a:pt x="3212095" y="2117077"/>
                </a:lnTo>
                <a:lnTo>
                  <a:pt x="3211591" y="2117613"/>
                </a:lnTo>
                <a:lnTo>
                  <a:pt x="3185398" y="2132743"/>
                </a:lnTo>
                <a:cubicBezTo>
                  <a:pt x="3201731" y="2136255"/>
                  <a:pt x="3206331" y="2126391"/>
                  <a:pt x="3208797" y="2120579"/>
                </a:cubicBezTo>
                <a:lnTo>
                  <a:pt x="3211591" y="2117613"/>
                </a:lnTo>
                <a:lnTo>
                  <a:pt x="3212202" y="2117260"/>
                </a:lnTo>
                <a:lnTo>
                  <a:pt x="3214793" y="2121690"/>
                </a:lnTo>
                <a:cubicBezTo>
                  <a:pt x="3215958" y="2124207"/>
                  <a:pt x="3217441" y="2127794"/>
                  <a:pt x="3219389" y="2132723"/>
                </a:cubicBezTo>
                <a:cubicBezTo>
                  <a:pt x="3221243" y="2117250"/>
                  <a:pt x="3243097" y="2094537"/>
                  <a:pt x="3236600" y="2090985"/>
                </a:cubicBezTo>
                <a:cubicBezTo>
                  <a:pt x="3238668" y="2090497"/>
                  <a:pt x="3261264" y="2065619"/>
                  <a:pt x="3260015" y="2068799"/>
                </a:cubicBezTo>
                <a:cubicBezTo>
                  <a:pt x="3269264" y="2065619"/>
                  <a:pt x="3293460" y="2065677"/>
                  <a:pt x="3293440" y="2065736"/>
                </a:cubicBezTo>
                <a:cubicBezTo>
                  <a:pt x="3310494" y="2057560"/>
                  <a:pt x="3327373" y="2063667"/>
                  <a:pt x="3333071" y="2065755"/>
                </a:cubicBezTo>
                <a:cubicBezTo>
                  <a:pt x="3332602" y="2062477"/>
                  <a:pt x="3342828" y="2054009"/>
                  <a:pt x="3344954" y="2054009"/>
                </a:cubicBezTo>
                <a:cubicBezTo>
                  <a:pt x="3342417" y="2060272"/>
                  <a:pt x="3344954" y="2061228"/>
                  <a:pt x="3352583" y="2056877"/>
                </a:cubicBezTo>
                <a:cubicBezTo>
                  <a:pt x="3350535" y="2057521"/>
                  <a:pt x="3349110" y="2058809"/>
                  <a:pt x="3348291" y="2060701"/>
                </a:cubicBezTo>
                <a:cubicBezTo>
                  <a:pt x="3351023" y="2062087"/>
                  <a:pt x="3353871" y="2061989"/>
                  <a:pt x="3356915" y="2060448"/>
                </a:cubicBezTo>
                <a:cubicBezTo>
                  <a:pt x="3355276" y="2063843"/>
                  <a:pt x="3355179" y="2067219"/>
                  <a:pt x="3356546" y="2070634"/>
                </a:cubicBezTo>
                <a:cubicBezTo>
                  <a:pt x="3357579" y="2066751"/>
                  <a:pt x="3360135" y="2065189"/>
                  <a:pt x="3364174" y="2065853"/>
                </a:cubicBezTo>
                <a:cubicBezTo>
                  <a:pt x="3366925" y="2066828"/>
                  <a:pt x="3362184" y="2078829"/>
                  <a:pt x="3363081" y="2081892"/>
                </a:cubicBezTo>
                <a:cubicBezTo>
                  <a:pt x="3366281" y="2073853"/>
                  <a:pt x="3367550" y="2074536"/>
                  <a:pt x="3366925" y="2083922"/>
                </a:cubicBezTo>
                <a:cubicBezTo>
                  <a:pt x="3367686" y="2082829"/>
                  <a:pt x="3367355" y="2061462"/>
                  <a:pt x="3375238" y="2066029"/>
                </a:cubicBezTo>
                <a:cubicBezTo>
                  <a:pt x="3376116" y="2069287"/>
                  <a:pt x="3375491" y="2072312"/>
                  <a:pt x="3373404" y="2075121"/>
                </a:cubicBezTo>
                <a:cubicBezTo>
                  <a:pt x="3417210" y="2057228"/>
                  <a:pt x="3476002" y="2027608"/>
                  <a:pt x="3528237" y="2029715"/>
                </a:cubicBezTo>
                <a:cubicBezTo>
                  <a:pt x="3556999" y="2030906"/>
                  <a:pt x="3589156" y="2050165"/>
                  <a:pt x="3618054" y="2040389"/>
                </a:cubicBezTo>
                <a:cubicBezTo>
                  <a:pt x="3642553" y="2032135"/>
                  <a:pt x="3658029" y="2035044"/>
                  <a:pt x="3671389" y="2049370"/>
                </a:cubicBezTo>
                <a:lnTo>
                  <a:pt x="3684164" y="2067320"/>
                </a:lnTo>
                <a:lnTo>
                  <a:pt x="3684300" y="2067511"/>
                </a:lnTo>
                <a:lnTo>
                  <a:pt x="3684183" y="2067375"/>
                </a:lnTo>
                <a:cubicBezTo>
                  <a:pt x="3710916" y="2109874"/>
                  <a:pt x="3654895" y="2146128"/>
                  <a:pt x="3644240" y="2180803"/>
                </a:cubicBezTo>
                <a:cubicBezTo>
                  <a:pt x="3649801" y="2177393"/>
                  <a:pt x="3632599" y="2209732"/>
                  <a:pt x="3624292" y="2221990"/>
                </a:cubicBezTo>
                <a:lnTo>
                  <a:pt x="3622797" y="2223244"/>
                </a:lnTo>
                <a:lnTo>
                  <a:pt x="3619993" y="2221031"/>
                </a:lnTo>
                <a:cubicBezTo>
                  <a:pt x="3619347" y="2221248"/>
                  <a:pt x="3619391" y="2222736"/>
                  <a:pt x="3620123" y="2225487"/>
                </a:cubicBezTo>
                <a:lnTo>
                  <a:pt x="3622797" y="2223244"/>
                </a:lnTo>
                <a:lnTo>
                  <a:pt x="3624006" y="2224199"/>
                </a:lnTo>
                <a:cubicBezTo>
                  <a:pt x="3621723" y="2230482"/>
                  <a:pt x="3620220" y="2231614"/>
                  <a:pt x="3619479" y="2227536"/>
                </a:cubicBezTo>
                <a:cubicBezTo>
                  <a:pt x="3611030" y="2247595"/>
                  <a:pt x="3643382" y="2271459"/>
                  <a:pt x="3645236" y="2292298"/>
                </a:cubicBezTo>
                <a:cubicBezTo>
                  <a:pt x="3647558" y="2318328"/>
                  <a:pt x="3648494" y="2339656"/>
                  <a:pt x="3655168" y="2363735"/>
                </a:cubicBezTo>
                <a:cubicBezTo>
                  <a:pt x="3660748" y="2383930"/>
                  <a:pt x="3635811" y="2401511"/>
                  <a:pt x="3646407" y="2425219"/>
                </a:cubicBezTo>
                <a:cubicBezTo>
                  <a:pt x="3650133" y="2433590"/>
                  <a:pt x="3604298" y="2480792"/>
                  <a:pt x="3599537" y="2461864"/>
                </a:cubicBezTo>
                <a:cubicBezTo>
                  <a:pt x="3594112" y="2464674"/>
                  <a:pt x="3594054" y="2478158"/>
                  <a:pt x="3579653" y="2478411"/>
                </a:cubicBezTo>
                <a:cubicBezTo>
                  <a:pt x="3592707" y="2457650"/>
                  <a:pt x="3558170" y="2488577"/>
                  <a:pt x="3570326" y="2486997"/>
                </a:cubicBezTo>
                <a:cubicBezTo>
                  <a:pt x="3561897" y="2490880"/>
                  <a:pt x="3555945" y="2497026"/>
                  <a:pt x="3552414" y="2505456"/>
                </a:cubicBezTo>
                <a:cubicBezTo>
                  <a:pt x="3556453" y="2501280"/>
                  <a:pt x="3558638" y="2502314"/>
                  <a:pt x="3558989" y="2508578"/>
                </a:cubicBezTo>
                <a:cubicBezTo>
                  <a:pt x="3534754" y="2518803"/>
                  <a:pt x="3503963" y="2535349"/>
                  <a:pt x="3499924" y="2569438"/>
                </a:cubicBezTo>
                <a:cubicBezTo>
                  <a:pt x="3499222" y="2558745"/>
                  <a:pt x="3492568" y="2571506"/>
                  <a:pt x="3489758" y="2572014"/>
                </a:cubicBezTo>
                <a:cubicBezTo>
                  <a:pt x="3497992" y="2572580"/>
                  <a:pt x="3506012" y="2584658"/>
                  <a:pt x="3496353" y="2587175"/>
                </a:cubicBezTo>
                <a:cubicBezTo>
                  <a:pt x="3500197" y="2591136"/>
                  <a:pt x="3521915" y="2605127"/>
                  <a:pt x="3524881" y="2623215"/>
                </a:cubicBezTo>
                <a:cubicBezTo>
                  <a:pt x="3527749" y="2640660"/>
                  <a:pt x="3510949" y="2655704"/>
                  <a:pt x="3512725" y="2676993"/>
                </a:cubicBezTo>
                <a:cubicBezTo>
                  <a:pt x="3514559" y="2699256"/>
                  <a:pt x="3500002" y="2735941"/>
                  <a:pt x="3493875" y="2757210"/>
                </a:cubicBezTo>
                <a:cubicBezTo>
                  <a:pt x="3480763" y="2802811"/>
                  <a:pt x="3429795" y="2851241"/>
                  <a:pt x="3373989" y="2829953"/>
                </a:cubicBezTo>
                <a:cubicBezTo>
                  <a:pt x="3398985" y="2843905"/>
                  <a:pt x="3431278" y="2841465"/>
                  <a:pt x="3454947" y="2854520"/>
                </a:cubicBezTo>
                <a:cubicBezTo>
                  <a:pt x="3509232" y="2884452"/>
                  <a:pt x="3383082" y="2949352"/>
                  <a:pt x="3368876" y="2953625"/>
                </a:cubicBezTo>
                <a:cubicBezTo>
                  <a:pt x="3376623" y="2956454"/>
                  <a:pt x="3401853" y="2981548"/>
                  <a:pt x="3404019" y="2979343"/>
                </a:cubicBezTo>
                <a:cubicBezTo>
                  <a:pt x="3414771" y="3009392"/>
                  <a:pt x="3345911" y="3005470"/>
                  <a:pt x="3347550" y="3015032"/>
                </a:cubicBezTo>
                <a:cubicBezTo>
                  <a:pt x="3351428" y="3037774"/>
                  <a:pt x="3373087" y="3029707"/>
                  <a:pt x="3386366" y="3026869"/>
                </a:cubicBezTo>
                <a:lnTo>
                  <a:pt x="3390247" y="3026968"/>
                </a:lnTo>
                <a:lnTo>
                  <a:pt x="3387648" y="3028437"/>
                </a:lnTo>
                <a:cubicBezTo>
                  <a:pt x="3390282" y="3027285"/>
                  <a:pt x="3393014" y="3026837"/>
                  <a:pt x="3395882" y="3027110"/>
                </a:cubicBezTo>
                <a:lnTo>
                  <a:pt x="3390247" y="3026968"/>
                </a:lnTo>
                <a:lnTo>
                  <a:pt x="3401080" y="3020842"/>
                </a:lnTo>
                <a:cubicBezTo>
                  <a:pt x="3406561" y="3019895"/>
                  <a:pt x="3411464" y="3021578"/>
                  <a:pt x="3411044" y="3029022"/>
                </a:cubicBezTo>
                <a:cubicBezTo>
                  <a:pt x="3410087" y="3045647"/>
                  <a:pt x="3388604" y="3024788"/>
                  <a:pt x="3385326" y="3039871"/>
                </a:cubicBezTo>
                <a:cubicBezTo>
                  <a:pt x="3383921" y="3046310"/>
                  <a:pt x="3400819" y="3038642"/>
                  <a:pt x="3402185" y="3037627"/>
                </a:cubicBezTo>
                <a:cubicBezTo>
                  <a:pt x="3405463" y="3051052"/>
                  <a:pt x="3384487" y="3054115"/>
                  <a:pt x="3404097" y="3064477"/>
                </a:cubicBezTo>
                <a:cubicBezTo>
                  <a:pt x="3406634" y="3065804"/>
                  <a:pt x="3414458" y="3080126"/>
                  <a:pt x="3414712" y="3081180"/>
                </a:cubicBezTo>
                <a:cubicBezTo>
                  <a:pt x="3415492" y="3084692"/>
                  <a:pt x="3367647" y="3115405"/>
                  <a:pt x="3404409" y="3121844"/>
                </a:cubicBezTo>
                <a:cubicBezTo>
                  <a:pt x="3416624" y="3124010"/>
                  <a:pt x="3472411" y="3108615"/>
                  <a:pt x="3468392" y="3131133"/>
                </a:cubicBezTo>
                <a:cubicBezTo>
                  <a:pt x="3441971" y="3143133"/>
                  <a:pt x="3469328" y="3214823"/>
                  <a:pt x="3473699" y="3212403"/>
                </a:cubicBezTo>
                <a:cubicBezTo>
                  <a:pt x="3484821" y="3208130"/>
                  <a:pt x="3495690" y="3208696"/>
                  <a:pt x="3506266" y="3214062"/>
                </a:cubicBezTo>
                <a:cubicBezTo>
                  <a:pt x="3485680" y="3221613"/>
                  <a:pt x="3487358" y="3227760"/>
                  <a:pt x="3470480" y="3241282"/>
                </a:cubicBezTo>
                <a:cubicBezTo>
                  <a:pt x="3506910" y="3257790"/>
                  <a:pt x="3471104" y="3258492"/>
                  <a:pt x="3458343" y="3267234"/>
                </a:cubicBezTo>
                <a:cubicBezTo>
                  <a:pt x="3453035" y="3267000"/>
                  <a:pt x="3472840" y="3267878"/>
                  <a:pt x="3472197" y="3267234"/>
                </a:cubicBezTo>
                <a:cubicBezTo>
                  <a:pt x="3471670" y="3267761"/>
                  <a:pt x="3467728" y="3270239"/>
                  <a:pt x="3467611" y="3269849"/>
                </a:cubicBezTo>
                <a:cubicBezTo>
                  <a:pt x="3467299" y="3268775"/>
                  <a:pt x="3495046" y="3259039"/>
                  <a:pt x="3499905" y="3262063"/>
                </a:cubicBezTo>
                <a:cubicBezTo>
                  <a:pt x="3498139" y="3265000"/>
                  <a:pt x="3495363" y="3265751"/>
                  <a:pt x="3493793" y="3266032"/>
                </a:cubicBezTo>
                <a:lnTo>
                  <a:pt x="3494730" y="3266991"/>
                </a:lnTo>
                <a:lnTo>
                  <a:pt x="3493404" y="3267946"/>
                </a:lnTo>
                <a:lnTo>
                  <a:pt x="3484649" y="3272429"/>
                </a:lnTo>
                <a:cubicBezTo>
                  <a:pt x="3483119" y="3274576"/>
                  <a:pt x="3482334" y="3276376"/>
                  <a:pt x="3478850" y="3275605"/>
                </a:cubicBezTo>
                <a:cubicBezTo>
                  <a:pt x="3491319" y="3267819"/>
                  <a:pt x="3468899" y="3275781"/>
                  <a:pt x="3469445" y="3275917"/>
                </a:cubicBezTo>
                <a:cubicBezTo>
                  <a:pt x="3473211" y="3270746"/>
                  <a:pt x="3468216" y="3276229"/>
                  <a:pt x="3471923" y="3271332"/>
                </a:cubicBezTo>
                <a:cubicBezTo>
                  <a:pt x="3467845" y="3274083"/>
                  <a:pt x="3463787" y="3276815"/>
                  <a:pt x="3459669" y="3279527"/>
                </a:cubicBezTo>
                <a:cubicBezTo>
                  <a:pt x="3460138" y="3275956"/>
                  <a:pt x="3458850" y="3276580"/>
                  <a:pt x="3460138" y="3273654"/>
                </a:cubicBezTo>
                <a:cubicBezTo>
                  <a:pt x="3455084" y="3274941"/>
                  <a:pt x="3452391" y="3280034"/>
                  <a:pt x="3457328" y="3282864"/>
                </a:cubicBezTo>
                <a:cubicBezTo>
                  <a:pt x="3455747" y="3283195"/>
                  <a:pt x="3433464" y="3279586"/>
                  <a:pt x="3441581" y="3275781"/>
                </a:cubicBezTo>
                <a:cubicBezTo>
                  <a:pt x="3438147" y="3282376"/>
                  <a:pt x="3434927" y="3283508"/>
                  <a:pt x="3431844" y="3279098"/>
                </a:cubicBezTo>
                <a:cubicBezTo>
                  <a:pt x="3431630" y="3277264"/>
                  <a:pt x="3443279" y="3270258"/>
                  <a:pt x="3442440" y="3270902"/>
                </a:cubicBezTo>
                <a:cubicBezTo>
                  <a:pt x="3429132" y="3271293"/>
                  <a:pt x="3411375" y="3278063"/>
                  <a:pt x="3397638" y="3280288"/>
                </a:cubicBezTo>
                <a:cubicBezTo>
                  <a:pt x="3408527" y="3269927"/>
                  <a:pt x="3430615" y="3272854"/>
                  <a:pt x="3443942" y="3265497"/>
                </a:cubicBezTo>
                <a:cubicBezTo>
                  <a:pt x="3438264" y="3264092"/>
                  <a:pt x="3423239" y="3269517"/>
                  <a:pt x="3421444" y="3271273"/>
                </a:cubicBezTo>
                <a:cubicBezTo>
                  <a:pt x="3422146" y="3271663"/>
                  <a:pt x="3423805" y="3266356"/>
                  <a:pt x="3423785" y="3264229"/>
                </a:cubicBezTo>
                <a:cubicBezTo>
                  <a:pt x="3419844" y="3262941"/>
                  <a:pt x="3417912" y="3264814"/>
                  <a:pt x="3418029" y="3269849"/>
                </a:cubicBezTo>
                <a:lnTo>
                  <a:pt x="3412622" y="3266193"/>
                </a:lnTo>
                <a:lnTo>
                  <a:pt x="3412573" y="3265888"/>
                </a:lnTo>
                <a:lnTo>
                  <a:pt x="3411720" y="3265583"/>
                </a:lnTo>
                <a:lnTo>
                  <a:pt x="3406458" y="3262024"/>
                </a:lnTo>
                <a:cubicBezTo>
                  <a:pt x="3408643" y="3263702"/>
                  <a:pt x="3408351" y="3264131"/>
                  <a:pt x="3405482" y="3263351"/>
                </a:cubicBezTo>
                <a:lnTo>
                  <a:pt x="3411720" y="3265583"/>
                </a:lnTo>
                <a:lnTo>
                  <a:pt x="3412622" y="3266193"/>
                </a:lnTo>
                <a:lnTo>
                  <a:pt x="3413561" y="3272054"/>
                </a:lnTo>
                <a:cubicBezTo>
                  <a:pt x="3408878" y="3268795"/>
                  <a:pt x="3396604" y="3264814"/>
                  <a:pt x="3390906" y="3270785"/>
                </a:cubicBezTo>
                <a:cubicBezTo>
                  <a:pt x="3392877" y="3266649"/>
                  <a:pt x="3396156" y="3264268"/>
                  <a:pt x="3400741" y="3263644"/>
                </a:cubicBezTo>
                <a:cubicBezTo>
                  <a:pt x="3394848" y="3264463"/>
                  <a:pt x="3385833" y="3265478"/>
                  <a:pt x="3379843" y="3264678"/>
                </a:cubicBezTo>
                <a:cubicBezTo>
                  <a:pt x="3380545" y="3264209"/>
                  <a:pt x="3408292" y="3258395"/>
                  <a:pt x="3392526" y="3261185"/>
                </a:cubicBezTo>
                <a:cubicBezTo>
                  <a:pt x="3397716" y="3257497"/>
                  <a:pt x="3405229" y="3261302"/>
                  <a:pt x="3411180" y="3258804"/>
                </a:cubicBezTo>
                <a:cubicBezTo>
                  <a:pt x="3404546" y="3258161"/>
                  <a:pt x="3386555" y="3262453"/>
                  <a:pt x="3383101" y="3257634"/>
                </a:cubicBezTo>
                <a:cubicBezTo>
                  <a:pt x="3407219" y="3262883"/>
                  <a:pt x="3375452" y="3257165"/>
                  <a:pt x="3375569" y="3257204"/>
                </a:cubicBezTo>
                <a:lnTo>
                  <a:pt x="3375072" y="3255061"/>
                </a:lnTo>
                <a:lnTo>
                  <a:pt x="3376584" y="3254512"/>
                </a:lnTo>
                <a:lnTo>
                  <a:pt x="3374830" y="3254018"/>
                </a:lnTo>
                <a:lnTo>
                  <a:pt x="3374177" y="3251204"/>
                </a:lnTo>
                <a:cubicBezTo>
                  <a:pt x="3370550" y="3249838"/>
                  <a:pt x="3365257" y="3248960"/>
                  <a:pt x="3362789" y="3248131"/>
                </a:cubicBezTo>
                <a:lnTo>
                  <a:pt x="3364345" y="3251067"/>
                </a:lnTo>
                <a:lnTo>
                  <a:pt x="3364279" y="3251048"/>
                </a:lnTo>
                <a:cubicBezTo>
                  <a:pt x="3360673" y="3250806"/>
                  <a:pt x="3364511" y="3253597"/>
                  <a:pt x="3365271" y="3252814"/>
                </a:cubicBezTo>
                <a:lnTo>
                  <a:pt x="3364345" y="3251067"/>
                </a:lnTo>
                <a:lnTo>
                  <a:pt x="3374830" y="3254018"/>
                </a:lnTo>
                <a:lnTo>
                  <a:pt x="3375072" y="3255061"/>
                </a:lnTo>
                <a:lnTo>
                  <a:pt x="3371755" y="3256263"/>
                </a:lnTo>
                <a:cubicBezTo>
                  <a:pt x="3370018" y="3256112"/>
                  <a:pt x="3368301" y="3255526"/>
                  <a:pt x="3367042" y="3255409"/>
                </a:cubicBezTo>
                <a:cubicBezTo>
                  <a:pt x="3377716" y="3258590"/>
                  <a:pt x="3353305" y="3262551"/>
                  <a:pt x="3346515" y="3257009"/>
                </a:cubicBezTo>
                <a:cubicBezTo>
                  <a:pt x="3375725" y="3248131"/>
                  <a:pt x="3337071" y="3247994"/>
                  <a:pt x="3361013" y="3247741"/>
                </a:cubicBezTo>
                <a:cubicBezTo>
                  <a:pt x="3353325" y="3246082"/>
                  <a:pt x="3358632" y="3247077"/>
                  <a:pt x="3360291" y="3245068"/>
                </a:cubicBezTo>
                <a:cubicBezTo>
                  <a:pt x="3349452" y="3247692"/>
                  <a:pt x="3346286" y="3246258"/>
                  <a:pt x="3344079" y="3242395"/>
                </a:cubicBezTo>
                <a:lnTo>
                  <a:pt x="3337353" y="3231304"/>
                </a:lnTo>
                <a:lnTo>
                  <a:pt x="3336680" y="3228020"/>
                </a:lnTo>
                <a:cubicBezTo>
                  <a:pt x="3335798" y="3225402"/>
                  <a:pt x="3334754" y="3224008"/>
                  <a:pt x="3333617" y="3225145"/>
                </a:cubicBezTo>
                <a:lnTo>
                  <a:pt x="3337353" y="3231304"/>
                </a:lnTo>
                <a:lnTo>
                  <a:pt x="3338774" y="3238240"/>
                </a:lnTo>
                <a:cubicBezTo>
                  <a:pt x="3339754" y="3245760"/>
                  <a:pt x="3339813" y="3252951"/>
                  <a:pt x="3338398" y="3249360"/>
                </a:cubicBezTo>
                <a:cubicBezTo>
                  <a:pt x="3337832" y="3247994"/>
                  <a:pt x="3343686" y="3251838"/>
                  <a:pt x="3345383" y="3252697"/>
                </a:cubicBezTo>
                <a:cubicBezTo>
                  <a:pt x="3334651" y="3256326"/>
                  <a:pt x="3335529" y="3250960"/>
                  <a:pt x="3326027" y="3253399"/>
                </a:cubicBezTo>
                <a:cubicBezTo>
                  <a:pt x="3344642" y="3241633"/>
                  <a:pt x="3334456" y="3251351"/>
                  <a:pt x="3326612" y="3240931"/>
                </a:cubicBezTo>
                <a:cubicBezTo>
                  <a:pt x="3327627" y="3243936"/>
                  <a:pt x="3329675" y="3245926"/>
                  <a:pt x="3332700" y="3246960"/>
                </a:cubicBezTo>
                <a:cubicBezTo>
                  <a:pt x="3327197" y="3250921"/>
                  <a:pt x="3321324" y="3251643"/>
                  <a:pt x="3315060" y="3249185"/>
                </a:cubicBezTo>
                <a:cubicBezTo>
                  <a:pt x="3328953" y="3242258"/>
                  <a:pt x="3306221" y="3243428"/>
                  <a:pt x="3301011" y="3244014"/>
                </a:cubicBezTo>
                <a:cubicBezTo>
                  <a:pt x="3304446" y="3241516"/>
                  <a:pt x="3303645" y="3240482"/>
                  <a:pt x="3298632" y="3240833"/>
                </a:cubicBezTo>
                <a:cubicBezTo>
                  <a:pt x="3298689" y="3240638"/>
                  <a:pt x="3305597" y="3234745"/>
                  <a:pt x="3304309" y="3235409"/>
                </a:cubicBezTo>
                <a:cubicBezTo>
                  <a:pt x="3300837" y="3236950"/>
                  <a:pt x="3297265" y="3238238"/>
                  <a:pt x="3293577" y="3239311"/>
                </a:cubicBezTo>
                <a:cubicBezTo>
                  <a:pt x="3294962" y="3237535"/>
                  <a:pt x="3282942" y="3233106"/>
                  <a:pt x="3294748" y="3232131"/>
                </a:cubicBezTo>
                <a:cubicBezTo>
                  <a:pt x="3297870" y="3234179"/>
                  <a:pt x="3280542" y="3230725"/>
                  <a:pt x="3281752" y="3230765"/>
                </a:cubicBezTo>
                <a:lnTo>
                  <a:pt x="3288932" y="3226675"/>
                </a:lnTo>
                <a:lnTo>
                  <a:pt x="3288914" y="3226862"/>
                </a:lnTo>
                <a:cubicBezTo>
                  <a:pt x="3289500" y="3224247"/>
                  <a:pt x="3290338" y="3223720"/>
                  <a:pt x="3291411" y="3225262"/>
                </a:cubicBezTo>
                <a:lnTo>
                  <a:pt x="3288932" y="3226675"/>
                </a:lnTo>
                <a:lnTo>
                  <a:pt x="3289626" y="3219606"/>
                </a:lnTo>
                <a:cubicBezTo>
                  <a:pt x="3291148" y="3218467"/>
                  <a:pt x="3293860" y="3218618"/>
                  <a:pt x="3297480" y="3220091"/>
                </a:cubicBezTo>
                <a:cubicBezTo>
                  <a:pt x="3292816" y="3223916"/>
                  <a:pt x="3309070" y="3222374"/>
                  <a:pt x="3319452" y="3227272"/>
                </a:cubicBezTo>
                <a:cubicBezTo>
                  <a:pt x="3314787" y="3222355"/>
                  <a:pt x="3303529" y="3217067"/>
                  <a:pt x="3300074" y="3220930"/>
                </a:cubicBezTo>
                <a:cubicBezTo>
                  <a:pt x="3298650" y="3218198"/>
                  <a:pt x="3299567" y="3216637"/>
                  <a:pt x="3302884" y="3216247"/>
                </a:cubicBezTo>
                <a:cubicBezTo>
                  <a:pt x="3298709" y="3216442"/>
                  <a:pt x="3293948" y="3216423"/>
                  <a:pt x="3289323" y="3216462"/>
                </a:cubicBezTo>
                <a:cubicBezTo>
                  <a:pt x="3289655" y="3211428"/>
                  <a:pt x="3296211" y="3210081"/>
                  <a:pt x="3300523" y="3207837"/>
                </a:cubicBezTo>
                <a:cubicBezTo>
                  <a:pt x="3296837" y="3209964"/>
                  <a:pt x="3292933" y="3210588"/>
                  <a:pt x="3288778" y="3209671"/>
                </a:cubicBezTo>
                <a:cubicBezTo>
                  <a:pt x="3289226" y="3206471"/>
                  <a:pt x="3290357" y="3203486"/>
                  <a:pt x="3292056" y="3200773"/>
                </a:cubicBezTo>
                <a:cubicBezTo>
                  <a:pt x="3291861" y="3202744"/>
                  <a:pt x="3281576" y="3206510"/>
                  <a:pt x="3289636" y="3199856"/>
                </a:cubicBezTo>
                <a:cubicBezTo>
                  <a:pt x="3288367" y="3199837"/>
                  <a:pt x="3267508" y="3201125"/>
                  <a:pt x="3280699" y="3203115"/>
                </a:cubicBezTo>
                <a:cubicBezTo>
                  <a:pt x="3266610" y="3207993"/>
                  <a:pt x="3263293" y="3199213"/>
                  <a:pt x="3254883" y="3211603"/>
                </a:cubicBezTo>
                <a:cubicBezTo>
                  <a:pt x="3260465" y="3210764"/>
                  <a:pt x="3261595" y="3212423"/>
                  <a:pt x="3258260" y="3216598"/>
                </a:cubicBezTo>
                <a:cubicBezTo>
                  <a:pt x="3244658" y="3224774"/>
                  <a:pt x="3255566" y="3197281"/>
                  <a:pt x="3255020" y="3195759"/>
                </a:cubicBezTo>
                <a:cubicBezTo>
                  <a:pt x="3251489" y="3199017"/>
                  <a:pt x="3247722" y="3199193"/>
                  <a:pt x="3243702" y="3196324"/>
                </a:cubicBezTo>
                <a:cubicBezTo>
                  <a:pt x="3246785" y="3195095"/>
                  <a:pt x="3259488" y="3190744"/>
                  <a:pt x="3256815" y="3186158"/>
                </a:cubicBezTo>
                <a:cubicBezTo>
                  <a:pt x="3256639" y="3187173"/>
                  <a:pt x="3250161" y="3191290"/>
                  <a:pt x="3245439" y="3191837"/>
                </a:cubicBezTo>
                <a:cubicBezTo>
                  <a:pt x="3243917" y="3179895"/>
                  <a:pt x="3259234" y="3184051"/>
                  <a:pt x="3264483" y="3185436"/>
                </a:cubicBezTo>
                <a:cubicBezTo>
                  <a:pt x="3261410" y="3184227"/>
                  <a:pt x="3255444" y="3181778"/>
                  <a:pt x="3251398" y="3179080"/>
                </a:cubicBezTo>
                <a:lnTo>
                  <a:pt x="3249875" y="3171459"/>
                </a:lnTo>
                <a:lnTo>
                  <a:pt x="3259254" y="3177319"/>
                </a:lnTo>
                <a:cubicBezTo>
                  <a:pt x="3259177" y="3177592"/>
                  <a:pt x="3267820" y="3174451"/>
                  <a:pt x="3269031" y="3169026"/>
                </a:cubicBezTo>
                <a:cubicBezTo>
                  <a:pt x="3264386" y="3171563"/>
                  <a:pt x="3254727" y="3164753"/>
                  <a:pt x="3249830" y="3161533"/>
                </a:cubicBezTo>
                <a:cubicBezTo>
                  <a:pt x="3254611" y="3159875"/>
                  <a:pt x="3254805" y="3157963"/>
                  <a:pt x="3250473" y="3155836"/>
                </a:cubicBezTo>
                <a:cubicBezTo>
                  <a:pt x="3254903" y="3153904"/>
                  <a:pt x="3270670" y="3149572"/>
                  <a:pt x="3263683" y="3161631"/>
                </a:cubicBezTo>
                <a:cubicBezTo>
                  <a:pt x="3280055" y="3144752"/>
                  <a:pt x="3237868" y="3156089"/>
                  <a:pt x="3239390" y="3150392"/>
                </a:cubicBezTo>
                <a:cubicBezTo>
                  <a:pt x="3243156" y="3149943"/>
                  <a:pt x="3244639" y="3147777"/>
                  <a:pt x="3243800" y="3143933"/>
                </a:cubicBezTo>
                <a:cubicBezTo>
                  <a:pt x="3242629" y="3147308"/>
                  <a:pt x="3199350" y="3113356"/>
                  <a:pt x="3223643" y="3119659"/>
                </a:cubicBezTo>
                <a:cubicBezTo>
                  <a:pt x="3212853" y="3112381"/>
                  <a:pt x="3210492" y="3119464"/>
                  <a:pt x="3197691" y="3119464"/>
                </a:cubicBezTo>
                <a:cubicBezTo>
                  <a:pt x="3199721" y="3120049"/>
                  <a:pt x="3201711" y="3120635"/>
                  <a:pt x="3203720" y="3121259"/>
                </a:cubicBezTo>
                <a:cubicBezTo>
                  <a:pt x="3198647" y="3117981"/>
                  <a:pt x="3194745" y="3119230"/>
                  <a:pt x="3191974" y="3125103"/>
                </a:cubicBezTo>
                <a:cubicBezTo>
                  <a:pt x="3199760" y="3130411"/>
                  <a:pt x="3209087" y="3134762"/>
                  <a:pt x="3206609" y="3134879"/>
                </a:cubicBezTo>
                <a:cubicBezTo>
                  <a:pt x="3199506" y="3138586"/>
                  <a:pt x="3218180" y="3140557"/>
                  <a:pt x="3220482" y="3139484"/>
                </a:cubicBezTo>
                <a:cubicBezTo>
                  <a:pt x="3208735" y="3145026"/>
                  <a:pt x="3226472" y="3149279"/>
                  <a:pt x="3210199" y="3153884"/>
                </a:cubicBezTo>
                <a:cubicBezTo>
                  <a:pt x="3193945" y="3158489"/>
                  <a:pt x="3194003" y="3132537"/>
                  <a:pt x="3178627" y="3131620"/>
                </a:cubicBezTo>
                <a:cubicBezTo>
                  <a:pt x="3182549" y="3130937"/>
                  <a:pt x="3185847" y="3129181"/>
                  <a:pt x="3188540" y="3126293"/>
                </a:cubicBezTo>
                <a:cubicBezTo>
                  <a:pt x="3178139" y="3128869"/>
                  <a:pt x="3145085" y="3109981"/>
                  <a:pt x="3151719" y="3099053"/>
                </a:cubicBezTo>
                <a:cubicBezTo>
                  <a:pt x="3160812" y="3084048"/>
                  <a:pt x="3100596" y="3074487"/>
                  <a:pt x="3096264" y="3061199"/>
                </a:cubicBezTo>
                <a:cubicBezTo>
                  <a:pt x="3112440" y="3062623"/>
                  <a:pt x="3079698" y="3008729"/>
                  <a:pt x="3073551" y="2996924"/>
                </a:cubicBezTo>
                <a:cubicBezTo>
                  <a:pt x="3059151" y="2969235"/>
                  <a:pt x="3043326" y="2965996"/>
                  <a:pt x="3017042" y="2942386"/>
                </a:cubicBezTo>
                <a:cubicBezTo>
                  <a:pt x="3019657" y="2944747"/>
                  <a:pt x="2992534" y="2902150"/>
                  <a:pt x="2991676" y="2910658"/>
                </a:cubicBezTo>
                <a:cubicBezTo>
                  <a:pt x="2993080" y="2896335"/>
                  <a:pt x="2976065" y="2872237"/>
                  <a:pt x="2968339" y="2861408"/>
                </a:cubicBezTo>
                <a:cubicBezTo>
                  <a:pt x="2956787" y="2845290"/>
                  <a:pt x="2923888" y="2818441"/>
                  <a:pt x="2919107" y="2802011"/>
                </a:cubicBezTo>
                <a:cubicBezTo>
                  <a:pt x="2933742" y="2800976"/>
                  <a:pt x="2894502" y="2757853"/>
                  <a:pt x="2897741" y="2760975"/>
                </a:cubicBezTo>
                <a:cubicBezTo>
                  <a:pt x="2863926" y="2728155"/>
                  <a:pt x="2854286" y="2733287"/>
                  <a:pt x="2812725" y="2723335"/>
                </a:cubicBezTo>
                <a:cubicBezTo>
                  <a:pt x="2760957" y="2710925"/>
                  <a:pt x="2703999" y="2760351"/>
                  <a:pt x="2648485" y="2746302"/>
                </a:cubicBezTo>
                <a:cubicBezTo>
                  <a:pt x="2627899" y="2741072"/>
                  <a:pt x="2596952" y="2729365"/>
                  <a:pt x="2566258" y="2722691"/>
                </a:cubicBezTo>
                <a:cubicBezTo>
                  <a:pt x="2553419" y="2710047"/>
                  <a:pt x="2505341" y="2698066"/>
                  <a:pt x="2487681" y="2696213"/>
                </a:cubicBezTo>
                <a:cubicBezTo>
                  <a:pt x="2479740" y="2695373"/>
                  <a:pt x="2398645" y="2694788"/>
                  <a:pt x="2399971" y="2697091"/>
                </a:cubicBezTo>
                <a:cubicBezTo>
                  <a:pt x="2402294" y="2693890"/>
                  <a:pt x="2403542" y="2690378"/>
                  <a:pt x="2403737" y="2686495"/>
                </a:cubicBezTo>
                <a:cubicBezTo>
                  <a:pt x="2405317" y="2687276"/>
                  <a:pt x="2379912" y="2680173"/>
                  <a:pt x="2377531" y="2677149"/>
                </a:cubicBezTo>
                <a:cubicBezTo>
                  <a:pt x="2363092" y="2658846"/>
                  <a:pt x="2403756" y="2627937"/>
                  <a:pt x="2388263" y="2612756"/>
                </a:cubicBezTo>
                <a:lnTo>
                  <a:pt x="2380317" y="2617393"/>
                </a:lnTo>
                <a:lnTo>
                  <a:pt x="2377373" y="2617877"/>
                </a:lnTo>
                <a:cubicBezTo>
                  <a:pt x="2376320" y="2618208"/>
                  <a:pt x="2377408" y="2618262"/>
                  <a:pt x="2379251" y="2618015"/>
                </a:cubicBezTo>
                <a:lnTo>
                  <a:pt x="2380317" y="2617393"/>
                </a:lnTo>
                <a:lnTo>
                  <a:pt x="2388341" y="2616074"/>
                </a:lnTo>
                <a:cubicBezTo>
                  <a:pt x="2382760" y="2624445"/>
                  <a:pt x="2364809" y="2639743"/>
                  <a:pt x="2351502" y="2627879"/>
                </a:cubicBezTo>
                <a:cubicBezTo>
                  <a:pt x="2362038" y="2620835"/>
                  <a:pt x="2327970" y="2604912"/>
                  <a:pt x="2346057" y="2589400"/>
                </a:cubicBezTo>
                <a:cubicBezTo>
                  <a:pt x="2317042" y="2595097"/>
                  <a:pt x="2361707" y="2521886"/>
                  <a:pt x="2361257" y="2525554"/>
                </a:cubicBezTo>
                <a:cubicBezTo>
                  <a:pt x="2362331" y="2516910"/>
                  <a:pt x="2352321" y="2524832"/>
                  <a:pt x="2351911" y="2524793"/>
                </a:cubicBezTo>
                <a:cubicBezTo>
                  <a:pt x="2351520" y="2518295"/>
                  <a:pt x="2355033" y="2513729"/>
                  <a:pt x="2362467" y="2511095"/>
                </a:cubicBezTo>
                <a:cubicBezTo>
                  <a:pt x="2360887" y="2498295"/>
                  <a:pt x="2370507" y="2462898"/>
                  <a:pt x="2377570" y="2445396"/>
                </a:cubicBezTo>
                <a:cubicBezTo>
                  <a:pt x="2374585" y="2448147"/>
                  <a:pt x="2366897" y="2447971"/>
                  <a:pt x="2365726" y="2447581"/>
                </a:cubicBezTo>
                <a:cubicBezTo>
                  <a:pt x="2364575" y="2447152"/>
                  <a:pt x="2348906" y="2415892"/>
                  <a:pt x="2349492" y="2412107"/>
                </a:cubicBezTo>
                <a:cubicBezTo>
                  <a:pt x="2352379" y="2393297"/>
                  <a:pt x="2299304" y="2398682"/>
                  <a:pt x="2292280" y="2389609"/>
                </a:cubicBezTo>
                <a:cubicBezTo>
                  <a:pt x="2294543" y="2385140"/>
                  <a:pt x="2297353" y="2381042"/>
                  <a:pt x="2300710" y="2377276"/>
                </a:cubicBezTo>
                <a:cubicBezTo>
                  <a:pt x="2298660" y="2376437"/>
                  <a:pt x="2287226" y="2382604"/>
                  <a:pt x="2279011" y="2382369"/>
                </a:cubicBezTo>
                <a:cubicBezTo>
                  <a:pt x="2256572" y="2381667"/>
                  <a:pt x="2246971" y="2409687"/>
                  <a:pt x="2237117" y="2425141"/>
                </a:cubicBezTo>
                <a:cubicBezTo>
                  <a:pt x="2233995" y="2430000"/>
                  <a:pt x="2257313" y="2427073"/>
                  <a:pt x="2258035" y="2431015"/>
                </a:cubicBezTo>
                <a:cubicBezTo>
                  <a:pt x="2260455" y="2444108"/>
                  <a:pt x="2228239" y="2457357"/>
                  <a:pt x="2222951" y="2456635"/>
                </a:cubicBezTo>
                <a:cubicBezTo>
                  <a:pt x="2225585" y="2452693"/>
                  <a:pt x="2233546" y="2448147"/>
                  <a:pt x="2224416" y="2445513"/>
                </a:cubicBezTo>
                <a:cubicBezTo>
                  <a:pt x="2211126" y="2469552"/>
                  <a:pt x="2179457" y="2450645"/>
                  <a:pt x="2172686" y="2481592"/>
                </a:cubicBezTo>
                <a:cubicBezTo>
                  <a:pt x="2171476" y="2476967"/>
                  <a:pt x="2153447" y="2474118"/>
                  <a:pt x="2150442" y="2477826"/>
                </a:cubicBezTo>
                <a:cubicBezTo>
                  <a:pt x="2154013" y="2477377"/>
                  <a:pt x="2157017" y="2478470"/>
                  <a:pt x="2159417" y="2481026"/>
                </a:cubicBezTo>
                <a:cubicBezTo>
                  <a:pt x="2144705" y="2489533"/>
                  <a:pt x="2107884" y="2479953"/>
                  <a:pt x="2086127" y="2486255"/>
                </a:cubicBezTo>
                <a:cubicBezTo>
                  <a:pt x="2090499" y="2486138"/>
                  <a:pt x="2094869" y="2486275"/>
                  <a:pt x="2099221" y="2486646"/>
                </a:cubicBezTo>
                <a:cubicBezTo>
                  <a:pt x="2098011" y="2485748"/>
                  <a:pt x="2057366" y="2514178"/>
                  <a:pt x="2061893" y="2479718"/>
                </a:cubicBezTo>
                <a:cubicBezTo>
                  <a:pt x="2057230" y="2484655"/>
                  <a:pt x="1992916" y="2488597"/>
                  <a:pt x="1989598" y="2484460"/>
                </a:cubicBezTo>
                <a:cubicBezTo>
                  <a:pt x="1989656" y="2479328"/>
                  <a:pt x="1992583" y="2476928"/>
                  <a:pt x="1998359" y="2477279"/>
                </a:cubicBezTo>
                <a:cubicBezTo>
                  <a:pt x="1998671" y="2473065"/>
                  <a:pt x="1944797" y="2507700"/>
                  <a:pt x="1939294" y="2510900"/>
                </a:cubicBezTo>
                <a:cubicBezTo>
                  <a:pt x="1919684" y="2522198"/>
                  <a:pt x="1900679" y="2534666"/>
                  <a:pt x="1881049" y="2545808"/>
                </a:cubicBezTo>
                <a:cubicBezTo>
                  <a:pt x="1856024" y="2560018"/>
                  <a:pt x="1827717" y="2555767"/>
                  <a:pt x="1801059" y="2560837"/>
                </a:cubicBezTo>
                <a:lnTo>
                  <a:pt x="1787421" y="2565680"/>
                </a:lnTo>
                <a:lnTo>
                  <a:pt x="1789182" y="2564423"/>
                </a:lnTo>
                <a:cubicBezTo>
                  <a:pt x="1784538" y="2566414"/>
                  <a:pt x="1779855" y="2568306"/>
                  <a:pt x="1775133" y="2570043"/>
                </a:cubicBezTo>
                <a:lnTo>
                  <a:pt x="1787421" y="2565680"/>
                </a:lnTo>
                <a:lnTo>
                  <a:pt x="1777248" y="2572939"/>
                </a:lnTo>
                <a:cubicBezTo>
                  <a:pt x="1771290" y="2576741"/>
                  <a:pt x="1765016" y="2580688"/>
                  <a:pt x="1763426" y="2582317"/>
                </a:cubicBezTo>
                <a:cubicBezTo>
                  <a:pt x="1745981" y="2600288"/>
                  <a:pt x="1738547" y="2626103"/>
                  <a:pt x="1715658" y="2639157"/>
                </a:cubicBezTo>
                <a:cubicBezTo>
                  <a:pt x="1677688" y="2660816"/>
                  <a:pt x="1639813" y="2681168"/>
                  <a:pt x="1602309" y="2703744"/>
                </a:cubicBezTo>
                <a:cubicBezTo>
                  <a:pt x="1569508" y="2723511"/>
                  <a:pt x="1528960" y="2733853"/>
                  <a:pt x="1496491" y="2753151"/>
                </a:cubicBezTo>
                <a:cubicBezTo>
                  <a:pt x="1485662" y="2759590"/>
                  <a:pt x="1454851" y="2776859"/>
                  <a:pt x="1442148" y="2763941"/>
                </a:cubicBezTo>
                <a:cubicBezTo>
                  <a:pt x="1437933" y="2759668"/>
                  <a:pt x="1457485" y="2735628"/>
                  <a:pt x="1441387" y="2751082"/>
                </a:cubicBezTo>
                <a:cubicBezTo>
                  <a:pt x="1438343" y="2721218"/>
                  <a:pt x="1407001" y="2716077"/>
                  <a:pt x="1373532" y="2720650"/>
                </a:cubicBezTo>
                <a:lnTo>
                  <a:pt x="1350703" y="2726422"/>
                </a:lnTo>
                <a:lnTo>
                  <a:pt x="1325005" y="2732920"/>
                </a:lnTo>
                <a:cubicBezTo>
                  <a:pt x="1310478" y="2738189"/>
                  <a:pt x="1298691" y="2744009"/>
                  <a:pt x="1292915" y="2748507"/>
                </a:cubicBezTo>
                <a:cubicBezTo>
                  <a:pt x="1291529" y="2742029"/>
                  <a:pt x="1291041" y="2735472"/>
                  <a:pt x="1291451" y="2728818"/>
                </a:cubicBezTo>
                <a:cubicBezTo>
                  <a:pt x="1290554" y="2731882"/>
                  <a:pt x="1289422" y="2730672"/>
                  <a:pt x="1288134" y="2725189"/>
                </a:cubicBezTo>
                <a:cubicBezTo>
                  <a:pt x="1283314" y="2723394"/>
                  <a:pt x="1239606" y="2752039"/>
                  <a:pt x="1245303" y="2728760"/>
                </a:cubicBezTo>
                <a:cubicBezTo>
                  <a:pt x="1235216" y="2738614"/>
                  <a:pt x="1207449" y="2750361"/>
                  <a:pt x="1194395" y="2738497"/>
                </a:cubicBezTo>
                <a:cubicBezTo>
                  <a:pt x="1195682" y="2747629"/>
                  <a:pt x="1201986" y="2753248"/>
                  <a:pt x="1188308" y="2757600"/>
                </a:cubicBezTo>
                <a:cubicBezTo>
                  <a:pt x="1187663" y="2750439"/>
                  <a:pt x="1189399" y="2743863"/>
                  <a:pt x="1193536" y="2737853"/>
                </a:cubicBezTo>
                <a:cubicBezTo>
                  <a:pt x="1180365" y="2730360"/>
                  <a:pt x="1167779" y="2730165"/>
                  <a:pt x="1160794" y="2713989"/>
                </a:cubicBezTo>
                <a:cubicBezTo>
                  <a:pt x="1159564" y="2711159"/>
                  <a:pt x="1113241" y="2742458"/>
                  <a:pt x="1110665" y="2743726"/>
                </a:cubicBezTo>
                <a:cubicBezTo>
                  <a:pt x="1116851" y="2743277"/>
                  <a:pt x="1136695" y="2810675"/>
                  <a:pt x="1165574" y="2778459"/>
                </a:cubicBezTo>
                <a:cubicBezTo>
                  <a:pt x="1175312" y="2767590"/>
                  <a:pt x="1220756" y="2787415"/>
                  <a:pt x="1225674" y="2789503"/>
                </a:cubicBezTo>
                <a:cubicBezTo>
                  <a:pt x="1218913" y="2772381"/>
                  <a:pt x="1234137" y="2786726"/>
                  <a:pt x="1245694" y="2791824"/>
                </a:cubicBezTo>
                <a:lnTo>
                  <a:pt x="1246773" y="2791883"/>
                </a:lnTo>
                <a:lnTo>
                  <a:pt x="1255079" y="2792332"/>
                </a:lnTo>
                <a:cubicBezTo>
                  <a:pt x="1267528" y="2817387"/>
                  <a:pt x="1283490" y="2801523"/>
                  <a:pt x="1299120" y="2794518"/>
                </a:cubicBezTo>
                <a:cubicBezTo>
                  <a:pt x="1325696" y="2782674"/>
                  <a:pt x="1315413" y="2834675"/>
                  <a:pt x="1299939" y="2822577"/>
                </a:cubicBezTo>
                <a:cubicBezTo>
                  <a:pt x="1294417" y="2818265"/>
                  <a:pt x="1280578" y="2821265"/>
                  <a:pt x="1266768" y="2826127"/>
                </a:cubicBezTo>
                <a:lnTo>
                  <a:pt x="1234020" y="2840730"/>
                </a:lnTo>
                <a:lnTo>
                  <a:pt x="1229362" y="2833563"/>
                </a:lnTo>
                <a:cubicBezTo>
                  <a:pt x="1225318" y="2824158"/>
                  <a:pt x="1220474" y="2813465"/>
                  <a:pt x="1203489" y="2821894"/>
                </a:cubicBezTo>
                <a:cubicBezTo>
                  <a:pt x="1193829" y="2826694"/>
                  <a:pt x="1149457" y="2860881"/>
                  <a:pt x="1134082" y="2851710"/>
                </a:cubicBezTo>
                <a:cubicBezTo>
                  <a:pt x="1193712" y="2793523"/>
                  <a:pt x="1105554" y="2824997"/>
                  <a:pt x="1079679" y="2802206"/>
                </a:cubicBezTo>
                <a:cubicBezTo>
                  <a:pt x="1060440" y="2799123"/>
                  <a:pt x="1050020" y="2773678"/>
                  <a:pt x="1028068" y="2780293"/>
                </a:cubicBezTo>
                <a:cubicBezTo>
                  <a:pt x="1007659" y="2786440"/>
                  <a:pt x="977627" y="2826343"/>
                  <a:pt x="959598" y="2825738"/>
                </a:cubicBezTo>
                <a:cubicBezTo>
                  <a:pt x="960924" y="2825797"/>
                  <a:pt x="905373" y="2801894"/>
                  <a:pt x="919909" y="2794264"/>
                </a:cubicBezTo>
                <a:cubicBezTo>
                  <a:pt x="901742" y="2803864"/>
                  <a:pt x="899908" y="2787610"/>
                  <a:pt x="912182" y="2781932"/>
                </a:cubicBezTo>
                <a:cubicBezTo>
                  <a:pt x="907050" y="2778556"/>
                  <a:pt x="905645" y="2773873"/>
                  <a:pt x="907986" y="2767824"/>
                </a:cubicBezTo>
                <a:cubicBezTo>
                  <a:pt x="905177" y="2769171"/>
                  <a:pt x="892903" y="2788040"/>
                  <a:pt x="889508" y="2791923"/>
                </a:cubicBezTo>
                <a:cubicBezTo>
                  <a:pt x="891537" y="2770322"/>
                  <a:pt x="873078" y="2793855"/>
                  <a:pt x="869644" y="2776664"/>
                </a:cubicBezTo>
                <a:cubicBezTo>
                  <a:pt x="868258" y="2769776"/>
                  <a:pt x="871946" y="2754907"/>
                  <a:pt x="860571" y="2754673"/>
                </a:cubicBezTo>
                <a:cubicBezTo>
                  <a:pt x="854814" y="2754556"/>
                  <a:pt x="857839" y="2705423"/>
                  <a:pt x="854424" y="2692681"/>
                </a:cubicBezTo>
                <a:cubicBezTo>
                  <a:pt x="843926" y="2654006"/>
                  <a:pt x="865800" y="2543994"/>
                  <a:pt x="891440" y="2516090"/>
                </a:cubicBezTo>
                <a:cubicBezTo>
                  <a:pt x="886523" y="2520871"/>
                  <a:pt x="881215" y="2525105"/>
                  <a:pt x="875517" y="2528871"/>
                </a:cubicBezTo>
                <a:cubicBezTo>
                  <a:pt x="874385" y="2528930"/>
                  <a:pt x="875829" y="2510412"/>
                  <a:pt x="877040" y="2522530"/>
                </a:cubicBezTo>
                <a:cubicBezTo>
                  <a:pt x="878893" y="2509183"/>
                  <a:pt x="870151" y="2516793"/>
                  <a:pt x="879987" y="2503036"/>
                </a:cubicBezTo>
                <a:cubicBezTo>
                  <a:pt x="869039" y="2510451"/>
                  <a:pt x="867185" y="2487680"/>
                  <a:pt x="867577" y="2475777"/>
                </a:cubicBezTo>
                <a:cubicBezTo>
                  <a:pt x="868219" y="2454664"/>
                  <a:pt x="907734" y="2445220"/>
                  <a:pt x="915655" y="2424966"/>
                </a:cubicBezTo>
                <a:cubicBezTo>
                  <a:pt x="916475" y="2430507"/>
                  <a:pt x="920279" y="2437181"/>
                  <a:pt x="920728" y="2443620"/>
                </a:cubicBezTo>
                <a:cubicBezTo>
                  <a:pt x="923655" y="2435425"/>
                  <a:pt x="924943" y="2426995"/>
                  <a:pt x="924611" y="2418351"/>
                </a:cubicBezTo>
                <a:lnTo>
                  <a:pt x="922157" y="2416052"/>
                </a:lnTo>
                <a:lnTo>
                  <a:pt x="918902" y="2404234"/>
                </a:lnTo>
                <a:cubicBezTo>
                  <a:pt x="915499" y="2394126"/>
                  <a:pt x="911431" y="2385121"/>
                  <a:pt x="911284" y="2388067"/>
                </a:cubicBezTo>
                <a:cubicBezTo>
                  <a:pt x="910913" y="2388711"/>
                  <a:pt x="905158" y="2403463"/>
                  <a:pt x="907128" y="2395189"/>
                </a:cubicBezTo>
                <a:cubicBezTo>
                  <a:pt x="904513" y="2400633"/>
                  <a:pt x="900162" y="2404029"/>
                  <a:pt x="894132" y="2405414"/>
                </a:cubicBezTo>
                <a:lnTo>
                  <a:pt x="895613" y="2400780"/>
                </a:lnTo>
                <a:lnTo>
                  <a:pt x="900376" y="2395521"/>
                </a:lnTo>
                <a:cubicBezTo>
                  <a:pt x="900572" y="2395199"/>
                  <a:pt x="897943" y="2397653"/>
                  <a:pt x="895799" y="2400197"/>
                </a:cubicBezTo>
                <a:lnTo>
                  <a:pt x="895613" y="2400780"/>
                </a:lnTo>
                <a:lnTo>
                  <a:pt x="891306" y="2405534"/>
                </a:lnTo>
                <a:cubicBezTo>
                  <a:pt x="888981" y="2408887"/>
                  <a:pt x="886483" y="2411502"/>
                  <a:pt x="881195" y="2411112"/>
                </a:cubicBezTo>
                <a:cubicBezTo>
                  <a:pt x="879478" y="2407151"/>
                  <a:pt x="879459" y="2403131"/>
                  <a:pt x="881195" y="2399014"/>
                </a:cubicBezTo>
                <a:cubicBezTo>
                  <a:pt x="868258" y="2414810"/>
                  <a:pt x="869254" y="2417683"/>
                  <a:pt x="875149" y="2418105"/>
                </a:cubicBezTo>
                <a:lnTo>
                  <a:pt x="883644" y="2418182"/>
                </a:lnTo>
                <a:lnTo>
                  <a:pt x="886538" y="2418208"/>
                </a:lnTo>
                <a:cubicBezTo>
                  <a:pt x="890807" y="2418503"/>
                  <a:pt x="895172" y="2419493"/>
                  <a:pt x="898503" y="2422488"/>
                </a:cubicBezTo>
                <a:cubicBezTo>
                  <a:pt x="896084" y="2414956"/>
                  <a:pt x="898484" y="2417122"/>
                  <a:pt x="908669" y="2411112"/>
                </a:cubicBezTo>
                <a:cubicBezTo>
                  <a:pt x="903128" y="2415073"/>
                  <a:pt x="902743" y="2416620"/>
                  <a:pt x="902967" y="2418154"/>
                </a:cubicBezTo>
                <a:lnTo>
                  <a:pt x="901195" y="2424197"/>
                </a:lnTo>
                <a:lnTo>
                  <a:pt x="899830" y="2425544"/>
                </a:lnTo>
                <a:cubicBezTo>
                  <a:pt x="899806" y="2425537"/>
                  <a:pt x="900562" y="2424868"/>
                  <a:pt x="900923" y="2425122"/>
                </a:cubicBezTo>
                <a:lnTo>
                  <a:pt x="901195" y="2424197"/>
                </a:lnTo>
                <a:lnTo>
                  <a:pt x="903420" y="2422000"/>
                </a:lnTo>
                <a:cubicBezTo>
                  <a:pt x="910601" y="2443561"/>
                  <a:pt x="855263" y="2472752"/>
                  <a:pt x="863536" y="2457689"/>
                </a:cubicBezTo>
                <a:cubicBezTo>
                  <a:pt x="857995" y="2465864"/>
                  <a:pt x="850697" y="2471679"/>
                  <a:pt x="841545" y="2475133"/>
                </a:cubicBezTo>
                <a:cubicBezTo>
                  <a:pt x="846853" y="2471367"/>
                  <a:pt x="844999" y="2467152"/>
                  <a:pt x="848648" y="2465299"/>
                </a:cubicBezTo>
                <a:cubicBezTo>
                  <a:pt x="840980" y="2469182"/>
                  <a:pt x="832531" y="2476791"/>
                  <a:pt x="828335" y="2483075"/>
                </a:cubicBezTo>
                <a:cubicBezTo>
                  <a:pt x="841390" y="2461103"/>
                  <a:pt x="843029" y="2456225"/>
                  <a:pt x="833272" y="2468421"/>
                </a:cubicBezTo>
                <a:cubicBezTo>
                  <a:pt x="831848" y="2470138"/>
                  <a:pt x="816023" y="2490587"/>
                  <a:pt x="824569" y="2471445"/>
                </a:cubicBezTo>
                <a:cubicBezTo>
                  <a:pt x="821389" y="2477884"/>
                  <a:pt x="812315" y="2477826"/>
                  <a:pt x="801408" y="2489924"/>
                </a:cubicBezTo>
                <a:cubicBezTo>
                  <a:pt x="812062" y="2466860"/>
                  <a:pt x="798892" y="2484889"/>
                  <a:pt x="796412" y="2480011"/>
                </a:cubicBezTo>
                <a:cubicBezTo>
                  <a:pt x="789330" y="2466001"/>
                  <a:pt x="836609" y="2434507"/>
                  <a:pt x="826462" y="2445415"/>
                </a:cubicBezTo>
                <a:cubicBezTo>
                  <a:pt x="833818" y="2439737"/>
                  <a:pt x="839867" y="2432946"/>
                  <a:pt x="844512" y="2425024"/>
                </a:cubicBezTo>
                <a:cubicBezTo>
                  <a:pt x="837410" y="2430137"/>
                  <a:pt x="836316" y="2430000"/>
                  <a:pt x="831926" y="2435366"/>
                </a:cubicBezTo>
                <a:cubicBezTo>
                  <a:pt x="832960" y="2432556"/>
                  <a:pt x="834228" y="2429863"/>
                  <a:pt x="835711" y="2427249"/>
                </a:cubicBezTo>
                <a:cubicBezTo>
                  <a:pt x="831087" y="2432322"/>
                  <a:pt x="802325" y="2454235"/>
                  <a:pt x="821018" y="2429297"/>
                </a:cubicBezTo>
                <a:cubicBezTo>
                  <a:pt x="817823" y="2432751"/>
                  <a:pt x="815773" y="2434345"/>
                  <a:pt x="814532" y="2434650"/>
                </a:cubicBezTo>
                <a:lnTo>
                  <a:pt x="813791" y="2433566"/>
                </a:lnTo>
                <a:lnTo>
                  <a:pt x="813521" y="2433169"/>
                </a:lnTo>
                <a:lnTo>
                  <a:pt x="816159" y="2417980"/>
                </a:lnTo>
                <a:cubicBezTo>
                  <a:pt x="814969" y="2422576"/>
                  <a:pt x="812989" y="2428859"/>
                  <a:pt x="812904" y="2432266"/>
                </a:cubicBezTo>
                <a:lnTo>
                  <a:pt x="813521" y="2433169"/>
                </a:lnTo>
                <a:lnTo>
                  <a:pt x="813336" y="2434231"/>
                </a:lnTo>
                <a:lnTo>
                  <a:pt x="813292" y="2434488"/>
                </a:lnTo>
                <a:lnTo>
                  <a:pt x="813258" y="2434345"/>
                </a:lnTo>
                <a:lnTo>
                  <a:pt x="810764" y="2423742"/>
                </a:lnTo>
                <a:cubicBezTo>
                  <a:pt x="809189" y="2419019"/>
                  <a:pt x="808403" y="2413522"/>
                  <a:pt x="812979" y="2408341"/>
                </a:cubicBezTo>
                <a:cubicBezTo>
                  <a:pt x="811964" y="2411795"/>
                  <a:pt x="813306" y="2409204"/>
                  <a:pt x="814401" y="2407470"/>
                </a:cubicBezTo>
                <a:lnTo>
                  <a:pt x="815214" y="2406683"/>
                </a:lnTo>
                <a:lnTo>
                  <a:pt x="814345" y="2411736"/>
                </a:lnTo>
                <a:cubicBezTo>
                  <a:pt x="815345" y="2408297"/>
                  <a:pt x="815633" y="2406797"/>
                  <a:pt x="815534" y="2406374"/>
                </a:cubicBezTo>
                <a:lnTo>
                  <a:pt x="815214" y="2406683"/>
                </a:lnTo>
                <a:lnTo>
                  <a:pt x="815497" y="2405043"/>
                </a:lnTo>
                <a:cubicBezTo>
                  <a:pt x="799399" y="2425707"/>
                  <a:pt x="812745" y="2384925"/>
                  <a:pt x="803105" y="2418936"/>
                </a:cubicBezTo>
                <a:cubicBezTo>
                  <a:pt x="801076" y="2414136"/>
                  <a:pt x="801720" y="2409531"/>
                  <a:pt x="804979" y="2405121"/>
                </a:cubicBezTo>
                <a:cubicBezTo>
                  <a:pt x="797760" y="2410448"/>
                  <a:pt x="799105" y="2410409"/>
                  <a:pt x="798071" y="2418819"/>
                </a:cubicBezTo>
                <a:cubicBezTo>
                  <a:pt x="793778" y="2419932"/>
                  <a:pt x="796198" y="2396067"/>
                  <a:pt x="796393" y="2391579"/>
                </a:cubicBezTo>
                <a:cubicBezTo>
                  <a:pt x="796003" y="2397589"/>
                  <a:pt x="794344" y="2403228"/>
                  <a:pt x="791456" y="2408516"/>
                </a:cubicBezTo>
                <a:cubicBezTo>
                  <a:pt x="788002" y="2381804"/>
                  <a:pt x="793310" y="2411463"/>
                  <a:pt x="786480" y="2397570"/>
                </a:cubicBezTo>
                <a:cubicBezTo>
                  <a:pt x="781563" y="2407853"/>
                  <a:pt x="792101" y="2403443"/>
                  <a:pt x="780979" y="2415931"/>
                </a:cubicBezTo>
                <a:cubicBezTo>
                  <a:pt x="778090" y="2413453"/>
                  <a:pt x="775046" y="2411248"/>
                  <a:pt x="771846" y="2409199"/>
                </a:cubicBezTo>
                <a:cubicBezTo>
                  <a:pt x="777114" y="2403014"/>
                  <a:pt x="775553" y="2400360"/>
                  <a:pt x="780861" y="2393648"/>
                </a:cubicBezTo>
                <a:cubicBezTo>
                  <a:pt x="785798" y="2399072"/>
                  <a:pt x="775066" y="2402975"/>
                  <a:pt x="783612" y="2402155"/>
                </a:cubicBezTo>
                <a:cubicBezTo>
                  <a:pt x="783866" y="2400438"/>
                  <a:pt x="781817" y="2395014"/>
                  <a:pt x="781388" y="2392575"/>
                </a:cubicBezTo>
                <a:cubicBezTo>
                  <a:pt x="779105" y="2396223"/>
                  <a:pt x="774851" y="2399424"/>
                  <a:pt x="772100" y="2402467"/>
                </a:cubicBezTo>
                <a:cubicBezTo>
                  <a:pt x="764236" y="2396770"/>
                  <a:pt x="783612" y="2386467"/>
                  <a:pt x="787046" y="2385706"/>
                </a:cubicBezTo>
                <a:cubicBezTo>
                  <a:pt x="785876" y="2382935"/>
                  <a:pt x="784822" y="2382721"/>
                  <a:pt x="783963" y="2385082"/>
                </a:cubicBezTo>
                <a:cubicBezTo>
                  <a:pt x="786188" y="2379696"/>
                  <a:pt x="789212" y="2374837"/>
                  <a:pt x="792998" y="2370447"/>
                </a:cubicBezTo>
                <a:cubicBezTo>
                  <a:pt x="784451" y="2380281"/>
                  <a:pt x="778890" y="2385803"/>
                  <a:pt x="786012" y="2358310"/>
                </a:cubicBezTo>
                <a:cubicBezTo>
                  <a:pt x="770013" y="2383326"/>
                  <a:pt x="790929" y="2351207"/>
                  <a:pt x="777388" y="2369393"/>
                </a:cubicBezTo>
                <a:lnTo>
                  <a:pt x="775433" y="2359210"/>
                </a:lnTo>
                <a:lnTo>
                  <a:pt x="776963" y="2358541"/>
                </a:lnTo>
                <a:cubicBezTo>
                  <a:pt x="779834" y="2355322"/>
                  <a:pt x="775873" y="2352880"/>
                  <a:pt x="775042" y="2357168"/>
                </a:cubicBezTo>
                <a:lnTo>
                  <a:pt x="775433" y="2359210"/>
                </a:lnTo>
                <a:lnTo>
                  <a:pt x="766825" y="2362972"/>
                </a:lnTo>
                <a:lnTo>
                  <a:pt x="766878" y="2362640"/>
                </a:lnTo>
                <a:cubicBezTo>
                  <a:pt x="768275" y="2354832"/>
                  <a:pt x="770734" y="2344905"/>
                  <a:pt x="775709" y="2334348"/>
                </a:cubicBezTo>
                <a:cubicBezTo>
                  <a:pt x="774734" y="2335636"/>
                  <a:pt x="760060" y="2364086"/>
                  <a:pt x="759222" y="2363383"/>
                </a:cubicBezTo>
                <a:cubicBezTo>
                  <a:pt x="760177" y="2353920"/>
                  <a:pt x="763124" y="2345080"/>
                  <a:pt x="768060" y="2336846"/>
                </a:cubicBezTo>
                <a:cubicBezTo>
                  <a:pt x="756489" y="2350934"/>
                  <a:pt x="759885" y="2355149"/>
                  <a:pt x="748743" y="2354095"/>
                </a:cubicBezTo>
                <a:cubicBezTo>
                  <a:pt x="746870" y="2353920"/>
                  <a:pt x="753153" y="2342076"/>
                  <a:pt x="751729" y="2338817"/>
                </a:cubicBezTo>
                <a:cubicBezTo>
                  <a:pt x="736840" y="2348456"/>
                  <a:pt x="724002" y="2381784"/>
                  <a:pt x="716196" y="2398975"/>
                </a:cubicBezTo>
                <a:cubicBezTo>
                  <a:pt x="715103" y="2397687"/>
                  <a:pt x="725971" y="2360476"/>
                  <a:pt x="719279" y="2374037"/>
                </a:cubicBezTo>
                <a:cubicBezTo>
                  <a:pt x="716488" y="2349568"/>
                  <a:pt x="759085" y="2337900"/>
                  <a:pt x="765232" y="2320319"/>
                </a:cubicBezTo>
                <a:cubicBezTo>
                  <a:pt x="764295" y="2321216"/>
                  <a:pt x="756138" y="2323304"/>
                  <a:pt x="751982" y="2324007"/>
                </a:cubicBezTo>
                <a:cubicBezTo>
                  <a:pt x="746499" y="2324924"/>
                  <a:pt x="754226" y="2301567"/>
                  <a:pt x="758363" y="2299655"/>
                </a:cubicBezTo>
                <a:cubicBezTo>
                  <a:pt x="754651" y="2300860"/>
                  <a:pt x="752115" y="2300072"/>
                  <a:pt x="750396" y="2298825"/>
                </a:cubicBezTo>
                <a:lnTo>
                  <a:pt x="747695" y="2295669"/>
                </a:lnTo>
                <a:lnTo>
                  <a:pt x="748840" y="2293645"/>
                </a:lnTo>
                <a:cubicBezTo>
                  <a:pt x="744723" y="2298640"/>
                  <a:pt x="739826" y="2302601"/>
                  <a:pt x="735240" y="2303928"/>
                </a:cubicBezTo>
                <a:cubicBezTo>
                  <a:pt x="735357" y="2301567"/>
                  <a:pt x="736664" y="2279303"/>
                  <a:pt x="733972" y="2280903"/>
                </a:cubicBezTo>
                <a:cubicBezTo>
                  <a:pt x="721366" y="2295928"/>
                  <a:pt x="724898" y="2315753"/>
                  <a:pt x="709288" y="2332514"/>
                </a:cubicBezTo>
                <a:cubicBezTo>
                  <a:pt x="717893" y="2293079"/>
                  <a:pt x="705015" y="2315109"/>
                  <a:pt x="694692" y="2332592"/>
                </a:cubicBezTo>
                <a:cubicBezTo>
                  <a:pt x="698478" y="2328612"/>
                  <a:pt x="703473" y="2324807"/>
                  <a:pt x="709249" y="2327148"/>
                </a:cubicBezTo>
                <a:cubicBezTo>
                  <a:pt x="704312" y="2340534"/>
                  <a:pt x="675804" y="2358915"/>
                  <a:pt x="674985" y="2362935"/>
                </a:cubicBezTo>
                <a:cubicBezTo>
                  <a:pt x="665462" y="2370350"/>
                  <a:pt x="671784" y="2352086"/>
                  <a:pt x="658984" y="2366213"/>
                </a:cubicBezTo>
                <a:cubicBezTo>
                  <a:pt x="662496" y="2359286"/>
                  <a:pt x="631178" y="2407521"/>
                  <a:pt x="648311" y="2353607"/>
                </a:cubicBezTo>
                <a:cubicBezTo>
                  <a:pt x="638262" y="2371637"/>
                  <a:pt x="624856" y="2389101"/>
                  <a:pt x="607628" y="2400848"/>
                </a:cubicBezTo>
                <a:cubicBezTo>
                  <a:pt x="610066" y="2397160"/>
                  <a:pt x="611724" y="2393179"/>
                  <a:pt x="612622" y="2388848"/>
                </a:cubicBezTo>
                <a:cubicBezTo>
                  <a:pt x="595958" y="2410019"/>
                  <a:pt x="577889" y="2429239"/>
                  <a:pt x="561869" y="2450918"/>
                </a:cubicBezTo>
                <a:cubicBezTo>
                  <a:pt x="559879" y="2453610"/>
                  <a:pt x="531332" y="2481845"/>
                  <a:pt x="537966" y="2465065"/>
                </a:cubicBezTo>
                <a:cubicBezTo>
                  <a:pt x="538649" y="2463777"/>
                  <a:pt x="510141" y="2500870"/>
                  <a:pt x="521868" y="2478567"/>
                </a:cubicBezTo>
                <a:cubicBezTo>
                  <a:pt x="516113" y="2485963"/>
                  <a:pt x="510355" y="2488909"/>
                  <a:pt x="504658" y="2496460"/>
                </a:cubicBezTo>
                <a:cubicBezTo>
                  <a:pt x="511196" y="2487114"/>
                  <a:pt x="509888" y="2478743"/>
                  <a:pt x="517263" y="2468382"/>
                </a:cubicBezTo>
                <a:cubicBezTo>
                  <a:pt x="507292" y="2478353"/>
                  <a:pt x="478394" y="2521593"/>
                  <a:pt x="480520" y="2515446"/>
                </a:cubicBezTo>
                <a:cubicBezTo>
                  <a:pt x="475330" y="2523251"/>
                  <a:pt x="470491" y="2531291"/>
                  <a:pt x="466081" y="2539545"/>
                </a:cubicBezTo>
                <a:cubicBezTo>
                  <a:pt x="468188" y="2539213"/>
                  <a:pt x="469008" y="2534003"/>
                  <a:pt x="467603" y="2540208"/>
                </a:cubicBezTo>
                <a:cubicBezTo>
                  <a:pt x="471701" y="2532969"/>
                  <a:pt x="472774" y="2528871"/>
                  <a:pt x="479037" y="2518939"/>
                </a:cubicBezTo>
                <a:cubicBezTo>
                  <a:pt x="481203" y="2522256"/>
                  <a:pt x="460130" y="2567721"/>
                  <a:pt x="465749" y="2560735"/>
                </a:cubicBezTo>
                <a:cubicBezTo>
                  <a:pt x="468930" y="2566804"/>
                  <a:pt x="430353" y="2622006"/>
                  <a:pt x="433670" y="2604932"/>
                </a:cubicBezTo>
                <a:cubicBezTo>
                  <a:pt x="425377" y="2619957"/>
                  <a:pt x="400830" y="2656133"/>
                  <a:pt x="399230" y="2666104"/>
                </a:cubicBezTo>
                <a:cubicBezTo>
                  <a:pt x="393865" y="2675490"/>
                  <a:pt x="393298" y="2677754"/>
                  <a:pt x="397513" y="2672895"/>
                </a:cubicBezTo>
                <a:cubicBezTo>
                  <a:pt x="395913" y="2677734"/>
                  <a:pt x="368595" y="2721404"/>
                  <a:pt x="365883" y="2719491"/>
                </a:cubicBezTo>
                <a:cubicBezTo>
                  <a:pt x="361980" y="2716798"/>
                  <a:pt x="379366" y="2689949"/>
                  <a:pt x="380791" y="2687256"/>
                </a:cubicBezTo>
                <a:cubicBezTo>
                  <a:pt x="400147" y="2665265"/>
                  <a:pt x="414411" y="2590805"/>
                  <a:pt x="448734" y="2556755"/>
                </a:cubicBezTo>
                <a:cubicBezTo>
                  <a:pt x="423485" y="2577360"/>
                  <a:pt x="365922" y="2653187"/>
                  <a:pt x="364264" y="2691334"/>
                </a:cubicBezTo>
                <a:cubicBezTo>
                  <a:pt x="362683" y="2727648"/>
                  <a:pt x="320457" y="2756800"/>
                  <a:pt x="315247" y="2792606"/>
                </a:cubicBezTo>
                <a:cubicBezTo>
                  <a:pt x="319190" y="2786674"/>
                  <a:pt x="323794" y="2781366"/>
                  <a:pt x="329101" y="2776683"/>
                </a:cubicBezTo>
                <a:cubicBezTo>
                  <a:pt x="322448" y="2780839"/>
                  <a:pt x="308711" y="2827709"/>
                  <a:pt x="304613" y="2838383"/>
                </a:cubicBezTo>
                <a:cubicBezTo>
                  <a:pt x="294642" y="2864276"/>
                  <a:pt x="277744" y="2889291"/>
                  <a:pt x="265666" y="2914638"/>
                </a:cubicBezTo>
                <a:cubicBezTo>
                  <a:pt x="240416" y="2967499"/>
                  <a:pt x="210230" y="3019734"/>
                  <a:pt x="188181" y="3074038"/>
                </a:cubicBezTo>
                <a:lnTo>
                  <a:pt x="189845" y="3071376"/>
                </a:lnTo>
                <a:lnTo>
                  <a:pt x="189951" y="3072323"/>
                </a:lnTo>
                <a:cubicBezTo>
                  <a:pt x="190482" y="3072241"/>
                  <a:pt x="191698" y="3071506"/>
                  <a:pt x="194171" y="3069433"/>
                </a:cubicBezTo>
                <a:cubicBezTo>
                  <a:pt x="186893" y="3090273"/>
                  <a:pt x="184258" y="3092009"/>
                  <a:pt x="177917" y="3106117"/>
                </a:cubicBezTo>
                <a:cubicBezTo>
                  <a:pt x="174580" y="3113512"/>
                  <a:pt x="150306" y="3181124"/>
                  <a:pt x="156862" y="3144850"/>
                </a:cubicBezTo>
                <a:cubicBezTo>
                  <a:pt x="142872" y="3157709"/>
                  <a:pt x="135965" y="3188324"/>
                  <a:pt x="133993" y="3196500"/>
                </a:cubicBezTo>
                <a:cubicBezTo>
                  <a:pt x="133915" y="3192539"/>
                  <a:pt x="134657" y="3191700"/>
                  <a:pt x="136276" y="3193944"/>
                </a:cubicBezTo>
                <a:cubicBezTo>
                  <a:pt x="138267" y="3186841"/>
                  <a:pt x="141584" y="3180402"/>
                  <a:pt x="146170" y="3174626"/>
                </a:cubicBezTo>
                <a:cubicBezTo>
                  <a:pt x="140940" y="3188324"/>
                  <a:pt x="135086" y="3201749"/>
                  <a:pt x="128588" y="3214901"/>
                </a:cubicBezTo>
                <a:lnTo>
                  <a:pt x="126728" y="3203884"/>
                </a:lnTo>
                <a:lnTo>
                  <a:pt x="127240" y="3200093"/>
                </a:lnTo>
                <a:cubicBezTo>
                  <a:pt x="126946" y="3198436"/>
                  <a:pt x="126271" y="3198375"/>
                  <a:pt x="126176" y="3200609"/>
                </a:cubicBezTo>
                <a:lnTo>
                  <a:pt x="126728" y="3203884"/>
                </a:lnTo>
                <a:lnTo>
                  <a:pt x="126018" y="3209152"/>
                </a:lnTo>
                <a:cubicBezTo>
                  <a:pt x="124589" y="3213301"/>
                  <a:pt x="121818" y="3218345"/>
                  <a:pt x="116744" y="3223584"/>
                </a:cubicBezTo>
                <a:cubicBezTo>
                  <a:pt x="121916" y="3189768"/>
                  <a:pt x="119417" y="3209223"/>
                  <a:pt x="113349" y="3224989"/>
                </a:cubicBezTo>
                <a:cubicBezTo>
                  <a:pt x="106637" y="3242453"/>
                  <a:pt x="101329" y="3260600"/>
                  <a:pt x="96783" y="3278708"/>
                </a:cubicBezTo>
                <a:cubicBezTo>
                  <a:pt x="91358" y="3267058"/>
                  <a:pt x="101758" y="3278434"/>
                  <a:pt x="94617" y="3264853"/>
                </a:cubicBezTo>
                <a:cubicBezTo>
                  <a:pt x="93208" y="3267507"/>
                  <a:pt x="89117" y="3275830"/>
                  <a:pt x="83826" y="3286906"/>
                </a:cubicBezTo>
                <a:lnTo>
                  <a:pt x="81264" y="3292395"/>
                </a:lnTo>
                <a:lnTo>
                  <a:pt x="88654" y="3267751"/>
                </a:lnTo>
                <a:cubicBezTo>
                  <a:pt x="94417" y="3253868"/>
                  <a:pt x="100988" y="3240229"/>
                  <a:pt x="106169" y="3226960"/>
                </a:cubicBezTo>
                <a:cubicBezTo>
                  <a:pt x="110403" y="3215837"/>
                  <a:pt x="115105" y="3204949"/>
                  <a:pt x="120277" y="3194217"/>
                </a:cubicBezTo>
                <a:cubicBezTo>
                  <a:pt x="129466" y="3175563"/>
                  <a:pt x="129018" y="3166255"/>
                  <a:pt x="135359" y="3179466"/>
                </a:cubicBezTo>
                <a:cubicBezTo>
                  <a:pt x="146560" y="3152811"/>
                  <a:pt x="155379" y="3123191"/>
                  <a:pt x="168804" y="3093492"/>
                </a:cubicBezTo>
                <a:cubicBezTo>
                  <a:pt x="181995" y="3064321"/>
                  <a:pt x="221859" y="2999324"/>
                  <a:pt x="220181" y="2983421"/>
                </a:cubicBezTo>
                <a:cubicBezTo>
                  <a:pt x="221898" y="2951147"/>
                  <a:pt x="239362" y="2920434"/>
                  <a:pt x="250738" y="2890911"/>
                </a:cubicBezTo>
                <a:cubicBezTo>
                  <a:pt x="242504" y="2906658"/>
                  <a:pt x="236045" y="2928688"/>
                  <a:pt x="221275" y="2939868"/>
                </a:cubicBezTo>
                <a:cubicBezTo>
                  <a:pt x="221352" y="2937780"/>
                  <a:pt x="221020" y="2935771"/>
                  <a:pt x="220318" y="2933839"/>
                </a:cubicBezTo>
                <a:cubicBezTo>
                  <a:pt x="214640" y="2945547"/>
                  <a:pt x="192376" y="2983343"/>
                  <a:pt x="198366" y="2965567"/>
                </a:cubicBezTo>
                <a:cubicBezTo>
                  <a:pt x="187419" y="2983031"/>
                  <a:pt x="178053" y="2991226"/>
                  <a:pt x="167791" y="3016280"/>
                </a:cubicBezTo>
                <a:cubicBezTo>
                  <a:pt x="167614" y="3007207"/>
                  <a:pt x="170658" y="3001977"/>
                  <a:pt x="176882" y="3000573"/>
                </a:cubicBezTo>
                <a:cubicBezTo>
                  <a:pt x="175420" y="3005041"/>
                  <a:pt x="158815" y="3040769"/>
                  <a:pt x="165780" y="3021139"/>
                </a:cubicBezTo>
                <a:cubicBezTo>
                  <a:pt x="161955" y="3032983"/>
                  <a:pt x="155497" y="3043149"/>
                  <a:pt x="146482" y="3051638"/>
                </a:cubicBezTo>
                <a:cubicBezTo>
                  <a:pt x="148590" y="3042369"/>
                  <a:pt x="156648" y="3022095"/>
                  <a:pt x="160570" y="3013861"/>
                </a:cubicBezTo>
                <a:cubicBezTo>
                  <a:pt x="153350" y="3024944"/>
                  <a:pt x="163828" y="2967206"/>
                  <a:pt x="166443" y="2958835"/>
                </a:cubicBezTo>
                <a:cubicBezTo>
                  <a:pt x="153916" y="2988631"/>
                  <a:pt x="143594" y="3015871"/>
                  <a:pt x="123944" y="3042525"/>
                </a:cubicBezTo>
                <a:cubicBezTo>
                  <a:pt x="123944" y="3039383"/>
                  <a:pt x="124393" y="3036281"/>
                  <a:pt x="125291" y="3033256"/>
                </a:cubicBezTo>
                <a:cubicBezTo>
                  <a:pt x="113915" y="3041569"/>
                  <a:pt x="116139" y="3024924"/>
                  <a:pt x="111301" y="3038388"/>
                </a:cubicBezTo>
                <a:cubicBezTo>
                  <a:pt x="111105" y="3022661"/>
                  <a:pt x="127652" y="3008222"/>
                  <a:pt x="125232" y="2992104"/>
                </a:cubicBezTo>
                <a:cubicBezTo>
                  <a:pt x="111690" y="3016963"/>
                  <a:pt x="111378" y="3003363"/>
                  <a:pt x="117135" y="2990875"/>
                </a:cubicBezTo>
                <a:cubicBezTo>
                  <a:pt x="102812" y="3004377"/>
                  <a:pt x="128628" y="2959693"/>
                  <a:pt x="131068" y="2953098"/>
                </a:cubicBezTo>
                <a:cubicBezTo>
                  <a:pt x="140336" y="2927848"/>
                  <a:pt x="151868" y="2904102"/>
                  <a:pt x="160219" y="2878950"/>
                </a:cubicBezTo>
                <a:cubicBezTo>
                  <a:pt x="166970" y="2858706"/>
                  <a:pt x="177775" y="2839988"/>
                  <a:pt x="189464" y="2821651"/>
                </a:cubicBezTo>
                <a:lnTo>
                  <a:pt x="218654" y="2775159"/>
                </a:lnTo>
                <a:lnTo>
                  <a:pt x="220157" y="2772883"/>
                </a:lnTo>
                <a:cubicBezTo>
                  <a:pt x="223562" y="2767766"/>
                  <a:pt x="228962" y="2759883"/>
                  <a:pt x="228279" y="2762536"/>
                </a:cubicBezTo>
                <a:cubicBezTo>
                  <a:pt x="230835" y="2759063"/>
                  <a:pt x="272593" y="2682476"/>
                  <a:pt x="263870" y="2683198"/>
                </a:cubicBezTo>
                <a:cubicBezTo>
                  <a:pt x="263812" y="2683217"/>
                  <a:pt x="260085" y="2687373"/>
                  <a:pt x="259539" y="2687744"/>
                </a:cubicBezTo>
                <a:cubicBezTo>
                  <a:pt x="261422" y="2684515"/>
                  <a:pt x="265480" y="2675022"/>
                  <a:pt x="269410" y="2666141"/>
                </a:cubicBezTo>
                <a:lnTo>
                  <a:pt x="273829" y="2656512"/>
                </a:lnTo>
                <a:lnTo>
                  <a:pt x="278505" y="2648211"/>
                </a:lnTo>
                <a:cubicBezTo>
                  <a:pt x="277822" y="2648602"/>
                  <a:pt x="276531" y="2650864"/>
                  <a:pt x="274919" y="2654139"/>
                </a:cubicBezTo>
                <a:lnTo>
                  <a:pt x="273829" y="2656512"/>
                </a:lnTo>
                <a:lnTo>
                  <a:pt x="255499" y="2689051"/>
                </a:lnTo>
                <a:cubicBezTo>
                  <a:pt x="250172" y="2698515"/>
                  <a:pt x="237938" y="2739043"/>
                  <a:pt x="232240" y="2722477"/>
                </a:cubicBezTo>
                <a:cubicBezTo>
                  <a:pt x="225703" y="2742672"/>
                  <a:pt x="186990" y="2795376"/>
                  <a:pt x="168433" y="2807377"/>
                </a:cubicBezTo>
                <a:cubicBezTo>
                  <a:pt x="168053" y="2807611"/>
                  <a:pt x="168804" y="2800870"/>
                  <a:pt x="169812" y="2793642"/>
                </a:cubicBezTo>
                <a:lnTo>
                  <a:pt x="171016" y="2785787"/>
                </a:lnTo>
                <a:lnTo>
                  <a:pt x="172439" y="2783759"/>
                </a:lnTo>
                <a:cubicBezTo>
                  <a:pt x="176093" y="2777269"/>
                  <a:pt x="181527" y="2766507"/>
                  <a:pt x="182834" y="2764897"/>
                </a:cubicBezTo>
                <a:lnTo>
                  <a:pt x="172593" y="2777624"/>
                </a:lnTo>
                <a:lnTo>
                  <a:pt x="172726" y="2776995"/>
                </a:lnTo>
                <a:lnTo>
                  <a:pt x="172483" y="2777762"/>
                </a:lnTo>
                <a:lnTo>
                  <a:pt x="169661" y="2781269"/>
                </a:lnTo>
                <a:cubicBezTo>
                  <a:pt x="165395" y="2787313"/>
                  <a:pt x="160746" y="2792820"/>
                  <a:pt x="154189" y="2794420"/>
                </a:cubicBezTo>
                <a:cubicBezTo>
                  <a:pt x="150150" y="2795396"/>
                  <a:pt x="169799" y="2763727"/>
                  <a:pt x="159945" y="2782713"/>
                </a:cubicBezTo>
                <a:cubicBezTo>
                  <a:pt x="193879" y="2725540"/>
                  <a:pt x="218191" y="2663880"/>
                  <a:pt x="262485" y="2613342"/>
                </a:cubicBezTo>
                <a:cubicBezTo>
                  <a:pt x="259051" y="2624542"/>
                  <a:pt x="254407" y="2635255"/>
                  <a:pt x="248494" y="2645382"/>
                </a:cubicBezTo>
                <a:cubicBezTo>
                  <a:pt x="263412" y="2640241"/>
                  <a:pt x="272612" y="2622977"/>
                  <a:pt x="281108" y="2605279"/>
                </a:cubicBezTo>
                <a:lnTo>
                  <a:pt x="293587" y="2580583"/>
                </a:lnTo>
                <a:lnTo>
                  <a:pt x="293374" y="2581751"/>
                </a:lnTo>
                <a:cubicBezTo>
                  <a:pt x="300340" y="2579897"/>
                  <a:pt x="302837" y="2566355"/>
                  <a:pt x="309492" y="2562570"/>
                </a:cubicBezTo>
                <a:cubicBezTo>
                  <a:pt x="303442" y="2566009"/>
                  <a:pt x="298470" y="2572262"/>
                  <a:pt x="293948" y="2579867"/>
                </a:cubicBezTo>
                <a:lnTo>
                  <a:pt x="293587" y="2580583"/>
                </a:lnTo>
                <a:lnTo>
                  <a:pt x="294322" y="2576530"/>
                </a:lnTo>
                <a:cubicBezTo>
                  <a:pt x="295850" y="2567929"/>
                  <a:pt x="298887" y="2552116"/>
                  <a:pt x="301374" y="2555467"/>
                </a:cubicBezTo>
                <a:cubicBezTo>
                  <a:pt x="301452" y="2559214"/>
                  <a:pt x="300946" y="2562862"/>
                  <a:pt x="299852" y="2566414"/>
                </a:cubicBezTo>
                <a:cubicBezTo>
                  <a:pt x="302993" y="2563721"/>
                  <a:pt x="305784" y="2560658"/>
                  <a:pt x="308224" y="2557282"/>
                </a:cubicBezTo>
                <a:cubicBezTo>
                  <a:pt x="301257" y="2563350"/>
                  <a:pt x="312439" y="2538062"/>
                  <a:pt x="314486" y="2535037"/>
                </a:cubicBezTo>
                <a:cubicBezTo>
                  <a:pt x="299774" y="2539681"/>
                  <a:pt x="294291" y="2580580"/>
                  <a:pt x="277022" y="2578512"/>
                </a:cubicBezTo>
                <a:cubicBezTo>
                  <a:pt x="272651" y="2577985"/>
                  <a:pt x="280007" y="2561516"/>
                  <a:pt x="274272" y="2561360"/>
                </a:cubicBezTo>
                <a:cubicBezTo>
                  <a:pt x="268690" y="2561184"/>
                  <a:pt x="247402" y="2583819"/>
                  <a:pt x="244787" y="2581770"/>
                </a:cubicBezTo>
                <a:cubicBezTo>
                  <a:pt x="276359" y="2536696"/>
                  <a:pt x="307969" y="2486255"/>
                  <a:pt x="335209" y="2438195"/>
                </a:cubicBezTo>
                <a:cubicBezTo>
                  <a:pt x="349805" y="2412478"/>
                  <a:pt x="393591" y="2352593"/>
                  <a:pt x="397552" y="2335988"/>
                </a:cubicBezTo>
                <a:cubicBezTo>
                  <a:pt x="416967" y="2309723"/>
                  <a:pt x="435134" y="2282562"/>
                  <a:pt x="453729" y="2255732"/>
                </a:cubicBezTo>
                <a:cubicBezTo>
                  <a:pt x="435563" y="2281996"/>
                  <a:pt x="482297" y="2214891"/>
                  <a:pt x="467018" y="2239477"/>
                </a:cubicBezTo>
                <a:cubicBezTo>
                  <a:pt x="497438" y="2208725"/>
                  <a:pt x="518551" y="2170675"/>
                  <a:pt x="543742" y="2135865"/>
                </a:cubicBezTo>
                <a:cubicBezTo>
                  <a:pt x="542161" y="2139104"/>
                  <a:pt x="559157" y="2108234"/>
                  <a:pt x="541635" y="2141601"/>
                </a:cubicBezTo>
                <a:cubicBezTo>
                  <a:pt x="541381" y="2141816"/>
                  <a:pt x="558942" y="2125113"/>
                  <a:pt x="553381" y="2136489"/>
                </a:cubicBezTo>
                <a:cubicBezTo>
                  <a:pt x="554357" y="2134967"/>
                  <a:pt x="568484" y="2112976"/>
                  <a:pt x="571391" y="2115376"/>
                </a:cubicBezTo>
                <a:cubicBezTo>
                  <a:pt x="571255" y="2119513"/>
                  <a:pt x="569733" y="2123162"/>
                  <a:pt x="566845" y="2126303"/>
                </a:cubicBezTo>
                <a:cubicBezTo>
                  <a:pt x="586553" y="2113132"/>
                  <a:pt x="598943" y="2087122"/>
                  <a:pt x="617422" y="2071472"/>
                </a:cubicBezTo>
                <a:cubicBezTo>
                  <a:pt x="611685" y="2091141"/>
                  <a:pt x="607197" y="2090068"/>
                  <a:pt x="619296" y="2077209"/>
                </a:cubicBezTo>
                <a:cubicBezTo>
                  <a:pt x="622183" y="2077912"/>
                  <a:pt x="621403" y="2079765"/>
                  <a:pt x="616934" y="2082770"/>
                </a:cubicBezTo>
                <a:cubicBezTo>
                  <a:pt x="656701" y="2051706"/>
                  <a:pt x="688429" y="2008466"/>
                  <a:pt x="727728" y="1975821"/>
                </a:cubicBezTo>
                <a:cubicBezTo>
                  <a:pt x="780997" y="1931566"/>
                  <a:pt x="828550" y="1883116"/>
                  <a:pt x="881859" y="1838880"/>
                </a:cubicBezTo>
                <a:cubicBezTo>
                  <a:pt x="864453" y="1869359"/>
                  <a:pt x="935441" y="1818568"/>
                  <a:pt x="941119" y="1805006"/>
                </a:cubicBezTo>
                <a:cubicBezTo>
                  <a:pt x="939246" y="1806626"/>
                  <a:pt x="934543" y="1807562"/>
                  <a:pt x="934603" y="1807933"/>
                </a:cubicBezTo>
                <a:cubicBezTo>
                  <a:pt x="933724" y="1799699"/>
                  <a:pt x="946232" y="1785630"/>
                  <a:pt x="952105" y="1781474"/>
                </a:cubicBezTo>
                <a:cubicBezTo>
                  <a:pt x="949529" y="1779562"/>
                  <a:pt x="958934" y="1775093"/>
                  <a:pt x="947773" y="1781806"/>
                </a:cubicBezTo>
                <a:cubicBezTo>
                  <a:pt x="959363" y="1765356"/>
                  <a:pt x="984965" y="1747034"/>
                  <a:pt x="1001414" y="1729843"/>
                </a:cubicBezTo>
                <a:cubicBezTo>
                  <a:pt x="996789" y="1738604"/>
                  <a:pt x="991034" y="1746585"/>
                  <a:pt x="984107" y="1753746"/>
                </a:cubicBezTo>
                <a:cubicBezTo>
                  <a:pt x="1006682" y="1729433"/>
                  <a:pt x="1040556" y="1676846"/>
                  <a:pt x="1067991" y="1664612"/>
                </a:cubicBezTo>
                <a:cubicBezTo>
                  <a:pt x="1079191" y="1650016"/>
                  <a:pt x="1109554" y="1630406"/>
                  <a:pt x="1115739" y="1615440"/>
                </a:cubicBezTo>
                <a:cubicBezTo>
                  <a:pt x="1113300" y="1619381"/>
                  <a:pt x="1114315" y="1618893"/>
                  <a:pt x="1118802" y="1614015"/>
                </a:cubicBezTo>
                <a:lnTo>
                  <a:pt x="1095910" y="1645485"/>
                </a:lnTo>
                <a:lnTo>
                  <a:pt x="1075008" y="1669408"/>
                </a:lnTo>
                <a:cubicBezTo>
                  <a:pt x="1067083" y="1678590"/>
                  <a:pt x="1060777" y="1685993"/>
                  <a:pt x="1058879" y="1688300"/>
                </a:cubicBezTo>
                <a:cubicBezTo>
                  <a:pt x="1066908" y="1675744"/>
                  <a:pt x="1079396" y="1664056"/>
                  <a:pt x="1091124" y="1652065"/>
                </a:cubicBezTo>
                <a:lnTo>
                  <a:pt x="1095910" y="1645485"/>
                </a:lnTo>
                <a:lnTo>
                  <a:pt x="1100849" y="1639833"/>
                </a:lnTo>
                <a:cubicBezTo>
                  <a:pt x="1117593" y="1620977"/>
                  <a:pt x="1129652" y="1608259"/>
                  <a:pt x="1114706" y="1628201"/>
                </a:cubicBezTo>
                <a:cubicBezTo>
                  <a:pt x="1134023" y="1618815"/>
                  <a:pt x="1143993" y="1592981"/>
                  <a:pt x="1159389" y="1578795"/>
                </a:cubicBezTo>
                <a:cubicBezTo>
                  <a:pt x="1163369" y="1576044"/>
                  <a:pt x="1161496" y="1561604"/>
                  <a:pt x="1179331" y="1578600"/>
                </a:cubicBezTo>
                <a:cubicBezTo>
                  <a:pt x="1187429" y="1578873"/>
                  <a:pt x="1193653" y="1574912"/>
                  <a:pt x="1198063" y="1566775"/>
                </a:cubicBezTo>
                <a:cubicBezTo>
                  <a:pt x="1182160" y="1577527"/>
                  <a:pt x="1205868" y="1549955"/>
                  <a:pt x="1213674" y="1541760"/>
                </a:cubicBezTo>
                <a:cubicBezTo>
                  <a:pt x="1220073" y="1534228"/>
                  <a:pt x="1227430" y="1529154"/>
                  <a:pt x="1234240" y="1521622"/>
                </a:cubicBezTo>
                <a:cubicBezTo>
                  <a:pt x="1243490" y="1523223"/>
                  <a:pt x="1212522" y="1546735"/>
                  <a:pt x="1237167" y="1529291"/>
                </a:cubicBezTo>
                <a:cubicBezTo>
                  <a:pt x="1230005" y="1535476"/>
                  <a:pt x="1223917" y="1542521"/>
                  <a:pt x="1218844" y="1550501"/>
                </a:cubicBezTo>
                <a:cubicBezTo>
                  <a:pt x="1245831" y="1532335"/>
                  <a:pt x="1260796" y="1502676"/>
                  <a:pt x="1288602" y="1484607"/>
                </a:cubicBezTo>
                <a:cubicBezTo>
                  <a:pt x="1314222" y="1467943"/>
                  <a:pt x="1343316" y="1456352"/>
                  <a:pt x="1369561" y="1440898"/>
                </a:cubicBezTo>
                <a:cubicBezTo>
                  <a:pt x="1375512" y="1437366"/>
                  <a:pt x="1444626" y="1380428"/>
                  <a:pt x="1452880" y="1389736"/>
                </a:cubicBezTo>
                <a:cubicBezTo>
                  <a:pt x="1456803" y="1394146"/>
                  <a:pt x="1409035" y="1436644"/>
                  <a:pt x="1405874" y="1439337"/>
                </a:cubicBezTo>
                <a:cubicBezTo>
                  <a:pt x="1439125" y="1417424"/>
                  <a:pt x="1475633" y="1396448"/>
                  <a:pt x="1504374" y="1368642"/>
                </a:cubicBezTo>
                <a:cubicBezTo>
                  <a:pt x="1510131" y="1363081"/>
                  <a:pt x="1543439" y="1328700"/>
                  <a:pt x="1549702" y="1329441"/>
                </a:cubicBezTo>
                <a:cubicBezTo>
                  <a:pt x="1531731" y="1350164"/>
                  <a:pt x="1555010" y="1331919"/>
                  <a:pt x="1562151" y="1327763"/>
                </a:cubicBezTo>
                <a:cubicBezTo>
                  <a:pt x="1559459" y="1331529"/>
                  <a:pt x="1558112" y="1335685"/>
                  <a:pt x="1558112" y="1340290"/>
                </a:cubicBezTo>
                <a:cubicBezTo>
                  <a:pt x="1560923" y="1334651"/>
                  <a:pt x="1565138" y="1330436"/>
                  <a:pt x="1570815" y="1327627"/>
                </a:cubicBezTo>
                <a:cubicBezTo>
                  <a:pt x="1566230" y="1339022"/>
                  <a:pt x="1587908" y="1321636"/>
                  <a:pt x="1574893" y="1336837"/>
                </a:cubicBezTo>
                <a:cubicBezTo>
                  <a:pt x="1577372" y="1335100"/>
                  <a:pt x="1588045" y="1331666"/>
                  <a:pt x="1589333" y="1328075"/>
                </a:cubicBezTo>
                <a:cubicBezTo>
                  <a:pt x="1588357" y="1330807"/>
                  <a:pt x="1585235" y="1312543"/>
                  <a:pt x="1590464" y="1306806"/>
                </a:cubicBezTo>
                <a:cubicBezTo>
                  <a:pt x="1586055" y="1315743"/>
                  <a:pt x="1580962" y="1318846"/>
                  <a:pt x="1575167" y="1316212"/>
                </a:cubicBezTo>
                <a:cubicBezTo>
                  <a:pt x="1573957" y="1317617"/>
                  <a:pt x="1601958" y="1293460"/>
                  <a:pt x="1591128" y="1306163"/>
                </a:cubicBezTo>
                <a:cubicBezTo>
                  <a:pt x="1606348" y="1291977"/>
                  <a:pt x="1623148" y="1278728"/>
                  <a:pt x="1637685" y="1263839"/>
                </a:cubicBezTo>
                <a:cubicBezTo>
                  <a:pt x="1614973" y="1278474"/>
                  <a:pt x="1602543" y="1294396"/>
                  <a:pt x="1578796" y="1305187"/>
                </a:cubicBezTo>
                <a:cubicBezTo>
                  <a:pt x="1596045" y="1282747"/>
                  <a:pt x="1620748" y="1267469"/>
                  <a:pt x="1641783" y="1249010"/>
                </a:cubicBezTo>
                <a:cubicBezTo>
                  <a:pt x="1646369" y="1244990"/>
                  <a:pt x="1688321" y="1216014"/>
                  <a:pt x="1670096" y="1239878"/>
                </a:cubicBezTo>
                <a:cubicBezTo>
                  <a:pt x="1699581" y="1231507"/>
                  <a:pt x="1676418" y="1237126"/>
                  <a:pt x="1690370" y="1229790"/>
                </a:cubicBezTo>
                <a:cubicBezTo>
                  <a:pt x="1688770" y="1231214"/>
                  <a:pt x="1687540" y="1232970"/>
                  <a:pt x="1686721" y="1234961"/>
                </a:cubicBezTo>
                <a:cubicBezTo>
                  <a:pt x="1688497" y="1235546"/>
                  <a:pt x="1732927" y="1212131"/>
                  <a:pt x="1737747" y="1209340"/>
                </a:cubicBezTo>
                <a:cubicBezTo>
                  <a:pt x="1771504" y="1190081"/>
                  <a:pt x="1808285" y="1167720"/>
                  <a:pt x="1838745" y="1143992"/>
                </a:cubicBezTo>
                <a:cubicBezTo>
                  <a:pt x="1828852" y="1136616"/>
                  <a:pt x="1911801" y="1082761"/>
                  <a:pt x="1917713" y="1086254"/>
                </a:cubicBezTo>
                <a:cubicBezTo>
                  <a:pt x="1907098" y="1096732"/>
                  <a:pt x="1897439" y="1108049"/>
                  <a:pt x="1888697" y="1120147"/>
                </a:cubicBezTo>
                <a:cubicBezTo>
                  <a:pt x="1898083" y="1117533"/>
                  <a:pt x="1894317" y="1117806"/>
                  <a:pt x="1889224" y="1125338"/>
                </a:cubicBezTo>
                <a:cubicBezTo>
                  <a:pt x="1894143" y="1119503"/>
                  <a:pt x="1900269" y="1115503"/>
                  <a:pt x="1907566" y="1113337"/>
                </a:cubicBezTo>
                <a:lnTo>
                  <a:pt x="1903848" y="1116341"/>
                </a:lnTo>
                <a:lnTo>
                  <a:pt x="1903130" y="1116728"/>
                </a:lnTo>
                <a:cubicBezTo>
                  <a:pt x="1902136" y="1117489"/>
                  <a:pt x="1901479" y="1118153"/>
                  <a:pt x="1901954" y="1117872"/>
                </a:cubicBezTo>
                <a:lnTo>
                  <a:pt x="1903848" y="1116341"/>
                </a:lnTo>
                <a:lnTo>
                  <a:pt x="1906329" y="1115006"/>
                </a:lnTo>
                <a:cubicBezTo>
                  <a:pt x="1907203" y="1114902"/>
                  <a:pt x="1907620" y="1115552"/>
                  <a:pt x="1906786" y="1117806"/>
                </a:cubicBezTo>
                <a:cubicBezTo>
                  <a:pt x="1921186" y="1094215"/>
                  <a:pt x="1926982" y="1087054"/>
                  <a:pt x="1950924" y="1067756"/>
                </a:cubicBezTo>
                <a:cubicBezTo>
                  <a:pt x="1955324" y="1064205"/>
                  <a:pt x="1966383" y="1051756"/>
                  <a:pt x="1974825" y="1042087"/>
                </a:cubicBezTo>
                <a:lnTo>
                  <a:pt x="1979404" y="1036827"/>
                </a:lnTo>
                <a:lnTo>
                  <a:pt x="1987217" y="1031325"/>
                </a:lnTo>
                <a:lnTo>
                  <a:pt x="1988822" y="1028519"/>
                </a:lnTo>
                <a:lnTo>
                  <a:pt x="1989308" y="1028134"/>
                </a:lnTo>
                <a:cubicBezTo>
                  <a:pt x="1990002" y="1027565"/>
                  <a:pt x="1989566" y="1027887"/>
                  <a:pt x="1988822" y="1028518"/>
                </a:cubicBezTo>
                <a:lnTo>
                  <a:pt x="1988822" y="1028519"/>
                </a:lnTo>
                <a:lnTo>
                  <a:pt x="1983022" y="1033101"/>
                </a:lnTo>
                <a:cubicBezTo>
                  <a:pt x="1986057" y="1029316"/>
                  <a:pt x="1986118" y="1029145"/>
                  <a:pt x="1984365" y="1031129"/>
                </a:cubicBezTo>
                <a:lnTo>
                  <a:pt x="1979404" y="1036827"/>
                </a:lnTo>
                <a:lnTo>
                  <a:pt x="1974110" y="1040555"/>
                </a:lnTo>
                <a:cubicBezTo>
                  <a:pt x="1968256" y="1044462"/>
                  <a:pt x="1962690" y="1047911"/>
                  <a:pt x="1962729" y="1047033"/>
                </a:cubicBezTo>
                <a:cubicBezTo>
                  <a:pt x="1962944" y="1040691"/>
                  <a:pt x="1986144" y="1020457"/>
                  <a:pt x="1989344" y="1018135"/>
                </a:cubicBezTo>
                <a:cubicBezTo>
                  <a:pt x="1975958" y="1023754"/>
                  <a:pt x="1959802" y="1029764"/>
                  <a:pt x="1945109" y="1034116"/>
                </a:cubicBezTo>
                <a:cubicBezTo>
                  <a:pt x="1948426" y="1031169"/>
                  <a:pt x="1947607" y="1030233"/>
                  <a:pt x="1942631" y="1031423"/>
                </a:cubicBezTo>
                <a:cubicBezTo>
                  <a:pt x="1942767" y="1023540"/>
                  <a:pt x="1961169" y="1009569"/>
                  <a:pt x="1967374" y="1005842"/>
                </a:cubicBezTo>
                <a:cubicBezTo>
                  <a:pt x="1943665" y="1011130"/>
                  <a:pt x="2000506" y="969470"/>
                  <a:pt x="2002535" y="967050"/>
                </a:cubicBezTo>
                <a:cubicBezTo>
                  <a:pt x="1978261" y="979695"/>
                  <a:pt x="2018067" y="950543"/>
                  <a:pt x="2022848" y="947557"/>
                </a:cubicBezTo>
                <a:cubicBezTo>
                  <a:pt x="2028409" y="945820"/>
                  <a:pt x="2058634" y="890911"/>
                  <a:pt x="2079045" y="878560"/>
                </a:cubicBezTo>
                <a:cubicBezTo>
                  <a:pt x="2076820" y="878131"/>
                  <a:pt x="2074615" y="877857"/>
                  <a:pt x="2072332" y="877740"/>
                </a:cubicBezTo>
                <a:cubicBezTo>
                  <a:pt x="2093698" y="848569"/>
                  <a:pt x="2170853" y="814578"/>
                  <a:pt x="2204824" y="807338"/>
                </a:cubicBezTo>
                <a:close/>
                <a:moveTo>
                  <a:pt x="5628331" y="805267"/>
                </a:moveTo>
                <a:cubicBezTo>
                  <a:pt x="5611975" y="803719"/>
                  <a:pt x="5595487" y="805046"/>
                  <a:pt x="5576569" y="812685"/>
                </a:cubicBezTo>
                <a:cubicBezTo>
                  <a:pt x="5583028" y="811592"/>
                  <a:pt x="5619517" y="819905"/>
                  <a:pt x="5608219" y="813700"/>
                </a:cubicBezTo>
                <a:cubicBezTo>
                  <a:pt x="5623731" y="811338"/>
                  <a:pt x="5633020" y="825661"/>
                  <a:pt x="5658991" y="819768"/>
                </a:cubicBezTo>
                <a:cubicBezTo>
                  <a:pt x="5655713" y="818753"/>
                  <a:pt x="5652396" y="817797"/>
                  <a:pt x="5649078" y="816900"/>
                </a:cubicBezTo>
                <a:cubicBezTo>
                  <a:pt x="5658913" y="813173"/>
                  <a:pt x="5668982" y="812568"/>
                  <a:pt x="5679304" y="815104"/>
                </a:cubicBezTo>
                <a:cubicBezTo>
                  <a:pt x="5660913" y="811241"/>
                  <a:pt x="5644688" y="806816"/>
                  <a:pt x="5628331" y="805267"/>
                </a:cubicBezTo>
                <a:close/>
                <a:moveTo>
                  <a:pt x="5502191" y="799302"/>
                </a:moveTo>
                <a:cubicBezTo>
                  <a:pt x="5503884" y="797875"/>
                  <a:pt x="5507542" y="797270"/>
                  <a:pt x="5510557" y="799475"/>
                </a:cubicBezTo>
                <a:cubicBezTo>
                  <a:pt x="5514324" y="802226"/>
                  <a:pt x="5509074" y="803494"/>
                  <a:pt x="5505621" y="804060"/>
                </a:cubicBezTo>
                <a:cubicBezTo>
                  <a:pt x="5500772" y="802977"/>
                  <a:pt x="5500499" y="800728"/>
                  <a:pt x="5502191" y="799302"/>
                </a:cubicBezTo>
                <a:close/>
                <a:moveTo>
                  <a:pt x="2391503" y="796040"/>
                </a:moveTo>
                <a:cubicBezTo>
                  <a:pt x="2375521" y="801933"/>
                  <a:pt x="2354233" y="804236"/>
                  <a:pt x="2341062" y="815885"/>
                </a:cubicBezTo>
                <a:cubicBezTo>
                  <a:pt x="2359717" y="811748"/>
                  <a:pt x="2372828" y="806909"/>
                  <a:pt x="2391503" y="796040"/>
                </a:cubicBezTo>
                <a:close/>
                <a:moveTo>
                  <a:pt x="6370777" y="793016"/>
                </a:moveTo>
                <a:cubicBezTo>
                  <a:pt x="6351850" y="789192"/>
                  <a:pt x="6310561" y="798889"/>
                  <a:pt x="6314347" y="804411"/>
                </a:cubicBezTo>
                <a:cubicBezTo>
                  <a:pt x="6299458" y="796411"/>
                  <a:pt x="6283204" y="806636"/>
                  <a:pt x="6270989" y="797582"/>
                </a:cubicBezTo>
                <a:cubicBezTo>
                  <a:pt x="6280843" y="809270"/>
                  <a:pt x="6257486" y="815143"/>
                  <a:pt x="6252081" y="817075"/>
                </a:cubicBezTo>
                <a:cubicBezTo>
                  <a:pt x="6253311" y="816626"/>
                  <a:pt x="6276901" y="841232"/>
                  <a:pt x="6285916" y="841134"/>
                </a:cubicBezTo>
                <a:cubicBezTo>
                  <a:pt x="6253291" y="860101"/>
                  <a:pt x="6376065" y="928278"/>
                  <a:pt x="6384417" y="945216"/>
                </a:cubicBezTo>
                <a:cubicBezTo>
                  <a:pt x="6352084" y="933332"/>
                  <a:pt x="6352591" y="967694"/>
                  <a:pt x="6338464" y="962621"/>
                </a:cubicBezTo>
                <a:cubicBezTo>
                  <a:pt x="6341977" y="962250"/>
                  <a:pt x="6342250" y="961333"/>
                  <a:pt x="6339342" y="959870"/>
                </a:cubicBezTo>
                <a:cubicBezTo>
                  <a:pt x="6309624" y="953138"/>
                  <a:pt x="6369587" y="1003403"/>
                  <a:pt x="6358465" y="996456"/>
                </a:cubicBezTo>
                <a:cubicBezTo>
                  <a:pt x="6375538" y="1007130"/>
                  <a:pt x="6391793" y="1019910"/>
                  <a:pt x="6409725" y="1029003"/>
                </a:cubicBezTo>
                <a:cubicBezTo>
                  <a:pt x="6425335" y="1036935"/>
                  <a:pt x="6442009" y="1039657"/>
                  <a:pt x="6458824" y="1041857"/>
                </a:cubicBezTo>
                <a:lnTo>
                  <a:pt x="6508763" y="1051579"/>
                </a:lnTo>
                <a:lnTo>
                  <a:pt x="6508772" y="1051619"/>
                </a:lnTo>
                <a:lnTo>
                  <a:pt x="6508772" y="1051580"/>
                </a:lnTo>
                <a:lnTo>
                  <a:pt x="6508762" y="1051573"/>
                </a:lnTo>
                <a:lnTo>
                  <a:pt x="6504537" y="1031785"/>
                </a:lnTo>
                <a:cubicBezTo>
                  <a:pt x="6497652" y="1008959"/>
                  <a:pt x="6484707" y="980875"/>
                  <a:pt x="6482761" y="981021"/>
                </a:cubicBezTo>
                <a:cubicBezTo>
                  <a:pt x="6480849" y="984612"/>
                  <a:pt x="6488088" y="985295"/>
                  <a:pt x="6490625" y="985861"/>
                </a:cubicBezTo>
                <a:cubicBezTo>
                  <a:pt x="6486039" y="980573"/>
                  <a:pt x="6479112" y="967499"/>
                  <a:pt x="6469648" y="972709"/>
                </a:cubicBezTo>
                <a:cubicBezTo>
                  <a:pt x="6458448" y="978855"/>
                  <a:pt x="6464575" y="945840"/>
                  <a:pt x="6464009" y="945098"/>
                </a:cubicBezTo>
                <a:cubicBezTo>
                  <a:pt x="6460244" y="940220"/>
                  <a:pt x="6443053" y="900004"/>
                  <a:pt x="6454858" y="907380"/>
                </a:cubicBezTo>
                <a:cubicBezTo>
                  <a:pt x="6444204" y="915556"/>
                  <a:pt x="6367343" y="852452"/>
                  <a:pt x="6365177" y="845954"/>
                </a:cubicBezTo>
                <a:cubicBezTo>
                  <a:pt x="6363070" y="839612"/>
                  <a:pt x="6405646" y="853369"/>
                  <a:pt x="6409354" y="854247"/>
                </a:cubicBezTo>
                <a:cubicBezTo>
                  <a:pt x="6403578" y="851047"/>
                  <a:pt x="6397919" y="847652"/>
                  <a:pt x="6392398" y="844081"/>
                </a:cubicBezTo>
                <a:cubicBezTo>
                  <a:pt x="6381588" y="830383"/>
                  <a:pt x="6462273" y="849018"/>
                  <a:pt x="6462156" y="849018"/>
                </a:cubicBezTo>
                <a:cubicBezTo>
                  <a:pt x="6435814" y="837076"/>
                  <a:pt x="6472380" y="820490"/>
                  <a:pt x="6440867" y="809329"/>
                </a:cubicBezTo>
                <a:cubicBezTo>
                  <a:pt x="6417159" y="800938"/>
                  <a:pt x="6393881" y="797699"/>
                  <a:pt x="6370777" y="793016"/>
                </a:cubicBezTo>
                <a:close/>
                <a:moveTo>
                  <a:pt x="2419015" y="791904"/>
                </a:moveTo>
                <a:cubicBezTo>
                  <a:pt x="2411366" y="806050"/>
                  <a:pt x="2390624" y="819222"/>
                  <a:pt x="2375931" y="824451"/>
                </a:cubicBezTo>
                <a:cubicBezTo>
                  <a:pt x="2380712" y="813056"/>
                  <a:pt x="2407893" y="795533"/>
                  <a:pt x="2419015" y="791904"/>
                </a:cubicBezTo>
                <a:close/>
                <a:moveTo>
                  <a:pt x="2158149" y="791787"/>
                </a:moveTo>
                <a:cubicBezTo>
                  <a:pt x="2150988" y="803982"/>
                  <a:pt x="2134422" y="804255"/>
                  <a:pt x="2149954" y="794792"/>
                </a:cubicBezTo>
                <a:cubicBezTo>
                  <a:pt x="2156432" y="790831"/>
                  <a:pt x="2157447" y="790070"/>
                  <a:pt x="2158149" y="791787"/>
                </a:cubicBezTo>
                <a:close/>
                <a:moveTo>
                  <a:pt x="2491000" y="791020"/>
                </a:moveTo>
                <a:lnTo>
                  <a:pt x="2490998" y="791026"/>
                </a:lnTo>
                <a:cubicBezTo>
                  <a:pt x="2483447" y="791709"/>
                  <a:pt x="2486374" y="791441"/>
                  <a:pt x="2489725" y="791136"/>
                </a:cubicBezTo>
                <a:close/>
                <a:moveTo>
                  <a:pt x="2493814" y="790765"/>
                </a:moveTo>
                <a:cubicBezTo>
                  <a:pt x="2494445" y="790709"/>
                  <a:pt x="2493925" y="790758"/>
                  <a:pt x="2490998" y="791026"/>
                </a:cubicBezTo>
                <a:lnTo>
                  <a:pt x="2491025" y="791018"/>
                </a:lnTo>
                <a:close/>
                <a:moveTo>
                  <a:pt x="2124647" y="789855"/>
                </a:moveTo>
                <a:cubicBezTo>
                  <a:pt x="2123495" y="792255"/>
                  <a:pt x="2115846" y="795065"/>
                  <a:pt x="2112959" y="795845"/>
                </a:cubicBezTo>
                <a:cubicBezTo>
                  <a:pt x="2115046" y="793796"/>
                  <a:pt x="2126734" y="785523"/>
                  <a:pt x="2124647" y="789855"/>
                </a:cubicBezTo>
                <a:close/>
                <a:moveTo>
                  <a:pt x="2484091" y="785816"/>
                </a:moveTo>
                <a:cubicBezTo>
                  <a:pt x="2500310" y="790528"/>
                  <a:pt x="2416914" y="840791"/>
                  <a:pt x="2408622" y="836328"/>
                </a:cubicBezTo>
                <a:lnTo>
                  <a:pt x="2410169" y="830799"/>
                </a:lnTo>
                <a:lnTo>
                  <a:pt x="2410231" y="830717"/>
                </a:lnTo>
                <a:lnTo>
                  <a:pt x="2422933" y="817704"/>
                </a:lnTo>
                <a:cubicBezTo>
                  <a:pt x="2440443" y="801976"/>
                  <a:pt x="2469368" y="781543"/>
                  <a:pt x="2484091" y="785816"/>
                </a:cubicBezTo>
                <a:close/>
                <a:moveTo>
                  <a:pt x="2428968" y="779201"/>
                </a:moveTo>
                <a:cubicBezTo>
                  <a:pt x="2432069" y="783396"/>
                  <a:pt x="2413025" y="794167"/>
                  <a:pt x="2403893" y="797601"/>
                </a:cubicBezTo>
                <a:cubicBezTo>
                  <a:pt x="2408049" y="792509"/>
                  <a:pt x="2419679" y="783982"/>
                  <a:pt x="2428968" y="779201"/>
                </a:cubicBezTo>
                <a:close/>
                <a:moveTo>
                  <a:pt x="4982315" y="776399"/>
                </a:moveTo>
                <a:cubicBezTo>
                  <a:pt x="4986591" y="776152"/>
                  <a:pt x="4989250" y="776513"/>
                  <a:pt x="4988806" y="777952"/>
                </a:cubicBezTo>
                <a:cubicBezTo>
                  <a:pt x="4990484" y="772450"/>
                  <a:pt x="4993684" y="799670"/>
                  <a:pt x="4991499" y="798284"/>
                </a:cubicBezTo>
                <a:cubicBezTo>
                  <a:pt x="5011246" y="810851"/>
                  <a:pt x="4956747" y="831183"/>
                  <a:pt x="4944103" y="823144"/>
                </a:cubicBezTo>
                <a:cubicBezTo>
                  <a:pt x="4953605" y="819183"/>
                  <a:pt x="4940726" y="804216"/>
                  <a:pt x="4951127" y="808197"/>
                </a:cubicBezTo>
                <a:cubicBezTo>
                  <a:pt x="4952103" y="804119"/>
                  <a:pt x="4929897" y="776547"/>
                  <a:pt x="4940258" y="782323"/>
                </a:cubicBezTo>
                <a:lnTo>
                  <a:pt x="4940239" y="782343"/>
                </a:lnTo>
                <a:cubicBezTo>
                  <a:pt x="4942098" y="783353"/>
                  <a:pt x="4969486" y="777140"/>
                  <a:pt x="4982315" y="776399"/>
                </a:cubicBezTo>
                <a:close/>
                <a:moveTo>
                  <a:pt x="2725448" y="775874"/>
                </a:moveTo>
                <a:cubicBezTo>
                  <a:pt x="2724830" y="775918"/>
                  <a:pt x="2710531" y="776943"/>
                  <a:pt x="2720116" y="776255"/>
                </a:cubicBezTo>
                <a:cubicBezTo>
                  <a:pt x="2724341" y="775953"/>
                  <a:pt x="2725655" y="775859"/>
                  <a:pt x="2725448" y="775874"/>
                </a:cubicBezTo>
                <a:close/>
                <a:moveTo>
                  <a:pt x="2459816" y="771454"/>
                </a:moveTo>
                <a:cubicBezTo>
                  <a:pt x="2461904" y="777737"/>
                  <a:pt x="2443055" y="786362"/>
                  <a:pt x="2444206" y="786030"/>
                </a:cubicBezTo>
                <a:cubicBezTo>
                  <a:pt x="2444792" y="777991"/>
                  <a:pt x="2449982" y="773132"/>
                  <a:pt x="2459816" y="771454"/>
                </a:cubicBezTo>
                <a:close/>
                <a:moveTo>
                  <a:pt x="2526687" y="770576"/>
                </a:moveTo>
                <a:cubicBezTo>
                  <a:pt x="2524511" y="776167"/>
                  <a:pt x="2518272" y="781035"/>
                  <a:pt x="2511235" y="784628"/>
                </a:cubicBezTo>
                <a:lnTo>
                  <a:pt x="2491025" y="791018"/>
                </a:lnTo>
                <a:lnTo>
                  <a:pt x="2491000" y="791020"/>
                </a:lnTo>
                <a:lnTo>
                  <a:pt x="2491729" y="788492"/>
                </a:lnTo>
                <a:cubicBezTo>
                  <a:pt x="2499046" y="783359"/>
                  <a:pt x="2522268" y="772171"/>
                  <a:pt x="2526687" y="770576"/>
                </a:cubicBezTo>
                <a:close/>
                <a:moveTo>
                  <a:pt x="2507331" y="767727"/>
                </a:moveTo>
                <a:cubicBezTo>
                  <a:pt x="2505671" y="768352"/>
                  <a:pt x="2484306" y="788548"/>
                  <a:pt x="2480929" y="781660"/>
                </a:cubicBezTo>
                <a:cubicBezTo>
                  <a:pt x="2477631" y="774908"/>
                  <a:pt x="2492637" y="771610"/>
                  <a:pt x="2496734" y="772079"/>
                </a:cubicBezTo>
                <a:cubicBezTo>
                  <a:pt x="2499037" y="767591"/>
                  <a:pt x="2502588" y="766147"/>
                  <a:pt x="2507331" y="767727"/>
                </a:cubicBezTo>
                <a:close/>
                <a:moveTo>
                  <a:pt x="2609617" y="763825"/>
                </a:moveTo>
                <a:cubicBezTo>
                  <a:pt x="2587878" y="762147"/>
                  <a:pt x="2574181" y="773874"/>
                  <a:pt x="2555390" y="786967"/>
                </a:cubicBezTo>
                <a:cubicBezTo>
                  <a:pt x="2565478" y="784645"/>
                  <a:pt x="2558395" y="793445"/>
                  <a:pt x="2556404" y="796255"/>
                </a:cubicBezTo>
                <a:cubicBezTo>
                  <a:pt x="2560484" y="794226"/>
                  <a:pt x="2561186" y="794460"/>
                  <a:pt x="2558492" y="796899"/>
                </a:cubicBezTo>
                <a:cubicBezTo>
                  <a:pt x="2574649" y="784118"/>
                  <a:pt x="2595002" y="779084"/>
                  <a:pt x="2611508" y="766908"/>
                </a:cubicBezTo>
                <a:cubicBezTo>
                  <a:pt x="2608991" y="767981"/>
                  <a:pt x="2595002" y="779123"/>
                  <a:pt x="2611508" y="766908"/>
                </a:cubicBezTo>
                <a:lnTo>
                  <a:pt x="2611489" y="766908"/>
                </a:lnTo>
                <a:cubicBezTo>
                  <a:pt x="2600581" y="770986"/>
                  <a:pt x="2599937" y="769932"/>
                  <a:pt x="2609617" y="763825"/>
                </a:cubicBezTo>
                <a:close/>
                <a:moveTo>
                  <a:pt x="2122343" y="761932"/>
                </a:moveTo>
                <a:cubicBezTo>
                  <a:pt x="2110128" y="770674"/>
                  <a:pt x="2099943" y="800236"/>
                  <a:pt x="2069074" y="800606"/>
                </a:cubicBezTo>
                <a:cubicBezTo>
                  <a:pt x="2055532" y="800782"/>
                  <a:pt x="2022594" y="821797"/>
                  <a:pt x="2000993" y="833837"/>
                </a:cubicBezTo>
                <a:lnTo>
                  <a:pt x="2001013" y="833817"/>
                </a:lnTo>
                <a:cubicBezTo>
                  <a:pt x="2001032" y="833798"/>
                  <a:pt x="1982046" y="844296"/>
                  <a:pt x="1983900" y="837837"/>
                </a:cubicBezTo>
                <a:cubicBezTo>
                  <a:pt x="1996271" y="828061"/>
                  <a:pt x="2013052" y="825017"/>
                  <a:pt x="2024584" y="814168"/>
                </a:cubicBezTo>
                <a:cubicBezTo>
                  <a:pt x="2013365" y="820451"/>
                  <a:pt x="2012545" y="818968"/>
                  <a:pt x="2022770" y="812821"/>
                </a:cubicBezTo>
                <a:cubicBezTo>
                  <a:pt x="2005384" y="821778"/>
                  <a:pt x="2022614" y="810577"/>
                  <a:pt x="2025093" y="807202"/>
                </a:cubicBezTo>
                <a:cubicBezTo>
                  <a:pt x="2015024" y="814265"/>
                  <a:pt x="2004759" y="820861"/>
                  <a:pt x="1994164" y="827066"/>
                </a:cubicBezTo>
                <a:cubicBezTo>
                  <a:pt x="2013677" y="813407"/>
                  <a:pt x="2013442" y="811553"/>
                  <a:pt x="1993482" y="821524"/>
                </a:cubicBezTo>
                <a:cubicBezTo>
                  <a:pt x="2008545" y="806909"/>
                  <a:pt x="2060098" y="789426"/>
                  <a:pt x="2063415" y="785894"/>
                </a:cubicBezTo>
                <a:cubicBezTo>
                  <a:pt x="2068723" y="781835"/>
                  <a:pt x="2103123" y="763727"/>
                  <a:pt x="2094616" y="771903"/>
                </a:cubicBezTo>
                <a:cubicBezTo>
                  <a:pt x="2103279" y="766849"/>
                  <a:pt x="2112509" y="763532"/>
                  <a:pt x="2122343" y="761932"/>
                </a:cubicBezTo>
                <a:close/>
                <a:moveTo>
                  <a:pt x="5016319" y="737346"/>
                </a:moveTo>
                <a:cubicBezTo>
                  <a:pt x="5016163" y="745132"/>
                  <a:pt x="5011519" y="746185"/>
                  <a:pt x="5002426" y="740546"/>
                </a:cubicBezTo>
                <a:cubicBezTo>
                  <a:pt x="5007051" y="739473"/>
                  <a:pt x="5011695" y="738419"/>
                  <a:pt x="5016319" y="737346"/>
                </a:cubicBezTo>
                <a:close/>
                <a:moveTo>
                  <a:pt x="4983382" y="735629"/>
                </a:moveTo>
                <a:cubicBezTo>
                  <a:pt x="4993255" y="776976"/>
                  <a:pt x="4953039" y="770791"/>
                  <a:pt x="4958971" y="761132"/>
                </a:cubicBezTo>
                <a:cubicBezTo>
                  <a:pt x="4936863" y="761952"/>
                  <a:pt x="4975498" y="736761"/>
                  <a:pt x="4983382" y="735629"/>
                </a:cubicBezTo>
                <a:close/>
                <a:moveTo>
                  <a:pt x="5648672" y="721466"/>
                </a:moveTo>
                <a:cubicBezTo>
                  <a:pt x="5647255" y="722322"/>
                  <a:pt x="5645294" y="723697"/>
                  <a:pt x="5644552" y="724526"/>
                </a:cubicBezTo>
                <a:cubicBezTo>
                  <a:pt x="5652649" y="724565"/>
                  <a:pt x="5642698" y="727512"/>
                  <a:pt x="5649527" y="721521"/>
                </a:cubicBezTo>
                <a:cubicBezTo>
                  <a:pt x="5650961" y="720273"/>
                  <a:pt x="5650089" y="720609"/>
                  <a:pt x="5648672" y="721466"/>
                </a:cubicBezTo>
                <a:close/>
                <a:moveTo>
                  <a:pt x="2735297" y="720175"/>
                </a:moveTo>
                <a:cubicBezTo>
                  <a:pt x="2739883" y="716292"/>
                  <a:pt x="2715025" y="731922"/>
                  <a:pt x="2735297" y="720175"/>
                </a:cubicBezTo>
                <a:close/>
                <a:moveTo>
                  <a:pt x="5179603" y="714265"/>
                </a:moveTo>
                <a:lnTo>
                  <a:pt x="5188363" y="719336"/>
                </a:lnTo>
                <a:cubicBezTo>
                  <a:pt x="5185690" y="721814"/>
                  <a:pt x="5182607" y="721014"/>
                  <a:pt x="5179173" y="716975"/>
                </a:cubicBezTo>
                <a:cubicBezTo>
                  <a:pt x="5181261" y="716624"/>
                  <a:pt x="5180877" y="715498"/>
                  <a:pt x="5179626" y="714282"/>
                </a:cubicBezTo>
                <a:close/>
                <a:moveTo>
                  <a:pt x="5177241" y="712898"/>
                </a:moveTo>
                <a:lnTo>
                  <a:pt x="5177892" y="713097"/>
                </a:lnTo>
                <a:lnTo>
                  <a:pt x="5179603" y="714265"/>
                </a:lnTo>
                <a:close/>
                <a:moveTo>
                  <a:pt x="2249547" y="711726"/>
                </a:moveTo>
                <a:cubicBezTo>
                  <a:pt x="2237313" y="725092"/>
                  <a:pt x="2169759" y="746595"/>
                  <a:pt x="2166676" y="756937"/>
                </a:cubicBezTo>
                <a:cubicBezTo>
                  <a:pt x="2170950" y="742634"/>
                  <a:pt x="2217996" y="726341"/>
                  <a:pt x="2230990" y="719609"/>
                </a:cubicBezTo>
                <a:cubicBezTo>
                  <a:pt x="2237156" y="716975"/>
                  <a:pt x="2243361" y="714341"/>
                  <a:pt x="2249547" y="711726"/>
                </a:cubicBezTo>
                <a:close/>
                <a:moveTo>
                  <a:pt x="5172890" y="711570"/>
                </a:moveTo>
                <a:lnTo>
                  <a:pt x="5175047" y="711628"/>
                </a:lnTo>
                <a:lnTo>
                  <a:pt x="5177241" y="712898"/>
                </a:lnTo>
                <a:close/>
                <a:moveTo>
                  <a:pt x="5174885" y="711043"/>
                </a:moveTo>
                <a:lnTo>
                  <a:pt x="5175770" y="711648"/>
                </a:lnTo>
                <a:lnTo>
                  <a:pt x="5175047" y="711628"/>
                </a:lnTo>
                <a:lnTo>
                  <a:pt x="5174584" y="711361"/>
                </a:lnTo>
                <a:cubicBezTo>
                  <a:pt x="5172873" y="710206"/>
                  <a:pt x="5173509" y="710328"/>
                  <a:pt x="5174885" y="711043"/>
                </a:cubicBezTo>
                <a:close/>
                <a:moveTo>
                  <a:pt x="2229080" y="710061"/>
                </a:moveTo>
                <a:lnTo>
                  <a:pt x="2228327" y="711496"/>
                </a:lnTo>
                <a:lnTo>
                  <a:pt x="2191924" y="735912"/>
                </a:lnTo>
                <a:cubicBezTo>
                  <a:pt x="2177326" y="744898"/>
                  <a:pt x="2161145" y="753571"/>
                  <a:pt x="2143339" y="760254"/>
                </a:cubicBezTo>
                <a:cubicBezTo>
                  <a:pt x="2151066" y="755708"/>
                  <a:pt x="2158794" y="751103"/>
                  <a:pt x="2166481" y="746459"/>
                </a:cubicBezTo>
                <a:lnTo>
                  <a:pt x="2166462" y="746459"/>
                </a:lnTo>
                <a:cubicBezTo>
                  <a:pt x="2159516" y="752351"/>
                  <a:pt x="2152023" y="754147"/>
                  <a:pt x="2144002" y="751903"/>
                </a:cubicBezTo>
                <a:cubicBezTo>
                  <a:pt x="2162311" y="740619"/>
                  <a:pt x="2184614" y="722410"/>
                  <a:pt x="2207735" y="714093"/>
                </a:cubicBezTo>
                <a:close/>
                <a:moveTo>
                  <a:pt x="5956304" y="708914"/>
                </a:moveTo>
                <a:cubicBezTo>
                  <a:pt x="5920371" y="707264"/>
                  <a:pt x="5884036" y="719268"/>
                  <a:pt x="5848635" y="718419"/>
                </a:cubicBezTo>
                <a:cubicBezTo>
                  <a:pt x="5853611" y="717833"/>
                  <a:pt x="5856558" y="715297"/>
                  <a:pt x="5857416" y="710867"/>
                </a:cubicBezTo>
                <a:cubicBezTo>
                  <a:pt x="5853962" y="713853"/>
                  <a:pt x="5849943" y="715453"/>
                  <a:pt x="5845338" y="715648"/>
                </a:cubicBezTo>
                <a:cubicBezTo>
                  <a:pt x="5846099" y="719863"/>
                  <a:pt x="5848382" y="723121"/>
                  <a:pt x="5852109" y="725404"/>
                </a:cubicBezTo>
                <a:cubicBezTo>
                  <a:pt x="5870919" y="742595"/>
                  <a:pt x="5917008" y="740566"/>
                  <a:pt x="5942999" y="747083"/>
                </a:cubicBezTo>
                <a:cubicBezTo>
                  <a:pt x="5944404" y="741190"/>
                  <a:pt x="5935584" y="744859"/>
                  <a:pt x="5938609" y="738653"/>
                </a:cubicBezTo>
                <a:cubicBezTo>
                  <a:pt x="5953438" y="741658"/>
                  <a:pt x="5952112" y="729639"/>
                  <a:pt x="5968522" y="734887"/>
                </a:cubicBezTo>
                <a:cubicBezTo>
                  <a:pt x="5965146" y="724019"/>
                  <a:pt x="5943097" y="728702"/>
                  <a:pt x="5940580" y="716916"/>
                </a:cubicBezTo>
                <a:cubicBezTo>
                  <a:pt x="5955409" y="722751"/>
                  <a:pt x="5975429" y="719531"/>
                  <a:pt x="5992054" y="716097"/>
                </a:cubicBezTo>
                <a:cubicBezTo>
                  <a:pt x="5980215" y="711531"/>
                  <a:pt x="5968282" y="709464"/>
                  <a:pt x="5956304" y="708914"/>
                </a:cubicBezTo>
                <a:close/>
                <a:moveTo>
                  <a:pt x="2233307" y="708169"/>
                </a:moveTo>
                <a:cubicBezTo>
                  <a:pt x="2234531" y="708234"/>
                  <a:pt x="2235259" y="709243"/>
                  <a:pt x="2234542" y="711980"/>
                </a:cubicBezTo>
                <a:cubicBezTo>
                  <a:pt x="2230196" y="713414"/>
                  <a:pt x="2228202" y="713447"/>
                  <a:pt x="2227611" y="712861"/>
                </a:cubicBezTo>
                <a:lnTo>
                  <a:pt x="2228327" y="711496"/>
                </a:lnTo>
                <a:lnTo>
                  <a:pt x="2231010" y="709696"/>
                </a:lnTo>
                <a:lnTo>
                  <a:pt x="2229080" y="710061"/>
                </a:lnTo>
                <a:lnTo>
                  <a:pt x="2229098" y="710026"/>
                </a:lnTo>
                <a:cubicBezTo>
                  <a:pt x="2230364" y="708983"/>
                  <a:pt x="2232084" y="708104"/>
                  <a:pt x="2233307" y="708169"/>
                </a:cubicBezTo>
                <a:close/>
                <a:moveTo>
                  <a:pt x="2467485" y="708096"/>
                </a:moveTo>
                <a:cubicBezTo>
                  <a:pt x="2462431" y="717931"/>
                  <a:pt x="2460559" y="707023"/>
                  <a:pt x="2467485" y="708096"/>
                </a:cubicBezTo>
                <a:close/>
                <a:moveTo>
                  <a:pt x="2193838" y="698613"/>
                </a:moveTo>
                <a:cubicBezTo>
                  <a:pt x="2195633" y="698457"/>
                  <a:pt x="2167184" y="716409"/>
                  <a:pt x="2163340" y="717170"/>
                </a:cubicBezTo>
                <a:lnTo>
                  <a:pt x="2163340" y="717189"/>
                </a:lnTo>
                <a:cubicBezTo>
                  <a:pt x="2160705" y="718633"/>
                  <a:pt x="2158032" y="719960"/>
                  <a:pt x="2155281" y="721170"/>
                </a:cubicBezTo>
                <a:cubicBezTo>
                  <a:pt x="2162266" y="712350"/>
                  <a:pt x="2182384" y="699394"/>
                  <a:pt x="2193838" y="698613"/>
                </a:cubicBezTo>
                <a:close/>
                <a:moveTo>
                  <a:pt x="2804977" y="698184"/>
                </a:moveTo>
                <a:cubicBezTo>
                  <a:pt x="2806490" y="699014"/>
                  <a:pt x="2806300" y="700340"/>
                  <a:pt x="2804909" y="701204"/>
                </a:cubicBezTo>
                <a:lnTo>
                  <a:pt x="2799290" y="701389"/>
                </a:lnTo>
                <a:lnTo>
                  <a:pt x="2799990" y="700400"/>
                </a:lnTo>
                <a:close/>
                <a:moveTo>
                  <a:pt x="5728140" y="696962"/>
                </a:moveTo>
                <a:cubicBezTo>
                  <a:pt x="5704746" y="698885"/>
                  <a:pt x="5671211" y="707677"/>
                  <a:pt x="5669879" y="705482"/>
                </a:cubicBezTo>
                <a:cubicBezTo>
                  <a:pt x="5673085" y="702745"/>
                  <a:pt x="5663711" y="722949"/>
                  <a:pt x="5653514" y="728340"/>
                </a:cubicBezTo>
                <a:lnTo>
                  <a:pt x="5647505" y="727774"/>
                </a:lnTo>
                <a:lnTo>
                  <a:pt x="5648064" y="727004"/>
                </a:lnTo>
                <a:cubicBezTo>
                  <a:pt x="5646698" y="725658"/>
                  <a:pt x="5645195" y="725795"/>
                  <a:pt x="5643479" y="727395"/>
                </a:cubicBezTo>
                <a:lnTo>
                  <a:pt x="5647505" y="727774"/>
                </a:lnTo>
                <a:lnTo>
                  <a:pt x="5629739" y="752240"/>
                </a:lnTo>
                <a:cubicBezTo>
                  <a:pt x="5622707" y="759728"/>
                  <a:pt x="5614082" y="765816"/>
                  <a:pt x="5601858" y="769074"/>
                </a:cubicBezTo>
                <a:cubicBezTo>
                  <a:pt x="5621039" y="773933"/>
                  <a:pt x="5627478" y="793114"/>
                  <a:pt x="5647810" y="799006"/>
                </a:cubicBezTo>
                <a:cubicBezTo>
                  <a:pt x="5672318" y="806109"/>
                  <a:pt x="5699070" y="809036"/>
                  <a:pt x="5724417" y="811865"/>
                </a:cubicBezTo>
                <a:cubicBezTo>
                  <a:pt x="5744574" y="814109"/>
                  <a:pt x="5768907" y="801426"/>
                  <a:pt x="5789824" y="801075"/>
                </a:cubicBezTo>
                <a:cubicBezTo>
                  <a:pt x="5813200" y="800684"/>
                  <a:pt x="5841182" y="803826"/>
                  <a:pt x="5864363" y="808060"/>
                </a:cubicBezTo>
                <a:cubicBezTo>
                  <a:pt x="5872851" y="823592"/>
                  <a:pt x="5937106" y="839339"/>
                  <a:pt x="5953438" y="841837"/>
                </a:cubicBezTo>
                <a:cubicBezTo>
                  <a:pt x="5966103" y="843769"/>
                  <a:pt x="6101326" y="872355"/>
                  <a:pt x="6082398" y="838812"/>
                </a:cubicBezTo>
                <a:cubicBezTo>
                  <a:pt x="6090887" y="853857"/>
                  <a:pt x="6074789" y="825310"/>
                  <a:pt x="6082398" y="838812"/>
                </a:cubicBezTo>
                <a:cubicBezTo>
                  <a:pt x="6068739" y="814597"/>
                  <a:pt x="6015391" y="795865"/>
                  <a:pt x="5990571" y="782362"/>
                </a:cubicBezTo>
                <a:cubicBezTo>
                  <a:pt x="5964151" y="767962"/>
                  <a:pt x="5934765" y="756273"/>
                  <a:pt x="5906218" y="746615"/>
                </a:cubicBezTo>
                <a:cubicBezTo>
                  <a:pt x="5926433" y="744078"/>
                  <a:pt x="5882607" y="746478"/>
                  <a:pt x="5876832" y="744761"/>
                </a:cubicBezTo>
                <a:cubicBezTo>
                  <a:pt x="5855036" y="738244"/>
                  <a:pt x="5812303" y="764430"/>
                  <a:pt x="5796400" y="742634"/>
                </a:cubicBezTo>
                <a:cubicBezTo>
                  <a:pt x="5824011" y="744995"/>
                  <a:pt x="5767560" y="723453"/>
                  <a:pt x="5767950" y="723687"/>
                </a:cubicBezTo>
                <a:cubicBezTo>
                  <a:pt x="5768165" y="723824"/>
                  <a:pt x="5804010" y="717306"/>
                  <a:pt x="5806937" y="715765"/>
                </a:cubicBezTo>
                <a:cubicBezTo>
                  <a:pt x="5796146" y="712253"/>
                  <a:pt x="5733920" y="700818"/>
                  <a:pt x="5746584" y="697989"/>
                </a:cubicBezTo>
                <a:cubicBezTo>
                  <a:pt x="5742608" y="696443"/>
                  <a:pt x="5735937" y="696321"/>
                  <a:pt x="5728140" y="696962"/>
                </a:cubicBezTo>
                <a:close/>
                <a:moveTo>
                  <a:pt x="5160362" y="694672"/>
                </a:moveTo>
                <a:lnTo>
                  <a:pt x="5162107" y="695160"/>
                </a:lnTo>
                <a:lnTo>
                  <a:pt x="5163841" y="696276"/>
                </a:lnTo>
                <a:close/>
                <a:moveTo>
                  <a:pt x="5685977" y="692681"/>
                </a:moveTo>
                <a:cubicBezTo>
                  <a:pt x="5687577" y="693520"/>
                  <a:pt x="5689158" y="694398"/>
                  <a:pt x="5690719" y="695238"/>
                </a:cubicBezTo>
                <a:cubicBezTo>
                  <a:pt x="5698524" y="698457"/>
                  <a:pt x="5688397" y="692603"/>
                  <a:pt x="5685977" y="692681"/>
                </a:cubicBezTo>
                <a:close/>
                <a:moveTo>
                  <a:pt x="5732828" y="692174"/>
                </a:moveTo>
                <a:cubicBezTo>
                  <a:pt x="5741647" y="695355"/>
                  <a:pt x="5750740" y="696603"/>
                  <a:pt x="5760106" y="695999"/>
                </a:cubicBezTo>
                <a:cubicBezTo>
                  <a:pt x="5750525" y="695686"/>
                  <a:pt x="5742662" y="690067"/>
                  <a:pt x="5732828" y="692174"/>
                </a:cubicBezTo>
                <a:close/>
                <a:moveTo>
                  <a:pt x="2674925" y="689618"/>
                </a:moveTo>
                <a:cubicBezTo>
                  <a:pt x="2680564" y="687296"/>
                  <a:pt x="2661422" y="694047"/>
                  <a:pt x="2661617" y="693989"/>
                </a:cubicBezTo>
                <a:cubicBezTo>
                  <a:pt x="2666105" y="692642"/>
                  <a:pt x="2670496" y="691491"/>
                  <a:pt x="2674925" y="689618"/>
                </a:cubicBezTo>
                <a:close/>
                <a:moveTo>
                  <a:pt x="2790519" y="682164"/>
                </a:moveTo>
                <a:cubicBezTo>
                  <a:pt x="2790519" y="682164"/>
                  <a:pt x="2791885" y="680974"/>
                  <a:pt x="2790538" y="682183"/>
                </a:cubicBezTo>
                <a:lnTo>
                  <a:pt x="2790538" y="682164"/>
                </a:lnTo>
                <a:close/>
                <a:moveTo>
                  <a:pt x="2244985" y="682146"/>
                </a:moveTo>
                <a:lnTo>
                  <a:pt x="2244903" y="682203"/>
                </a:lnTo>
                <a:lnTo>
                  <a:pt x="2244844" y="682164"/>
                </a:lnTo>
                <a:close/>
                <a:moveTo>
                  <a:pt x="2324359" y="678866"/>
                </a:moveTo>
                <a:cubicBezTo>
                  <a:pt x="2328437" y="687667"/>
                  <a:pt x="2276923" y="706223"/>
                  <a:pt x="2277352" y="707433"/>
                </a:cubicBezTo>
                <a:cubicBezTo>
                  <a:pt x="2279792" y="704623"/>
                  <a:pt x="2320710" y="670925"/>
                  <a:pt x="2324359" y="678866"/>
                </a:cubicBezTo>
                <a:close/>
                <a:moveTo>
                  <a:pt x="2697525" y="670301"/>
                </a:moveTo>
                <a:lnTo>
                  <a:pt x="2698382" y="670312"/>
                </a:lnTo>
                <a:lnTo>
                  <a:pt x="2695627" y="670849"/>
                </a:lnTo>
                <a:lnTo>
                  <a:pt x="2695397" y="670839"/>
                </a:lnTo>
                <a:close/>
                <a:moveTo>
                  <a:pt x="2754576" y="668876"/>
                </a:moveTo>
                <a:cubicBezTo>
                  <a:pt x="2753581" y="670066"/>
                  <a:pt x="2749543" y="673773"/>
                  <a:pt x="2747434" y="673344"/>
                </a:cubicBezTo>
                <a:cubicBezTo>
                  <a:pt x="2742186" y="672251"/>
                  <a:pt x="2753034" y="669110"/>
                  <a:pt x="2754576" y="668876"/>
                </a:cubicBezTo>
                <a:close/>
                <a:moveTo>
                  <a:pt x="2674730" y="667666"/>
                </a:moveTo>
                <a:cubicBezTo>
                  <a:pt x="2679627" y="664212"/>
                  <a:pt x="2659452" y="675608"/>
                  <a:pt x="2667120" y="671432"/>
                </a:cubicBezTo>
                <a:cubicBezTo>
                  <a:pt x="2669852" y="670456"/>
                  <a:pt x="2672369" y="669208"/>
                  <a:pt x="2674730" y="667666"/>
                </a:cubicBezTo>
                <a:close/>
                <a:moveTo>
                  <a:pt x="2845057" y="666456"/>
                </a:moveTo>
                <a:cubicBezTo>
                  <a:pt x="2844920" y="666534"/>
                  <a:pt x="2844842" y="666573"/>
                  <a:pt x="2844725" y="666651"/>
                </a:cubicBezTo>
                <a:lnTo>
                  <a:pt x="2844667" y="666671"/>
                </a:lnTo>
                <a:lnTo>
                  <a:pt x="2844210" y="666710"/>
                </a:lnTo>
                <a:lnTo>
                  <a:pt x="2845042" y="666461"/>
                </a:lnTo>
                <a:close/>
                <a:moveTo>
                  <a:pt x="4548130" y="663724"/>
                </a:moveTo>
                <a:cubicBezTo>
                  <a:pt x="4551701" y="664251"/>
                  <a:pt x="4561672" y="666456"/>
                  <a:pt x="4554530" y="667120"/>
                </a:cubicBezTo>
                <a:cubicBezTo>
                  <a:pt x="4550394" y="667510"/>
                  <a:pt x="4548325" y="665500"/>
                  <a:pt x="4548130" y="663724"/>
                </a:cubicBezTo>
                <a:close/>
                <a:moveTo>
                  <a:pt x="2552170" y="658534"/>
                </a:moveTo>
                <a:lnTo>
                  <a:pt x="2552170" y="658554"/>
                </a:lnTo>
                <a:lnTo>
                  <a:pt x="2552155" y="658545"/>
                </a:lnTo>
                <a:close/>
                <a:moveTo>
                  <a:pt x="2645695" y="656368"/>
                </a:moveTo>
                <a:cubicBezTo>
                  <a:pt x="2650632" y="654085"/>
                  <a:pt x="2636348" y="659939"/>
                  <a:pt x="2636485" y="659880"/>
                </a:cubicBezTo>
                <a:cubicBezTo>
                  <a:pt x="2639236" y="657441"/>
                  <a:pt x="2642300" y="656251"/>
                  <a:pt x="2645695" y="656368"/>
                </a:cubicBezTo>
                <a:close/>
                <a:moveTo>
                  <a:pt x="2540821" y="652039"/>
                </a:moveTo>
                <a:lnTo>
                  <a:pt x="2551084" y="657931"/>
                </a:lnTo>
                <a:lnTo>
                  <a:pt x="2552155" y="658545"/>
                </a:lnTo>
                <a:lnTo>
                  <a:pt x="2536566" y="669104"/>
                </a:lnTo>
                <a:lnTo>
                  <a:pt x="2524755" y="675915"/>
                </a:lnTo>
                <a:lnTo>
                  <a:pt x="2519018" y="677930"/>
                </a:lnTo>
                <a:cubicBezTo>
                  <a:pt x="2514745" y="680008"/>
                  <a:pt x="2501667" y="686174"/>
                  <a:pt x="2489610" y="693028"/>
                </a:cubicBezTo>
                <a:lnTo>
                  <a:pt x="2481894" y="698003"/>
                </a:lnTo>
                <a:lnTo>
                  <a:pt x="2475765" y="700921"/>
                </a:lnTo>
                <a:cubicBezTo>
                  <a:pt x="2465400" y="705091"/>
                  <a:pt x="2455939" y="707921"/>
                  <a:pt x="2448909" y="708253"/>
                </a:cubicBezTo>
                <a:cubicBezTo>
                  <a:pt x="2458587" y="707784"/>
                  <a:pt x="2437650" y="704272"/>
                  <a:pt x="2435933" y="704077"/>
                </a:cubicBezTo>
                <a:cubicBezTo>
                  <a:pt x="2452375" y="705989"/>
                  <a:pt x="2510035" y="646874"/>
                  <a:pt x="2540821" y="652039"/>
                </a:cubicBezTo>
                <a:close/>
                <a:moveTo>
                  <a:pt x="3252268" y="651197"/>
                </a:moveTo>
                <a:lnTo>
                  <a:pt x="3252268" y="651256"/>
                </a:lnTo>
                <a:cubicBezTo>
                  <a:pt x="3252268" y="651256"/>
                  <a:pt x="3252288" y="651197"/>
                  <a:pt x="3252288" y="651197"/>
                </a:cubicBezTo>
                <a:close/>
                <a:moveTo>
                  <a:pt x="3222882" y="647939"/>
                </a:moveTo>
                <a:cubicBezTo>
                  <a:pt x="3220580" y="645382"/>
                  <a:pt x="3209965" y="653188"/>
                  <a:pt x="3207018" y="654436"/>
                </a:cubicBezTo>
                <a:cubicBezTo>
                  <a:pt x="3208599" y="656524"/>
                  <a:pt x="3216209" y="650534"/>
                  <a:pt x="3222882" y="647939"/>
                </a:cubicBezTo>
                <a:close/>
                <a:moveTo>
                  <a:pt x="3234043" y="647880"/>
                </a:moveTo>
                <a:cubicBezTo>
                  <a:pt x="3232874" y="648602"/>
                  <a:pt x="3231682" y="649344"/>
                  <a:pt x="3230473" y="650065"/>
                </a:cubicBezTo>
                <a:cubicBezTo>
                  <a:pt x="3227546" y="652114"/>
                  <a:pt x="3233282" y="648465"/>
                  <a:pt x="3234043" y="647880"/>
                </a:cubicBezTo>
                <a:close/>
                <a:moveTo>
                  <a:pt x="3280916" y="646968"/>
                </a:moveTo>
                <a:cubicBezTo>
                  <a:pt x="3280426" y="647437"/>
                  <a:pt x="3279801" y="648056"/>
                  <a:pt x="3280445" y="647490"/>
                </a:cubicBezTo>
                <a:lnTo>
                  <a:pt x="3280581" y="647353"/>
                </a:lnTo>
                <a:cubicBezTo>
                  <a:pt x="3281762" y="646183"/>
                  <a:pt x="3281406" y="646500"/>
                  <a:pt x="3280916" y="646968"/>
                </a:cubicBezTo>
                <a:close/>
                <a:moveTo>
                  <a:pt x="3282064" y="644173"/>
                </a:moveTo>
                <a:cubicBezTo>
                  <a:pt x="3278435" y="646670"/>
                  <a:pt x="3274630" y="648758"/>
                  <a:pt x="3270610" y="650397"/>
                </a:cubicBezTo>
                <a:cubicBezTo>
                  <a:pt x="3270328" y="650397"/>
                  <a:pt x="3273943" y="649904"/>
                  <a:pt x="3277377" y="649451"/>
                </a:cubicBezTo>
                <a:lnTo>
                  <a:pt x="3282944" y="648754"/>
                </a:lnTo>
                <a:lnTo>
                  <a:pt x="3283040" y="648758"/>
                </a:lnTo>
                <a:lnTo>
                  <a:pt x="3283060" y="648739"/>
                </a:lnTo>
                <a:lnTo>
                  <a:pt x="3282944" y="648754"/>
                </a:lnTo>
                <a:lnTo>
                  <a:pt x="3278389" y="648544"/>
                </a:lnTo>
                <a:cubicBezTo>
                  <a:pt x="3278820" y="647641"/>
                  <a:pt x="3280640" y="646046"/>
                  <a:pt x="3282064" y="644173"/>
                </a:cubicBezTo>
                <a:close/>
                <a:moveTo>
                  <a:pt x="3240562" y="638651"/>
                </a:moveTo>
                <a:cubicBezTo>
                  <a:pt x="3235175" y="635509"/>
                  <a:pt x="3228365" y="643880"/>
                  <a:pt x="3224815" y="648953"/>
                </a:cubicBezTo>
                <a:cubicBezTo>
                  <a:pt x="3230063" y="645539"/>
                  <a:pt x="3235312" y="642104"/>
                  <a:pt x="3240562" y="638651"/>
                </a:cubicBezTo>
                <a:close/>
                <a:moveTo>
                  <a:pt x="2726117" y="637666"/>
                </a:moveTo>
                <a:cubicBezTo>
                  <a:pt x="2730411" y="637009"/>
                  <a:pt x="2734020" y="638095"/>
                  <a:pt x="2736234" y="642046"/>
                </a:cubicBezTo>
                <a:cubicBezTo>
                  <a:pt x="2738419" y="645948"/>
                  <a:pt x="2716233" y="652836"/>
                  <a:pt x="2714516" y="654202"/>
                </a:cubicBezTo>
                <a:cubicBezTo>
                  <a:pt x="2717386" y="655627"/>
                  <a:pt x="2715902" y="657402"/>
                  <a:pt x="2710048" y="659510"/>
                </a:cubicBezTo>
                <a:cubicBezTo>
                  <a:pt x="2712741" y="658378"/>
                  <a:pt x="2738985" y="652407"/>
                  <a:pt x="2737151" y="654905"/>
                </a:cubicBezTo>
                <a:cubicBezTo>
                  <a:pt x="2733824" y="659413"/>
                  <a:pt x="2725629" y="662788"/>
                  <a:pt x="2717024" y="665371"/>
                </a:cubicBezTo>
                <a:lnTo>
                  <a:pt x="2697525" y="670301"/>
                </a:lnTo>
                <a:lnTo>
                  <a:pt x="2693014" y="670242"/>
                </a:lnTo>
                <a:cubicBezTo>
                  <a:pt x="2691153" y="670313"/>
                  <a:pt x="2689960" y="670466"/>
                  <a:pt x="2691655" y="670669"/>
                </a:cubicBezTo>
                <a:lnTo>
                  <a:pt x="2695397" y="670839"/>
                </a:lnTo>
                <a:lnTo>
                  <a:pt x="2694438" y="671081"/>
                </a:lnTo>
                <a:lnTo>
                  <a:pt x="2695627" y="670849"/>
                </a:lnTo>
                <a:lnTo>
                  <a:pt x="2707628" y="671393"/>
                </a:lnTo>
                <a:cubicBezTo>
                  <a:pt x="2685306" y="681832"/>
                  <a:pt x="2691667" y="681384"/>
                  <a:pt x="2700272" y="679315"/>
                </a:cubicBezTo>
                <a:cubicBezTo>
                  <a:pt x="2686789" y="684310"/>
                  <a:pt x="2684993" y="686223"/>
                  <a:pt x="2694828" y="685091"/>
                </a:cubicBezTo>
                <a:cubicBezTo>
                  <a:pt x="2687491" y="687959"/>
                  <a:pt x="2680136" y="690711"/>
                  <a:pt x="2672720" y="693384"/>
                </a:cubicBezTo>
                <a:cubicBezTo>
                  <a:pt x="2690984" y="687998"/>
                  <a:pt x="2708194" y="679686"/>
                  <a:pt x="2726751" y="675237"/>
                </a:cubicBezTo>
                <a:cubicBezTo>
                  <a:pt x="2693677" y="693033"/>
                  <a:pt x="2707824" y="683296"/>
                  <a:pt x="2720058" y="681188"/>
                </a:cubicBezTo>
                <a:cubicBezTo>
                  <a:pt x="2708506" y="691218"/>
                  <a:pt x="2726185" y="678183"/>
                  <a:pt x="2732722" y="675452"/>
                </a:cubicBezTo>
                <a:lnTo>
                  <a:pt x="2730549" y="680405"/>
                </a:lnTo>
                <a:lnTo>
                  <a:pt x="2725951" y="682730"/>
                </a:lnTo>
                <a:cubicBezTo>
                  <a:pt x="2728576" y="681296"/>
                  <a:pt x="2729712" y="681189"/>
                  <a:pt x="2730471" y="680584"/>
                </a:cubicBezTo>
                <a:lnTo>
                  <a:pt x="2730549" y="680405"/>
                </a:lnTo>
                <a:lnTo>
                  <a:pt x="2737900" y="676689"/>
                </a:lnTo>
                <a:cubicBezTo>
                  <a:pt x="2741761" y="674554"/>
                  <a:pt x="2743727" y="673930"/>
                  <a:pt x="2738478" y="679705"/>
                </a:cubicBezTo>
                <a:cubicBezTo>
                  <a:pt x="2744664" y="674925"/>
                  <a:pt x="2785094" y="652231"/>
                  <a:pt x="2759181" y="674281"/>
                </a:cubicBezTo>
                <a:cubicBezTo>
                  <a:pt x="2767747" y="669286"/>
                  <a:pt x="2784567" y="663529"/>
                  <a:pt x="2792665" y="666671"/>
                </a:cubicBezTo>
                <a:cubicBezTo>
                  <a:pt x="2788372" y="668466"/>
                  <a:pt x="2784216" y="670573"/>
                  <a:pt x="2780197" y="672934"/>
                </a:cubicBezTo>
                <a:cubicBezTo>
                  <a:pt x="2784548" y="672505"/>
                  <a:pt x="2784996" y="673617"/>
                  <a:pt x="2781601" y="676174"/>
                </a:cubicBezTo>
                <a:cubicBezTo>
                  <a:pt x="2781718" y="676115"/>
                  <a:pt x="2827651" y="654436"/>
                  <a:pt x="2804490" y="670690"/>
                </a:cubicBezTo>
                <a:cubicBezTo>
                  <a:pt x="2811457" y="666925"/>
                  <a:pt x="2818480" y="663334"/>
                  <a:pt x="2825603" y="659880"/>
                </a:cubicBezTo>
                <a:cubicBezTo>
                  <a:pt x="2817271" y="669266"/>
                  <a:pt x="2805738" y="669773"/>
                  <a:pt x="2796528" y="677325"/>
                </a:cubicBezTo>
                <a:cubicBezTo>
                  <a:pt x="2804241" y="671808"/>
                  <a:pt x="2827792" y="668387"/>
                  <a:pt x="2838839" y="667161"/>
                </a:cubicBezTo>
                <a:lnTo>
                  <a:pt x="2844210" y="666710"/>
                </a:lnTo>
                <a:lnTo>
                  <a:pt x="2835925" y="669188"/>
                </a:lnTo>
                <a:cubicBezTo>
                  <a:pt x="2844003" y="672056"/>
                  <a:pt x="2821857" y="676739"/>
                  <a:pt x="2841409" y="671764"/>
                </a:cubicBezTo>
                <a:cubicBezTo>
                  <a:pt x="2831886" y="676408"/>
                  <a:pt x="2822032" y="679959"/>
                  <a:pt x="2811749" y="682515"/>
                </a:cubicBezTo>
                <a:cubicBezTo>
                  <a:pt x="2813173" y="682906"/>
                  <a:pt x="2814579" y="683276"/>
                  <a:pt x="2816022" y="683647"/>
                </a:cubicBezTo>
                <a:cubicBezTo>
                  <a:pt x="2798499" y="691647"/>
                  <a:pt x="2814188" y="682554"/>
                  <a:pt x="2817875" y="688447"/>
                </a:cubicBezTo>
                <a:cubicBezTo>
                  <a:pt x="2816080" y="688925"/>
                  <a:pt x="2808739" y="692559"/>
                  <a:pt x="2802985" y="696169"/>
                </a:cubicBezTo>
                <a:lnTo>
                  <a:pt x="2799990" y="700400"/>
                </a:lnTo>
                <a:lnTo>
                  <a:pt x="2797641" y="701443"/>
                </a:lnTo>
                <a:lnTo>
                  <a:pt x="2799290" y="701389"/>
                </a:lnTo>
                <a:lnTo>
                  <a:pt x="2797621" y="703745"/>
                </a:lnTo>
                <a:cubicBezTo>
                  <a:pt x="2787396" y="709775"/>
                  <a:pt x="2778362" y="709677"/>
                  <a:pt x="2768704" y="715043"/>
                </a:cubicBezTo>
                <a:cubicBezTo>
                  <a:pt x="2785660" y="712506"/>
                  <a:pt x="2745639" y="735805"/>
                  <a:pt x="2740839" y="740488"/>
                </a:cubicBezTo>
                <a:cubicBezTo>
                  <a:pt x="2740839" y="740342"/>
                  <a:pt x="2710875" y="743763"/>
                  <a:pt x="2710974" y="737176"/>
                </a:cubicBezTo>
                <a:lnTo>
                  <a:pt x="2720746" y="728923"/>
                </a:lnTo>
                <a:lnTo>
                  <a:pt x="2731255" y="723319"/>
                </a:lnTo>
                <a:cubicBezTo>
                  <a:pt x="2732570" y="722446"/>
                  <a:pt x="2730786" y="723092"/>
                  <a:pt x="2723317" y="726751"/>
                </a:cubicBezTo>
                <a:lnTo>
                  <a:pt x="2720746" y="728923"/>
                </a:lnTo>
                <a:lnTo>
                  <a:pt x="2720598" y="729002"/>
                </a:lnTo>
                <a:cubicBezTo>
                  <a:pt x="2710741" y="733839"/>
                  <a:pt x="2698828" y="738780"/>
                  <a:pt x="2705540" y="731882"/>
                </a:cubicBezTo>
                <a:cubicBezTo>
                  <a:pt x="2699921" y="732956"/>
                  <a:pt x="2694477" y="734556"/>
                  <a:pt x="2689169" y="736683"/>
                </a:cubicBezTo>
                <a:lnTo>
                  <a:pt x="2690227" y="733095"/>
                </a:lnTo>
                <a:lnTo>
                  <a:pt x="2690449" y="732341"/>
                </a:lnTo>
                <a:cubicBezTo>
                  <a:pt x="2685260" y="731661"/>
                  <a:pt x="2665569" y="740068"/>
                  <a:pt x="2675491" y="740507"/>
                </a:cubicBezTo>
                <a:cubicBezTo>
                  <a:pt x="2669736" y="742927"/>
                  <a:pt x="2663803" y="744663"/>
                  <a:pt x="2657656" y="745698"/>
                </a:cubicBezTo>
                <a:cubicBezTo>
                  <a:pt x="2661578" y="746673"/>
                  <a:pt x="2665481" y="747746"/>
                  <a:pt x="2669365" y="748898"/>
                </a:cubicBezTo>
                <a:cubicBezTo>
                  <a:pt x="2670398" y="753093"/>
                  <a:pt x="2643022" y="765601"/>
                  <a:pt x="2639802" y="764664"/>
                </a:cubicBezTo>
                <a:cubicBezTo>
                  <a:pt x="2649519" y="760683"/>
                  <a:pt x="2650983" y="761600"/>
                  <a:pt x="2644173" y="767474"/>
                </a:cubicBezTo>
                <a:cubicBezTo>
                  <a:pt x="2648778" y="764410"/>
                  <a:pt x="2653519" y="761542"/>
                  <a:pt x="2658379" y="758908"/>
                </a:cubicBezTo>
                <a:cubicBezTo>
                  <a:pt x="2662671" y="761698"/>
                  <a:pt x="2649890" y="767845"/>
                  <a:pt x="2664154" y="762244"/>
                </a:cubicBezTo>
                <a:cubicBezTo>
                  <a:pt x="2662573" y="764742"/>
                  <a:pt x="2660525" y="766732"/>
                  <a:pt x="2657949" y="768254"/>
                </a:cubicBezTo>
                <a:cubicBezTo>
                  <a:pt x="2666144" y="769327"/>
                  <a:pt x="2661520" y="771825"/>
                  <a:pt x="2669442" y="766518"/>
                </a:cubicBezTo>
                <a:cubicBezTo>
                  <a:pt x="2667588" y="768645"/>
                  <a:pt x="2666164" y="771962"/>
                  <a:pt x="2665617" y="773035"/>
                </a:cubicBezTo>
                <a:cubicBezTo>
                  <a:pt x="2674184" y="763298"/>
                  <a:pt x="2684662" y="767805"/>
                  <a:pt x="2683725" y="769581"/>
                </a:cubicBezTo>
                <a:cubicBezTo>
                  <a:pt x="2685520" y="767747"/>
                  <a:pt x="2701423" y="759630"/>
                  <a:pt x="2704701" y="762557"/>
                </a:cubicBezTo>
                <a:cubicBezTo>
                  <a:pt x="2702926" y="760976"/>
                  <a:pt x="2697560" y="774206"/>
                  <a:pt x="2710731" y="764683"/>
                </a:cubicBezTo>
                <a:cubicBezTo>
                  <a:pt x="2712058" y="768898"/>
                  <a:pt x="2698536" y="773815"/>
                  <a:pt x="2693325" y="775747"/>
                </a:cubicBezTo>
                <a:cubicBezTo>
                  <a:pt x="2707765" y="773464"/>
                  <a:pt x="2711043" y="778030"/>
                  <a:pt x="2718263" y="778537"/>
                </a:cubicBezTo>
                <a:cubicBezTo>
                  <a:pt x="2702984" y="804997"/>
                  <a:pt x="2712916" y="780196"/>
                  <a:pt x="2712311" y="780469"/>
                </a:cubicBezTo>
                <a:cubicBezTo>
                  <a:pt x="2699843" y="783982"/>
                  <a:pt x="2693248" y="797484"/>
                  <a:pt x="2687550" y="800528"/>
                </a:cubicBezTo>
                <a:cubicBezTo>
                  <a:pt x="2692779" y="796431"/>
                  <a:pt x="2694203" y="798148"/>
                  <a:pt x="2691823" y="805582"/>
                </a:cubicBezTo>
                <a:cubicBezTo>
                  <a:pt x="2687608" y="807885"/>
                  <a:pt x="2650261" y="829251"/>
                  <a:pt x="2644056" y="825973"/>
                </a:cubicBezTo>
                <a:cubicBezTo>
                  <a:pt x="2640563" y="827066"/>
                  <a:pt x="2582766" y="835612"/>
                  <a:pt x="2585519" y="837525"/>
                </a:cubicBezTo>
                <a:cubicBezTo>
                  <a:pt x="2598806" y="846618"/>
                  <a:pt x="2630670" y="838090"/>
                  <a:pt x="2646846" y="840608"/>
                </a:cubicBezTo>
                <a:cubicBezTo>
                  <a:pt x="2603586" y="876296"/>
                  <a:pt x="2539741" y="872726"/>
                  <a:pt x="2485612" y="887458"/>
                </a:cubicBezTo>
                <a:cubicBezTo>
                  <a:pt x="2485730" y="888082"/>
                  <a:pt x="2509477" y="873155"/>
                  <a:pt x="2511174" y="871555"/>
                </a:cubicBezTo>
                <a:cubicBezTo>
                  <a:pt x="2494744" y="876667"/>
                  <a:pt x="2455933" y="880706"/>
                  <a:pt x="2458821" y="876101"/>
                </a:cubicBezTo>
                <a:cubicBezTo>
                  <a:pt x="2453182" y="881331"/>
                  <a:pt x="2446861" y="885604"/>
                  <a:pt x="2439855" y="888882"/>
                </a:cubicBezTo>
                <a:cubicBezTo>
                  <a:pt x="2440577" y="888297"/>
                  <a:pt x="2400010" y="900707"/>
                  <a:pt x="2398234" y="905448"/>
                </a:cubicBezTo>
                <a:cubicBezTo>
                  <a:pt x="2400284" y="906873"/>
                  <a:pt x="2399600" y="907771"/>
                  <a:pt x="2396185" y="908141"/>
                </a:cubicBezTo>
                <a:cubicBezTo>
                  <a:pt x="2399951" y="908531"/>
                  <a:pt x="2403483" y="907751"/>
                  <a:pt x="2406800" y="905819"/>
                </a:cubicBezTo>
                <a:cubicBezTo>
                  <a:pt x="2390546" y="913605"/>
                  <a:pt x="2341120" y="950582"/>
                  <a:pt x="2329315" y="935225"/>
                </a:cubicBezTo>
                <a:cubicBezTo>
                  <a:pt x="2352068" y="921937"/>
                  <a:pt x="2364087" y="899829"/>
                  <a:pt x="2389688" y="890463"/>
                </a:cubicBezTo>
                <a:cubicBezTo>
                  <a:pt x="2403756" y="885292"/>
                  <a:pt x="2476051" y="856920"/>
                  <a:pt x="2478373" y="844061"/>
                </a:cubicBezTo>
                <a:cubicBezTo>
                  <a:pt x="2478744" y="842091"/>
                  <a:pt x="2460870" y="842247"/>
                  <a:pt x="2463543" y="838422"/>
                </a:cubicBezTo>
                <a:cubicBezTo>
                  <a:pt x="2477202" y="818929"/>
                  <a:pt x="2510472" y="804587"/>
                  <a:pt x="2522979" y="793875"/>
                </a:cubicBezTo>
                <a:cubicBezTo>
                  <a:pt x="2549146" y="771493"/>
                  <a:pt x="2532931" y="779318"/>
                  <a:pt x="2540228" y="760430"/>
                </a:cubicBezTo>
                <a:cubicBezTo>
                  <a:pt x="2534550" y="761776"/>
                  <a:pt x="2529244" y="764001"/>
                  <a:pt x="2524327" y="767123"/>
                </a:cubicBezTo>
                <a:cubicBezTo>
                  <a:pt x="2519896" y="763435"/>
                  <a:pt x="2520852" y="759942"/>
                  <a:pt x="2527214" y="756586"/>
                </a:cubicBezTo>
                <a:cubicBezTo>
                  <a:pt x="2523701" y="757522"/>
                  <a:pt x="2486998" y="776098"/>
                  <a:pt x="2502608" y="763161"/>
                </a:cubicBezTo>
                <a:cubicBezTo>
                  <a:pt x="2484812" y="772684"/>
                  <a:pt x="2467446" y="786011"/>
                  <a:pt x="2448401" y="793016"/>
                </a:cubicBezTo>
                <a:cubicBezTo>
                  <a:pt x="2456344" y="775259"/>
                  <a:pt x="2472441" y="777796"/>
                  <a:pt x="2485280" y="766283"/>
                </a:cubicBezTo>
                <a:cubicBezTo>
                  <a:pt x="2485456" y="766147"/>
                  <a:pt x="2455036" y="770557"/>
                  <a:pt x="2451699" y="770108"/>
                </a:cubicBezTo>
                <a:cubicBezTo>
                  <a:pt x="2456616" y="768527"/>
                  <a:pt x="2460831" y="765893"/>
                  <a:pt x="2464343" y="762166"/>
                </a:cubicBezTo>
                <a:cubicBezTo>
                  <a:pt x="2456363" y="765249"/>
                  <a:pt x="2448753" y="768996"/>
                  <a:pt x="2441435" y="773367"/>
                </a:cubicBezTo>
                <a:cubicBezTo>
                  <a:pt x="2444616" y="770225"/>
                  <a:pt x="2446255" y="766459"/>
                  <a:pt x="2446411" y="762108"/>
                </a:cubicBezTo>
                <a:cubicBezTo>
                  <a:pt x="2438274" y="759571"/>
                  <a:pt x="2413552" y="771318"/>
                  <a:pt x="2406625" y="776859"/>
                </a:cubicBezTo>
                <a:cubicBezTo>
                  <a:pt x="2412264" y="773171"/>
                  <a:pt x="2417513" y="773132"/>
                  <a:pt x="2422313" y="776742"/>
                </a:cubicBezTo>
                <a:cubicBezTo>
                  <a:pt x="2421552" y="790733"/>
                  <a:pt x="2315968" y="844178"/>
                  <a:pt x="2300592" y="840744"/>
                </a:cubicBezTo>
                <a:cubicBezTo>
                  <a:pt x="2307071" y="840803"/>
                  <a:pt x="2309236" y="839222"/>
                  <a:pt x="2307051" y="836081"/>
                </a:cubicBezTo>
                <a:cubicBezTo>
                  <a:pt x="2283831" y="843437"/>
                  <a:pt x="2259674" y="857740"/>
                  <a:pt x="2237429" y="868121"/>
                </a:cubicBezTo>
                <a:cubicBezTo>
                  <a:pt x="2246757" y="865291"/>
                  <a:pt x="2197527" y="882619"/>
                  <a:pt x="2198444" y="881526"/>
                </a:cubicBezTo>
                <a:cubicBezTo>
                  <a:pt x="2200160" y="881409"/>
                  <a:pt x="2201897" y="881214"/>
                  <a:pt x="2203614" y="880960"/>
                </a:cubicBezTo>
                <a:cubicBezTo>
                  <a:pt x="2195418" y="887028"/>
                  <a:pt x="2160510" y="910795"/>
                  <a:pt x="2149212" y="900453"/>
                </a:cubicBezTo>
                <a:cubicBezTo>
                  <a:pt x="2155613" y="894112"/>
                  <a:pt x="2155495" y="891692"/>
                  <a:pt x="2148900" y="893214"/>
                </a:cubicBezTo>
                <a:cubicBezTo>
                  <a:pt x="2167125" y="881175"/>
                  <a:pt x="2188550" y="875555"/>
                  <a:pt x="2207126" y="864179"/>
                </a:cubicBezTo>
                <a:cubicBezTo>
                  <a:pt x="2188784" y="870521"/>
                  <a:pt x="2168120" y="886345"/>
                  <a:pt x="2148432" y="888277"/>
                </a:cubicBezTo>
                <a:cubicBezTo>
                  <a:pt x="2148705" y="888258"/>
                  <a:pt x="2168003" y="859750"/>
                  <a:pt x="2170423" y="856998"/>
                </a:cubicBezTo>
                <a:cubicBezTo>
                  <a:pt x="2189740" y="834890"/>
                  <a:pt x="2215361" y="813270"/>
                  <a:pt x="2239615" y="796821"/>
                </a:cubicBezTo>
                <a:cubicBezTo>
                  <a:pt x="2250230" y="789601"/>
                  <a:pt x="2329569" y="732390"/>
                  <a:pt x="2339149" y="742927"/>
                </a:cubicBezTo>
                <a:cubicBezTo>
                  <a:pt x="2338447" y="742166"/>
                  <a:pt x="2246875" y="806402"/>
                  <a:pt x="2259285" y="819339"/>
                </a:cubicBezTo>
                <a:cubicBezTo>
                  <a:pt x="2266016" y="826363"/>
                  <a:pt x="2296826" y="808665"/>
                  <a:pt x="2270347" y="827476"/>
                </a:cubicBezTo>
                <a:cubicBezTo>
                  <a:pt x="2277334" y="825056"/>
                  <a:pt x="2291753" y="818402"/>
                  <a:pt x="2291714" y="808490"/>
                </a:cubicBezTo>
                <a:cubicBezTo>
                  <a:pt x="2285393" y="813348"/>
                  <a:pt x="2278348" y="815397"/>
                  <a:pt x="2270563" y="814617"/>
                </a:cubicBezTo>
                <a:cubicBezTo>
                  <a:pt x="2285645" y="809055"/>
                  <a:pt x="2265040" y="813895"/>
                  <a:pt x="2263674" y="814246"/>
                </a:cubicBezTo>
                <a:cubicBezTo>
                  <a:pt x="2278523" y="806753"/>
                  <a:pt x="2295773" y="794284"/>
                  <a:pt x="2308319" y="785484"/>
                </a:cubicBezTo>
                <a:cubicBezTo>
                  <a:pt x="2302446" y="790909"/>
                  <a:pt x="2296553" y="791806"/>
                  <a:pt x="2290661" y="788118"/>
                </a:cubicBezTo>
                <a:cubicBezTo>
                  <a:pt x="2289138" y="778147"/>
                  <a:pt x="2321491" y="762849"/>
                  <a:pt x="2329705" y="759610"/>
                </a:cubicBezTo>
                <a:cubicBezTo>
                  <a:pt x="2305217" y="768488"/>
                  <a:pt x="2354272" y="738517"/>
                  <a:pt x="2362584" y="737834"/>
                </a:cubicBezTo>
                <a:cubicBezTo>
                  <a:pt x="2361200" y="738029"/>
                  <a:pt x="2360028" y="737658"/>
                  <a:pt x="2359111" y="736741"/>
                </a:cubicBezTo>
                <a:cubicBezTo>
                  <a:pt x="2374272" y="727785"/>
                  <a:pt x="2388967" y="718263"/>
                  <a:pt x="2404810" y="710516"/>
                </a:cubicBezTo>
                <a:cubicBezTo>
                  <a:pt x="2430079" y="698125"/>
                  <a:pt x="2424693" y="711921"/>
                  <a:pt x="2440928" y="707062"/>
                </a:cubicBezTo>
                <a:cubicBezTo>
                  <a:pt x="2417356" y="725073"/>
                  <a:pt x="2476539" y="686281"/>
                  <a:pt x="2421611" y="727473"/>
                </a:cubicBezTo>
                <a:cubicBezTo>
                  <a:pt x="2435425" y="723102"/>
                  <a:pt x="2413317" y="736624"/>
                  <a:pt x="2412108" y="738712"/>
                </a:cubicBezTo>
                <a:cubicBezTo>
                  <a:pt x="2425279" y="739102"/>
                  <a:pt x="2453728" y="712058"/>
                  <a:pt x="2453260" y="712487"/>
                </a:cubicBezTo>
                <a:cubicBezTo>
                  <a:pt x="2447738" y="718926"/>
                  <a:pt x="2450333" y="718672"/>
                  <a:pt x="2461104" y="711784"/>
                </a:cubicBezTo>
                <a:cubicBezTo>
                  <a:pt x="2460226" y="716467"/>
                  <a:pt x="2457650" y="720155"/>
                  <a:pt x="2453417" y="722848"/>
                </a:cubicBezTo>
                <a:cubicBezTo>
                  <a:pt x="2470685" y="715824"/>
                  <a:pt x="2466216" y="715316"/>
                  <a:pt x="2466334" y="712253"/>
                </a:cubicBezTo>
                <a:cubicBezTo>
                  <a:pt x="2466427" y="709839"/>
                  <a:pt x="2469232" y="706746"/>
                  <a:pt x="2473521" y="703400"/>
                </a:cubicBezTo>
                <a:lnTo>
                  <a:pt x="2481894" y="698003"/>
                </a:lnTo>
                <a:lnTo>
                  <a:pt x="2508040" y="685552"/>
                </a:lnTo>
                <a:lnTo>
                  <a:pt x="2524755" y="675915"/>
                </a:lnTo>
                <a:lnTo>
                  <a:pt x="2531612" y="673505"/>
                </a:lnTo>
                <a:cubicBezTo>
                  <a:pt x="2548649" y="668349"/>
                  <a:pt x="2574230" y="662466"/>
                  <a:pt x="2565302" y="669051"/>
                </a:cubicBezTo>
                <a:cubicBezTo>
                  <a:pt x="2573751" y="664056"/>
                  <a:pt x="2610494" y="652427"/>
                  <a:pt x="2571488" y="673949"/>
                </a:cubicBezTo>
                <a:cubicBezTo>
                  <a:pt x="2579469" y="670047"/>
                  <a:pt x="2587722" y="666964"/>
                  <a:pt x="2596290" y="664661"/>
                </a:cubicBezTo>
                <a:lnTo>
                  <a:pt x="2589183" y="667946"/>
                </a:lnTo>
                <a:lnTo>
                  <a:pt x="2588757" y="667856"/>
                </a:lnTo>
                <a:cubicBezTo>
                  <a:pt x="2588069" y="668110"/>
                  <a:pt x="2587674" y="668492"/>
                  <a:pt x="2588590" y="668220"/>
                </a:cubicBezTo>
                <a:lnTo>
                  <a:pt x="2589183" y="667946"/>
                </a:lnTo>
                <a:lnTo>
                  <a:pt x="2590680" y="668262"/>
                </a:lnTo>
                <a:cubicBezTo>
                  <a:pt x="2590935" y="669046"/>
                  <a:pt x="2590464" y="670740"/>
                  <a:pt x="2588249" y="674125"/>
                </a:cubicBezTo>
                <a:cubicBezTo>
                  <a:pt x="2595664" y="670534"/>
                  <a:pt x="2597440" y="663841"/>
                  <a:pt x="2604660" y="660271"/>
                </a:cubicBezTo>
                <a:cubicBezTo>
                  <a:pt x="2607196" y="661949"/>
                  <a:pt x="2600679" y="666261"/>
                  <a:pt x="2599177" y="666398"/>
                </a:cubicBezTo>
                <a:cubicBezTo>
                  <a:pt x="2607294" y="660524"/>
                  <a:pt x="2609011" y="659939"/>
                  <a:pt x="2604367" y="664603"/>
                </a:cubicBezTo>
                <a:lnTo>
                  <a:pt x="2608351" y="662887"/>
                </a:lnTo>
                <a:lnTo>
                  <a:pt x="2615559" y="659783"/>
                </a:lnTo>
                <a:cubicBezTo>
                  <a:pt x="2631734" y="653467"/>
                  <a:pt x="2657886" y="644734"/>
                  <a:pt x="2649267" y="652212"/>
                </a:cubicBezTo>
                <a:cubicBezTo>
                  <a:pt x="2656993" y="647978"/>
                  <a:pt x="2657520" y="648368"/>
                  <a:pt x="2650807" y="653422"/>
                </a:cubicBezTo>
                <a:cubicBezTo>
                  <a:pt x="2651178" y="653188"/>
                  <a:pt x="2704682" y="631353"/>
                  <a:pt x="2664369" y="656036"/>
                </a:cubicBezTo>
                <a:cubicBezTo>
                  <a:pt x="2667491" y="654749"/>
                  <a:pt x="2715727" y="635119"/>
                  <a:pt x="2714555" y="637870"/>
                </a:cubicBezTo>
                <a:cubicBezTo>
                  <a:pt x="2711414" y="645168"/>
                  <a:pt x="2695316" y="650592"/>
                  <a:pt x="2688603" y="653871"/>
                </a:cubicBezTo>
                <a:cubicBezTo>
                  <a:pt x="2703004" y="649539"/>
                  <a:pt x="2702848" y="651685"/>
                  <a:pt x="2688116" y="660271"/>
                </a:cubicBezTo>
                <a:cubicBezTo>
                  <a:pt x="2694189" y="657285"/>
                  <a:pt x="2713236" y="639636"/>
                  <a:pt x="2726117" y="637666"/>
                </a:cubicBezTo>
                <a:close/>
                <a:moveTo>
                  <a:pt x="3121241" y="634689"/>
                </a:moveTo>
                <a:cubicBezTo>
                  <a:pt x="3118216" y="635958"/>
                  <a:pt x="3115152" y="637187"/>
                  <a:pt x="3112089" y="638455"/>
                </a:cubicBezTo>
                <a:cubicBezTo>
                  <a:pt x="3110313" y="641538"/>
                  <a:pt x="3126158" y="632075"/>
                  <a:pt x="3121241" y="634689"/>
                </a:cubicBezTo>
                <a:close/>
                <a:moveTo>
                  <a:pt x="2525340" y="623118"/>
                </a:moveTo>
                <a:cubicBezTo>
                  <a:pt x="2524443" y="623021"/>
                  <a:pt x="2497047" y="642631"/>
                  <a:pt x="2495720" y="645129"/>
                </a:cubicBezTo>
                <a:cubicBezTo>
                  <a:pt x="2502219" y="639431"/>
                  <a:pt x="2509712" y="636777"/>
                  <a:pt x="2518159" y="637207"/>
                </a:cubicBezTo>
                <a:cubicBezTo>
                  <a:pt x="2508910" y="641538"/>
                  <a:pt x="2499583" y="645714"/>
                  <a:pt x="2490178" y="649734"/>
                </a:cubicBezTo>
                <a:cubicBezTo>
                  <a:pt x="2499817" y="651119"/>
                  <a:pt x="2410215" y="691394"/>
                  <a:pt x="2412498" y="686808"/>
                </a:cubicBezTo>
                <a:cubicBezTo>
                  <a:pt x="2386058" y="693559"/>
                  <a:pt x="2359912" y="723024"/>
                  <a:pt x="2332398" y="732312"/>
                </a:cubicBezTo>
                <a:cubicBezTo>
                  <a:pt x="2322544" y="735629"/>
                  <a:pt x="2240747" y="775630"/>
                  <a:pt x="2276182" y="753171"/>
                </a:cubicBezTo>
                <a:cubicBezTo>
                  <a:pt x="2268202" y="755415"/>
                  <a:pt x="2221722" y="796821"/>
                  <a:pt x="2212317" y="787123"/>
                </a:cubicBezTo>
                <a:lnTo>
                  <a:pt x="2212336" y="787123"/>
                </a:lnTo>
                <a:cubicBezTo>
                  <a:pt x="2210170" y="788645"/>
                  <a:pt x="2185916" y="803455"/>
                  <a:pt x="2184082" y="799123"/>
                </a:cubicBezTo>
                <a:cubicBezTo>
                  <a:pt x="2192628" y="790733"/>
                  <a:pt x="2192765" y="788684"/>
                  <a:pt x="2184511" y="792918"/>
                </a:cubicBezTo>
                <a:cubicBezTo>
                  <a:pt x="2185935" y="787943"/>
                  <a:pt x="2227615" y="748507"/>
                  <a:pt x="2193604" y="766986"/>
                </a:cubicBezTo>
                <a:cubicBezTo>
                  <a:pt x="2178462" y="775201"/>
                  <a:pt x="2158266" y="791611"/>
                  <a:pt x="2140744" y="793465"/>
                </a:cubicBezTo>
                <a:cubicBezTo>
                  <a:pt x="2138949" y="794401"/>
                  <a:pt x="2134539" y="793133"/>
                  <a:pt x="2119592" y="797036"/>
                </a:cubicBezTo>
                <a:cubicBezTo>
                  <a:pt x="2168686" y="763279"/>
                  <a:pt x="2227029" y="736624"/>
                  <a:pt x="2286661" y="716916"/>
                </a:cubicBezTo>
                <a:cubicBezTo>
                  <a:pt x="2271167" y="718809"/>
                  <a:pt x="2302369" y="702262"/>
                  <a:pt x="2304945" y="702262"/>
                </a:cubicBezTo>
                <a:cubicBezTo>
                  <a:pt x="2287519" y="719316"/>
                  <a:pt x="2280553" y="719316"/>
                  <a:pt x="2298816" y="715355"/>
                </a:cubicBezTo>
                <a:cubicBezTo>
                  <a:pt x="2282466" y="727395"/>
                  <a:pt x="2262934" y="732819"/>
                  <a:pt x="2244981" y="741717"/>
                </a:cubicBezTo>
                <a:cubicBezTo>
                  <a:pt x="2253274" y="739453"/>
                  <a:pt x="2261216" y="736253"/>
                  <a:pt x="2268806" y="732175"/>
                </a:cubicBezTo>
                <a:cubicBezTo>
                  <a:pt x="2267011" y="733365"/>
                  <a:pt x="2265430" y="734731"/>
                  <a:pt x="2264084" y="736312"/>
                </a:cubicBezTo>
                <a:cubicBezTo>
                  <a:pt x="2267674" y="735902"/>
                  <a:pt x="2295480" y="726360"/>
                  <a:pt x="2279362" y="735824"/>
                </a:cubicBezTo>
                <a:cubicBezTo>
                  <a:pt x="2303812" y="730478"/>
                  <a:pt x="2339735" y="711101"/>
                  <a:pt x="2362428" y="698886"/>
                </a:cubicBezTo>
                <a:cubicBezTo>
                  <a:pt x="2394781" y="692272"/>
                  <a:pt x="2470548" y="618260"/>
                  <a:pt x="2525340" y="623118"/>
                </a:cubicBezTo>
                <a:close/>
                <a:moveTo>
                  <a:pt x="3113046" y="612386"/>
                </a:moveTo>
                <a:cubicBezTo>
                  <a:pt x="3110841" y="616094"/>
                  <a:pt x="3107620" y="618357"/>
                  <a:pt x="3103348" y="619177"/>
                </a:cubicBezTo>
                <a:cubicBezTo>
                  <a:pt x="3112596" y="613928"/>
                  <a:pt x="3104810" y="617557"/>
                  <a:pt x="3113046" y="612386"/>
                </a:cubicBezTo>
                <a:close/>
                <a:moveTo>
                  <a:pt x="3117884" y="603762"/>
                </a:moveTo>
                <a:cubicBezTo>
                  <a:pt x="3117884" y="603762"/>
                  <a:pt x="3106118" y="612250"/>
                  <a:pt x="3102332" y="616094"/>
                </a:cubicBezTo>
                <a:cubicBezTo>
                  <a:pt x="3104186" y="614474"/>
                  <a:pt x="3117884" y="603762"/>
                  <a:pt x="3117884" y="603762"/>
                </a:cubicBezTo>
                <a:close/>
                <a:moveTo>
                  <a:pt x="3139094" y="603040"/>
                </a:moveTo>
                <a:lnTo>
                  <a:pt x="3126623" y="605436"/>
                </a:lnTo>
                <a:lnTo>
                  <a:pt x="3127765" y="604340"/>
                </a:lnTo>
                <a:cubicBezTo>
                  <a:pt x="3126753" y="604059"/>
                  <a:pt x="3123114" y="605050"/>
                  <a:pt x="3116850" y="607313"/>
                </a:cubicBezTo>
                <a:lnTo>
                  <a:pt x="3126623" y="605436"/>
                </a:lnTo>
                <a:lnTo>
                  <a:pt x="3122918" y="608991"/>
                </a:lnTo>
                <a:cubicBezTo>
                  <a:pt x="3128304" y="607001"/>
                  <a:pt x="3133709" y="605011"/>
                  <a:pt x="3139094" y="603040"/>
                </a:cubicBezTo>
                <a:close/>
                <a:moveTo>
                  <a:pt x="3106528" y="602864"/>
                </a:moveTo>
                <a:cubicBezTo>
                  <a:pt x="3104342" y="604211"/>
                  <a:pt x="3102137" y="605596"/>
                  <a:pt x="3099952" y="606962"/>
                </a:cubicBezTo>
                <a:cubicBezTo>
                  <a:pt x="3091054" y="611762"/>
                  <a:pt x="3112480" y="600815"/>
                  <a:pt x="3106528" y="602864"/>
                </a:cubicBezTo>
                <a:close/>
                <a:moveTo>
                  <a:pt x="2562629" y="595079"/>
                </a:moveTo>
                <a:cubicBezTo>
                  <a:pt x="2551547" y="606572"/>
                  <a:pt x="2557575" y="604191"/>
                  <a:pt x="2532950" y="613284"/>
                </a:cubicBezTo>
                <a:cubicBezTo>
                  <a:pt x="2535995" y="609655"/>
                  <a:pt x="2562629" y="594961"/>
                  <a:pt x="2562629" y="595079"/>
                </a:cubicBezTo>
                <a:close/>
                <a:moveTo>
                  <a:pt x="3143303" y="594686"/>
                </a:moveTo>
                <a:lnTo>
                  <a:pt x="3130375" y="600775"/>
                </a:lnTo>
                <a:lnTo>
                  <a:pt x="3129748" y="600913"/>
                </a:lnTo>
                <a:cubicBezTo>
                  <a:pt x="3133065" y="600035"/>
                  <a:pt x="3132734" y="600269"/>
                  <a:pt x="3128714" y="601557"/>
                </a:cubicBezTo>
                <a:lnTo>
                  <a:pt x="3130375" y="600775"/>
                </a:lnTo>
                <a:lnTo>
                  <a:pt x="3143480" y="597883"/>
                </a:lnTo>
                <a:cubicBezTo>
                  <a:pt x="3148329" y="598059"/>
                  <a:pt x="3153261" y="598766"/>
                  <a:pt x="3157710" y="598044"/>
                </a:cubicBezTo>
                <a:lnTo>
                  <a:pt x="3157729" y="598044"/>
                </a:lnTo>
                <a:cubicBezTo>
                  <a:pt x="3152032" y="594874"/>
                  <a:pt x="3147681" y="593927"/>
                  <a:pt x="3143303" y="594686"/>
                </a:cubicBezTo>
                <a:close/>
                <a:moveTo>
                  <a:pt x="4628074" y="586551"/>
                </a:moveTo>
                <a:cubicBezTo>
                  <a:pt x="4622571" y="591371"/>
                  <a:pt x="4611098" y="591000"/>
                  <a:pt x="4610825" y="588171"/>
                </a:cubicBezTo>
                <a:cubicBezTo>
                  <a:pt x="4616776" y="585869"/>
                  <a:pt x="4621615" y="585029"/>
                  <a:pt x="4628074" y="586551"/>
                </a:cubicBezTo>
                <a:close/>
                <a:moveTo>
                  <a:pt x="2523096" y="577732"/>
                </a:moveTo>
                <a:lnTo>
                  <a:pt x="2507907" y="588156"/>
                </a:lnTo>
                <a:lnTo>
                  <a:pt x="2509301" y="586922"/>
                </a:lnTo>
                <a:cubicBezTo>
                  <a:pt x="2505535" y="589713"/>
                  <a:pt x="2501749" y="592483"/>
                  <a:pt x="2497848" y="595059"/>
                </a:cubicBezTo>
                <a:lnTo>
                  <a:pt x="2507907" y="588156"/>
                </a:lnTo>
                <a:lnTo>
                  <a:pt x="2507879" y="588181"/>
                </a:lnTo>
                <a:cubicBezTo>
                  <a:pt x="2510174" y="586649"/>
                  <a:pt x="2515242" y="583166"/>
                  <a:pt x="2523096" y="577732"/>
                </a:cubicBezTo>
                <a:close/>
                <a:moveTo>
                  <a:pt x="2554512" y="577244"/>
                </a:moveTo>
                <a:cubicBezTo>
                  <a:pt x="2550746" y="577615"/>
                  <a:pt x="2529516" y="580190"/>
                  <a:pt x="2529457" y="585029"/>
                </a:cubicBezTo>
                <a:cubicBezTo>
                  <a:pt x="2536502" y="584464"/>
                  <a:pt x="2544736" y="582025"/>
                  <a:pt x="2554512" y="577244"/>
                </a:cubicBezTo>
                <a:close/>
                <a:moveTo>
                  <a:pt x="2566629" y="572229"/>
                </a:moveTo>
                <a:lnTo>
                  <a:pt x="2563209" y="573680"/>
                </a:lnTo>
                <a:lnTo>
                  <a:pt x="2563503" y="573412"/>
                </a:lnTo>
                <a:cubicBezTo>
                  <a:pt x="2562020" y="574029"/>
                  <a:pt x="2558834" y="575703"/>
                  <a:pt x="2557107" y="576268"/>
                </a:cubicBezTo>
                <a:lnTo>
                  <a:pt x="2563209" y="573680"/>
                </a:lnTo>
                <a:lnTo>
                  <a:pt x="2559683" y="576893"/>
                </a:lnTo>
                <a:cubicBezTo>
                  <a:pt x="2562883" y="576268"/>
                  <a:pt x="2565185" y="574727"/>
                  <a:pt x="2566629" y="572229"/>
                </a:cubicBezTo>
                <a:close/>
                <a:moveTo>
                  <a:pt x="3095035" y="569614"/>
                </a:moveTo>
                <a:cubicBezTo>
                  <a:pt x="3088888" y="571273"/>
                  <a:pt x="3090742" y="570375"/>
                  <a:pt x="3087873" y="572366"/>
                </a:cubicBezTo>
                <a:cubicBezTo>
                  <a:pt x="3084985" y="574532"/>
                  <a:pt x="3094118" y="570083"/>
                  <a:pt x="3095035" y="569614"/>
                </a:cubicBezTo>
                <a:close/>
                <a:moveTo>
                  <a:pt x="3093494" y="559897"/>
                </a:moveTo>
                <a:cubicBezTo>
                  <a:pt x="3091913" y="560424"/>
                  <a:pt x="3090410" y="561029"/>
                  <a:pt x="3088948" y="561731"/>
                </a:cubicBezTo>
                <a:cubicBezTo>
                  <a:pt x="3090859" y="560951"/>
                  <a:pt x="3097044" y="558707"/>
                  <a:pt x="3093494" y="559897"/>
                </a:cubicBezTo>
                <a:close/>
                <a:moveTo>
                  <a:pt x="2541477" y="553926"/>
                </a:moveTo>
                <a:cubicBezTo>
                  <a:pt x="2537458" y="555819"/>
                  <a:pt x="2533672" y="558121"/>
                  <a:pt x="2530161" y="560814"/>
                </a:cubicBezTo>
                <a:lnTo>
                  <a:pt x="2536996" y="555719"/>
                </a:lnTo>
                <a:close/>
                <a:moveTo>
                  <a:pt x="3395314" y="548487"/>
                </a:moveTo>
                <a:lnTo>
                  <a:pt x="3396436" y="548526"/>
                </a:lnTo>
                <a:cubicBezTo>
                  <a:pt x="3395916" y="548711"/>
                  <a:pt x="3394370" y="549194"/>
                  <a:pt x="3393794" y="550433"/>
                </a:cubicBezTo>
                <a:lnTo>
                  <a:pt x="3393400" y="549522"/>
                </a:lnTo>
                <a:close/>
                <a:moveTo>
                  <a:pt x="3126133" y="538058"/>
                </a:moveTo>
                <a:cubicBezTo>
                  <a:pt x="3126602" y="537706"/>
                  <a:pt x="3126216" y="538189"/>
                  <a:pt x="3115172" y="542999"/>
                </a:cubicBezTo>
                <a:cubicBezTo>
                  <a:pt x="3118001" y="542297"/>
                  <a:pt x="3129182" y="538901"/>
                  <a:pt x="3131972" y="538121"/>
                </a:cubicBezTo>
                <a:cubicBezTo>
                  <a:pt x="3124343" y="539594"/>
                  <a:pt x="3125665" y="538409"/>
                  <a:pt x="3126133" y="538058"/>
                </a:cubicBezTo>
                <a:close/>
                <a:moveTo>
                  <a:pt x="3131641" y="528735"/>
                </a:moveTo>
                <a:cubicBezTo>
                  <a:pt x="3129348" y="529321"/>
                  <a:pt x="3126845" y="530062"/>
                  <a:pt x="3126716" y="530384"/>
                </a:cubicBezTo>
                <a:lnTo>
                  <a:pt x="3127011" y="530357"/>
                </a:lnTo>
                <a:lnTo>
                  <a:pt x="3118667" y="533280"/>
                </a:lnTo>
                <a:lnTo>
                  <a:pt x="3118567" y="533301"/>
                </a:lnTo>
                <a:lnTo>
                  <a:pt x="3118549" y="533321"/>
                </a:lnTo>
                <a:lnTo>
                  <a:pt x="3118667" y="533280"/>
                </a:lnTo>
                <a:lnTo>
                  <a:pt x="3136031" y="529516"/>
                </a:lnTo>
                <a:lnTo>
                  <a:pt x="3127011" y="530357"/>
                </a:lnTo>
                <a:close/>
                <a:moveTo>
                  <a:pt x="3130176" y="522384"/>
                </a:moveTo>
                <a:lnTo>
                  <a:pt x="3127268" y="523864"/>
                </a:lnTo>
                <a:lnTo>
                  <a:pt x="3119908" y="527772"/>
                </a:lnTo>
                <a:lnTo>
                  <a:pt x="3119337" y="528075"/>
                </a:lnTo>
                <a:lnTo>
                  <a:pt x="3122870" y="524465"/>
                </a:lnTo>
                <a:close/>
                <a:moveTo>
                  <a:pt x="3415063" y="522335"/>
                </a:moveTo>
                <a:cubicBezTo>
                  <a:pt x="3415707" y="521359"/>
                  <a:pt x="3406673" y="524130"/>
                  <a:pt x="3404702" y="524813"/>
                </a:cubicBezTo>
                <a:cubicBezTo>
                  <a:pt x="3413970" y="525438"/>
                  <a:pt x="3411239" y="523681"/>
                  <a:pt x="3415063" y="522335"/>
                </a:cubicBezTo>
                <a:close/>
                <a:moveTo>
                  <a:pt x="3180092" y="520267"/>
                </a:moveTo>
                <a:cubicBezTo>
                  <a:pt x="3177047" y="521164"/>
                  <a:pt x="3174023" y="522042"/>
                  <a:pt x="3170998" y="522940"/>
                </a:cubicBezTo>
                <a:cubicBezTo>
                  <a:pt x="3175817" y="521359"/>
                  <a:pt x="3155779" y="531330"/>
                  <a:pt x="3180092" y="520267"/>
                </a:cubicBezTo>
                <a:close/>
                <a:moveTo>
                  <a:pt x="3174003" y="519057"/>
                </a:moveTo>
                <a:cubicBezTo>
                  <a:pt x="3169593" y="519623"/>
                  <a:pt x="3165164" y="520228"/>
                  <a:pt x="3160715" y="520911"/>
                </a:cubicBezTo>
                <a:cubicBezTo>
                  <a:pt x="3159485" y="523233"/>
                  <a:pt x="3168012" y="520091"/>
                  <a:pt x="3174003" y="519057"/>
                </a:cubicBezTo>
                <a:close/>
                <a:moveTo>
                  <a:pt x="4436634" y="509261"/>
                </a:moveTo>
                <a:cubicBezTo>
                  <a:pt x="4437415" y="508871"/>
                  <a:pt x="4427424" y="512403"/>
                  <a:pt x="4430507" y="512052"/>
                </a:cubicBezTo>
                <a:cubicBezTo>
                  <a:pt x="4434019" y="511974"/>
                  <a:pt x="4436049" y="511037"/>
                  <a:pt x="4436634" y="509261"/>
                </a:cubicBezTo>
                <a:close/>
                <a:moveTo>
                  <a:pt x="4446881" y="507674"/>
                </a:moveTo>
                <a:cubicBezTo>
                  <a:pt x="4456942" y="508413"/>
                  <a:pt x="4467171" y="510413"/>
                  <a:pt x="4480284" y="513066"/>
                </a:cubicBezTo>
                <a:cubicBezTo>
                  <a:pt x="4479913" y="513183"/>
                  <a:pt x="4479562" y="513242"/>
                  <a:pt x="4479192" y="513262"/>
                </a:cubicBezTo>
                <a:cubicBezTo>
                  <a:pt x="4483094" y="512481"/>
                  <a:pt x="4482528" y="513086"/>
                  <a:pt x="4477513" y="515115"/>
                </a:cubicBezTo>
                <a:cubicBezTo>
                  <a:pt x="4483552" y="513993"/>
                  <a:pt x="4485585" y="514890"/>
                  <a:pt x="4485158" y="516803"/>
                </a:cubicBezTo>
                <a:lnTo>
                  <a:pt x="4481609" y="520689"/>
                </a:lnTo>
                <a:lnTo>
                  <a:pt x="4478040" y="524596"/>
                </a:lnTo>
                <a:cubicBezTo>
                  <a:pt x="4470435" y="530491"/>
                  <a:pt x="4459171" y="536453"/>
                  <a:pt x="4456615" y="534472"/>
                </a:cubicBezTo>
                <a:cubicBezTo>
                  <a:pt x="4465416" y="541321"/>
                  <a:pt x="4462040" y="554219"/>
                  <a:pt x="4459854" y="560346"/>
                </a:cubicBezTo>
                <a:lnTo>
                  <a:pt x="4459815" y="560326"/>
                </a:lnTo>
                <a:cubicBezTo>
                  <a:pt x="4433414" y="589010"/>
                  <a:pt x="4372593" y="589752"/>
                  <a:pt x="4334817" y="602064"/>
                </a:cubicBezTo>
                <a:cubicBezTo>
                  <a:pt x="4336085" y="591703"/>
                  <a:pt x="4363793" y="595742"/>
                  <a:pt x="4322270" y="600288"/>
                </a:cubicBezTo>
                <a:cubicBezTo>
                  <a:pt x="4346056" y="587995"/>
                  <a:pt x="4297293" y="597479"/>
                  <a:pt x="4331031" y="586981"/>
                </a:cubicBezTo>
                <a:cubicBezTo>
                  <a:pt x="4295557" y="590864"/>
                  <a:pt x="4326250" y="584229"/>
                  <a:pt x="4336261" y="583234"/>
                </a:cubicBezTo>
                <a:cubicBezTo>
                  <a:pt x="4327187" y="579468"/>
                  <a:pt x="4329431" y="577088"/>
                  <a:pt x="4343032" y="576112"/>
                </a:cubicBezTo>
                <a:cubicBezTo>
                  <a:pt x="4314055" y="581986"/>
                  <a:pt x="4358934" y="561614"/>
                  <a:pt x="4365198" y="559819"/>
                </a:cubicBezTo>
                <a:cubicBezTo>
                  <a:pt x="4348827" y="561400"/>
                  <a:pt x="4338797" y="558082"/>
                  <a:pt x="4327480" y="560248"/>
                </a:cubicBezTo>
                <a:cubicBezTo>
                  <a:pt x="4336865" y="555702"/>
                  <a:pt x="4327500" y="560112"/>
                  <a:pt x="4326250" y="557438"/>
                </a:cubicBezTo>
                <a:cubicBezTo>
                  <a:pt x="4333861" y="555273"/>
                  <a:pt x="4341100" y="552268"/>
                  <a:pt x="4348007" y="548404"/>
                </a:cubicBezTo>
                <a:cubicBezTo>
                  <a:pt x="4340729" y="549614"/>
                  <a:pt x="4333509" y="549380"/>
                  <a:pt x="4326329" y="547760"/>
                </a:cubicBezTo>
                <a:cubicBezTo>
                  <a:pt x="4326192" y="547838"/>
                  <a:pt x="4342115" y="546667"/>
                  <a:pt x="4338934" y="544677"/>
                </a:cubicBezTo>
                <a:cubicBezTo>
                  <a:pt x="4337509" y="545594"/>
                  <a:pt x="4334153" y="543858"/>
                  <a:pt x="4331636" y="544150"/>
                </a:cubicBezTo>
                <a:cubicBezTo>
                  <a:pt x="4335070" y="532013"/>
                  <a:pt x="4372359" y="538609"/>
                  <a:pt x="4382994" y="534823"/>
                </a:cubicBezTo>
                <a:cubicBezTo>
                  <a:pt x="4372066" y="533243"/>
                  <a:pt x="4393082" y="529769"/>
                  <a:pt x="4395131" y="527096"/>
                </a:cubicBezTo>
                <a:cubicBezTo>
                  <a:pt x="4354466" y="529262"/>
                  <a:pt x="4399560" y="512696"/>
                  <a:pt x="4414487" y="509847"/>
                </a:cubicBezTo>
                <a:cubicBezTo>
                  <a:pt x="4426927" y="507457"/>
                  <a:pt x="4436820" y="506935"/>
                  <a:pt x="4446881" y="507674"/>
                </a:cubicBezTo>
                <a:close/>
                <a:moveTo>
                  <a:pt x="2571215" y="502295"/>
                </a:moveTo>
                <a:cubicBezTo>
                  <a:pt x="2570639" y="502510"/>
                  <a:pt x="2562473" y="506232"/>
                  <a:pt x="2554512" y="510030"/>
                </a:cubicBezTo>
                <a:lnTo>
                  <a:pt x="2539706" y="517865"/>
                </a:lnTo>
                <a:lnTo>
                  <a:pt x="2539644" y="517896"/>
                </a:lnTo>
                <a:lnTo>
                  <a:pt x="2542922" y="516149"/>
                </a:lnTo>
                <a:cubicBezTo>
                  <a:pt x="2532873" y="521086"/>
                  <a:pt x="2522979" y="526335"/>
                  <a:pt x="2512872" y="531116"/>
                </a:cubicBezTo>
                <a:lnTo>
                  <a:pt x="2539644" y="517896"/>
                </a:lnTo>
                <a:lnTo>
                  <a:pt x="2539038" y="518218"/>
                </a:lnTo>
                <a:lnTo>
                  <a:pt x="2539706" y="517865"/>
                </a:lnTo>
                <a:lnTo>
                  <a:pt x="2571235" y="502295"/>
                </a:lnTo>
                <a:close/>
                <a:moveTo>
                  <a:pt x="5137762" y="501822"/>
                </a:moveTo>
                <a:cubicBezTo>
                  <a:pt x="5132952" y="501744"/>
                  <a:pt x="5128235" y="502276"/>
                  <a:pt x="5128186" y="502276"/>
                </a:cubicBezTo>
                <a:cubicBezTo>
                  <a:pt x="5134762" y="503193"/>
                  <a:pt x="5141337" y="504091"/>
                  <a:pt x="5147894" y="505027"/>
                </a:cubicBezTo>
                <a:cubicBezTo>
                  <a:pt x="5147474" y="502588"/>
                  <a:pt x="5142572" y="501900"/>
                  <a:pt x="5137762" y="501822"/>
                </a:cubicBezTo>
                <a:close/>
                <a:moveTo>
                  <a:pt x="3177239" y="497039"/>
                </a:moveTo>
                <a:lnTo>
                  <a:pt x="3176898" y="497400"/>
                </a:lnTo>
                <a:lnTo>
                  <a:pt x="3176618" y="497515"/>
                </a:lnTo>
                <a:cubicBezTo>
                  <a:pt x="3173503" y="498700"/>
                  <a:pt x="3171869" y="499232"/>
                  <a:pt x="3175145" y="497865"/>
                </a:cubicBezTo>
                <a:close/>
                <a:moveTo>
                  <a:pt x="2625375" y="490745"/>
                </a:moveTo>
                <a:lnTo>
                  <a:pt x="2625206" y="490822"/>
                </a:lnTo>
                <a:lnTo>
                  <a:pt x="2625292" y="490779"/>
                </a:lnTo>
                <a:close/>
                <a:moveTo>
                  <a:pt x="2692174" y="488734"/>
                </a:moveTo>
                <a:cubicBezTo>
                  <a:pt x="2681871" y="492949"/>
                  <a:pt x="2682340" y="493144"/>
                  <a:pt x="2672681" y="498256"/>
                </a:cubicBezTo>
                <a:cubicBezTo>
                  <a:pt x="2674105" y="497476"/>
                  <a:pt x="2672935" y="498120"/>
                  <a:pt x="2669170" y="500227"/>
                </a:cubicBezTo>
                <a:cubicBezTo>
                  <a:pt x="2676837" y="496383"/>
                  <a:pt x="2684507" y="492558"/>
                  <a:pt x="2692174" y="488734"/>
                </a:cubicBezTo>
                <a:close/>
                <a:moveTo>
                  <a:pt x="3152725" y="484446"/>
                </a:moveTo>
                <a:lnTo>
                  <a:pt x="3165983" y="487758"/>
                </a:lnTo>
                <a:cubicBezTo>
                  <a:pt x="3168871" y="495115"/>
                  <a:pt x="3100206" y="526628"/>
                  <a:pt x="3092928" y="517184"/>
                </a:cubicBezTo>
                <a:cubicBezTo>
                  <a:pt x="3114996" y="508305"/>
                  <a:pt x="3086449" y="519076"/>
                  <a:pt x="3075854" y="518764"/>
                </a:cubicBezTo>
                <a:cubicBezTo>
                  <a:pt x="3081102" y="515779"/>
                  <a:pt x="3085786" y="512130"/>
                  <a:pt x="3089981" y="507778"/>
                </a:cubicBezTo>
                <a:cubicBezTo>
                  <a:pt x="3086849" y="508071"/>
                  <a:pt x="3104191" y="498861"/>
                  <a:pt x="3123146" y="491680"/>
                </a:cubicBezTo>
                <a:lnTo>
                  <a:pt x="3141259" y="486497"/>
                </a:lnTo>
                <a:lnTo>
                  <a:pt x="3145634" y="486051"/>
                </a:lnTo>
                <a:close/>
                <a:moveTo>
                  <a:pt x="4948576" y="483868"/>
                </a:moveTo>
                <a:cubicBezTo>
                  <a:pt x="4950273" y="483549"/>
                  <a:pt x="4951468" y="483905"/>
                  <a:pt x="4950659" y="485866"/>
                </a:cubicBezTo>
                <a:cubicBezTo>
                  <a:pt x="4949702" y="485983"/>
                  <a:pt x="4945995" y="486373"/>
                  <a:pt x="4943478" y="485924"/>
                </a:cubicBezTo>
                <a:cubicBezTo>
                  <a:pt x="4944678" y="485183"/>
                  <a:pt x="4946878" y="484188"/>
                  <a:pt x="4948576" y="483868"/>
                </a:cubicBezTo>
                <a:close/>
                <a:moveTo>
                  <a:pt x="4482119" y="483290"/>
                </a:moveTo>
                <a:cubicBezTo>
                  <a:pt x="4479543" y="498646"/>
                  <a:pt x="4455640" y="496832"/>
                  <a:pt x="4451113" y="499349"/>
                </a:cubicBezTo>
                <a:cubicBezTo>
                  <a:pt x="4455074" y="492637"/>
                  <a:pt x="4475425" y="486549"/>
                  <a:pt x="4482119" y="483290"/>
                </a:cubicBezTo>
                <a:close/>
                <a:moveTo>
                  <a:pt x="2643580" y="482531"/>
                </a:moveTo>
                <a:lnTo>
                  <a:pt x="2625397" y="490736"/>
                </a:lnTo>
                <a:lnTo>
                  <a:pt x="2625375" y="490745"/>
                </a:lnTo>
                <a:lnTo>
                  <a:pt x="2640488" y="483844"/>
                </a:lnTo>
                <a:cubicBezTo>
                  <a:pt x="2643383" y="482547"/>
                  <a:pt x="2644247" y="482194"/>
                  <a:pt x="2643580" y="482531"/>
                </a:cubicBezTo>
                <a:close/>
                <a:moveTo>
                  <a:pt x="5374749" y="479251"/>
                </a:moveTo>
                <a:cubicBezTo>
                  <a:pt x="5367841" y="477963"/>
                  <a:pt x="5361265" y="479680"/>
                  <a:pt x="5355314" y="483524"/>
                </a:cubicBezTo>
                <a:cubicBezTo>
                  <a:pt x="5363822" y="487563"/>
                  <a:pt x="5370320" y="486139"/>
                  <a:pt x="5374749" y="479251"/>
                </a:cubicBezTo>
                <a:close/>
                <a:moveTo>
                  <a:pt x="2793250" y="477534"/>
                </a:moveTo>
                <a:cubicBezTo>
                  <a:pt x="2783923" y="482509"/>
                  <a:pt x="2773445" y="486217"/>
                  <a:pt x="2763279" y="489495"/>
                </a:cubicBezTo>
                <a:cubicBezTo>
                  <a:pt x="2768138" y="483680"/>
                  <a:pt x="2787631" y="476812"/>
                  <a:pt x="2793250" y="477534"/>
                </a:cubicBezTo>
                <a:close/>
                <a:moveTo>
                  <a:pt x="5023839" y="476100"/>
                </a:moveTo>
                <a:cubicBezTo>
                  <a:pt x="5025464" y="475568"/>
                  <a:pt x="5024475" y="476099"/>
                  <a:pt x="5019109" y="479231"/>
                </a:cubicBezTo>
                <a:lnTo>
                  <a:pt x="5019237" y="477464"/>
                </a:lnTo>
                <a:close/>
                <a:moveTo>
                  <a:pt x="4459932" y="474490"/>
                </a:moveTo>
                <a:cubicBezTo>
                  <a:pt x="4438664" y="486256"/>
                  <a:pt x="4435327" y="487700"/>
                  <a:pt x="4449903" y="478822"/>
                </a:cubicBezTo>
                <a:cubicBezTo>
                  <a:pt x="4453240" y="477358"/>
                  <a:pt x="4456596" y="475914"/>
                  <a:pt x="4459932" y="474490"/>
                </a:cubicBezTo>
                <a:close/>
                <a:moveTo>
                  <a:pt x="5157435" y="472441"/>
                </a:moveTo>
                <a:cubicBezTo>
                  <a:pt x="5165553" y="472519"/>
                  <a:pt x="5171719" y="478217"/>
                  <a:pt x="5160636" y="478080"/>
                </a:cubicBezTo>
                <a:cubicBezTo>
                  <a:pt x="5152206" y="478002"/>
                  <a:pt x="5146879" y="472324"/>
                  <a:pt x="5157435" y="472441"/>
                </a:cubicBezTo>
                <a:close/>
                <a:moveTo>
                  <a:pt x="4462801" y="467451"/>
                </a:moveTo>
                <a:cubicBezTo>
                  <a:pt x="4463971" y="467704"/>
                  <a:pt x="4464927" y="468568"/>
                  <a:pt x="4466781" y="469280"/>
                </a:cubicBezTo>
                <a:cubicBezTo>
                  <a:pt x="4462840" y="469982"/>
                  <a:pt x="4461376" y="471133"/>
                  <a:pt x="4457532" y="469280"/>
                </a:cubicBezTo>
                <a:cubicBezTo>
                  <a:pt x="4460244" y="467553"/>
                  <a:pt x="4461630" y="467197"/>
                  <a:pt x="4462801" y="467451"/>
                </a:cubicBezTo>
                <a:close/>
                <a:moveTo>
                  <a:pt x="2823514" y="465082"/>
                </a:moveTo>
                <a:lnTo>
                  <a:pt x="2820967" y="466150"/>
                </a:lnTo>
                <a:lnTo>
                  <a:pt x="2796411" y="474021"/>
                </a:lnTo>
                <a:cubicBezTo>
                  <a:pt x="2797465" y="473543"/>
                  <a:pt x="2804749" y="470548"/>
                  <a:pt x="2811946" y="467946"/>
                </a:cubicBezTo>
                <a:close/>
                <a:moveTo>
                  <a:pt x="3143078" y="465036"/>
                </a:moveTo>
                <a:cubicBezTo>
                  <a:pt x="3146007" y="465807"/>
                  <a:pt x="3145339" y="469212"/>
                  <a:pt x="3137377" y="471797"/>
                </a:cubicBezTo>
                <a:cubicBezTo>
                  <a:pt x="3133671" y="473007"/>
                  <a:pt x="3130509" y="473748"/>
                  <a:pt x="3127192" y="474080"/>
                </a:cubicBezTo>
                <a:cubicBezTo>
                  <a:pt x="3133622" y="466129"/>
                  <a:pt x="3140149" y="464265"/>
                  <a:pt x="3143078" y="465036"/>
                </a:cubicBezTo>
                <a:close/>
                <a:moveTo>
                  <a:pt x="3158900" y="460601"/>
                </a:moveTo>
                <a:lnTo>
                  <a:pt x="3159721" y="465214"/>
                </a:lnTo>
                <a:cubicBezTo>
                  <a:pt x="3159515" y="466337"/>
                  <a:pt x="3158535" y="465534"/>
                  <a:pt x="3156345" y="460792"/>
                </a:cubicBezTo>
                <a:close/>
                <a:moveTo>
                  <a:pt x="3211857" y="459523"/>
                </a:moveTo>
                <a:cubicBezTo>
                  <a:pt x="3206882" y="462158"/>
                  <a:pt x="3194725" y="464187"/>
                  <a:pt x="3188832" y="465260"/>
                </a:cubicBezTo>
                <a:cubicBezTo>
                  <a:pt x="3192364" y="464831"/>
                  <a:pt x="3208912" y="463348"/>
                  <a:pt x="3211857" y="459523"/>
                </a:cubicBezTo>
                <a:close/>
                <a:moveTo>
                  <a:pt x="4439171" y="458197"/>
                </a:moveTo>
                <a:cubicBezTo>
                  <a:pt x="4438585" y="462470"/>
                  <a:pt x="4427834" y="465202"/>
                  <a:pt x="4432381" y="470529"/>
                </a:cubicBezTo>
                <a:cubicBezTo>
                  <a:pt x="4417629" y="472168"/>
                  <a:pt x="4439873" y="459426"/>
                  <a:pt x="4426000" y="461514"/>
                </a:cubicBezTo>
                <a:cubicBezTo>
                  <a:pt x="4429766" y="457123"/>
                  <a:pt x="4434176" y="456031"/>
                  <a:pt x="4439171" y="458197"/>
                </a:cubicBezTo>
                <a:close/>
                <a:moveTo>
                  <a:pt x="5014856" y="457123"/>
                </a:moveTo>
                <a:cubicBezTo>
                  <a:pt x="5019636" y="459875"/>
                  <a:pt x="5021451" y="461299"/>
                  <a:pt x="5011343" y="461553"/>
                </a:cubicBezTo>
                <a:cubicBezTo>
                  <a:pt x="5011519" y="460245"/>
                  <a:pt x="5014231" y="458001"/>
                  <a:pt x="5014856" y="457123"/>
                </a:cubicBezTo>
                <a:close/>
                <a:moveTo>
                  <a:pt x="3155148" y="451449"/>
                </a:moveTo>
                <a:lnTo>
                  <a:pt x="3156408" y="453977"/>
                </a:lnTo>
                <a:lnTo>
                  <a:pt x="3152422" y="457397"/>
                </a:lnTo>
                <a:cubicBezTo>
                  <a:pt x="3152944" y="451977"/>
                  <a:pt x="3153998" y="450665"/>
                  <a:pt x="3155148" y="451449"/>
                </a:cubicBezTo>
                <a:close/>
                <a:moveTo>
                  <a:pt x="3206296" y="450001"/>
                </a:moveTo>
                <a:cubicBezTo>
                  <a:pt x="3203350" y="450684"/>
                  <a:pt x="3201223" y="449982"/>
                  <a:pt x="3199018" y="450879"/>
                </a:cubicBezTo>
                <a:cubicBezTo>
                  <a:pt x="3191408" y="453943"/>
                  <a:pt x="3204267" y="450548"/>
                  <a:pt x="3206296" y="450001"/>
                </a:cubicBezTo>
                <a:close/>
                <a:moveTo>
                  <a:pt x="3119445" y="447133"/>
                </a:moveTo>
                <a:cubicBezTo>
                  <a:pt x="3114606" y="449240"/>
                  <a:pt x="3109747" y="451348"/>
                  <a:pt x="3104928" y="453455"/>
                </a:cubicBezTo>
                <a:cubicBezTo>
                  <a:pt x="3111367" y="450313"/>
                  <a:pt x="3112791" y="450001"/>
                  <a:pt x="3109259" y="452479"/>
                </a:cubicBezTo>
                <a:cubicBezTo>
                  <a:pt x="3112655" y="450704"/>
                  <a:pt x="3116050" y="448908"/>
                  <a:pt x="3119445" y="447152"/>
                </a:cubicBezTo>
                <a:close/>
                <a:moveTo>
                  <a:pt x="2712487" y="447094"/>
                </a:moveTo>
                <a:lnTo>
                  <a:pt x="2625292" y="490779"/>
                </a:lnTo>
                <a:lnTo>
                  <a:pt x="2625187" y="490822"/>
                </a:lnTo>
                <a:lnTo>
                  <a:pt x="2625206" y="490822"/>
                </a:lnTo>
                <a:lnTo>
                  <a:pt x="2625397" y="490736"/>
                </a:lnTo>
                <a:lnTo>
                  <a:pt x="2681560" y="467699"/>
                </a:lnTo>
                <a:cubicBezTo>
                  <a:pt x="2659003" y="475836"/>
                  <a:pt x="2706731" y="450743"/>
                  <a:pt x="2712487" y="447094"/>
                </a:cubicBezTo>
                <a:close/>
                <a:moveTo>
                  <a:pt x="4956044" y="443933"/>
                </a:moveTo>
                <a:cubicBezTo>
                  <a:pt x="4958210" y="440342"/>
                  <a:pt x="4937390" y="450509"/>
                  <a:pt x="4956044" y="443933"/>
                </a:cubicBezTo>
                <a:close/>
                <a:moveTo>
                  <a:pt x="3204852" y="441630"/>
                </a:moveTo>
                <a:cubicBezTo>
                  <a:pt x="3193301" y="445221"/>
                  <a:pt x="3181964" y="449377"/>
                  <a:pt x="3170842" y="454099"/>
                </a:cubicBezTo>
                <a:cubicBezTo>
                  <a:pt x="3178432" y="451972"/>
                  <a:pt x="3178256" y="452187"/>
                  <a:pt x="3172364" y="456226"/>
                </a:cubicBezTo>
                <a:cubicBezTo>
                  <a:pt x="3183096" y="451152"/>
                  <a:pt x="3193926" y="446294"/>
                  <a:pt x="3204852" y="441630"/>
                </a:cubicBezTo>
                <a:close/>
                <a:moveTo>
                  <a:pt x="3133515" y="440576"/>
                </a:moveTo>
                <a:cubicBezTo>
                  <a:pt x="3124519" y="442196"/>
                  <a:pt x="3132598" y="441045"/>
                  <a:pt x="3125923" y="445455"/>
                </a:cubicBezTo>
                <a:cubicBezTo>
                  <a:pt x="3128460" y="443816"/>
                  <a:pt x="3130977" y="442196"/>
                  <a:pt x="3133515" y="440576"/>
                </a:cubicBezTo>
                <a:close/>
                <a:moveTo>
                  <a:pt x="4471387" y="438723"/>
                </a:moveTo>
                <a:cubicBezTo>
                  <a:pt x="4472401" y="448908"/>
                  <a:pt x="4444693" y="456460"/>
                  <a:pt x="4438703" y="454333"/>
                </a:cubicBezTo>
                <a:cubicBezTo>
                  <a:pt x="4451561" y="448596"/>
                  <a:pt x="4441707" y="454040"/>
                  <a:pt x="4438117" y="447952"/>
                </a:cubicBezTo>
                <a:cubicBezTo>
                  <a:pt x="4444166" y="441942"/>
                  <a:pt x="4447756" y="441298"/>
                  <a:pt x="4448849" y="446040"/>
                </a:cubicBezTo>
                <a:lnTo>
                  <a:pt x="4448830" y="446060"/>
                </a:lnTo>
                <a:cubicBezTo>
                  <a:pt x="4455425" y="439113"/>
                  <a:pt x="4462957" y="436674"/>
                  <a:pt x="4471387" y="438723"/>
                </a:cubicBezTo>
                <a:close/>
                <a:moveTo>
                  <a:pt x="3201438" y="438606"/>
                </a:moveTo>
                <a:cubicBezTo>
                  <a:pt x="3191076" y="441786"/>
                  <a:pt x="3172988" y="450762"/>
                  <a:pt x="3166394" y="452479"/>
                </a:cubicBezTo>
                <a:cubicBezTo>
                  <a:pt x="3173593" y="451133"/>
                  <a:pt x="3193886" y="443796"/>
                  <a:pt x="3201438" y="438606"/>
                </a:cubicBezTo>
                <a:close/>
                <a:moveTo>
                  <a:pt x="4967574" y="436491"/>
                </a:moveTo>
                <a:cubicBezTo>
                  <a:pt x="4966855" y="436684"/>
                  <a:pt x="4964826" y="438957"/>
                  <a:pt x="4958718" y="442645"/>
                </a:cubicBezTo>
                <a:cubicBezTo>
                  <a:pt x="4961996" y="442703"/>
                  <a:pt x="4965293" y="442762"/>
                  <a:pt x="4968571" y="442820"/>
                </a:cubicBezTo>
                <a:cubicBezTo>
                  <a:pt x="4967703" y="438186"/>
                  <a:pt x="4968294" y="436298"/>
                  <a:pt x="4967574" y="436491"/>
                </a:cubicBezTo>
                <a:close/>
                <a:moveTo>
                  <a:pt x="3136480" y="435054"/>
                </a:moveTo>
                <a:cubicBezTo>
                  <a:pt x="3132383" y="435484"/>
                  <a:pt x="3128363" y="436342"/>
                  <a:pt x="3124460" y="437669"/>
                </a:cubicBezTo>
                <a:cubicBezTo>
                  <a:pt x="3131310" y="435991"/>
                  <a:pt x="3130294" y="437337"/>
                  <a:pt x="3121456" y="441708"/>
                </a:cubicBezTo>
                <a:cubicBezTo>
                  <a:pt x="3122977" y="441279"/>
                  <a:pt x="3122079" y="442040"/>
                  <a:pt x="3118762" y="444011"/>
                </a:cubicBezTo>
                <a:cubicBezTo>
                  <a:pt x="3129377" y="445240"/>
                  <a:pt x="3135270" y="442274"/>
                  <a:pt x="3136480" y="435054"/>
                </a:cubicBezTo>
                <a:close/>
                <a:moveTo>
                  <a:pt x="2706867" y="435015"/>
                </a:moveTo>
                <a:lnTo>
                  <a:pt x="2690242" y="440425"/>
                </a:lnTo>
                <a:lnTo>
                  <a:pt x="2690633" y="440186"/>
                </a:lnTo>
                <a:cubicBezTo>
                  <a:pt x="2687589" y="441220"/>
                  <a:pt x="2684564" y="442235"/>
                  <a:pt x="2681501" y="443269"/>
                </a:cubicBezTo>
                <a:lnTo>
                  <a:pt x="2690242" y="440425"/>
                </a:lnTo>
                <a:lnTo>
                  <a:pt x="2689386" y="440948"/>
                </a:lnTo>
                <a:cubicBezTo>
                  <a:pt x="2693265" y="439837"/>
                  <a:pt x="2709165" y="434298"/>
                  <a:pt x="2706867" y="435015"/>
                </a:cubicBezTo>
                <a:close/>
                <a:moveTo>
                  <a:pt x="7135873" y="431640"/>
                </a:moveTo>
                <a:cubicBezTo>
                  <a:pt x="7143425" y="436343"/>
                  <a:pt x="7146025" y="438377"/>
                  <a:pt x="7147256" y="438618"/>
                </a:cubicBezTo>
                <a:lnTo>
                  <a:pt x="7150410" y="434863"/>
                </a:lnTo>
                <a:lnTo>
                  <a:pt x="7150429" y="434859"/>
                </a:lnTo>
                <a:lnTo>
                  <a:pt x="7150429" y="434840"/>
                </a:lnTo>
                <a:lnTo>
                  <a:pt x="7150410" y="434863"/>
                </a:lnTo>
                <a:lnTo>
                  <a:pt x="7146663" y="435581"/>
                </a:lnTo>
                <a:cubicBezTo>
                  <a:pt x="7142877" y="434801"/>
                  <a:pt x="7139307" y="433474"/>
                  <a:pt x="7135873" y="431640"/>
                </a:cubicBezTo>
                <a:close/>
                <a:moveTo>
                  <a:pt x="3110313" y="430781"/>
                </a:moveTo>
                <a:cubicBezTo>
                  <a:pt x="3110664" y="432030"/>
                  <a:pt x="3101007" y="437806"/>
                  <a:pt x="3099659" y="437220"/>
                </a:cubicBezTo>
                <a:cubicBezTo>
                  <a:pt x="3097396" y="436206"/>
                  <a:pt x="3104616" y="433786"/>
                  <a:pt x="3105904" y="433006"/>
                </a:cubicBezTo>
                <a:lnTo>
                  <a:pt x="3105904" y="432986"/>
                </a:lnTo>
                <a:cubicBezTo>
                  <a:pt x="3100596" y="435093"/>
                  <a:pt x="3095327" y="437240"/>
                  <a:pt x="3090039" y="439367"/>
                </a:cubicBezTo>
                <a:cubicBezTo>
                  <a:pt x="3091464" y="437981"/>
                  <a:pt x="3109553" y="428088"/>
                  <a:pt x="3110313" y="430781"/>
                </a:cubicBezTo>
                <a:close/>
                <a:moveTo>
                  <a:pt x="5230979" y="429649"/>
                </a:moveTo>
                <a:cubicBezTo>
                  <a:pt x="5226413" y="435015"/>
                  <a:pt x="5219388" y="450899"/>
                  <a:pt x="5206217" y="452733"/>
                </a:cubicBezTo>
                <a:cubicBezTo>
                  <a:pt x="5204949" y="446547"/>
                  <a:pt x="5216071" y="430176"/>
                  <a:pt x="5230979" y="429649"/>
                </a:cubicBezTo>
                <a:close/>
                <a:moveTo>
                  <a:pt x="7084300" y="428401"/>
                </a:moveTo>
                <a:cubicBezTo>
                  <a:pt x="7088847" y="424674"/>
                  <a:pt x="7109140" y="437923"/>
                  <a:pt x="7095891" y="433513"/>
                </a:cubicBezTo>
                <a:cubicBezTo>
                  <a:pt x="7092027" y="431796"/>
                  <a:pt x="7088183" y="430079"/>
                  <a:pt x="7084300" y="428401"/>
                </a:cubicBezTo>
                <a:close/>
                <a:moveTo>
                  <a:pt x="7138800" y="425278"/>
                </a:moveTo>
                <a:lnTo>
                  <a:pt x="7161628" y="431369"/>
                </a:lnTo>
                <a:lnTo>
                  <a:pt x="7161628" y="454642"/>
                </a:lnTo>
                <a:lnTo>
                  <a:pt x="7151471" y="449509"/>
                </a:lnTo>
                <a:cubicBezTo>
                  <a:pt x="7143961" y="446201"/>
                  <a:pt x="7136682" y="442587"/>
                  <a:pt x="7131346" y="436791"/>
                </a:cubicBezTo>
                <a:cubicBezTo>
                  <a:pt x="7141375" y="440420"/>
                  <a:pt x="7151405" y="443913"/>
                  <a:pt x="7161473" y="447347"/>
                </a:cubicBezTo>
                <a:cubicBezTo>
                  <a:pt x="7147541" y="438801"/>
                  <a:pt x="7130604" y="438723"/>
                  <a:pt x="7123092" y="432498"/>
                </a:cubicBezTo>
                <a:cubicBezTo>
                  <a:pt x="7125901" y="434801"/>
                  <a:pt x="7123677" y="426313"/>
                  <a:pt x="7123599" y="425844"/>
                </a:cubicBezTo>
                <a:cubicBezTo>
                  <a:pt x="7121023" y="425200"/>
                  <a:pt x="7150019" y="435562"/>
                  <a:pt x="7152107" y="433786"/>
                </a:cubicBezTo>
                <a:cubicBezTo>
                  <a:pt x="7149024" y="432752"/>
                  <a:pt x="7140419" y="426371"/>
                  <a:pt x="7161064" y="436323"/>
                </a:cubicBezTo>
                <a:cubicBezTo>
                  <a:pt x="7153824" y="432303"/>
                  <a:pt x="7146370" y="428635"/>
                  <a:pt x="7138800" y="425278"/>
                </a:cubicBezTo>
                <a:close/>
                <a:moveTo>
                  <a:pt x="4572950" y="424635"/>
                </a:moveTo>
                <a:cubicBezTo>
                  <a:pt x="4582726" y="427054"/>
                  <a:pt x="4532949" y="445494"/>
                  <a:pt x="4537281" y="443445"/>
                </a:cubicBezTo>
                <a:cubicBezTo>
                  <a:pt x="4549925" y="441591"/>
                  <a:pt x="4549164" y="443894"/>
                  <a:pt x="4534978" y="450411"/>
                </a:cubicBezTo>
                <a:cubicBezTo>
                  <a:pt x="4541496" y="448889"/>
                  <a:pt x="4615488" y="435718"/>
                  <a:pt x="4611254" y="445611"/>
                </a:cubicBezTo>
                <a:cubicBezTo>
                  <a:pt x="4606649" y="456401"/>
                  <a:pt x="4585887" y="466021"/>
                  <a:pt x="4575448" y="469377"/>
                </a:cubicBezTo>
                <a:cubicBezTo>
                  <a:pt x="4592307" y="471621"/>
                  <a:pt x="4558901" y="479602"/>
                  <a:pt x="4554804" y="480324"/>
                </a:cubicBezTo>
                <a:cubicBezTo>
                  <a:pt x="4566394" y="480148"/>
                  <a:pt x="4611917" y="469533"/>
                  <a:pt x="4616581" y="488461"/>
                </a:cubicBezTo>
                <a:cubicBezTo>
                  <a:pt x="4620308" y="503603"/>
                  <a:pt x="4653460" y="510920"/>
                  <a:pt x="4667353" y="510920"/>
                </a:cubicBezTo>
                <a:cubicBezTo>
                  <a:pt x="4640113" y="513984"/>
                  <a:pt x="4715861" y="514881"/>
                  <a:pt x="4648445" y="521028"/>
                </a:cubicBezTo>
                <a:cubicBezTo>
                  <a:pt x="4658748" y="519740"/>
                  <a:pt x="4668075" y="522062"/>
                  <a:pt x="4676407" y="527994"/>
                </a:cubicBezTo>
                <a:cubicBezTo>
                  <a:pt x="4675041" y="532794"/>
                  <a:pt x="4671782" y="535682"/>
                  <a:pt x="4666572" y="536696"/>
                </a:cubicBezTo>
                <a:cubicBezTo>
                  <a:pt x="4674319" y="537087"/>
                  <a:pt x="4744585" y="529906"/>
                  <a:pt x="4716427" y="550004"/>
                </a:cubicBezTo>
                <a:cubicBezTo>
                  <a:pt x="4710554" y="554219"/>
                  <a:pt x="4694749" y="564326"/>
                  <a:pt x="4687920" y="565361"/>
                </a:cubicBezTo>
                <a:cubicBezTo>
                  <a:pt x="4691842" y="565244"/>
                  <a:pt x="4691451" y="565673"/>
                  <a:pt x="4686768" y="566688"/>
                </a:cubicBezTo>
                <a:cubicBezTo>
                  <a:pt x="4693422" y="566453"/>
                  <a:pt x="4706008" y="564443"/>
                  <a:pt x="4711725" y="568463"/>
                </a:cubicBezTo>
                <a:cubicBezTo>
                  <a:pt x="4711588" y="568385"/>
                  <a:pt x="4590317" y="586025"/>
                  <a:pt x="4581555" y="594786"/>
                </a:cubicBezTo>
                <a:cubicBezTo>
                  <a:pt x="4567955" y="588639"/>
                  <a:pt x="4482664" y="605986"/>
                  <a:pt x="4469864" y="612835"/>
                </a:cubicBezTo>
                <a:cubicBezTo>
                  <a:pt x="4504207" y="594474"/>
                  <a:pt x="4539564" y="589615"/>
                  <a:pt x="4572814" y="572444"/>
                </a:cubicBezTo>
                <a:cubicBezTo>
                  <a:pt x="4564482" y="575371"/>
                  <a:pt x="4490392" y="583625"/>
                  <a:pt x="4486997" y="574571"/>
                </a:cubicBezTo>
                <a:cubicBezTo>
                  <a:pt x="4498704" y="565575"/>
                  <a:pt x="4515817" y="563956"/>
                  <a:pt x="4528637" y="556170"/>
                </a:cubicBezTo>
                <a:cubicBezTo>
                  <a:pt x="4515212" y="553497"/>
                  <a:pt x="4533125" y="549946"/>
                  <a:pt x="4503329" y="553536"/>
                </a:cubicBezTo>
                <a:cubicBezTo>
                  <a:pt x="4527505" y="534940"/>
                  <a:pt x="4503719" y="543897"/>
                  <a:pt x="4535349" y="539545"/>
                </a:cubicBezTo>
                <a:cubicBezTo>
                  <a:pt x="4563096" y="535701"/>
                  <a:pt x="4557165" y="538082"/>
                  <a:pt x="4569984" y="518179"/>
                </a:cubicBezTo>
                <a:cubicBezTo>
                  <a:pt x="4563994" y="519779"/>
                  <a:pt x="4548833" y="521886"/>
                  <a:pt x="4547467" y="511271"/>
                </a:cubicBezTo>
                <a:cubicBezTo>
                  <a:pt x="4550940" y="505593"/>
                  <a:pt x="4556150" y="502451"/>
                  <a:pt x="4563018" y="501808"/>
                </a:cubicBezTo>
                <a:cubicBezTo>
                  <a:pt x="4549671" y="502822"/>
                  <a:pt x="4502841" y="521184"/>
                  <a:pt x="4495738" y="507369"/>
                </a:cubicBezTo>
                <a:cubicBezTo>
                  <a:pt x="4503368" y="522159"/>
                  <a:pt x="4510841" y="478548"/>
                  <a:pt x="4506490" y="487173"/>
                </a:cubicBezTo>
                <a:cubicBezTo>
                  <a:pt x="4502119" y="491661"/>
                  <a:pt x="4485123" y="505730"/>
                  <a:pt x="4477650" y="501866"/>
                </a:cubicBezTo>
                <a:cubicBezTo>
                  <a:pt x="4470450" y="498159"/>
                  <a:pt x="4499582" y="466470"/>
                  <a:pt x="4498880" y="470626"/>
                </a:cubicBezTo>
                <a:cubicBezTo>
                  <a:pt x="4478411" y="480402"/>
                  <a:pt x="4487543" y="481065"/>
                  <a:pt x="4461474" y="484422"/>
                </a:cubicBezTo>
                <a:cubicBezTo>
                  <a:pt x="4478996" y="476499"/>
                  <a:pt x="4442371" y="474002"/>
                  <a:pt x="4472674" y="475329"/>
                </a:cubicBezTo>
                <a:cubicBezTo>
                  <a:pt x="4471094" y="473397"/>
                  <a:pt x="4465435" y="474899"/>
                  <a:pt x="4462703" y="475017"/>
                </a:cubicBezTo>
                <a:cubicBezTo>
                  <a:pt x="4468850" y="471231"/>
                  <a:pt x="4480401" y="463699"/>
                  <a:pt x="4487192" y="460636"/>
                </a:cubicBezTo>
                <a:cubicBezTo>
                  <a:pt x="4482392" y="463270"/>
                  <a:pt x="4477494" y="465728"/>
                  <a:pt x="4472498" y="467972"/>
                </a:cubicBezTo>
                <a:cubicBezTo>
                  <a:pt x="4469513" y="461182"/>
                  <a:pt x="4459776" y="466938"/>
                  <a:pt x="4450059" y="459797"/>
                </a:cubicBezTo>
                <a:cubicBezTo>
                  <a:pt x="4461611" y="459348"/>
                  <a:pt x="4466254" y="455016"/>
                  <a:pt x="4476030" y="455133"/>
                </a:cubicBezTo>
                <a:lnTo>
                  <a:pt x="4476089" y="455172"/>
                </a:lnTo>
                <a:cubicBezTo>
                  <a:pt x="4477104" y="459660"/>
                  <a:pt x="4480264" y="460987"/>
                  <a:pt x="4485630" y="459133"/>
                </a:cubicBezTo>
                <a:cubicBezTo>
                  <a:pt x="4470352" y="459777"/>
                  <a:pt x="4491562" y="446801"/>
                  <a:pt x="4500968" y="446157"/>
                </a:cubicBezTo>
                <a:cubicBezTo>
                  <a:pt x="4493611" y="441123"/>
                  <a:pt x="4503602" y="428108"/>
                  <a:pt x="4516129" y="430566"/>
                </a:cubicBezTo>
                <a:cubicBezTo>
                  <a:pt x="4534803" y="434254"/>
                  <a:pt x="4554628" y="420127"/>
                  <a:pt x="4572950" y="424635"/>
                </a:cubicBezTo>
                <a:close/>
                <a:moveTo>
                  <a:pt x="7105374" y="424303"/>
                </a:moveTo>
                <a:cubicBezTo>
                  <a:pt x="7110779" y="425532"/>
                  <a:pt x="7117082" y="427991"/>
                  <a:pt x="7120028" y="430313"/>
                </a:cubicBezTo>
                <a:cubicBezTo>
                  <a:pt x="7117277" y="434957"/>
                  <a:pt x="7107676" y="428381"/>
                  <a:pt x="7105374" y="424303"/>
                </a:cubicBezTo>
                <a:close/>
                <a:moveTo>
                  <a:pt x="3123095" y="422488"/>
                </a:moveTo>
                <a:cubicBezTo>
                  <a:pt x="3115503" y="424908"/>
                  <a:pt x="3108050" y="427659"/>
                  <a:pt x="3100732" y="430801"/>
                </a:cubicBezTo>
                <a:cubicBezTo>
                  <a:pt x="3084771" y="436498"/>
                  <a:pt x="3123387" y="422293"/>
                  <a:pt x="3123095" y="422488"/>
                </a:cubicBezTo>
                <a:close/>
                <a:moveTo>
                  <a:pt x="7099189" y="419756"/>
                </a:moveTo>
                <a:cubicBezTo>
                  <a:pt x="7102506" y="414859"/>
                  <a:pt x="7115267" y="426059"/>
                  <a:pt x="7115442" y="426000"/>
                </a:cubicBezTo>
                <a:cubicBezTo>
                  <a:pt x="7110038" y="423913"/>
                  <a:pt x="7104613" y="421844"/>
                  <a:pt x="7099189" y="419756"/>
                </a:cubicBezTo>
                <a:close/>
                <a:moveTo>
                  <a:pt x="5295137" y="418332"/>
                </a:moveTo>
                <a:cubicBezTo>
                  <a:pt x="5295117" y="418312"/>
                  <a:pt x="5281127" y="442099"/>
                  <a:pt x="5260853" y="440440"/>
                </a:cubicBezTo>
                <a:cubicBezTo>
                  <a:pt x="5268853" y="437454"/>
                  <a:pt x="5264326" y="417298"/>
                  <a:pt x="5295137" y="418332"/>
                </a:cubicBezTo>
                <a:close/>
                <a:moveTo>
                  <a:pt x="5417686" y="410571"/>
                </a:moveTo>
                <a:cubicBezTo>
                  <a:pt x="5422321" y="410673"/>
                  <a:pt x="5426750" y="411132"/>
                  <a:pt x="5428799" y="412595"/>
                </a:cubicBezTo>
                <a:cubicBezTo>
                  <a:pt x="5424936" y="409844"/>
                  <a:pt x="5395861" y="426781"/>
                  <a:pt x="5389793" y="425376"/>
                </a:cubicBezTo>
                <a:cubicBezTo>
                  <a:pt x="5391003" y="425649"/>
                  <a:pt x="5379334" y="412010"/>
                  <a:pt x="5378652" y="411385"/>
                </a:cubicBezTo>
                <a:cubicBezTo>
                  <a:pt x="5387568" y="411385"/>
                  <a:pt x="5396466" y="411151"/>
                  <a:pt x="5405364" y="410683"/>
                </a:cubicBezTo>
                <a:lnTo>
                  <a:pt x="5405345" y="410683"/>
                </a:lnTo>
                <a:cubicBezTo>
                  <a:pt x="5408213" y="410722"/>
                  <a:pt x="5413052" y="410469"/>
                  <a:pt x="5417686" y="410571"/>
                </a:cubicBezTo>
                <a:close/>
                <a:moveTo>
                  <a:pt x="7036106" y="410324"/>
                </a:moveTo>
                <a:cubicBezTo>
                  <a:pt x="7035582" y="409497"/>
                  <a:pt x="7037445" y="409547"/>
                  <a:pt x="7043967" y="411581"/>
                </a:cubicBezTo>
                <a:cubicBezTo>
                  <a:pt x="7060738" y="423186"/>
                  <a:pt x="7037678" y="412807"/>
                  <a:pt x="7036106" y="410324"/>
                </a:cubicBezTo>
                <a:close/>
                <a:moveTo>
                  <a:pt x="3125201" y="410020"/>
                </a:moveTo>
                <a:cubicBezTo>
                  <a:pt x="3121357" y="409746"/>
                  <a:pt x="3117572" y="410098"/>
                  <a:pt x="3113825" y="411132"/>
                </a:cubicBezTo>
                <a:cubicBezTo>
                  <a:pt x="3104869" y="414078"/>
                  <a:pt x="3126294" y="412400"/>
                  <a:pt x="3125201" y="410020"/>
                </a:cubicBezTo>
                <a:close/>
                <a:moveTo>
                  <a:pt x="6963962" y="407306"/>
                </a:moveTo>
                <a:cubicBezTo>
                  <a:pt x="6965601" y="407165"/>
                  <a:pt x="6969000" y="407907"/>
                  <a:pt x="6974717" y="410000"/>
                </a:cubicBezTo>
                <a:cubicBezTo>
                  <a:pt x="6982717" y="412946"/>
                  <a:pt x="6997781" y="425005"/>
                  <a:pt x="6981624" y="419834"/>
                </a:cubicBezTo>
                <a:cubicBezTo>
                  <a:pt x="6969961" y="416103"/>
                  <a:pt x="6959043" y="407728"/>
                  <a:pt x="6963962" y="407306"/>
                </a:cubicBezTo>
                <a:close/>
                <a:moveTo>
                  <a:pt x="6987361" y="404478"/>
                </a:moveTo>
                <a:cubicBezTo>
                  <a:pt x="6992298" y="405317"/>
                  <a:pt x="6996629" y="408049"/>
                  <a:pt x="6998873" y="410624"/>
                </a:cubicBezTo>
                <a:cubicBezTo>
                  <a:pt x="6993742" y="408829"/>
                  <a:pt x="6980453" y="403853"/>
                  <a:pt x="6987361" y="404478"/>
                </a:cubicBezTo>
                <a:close/>
                <a:moveTo>
                  <a:pt x="5399181" y="401305"/>
                </a:moveTo>
                <a:cubicBezTo>
                  <a:pt x="5407404" y="401107"/>
                  <a:pt x="5415345" y="401766"/>
                  <a:pt x="5415374" y="405258"/>
                </a:cubicBezTo>
                <a:cubicBezTo>
                  <a:pt x="5415433" y="415737"/>
                  <a:pt x="5383608" y="403190"/>
                  <a:pt x="5381305" y="402488"/>
                </a:cubicBezTo>
                <a:cubicBezTo>
                  <a:pt x="5382456" y="402556"/>
                  <a:pt x="5390959" y="401502"/>
                  <a:pt x="5399181" y="401305"/>
                </a:cubicBezTo>
                <a:close/>
                <a:moveTo>
                  <a:pt x="5588827" y="384464"/>
                </a:moveTo>
                <a:lnTo>
                  <a:pt x="5590350" y="384928"/>
                </a:lnTo>
                <a:lnTo>
                  <a:pt x="5590233" y="385165"/>
                </a:lnTo>
                <a:close/>
                <a:moveTo>
                  <a:pt x="5583614" y="381863"/>
                </a:moveTo>
                <a:lnTo>
                  <a:pt x="5588827" y="384464"/>
                </a:lnTo>
                <a:lnTo>
                  <a:pt x="5584960" y="383287"/>
                </a:lnTo>
                <a:cubicBezTo>
                  <a:pt x="5585526" y="382526"/>
                  <a:pt x="5585077" y="382058"/>
                  <a:pt x="5583614" y="381863"/>
                </a:cubicBezTo>
                <a:close/>
                <a:moveTo>
                  <a:pt x="5015305" y="380945"/>
                </a:moveTo>
                <a:lnTo>
                  <a:pt x="5015305" y="380946"/>
                </a:lnTo>
                <a:lnTo>
                  <a:pt x="5015305" y="380946"/>
                </a:lnTo>
                <a:close/>
                <a:moveTo>
                  <a:pt x="2832189" y="378591"/>
                </a:moveTo>
                <a:cubicBezTo>
                  <a:pt x="2833796" y="378087"/>
                  <a:pt x="2821246" y="381614"/>
                  <a:pt x="2824744" y="380750"/>
                </a:cubicBezTo>
                <a:cubicBezTo>
                  <a:pt x="2829545" y="379375"/>
                  <a:pt x="2831653" y="378759"/>
                  <a:pt x="2832189" y="378591"/>
                </a:cubicBezTo>
                <a:close/>
                <a:moveTo>
                  <a:pt x="5018875" y="377472"/>
                </a:moveTo>
                <a:cubicBezTo>
                  <a:pt x="5016738" y="376389"/>
                  <a:pt x="5015685" y="377062"/>
                  <a:pt x="5015246" y="378107"/>
                </a:cubicBezTo>
                <a:lnTo>
                  <a:pt x="5015305" y="380945"/>
                </a:lnTo>
                <a:lnTo>
                  <a:pt x="5015285" y="380887"/>
                </a:lnTo>
                <a:lnTo>
                  <a:pt x="5015285" y="380946"/>
                </a:lnTo>
                <a:lnTo>
                  <a:pt x="5015305" y="380946"/>
                </a:lnTo>
                <a:lnTo>
                  <a:pt x="5015305" y="380965"/>
                </a:lnTo>
                <a:cubicBezTo>
                  <a:pt x="5015421" y="380536"/>
                  <a:pt x="5016261" y="377375"/>
                  <a:pt x="5018875" y="377472"/>
                </a:cubicBezTo>
                <a:close/>
                <a:moveTo>
                  <a:pt x="5307820" y="369784"/>
                </a:moveTo>
                <a:cubicBezTo>
                  <a:pt x="5314181" y="368984"/>
                  <a:pt x="5319547" y="370604"/>
                  <a:pt x="5323977" y="374623"/>
                </a:cubicBezTo>
                <a:cubicBezTo>
                  <a:pt x="5323664" y="378467"/>
                  <a:pt x="5293107" y="372672"/>
                  <a:pt x="5305127" y="371540"/>
                </a:cubicBezTo>
                <a:lnTo>
                  <a:pt x="5305127" y="371521"/>
                </a:lnTo>
                <a:cubicBezTo>
                  <a:pt x="5312308" y="373940"/>
                  <a:pt x="5313206" y="373375"/>
                  <a:pt x="5307820" y="369784"/>
                </a:cubicBezTo>
                <a:close/>
                <a:moveTo>
                  <a:pt x="4831709" y="369296"/>
                </a:moveTo>
                <a:cubicBezTo>
                  <a:pt x="4840587" y="370370"/>
                  <a:pt x="4843768" y="373570"/>
                  <a:pt x="4834773" y="375423"/>
                </a:cubicBezTo>
                <a:cubicBezTo>
                  <a:pt x="4833484" y="373453"/>
                  <a:pt x="4833484" y="371228"/>
                  <a:pt x="4831709" y="369296"/>
                </a:cubicBezTo>
                <a:close/>
                <a:moveTo>
                  <a:pt x="6829542" y="367657"/>
                </a:moveTo>
                <a:cubicBezTo>
                  <a:pt x="6841991" y="365316"/>
                  <a:pt x="6848508" y="371482"/>
                  <a:pt x="6848196" y="373101"/>
                </a:cubicBezTo>
                <a:cubicBezTo>
                  <a:pt x="6846303" y="375794"/>
                  <a:pt x="6844586" y="378272"/>
                  <a:pt x="6829542" y="367657"/>
                </a:cubicBezTo>
                <a:close/>
                <a:moveTo>
                  <a:pt x="4845699" y="362467"/>
                </a:moveTo>
                <a:cubicBezTo>
                  <a:pt x="4844158" y="362701"/>
                  <a:pt x="4842636" y="362916"/>
                  <a:pt x="4841114" y="363111"/>
                </a:cubicBezTo>
                <a:cubicBezTo>
                  <a:pt x="4854519" y="364847"/>
                  <a:pt x="4841368" y="363228"/>
                  <a:pt x="4845699" y="362467"/>
                </a:cubicBezTo>
                <a:close/>
                <a:moveTo>
                  <a:pt x="7150273" y="354779"/>
                </a:moveTo>
                <a:lnTo>
                  <a:pt x="7161628" y="358881"/>
                </a:lnTo>
                <a:lnTo>
                  <a:pt x="7161628" y="359744"/>
                </a:lnTo>
                <a:lnTo>
                  <a:pt x="7157298" y="358967"/>
                </a:lnTo>
                <a:cubicBezTo>
                  <a:pt x="7153171" y="357960"/>
                  <a:pt x="7149385" y="356526"/>
                  <a:pt x="7150273" y="354779"/>
                </a:cubicBezTo>
                <a:close/>
                <a:moveTo>
                  <a:pt x="4893799" y="353908"/>
                </a:moveTo>
                <a:cubicBezTo>
                  <a:pt x="4890545" y="353662"/>
                  <a:pt x="4887330" y="353725"/>
                  <a:pt x="4883945" y="355130"/>
                </a:cubicBezTo>
                <a:cubicBezTo>
                  <a:pt x="4890481" y="353842"/>
                  <a:pt x="4898345" y="358155"/>
                  <a:pt x="4903887" y="354545"/>
                </a:cubicBezTo>
                <a:cubicBezTo>
                  <a:pt x="4900345" y="354711"/>
                  <a:pt x="4897052" y="354154"/>
                  <a:pt x="4893799" y="353908"/>
                </a:cubicBezTo>
                <a:close/>
                <a:moveTo>
                  <a:pt x="6448007" y="340837"/>
                </a:moveTo>
                <a:cubicBezTo>
                  <a:pt x="6446785" y="339647"/>
                  <a:pt x="6450048" y="340106"/>
                  <a:pt x="6455092" y="342018"/>
                </a:cubicBezTo>
                <a:cubicBezTo>
                  <a:pt x="6455346" y="342135"/>
                  <a:pt x="6465395" y="346466"/>
                  <a:pt x="6467834" y="349549"/>
                </a:cubicBezTo>
                <a:cubicBezTo>
                  <a:pt x="6454936" y="344866"/>
                  <a:pt x="6449229" y="342027"/>
                  <a:pt x="6448007" y="340837"/>
                </a:cubicBezTo>
                <a:close/>
                <a:moveTo>
                  <a:pt x="2949138" y="330290"/>
                </a:moveTo>
                <a:cubicBezTo>
                  <a:pt x="2949138" y="330290"/>
                  <a:pt x="2949002" y="330407"/>
                  <a:pt x="2949002" y="330407"/>
                </a:cubicBezTo>
                <a:cubicBezTo>
                  <a:pt x="2948162" y="331032"/>
                  <a:pt x="2946699" y="333471"/>
                  <a:pt x="2949138" y="330290"/>
                </a:cubicBezTo>
                <a:close/>
                <a:moveTo>
                  <a:pt x="6710104" y="329881"/>
                </a:moveTo>
                <a:cubicBezTo>
                  <a:pt x="6711626" y="331676"/>
                  <a:pt x="6751335" y="337237"/>
                  <a:pt x="6763335" y="346193"/>
                </a:cubicBezTo>
                <a:cubicBezTo>
                  <a:pt x="6754359" y="344925"/>
                  <a:pt x="6710104" y="341725"/>
                  <a:pt x="6710104" y="329881"/>
                </a:cubicBezTo>
                <a:close/>
                <a:moveTo>
                  <a:pt x="7126233" y="323441"/>
                </a:moveTo>
                <a:lnTo>
                  <a:pt x="7161628" y="334030"/>
                </a:lnTo>
                <a:lnTo>
                  <a:pt x="7161628" y="352079"/>
                </a:lnTo>
                <a:lnTo>
                  <a:pt x="7134565" y="344242"/>
                </a:lnTo>
                <a:cubicBezTo>
                  <a:pt x="7138389" y="345666"/>
                  <a:pt x="7141863" y="347637"/>
                  <a:pt x="7145044" y="350174"/>
                </a:cubicBezTo>
                <a:cubicBezTo>
                  <a:pt x="7118565" y="341627"/>
                  <a:pt x="7118506" y="338661"/>
                  <a:pt x="7130331" y="342701"/>
                </a:cubicBezTo>
                <a:cubicBezTo>
                  <a:pt x="7124965" y="339871"/>
                  <a:pt x="7119638" y="337022"/>
                  <a:pt x="7114292" y="334154"/>
                </a:cubicBezTo>
                <a:lnTo>
                  <a:pt x="7114292" y="334134"/>
                </a:lnTo>
                <a:cubicBezTo>
                  <a:pt x="7108267" y="329944"/>
                  <a:pt x="7107928" y="328659"/>
                  <a:pt x="7110776" y="329077"/>
                </a:cubicBezTo>
                <a:lnTo>
                  <a:pt x="7120664" y="332349"/>
                </a:lnTo>
                <a:lnTo>
                  <a:pt x="7155034" y="346408"/>
                </a:lnTo>
                <a:cubicBezTo>
                  <a:pt x="7156048" y="346750"/>
                  <a:pt x="7139838" y="339491"/>
                  <a:pt x="7126387" y="334242"/>
                </a:cubicBezTo>
                <a:lnTo>
                  <a:pt x="7120664" y="332349"/>
                </a:lnTo>
                <a:lnTo>
                  <a:pt x="7110291" y="328105"/>
                </a:lnTo>
                <a:cubicBezTo>
                  <a:pt x="7140321" y="328534"/>
                  <a:pt x="7134838" y="342057"/>
                  <a:pt x="7126233" y="323441"/>
                </a:cubicBezTo>
                <a:close/>
                <a:moveTo>
                  <a:pt x="6338263" y="320049"/>
                </a:moveTo>
                <a:cubicBezTo>
                  <a:pt x="6340883" y="321037"/>
                  <a:pt x="6346806" y="323574"/>
                  <a:pt x="6358055" y="328593"/>
                </a:cubicBezTo>
                <a:cubicBezTo>
                  <a:pt x="6355987" y="331247"/>
                  <a:pt x="6353060" y="330954"/>
                  <a:pt x="6349274" y="327754"/>
                </a:cubicBezTo>
                <a:cubicBezTo>
                  <a:pt x="6352275" y="328061"/>
                  <a:pt x="6330403" y="317085"/>
                  <a:pt x="6338263" y="320049"/>
                </a:cubicBezTo>
                <a:close/>
                <a:moveTo>
                  <a:pt x="4897933" y="319388"/>
                </a:moveTo>
                <a:lnTo>
                  <a:pt x="4897956" y="319465"/>
                </a:lnTo>
                <a:lnTo>
                  <a:pt x="4891586" y="319985"/>
                </a:lnTo>
                <a:cubicBezTo>
                  <a:pt x="4890124" y="319857"/>
                  <a:pt x="4889297" y="319677"/>
                  <a:pt x="4890201" y="319542"/>
                </a:cubicBezTo>
                <a:close/>
                <a:moveTo>
                  <a:pt x="6265213" y="317568"/>
                </a:moveTo>
                <a:cubicBezTo>
                  <a:pt x="6271731" y="320514"/>
                  <a:pt x="6265838" y="322427"/>
                  <a:pt x="6277487" y="322056"/>
                </a:cubicBezTo>
                <a:cubicBezTo>
                  <a:pt x="6273389" y="320573"/>
                  <a:pt x="6269292" y="319071"/>
                  <a:pt x="6265213" y="317568"/>
                </a:cubicBezTo>
                <a:close/>
                <a:moveTo>
                  <a:pt x="5352585" y="313812"/>
                </a:moveTo>
                <a:cubicBezTo>
                  <a:pt x="5353700" y="314422"/>
                  <a:pt x="5352710" y="315588"/>
                  <a:pt x="5348641" y="316670"/>
                </a:cubicBezTo>
                <a:cubicBezTo>
                  <a:pt x="5346904" y="315949"/>
                  <a:pt x="5345304" y="315168"/>
                  <a:pt x="5343899" y="314290"/>
                </a:cubicBezTo>
                <a:cubicBezTo>
                  <a:pt x="5348251" y="313149"/>
                  <a:pt x="5351470" y="313202"/>
                  <a:pt x="5352585" y="313812"/>
                </a:cubicBezTo>
                <a:close/>
                <a:moveTo>
                  <a:pt x="5789473" y="310251"/>
                </a:moveTo>
                <a:cubicBezTo>
                  <a:pt x="5792322" y="312026"/>
                  <a:pt x="5795190" y="313763"/>
                  <a:pt x="5798019" y="315539"/>
                </a:cubicBezTo>
                <a:cubicBezTo>
                  <a:pt x="5780595" y="310836"/>
                  <a:pt x="5777726" y="309080"/>
                  <a:pt x="5789473" y="310251"/>
                </a:cubicBezTo>
                <a:close/>
                <a:moveTo>
                  <a:pt x="4937204" y="307490"/>
                </a:moveTo>
                <a:cubicBezTo>
                  <a:pt x="4939790" y="308368"/>
                  <a:pt x="4939692" y="309998"/>
                  <a:pt x="4933916" y="310134"/>
                </a:cubicBezTo>
                <a:cubicBezTo>
                  <a:pt x="4931243" y="310231"/>
                  <a:pt x="4927282" y="309724"/>
                  <a:pt x="4924394" y="309353"/>
                </a:cubicBezTo>
                <a:cubicBezTo>
                  <a:pt x="4929350" y="306485"/>
                  <a:pt x="4934619" y="306612"/>
                  <a:pt x="4937204" y="307490"/>
                </a:cubicBezTo>
                <a:close/>
                <a:moveTo>
                  <a:pt x="4222830" y="307366"/>
                </a:moveTo>
                <a:cubicBezTo>
                  <a:pt x="4236253" y="306329"/>
                  <a:pt x="4243506" y="307129"/>
                  <a:pt x="4224179" y="313900"/>
                </a:cubicBezTo>
                <a:cubicBezTo>
                  <a:pt x="4236453" y="312417"/>
                  <a:pt x="4238072" y="314485"/>
                  <a:pt x="4229096" y="320144"/>
                </a:cubicBezTo>
                <a:cubicBezTo>
                  <a:pt x="4267654" y="312612"/>
                  <a:pt x="4216550" y="327637"/>
                  <a:pt x="4263244" y="319266"/>
                </a:cubicBezTo>
                <a:cubicBezTo>
                  <a:pt x="4263439" y="322076"/>
                  <a:pt x="4262034" y="323910"/>
                  <a:pt x="4258970" y="324690"/>
                </a:cubicBezTo>
                <a:cubicBezTo>
                  <a:pt x="4271810" y="323324"/>
                  <a:pt x="4266366" y="325061"/>
                  <a:pt x="4262034" y="326524"/>
                </a:cubicBezTo>
                <a:cubicBezTo>
                  <a:pt x="4275186" y="326310"/>
                  <a:pt x="4251731" y="331500"/>
                  <a:pt x="4252180" y="331520"/>
                </a:cubicBezTo>
                <a:cubicBezTo>
                  <a:pt x="4272629" y="332339"/>
                  <a:pt x="4240492" y="339969"/>
                  <a:pt x="4234423" y="341764"/>
                </a:cubicBezTo>
                <a:cubicBezTo>
                  <a:pt x="4209154" y="349198"/>
                  <a:pt x="4183398" y="365726"/>
                  <a:pt x="4156372" y="369843"/>
                </a:cubicBezTo>
                <a:cubicBezTo>
                  <a:pt x="4137016" y="372828"/>
                  <a:pt x="4122947" y="381726"/>
                  <a:pt x="4105054" y="385882"/>
                </a:cubicBezTo>
                <a:cubicBezTo>
                  <a:pt x="4087551" y="389960"/>
                  <a:pt x="4050984" y="386916"/>
                  <a:pt x="4041930" y="389609"/>
                </a:cubicBezTo>
                <a:cubicBezTo>
                  <a:pt x="4017949" y="392868"/>
                  <a:pt x="4000426" y="395365"/>
                  <a:pt x="3972562" y="401161"/>
                </a:cubicBezTo>
                <a:cubicBezTo>
                  <a:pt x="3969830" y="395346"/>
                  <a:pt x="3996290" y="387814"/>
                  <a:pt x="4001441" y="387404"/>
                </a:cubicBezTo>
                <a:cubicBezTo>
                  <a:pt x="3998514" y="385785"/>
                  <a:pt x="3980387" y="390526"/>
                  <a:pt x="4003939" y="379794"/>
                </a:cubicBezTo>
                <a:cubicBezTo>
                  <a:pt x="4002963" y="380165"/>
                  <a:pt x="3979509" y="387170"/>
                  <a:pt x="3990592" y="379365"/>
                </a:cubicBezTo>
                <a:cubicBezTo>
                  <a:pt x="3982845" y="379502"/>
                  <a:pt x="3943352" y="382370"/>
                  <a:pt x="3940581" y="384809"/>
                </a:cubicBezTo>
                <a:cubicBezTo>
                  <a:pt x="3957479" y="370018"/>
                  <a:pt x="3991938" y="381219"/>
                  <a:pt x="4009227" y="367813"/>
                </a:cubicBezTo>
                <a:cubicBezTo>
                  <a:pt x="4000836" y="368887"/>
                  <a:pt x="3992485" y="370311"/>
                  <a:pt x="3984211" y="372145"/>
                </a:cubicBezTo>
                <a:cubicBezTo>
                  <a:pt x="3991938" y="367267"/>
                  <a:pt x="4000192" y="363657"/>
                  <a:pt x="4009012" y="361335"/>
                </a:cubicBezTo>
                <a:cubicBezTo>
                  <a:pt x="3983528" y="361511"/>
                  <a:pt x="3955879" y="369121"/>
                  <a:pt x="3930434" y="375462"/>
                </a:cubicBezTo>
                <a:cubicBezTo>
                  <a:pt x="3937615" y="365179"/>
                  <a:pt x="3950825" y="365882"/>
                  <a:pt x="3961050" y="365413"/>
                </a:cubicBezTo>
                <a:cubicBezTo>
                  <a:pt x="3956698" y="365530"/>
                  <a:pt x="3956640" y="365160"/>
                  <a:pt x="3960874" y="364262"/>
                </a:cubicBezTo>
                <a:cubicBezTo>
                  <a:pt x="3939254" y="367326"/>
                  <a:pt x="3981323" y="346740"/>
                  <a:pt x="3994319" y="352554"/>
                </a:cubicBezTo>
                <a:cubicBezTo>
                  <a:pt x="3984992" y="348398"/>
                  <a:pt x="3983509" y="354974"/>
                  <a:pt x="3978592" y="348652"/>
                </a:cubicBezTo>
                <a:cubicBezTo>
                  <a:pt x="3985382" y="331344"/>
                  <a:pt x="4046301" y="350545"/>
                  <a:pt x="4022456" y="354720"/>
                </a:cubicBezTo>
                <a:cubicBezTo>
                  <a:pt x="4054809" y="361238"/>
                  <a:pt x="4088117" y="313919"/>
                  <a:pt x="4127044" y="336261"/>
                </a:cubicBezTo>
                <a:cubicBezTo>
                  <a:pt x="4124547" y="334095"/>
                  <a:pt x="4123006" y="331383"/>
                  <a:pt x="4122401" y="328163"/>
                </a:cubicBezTo>
                <a:cubicBezTo>
                  <a:pt x="4126050" y="324846"/>
                  <a:pt x="4178656" y="312456"/>
                  <a:pt x="4184471" y="311851"/>
                </a:cubicBezTo>
                <a:cubicBezTo>
                  <a:pt x="4189817" y="311276"/>
                  <a:pt x="4209408" y="308402"/>
                  <a:pt x="4222830" y="307366"/>
                </a:cubicBezTo>
                <a:close/>
                <a:moveTo>
                  <a:pt x="5989376" y="304668"/>
                </a:moveTo>
                <a:cubicBezTo>
                  <a:pt x="5991727" y="304944"/>
                  <a:pt x="5994795" y="305763"/>
                  <a:pt x="5995586" y="306075"/>
                </a:cubicBezTo>
                <a:cubicBezTo>
                  <a:pt x="5994240" y="306660"/>
                  <a:pt x="5989069" y="307987"/>
                  <a:pt x="5987469" y="306524"/>
                </a:cubicBezTo>
                <a:cubicBezTo>
                  <a:pt x="5985391" y="304661"/>
                  <a:pt x="5987025" y="304392"/>
                  <a:pt x="5989376" y="304668"/>
                </a:cubicBezTo>
                <a:close/>
                <a:moveTo>
                  <a:pt x="5032205" y="296145"/>
                </a:moveTo>
                <a:lnTo>
                  <a:pt x="5031495" y="297935"/>
                </a:lnTo>
                <a:cubicBezTo>
                  <a:pt x="5031157" y="298223"/>
                  <a:pt x="5031028" y="297710"/>
                  <a:pt x="5031171" y="297126"/>
                </a:cubicBezTo>
                <a:close/>
                <a:moveTo>
                  <a:pt x="5033080" y="293938"/>
                </a:moveTo>
                <a:cubicBezTo>
                  <a:pt x="5023090" y="296572"/>
                  <a:pt x="4998036" y="303655"/>
                  <a:pt x="4993899" y="307675"/>
                </a:cubicBezTo>
                <a:cubicBezTo>
                  <a:pt x="5015266" y="306719"/>
                  <a:pt x="5015909" y="300260"/>
                  <a:pt x="5035773" y="298602"/>
                </a:cubicBezTo>
                <a:cubicBezTo>
                  <a:pt x="5034300" y="296553"/>
                  <a:pt x="5033221" y="295892"/>
                  <a:pt x="5032474" y="295889"/>
                </a:cubicBezTo>
                <a:lnTo>
                  <a:pt x="5032205" y="296145"/>
                </a:lnTo>
                <a:close/>
                <a:moveTo>
                  <a:pt x="3893283" y="291507"/>
                </a:moveTo>
                <a:cubicBezTo>
                  <a:pt x="3891328" y="291167"/>
                  <a:pt x="3865432" y="299344"/>
                  <a:pt x="3863135" y="299870"/>
                </a:cubicBezTo>
                <a:cubicBezTo>
                  <a:pt x="3870686" y="298836"/>
                  <a:pt x="3878140" y="297314"/>
                  <a:pt x="3885496" y="295285"/>
                </a:cubicBezTo>
                <a:cubicBezTo>
                  <a:pt x="3891926" y="292680"/>
                  <a:pt x="3893934" y="291620"/>
                  <a:pt x="3893283" y="291507"/>
                </a:cubicBezTo>
                <a:close/>
                <a:moveTo>
                  <a:pt x="6156973" y="284420"/>
                </a:moveTo>
                <a:cubicBezTo>
                  <a:pt x="6175658" y="285845"/>
                  <a:pt x="6197299" y="297495"/>
                  <a:pt x="6198031" y="297158"/>
                </a:cubicBezTo>
                <a:cubicBezTo>
                  <a:pt x="6197817" y="294524"/>
                  <a:pt x="6170089" y="296631"/>
                  <a:pt x="6168294" y="296494"/>
                </a:cubicBezTo>
                <a:cubicBezTo>
                  <a:pt x="6158888" y="295655"/>
                  <a:pt x="6148742" y="290972"/>
                  <a:pt x="6140156" y="287226"/>
                </a:cubicBezTo>
                <a:cubicBezTo>
                  <a:pt x="6144844" y="284606"/>
                  <a:pt x="6150744" y="283945"/>
                  <a:pt x="6156973" y="284420"/>
                </a:cubicBezTo>
                <a:close/>
                <a:moveTo>
                  <a:pt x="5458654" y="283089"/>
                </a:moveTo>
                <a:cubicBezTo>
                  <a:pt x="5463244" y="282699"/>
                  <a:pt x="5465268" y="283148"/>
                  <a:pt x="5455746" y="285918"/>
                </a:cubicBezTo>
                <a:cubicBezTo>
                  <a:pt x="5452527" y="286250"/>
                  <a:pt x="5449327" y="286055"/>
                  <a:pt x="5446165" y="285294"/>
                </a:cubicBezTo>
                <a:cubicBezTo>
                  <a:pt x="5446906" y="284709"/>
                  <a:pt x="5454063" y="283479"/>
                  <a:pt x="5458654" y="283089"/>
                </a:cubicBezTo>
                <a:close/>
                <a:moveTo>
                  <a:pt x="3889145" y="278406"/>
                </a:moveTo>
                <a:cubicBezTo>
                  <a:pt x="3871135" y="278152"/>
                  <a:pt x="3870842" y="286192"/>
                  <a:pt x="3857105" y="292397"/>
                </a:cubicBezTo>
                <a:cubicBezTo>
                  <a:pt x="3860110" y="293821"/>
                  <a:pt x="3863193" y="293802"/>
                  <a:pt x="3866374" y="292280"/>
                </a:cubicBezTo>
                <a:cubicBezTo>
                  <a:pt x="3857281" y="292260"/>
                  <a:pt x="3886686" y="278738"/>
                  <a:pt x="3889145" y="278406"/>
                </a:cubicBezTo>
                <a:close/>
                <a:moveTo>
                  <a:pt x="5069004" y="271967"/>
                </a:moveTo>
                <a:cubicBezTo>
                  <a:pt x="5068633" y="273059"/>
                  <a:pt x="5064086" y="274074"/>
                  <a:pt x="5072789" y="272279"/>
                </a:cubicBezTo>
                <a:cubicBezTo>
                  <a:pt x="5071404" y="272318"/>
                  <a:pt x="5070037" y="272220"/>
                  <a:pt x="5069004" y="271967"/>
                </a:cubicBezTo>
                <a:close/>
                <a:moveTo>
                  <a:pt x="3186393" y="262152"/>
                </a:moveTo>
                <a:lnTo>
                  <a:pt x="3156942" y="282790"/>
                </a:lnTo>
                <a:lnTo>
                  <a:pt x="3146480" y="287152"/>
                </a:lnTo>
                <a:lnTo>
                  <a:pt x="3110487" y="300429"/>
                </a:lnTo>
                <a:lnTo>
                  <a:pt x="3078770" y="309158"/>
                </a:lnTo>
                <a:lnTo>
                  <a:pt x="3082605" y="307421"/>
                </a:lnTo>
                <a:cubicBezTo>
                  <a:pt x="3062840" y="306348"/>
                  <a:pt x="3043950" y="320105"/>
                  <a:pt x="3025257" y="324437"/>
                </a:cubicBezTo>
                <a:cubicBezTo>
                  <a:pt x="3035063" y="320934"/>
                  <a:pt x="3048362" y="317355"/>
                  <a:pt x="3063214" y="313440"/>
                </a:cubicBezTo>
                <a:lnTo>
                  <a:pt x="3078770" y="309158"/>
                </a:lnTo>
                <a:lnTo>
                  <a:pt x="3060919" y="317243"/>
                </a:lnTo>
                <a:lnTo>
                  <a:pt x="3036067" y="325837"/>
                </a:lnTo>
                <a:cubicBezTo>
                  <a:pt x="3021106" y="331591"/>
                  <a:pt x="3006944" y="337824"/>
                  <a:pt x="2995502" y="344400"/>
                </a:cubicBezTo>
                <a:lnTo>
                  <a:pt x="2993890" y="345770"/>
                </a:lnTo>
                <a:lnTo>
                  <a:pt x="2987558" y="348359"/>
                </a:lnTo>
                <a:cubicBezTo>
                  <a:pt x="2973491" y="354935"/>
                  <a:pt x="2959479" y="361589"/>
                  <a:pt x="2945489" y="368360"/>
                </a:cubicBezTo>
                <a:cubicBezTo>
                  <a:pt x="2946446" y="367911"/>
                  <a:pt x="2882775" y="386429"/>
                  <a:pt x="2910405" y="384672"/>
                </a:cubicBezTo>
                <a:cubicBezTo>
                  <a:pt x="2876414" y="408654"/>
                  <a:pt x="2832393" y="413766"/>
                  <a:pt x="2784978" y="438098"/>
                </a:cubicBezTo>
                <a:cubicBezTo>
                  <a:pt x="2787767" y="437006"/>
                  <a:pt x="2812510" y="427347"/>
                  <a:pt x="2812783" y="430742"/>
                </a:cubicBezTo>
                <a:cubicBezTo>
                  <a:pt x="2813144" y="434859"/>
                  <a:pt x="2795285" y="442913"/>
                  <a:pt x="2776323" y="450460"/>
                </a:cubicBezTo>
                <a:lnTo>
                  <a:pt x="2751081" y="460121"/>
                </a:lnTo>
                <a:lnTo>
                  <a:pt x="2750581" y="460246"/>
                </a:lnTo>
                <a:cubicBezTo>
                  <a:pt x="2743020" y="463056"/>
                  <a:pt x="2735415" y="466304"/>
                  <a:pt x="2733248" y="467133"/>
                </a:cubicBezTo>
                <a:cubicBezTo>
                  <a:pt x="2735273" y="466089"/>
                  <a:pt x="2741301" y="463808"/>
                  <a:pt x="2749193" y="460844"/>
                </a:cubicBezTo>
                <a:lnTo>
                  <a:pt x="2751081" y="460121"/>
                </a:lnTo>
                <a:lnTo>
                  <a:pt x="2767649" y="455992"/>
                </a:lnTo>
                <a:cubicBezTo>
                  <a:pt x="2768469" y="456382"/>
                  <a:pt x="2727571" y="472168"/>
                  <a:pt x="2717015" y="476070"/>
                </a:cubicBezTo>
                <a:cubicBezTo>
                  <a:pt x="2730946" y="471485"/>
                  <a:pt x="2715551" y="476246"/>
                  <a:pt x="2747512" y="469221"/>
                </a:cubicBezTo>
                <a:cubicBezTo>
                  <a:pt x="2737327" y="479563"/>
                  <a:pt x="2725151" y="486529"/>
                  <a:pt x="2711023" y="490139"/>
                </a:cubicBezTo>
                <a:cubicBezTo>
                  <a:pt x="2747844" y="477339"/>
                  <a:pt x="2701228" y="502217"/>
                  <a:pt x="2694321" y="505632"/>
                </a:cubicBezTo>
                <a:cubicBezTo>
                  <a:pt x="2683589" y="510998"/>
                  <a:pt x="2650261" y="519642"/>
                  <a:pt x="2644778" y="528638"/>
                </a:cubicBezTo>
                <a:cubicBezTo>
                  <a:pt x="2634612" y="537379"/>
                  <a:pt x="2621948" y="545341"/>
                  <a:pt x="2609908" y="551546"/>
                </a:cubicBezTo>
                <a:cubicBezTo>
                  <a:pt x="2580873" y="566492"/>
                  <a:pt x="2592641" y="563507"/>
                  <a:pt x="2578786" y="572073"/>
                </a:cubicBezTo>
                <a:cubicBezTo>
                  <a:pt x="2585888" y="569146"/>
                  <a:pt x="2597694" y="559019"/>
                  <a:pt x="2611607" y="558882"/>
                </a:cubicBezTo>
                <a:cubicBezTo>
                  <a:pt x="2609812" y="558902"/>
                  <a:pt x="2575917" y="581010"/>
                  <a:pt x="2569419" y="585205"/>
                </a:cubicBezTo>
                <a:cubicBezTo>
                  <a:pt x="2562318" y="589791"/>
                  <a:pt x="2478452" y="639490"/>
                  <a:pt x="2518355" y="608816"/>
                </a:cubicBezTo>
                <a:cubicBezTo>
                  <a:pt x="2510686" y="606201"/>
                  <a:pt x="2484929" y="621674"/>
                  <a:pt x="2479914" y="625499"/>
                </a:cubicBezTo>
                <a:cubicBezTo>
                  <a:pt x="2473124" y="630689"/>
                  <a:pt x="2399678" y="659900"/>
                  <a:pt x="2430411" y="650124"/>
                </a:cubicBezTo>
                <a:cubicBezTo>
                  <a:pt x="2413278" y="661032"/>
                  <a:pt x="2394079" y="667783"/>
                  <a:pt x="2375385" y="675393"/>
                </a:cubicBezTo>
                <a:cubicBezTo>
                  <a:pt x="2376653" y="672505"/>
                  <a:pt x="2378819" y="670320"/>
                  <a:pt x="2381843" y="668876"/>
                </a:cubicBezTo>
                <a:cubicBezTo>
                  <a:pt x="2361277" y="677500"/>
                  <a:pt x="2346623" y="690301"/>
                  <a:pt x="2325783" y="699160"/>
                </a:cubicBezTo>
                <a:cubicBezTo>
                  <a:pt x="2325765" y="695647"/>
                  <a:pt x="2327266" y="692779"/>
                  <a:pt x="2330271" y="690633"/>
                </a:cubicBezTo>
                <a:cubicBezTo>
                  <a:pt x="2328183" y="692155"/>
                  <a:pt x="2311852" y="710301"/>
                  <a:pt x="2321217" y="698262"/>
                </a:cubicBezTo>
                <a:cubicBezTo>
                  <a:pt x="2313997" y="703745"/>
                  <a:pt x="2306075" y="707862"/>
                  <a:pt x="2297452" y="710614"/>
                </a:cubicBezTo>
                <a:cubicBezTo>
                  <a:pt x="2318856" y="683374"/>
                  <a:pt x="2356340" y="672954"/>
                  <a:pt x="2384419" y="654612"/>
                </a:cubicBezTo>
                <a:cubicBezTo>
                  <a:pt x="2343189" y="671276"/>
                  <a:pt x="2390741" y="648739"/>
                  <a:pt x="2368770" y="655568"/>
                </a:cubicBezTo>
                <a:cubicBezTo>
                  <a:pt x="2380809" y="640485"/>
                  <a:pt x="2427524" y="630436"/>
                  <a:pt x="2426840" y="631080"/>
                </a:cubicBezTo>
                <a:lnTo>
                  <a:pt x="2469511" y="610814"/>
                </a:lnTo>
                <a:lnTo>
                  <a:pt x="2469957" y="610610"/>
                </a:lnTo>
                <a:cubicBezTo>
                  <a:pt x="2474033" y="608708"/>
                  <a:pt x="2476920" y="607328"/>
                  <a:pt x="2477417" y="607059"/>
                </a:cubicBezTo>
                <a:lnTo>
                  <a:pt x="2469511" y="610814"/>
                </a:lnTo>
                <a:lnTo>
                  <a:pt x="2455360" y="617289"/>
                </a:lnTo>
                <a:cubicBezTo>
                  <a:pt x="2444850" y="621996"/>
                  <a:pt x="2434382" y="626426"/>
                  <a:pt x="2433552" y="625850"/>
                </a:cubicBezTo>
                <a:cubicBezTo>
                  <a:pt x="2434977" y="624914"/>
                  <a:pt x="2459172" y="610298"/>
                  <a:pt x="2440850" y="616133"/>
                </a:cubicBezTo>
                <a:lnTo>
                  <a:pt x="2456005" y="605769"/>
                </a:lnTo>
                <a:lnTo>
                  <a:pt x="2457482" y="604916"/>
                </a:lnTo>
                <a:cubicBezTo>
                  <a:pt x="2463761" y="600885"/>
                  <a:pt x="2470885" y="595947"/>
                  <a:pt x="2479740" y="589537"/>
                </a:cubicBezTo>
                <a:lnTo>
                  <a:pt x="2456005" y="605769"/>
                </a:lnTo>
                <a:lnTo>
                  <a:pt x="2440297" y="614848"/>
                </a:lnTo>
                <a:cubicBezTo>
                  <a:pt x="2429353" y="620407"/>
                  <a:pt x="2418255" y="624592"/>
                  <a:pt x="2399933" y="631919"/>
                </a:cubicBezTo>
                <a:cubicBezTo>
                  <a:pt x="2409961" y="626240"/>
                  <a:pt x="2422332" y="614767"/>
                  <a:pt x="2430820" y="607313"/>
                </a:cubicBezTo>
                <a:cubicBezTo>
                  <a:pt x="2412420" y="619352"/>
                  <a:pt x="2407171" y="620601"/>
                  <a:pt x="2415093" y="611001"/>
                </a:cubicBezTo>
                <a:cubicBezTo>
                  <a:pt x="2404420" y="619060"/>
                  <a:pt x="2404850" y="626650"/>
                  <a:pt x="2383659" y="637929"/>
                </a:cubicBezTo>
                <a:cubicBezTo>
                  <a:pt x="2415952" y="591469"/>
                  <a:pt x="2361472" y="669773"/>
                  <a:pt x="2356477" y="644173"/>
                </a:cubicBezTo>
                <a:cubicBezTo>
                  <a:pt x="2339540" y="655549"/>
                  <a:pt x="2306973" y="687081"/>
                  <a:pt x="2277021" y="683764"/>
                </a:cubicBezTo>
                <a:cubicBezTo>
                  <a:pt x="2284865" y="678788"/>
                  <a:pt x="2293002" y="674437"/>
                  <a:pt x="2301490" y="670671"/>
                </a:cubicBezTo>
                <a:cubicBezTo>
                  <a:pt x="2290348" y="676935"/>
                  <a:pt x="2278523" y="681403"/>
                  <a:pt x="2266016" y="684018"/>
                </a:cubicBezTo>
                <a:cubicBezTo>
                  <a:pt x="2280026" y="677578"/>
                  <a:pt x="2267616" y="680993"/>
                  <a:pt x="2263128" y="681481"/>
                </a:cubicBezTo>
                <a:cubicBezTo>
                  <a:pt x="2282231" y="669403"/>
                  <a:pt x="2302427" y="659354"/>
                  <a:pt x="2322661" y="649500"/>
                </a:cubicBezTo>
                <a:cubicBezTo>
                  <a:pt x="2319227" y="650924"/>
                  <a:pt x="2315734" y="652114"/>
                  <a:pt x="2312105" y="652953"/>
                </a:cubicBezTo>
                <a:cubicBezTo>
                  <a:pt x="2315149" y="650963"/>
                  <a:pt x="2318095" y="648817"/>
                  <a:pt x="2320944" y="646612"/>
                </a:cubicBezTo>
                <a:cubicBezTo>
                  <a:pt x="2305900" y="655056"/>
                  <a:pt x="2283041" y="672907"/>
                  <a:pt x="2263233" y="679748"/>
                </a:cubicBezTo>
                <a:lnTo>
                  <a:pt x="2244985" y="682146"/>
                </a:lnTo>
                <a:lnTo>
                  <a:pt x="2245029" y="682115"/>
                </a:lnTo>
                <a:lnTo>
                  <a:pt x="2255381" y="674847"/>
                </a:lnTo>
                <a:cubicBezTo>
                  <a:pt x="2251479" y="676837"/>
                  <a:pt x="2247382" y="677461"/>
                  <a:pt x="2243167" y="676700"/>
                </a:cubicBezTo>
                <a:cubicBezTo>
                  <a:pt x="2241625" y="674652"/>
                  <a:pt x="2255108" y="667627"/>
                  <a:pt x="2242893" y="672212"/>
                </a:cubicBezTo>
                <a:cubicBezTo>
                  <a:pt x="2259596" y="661012"/>
                  <a:pt x="2279265" y="656153"/>
                  <a:pt x="2297041" y="647139"/>
                </a:cubicBezTo>
                <a:cubicBezTo>
                  <a:pt x="2284045" y="647509"/>
                  <a:pt x="2269430" y="657929"/>
                  <a:pt x="2257684" y="662885"/>
                </a:cubicBezTo>
                <a:cubicBezTo>
                  <a:pt x="2257118" y="662749"/>
                  <a:pt x="2278211" y="650300"/>
                  <a:pt x="2281138" y="648680"/>
                </a:cubicBezTo>
                <a:cubicBezTo>
                  <a:pt x="2266894" y="652583"/>
                  <a:pt x="2282543" y="646007"/>
                  <a:pt x="2287226" y="643373"/>
                </a:cubicBezTo>
                <a:cubicBezTo>
                  <a:pt x="2277900" y="648036"/>
                  <a:pt x="2315441" y="628543"/>
                  <a:pt x="2321491" y="625987"/>
                </a:cubicBezTo>
                <a:cubicBezTo>
                  <a:pt x="2271167" y="637382"/>
                  <a:pt x="2352575" y="605986"/>
                  <a:pt x="2368438" y="594922"/>
                </a:cubicBezTo>
                <a:cubicBezTo>
                  <a:pt x="2360906" y="599410"/>
                  <a:pt x="2352828" y="602474"/>
                  <a:pt x="2344203" y="604132"/>
                </a:cubicBezTo>
                <a:cubicBezTo>
                  <a:pt x="2367092" y="586883"/>
                  <a:pt x="2388146" y="587761"/>
                  <a:pt x="2413688" y="580932"/>
                </a:cubicBezTo>
                <a:cubicBezTo>
                  <a:pt x="2417532" y="579898"/>
                  <a:pt x="2453728" y="567897"/>
                  <a:pt x="2437221" y="577341"/>
                </a:cubicBezTo>
                <a:cubicBezTo>
                  <a:pt x="2438100" y="577263"/>
                  <a:pt x="2485124" y="554765"/>
                  <a:pt x="2469300" y="565068"/>
                </a:cubicBezTo>
                <a:cubicBezTo>
                  <a:pt x="2472734" y="563604"/>
                  <a:pt x="2476207" y="563273"/>
                  <a:pt x="2479797" y="564034"/>
                </a:cubicBezTo>
                <a:cubicBezTo>
                  <a:pt x="2472247" y="569712"/>
                  <a:pt x="2464519" y="575176"/>
                  <a:pt x="2456675" y="580483"/>
                </a:cubicBezTo>
                <a:cubicBezTo>
                  <a:pt x="2460987" y="578512"/>
                  <a:pt x="2471349" y="571829"/>
                  <a:pt x="2481971" y="566722"/>
                </a:cubicBezTo>
                <a:lnTo>
                  <a:pt x="2497014" y="561163"/>
                </a:lnTo>
                <a:lnTo>
                  <a:pt x="2497461" y="561039"/>
                </a:lnTo>
                <a:lnTo>
                  <a:pt x="2508832" y="562414"/>
                </a:lnTo>
                <a:cubicBezTo>
                  <a:pt x="2498004" y="568561"/>
                  <a:pt x="2486959" y="574317"/>
                  <a:pt x="2475700" y="579722"/>
                </a:cubicBezTo>
                <a:cubicBezTo>
                  <a:pt x="2493495" y="571624"/>
                  <a:pt x="2514647" y="569244"/>
                  <a:pt x="2547312" y="556463"/>
                </a:cubicBezTo>
                <a:cubicBezTo>
                  <a:pt x="2545878" y="553322"/>
                  <a:pt x="2543731" y="552107"/>
                  <a:pt x="2540873" y="552829"/>
                </a:cubicBezTo>
                <a:lnTo>
                  <a:pt x="2536996" y="555719"/>
                </a:lnTo>
                <a:lnTo>
                  <a:pt x="2501379" y="569966"/>
                </a:lnTo>
                <a:cubicBezTo>
                  <a:pt x="2508344" y="566005"/>
                  <a:pt x="2514413" y="560970"/>
                  <a:pt x="2519584" y="554902"/>
                </a:cubicBezTo>
                <a:lnTo>
                  <a:pt x="2497461" y="561039"/>
                </a:lnTo>
                <a:lnTo>
                  <a:pt x="2497377" y="561028"/>
                </a:lnTo>
                <a:lnTo>
                  <a:pt x="2497014" y="561163"/>
                </a:lnTo>
                <a:lnTo>
                  <a:pt x="2487154" y="563897"/>
                </a:lnTo>
                <a:cubicBezTo>
                  <a:pt x="2486676" y="555668"/>
                  <a:pt x="2492905" y="548744"/>
                  <a:pt x="2502816" y="542873"/>
                </a:cubicBezTo>
                <a:lnTo>
                  <a:pt x="2507907" y="540889"/>
                </a:lnTo>
                <a:lnTo>
                  <a:pt x="2507720" y="541067"/>
                </a:lnTo>
                <a:lnTo>
                  <a:pt x="2510075" y="540045"/>
                </a:lnTo>
                <a:lnTo>
                  <a:pt x="2540563" y="528165"/>
                </a:lnTo>
                <a:cubicBezTo>
                  <a:pt x="2569054" y="520125"/>
                  <a:pt x="2600162" y="515281"/>
                  <a:pt x="2609674" y="511603"/>
                </a:cubicBezTo>
                <a:cubicBezTo>
                  <a:pt x="2599820" y="514666"/>
                  <a:pt x="2600191" y="512949"/>
                  <a:pt x="2610806" y="506491"/>
                </a:cubicBezTo>
                <a:cubicBezTo>
                  <a:pt x="2601596" y="509125"/>
                  <a:pt x="2592249" y="511096"/>
                  <a:pt x="2582747" y="512422"/>
                </a:cubicBezTo>
                <a:cubicBezTo>
                  <a:pt x="2591820" y="506803"/>
                  <a:pt x="2601207" y="501749"/>
                  <a:pt x="2610865" y="497261"/>
                </a:cubicBezTo>
                <a:cubicBezTo>
                  <a:pt x="2595957" y="503915"/>
                  <a:pt x="2584522" y="506198"/>
                  <a:pt x="2591742" y="501359"/>
                </a:cubicBezTo>
                <a:cubicBezTo>
                  <a:pt x="2577703" y="508198"/>
                  <a:pt x="2564132" y="515598"/>
                  <a:pt x="2550354" y="522552"/>
                </a:cubicBezTo>
                <a:lnTo>
                  <a:pt x="2510075" y="540045"/>
                </a:lnTo>
                <a:lnTo>
                  <a:pt x="2507907" y="540889"/>
                </a:lnTo>
                <a:lnTo>
                  <a:pt x="2514179" y="534921"/>
                </a:lnTo>
                <a:cubicBezTo>
                  <a:pt x="2496520" y="545223"/>
                  <a:pt x="2419932" y="570610"/>
                  <a:pt x="2448831" y="555897"/>
                </a:cubicBezTo>
                <a:cubicBezTo>
                  <a:pt x="2429864" y="563117"/>
                  <a:pt x="2430781" y="561087"/>
                  <a:pt x="2451563" y="549809"/>
                </a:cubicBezTo>
                <a:cubicBezTo>
                  <a:pt x="2439543" y="555487"/>
                  <a:pt x="2427524" y="561068"/>
                  <a:pt x="2415444" y="566609"/>
                </a:cubicBezTo>
                <a:cubicBezTo>
                  <a:pt x="2413825" y="563078"/>
                  <a:pt x="2569225" y="487388"/>
                  <a:pt x="2591761" y="478119"/>
                </a:cubicBezTo>
                <a:cubicBezTo>
                  <a:pt x="2589771" y="478392"/>
                  <a:pt x="2587801" y="478568"/>
                  <a:pt x="2585810" y="478626"/>
                </a:cubicBezTo>
                <a:cubicBezTo>
                  <a:pt x="2621480" y="459133"/>
                  <a:pt x="2674340" y="437123"/>
                  <a:pt x="2712292" y="425005"/>
                </a:cubicBezTo>
                <a:cubicBezTo>
                  <a:pt x="2707883" y="425454"/>
                  <a:pt x="2703668" y="426586"/>
                  <a:pt x="2699648" y="428342"/>
                </a:cubicBezTo>
                <a:cubicBezTo>
                  <a:pt x="2712760" y="420947"/>
                  <a:pt x="2726673" y="415503"/>
                  <a:pt x="2741328" y="411990"/>
                </a:cubicBezTo>
                <a:cubicBezTo>
                  <a:pt x="2737815" y="412381"/>
                  <a:pt x="2731785" y="413200"/>
                  <a:pt x="2727687" y="414234"/>
                </a:cubicBezTo>
                <a:cubicBezTo>
                  <a:pt x="2771162" y="395970"/>
                  <a:pt x="2791377" y="398780"/>
                  <a:pt x="2823456" y="379775"/>
                </a:cubicBezTo>
                <a:cubicBezTo>
                  <a:pt x="2774167" y="394312"/>
                  <a:pt x="2819632" y="375814"/>
                  <a:pt x="2828100" y="372887"/>
                </a:cubicBezTo>
                <a:cubicBezTo>
                  <a:pt x="2841506" y="368224"/>
                  <a:pt x="2855472" y="364692"/>
                  <a:pt x="2869360" y="361026"/>
                </a:cubicBezTo>
                <a:lnTo>
                  <a:pt x="2896493" y="352601"/>
                </a:lnTo>
                <a:lnTo>
                  <a:pt x="2899829" y="354489"/>
                </a:lnTo>
                <a:cubicBezTo>
                  <a:pt x="2902566" y="354042"/>
                  <a:pt x="2906005" y="351998"/>
                  <a:pt x="2910151" y="348359"/>
                </a:cubicBezTo>
                <a:lnTo>
                  <a:pt x="2896493" y="352601"/>
                </a:lnTo>
                <a:lnTo>
                  <a:pt x="2893721" y="351032"/>
                </a:lnTo>
                <a:cubicBezTo>
                  <a:pt x="2946289" y="326368"/>
                  <a:pt x="2996202" y="312183"/>
                  <a:pt x="3054781" y="294445"/>
                </a:cubicBezTo>
                <a:cubicBezTo>
                  <a:pt x="3076049" y="287987"/>
                  <a:pt x="3088283" y="286211"/>
                  <a:pt x="3115777" y="277255"/>
                </a:cubicBezTo>
                <a:cubicBezTo>
                  <a:pt x="3124539" y="272825"/>
                  <a:pt x="3133826" y="270367"/>
                  <a:pt x="3143602" y="269879"/>
                </a:cubicBezTo>
                <a:cubicBezTo>
                  <a:pt x="3125123" y="276611"/>
                  <a:pt x="3160090" y="264259"/>
                  <a:pt x="3146353" y="271791"/>
                </a:cubicBezTo>
                <a:cubicBezTo>
                  <a:pt x="3145768" y="272006"/>
                  <a:pt x="3189301" y="258581"/>
                  <a:pt x="3186393" y="262152"/>
                </a:cubicBezTo>
                <a:close/>
                <a:moveTo>
                  <a:pt x="3244562" y="253976"/>
                </a:moveTo>
                <a:cubicBezTo>
                  <a:pt x="3237771" y="254698"/>
                  <a:pt x="3226863" y="255322"/>
                  <a:pt x="3226863" y="255322"/>
                </a:cubicBezTo>
                <a:cubicBezTo>
                  <a:pt x="3226863" y="255322"/>
                  <a:pt x="3238063" y="255498"/>
                  <a:pt x="3244562" y="253976"/>
                </a:cubicBezTo>
                <a:close/>
                <a:moveTo>
                  <a:pt x="5075362" y="250845"/>
                </a:moveTo>
                <a:cubicBezTo>
                  <a:pt x="5077621" y="251814"/>
                  <a:pt x="5070018" y="259157"/>
                  <a:pt x="5069199" y="252747"/>
                </a:cubicBezTo>
                <a:cubicBezTo>
                  <a:pt x="5072760" y="250908"/>
                  <a:pt x="5074609" y="250522"/>
                  <a:pt x="5075362" y="250845"/>
                </a:cubicBezTo>
                <a:close/>
                <a:moveTo>
                  <a:pt x="3946688" y="234034"/>
                </a:moveTo>
                <a:cubicBezTo>
                  <a:pt x="3938103" y="235751"/>
                  <a:pt x="3945420" y="234112"/>
                  <a:pt x="3941361" y="235693"/>
                </a:cubicBezTo>
                <a:cubicBezTo>
                  <a:pt x="3939566" y="237019"/>
                  <a:pt x="3941342" y="236473"/>
                  <a:pt x="3946688" y="234034"/>
                </a:cubicBezTo>
                <a:close/>
                <a:moveTo>
                  <a:pt x="5124143" y="232634"/>
                </a:moveTo>
                <a:lnTo>
                  <a:pt x="5119634" y="233652"/>
                </a:lnTo>
                <a:lnTo>
                  <a:pt x="5118000" y="232883"/>
                </a:lnTo>
                <a:close/>
                <a:moveTo>
                  <a:pt x="5126056" y="232203"/>
                </a:moveTo>
                <a:lnTo>
                  <a:pt x="5127139" y="232513"/>
                </a:lnTo>
                <a:lnTo>
                  <a:pt x="5124143" y="232634"/>
                </a:lnTo>
                <a:close/>
                <a:moveTo>
                  <a:pt x="5151720" y="231295"/>
                </a:moveTo>
                <a:cubicBezTo>
                  <a:pt x="5149762" y="231200"/>
                  <a:pt x="5147991" y="231283"/>
                  <a:pt x="5144069" y="231380"/>
                </a:cubicBezTo>
                <a:cubicBezTo>
                  <a:pt x="5149552" y="232083"/>
                  <a:pt x="5154996" y="232356"/>
                  <a:pt x="5160499" y="232278"/>
                </a:cubicBezTo>
                <a:cubicBezTo>
                  <a:pt x="5155826" y="231663"/>
                  <a:pt x="5153679" y="231390"/>
                  <a:pt x="5151720" y="231295"/>
                </a:cubicBezTo>
                <a:close/>
                <a:moveTo>
                  <a:pt x="3969967" y="227575"/>
                </a:moveTo>
                <a:cubicBezTo>
                  <a:pt x="3974162" y="226170"/>
                  <a:pt x="3958513" y="230385"/>
                  <a:pt x="3958318" y="230444"/>
                </a:cubicBezTo>
                <a:cubicBezTo>
                  <a:pt x="3961596" y="229546"/>
                  <a:pt x="3967079" y="228317"/>
                  <a:pt x="3969967" y="227575"/>
                </a:cubicBezTo>
                <a:close/>
                <a:moveTo>
                  <a:pt x="4070984" y="209565"/>
                </a:moveTo>
                <a:cubicBezTo>
                  <a:pt x="4062087" y="211906"/>
                  <a:pt x="4066477" y="210950"/>
                  <a:pt x="4067453" y="214989"/>
                </a:cubicBezTo>
                <a:cubicBezTo>
                  <a:pt x="4056213" y="216141"/>
                  <a:pt x="4044994" y="216902"/>
                  <a:pt x="4033696" y="217233"/>
                </a:cubicBezTo>
                <a:cubicBezTo>
                  <a:pt x="4035042" y="217399"/>
                  <a:pt x="4042403" y="217160"/>
                  <a:pt x="4049374" y="217458"/>
                </a:cubicBezTo>
                <a:lnTo>
                  <a:pt x="4062676" y="220893"/>
                </a:lnTo>
                <a:lnTo>
                  <a:pt x="4062711" y="220902"/>
                </a:lnTo>
                <a:lnTo>
                  <a:pt x="4062691" y="220902"/>
                </a:lnTo>
                <a:lnTo>
                  <a:pt x="4043023" y="222951"/>
                </a:lnTo>
                <a:cubicBezTo>
                  <a:pt x="4048115" y="223751"/>
                  <a:pt x="4053208" y="223848"/>
                  <a:pt x="4058281" y="223224"/>
                </a:cubicBezTo>
                <a:cubicBezTo>
                  <a:pt x="4053540" y="229039"/>
                  <a:pt x="3998943" y="234541"/>
                  <a:pt x="3992094" y="227107"/>
                </a:cubicBezTo>
                <a:cubicBezTo>
                  <a:pt x="3996387" y="223399"/>
                  <a:pt x="3996485" y="222307"/>
                  <a:pt x="3992406" y="223829"/>
                </a:cubicBezTo>
                <a:lnTo>
                  <a:pt x="4026817" y="211373"/>
                </a:lnTo>
                <a:lnTo>
                  <a:pt x="4032720" y="210189"/>
                </a:lnTo>
                <a:lnTo>
                  <a:pt x="4032038" y="210182"/>
                </a:lnTo>
                <a:close/>
                <a:moveTo>
                  <a:pt x="6404437" y="207848"/>
                </a:moveTo>
                <a:cubicBezTo>
                  <a:pt x="6398173" y="208219"/>
                  <a:pt x="6405783" y="208472"/>
                  <a:pt x="6408067" y="208570"/>
                </a:cubicBezTo>
                <a:cubicBezTo>
                  <a:pt x="6405140" y="206755"/>
                  <a:pt x="6407579" y="208550"/>
                  <a:pt x="6404437" y="207848"/>
                </a:cubicBezTo>
                <a:close/>
                <a:moveTo>
                  <a:pt x="5592609" y="203643"/>
                </a:moveTo>
                <a:cubicBezTo>
                  <a:pt x="5592228" y="203921"/>
                  <a:pt x="5592277" y="204687"/>
                  <a:pt x="5593487" y="205018"/>
                </a:cubicBezTo>
                <a:cubicBezTo>
                  <a:pt x="5593565" y="205077"/>
                  <a:pt x="5593799" y="205136"/>
                  <a:pt x="5594307" y="205194"/>
                </a:cubicBezTo>
                <a:lnTo>
                  <a:pt x="5594301" y="205189"/>
                </a:lnTo>
                <a:close/>
                <a:moveTo>
                  <a:pt x="6375122" y="200821"/>
                </a:moveTo>
                <a:cubicBezTo>
                  <a:pt x="6378285" y="200989"/>
                  <a:pt x="6381959" y="201458"/>
                  <a:pt x="6376651" y="201721"/>
                </a:cubicBezTo>
                <a:cubicBezTo>
                  <a:pt x="6369304" y="200785"/>
                  <a:pt x="6371958" y="200653"/>
                  <a:pt x="6375122" y="200821"/>
                </a:cubicBezTo>
                <a:close/>
                <a:moveTo>
                  <a:pt x="6336786" y="198838"/>
                </a:moveTo>
                <a:cubicBezTo>
                  <a:pt x="6345923" y="199848"/>
                  <a:pt x="6358250" y="202570"/>
                  <a:pt x="6362309" y="202735"/>
                </a:cubicBezTo>
                <a:cubicBezTo>
                  <a:pt x="6358738" y="199516"/>
                  <a:pt x="6354192" y="198248"/>
                  <a:pt x="6348689" y="198950"/>
                </a:cubicBezTo>
                <a:cubicBezTo>
                  <a:pt x="6360904" y="201838"/>
                  <a:pt x="6373256" y="203594"/>
                  <a:pt x="6385822" y="204121"/>
                </a:cubicBezTo>
                <a:cubicBezTo>
                  <a:pt x="6383831" y="203731"/>
                  <a:pt x="6382134" y="202774"/>
                  <a:pt x="6380826" y="201292"/>
                </a:cubicBezTo>
                <a:cubicBezTo>
                  <a:pt x="6412730" y="206658"/>
                  <a:pt x="6444126" y="214775"/>
                  <a:pt x="6476283" y="218931"/>
                </a:cubicBezTo>
                <a:lnTo>
                  <a:pt x="6476322" y="218951"/>
                </a:lnTo>
                <a:cubicBezTo>
                  <a:pt x="6493376" y="221136"/>
                  <a:pt x="6518723" y="223419"/>
                  <a:pt x="6535484" y="228297"/>
                </a:cubicBezTo>
                <a:cubicBezTo>
                  <a:pt x="6537377" y="229273"/>
                  <a:pt x="6604599" y="243127"/>
                  <a:pt x="6623526" y="249078"/>
                </a:cubicBezTo>
                <a:cubicBezTo>
                  <a:pt x="6556090" y="251147"/>
                  <a:pt x="6479093" y="216141"/>
                  <a:pt x="6413491" y="228356"/>
                </a:cubicBezTo>
                <a:cubicBezTo>
                  <a:pt x="6432887" y="232453"/>
                  <a:pt x="6413627" y="228356"/>
                  <a:pt x="6420730" y="233214"/>
                </a:cubicBezTo>
                <a:cubicBezTo>
                  <a:pt x="6405491" y="231595"/>
                  <a:pt x="6387461" y="234132"/>
                  <a:pt x="6372631" y="230034"/>
                </a:cubicBezTo>
                <a:cubicBezTo>
                  <a:pt x="6393939" y="241585"/>
                  <a:pt x="6346679" y="232102"/>
                  <a:pt x="6348123" y="231419"/>
                </a:cubicBezTo>
                <a:cubicBezTo>
                  <a:pt x="6353235" y="233292"/>
                  <a:pt x="6357782" y="236044"/>
                  <a:pt x="6361801" y="239712"/>
                </a:cubicBezTo>
                <a:cubicBezTo>
                  <a:pt x="6360650" y="236649"/>
                  <a:pt x="6318054" y="249508"/>
                  <a:pt x="6320376" y="249898"/>
                </a:cubicBezTo>
                <a:cubicBezTo>
                  <a:pt x="6330581" y="254698"/>
                  <a:pt x="6314171" y="254308"/>
                  <a:pt x="6310795" y="253878"/>
                </a:cubicBezTo>
                <a:cubicBezTo>
                  <a:pt x="6314893" y="256571"/>
                  <a:pt x="6395519" y="304319"/>
                  <a:pt x="6395500" y="303363"/>
                </a:cubicBezTo>
                <a:cubicBezTo>
                  <a:pt x="6395578" y="306504"/>
                  <a:pt x="6372182" y="300748"/>
                  <a:pt x="6375109" y="302016"/>
                </a:cubicBezTo>
                <a:cubicBezTo>
                  <a:pt x="6386349" y="303207"/>
                  <a:pt x="6382193" y="301372"/>
                  <a:pt x="6362641" y="296533"/>
                </a:cubicBezTo>
                <a:cubicBezTo>
                  <a:pt x="6386466" y="304670"/>
                  <a:pt x="6322347" y="291343"/>
                  <a:pt x="6313878" y="287440"/>
                </a:cubicBezTo>
                <a:cubicBezTo>
                  <a:pt x="6291263" y="282074"/>
                  <a:pt x="6273233" y="272786"/>
                  <a:pt x="6269506" y="271596"/>
                </a:cubicBezTo>
                <a:cubicBezTo>
                  <a:pt x="6275087" y="275167"/>
                  <a:pt x="6278775" y="275225"/>
                  <a:pt x="6280570" y="271791"/>
                </a:cubicBezTo>
                <a:cubicBezTo>
                  <a:pt x="6274248" y="270054"/>
                  <a:pt x="6259672" y="257332"/>
                  <a:pt x="6252510" y="261937"/>
                </a:cubicBezTo>
                <a:cubicBezTo>
                  <a:pt x="6259672" y="262952"/>
                  <a:pt x="6262033" y="266269"/>
                  <a:pt x="6259594" y="271791"/>
                </a:cubicBezTo>
                <a:cubicBezTo>
                  <a:pt x="6258092" y="270650"/>
                  <a:pt x="6245652" y="264796"/>
                  <a:pt x="6238505" y="260774"/>
                </a:cubicBezTo>
                <a:lnTo>
                  <a:pt x="6234248" y="257310"/>
                </a:lnTo>
                <a:lnTo>
                  <a:pt x="6240285" y="258809"/>
                </a:lnTo>
                <a:cubicBezTo>
                  <a:pt x="6245351" y="259915"/>
                  <a:pt x="6248920" y="260606"/>
                  <a:pt x="6249174" y="260747"/>
                </a:cubicBezTo>
                <a:cubicBezTo>
                  <a:pt x="6239340" y="257654"/>
                  <a:pt x="6234886" y="256656"/>
                  <a:pt x="6233784" y="256933"/>
                </a:cubicBezTo>
                <a:lnTo>
                  <a:pt x="6234248" y="257310"/>
                </a:lnTo>
                <a:lnTo>
                  <a:pt x="6222417" y="254374"/>
                </a:lnTo>
                <a:cubicBezTo>
                  <a:pt x="6209938" y="250761"/>
                  <a:pt x="6198752" y="246015"/>
                  <a:pt x="6203416" y="241195"/>
                </a:cubicBezTo>
                <a:cubicBezTo>
                  <a:pt x="6202148" y="242483"/>
                  <a:pt x="6229817" y="240571"/>
                  <a:pt x="6233017" y="240688"/>
                </a:cubicBezTo>
                <a:cubicBezTo>
                  <a:pt x="6220314" y="234073"/>
                  <a:pt x="6241758" y="241266"/>
                  <a:pt x="6235534" y="238451"/>
                </a:cubicBezTo>
                <a:lnTo>
                  <a:pt x="6232478" y="237240"/>
                </a:lnTo>
                <a:lnTo>
                  <a:pt x="6217798" y="231419"/>
                </a:lnTo>
                <a:cubicBezTo>
                  <a:pt x="6227261" y="226443"/>
                  <a:pt x="6247028" y="225234"/>
                  <a:pt x="6258930" y="227595"/>
                </a:cubicBezTo>
                <a:cubicBezTo>
                  <a:pt x="6248979" y="223165"/>
                  <a:pt x="6277916" y="224570"/>
                  <a:pt x="6275302" y="224160"/>
                </a:cubicBezTo>
                <a:cubicBezTo>
                  <a:pt x="6263516" y="224375"/>
                  <a:pt x="6252394" y="221819"/>
                  <a:pt x="6241935" y="216472"/>
                </a:cubicBezTo>
                <a:cubicBezTo>
                  <a:pt x="6254032" y="216726"/>
                  <a:pt x="6268843" y="213955"/>
                  <a:pt x="6280550" y="215829"/>
                </a:cubicBezTo>
                <a:cubicBezTo>
                  <a:pt x="6259379" y="210833"/>
                  <a:pt x="6286931" y="212141"/>
                  <a:pt x="6290326" y="212628"/>
                </a:cubicBezTo>
                <a:cubicBezTo>
                  <a:pt x="6273623" y="207438"/>
                  <a:pt x="6298697" y="210014"/>
                  <a:pt x="6302620" y="210580"/>
                </a:cubicBezTo>
                <a:cubicBezTo>
                  <a:pt x="6284531" y="207711"/>
                  <a:pt x="6283516" y="206423"/>
                  <a:pt x="6299634" y="206677"/>
                </a:cubicBezTo>
                <a:cubicBezTo>
                  <a:pt x="6293800" y="205721"/>
                  <a:pt x="6288258" y="203867"/>
                  <a:pt x="6283009" y="201194"/>
                </a:cubicBezTo>
                <a:cubicBezTo>
                  <a:pt x="6280941" y="198560"/>
                  <a:pt x="6307732" y="204277"/>
                  <a:pt x="6309410" y="203828"/>
                </a:cubicBezTo>
                <a:cubicBezTo>
                  <a:pt x="6294151" y="195399"/>
                  <a:pt x="6333333" y="205858"/>
                  <a:pt x="6330406" y="205214"/>
                </a:cubicBezTo>
                <a:cubicBezTo>
                  <a:pt x="6321703" y="198531"/>
                  <a:pt x="6327649" y="197828"/>
                  <a:pt x="6336786" y="198838"/>
                </a:cubicBezTo>
                <a:close/>
                <a:moveTo>
                  <a:pt x="5324428" y="184946"/>
                </a:moveTo>
                <a:lnTo>
                  <a:pt x="5320269" y="186638"/>
                </a:lnTo>
                <a:lnTo>
                  <a:pt x="5320249" y="186637"/>
                </a:lnTo>
                <a:cubicBezTo>
                  <a:pt x="5324079" y="185047"/>
                  <a:pt x="5325138" y="184637"/>
                  <a:pt x="5324428" y="184946"/>
                </a:cubicBezTo>
                <a:close/>
                <a:moveTo>
                  <a:pt x="5251584" y="184940"/>
                </a:moveTo>
                <a:cubicBezTo>
                  <a:pt x="5249867" y="184120"/>
                  <a:pt x="5257790" y="190813"/>
                  <a:pt x="5253067" y="186481"/>
                </a:cubicBezTo>
                <a:cubicBezTo>
                  <a:pt x="5255370" y="185584"/>
                  <a:pt x="5253906" y="185330"/>
                  <a:pt x="5251584" y="184940"/>
                </a:cubicBezTo>
                <a:close/>
                <a:moveTo>
                  <a:pt x="5316562" y="179320"/>
                </a:moveTo>
                <a:cubicBezTo>
                  <a:pt x="5314357" y="183808"/>
                  <a:pt x="5302961" y="184335"/>
                  <a:pt x="5301869" y="180042"/>
                </a:cubicBezTo>
                <a:cubicBezTo>
                  <a:pt x="5306318" y="178657"/>
                  <a:pt x="5311372" y="178305"/>
                  <a:pt x="5316562" y="179320"/>
                </a:cubicBezTo>
                <a:close/>
                <a:moveTo>
                  <a:pt x="5509601" y="178227"/>
                </a:moveTo>
                <a:lnTo>
                  <a:pt x="5509189" y="178369"/>
                </a:lnTo>
                <a:lnTo>
                  <a:pt x="5509011" y="178333"/>
                </a:lnTo>
                <a:cubicBezTo>
                  <a:pt x="5506439" y="177770"/>
                  <a:pt x="5506001" y="177608"/>
                  <a:pt x="5509601" y="178227"/>
                </a:cubicBezTo>
                <a:close/>
                <a:moveTo>
                  <a:pt x="5464164" y="173654"/>
                </a:moveTo>
                <a:cubicBezTo>
                  <a:pt x="5464157" y="173623"/>
                  <a:pt x="5462976" y="173623"/>
                  <a:pt x="5458244" y="173720"/>
                </a:cubicBezTo>
                <a:cubicBezTo>
                  <a:pt x="5459844" y="173740"/>
                  <a:pt x="5461444" y="173779"/>
                  <a:pt x="5463044" y="173779"/>
                </a:cubicBezTo>
                <a:cubicBezTo>
                  <a:pt x="5463005" y="173750"/>
                  <a:pt x="5464171" y="173686"/>
                  <a:pt x="5464164" y="173654"/>
                </a:cubicBezTo>
                <a:close/>
                <a:moveTo>
                  <a:pt x="5395861" y="171613"/>
                </a:moveTo>
                <a:cubicBezTo>
                  <a:pt x="5381598" y="176803"/>
                  <a:pt x="5366944" y="178208"/>
                  <a:pt x="5351919" y="175827"/>
                </a:cubicBezTo>
                <a:lnTo>
                  <a:pt x="5351900" y="175827"/>
                </a:lnTo>
                <a:cubicBezTo>
                  <a:pt x="5350982" y="172686"/>
                  <a:pt x="5348426" y="171730"/>
                  <a:pt x="5344211" y="172959"/>
                </a:cubicBezTo>
                <a:cubicBezTo>
                  <a:pt x="5361734" y="173213"/>
                  <a:pt x="5378495" y="172393"/>
                  <a:pt x="5395861" y="171613"/>
                </a:cubicBezTo>
                <a:close/>
                <a:moveTo>
                  <a:pt x="5453761" y="169559"/>
                </a:moveTo>
                <a:cubicBezTo>
                  <a:pt x="5458820" y="168891"/>
                  <a:pt x="5465610" y="169125"/>
                  <a:pt x="5470205" y="170637"/>
                </a:cubicBezTo>
                <a:cubicBezTo>
                  <a:pt x="5465854" y="171652"/>
                  <a:pt x="5465717" y="172666"/>
                  <a:pt x="5469737" y="173700"/>
                </a:cubicBezTo>
                <a:cubicBezTo>
                  <a:pt x="5461229" y="174910"/>
                  <a:pt x="5452936" y="177076"/>
                  <a:pt x="5444878" y="180159"/>
                </a:cubicBezTo>
                <a:cubicBezTo>
                  <a:pt x="5454771" y="182189"/>
                  <a:pt x="5441092" y="184998"/>
                  <a:pt x="5440097" y="186345"/>
                </a:cubicBezTo>
                <a:cubicBezTo>
                  <a:pt x="5456781" y="186540"/>
                  <a:pt x="5470401" y="175047"/>
                  <a:pt x="5487045" y="173857"/>
                </a:cubicBezTo>
                <a:cubicBezTo>
                  <a:pt x="5490440" y="183252"/>
                  <a:pt x="5492021" y="184515"/>
                  <a:pt x="5494782" y="183345"/>
                </a:cubicBezTo>
                <a:lnTo>
                  <a:pt x="5509189" y="178369"/>
                </a:lnTo>
                <a:lnTo>
                  <a:pt x="5521226" y="180842"/>
                </a:lnTo>
                <a:cubicBezTo>
                  <a:pt x="5531099" y="182808"/>
                  <a:pt x="5541895" y="184852"/>
                  <a:pt x="5538383" y="183925"/>
                </a:cubicBezTo>
                <a:cubicBezTo>
                  <a:pt x="5532451" y="185545"/>
                  <a:pt x="5526441" y="186091"/>
                  <a:pt x="5520294" y="185467"/>
                </a:cubicBezTo>
                <a:cubicBezTo>
                  <a:pt x="5533992" y="182384"/>
                  <a:pt x="5620551" y="195516"/>
                  <a:pt x="5620161" y="196004"/>
                </a:cubicBezTo>
                <a:cubicBezTo>
                  <a:pt x="5610970" y="206931"/>
                  <a:pt x="5565935" y="193838"/>
                  <a:pt x="5554696" y="194618"/>
                </a:cubicBezTo>
                <a:cubicBezTo>
                  <a:pt x="5602599" y="200492"/>
                  <a:pt x="5645781" y="204648"/>
                  <a:pt x="5685899" y="212726"/>
                </a:cubicBezTo>
                <a:lnTo>
                  <a:pt x="5679737" y="215913"/>
                </a:lnTo>
                <a:lnTo>
                  <a:pt x="5676606" y="215029"/>
                </a:lnTo>
                <a:lnTo>
                  <a:pt x="5667173" y="213507"/>
                </a:lnTo>
                <a:lnTo>
                  <a:pt x="5659763" y="210849"/>
                </a:lnTo>
                <a:cubicBezTo>
                  <a:pt x="5656919" y="210078"/>
                  <a:pt x="5654498" y="209926"/>
                  <a:pt x="5652903" y="211204"/>
                </a:cubicBezTo>
                <a:lnTo>
                  <a:pt x="5667173" y="213507"/>
                </a:lnTo>
                <a:lnTo>
                  <a:pt x="5669159" y="214219"/>
                </a:lnTo>
                <a:cubicBezTo>
                  <a:pt x="5672446" y="215424"/>
                  <a:pt x="5675753" y="216441"/>
                  <a:pt x="5678677" y="216462"/>
                </a:cubicBezTo>
                <a:lnTo>
                  <a:pt x="5679737" y="215913"/>
                </a:lnTo>
                <a:lnTo>
                  <a:pt x="5699051" y="221370"/>
                </a:lnTo>
                <a:cubicBezTo>
                  <a:pt x="5696222" y="220648"/>
                  <a:pt x="5695012" y="221312"/>
                  <a:pt x="5695460" y="223419"/>
                </a:cubicBezTo>
                <a:cubicBezTo>
                  <a:pt x="5748906" y="237507"/>
                  <a:pt x="5854411" y="240610"/>
                  <a:pt x="5891154" y="264142"/>
                </a:cubicBezTo>
                <a:cubicBezTo>
                  <a:pt x="5903700" y="267518"/>
                  <a:pt x="5945731" y="277352"/>
                  <a:pt x="5951702" y="293958"/>
                </a:cubicBezTo>
                <a:cubicBezTo>
                  <a:pt x="5958356" y="312612"/>
                  <a:pt x="5847699" y="300007"/>
                  <a:pt x="5841553" y="298641"/>
                </a:cubicBezTo>
                <a:cubicBezTo>
                  <a:pt x="5788751" y="287050"/>
                  <a:pt x="5723032" y="262093"/>
                  <a:pt x="5669372" y="260610"/>
                </a:cubicBezTo>
                <a:cubicBezTo>
                  <a:pt x="5674202" y="261469"/>
                  <a:pt x="5685802" y="266596"/>
                  <a:pt x="5696514" y="271462"/>
                </a:cubicBezTo>
                <a:lnTo>
                  <a:pt x="5707258" y="276036"/>
                </a:lnTo>
                <a:lnTo>
                  <a:pt x="5718329" y="280748"/>
                </a:lnTo>
                <a:cubicBezTo>
                  <a:pt x="5717178" y="280572"/>
                  <a:pt x="5768770" y="290797"/>
                  <a:pt x="5761940" y="297509"/>
                </a:cubicBezTo>
                <a:cubicBezTo>
                  <a:pt x="5757960" y="298348"/>
                  <a:pt x="5754506" y="300202"/>
                  <a:pt x="5751579" y="303051"/>
                </a:cubicBezTo>
                <a:cubicBezTo>
                  <a:pt x="5758799" y="309392"/>
                  <a:pt x="5766975" y="314036"/>
                  <a:pt x="5776087" y="316983"/>
                </a:cubicBezTo>
                <a:cubicBezTo>
                  <a:pt x="5756223" y="320319"/>
                  <a:pt x="5781141" y="316261"/>
                  <a:pt x="5769550" y="320905"/>
                </a:cubicBezTo>
                <a:cubicBezTo>
                  <a:pt x="5777590" y="323285"/>
                  <a:pt x="5862470" y="354330"/>
                  <a:pt x="5868597" y="342974"/>
                </a:cubicBezTo>
                <a:cubicBezTo>
                  <a:pt x="5869553" y="341159"/>
                  <a:pt x="5816830" y="321275"/>
                  <a:pt x="5812615" y="317588"/>
                </a:cubicBezTo>
                <a:cubicBezTo>
                  <a:pt x="5828342" y="321178"/>
                  <a:pt x="5863895" y="327695"/>
                  <a:pt x="5879368" y="326583"/>
                </a:cubicBezTo>
                <a:cubicBezTo>
                  <a:pt x="5876500" y="328105"/>
                  <a:pt x="5873436" y="328807"/>
                  <a:pt x="5870178" y="328710"/>
                </a:cubicBezTo>
                <a:cubicBezTo>
                  <a:pt x="5888246" y="331129"/>
                  <a:pt x="5921789" y="330251"/>
                  <a:pt x="5938082" y="337491"/>
                </a:cubicBezTo>
                <a:cubicBezTo>
                  <a:pt x="5932794" y="332749"/>
                  <a:pt x="5912071" y="328671"/>
                  <a:pt x="5911174" y="320690"/>
                </a:cubicBezTo>
                <a:cubicBezTo>
                  <a:pt x="5908989" y="301197"/>
                  <a:pt x="6033011" y="320573"/>
                  <a:pt x="6041617" y="327207"/>
                </a:cubicBezTo>
                <a:cubicBezTo>
                  <a:pt x="6032524" y="309822"/>
                  <a:pt x="6049929" y="318914"/>
                  <a:pt x="6024348" y="302075"/>
                </a:cubicBezTo>
                <a:cubicBezTo>
                  <a:pt x="6023372" y="296553"/>
                  <a:pt x="6024289" y="291284"/>
                  <a:pt x="6027099" y="286270"/>
                </a:cubicBezTo>
                <a:cubicBezTo>
                  <a:pt x="6018026" y="278445"/>
                  <a:pt x="6007470" y="273489"/>
                  <a:pt x="5995410" y="271498"/>
                </a:cubicBezTo>
                <a:cubicBezTo>
                  <a:pt x="6016777" y="264767"/>
                  <a:pt x="6095218" y="282952"/>
                  <a:pt x="6107980" y="303987"/>
                </a:cubicBezTo>
                <a:cubicBezTo>
                  <a:pt x="6092116" y="303421"/>
                  <a:pt x="6070281" y="295597"/>
                  <a:pt x="6059139" y="301568"/>
                </a:cubicBezTo>
                <a:cubicBezTo>
                  <a:pt x="6069305" y="296085"/>
                  <a:pt x="6126224" y="344769"/>
                  <a:pt x="6142751" y="325783"/>
                </a:cubicBezTo>
                <a:cubicBezTo>
                  <a:pt x="6144332" y="321197"/>
                  <a:pt x="6143278" y="317236"/>
                  <a:pt x="6139629" y="313939"/>
                </a:cubicBezTo>
                <a:cubicBezTo>
                  <a:pt x="6151318" y="313295"/>
                  <a:pt x="6162830" y="314427"/>
                  <a:pt x="6174167" y="317314"/>
                </a:cubicBezTo>
                <a:cubicBezTo>
                  <a:pt x="6150752" y="302855"/>
                  <a:pt x="6244315" y="315266"/>
                  <a:pt x="6237701" y="315070"/>
                </a:cubicBezTo>
                <a:cubicBezTo>
                  <a:pt x="6268901" y="320144"/>
                  <a:pt x="6298678" y="314134"/>
                  <a:pt x="6330386" y="321334"/>
                </a:cubicBezTo>
                <a:cubicBezTo>
                  <a:pt x="6312044" y="323871"/>
                  <a:pt x="6303966" y="314348"/>
                  <a:pt x="6317293" y="329842"/>
                </a:cubicBezTo>
                <a:cubicBezTo>
                  <a:pt x="6311166" y="329705"/>
                  <a:pt x="6305059" y="329627"/>
                  <a:pt x="6298931" y="329568"/>
                </a:cubicBezTo>
                <a:cubicBezTo>
                  <a:pt x="6321605" y="336066"/>
                  <a:pt x="6338581" y="334037"/>
                  <a:pt x="6357665" y="334993"/>
                </a:cubicBezTo>
                <a:cubicBezTo>
                  <a:pt x="6368202" y="335500"/>
                  <a:pt x="6429823" y="348984"/>
                  <a:pt x="6409432" y="342740"/>
                </a:cubicBezTo>
                <a:cubicBezTo>
                  <a:pt x="6426038" y="344964"/>
                  <a:pt x="6453414" y="350271"/>
                  <a:pt x="6463307" y="350915"/>
                </a:cubicBezTo>
                <a:cubicBezTo>
                  <a:pt x="6468731" y="355501"/>
                  <a:pt x="6478410" y="372770"/>
                  <a:pt x="6491776" y="367540"/>
                </a:cubicBezTo>
                <a:cubicBezTo>
                  <a:pt x="6481805" y="371443"/>
                  <a:pt x="6504771" y="366623"/>
                  <a:pt x="6513650" y="364262"/>
                </a:cubicBezTo>
                <a:cubicBezTo>
                  <a:pt x="6522801" y="361784"/>
                  <a:pt x="6469454" y="345062"/>
                  <a:pt x="6489981" y="343052"/>
                </a:cubicBezTo>
                <a:cubicBezTo>
                  <a:pt x="6475229" y="341764"/>
                  <a:pt x="6463326" y="333549"/>
                  <a:pt x="6449375" y="329803"/>
                </a:cubicBezTo>
                <a:cubicBezTo>
                  <a:pt x="6455131" y="333081"/>
                  <a:pt x="6425764" y="317451"/>
                  <a:pt x="6424457" y="316261"/>
                </a:cubicBezTo>
                <a:cubicBezTo>
                  <a:pt x="6448516" y="325080"/>
                  <a:pt x="6633204" y="374838"/>
                  <a:pt x="6631468" y="384282"/>
                </a:cubicBezTo>
                <a:cubicBezTo>
                  <a:pt x="6632599" y="378155"/>
                  <a:pt x="6742378" y="439659"/>
                  <a:pt x="6750945" y="436459"/>
                </a:cubicBezTo>
                <a:cubicBezTo>
                  <a:pt x="6775628" y="427874"/>
                  <a:pt x="6672894" y="391814"/>
                  <a:pt x="6694416" y="395092"/>
                </a:cubicBezTo>
                <a:cubicBezTo>
                  <a:pt x="6684386" y="395229"/>
                  <a:pt x="6678045" y="390760"/>
                  <a:pt x="6675313" y="381746"/>
                </a:cubicBezTo>
                <a:cubicBezTo>
                  <a:pt x="6679020" y="382702"/>
                  <a:pt x="6682786" y="383541"/>
                  <a:pt x="6686552" y="384224"/>
                </a:cubicBezTo>
                <a:cubicBezTo>
                  <a:pt x="6683723" y="379092"/>
                  <a:pt x="6657166" y="353725"/>
                  <a:pt x="6653634" y="356555"/>
                </a:cubicBezTo>
                <a:cubicBezTo>
                  <a:pt x="6660171" y="351306"/>
                  <a:pt x="6676405" y="355637"/>
                  <a:pt x="6684250" y="355150"/>
                </a:cubicBezTo>
                <a:cubicBezTo>
                  <a:pt x="6706358" y="353530"/>
                  <a:pt x="6678025" y="326173"/>
                  <a:pt x="6710963" y="336339"/>
                </a:cubicBezTo>
                <a:cubicBezTo>
                  <a:pt x="6734827" y="343715"/>
                  <a:pt x="6758789" y="351169"/>
                  <a:pt x="6782926" y="357842"/>
                </a:cubicBezTo>
                <a:cubicBezTo>
                  <a:pt x="6794672" y="361101"/>
                  <a:pt x="6827103" y="391170"/>
                  <a:pt x="6796370" y="386682"/>
                </a:cubicBezTo>
                <a:cubicBezTo>
                  <a:pt x="6799766" y="390312"/>
                  <a:pt x="6850830" y="418839"/>
                  <a:pt x="6837796" y="420166"/>
                </a:cubicBezTo>
                <a:cubicBezTo>
                  <a:pt x="6828859" y="421044"/>
                  <a:pt x="6896276" y="476421"/>
                  <a:pt x="6893349" y="471426"/>
                </a:cubicBezTo>
                <a:cubicBezTo>
                  <a:pt x="6894363" y="473163"/>
                  <a:pt x="6887163" y="480304"/>
                  <a:pt x="6894266" y="488988"/>
                </a:cubicBezTo>
                <a:cubicBezTo>
                  <a:pt x="6881933" y="485651"/>
                  <a:pt x="6874948" y="494334"/>
                  <a:pt x="6869894" y="493085"/>
                </a:cubicBezTo>
                <a:cubicBezTo>
                  <a:pt x="6855435" y="482353"/>
                  <a:pt x="6863260" y="502549"/>
                  <a:pt x="6863202" y="501144"/>
                </a:cubicBezTo>
                <a:cubicBezTo>
                  <a:pt x="6846596" y="497632"/>
                  <a:pt x="6831669" y="494373"/>
                  <a:pt x="6813912" y="489397"/>
                </a:cubicBezTo>
                <a:cubicBezTo>
                  <a:pt x="6833171" y="497046"/>
                  <a:pt x="6872177" y="517223"/>
                  <a:pt x="6889270" y="509866"/>
                </a:cubicBezTo>
                <a:cubicBezTo>
                  <a:pt x="6887729" y="510510"/>
                  <a:pt x="6944121" y="508286"/>
                  <a:pt x="6938735" y="498607"/>
                </a:cubicBezTo>
                <a:cubicBezTo>
                  <a:pt x="6937467" y="496383"/>
                  <a:pt x="6913408" y="480851"/>
                  <a:pt x="6918032" y="476695"/>
                </a:cubicBezTo>
                <a:lnTo>
                  <a:pt x="6925781" y="473733"/>
                </a:lnTo>
                <a:lnTo>
                  <a:pt x="6952706" y="481717"/>
                </a:lnTo>
                <a:lnTo>
                  <a:pt x="6969395" y="487134"/>
                </a:lnTo>
                <a:lnTo>
                  <a:pt x="6985693" y="496103"/>
                </a:lnTo>
                <a:lnTo>
                  <a:pt x="7019933" y="520799"/>
                </a:lnTo>
                <a:lnTo>
                  <a:pt x="7016812" y="521518"/>
                </a:lnTo>
                <a:cubicBezTo>
                  <a:pt x="7018574" y="526589"/>
                  <a:pt x="7048889" y="538311"/>
                  <a:pt x="7051831" y="540814"/>
                </a:cubicBezTo>
                <a:cubicBezTo>
                  <a:pt x="7045358" y="538707"/>
                  <a:pt x="7035504" y="532064"/>
                  <a:pt x="7023928" y="523680"/>
                </a:cubicBezTo>
                <a:lnTo>
                  <a:pt x="7019933" y="520799"/>
                </a:lnTo>
                <a:lnTo>
                  <a:pt x="7026640" y="519252"/>
                </a:lnTo>
                <a:cubicBezTo>
                  <a:pt x="7016747" y="507891"/>
                  <a:pt x="7005012" y="500260"/>
                  <a:pt x="6992377" y="494593"/>
                </a:cubicBezTo>
                <a:lnTo>
                  <a:pt x="6969395" y="487134"/>
                </a:lnTo>
                <a:lnTo>
                  <a:pt x="6947077" y="474852"/>
                </a:lnTo>
                <a:cubicBezTo>
                  <a:pt x="6941162" y="472768"/>
                  <a:pt x="6935646" y="471648"/>
                  <a:pt x="6930736" y="471838"/>
                </a:cubicBezTo>
                <a:lnTo>
                  <a:pt x="6925781" y="473733"/>
                </a:lnTo>
                <a:lnTo>
                  <a:pt x="6913270" y="470022"/>
                </a:lnTo>
                <a:cubicBezTo>
                  <a:pt x="6900790" y="465143"/>
                  <a:pt x="6889290" y="458694"/>
                  <a:pt x="6879709" y="448908"/>
                </a:cubicBezTo>
                <a:cubicBezTo>
                  <a:pt x="6864313" y="433162"/>
                  <a:pt x="6888353" y="434352"/>
                  <a:pt x="6878246" y="425630"/>
                </a:cubicBezTo>
                <a:cubicBezTo>
                  <a:pt x="6864177" y="413473"/>
                  <a:pt x="6844606" y="404829"/>
                  <a:pt x="6827552" y="397668"/>
                </a:cubicBezTo>
                <a:cubicBezTo>
                  <a:pt x="6833639" y="397551"/>
                  <a:pt x="6870811" y="388731"/>
                  <a:pt x="6872060" y="394156"/>
                </a:cubicBezTo>
                <a:cubicBezTo>
                  <a:pt x="6870441" y="387229"/>
                  <a:pt x="6857464" y="381375"/>
                  <a:pt x="6852059" y="377862"/>
                </a:cubicBezTo>
                <a:cubicBezTo>
                  <a:pt x="6880002" y="378780"/>
                  <a:pt x="6884548" y="396458"/>
                  <a:pt x="6896158" y="414995"/>
                </a:cubicBezTo>
                <a:cubicBezTo>
                  <a:pt x="6907222" y="432693"/>
                  <a:pt x="6970346" y="447094"/>
                  <a:pt x="6991654" y="456245"/>
                </a:cubicBezTo>
                <a:cubicBezTo>
                  <a:pt x="6979302" y="434781"/>
                  <a:pt x="6924510" y="426079"/>
                  <a:pt x="6903690" y="409746"/>
                </a:cubicBezTo>
                <a:cubicBezTo>
                  <a:pt x="6922422" y="413532"/>
                  <a:pt x="6947340" y="429162"/>
                  <a:pt x="6966150" y="429103"/>
                </a:cubicBezTo>
                <a:cubicBezTo>
                  <a:pt x="6955614" y="417708"/>
                  <a:pt x="6931808" y="416947"/>
                  <a:pt x="6920354" y="407112"/>
                </a:cubicBezTo>
                <a:cubicBezTo>
                  <a:pt x="6930793" y="407054"/>
                  <a:pt x="6995810" y="426469"/>
                  <a:pt x="6943750" y="416342"/>
                </a:cubicBezTo>
                <a:cubicBezTo>
                  <a:pt x="6962619" y="425044"/>
                  <a:pt x="6988298" y="426430"/>
                  <a:pt x="7008474" y="435250"/>
                </a:cubicBezTo>
                <a:cubicBezTo>
                  <a:pt x="7037118" y="447757"/>
                  <a:pt x="7064983" y="466470"/>
                  <a:pt x="7095559" y="473631"/>
                </a:cubicBezTo>
                <a:cubicBezTo>
                  <a:pt x="7076612" y="451191"/>
                  <a:pt x="7039987" y="454645"/>
                  <a:pt x="7021528" y="432440"/>
                </a:cubicBezTo>
                <a:cubicBezTo>
                  <a:pt x="7012767" y="421903"/>
                  <a:pt x="7001723" y="414742"/>
                  <a:pt x="6992746" y="412029"/>
                </a:cubicBezTo>
                <a:cubicBezTo>
                  <a:pt x="7028162" y="414781"/>
                  <a:pt x="7104301" y="434664"/>
                  <a:pt x="7153219" y="453670"/>
                </a:cubicBezTo>
                <a:cubicBezTo>
                  <a:pt x="7140809" y="447689"/>
                  <a:pt x="7144858" y="449221"/>
                  <a:pt x="7152456" y="452321"/>
                </a:cubicBezTo>
                <a:lnTo>
                  <a:pt x="7161628" y="455923"/>
                </a:lnTo>
                <a:lnTo>
                  <a:pt x="7161628" y="1961062"/>
                </a:lnTo>
                <a:lnTo>
                  <a:pt x="7152767" y="1961149"/>
                </a:lnTo>
                <a:cubicBezTo>
                  <a:pt x="7148919" y="1959799"/>
                  <a:pt x="7144917" y="1956733"/>
                  <a:pt x="7140556" y="1950962"/>
                </a:cubicBezTo>
                <a:cubicBezTo>
                  <a:pt x="7125765" y="1931351"/>
                  <a:pt x="7126116" y="1912131"/>
                  <a:pt x="7124087" y="1890101"/>
                </a:cubicBezTo>
                <a:cubicBezTo>
                  <a:pt x="7121901" y="1866452"/>
                  <a:pt x="7107833" y="1846568"/>
                  <a:pt x="7106252" y="1823251"/>
                </a:cubicBezTo>
                <a:cubicBezTo>
                  <a:pt x="7103130" y="1776596"/>
                  <a:pt x="7085530" y="1736673"/>
                  <a:pt x="7081120" y="1689842"/>
                </a:cubicBezTo>
                <a:cubicBezTo>
                  <a:pt x="7079734" y="1675266"/>
                  <a:pt x="7085803" y="1668358"/>
                  <a:pt x="7085705" y="1664983"/>
                </a:cubicBezTo>
                <a:cubicBezTo>
                  <a:pt x="7084164" y="1665802"/>
                  <a:pt x="7078212" y="1604376"/>
                  <a:pt x="7097393" y="1607108"/>
                </a:cubicBezTo>
                <a:cubicBezTo>
                  <a:pt x="7088632" y="1604161"/>
                  <a:pt x="7082193" y="1588298"/>
                  <a:pt x="7091852" y="1591810"/>
                </a:cubicBezTo>
                <a:cubicBezTo>
                  <a:pt x="7088281" y="1589176"/>
                  <a:pt x="7084437" y="1587088"/>
                  <a:pt x="7080281" y="1585546"/>
                </a:cubicBezTo>
                <a:cubicBezTo>
                  <a:pt x="7085198" y="1592727"/>
                  <a:pt x="7070232" y="1592278"/>
                  <a:pt x="7070368" y="1592239"/>
                </a:cubicBezTo>
                <a:cubicBezTo>
                  <a:pt x="7096457" y="1609488"/>
                  <a:pt x="7040436" y="1604903"/>
                  <a:pt x="7036240" y="1603927"/>
                </a:cubicBezTo>
                <a:cubicBezTo>
                  <a:pt x="7014894" y="1598991"/>
                  <a:pt x="6979907" y="1564921"/>
                  <a:pt x="6973761" y="1543106"/>
                </a:cubicBezTo>
                <a:cubicBezTo>
                  <a:pt x="6975107" y="1547945"/>
                  <a:pt x="7014952" y="1548472"/>
                  <a:pt x="7022172" y="1546638"/>
                </a:cubicBezTo>
                <a:cubicBezTo>
                  <a:pt x="7006639" y="1542033"/>
                  <a:pt x="6945916" y="1504978"/>
                  <a:pt x="6951477" y="1499788"/>
                </a:cubicBezTo>
                <a:cubicBezTo>
                  <a:pt x="6947848" y="1494944"/>
                  <a:pt x="6920313" y="1461760"/>
                  <a:pt x="6906023" y="1446072"/>
                </a:cubicBezTo>
                <a:lnTo>
                  <a:pt x="6901634" y="1441859"/>
                </a:lnTo>
                <a:lnTo>
                  <a:pt x="6909017" y="1445776"/>
                </a:lnTo>
                <a:cubicBezTo>
                  <a:pt x="6907241" y="1440508"/>
                  <a:pt x="6903417" y="1437893"/>
                  <a:pt x="6897524" y="1437913"/>
                </a:cubicBezTo>
                <a:lnTo>
                  <a:pt x="6901634" y="1441859"/>
                </a:lnTo>
                <a:lnTo>
                  <a:pt x="6889010" y="1435160"/>
                </a:lnTo>
                <a:cubicBezTo>
                  <a:pt x="6866116" y="1428226"/>
                  <a:pt x="6837542" y="1429884"/>
                  <a:pt x="6830107" y="1418029"/>
                </a:cubicBezTo>
                <a:cubicBezTo>
                  <a:pt x="6803024" y="1409834"/>
                  <a:pt x="6774984" y="1404390"/>
                  <a:pt x="6746359" y="1393170"/>
                </a:cubicBezTo>
                <a:cubicBezTo>
                  <a:pt x="6746671" y="1392097"/>
                  <a:pt x="6645849" y="1351744"/>
                  <a:pt x="6640034" y="1350808"/>
                </a:cubicBezTo>
                <a:cubicBezTo>
                  <a:pt x="6612521" y="1346515"/>
                  <a:pt x="6587291" y="1269791"/>
                  <a:pt x="6555895" y="1297089"/>
                </a:cubicBezTo>
                <a:cubicBezTo>
                  <a:pt x="6564656" y="1294670"/>
                  <a:pt x="6572832" y="1296016"/>
                  <a:pt x="6580383" y="1301109"/>
                </a:cubicBezTo>
                <a:cubicBezTo>
                  <a:pt x="6571095" y="1299626"/>
                  <a:pt x="6526274" y="1302962"/>
                  <a:pt x="6554354" y="1297421"/>
                </a:cubicBezTo>
                <a:cubicBezTo>
                  <a:pt x="6527250" y="1296582"/>
                  <a:pt x="6388007" y="1235331"/>
                  <a:pt x="6402447" y="1204599"/>
                </a:cubicBezTo>
                <a:cubicBezTo>
                  <a:pt x="6409744" y="1189769"/>
                  <a:pt x="6346757" y="1166432"/>
                  <a:pt x="6338054" y="1159075"/>
                </a:cubicBezTo>
                <a:cubicBezTo>
                  <a:pt x="6333313" y="1169300"/>
                  <a:pt x="6326815" y="1167329"/>
                  <a:pt x="6314659" y="1162724"/>
                </a:cubicBezTo>
                <a:cubicBezTo>
                  <a:pt x="6325137" y="1174120"/>
                  <a:pt x="6301488" y="1169163"/>
                  <a:pt x="6297468" y="1170978"/>
                </a:cubicBezTo>
                <a:cubicBezTo>
                  <a:pt x="6317605" y="1175388"/>
                  <a:pt x="6323537" y="1207018"/>
                  <a:pt x="6332649" y="1218921"/>
                </a:cubicBezTo>
                <a:cubicBezTo>
                  <a:pt x="6342172" y="1231370"/>
                  <a:pt x="6364475" y="1241497"/>
                  <a:pt x="6376124" y="1253810"/>
                </a:cubicBezTo>
                <a:cubicBezTo>
                  <a:pt x="6367733" y="1248834"/>
                  <a:pt x="6368534" y="1266474"/>
                  <a:pt x="6371519" y="1270415"/>
                </a:cubicBezTo>
                <a:cubicBezTo>
                  <a:pt x="6384612" y="1287821"/>
                  <a:pt x="6391871" y="1302631"/>
                  <a:pt x="6413862" y="1309480"/>
                </a:cubicBezTo>
                <a:cubicBezTo>
                  <a:pt x="6402095" y="1312758"/>
                  <a:pt x="6475151" y="1336115"/>
                  <a:pt x="6486683" y="1339607"/>
                </a:cubicBezTo>
                <a:cubicBezTo>
                  <a:pt x="6473512" y="1333617"/>
                  <a:pt x="6506040" y="1340993"/>
                  <a:pt x="6490254" y="1340564"/>
                </a:cubicBezTo>
                <a:cubicBezTo>
                  <a:pt x="6493903" y="1341383"/>
                  <a:pt x="6576929" y="1325266"/>
                  <a:pt x="6577203" y="1311724"/>
                </a:cubicBezTo>
                <a:cubicBezTo>
                  <a:pt x="6586666" y="1317031"/>
                  <a:pt x="6576247" y="1358906"/>
                  <a:pt x="6599760" y="1374750"/>
                </a:cubicBezTo>
                <a:cubicBezTo>
                  <a:pt x="6617516" y="1386692"/>
                  <a:pt x="6712036" y="1429405"/>
                  <a:pt x="6662415" y="1450635"/>
                </a:cubicBezTo>
                <a:cubicBezTo>
                  <a:pt x="6631721" y="1463787"/>
                  <a:pt x="6607682" y="1455533"/>
                  <a:pt x="6603135" y="1488607"/>
                </a:cubicBezTo>
                <a:cubicBezTo>
                  <a:pt x="6603760" y="1484197"/>
                  <a:pt x="6504928" y="1507924"/>
                  <a:pt x="6500459" y="1507905"/>
                </a:cubicBezTo>
                <a:cubicBezTo>
                  <a:pt x="6485434" y="1506285"/>
                  <a:pt x="6472693" y="1500549"/>
                  <a:pt x="6456731" y="1500295"/>
                </a:cubicBezTo>
                <a:cubicBezTo>
                  <a:pt x="6428613" y="1499846"/>
                  <a:pt x="6424262" y="1503495"/>
                  <a:pt x="6405022" y="1512061"/>
                </a:cubicBezTo>
                <a:cubicBezTo>
                  <a:pt x="6379109" y="1523613"/>
                  <a:pt x="6310132" y="1516354"/>
                  <a:pt x="6281058" y="1516003"/>
                </a:cubicBezTo>
                <a:cubicBezTo>
                  <a:pt x="6262131" y="1515769"/>
                  <a:pt x="6162849" y="1505817"/>
                  <a:pt x="6159728" y="1519886"/>
                </a:cubicBezTo>
                <a:cubicBezTo>
                  <a:pt x="6140956" y="1507788"/>
                  <a:pt x="6100467" y="1524959"/>
                  <a:pt x="6108389" y="1487787"/>
                </a:cubicBezTo>
                <a:cubicBezTo>
                  <a:pt x="6110224" y="1479299"/>
                  <a:pt x="6100779" y="1451708"/>
                  <a:pt x="6091335" y="1448079"/>
                </a:cubicBezTo>
                <a:cubicBezTo>
                  <a:pt x="6129288" y="1450694"/>
                  <a:pt x="6064290" y="1372760"/>
                  <a:pt x="6059861" y="1365481"/>
                </a:cubicBezTo>
                <a:cubicBezTo>
                  <a:pt x="6044661" y="1340485"/>
                  <a:pt x="5977342" y="1304797"/>
                  <a:pt x="5991898" y="1272327"/>
                </a:cubicBezTo>
                <a:cubicBezTo>
                  <a:pt x="6005596" y="1241692"/>
                  <a:pt x="5938004" y="1219721"/>
                  <a:pt x="5934609" y="1199057"/>
                </a:cubicBezTo>
                <a:cubicBezTo>
                  <a:pt x="5931936" y="1182705"/>
                  <a:pt x="5861475" y="1106293"/>
                  <a:pt x="5852733" y="1121006"/>
                </a:cubicBezTo>
                <a:cubicBezTo>
                  <a:pt x="5848635" y="1117494"/>
                  <a:pt x="5861670" y="1091971"/>
                  <a:pt x="5862529" y="1088517"/>
                </a:cubicBezTo>
                <a:cubicBezTo>
                  <a:pt x="5857533" y="1090683"/>
                  <a:pt x="5836460" y="1121104"/>
                  <a:pt x="5839913" y="1126509"/>
                </a:cubicBezTo>
                <a:cubicBezTo>
                  <a:pt x="5817728" y="1111250"/>
                  <a:pt x="5790507" y="1094917"/>
                  <a:pt x="5781356" y="1067170"/>
                </a:cubicBezTo>
                <a:cubicBezTo>
                  <a:pt x="5769512" y="1073629"/>
                  <a:pt x="5877514" y="1206491"/>
                  <a:pt x="5887486" y="1217360"/>
                </a:cubicBezTo>
                <a:cubicBezTo>
                  <a:pt x="5852558" y="1204618"/>
                  <a:pt x="5931721" y="1277889"/>
                  <a:pt x="5930843" y="1288016"/>
                </a:cubicBezTo>
                <a:cubicBezTo>
                  <a:pt x="5928599" y="1286806"/>
                  <a:pt x="5918491" y="1357910"/>
                  <a:pt x="5958727" y="1353481"/>
                </a:cubicBezTo>
                <a:cubicBezTo>
                  <a:pt x="5958727" y="1353286"/>
                  <a:pt x="5978103" y="1379062"/>
                  <a:pt x="5976932" y="1376038"/>
                </a:cubicBezTo>
                <a:cubicBezTo>
                  <a:pt x="5983859" y="1393580"/>
                  <a:pt x="5984230" y="1419941"/>
                  <a:pt x="5999099" y="1433464"/>
                </a:cubicBezTo>
                <a:cubicBezTo>
                  <a:pt x="6012191" y="1424917"/>
                  <a:pt x="6043100" y="1455923"/>
                  <a:pt x="6062983" y="1471826"/>
                </a:cubicBezTo>
                <a:cubicBezTo>
                  <a:pt x="6080506" y="1485836"/>
                  <a:pt x="6138419" y="1525779"/>
                  <a:pt x="6080330" y="1529428"/>
                </a:cubicBezTo>
                <a:cubicBezTo>
                  <a:pt x="6104428" y="1538111"/>
                  <a:pt x="6122575" y="1565429"/>
                  <a:pt x="6147668" y="1568316"/>
                </a:cubicBezTo>
                <a:cubicBezTo>
                  <a:pt x="6178694" y="1571887"/>
                  <a:pt x="6216470" y="1564043"/>
                  <a:pt x="6245798" y="1573936"/>
                </a:cubicBezTo>
                <a:cubicBezTo>
                  <a:pt x="6268160" y="1581429"/>
                  <a:pt x="6298795" y="1584102"/>
                  <a:pt x="6322347" y="1584102"/>
                </a:cubicBezTo>
                <a:cubicBezTo>
                  <a:pt x="6332747" y="1584102"/>
                  <a:pt x="6343518" y="1577448"/>
                  <a:pt x="6353723" y="1582678"/>
                </a:cubicBezTo>
                <a:cubicBezTo>
                  <a:pt x="6361890" y="1586893"/>
                  <a:pt x="6359255" y="1601930"/>
                  <a:pt x="6353913" y="1610436"/>
                </a:cubicBezTo>
                <a:lnTo>
                  <a:pt x="6351636" y="1612614"/>
                </a:lnTo>
                <a:lnTo>
                  <a:pt x="6350426" y="1611771"/>
                </a:lnTo>
                <a:cubicBezTo>
                  <a:pt x="6349176" y="1611139"/>
                  <a:pt x="6349509" y="1611823"/>
                  <a:pt x="6350167" y="1612879"/>
                </a:cubicBezTo>
                <a:lnTo>
                  <a:pt x="6350557" y="1613646"/>
                </a:lnTo>
                <a:lnTo>
                  <a:pt x="6347967" y="1616123"/>
                </a:lnTo>
                <a:cubicBezTo>
                  <a:pt x="6351036" y="1617357"/>
                  <a:pt x="6351915" y="1617075"/>
                  <a:pt x="6351863" y="1616219"/>
                </a:cubicBezTo>
                <a:lnTo>
                  <a:pt x="6350557" y="1613646"/>
                </a:lnTo>
                <a:lnTo>
                  <a:pt x="6351636" y="1612614"/>
                </a:lnTo>
                <a:lnTo>
                  <a:pt x="6360182" y="1618562"/>
                </a:lnTo>
                <a:cubicBezTo>
                  <a:pt x="6349255" y="1626796"/>
                  <a:pt x="6345176" y="1606971"/>
                  <a:pt x="6338211" y="1627596"/>
                </a:cubicBezTo>
                <a:cubicBezTo>
                  <a:pt x="6333274" y="1642348"/>
                  <a:pt x="6320201" y="1654524"/>
                  <a:pt x="6304883" y="1658173"/>
                </a:cubicBezTo>
                <a:cubicBezTo>
                  <a:pt x="6283848" y="1663207"/>
                  <a:pt x="6265994" y="1695013"/>
                  <a:pt x="6246579" y="1705881"/>
                </a:cubicBezTo>
                <a:cubicBezTo>
                  <a:pt x="6171669" y="1748029"/>
                  <a:pt x="6089559" y="1762273"/>
                  <a:pt x="6012016" y="1798509"/>
                </a:cubicBezTo>
                <a:cubicBezTo>
                  <a:pt x="6002669" y="1802860"/>
                  <a:pt x="5949107" y="1826646"/>
                  <a:pt x="5947878" y="1831778"/>
                </a:cubicBezTo>
                <a:cubicBezTo>
                  <a:pt x="5944053" y="1847544"/>
                  <a:pt x="5908188" y="1870393"/>
                  <a:pt x="5896208" y="1883291"/>
                </a:cubicBezTo>
                <a:cubicBezTo>
                  <a:pt x="5894588" y="1885028"/>
                  <a:pt x="5903564" y="1929517"/>
                  <a:pt x="5903427" y="1933790"/>
                </a:cubicBezTo>
                <a:cubicBezTo>
                  <a:pt x="5902725" y="1953674"/>
                  <a:pt x="5923448" y="2009227"/>
                  <a:pt x="5916794" y="2012037"/>
                </a:cubicBezTo>
                <a:cubicBezTo>
                  <a:pt x="5902393" y="2018105"/>
                  <a:pt x="5911759" y="2090654"/>
                  <a:pt x="5888988" y="2107317"/>
                </a:cubicBezTo>
                <a:cubicBezTo>
                  <a:pt x="5863290" y="2126128"/>
                  <a:pt x="5840830" y="2129172"/>
                  <a:pt x="5805805" y="2133835"/>
                </a:cubicBezTo>
                <a:cubicBezTo>
                  <a:pt x="5784088" y="2136723"/>
                  <a:pt x="5778722" y="2150733"/>
                  <a:pt x="5761238" y="2157934"/>
                </a:cubicBezTo>
                <a:cubicBezTo>
                  <a:pt x="5753647" y="2146089"/>
                  <a:pt x="5720749" y="2182500"/>
                  <a:pt x="5713354" y="2169934"/>
                </a:cubicBezTo>
                <a:cubicBezTo>
                  <a:pt x="5712905" y="2189544"/>
                  <a:pt x="5713666" y="2228062"/>
                  <a:pt x="5724729" y="2222170"/>
                </a:cubicBezTo>
                <a:cubicBezTo>
                  <a:pt x="5727598" y="2236375"/>
                  <a:pt x="5714485" y="2248590"/>
                  <a:pt x="5712320" y="2260532"/>
                </a:cubicBezTo>
                <a:cubicBezTo>
                  <a:pt x="5729705" y="2261956"/>
                  <a:pt x="5697314" y="2277352"/>
                  <a:pt x="5690856" y="2278679"/>
                </a:cubicBezTo>
                <a:cubicBezTo>
                  <a:pt x="5669743" y="2282971"/>
                  <a:pt x="5646718" y="2294016"/>
                  <a:pt x="5627166" y="2297216"/>
                </a:cubicBezTo>
                <a:cubicBezTo>
                  <a:pt x="5660669" y="2321821"/>
                  <a:pt x="5592648" y="2356164"/>
                  <a:pt x="5576745" y="2370506"/>
                </a:cubicBezTo>
                <a:cubicBezTo>
                  <a:pt x="5548295" y="2396204"/>
                  <a:pt x="5521250" y="2416146"/>
                  <a:pt x="5486401" y="2432985"/>
                </a:cubicBezTo>
                <a:cubicBezTo>
                  <a:pt x="5465620" y="2443035"/>
                  <a:pt x="5437814" y="2440712"/>
                  <a:pt x="5420058" y="2449864"/>
                </a:cubicBezTo>
                <a:cubicBezTo>
                  <a:pt x="5402847" y="2458703"/>
                  <a:pt x="5242433" y="2458801"/>
                  <a:pt x="5240228" y="2451035"/>
                </a:cubicBezTo>
                <a:cubicBezTo>
                  <a:pt x="5226725" y="2446742"/>
                  <a:pt x="5234491" y="2413844"/>
                  <a:pt x="5235252" y="2412673"/>
                </a:cubicBezTo>
                <a:cubicBezTo>
                  <a:pt x="5244696" y="2397706"/>
                  <a:pt x="5211798" y="2345549"/>
                  <a:pt x="5203407" y="2333861"/>
                </a:cubicBezTo>
                <a:cubicBezTo>
                  <a:pt x="5193749" y="2320436"/>
                  <a:pt x="5179680" y="2312845"/>
                  <a:pt x="5170353" y="2299343"/>
                </a:cubicBezTo>
                <a:cubicBezTo>
                  <a:pt x="5154821" y="2276825"/>
                  <a:pt x="5159855" y="2249995"/>
                  <a:pt x="5147543" y="2226755"/>
                </a:cubicBezTo>
                <a:cubicBezTo>
                  <a:pt x="5139288" y="2211145"/>
                  <a:pt x="5153240" y="2196666"/>
                  <a:pt x="5145220" y="2181934"/>
                </a:cubicBezTo>
                <a:cubicBezTo>
                  <a:pt x="5135328" y="2163904"/>
                  <a:pt x="5118117" y="2151943"/>
                  <a:pt x="5108205" y="2133465"/>
                </a:cubicBezTo>
                <a:cubicBezTo>
                  <a:pt x="5098351" y="2115045"/>
                  <a:pt x="5045764" y="2059511"/>
                  <a:pt x="5073823" y="2035901"/>
                </a:cubicBezTo>
                <a:cubicBezTo>
                  <a:pt x="5092926" y="2019842"/>
                  <a:pt x="5087248" y="1979080"/>
                  <a:pt x="5111229" y="1966104"/>
                </a:cubicBezTo>
                <a:cubicBezTo>
                  <a:pt x="5161279" y="1955372"/>
                  <a:pt x="5112127" y="1911331"/>
                  <a:pt x="5108868" y="1887409"/>
                </a:cubicBezTo>
                <a:cubicBezTo>
                  <a:pt x="5107639" y="1878335"/>
                  <a:pt x="5128869" y="1880560"/>
                  <a:pt x="5116107" y="1865301"/>
                </a:cubicBezTo>
                <a:cubicBezTo>
                  <a:pt x="5117766" y="1867271"/>
                  <a:pt x="5087911" y="1824109"/>
                  <a:pt x="5089062" y="1822197"/>
                </a:cubicBezTo>
                <a:cubicBezTo>
                  <a:pt x="5096477" y="1819524"/>
                  <a:pt x="5104088" y="1817611"/>
                  <a:pt x="5111893" y="1816460"/>
                </a:cubicBezTo>
                <a:cubicBezTo>
                  <a:pt x="5080379" y="1814021"/>
                  <a:pt x="5070252" y="1787679"/>
                  <a:pt x="5041705" y="1764790"/>
                </a:cubicBezTo>
                <a:cubicBezTo>
                  <a:pt x="5031539" y="1756654"/>
                  <a:pt x="4964454" y="1713628"/>
                  <a:pt x="4979128" y="1699598"/>
                </a:cubicBezTo>
                <a:cubicBezTo>
                  <a:pt x="4976747" y="1716809"/>
                  <a:pt x="4998445" y="1679520"/>
                  <a:pt x="4997665" y="1679969"/>
                </a:cubicBezTo>
                <a:cubicBezTo>
                  <a:pt x="4999089" y="1685452"/>
                  <a:pt x="5007597" y="1685022"/>
                  <a:pt x="5010953" y="1683481"/>
                </a:cubicBezTo>
                <a:cubicBezTo>
                  <a:pt x="5000202" y="1684164"/>
                  <a:pt x="4995304" y="1680808"/>
                  <a:pt x="4996260" y="1673393"/>
                </a:cubicBezTo>
                <a:cubicBezTo>
                  <a:pt x="5011480" y="1667441"/>
                  <a:pt x="5000455" y="1669275"/>
                  <a:pt x="4995928" y="1662348"/>
                </a:cubicBezTo>
                <a:cubicBezTo>
                  <a:pt x="4994543" y="1660300"/>
                  <a:pt x="5010329" y="1608025"/>
                  <a:pt x="5005509" y="1600220"/>
                </a:cubicBezTo>
                <a:cubicBezTo>
                  <a:pt x="5000436" y="1600864"/>
                  <a:pt x="4999636" y="1600239"/>
                  <a:pt x="5003090" y="1598366"/>
                </a:cubicBezTo>
                <a:cubicBezTo>
                  <a:pt x="4969001" y="1597429"/>
                  <a:pt x="4969254" y="1581214"/>
                  <a:pt x="4923419" y="1593039"/>
                </a:cubicBezTo>
                <a:lnTo>
                  <a:pt x="4926070" y="1590096"/>
                </a:lnTo>
                <a:lnTo>
                  <a:pt x="4938502" y="1589098"/>
                </a:lnTo>
                <a:cubicBezTo>
                  <a:pt x="4934570" y="1587069"/>
                  <a:pt x="4931345" y="1586376"/>
                  <a:pt x="4928831" y="1587030"/>
                </a:cubicBezTo>
                <a:lnTo>
                  <a:pt x="4926070" y="1590096"/>
                </a:lnTo>
                <a:lnTo>
                  <a:pt x="4919217" y="1590645"/>
                </a:lnTo>
                <a:cubicBezTo>
                  <a:pt x="4895535" y="1594134"/>
                  <a:pt x="4863822" y="1599454"/>
                  <a:pt x="4870480" y="1570638"/>
                </a:cubicBezTo>
                <a:cubicBezTo>
                  <a:pt x="4866578" y="1572961"/>
                  <a:pt x="4862617" y="1573078"/>
                  <a:pt x="4858656" y="1571029"/>
                </a:cubicBezTo>
                <a:cubicBezTo>
                  <a:pt x="4859280" y="1543789"/>
                  <a:pt x="4757190" y="1552804"/>
                  <a:pt x="4732525" y="1566092"/>
                </a:cubicBezTo>
                <a:cubicBezTo>
                  <a:pt x="4714750" y="1575692"/>
                  <a:pt x="4597068" y="1609176"/>
                  <a:pt x="4597478" y="1602600"/>
                </a:cubicBezTo>
                <a:cubicBezTo>
                  <a:pt x="4598863" y="1579888"/>
                  <a:pt x="4470586" y="1629645"/>
                  <a:pt x="4455308" y="1632474"/>
                </a:cubicBezTo>
                <a:cubicBezTo>
                  <a:pt x="4402389" y="1645782"/>
                  <a:pt x="4328202" y="1591049"/>
                  <a:pt x="4272259" y="1588044"/>
                </a:cubicBezTo>
                <a:cubicBezTo>
                  <a:pt x="4275888" y="1584200"/>
                  <a:pt x="4280356" y="1582873"/>
                  <a:pt x="4285664" y="1584083"/>
                </a:cubicBezTo>
                <a:cubicBezTo>
                  <a:pt x="4283947" y="1582951"/>
                  <a:pt x="4256063" y="1572707"/>
                  <a:pt x="4259497" y="1568024"/>
                </a:cubicBezTo>
                <a:lnTo>
                  <a:pt x="4261865" y="1567407"/>
                </a:lnTo>
                <a:lnTo>
                  <a:pt x="4261702" y="1568277"/>
                </a:lnTo>
                <a:cubicBezTo>
                  <a:pt x="4261858" y="1564843"/>
                  <a:pt x="4263712" y="1564082"/>
                  <a:pt x="4267283" y="1565994"/>
                </a:cubicBezTo>
                <a:lnTo>
                  <a:pt x="4261865" y="1567407"/>
                </a:lnTo>
                <a:lnTo>
                  <a:pt x="4263302" y="1559711"/>
                </a:lnTo>
                <a:cubicBezTo>
                  <a:pt x="4245409" y="1555301"/>
                  <a:pt x="4231009" y="1527047"/>
                  <a:pt x="4205779" y="1534267"/>
                </a:cubicBezTo>
                <a:cubicBezTo>
                  <a:pt x="4218013" y="1512978"/>
                  <a:pt x="4193193" y="1541935"/>
                  <a:pt x="4202071" y="1523476"/>
                </a:cubicBezTo>
                <a:cubicBezTo>
                  <a:pt x="4193193" y="1526266"/>
                  <a:pt x="4190891" y="1523749"/>
                  <a:pt x="4179456" y="1521759"/>
                </a:cubicBezTo>
                <a:cubicBezTo>
                  <a:pt x="4190208" y="1516471"/>
                  <a:pt x="4165505" y="1511456"/>
                  <a:pt x="4181934" y="1506090"/>
                </a:cubicBezTo>
                <a:cubicBezTo>
                  <a:pt x="4174441" y="1508373"/>
                  <a:pt x="4167182" y="1511203"/>
                  <a:pt x="4160178" y="1514637"/>
                </a:cubicBezTo>
                <a:lnTo>
                  <a:pt x="4160205" y="1509681"/>
                </a:lnTo>
                <a:lnTo>
                  <a:pt x="4161248" y="1509200"/>
                </a:lnTo>
                <a:cubicBezTo>
                  <a:pt x="4161169" y="1508343"/>
                  <a:pt x="4160606" y="1507914"/>
                  <a:pt x="4160211" y="1508594"/>
                </a:cubicBezTo>
                <a:lnTo>
                  <a:pt x="4160205" y="1509681"/>
                </a:lnTo>
                <a:lnTo>
                  <a:pt x="4150714" y="1514051"/>
                </a:lnTo>
                <a:cubicBezTo>
                  <a:pt x="4146441" y="1510832"/>
                  <a:pt x="4146421" y="1507339"/>
                  <a:pt x="4150655" y="1503612"/>
                </a:cubicBezTo>
                <a:cubicBezTo>
                  <a:pt x="4149446" y="1503983"/>
                  <a:pt x="4123220" y="1509368"/>
                  <a:pt x="4132606" y="1500802"/>
                </a:cubicBezTo>
                <a:cubicBezTo>
                  <a:pt x="4135474" y="1499729"/>
                  <a:pt x="4117776" y="1478616"/>
                  <a:pt x="4132664" y="1479963"/>
                </a:cubicBezTo>
                <a:lnTo>
                  <a:pt x="4138097" y="1479080"/>
                </a:lnTo>
                <a:lnTo>
                  <a:pt x="4138164" y="1479312"/>
                </a:lnTo>
                <a:cubicBezTo>
                  <a:pt x="4140250" y="1480305"/>
                  <a:pt x="4144596" y="1479280"/>
                  <a:pt x="4154401" y="1476431"/>
                </a:cubicBezTo>
                <a:lnTo>
                  <a:pt x="4138097" y="1479080"/>
                </a:lnTo>
                <a:lnTo>
                  <a:pt x="4135494" y="1470089"/>
                </a:lnTo>
                <a:cubicBezTo>
                  <a:pt x="4121562" y="1481680"/>
                  <a:pt x="4119786" y="1446225"/>
                  <a:pt x="4101405" y="1459865"/>
                </a:cubicBezTo>
                <a:cubicBezTo>
                  <a:pt x="4100137" y="1455591"/>
                  <a:pt x="4128118" y="1429386"/>
                  <a:pt x="4129542" y="1417171"/>
                </a:cubicBezTo>
                <a:cubicBezTo>
                  <a:pt x="4133874" y="1380545"/>
                  <a:pt x="4135611" y="1377735"/>
                  <a:pt x="4118342" y="1348173"/>
                </a:cubicBezTo>
                <a:cubicBezTo>
                  <a:pt x="4121484" y="1348232"/>
                  <a:pt x="4123591" y="1330963"/>
                  <a:pt x="4125191" y="1338320"/>
                </a:cubicBezTo>
                <a:cubicBezTo>
                  <a:pt x="4123903" y="1332368"/>
                  <a:pt x="4119357" y="1320017"/>
                  <a:pt x="4101542" y="1314065"/>
                </a:cubicBezTo>
                <a:cubicBezTo>
                  <a:pt x="4102556" y="1319060"/>
                  <a:pt x="4101268" y="1321812"/>
                  <a:pt x="4097659" y="1322300"/>
                </a:cubicBezTo>
                <a:cubicBezTo>
                  <a:pt x="4071589" y="1304836"/>
                  <a:pt x="4141074" y="1263020"/>
                  <a:pt x="4131611" y="1247039"/>
                </a:cubicBezTo>
                <a:cubicBezTo>
                  <a:pt x="4085073" y="1277810"/>
                  <a:pt x="4131689" y="1246961"/>
                  <a:pt x="4125776" y="1250551"/>
                </a:cubicBezTo>
                <a:cubicBezTo>
                  <a:pt x="4136157" y="1231448"/>
                  <a:pt x="4155690" y="1211994"/>
                  <a:pt x="4167768" y="1192306"/>
                </a:cubicBezTo>
                <a:cubicBezTo>
                  <a:pt x="4174500" y="1181320"/>
                  <a:pt x="4206754" y="1148460"/>
                  <a:pt x="4218325" y="1140714"/>
                </a:cubicBezTo>
                <a:cubicBezTo>
                  <a:pt x="4247360" y="1121221"/>
                  <a:pt x="4281937" y="1118411"/>
                  <a:pt x="4309918" y="1093903"/>
                </a:cubicBezTo>
                <a:cubicBezTo>
                  <a:pt x="4337587" y="1069609"/>
                  <a:pt x="4316689" y="1071014"/>
                  <a:pt x="4324611" y="1045043"/>
                </a:cubicBezTo>
                <a:cubicBezTo>
                  <a:pt x="4332163" y="1020262"/>
                  <a:pt x="4359305" y="999129"/>
                  <a:pt x="4382193" y="990758"/>
                </a:cubicBezTo>
                <a:cubicBezTo>
                  <a:pt x="4401589" y="983656"/>
                  <a:pt x="4421882" y="978095"/>
                  <a:pt x="4435385" y="961138"/>
                </a:cubicBezTo>
                <a:cubicBezTo>
                  <a:pt x="4443503" y="950952"/>
                  <a:pt x="4446449" y="933527"/>
                  <a:pt x="4459659" y="928591"/>
                </a:cubicBezTo>
                <a:cubicBezTo>
                  <a:pt x="4476674" y="922249"/>
                  <a:pt x="4508558" y="935752"/>
                  <a:pt x="4529710" y="933976"/>
                </a:cubicBezTo>
                <a:cubicBezTo>
                  <a:pt x="4550218" y="932240"/>
                  <a:pt x="4569711" y="935244"/>
                  <a:pt x="4590239" y="931147"/>
                </a:cubicBezTo>
                <a:cubicBezTo>
                  <a:pt x="4637362" y="921800"/>
                  <a:pt x="4676114" y="893116"/>
                  <a:pt x="4725208" y="887302"/>
                </a:cubicBezTo>
                <a:cubicBezTo>
                  <a:pt x="4763395" y="882755"/>
                  <a:pt x="4806791" y="884550"/>
                  <a:pt x="4843670" y="877896"/>
                </a:cubicBezTo>
                <a:cubicBezTo>
                  <a:pt x="4875262" y="872199"/>
                  <a:pt x="4910033" y="873857"/>
                  <a:pt x="4935302" y="871867"/>
                </a:cubicBezTo>
                <a:cubicBezTo>
                  <a:pt x="4956318" y="870189"/>
                  <a:pt x="4979089" y="857915"/>
                  <a:pt x="4999694" y="861623"/>
                </a:cubicBezTo>
                <a:cubicBezTo>
                  <a:pt x="4997119" y="861135"/>
                  <a:pt x="5046817" y="872745"/>
                  <a:pt x="5042642" y="867457"/>
                </a:cubicBezTo>
                <a:cubicBezTo>
                  <a:pt x="5049081" y="875574"/>
                  <a:pt x="4999499" y="883380"/>
                  <a:pt x="5030876" y="894268"/>
                </a:cubicBezTo>
                <a:cubicBezTo>
                  <a:pt x="5064359" y="905897"/>
                  <a:pt x="5014055" y="923732"/>
                  <a:pt x="5007753" y="929605"/>
                </a:cubicBezTo>
                <a:cubicBezTo>
                  <a:pt x="5002309" y="934640"/>
                  <a:pt x="5049237" y="949157"/>
                  <a:pt x="5046583" y="950113"/>
                </a:cubicBezTo>
                <a:cubicBezTo>
                  <a:pt x="5090448" y="954465"/>
                  <a:pt x="5133805" y="964865"/>
                  <a:pt x="5177592" y="968397"/>
                </a:cubicBezTo>
                <a:cubicBezTo>
                  <a:pt x="5195856" y="969880"/>
                  <a:pt x="5195875" y="991480"/>
                  <a:pt x="5216130" y="994739"/>
                </a:cubicBezTo>
                <a:cubicBezTo>
                  <a:pt x="5242394" y="998954"/>
                  <a:pt x="5269009" y="998622"/>
                  <a:pt x="5293107" y="1011286"/>
                </a:cubicBezTo>
                <a:cubicBezTo>
                  <a:pt x="5359275" y="1046077"/>
                  <a:pt x="5334396" y="977607"/>
                  <a:pt x="5378125" y="969528"/>
                </a:cubicBezTo>
                <a:cubicBezTo>
                  <a:pt x="5423199" y="961196"/>
                  <a:pt x="5442497" y="982582"/>
                  <a:pt x="5478713" y="988905"/>
                </a:cubicBezTo>
                <a:cubicBezTo>
                  <a:pt x="5516372" y="995480"/>
                  <a:pt x="5575848" y="1000983"/>
                  <a:pt x="5608922" y="1019462"/>
                </a:cubicBezTo>
                <a:cubicBezTo>
                  <a:pt x="5628727" y="1023169"/>
                  <a:pt x="5695344" y="1046740"/>
                  <a:pt x="5707617" y="1023052"/>
                </a:cubicBezTo>
                <a:lnTo>
                  <a:pt x="5725898" y="1025350"/>
                </a:lnTo>
                <a:lnTo>
                  <a:pt x="5738320" y="1026911"/>
                </a:lnTo>
                <a:lnTo>
                  <a:pt x="5762880" y="1033225"/>
                </a:lnTo>
                <a:lnTo>
                  <a:pt x="5772373" y="1040469"/>
                </a:lnTo>
                <a:cubicBezTo>
                  <a:pt x="5796638" y="1047402"/>
                  <a:pt x="5847606" y="1045024"/>
                  <a:pt x="5857514" y="1027169"/>
                </a:cubicBezTo>
                <a:cubicBezTo>
                  <a:pt x="5869709" y="1005198"/>
                  <a:pt x="5887993" y="988085"/>
                  <a:pt x="5895700" y="967284"/>
                </a:cubicBezTo>
                <a:cubicBezTo>
                  <a:pt x="5895076" y="968963"/>
                  <a:pt x="5893281" y="920805"/>
                  <a:pt x="5903291" y="930444"/>
                </a:cubicBezTo>
                <a:cubicBezTo>
                  <a:pt x="5894549" y="922015"/>
                  <a:pt x="5838528" y="929156"/>
                  <a:pt x="5829513" y="934210"/>
                </a:cubicBezTo>
                <a:cubicBezTo>
                  <a:pt x="5822859" y="928825"/>
                  <a:pt x="5795229" y="933840"/>
                  <a:pt x="5784848" y="931342"/>
                </a:cubicBezTo>
                <a:cubicBezTo>
                  <a:pt x="5765902" y="926815"/>
                  <a:pt x="5751774" y="911595"/>
                  <a:pt x="5732281" y="907068"/>
                </a:cubicBezTo>
                <a:cubicBezTo>
                  <a:pt x="5706817" y="901136"/>
                  <a:pt x="5719559" y="920259"/>
                  <a:pt x="5702563" y="917664"/>
                </a:cubicBezTo>
                <a:cubicBezTo>
                  <a:pt x="5685626" y="915049"/>
                  <a:pt x="5673704" y="910385"/>
                  <a:pt x="5657547" y="906541"/>
                </a:cubicBezTo>
                <a:cubicBezTo>
                  <a:pt x="5660162" y="901156"/>
                  <a:pt x="5607165" y="898912"/>
                  <a:pt x="5601233" y="897741"/>
                </a:cubicBezTo>
                <a:cubicBezTo>
                  <a:pt x="5611731" y="899126"/>
                  <a:pt x="5621644" y="897624"/>
                  <a:pt x="5630912" y="893214"/>
                </a:cubicBezTo>
                <a:cubicBezTo>
                  <a:pt x="5628981" y="892746"/>
                  <a:pt x="5594092" y="890268"/>
                  <a:pt x="5596824" y="888141"/>
                </a:cubicBezTo>
                <a:cubicBezTo>
                  <a:pt x="5600668" y="888511"/>
                  <a:pt x="5604258" y="887828"/>
                  <a:pt x="5607633" y="886111"/>
                </a:cubicBezTo>
                <a:cubicBezTo>
                  <a:pt x="5608160" y="882033"/>
                  <a:pt x="5589779" y="881877"/>
                  <a:pt x="5589779" y="874404"/>
                </a:cubicBezTo>
                <a:cubicBezTo>
                  <a:pt x="5592531" y="873448"/>
                  <a:pt x="5595204" y="872296"/>
                  <a:pt x="5597780" y="870891"/>
                </a:cubicBezTo>
                <a:cubicBezTo>
                  <a:pt x="5598794" y="869291"/>
                  <a:pt x="5564940" y="860784"/>
                  <a:pt x="5563242" y="857076"/>
                </a:cubicBezTo>
                <a:cubicBezTo>
                  <a:pt x="5577311" y="859008"/>
                  <a:pt x="5558364" y="849076"/>
                  <a:pt x="5568823" y="849974"/>
                </a:cubicBezTo>
                <a:cubicBezTo>
                  <a:pt x="5577662" y="850735"/>
                  <a:pt x="5579067" y="863652"/>
                  <a:pt x="5591067" y="857701"/>
                </a:cubicBezTo>
                <a:cubicBezTo>
                  <a:pt x="5582579" y="856081"/>
                  <a:pt x="5574462" y="838188"/>
                  <a:pt x="5583828" y="833193"/>
                </a:cubicBezTo>
                <a:cubicBezTo>
                  <a:pt x="5581252" y="832432"/>
                  <a:pt x="5554754" y="833368"/>
                  <a:pt x="5553896" y="829251"/>
                </a:cubicBezTo>
                <a:cubicBezTo>
                  <a:pt x="5551261" y="816919"/>
                  <a:pt x="5570189" y="809094"/>
                  <a:pt x="5579204" y="808782"/>
                </a:cubicBezTo>
                <a:cubicBezTo>
                  <a:pt x="5553993" y="806968"/>
                  <a:pt x="5500001" y="781172"/>
                  <a:pt x="5476332" y="797660"/>
                </a:cubicBezTo>
                <a:cubicBezTo>
                  <a:pt x="5472683" y="800216"/>
                  <a:pt x="5498596" y="811729"/>
                  <a:pt x="5499611" y="812548"/>
                </a:cubicBezTo>
                <a:cubicBezTo>
                  <a:pt x="5491728" y="810616"/>
                  <a:pt x="5483864" y="808646"/>
                  <a:pt x="5476000" y="806616"/>
                </a:cubicBezTo>
                <a:cubicBezTo>
                  <a:pt x="5478752" y="809895"/>
                  <a:pt x="5481932" y="812743"/>
                  <a:pt x="5485523" y="815104"/>
                </a:cubicBezTo>
                <a:cubicBezTo>
                  <a:pt x="5478127" y="813368"/>
                  <a:pt x="5470947" y="810987"/>
                  <a:pt x="5464020" y="807924"/>
                </a:cubicBezTo>
                <a:cubicBezTo>
                  <a:pt x="5467044" y="811943"/>
                  <a:pt x="5471064" y="814500"/>
                  <a:pt x="5476098" y="815534"/>
                </a:cubicBezTo>
                <a:cubicBezTo>
                  <a:pt x="5464956" y="817836"/>
                  <a:pt x="5444234" y="802480"/>
                  <a:pt x="5446927" y="799358"/>
                </a:cubicBezTo>
                <a:cubicBezTo>
                  <a:pt x="5419199" y="800333"/>
                  <a:pt x="5498323" y="866189"/>
                  <a:pt x="5506499" y="860530"/>
                </a:cubicBezTo>
                <a:cubicBezTo>
                  <a:pt x="5499786" y="865252"/>
                  <a:pt x="5485659" y="850364"/>
                  <a:pt x="5478733" y="850091"/>
                </a:cubicBezTo>
                <a:cubicBezTo>
                  <a:pt x="5488528" y="853174"/>
                  <a:pt x="5491474" y="859047"/>
                  <a:pt x="5487571" y="867672"/>
                </a:cubicBezTo>
                <a:cubicBezTo>
                  <a:pt x="5471083" y="858481"/>
                  <a:pt x="5467610" y="858345"/>
                  <a:pt x="5452936" y="859125"/>
                </a:cubicBezTo>
                <a:cubicBezTo>
                  <a:pt x="5459083" y="868218"/>
                  <a:pt x="5464878" y="860608"/>
                  <a:pt x="5468469" y="868765"/>
                </a:cubicBezTo>
                <a:cubicBezTo>
                  <a:pt x="5471981" y="876765"/>
                  <a:pt x="5441424" y="865838"/>
                  <a:pt x="5443649" y="866657"/>
                </a:cubicBezTo>
                <a:cubicBezTo>
                  <a:pt x="5443883" y="868647"/>
                  <a:pt x="5459044" y="891985"/>
                  <a:pt x="5458205" y="891926"/>
                </a:cubicBezTo>
                <a:cubicBezTo>
                  <a:pt x="5454419" y="891672"/>
                  <a:pt x="5429755" y="874521"/>
                  <a:pt x="5436526" y="889936"/>
                </a:cubicBezTo>
                <a:cubicBezTo>
                  <a:pt x="5412038" y="887126"/>
                  <a:pt x="5406340" y="869662"/>
                  <a:pt x="5384817" y="854442"/>
                </a:cubicBezTo>
                <a:cubicBezTo>
                  <a:pt x="5392876" y="852471"/>
                  <a:pt x="5400779" y="850013"/>
                  <a:pt x="5408487" y="847027"/>
                </a:cubicBezTo>
                <a:cubicBezTo>
                  <a:pt x="5397598" y="847691"/>
                  <a:pt x="5369402" y="840783"/>
                  <a:pt x="5366554" y="837134"/>
                </a:cubicBezTo>
                <a:cubicBezTo>
                  <a:pt x="5362553" y="831934"/>
                  <a:pt x="5355504" y="825232"/>
                  <a:pt x="5347123" y="817988"/>
                </a:cubicBezTo>
                <a:lnTo>
                  <a:pt x="5343743" y="815226"/>
                </a:lnTo>
                <a:lnTo>
                  <a:pt x="5353616" y="820588"/>
                </a:lnTo>
                <a:cubicBezTo>
                  <a:pt x="5348523" y="819378"/>
                  <a:pt x="5346665" y="816534"/>
                  <a:pt x="5344628" y="814122"/>
                </a:cubicBezTo>
                <a:lnTo>
                  <a:pt x="5340391" y="812489"/>
                </a:lnTo>
                <a:lnTo>
                  <a:pt x="5319704" y="795592"/>
                </a:lnTo>
                <a:cubicBezTo>
                  <a:pt x="5322318" y="795475"/>
                  <a:pt x="5324757" y="796099"/>
                  <a:pt x="5327001" y="797504"/>
                </a:cubicBezTo>
                <a:cubicBezTo>
                  <a:pt x="5328074" y="791611"/>
                  <a:pt x="5328172" y="777874"/>
                  <a:pt x="5329304" y="767962"/>
                </a:cubicBezTo>
                <a:cubicBezTo>
                  <a:pt x="5330689" y="755610"/>
                  <a:pt x="5236345" y="740527"/>
                  <a:pt x="5226550" y="738946"/>
                </a:cubicBezTo>
                <a:cubicBezTo>
                  <a:pt x="5236072" y="736370"/>
                  <a:pt x="5245711" y="735766"/>
                  <a:pt x="5255467" y="737209"/>
                </a:cubicBezTo>
                <a:cubicBezTo>
                  <a:pt x="5255448" y="737195"/>
                  <a:pt x="5252541" y="736531"/>
                  <a:pt x="5248459" y="735562"/>
                </a:cubicBezTo>
                <a:lnTo>
                  <a:pt x="5244096" y="734481"/>
                </a:lnTo>
                <a:lnTo>
                  <a:pt x="5234393" y="732078"/>
                </a:lnTo>
                <a:cubicBezTo>
                  <a:pt x="5224944" y="729600"/>
                  <a:pt x="5217632" y="727268"/>
                  <a:pt x="5226140" y="727824"/>
                </a:cubicBezTo>
                <a:lnTo>
                  <a:pt x="5177892" y="713097"/>
                </a:lnTo>
                <a:lnTo>
                  <a:pt x="5175770" y="711648"/>
                </a:lnTo>
                <a:lnTo>
                  <a:pt x="5178611" y="711724"/>
                </a:lnTo>
                <a:cubicBezTo>
                  <a:pt x="5177341" y="710339"/>
                  <a:pt x="5161206" y="705487"/>
                  <a:pt x="5185221" y="707550"/>
                </a:cubicBezTo>
                <a:cubicBezTo>
                  <a:pt x="5176402" y="704487"/>
                  <a:pt x="5169670" y="706633"/>
                  <a:pt x="5161494" y="698672"/>
                </a:cubicBezTo>
                <a:cubicBezTo>
                  <a:pt x="5165143" y="697091"/>
                  <a:pt x="5168635" y="698203"/>
                  <a:pt x="5171953" y="701989"/>
                </a:cubicBezTo>
                <a:cubicBezTo>
                  <a:pt x="5175592" y="704292"/>
                  <a:pt x="5170426" y="700648"/>
                  <a:pt x="5164762" y="696870"/>
                </a:cubicBezTo>
                <a:lnTo>
                  <a:pt x="5163841" y="696276"/>
                </a:lnTo>
                <a:lnTo>
                  <a:pt x="5166392" y="697452"/>
                </a:lnTo>
                <a:cubicBezTo>
                  <a:pt x="5167811" y="697484"/>
                  <a:pt x="5168728" y="697284"/>
                  <a:pt x="5168078" y="696829"/>
                </a:cubicBezTo>
                <a:lnTo>
                  <a:pt x="5162107" y="695160"/>
                </a:lnTo>
                <a:lnTo>
                  <a:pt x="5156932" y="691828"/>
                </a:lnTo>
                <a:cubicBezTo>
                  <a:pt x="5154890" y="690599"/>
                  <a:pt x="5153762" y="690062"/>
                  <a:pt x="5154586" y="690945"/>
                </a:cubicBezTo>
                <a:cubicBezTo>
                  <a:pt x="5154099" y="685969"/>
                  <a:pt x="5156889" y="685637"/>
                  <a:pt x="5162918" y="689911"/>
                </a:cubicBezTo>
                <a:cubicBezTo>
                  <a:pt x="5163313" y="690243"/>
                  <a:pt x="5159179" y="690301"/>
                  <a:pt x="5153276" y="690060"/>
                </a:cubicBezTo>
                <a:lnTo>
                  <a:pt x="5149337" y="689741"/>
                </a:lnTo>
                <a:lnTo>
                  <a:pt x="5133022" y="688415"/>
                </a:lnTo>
                <a:cubicBezTo>
                  <a:pt x="5119664" y="686686"/>
                  <a:pt x="5110273" y="683657"/>
                  <a:pt x="5126937" y="679120"/>
                </a:cubicBezTo>
                <a:cubicBezTo>
                  <a:pt x="5125649" y="678281"/>
                  <a:pt x="5125513" y="677286"/>
                  <a:pt x="5126566" y="676174"/>
                </a:cubicBezTo>
                <a:cubicBezTo>
                  <a:pt x="5121571" y="671881"/>
                  <a:pt x="5076165" y="683647"/>
                  <a:pt x="5076165" y="683647"/>
                </a:cubicBezTo>
                <a:cubicBezTo>
                  <a:pt x="5080321" y="703218"/>
                  <a:pt x="5088887" y="710770"/>
                  <a:pt x="5119620" y="720916"/>
                </a:cubicBezTo>
                <a:cubicBezTo>
                  <a:pt x="5126800" y="723277"/>
                  <a:pt x="5204695" y="783630"/>
                  <a:pt x="5214686" y="762986"/>
                </a:cubicBezTo>
                <a:cubicBezTo>
                  <a:pt x="5211915" y="765015"/>
                  <a:pt x="5209242" y="767181"/>
                  <a:pt x="5206646" y="769445"/>
                </a:cubicBezTo>
                <a:cubicBezTo>
                  <a:pt x="5215427" y="778713"/>
                  <a:pt x="5299157" y="781523"/>
                  <a:pt x="5293712" y="803280"/>
                </a:cubicBezTo>
                <a:cubicBezTo>
                  <a:pt x="5291995" y="810207"/>
                  <a:pt x="5223057" y="780703"/>
                  <a:pt x="5229262" y="805836"/>
                </a:cubicBezTo>
                <a:cubicBezTo>
                  <a:pt x="5230491" y="810773"/>
                  <a:pt x="5256189" y="815026"/>
                  <a:pt x="5249516" y="823866"/>
                </a:cubicBezTo>
                <a:cubicBezTo>
                  <a:pt x="5243721" y="831534"/>
                  <a:pt x="5192793" y="848861"/>
                  <a:pt x="5195934" y="843378"/>
                </a:cubicBezTo>
                <a:cubicBezTo>
                  <a:pt x="5197066" y="841408"/>
                  <a:pt x="5215056" y="826051"/>
                  <a:pt x="5215564" y="826695"/>
                </a:cubicBezTo>
                <a:cubicBezTo>
                  <a:pt x="5168831" y="765425"/>
                  <a:pt x="5057471" y="791592"/>
                  <a:pt x="5013411" y="726263"/>
                </a:cubicBezTo>
                <a:cubicBezTo>
                  <a:pt x="4976279" y="671198"/>
                  <a:pt x="4908550" y="746868"/>
                  <a:pt x="4889115" y="734439"/>
                </a:cubicBezTo>
                <a:cubicBezTo>
                  <a:pt x="4856451" y="739063"/>
                  <a:pt x="4827436" y="729014"/>
                  <a:pt x="4795395" y="732702"/>
                </a:cubicBezTo>
                <a:cubicBezTo>
                  <a:pt x="4783610" y="734048"/>
                  <a:pt x="4746633" y="757386"/>
                  <a:pt x="4772371" y="758030"/>
                </a:cubicBezTo>
                <a:cubicBezTo>
                  <a:pt x="4750516" y="773679"/>
                  <a:pt x="4735355" y="781113"/>
                  <a:pt x="4705032" y="789601"/>
                </a:cubicBezTo>
                <a:cubicBezTo>
                  <a:pt x="4688934" y="794128"/>
                  <a:pt x="4681831" y="800392"/>
                  <a:pt x="4667958" y="810519"/>
                </a:cubicBezTo>
                <a:cubicBezTo>
                  <a:pt x="4639879" y="831085"/>
                  <a:pt x="4664563" y="828178"/>
                  <a:pt x="4661187" y="845603"/>
                </a:cubicBezTo>
                <a:cubicBezTo>
                  <a:pt x="4659216" y="855710"/>
                  <a:pt x="4624698" y="874833"/>
                  <a:pt x="4616034" y="876140"/>
                </a:cubicBezTo>
                <a:cubicBezTo>
                  <a:pt x="4602336" y="878189"/>
                  <a:pt x="4596365" y="895556"/>
                  <a:pt x="4585087" y="895458"/>
                </a:cubicBezTo>
                <a:cubicBezTo>
                  <a:pt x="4564033" y="895341"/>
                  <a:pt x="4541222" y="901292"/>
                  <a:pt x="4519817" y="903361"/>
                </a:cubicBezTo>
                <a:cubicBezTo>
                  <a:pt x="4477123" y="907458"/>
                  <a:pt x="4475211" y="925625"/>
                  <a:pt x="4437356" y="910893"/>
                </a:cubicBezTo>
                <a:cubicBezTo>
                  <a:pt x="4415619" y="902405"/>
                  <a:pt x="4372281" y="903205"/>
                  <a:pt x="4350602" y="917332"/>
                </a:cubicBezTo>
                <a:cubicBezTo>
                  <a:pt x="4341704" y="904551"/>
                  <a:pt x="4369471" y="877896"/>
                  <a:pt x="4339265" y="887477"/>
                </a:cubicBezTo>
                <a:cubicBezTo>
                  <a:pt x="4342953" y="883009"/>
                  <a:pt x="4334153" y="873877"/>
                  <a:pt x="4348105" y="856413"/>
                </a:cubicBezTo>
                <a:cubicBezTo>
                  <a:pt x="4360749" y="840569"/>
                  <a:pt x="4346446" y="807299"/>
                  <a:pt x="4359305" y="799065"/>
                </a:cubicBezTo>
                <a:cubicBezTo>
                  <a:pt x="4352924" y="800645"/>
                  <a:pt x="4351812" y="793621"/>
                  <a:pt x="4355968" y="791143"/>
                </a:cubicBezTo>
                <a:cubicBezTo>
                  <a:pt x="4352398" y="792431"/>
                  <a:pt x="4336788" y="787318"/>
                  <a:pt x="4341197" y="782323"/>
                </a:cubicBezTo>
                <a:cubicBezTo>
                  <a:pt x="4369725" y="749971"/>
                  <a:pt x="4455522" y="756859"/>
                  <a:pt x="4494041" y="756176"/>
                </a:cubicBezTo>
                <a:cubicBezTo>
                  <a:pt x="4527310" y="755649"/>
                  <a:pt x="4561535" y="751259"/>
                  <a:pt x="4594805" y="748371"/>
                </a:cubicBezTo>
                <a:cubicBezTo>
                  <a:pt x="4621537" y="746068"/>
                  <a:pt x="4608678" y="684974"/>
                  <a:pt x="4633615" y="702516"/>
                </a:cubicBezTo>
                <a:cubicBezTo>
                  <a:pt x="4632289" y="700526"/>
                  <a:pt x="4613849" y="691023"/>
                  <a:pt x="4610746" y="690028"/>
                </a:cubicBezTo>
                <a:cubicBezTo>
                  <a:pt x="4623195" y="686632"/>
                  <a:pt x="4613186" y="693033"/>
                  <a:pt x="4621693" y="693481"/>
                </a:cubicBezTo>
                <a:lnTo>
                  <a:pt x="4611815" y="685562"/>
                </a:lnTo>
                <a:lnTo>
                  <a:pt x="4604732" y="679884"/>
                </a:lnTo>
                <a:cubicBezTo>
                  <a:pt x="4597337" y="675447"/>
                  <a:pt x="4588668" y="671803"/>
                  <a:pt x="4580131" y="671042"/>
                </a:cubicBezTo>
                <a:cubicBezTo>
                  <a:pt x="4585829" y="673871"/>
                  <a:pt x="4588756" y="672915"/>
                  <a:pt x="4588873" y="668154"/>
                </a:cubicBezTo>
                <a:cubicBezTo>
                  <a:pt x="4581692" y="669617"/>
                  <a:pt x="4580697" y="668486"/>
                  <a:pt x="4585926" y="664778"/>
                </a:cubicBezTo>
                <a:cubicBezTo>
                  <a:pt x="4563096" y="668661"/>
                  <a:pt x="4525515" y="654788"/>
                  <a:pt x="4497182" y="656095"/>
                </a:cubicBezTo>
                <a:cubicBezTo>
                  <a:pt x="4517846" y="647919"/>
                  <a:pt x="4508949" y="655900"/>
                  <a:pt x="4511231" y="647607"/>
                </a:cubicBezTo>
                <a:cubicBezTo>
                  <a:pt x="4480031" y="655217"/>
                  <a:pt x="4545632" y="631938"/>
                  <a:pt x="4557770" y="631548"/>
                </a:cubicBezTo>
                <a:cubicBezTo>
                  <a:pt x="4560599" y="640251"/>
                  <a:pt x="4602980" y="633460"/>
                  <a:pt x="4610766" y="632172"/>
                </a:cubicBezTo>
                <a:cubicBezTo>
                  <a:pt x="4609615" y="631841"/>
                  <a:pt x="4596385" y="610552"/>
                  <a:pt x="4596190" y="609596"/>
                </a:cubicBezTo>
                <a:cubicBezTo>
                  <a:pt x="4622084" y="609674"/>
                  <a:pt x="4640308" y="616699"/>
                  <a:pt x="4668875" y="610767"/>
                </a:cubicBezTo>
                <a:cubicBezTo>
                  <a:pt x="4656036" y="610630"/>
                  <a:pt x="4703978" y="594669"/>
                  <a:pt x="4709910" y="592093"/>
                </a:cubicBezTo>
                <a:cubicBezTo>
                  <a:pt x="4730691" y="582942"/>
                  <a:pt x="4749989" y="563565"/>
                  <a:pt x="4782517" y="561107"/>
                </a:cubicBezTo>
                <a:cubicBezTo>
                  <a:pt x="4782917" y="561166"/>
                  <a:pt x="4786635" y="558761"/>
                  <a:pt x="4792375" y="555014"/>
                </a:cubicBezTo>
                <a:lnTo>
                  <a:pt x="4795099" y="553261"/>
                </a:lnTo>
                <a:lnTo>
                  <a:pt x="4814370" y="540867"/>
                </a:lnTo>
                <a:cubicBezTo>
                  <a:pt x="4831353" y="530247"/>
                  <a:pt x="4851251" y="518745"/>
                  <a:pt x="4863710" y="515330"/>
                </a:cubicBezTo>
                <a:cubicBezTo>
                  <a:pt x="4858402" y="518530"/>
                  <a:pt x="4854948" y="518354"/>
                  <a:pt x="4853310" y="514803"/>
                </a:cubicBezTo>
                <a:cubicBezTo>
                  <a:pt x="4867261" y="510705"/>
                  <a:pt x="4939185" y="499895"/>
                  <a:pt x="4948200" y="510432"/>
                </a:cubicBezTo>
                <a:cubicBezTo>
                  <a:pt x="4953898" y="501690"/>
                  <a:pt x="4945722" y="504695"/>
                  <a:pt x="4965040" y="502510"/>
                </a:cubicBezTo>
                <a:cubicBezTo>
                  <a:pt x="4953293" y="501086"/>
                  <a:pt x="4965722" y="492871"/>
                  <a:pt x="4949390" y="493944"/>
                </a:cubicBezTo>
                <a:cubicBezTo>
                  <a:pt x="4953625" y="492871"/>
                  <a:pt x="4957566" y="491134"/>
                  <a:pt x="4961215" y="488714"/>
                </a:cubicBezTo>
                <a:cubicBezTo>
                  <a:pt x="4955439" y="481163"/>
                  <a:pt x="4948298" y="479680"/>
                  <a:pt x="4939751" y="484227"/>
                </a:cubicBezTo>
                <a:cubicBezTo>
                  <a:pt x="4935614" y="476129"/>
                  <a:pt x="4953449" y="480792"/>
                  <a:pt x="4953605" y="480792"/>
                </a:cubicBezTo>
                <a:cubicBezTo>
                  <a:pt x="4953683" y="480812"/>
                  <a:pt x="4936590" y="468519"/>
                  <a:pt x="4933916" y="459055"/>
                </a:cubicBezTo>
                <a:cubicBezTo>
                  <a:pt x="4935556" y="458879"/>
                  <a:pt x="4944766" y="461436"/>
                  <a:pt x="4941214" y="459114"/>
                </a:cubicBezTo>
                <a:cubicBezTo>
                  <a:pt x="4938600" y="456343"/>
                  <a:pt x="4936356" y="456187"/>
                  <a:pt x="4934385" y="458684"/>
                </a:cubicBezTo>
                <a:cubicBezTo>
                  <a:pt x="4920336" y="445884"/>
                  <a:pt x="4944103" y="446333"/>
                  <a:pt x="4946834" y="446216"/>
                </a:cubicBezTo>
                <a:cubicBezTo>
                  <a:pt x="4932512" y="441103"/>
                  <a:pt x="5001938" y="422820"/>
                  <a:pt x="5015031" y="420517"/>
                </a:cubicBezTo>
                <a:cubicBezTo>
                  <a:pt x="5010153" y="428830"/>
                  <a:pt x="5019441" y="434918"/>
                  <a:pt x="5003480" y="436362"/>
                </a:cubicBezTo>
                <a:cubicBezTo>
                  <a:pt x="5013685" y="440206"/>
                  <a:pt x="5009567" y="443328"/>
                  <a:pt x="5006680" y="445201"/>
                </a:cubicBezTo>
                <a:cubicBezTo>
                  <a:pt x="5014075" y="442138"/>
                  <a:pt x="5020475" y="442820"/>
                  <a:pt x="5025880" y="447250"/>
                </a:cubicBezTo>
                <a:cubicBezTo>
                  <a:pt x="5025900" y="449435"/>
                  <a:pt x="4992591" y="464655"/>
                  <a:pt x="4991187" y="464655"/>
                </a:cubicBezTo>
                <a:cubicBezTo>
                  <a:pt x="4993665" y="465807"/>
                  <a:pt x="4993021" y="466568"/>
                  <a:pt x="4989255" y="466977"/>
                </a:cubicBezTo>
                <a:cubicBezTo>
                  <a:pt x="5004739" y="465543"/>
                  <a:pt x="5017138" y="462243"/>
                  <a:pt x="5019859" y="468865"/>
                </a:cubicBezTo>
                <a:lnTo>
                  <a:pt x="5019237" y="477464"/>
                </a:lnTo>
                <a:lnTo>
                  <a:pt x="5012878" y="479349"/>
                </a:lnTo>
                <a:lnTo>
                  <a:pt x="5003994" y="479575"/>
                </a:lnTo>
                <a:lnTo>
                  <a:pt x="4996798" y="479758"/>
                </a:lnTo>
                <a:lnTo>
                  <a:pt x="4996749" y="479704"/>
                </a:lnTo>
                <a:lnTo>
                  <a:pt x="4999480" y="479485"/>
                </a:lnTo>
                <a:lnTo>
                  <a:pt x="4996176" y="479076"/>
                </a:lnTo>
                <a:lnTo>
                  <a:pt x="4986172" y="468109"/>
                </a:lnTo>
                <a:cubicBezTo>
                  <a:pt x="4986952" y="467777"/>
                  <a:pt x="4984299" y="474841"/>
                  <a:pt x="4979791" y="477046"/>
                </a:cubicBezTo>
                <a:lnTo>
                  <a:pt x="4996176" y="479076"/>
                </a:lnTo>
                <a:lnTo>
                  <a:pt x="4996749" y="479704"/>
                </a:lnTo>
                <a:lnTo>
                  <a:pt x="4989762" y="480265"/>
                </a:lnTo>
                <a:cubicBezTo>
                  <a:pt x="4997450" y="500266"/>
                  <a:pt x="5034817" y="480519"/>
                  <a:pt x="5042115" y="490412"/>
                </a:cubicBezTo>
                <a:cubicBezTo>
                  <a:pt x="5035286" y="490627"/>
                  <a:pt x="5029607" y="493241"/>
                  <a:pt x="5025100" y="498256"/>
                </a:cubicBezTo>
                <a:cubicBezTo>
                  <a:pt x="5041998" y="501788"/>
                  <a:pt x="5094097" y="479465"/>
                  <a:pt x="5102097" y="488617"/>
                </a:cubicBezTo>
                <a:cubicBezTo>
                  <a:pt x="5094741" y="480226"/>
                  <a:pt x="5146781" y="490861"/>
                  <a:pt x="5107775" y="493476"/>
                </a:cubicBezTo>
                <a:lnTo>
                  <a:pt x="5124918" y="498489"/>
                </a:lnTo>
                <a:lnTo>
                  <a:pt x="5129667" y="499877"/>
                </a:lnTo>
                <a:cubicBezTo>
                  <a:pt x="5181573" y="507011"/>
                  <a:pt x="5238616" y="464941"/>
                  <a:pt x="5287293" y="487290"/>
                </a:cubicBezTo>
                <a:cubicBezTo>
                  <a:pt x="5284483" y="489417"/>
                  <a:pt x="5281263" y="489124"/>
                  <a:pt x="5277634" y="486275"/>
                </a:cubicBezTo>
                <a:cubicBezTo>
                  <a:pt x="5288327" y="493320"/>
                  <a:pt x="5334748" y="490412"/>
                  <a:pt x="5306084" y="495759"/>
                </a:cubicBezTo>
                <a:cubicBezTo>
                  <a:pt x="5316503" y="495837"/>
                  <a:pt x="5347255" y="485339"/>
                  <a:pt x="5356602" y="480851"/>
                </a:cubicBezTo>
                <a:cubicBezTo>
                  <a:pt x="5379354" y="469924"/>
                  <a:pt x="5340816" y="451523"/>
                  <a:pt x="5363568" y="443113"/>
                </a:cubicBezTo>
                <a:cubicBezTo>
                  <a:pt x="5393813" y="431913"/>
                  <a:pt x="5397520" y="424693"/>
                  <a:pt x="5433170" y="443191"/>
                </a:cubicBezTo>
                <a:cubicBezTo>
                  <a:pt x="5450634" y="452284"/>
                  <a:pt x="5477562" y="431854"/>
                  <a:pt x="5465581" y="419795"/>
                </a:cubicBezTo>
                <a:cubicBezTo>
                  <a:pt x="5448253" y="423483"/>
                  <a:pt x="5428741" y="405454"/>
                  <a:pt x="5428253" y="405610"/>
                </a:cubicBezTo>
                <a:cubicBezTo>
                  <a:pt x="5429677" y="386877"/>
                  <a:pt x="5615810" y="400107"/>
                  <a:pt x="5643381" y="401395"/>
                </a:cubicBezTo>
                <a:cubicBezTo>
                  <a:pt x="5634844" y="395473"/>
                  <a:pt x="5624756" y="393873"/>
                  <a:pt x="5614544" y="392290"/>
                </a:cubicBezTo>
                <a:lnTo>
                  <a:pt x="5590350" y="384928"/>
                </a:lnTo>
                <a:lnTo>
                  <a:pt x="5592375" y="380828"/>
                </a:lnTo>
                <a:cubicBezTo>
                  <a:pt x="5547008" y="372282"/>
                  <a:pt x="5443804" y="377941"/>
                  <a:pt x="5414828" y="385219"/>
                </a:cubicBezTo>
                <a:cubicBezTo>
                  <a:pt x="5410750" y="385531"/>
                  <a:pt x="5396154" y="383833"/>
                  <a:pt x="5393013" y="381258"/>
                </a:cubicBezTo>
                <a:cubicBezTo>
                  <a:pt x="5392681" y="380985"/>
                  <a:pt x="5398827" y="377160"/>
                  <a:pt x="5399647" y="377160"/>
                </a:cubicBezTo>
                <a:cubicBezTo>
                  <a:pt x="5372329" y="374526"/>
                  <a:pt x="5403940" y="380224"/>
                  <a:pt x="5377266" y="370955"/>
                </a:cubicBezTo>
                <a:cubicBezTo>
                  <a:pt x="5396623" y="378370"/>
                  <a:pt x="5366456" y="368848"/>
                  <a:pt x="5358553" y="369921"/>
                </a:cubicBezTo>
                <a:cubicBezTo>
                  <a:pt x="5365851" y="364926"/>
                  <a:pt x="5359646" y="331988"/>
                  <a:pt x="5343646" y="327149"/>
                </a:cubicBezTo>
                <a:cubicBezTo>
                  <a:pt x="5363607" y="313470"/>
                  <a:pt x="5351958" y="318056"/>
                  <a:pt x="5377402" y="315558"/>
                </a:cubicBezTo>
                <a:cubicBezTo>
                  <a:pt x="5375334" y="314719"/>
                  <a:pt x="5370710" y="315129"/>
                  <a:pt x="5370300" y="313178"/>
                </a:cubicBezTo>
                <a:cubicBezTo>
                  <a:pt x="5395940" y="309939"/>
                  <a:pt x="5429560" y="281216"/>
                  <a:pt x="5469269" y="288884"/>
                </a:cubicBezTo>
                <a:cubicBezTo>
                  <a:pt x="5466185" y="286894"/>
                  <a:pt x="5467532" y="286094"/>
                  <a:pt x="5473288" y="286543"/>
                </a:cubicBezTo>
                <a:cubicBezTo>
                  <a:pt x="5441795" y="272240"/>
                  <a:pt x="5414809" y="267303"/>
                  <a:pt x="5377461" y="265567"/>
                </a:cubicBezTo>
                <a:cubicBezTo>
                  <a:pt x="5385071" y="265937"/>
                  <a:pt x="5346709" y="282699"/>
                  <a:pt x="5341577" y="283109"/>
                </a:cubicBezTo>
                <a:cubicBezTo>
                  <a:pt x="5347724" y="283850"/>
                  <a:pt x="5348680" y="284767"/>
                  <a:pt x="5344446" y="285918"/>
                </a:cubicBezTo>
                <a:cubicBezTo>
                  <a:pt x="5349187" y="288299"/>
                  <a:pt x="5354104" y="290289"/>
                  <a:pt x="5359197" y="291850"/>
                </a:cubicBezTo>
                <a:cubicBezTo>
                  <a:pt x="5326553" y="296787"/>
                  <a:pt x="5291449" y="308104"/>
                  <a:pt x="5259038" y="315890"/>
                </a:cubicBezTo>
                <a:cubicBezTo>
                  <a:pt x="5271878" y="316553"/>
                  <a:pt x="5235272" y="328027"/>
                  <a:pt x="5230472" y="326056"/>
                </a:cubicBezTo>
                <a:cubicBezTo>
                  <a:pt x="5232989" y="327910"/>
                  <a:pt x="5235506" y="329764"/>
                  <a:pt x="5238003" y="331676"/>
                </a:cubicBezTo>
                <a:cubicBezTo>
                  <a:pt x="5224442" y="332203"/>
                  <a:pt x="5236150" y="339013"/>
                  <a:pt x="5234159" y="344398"/>
                </a:cubicBezTo>
                <a:cubicBezTo>
                  <a:pt x="5216247" y="334310"/>
                  <a:pt x="5230725" y="361335"/>
                  <a:pt x="5230374" y="361413"/>
                </a:cubicBezTo>
                <a:cubicBezTo>
                  <a:pt x="5245672" y="363189"/>
                  <a:pt x="5266356" y="364282"/>
                  <a:pt x="5273087" y="370682"/>
                </a:cubicBezTo>
                <a:cubicBezTo>
                  <a:pt x="5265048" y="371131"/>
                  <a:pt x="5280678" y="370994"/>
                  <a:pt x="5268990" y="372614"/>
                </a:cubicBezTo>
                <a:cubicBezTo>
                  <a:pt x="5276912" y="374701"/>
                  <a:pt x="5283937" y="378389"/>
                  <a:pt x="5290044" y="383814"/>
                </a:cubicBezTo>
                <a:cubicBezTo>
                  <a:pt x="5269282" y="383307"/>
                  <a:pt x="5281868" y="394507"/>
                  <a:pt x="5265926" y="392048"/>
                </a:cubicBezTo>
                <a:cubicBezTo>
                  <a:pt x="5276931" y="393395"/>
                  <a:pt x="5276112" y="395424"/>
                  <a:pt x="5263429" y="398175"/>
                </a:cubicBezTo>
                <a:cubicBezTo>
                  <a:pt x="5267058" y="395756"/>
                  <a:pt x="5224481" y="404888"/>
                  <a:pt x="5215291" y="403990"/>
                </a:cubicBezTo>
                <a:cubicBezTo>
                  <a:pt x="5225144" y="407658"/>
                  <a:pt x="5223779" y="408966"/>
                  <a:pt x="5211193" y="407893"/>
                </a:cubicBezTo>
                <a:cubicBezTo>
                  <a:pt x="5223076" y="412263"/>
                  <a:pt x="5219681" y="419288"/>
                  <a:pt x="5210490" y="418839"/>
                </a:cubicBezTo>
                <a:cubicBezTo>
                  <a:pt x="5248911" y="435484"/>
                  <a:pt x="5138820" y="459114"/>
                  <a:pt x="5137689" y="460323"/>
                </a:cubicBezTo>
                <a:cubicBezTo>
                  <a:pt x="5139796" y="463016"/>
                  <a:pt x="5140694" y="466060"/>
                  <a:pt x="5140322" y="469455"/>
                </a:cubicBezTo>
                <a:cubicBezTo>
                  <a:pt x="5114956" y="482997"/>
                  <a:pt x="5096419" y="465104"/>
                  <a:pt x="5084107" y="456167"/>
                </a:cubicBezTo>
                <a:cubicBezTo>
                  <a:pt x="5080769" y="460538"/>
                  <a:pt x="5079228" y="463914"/>
                  <a:pt x="5085570" y="463387"/>
                </a:cubicBezTo>
                <a:cubicBezTo>
                  <a:pt x="5083150" y="469338"/>
                  <a:pt x="5075540" y="465046"/>
                  <a:pt x="5071189" y="466314"/>
                </a:cubicBezTo>
                <a:cubicBezTo>
                  <a:pt x="5073511" y="467914"/>
                  <a:pt x="5075560" y="469826"/>
                  <a:pt x="5077316" y="472051"/>
                </a:cubicBezTo>
                <a:cubicBezTo>
                  <a:pt x="5066213" y="477690"/>
                  <a:pt x="5068047" y="474275"/>
                  <a:pt x="5079599" y="476851"/>
                </a:cubicBezTo>
                <a:cubicBezTo>
                  <a:pt x="5064301" y="473456"/>
                  <a:pt x="5050622" y="490041"/>
                  <a:pt x="5026934" y="481924"/>
                </a:cubicBezTo>
                <a:cubicBezTo>
                  <a:pt x="5032436" y="482256"/>
                  <a:pt x="5033315" y="481475"/>
                  <a:pt x="5029490" y="479602"/>
                </a:cubicBezTo>
                <a:cubicBezTo>
                  <a:pt x="5055071" y="473534"/>
                  <a:pt x="5048652" y="478587"/>
                  <a:pt x="5057003" y="477885"/>
                </a:cubicBezTo>
                <a:cubicBezTo>
                  <a:pt x="5049881" y="477514"/>
                  <a:pt x="5048886" y="476675"/>
                  <a:pt x="5053998" y="475387"/>
                </a:cubicBezTo>
                <a:cubicBezTo>
                  <a:pt x="5036144" y="473416"/>
                  <a:pt x="5038700" y="469299"/>
                  <a:pt x="5024066" y="461982"/>
                </a:cubicBezTo>
                <a:cubicBezTo>
                  <a:pt x="5022895" y="461962"/>
                  <a:pt x="5052281" y="463387"/>
                  <a:pt x="5041822" y="457299"/>
                </a:cubicBezTo>
                <a:cubicBezTo>
                  <a:pt x="5066720" y="454158"/>
                  <a:pt x="5067165" y="454553"/>
                  <a:pt x="5062816" y="456248"/>
                </a:cubicBezTo>
                <a:lnTo>
                  <a:pt x="5061998" y="456594"/>
                </a:lnTo>
                <a:lnTo>
                  <a:pt x="5056574" y="456850"/>
                </a:lnTo>
                <a:lnTo>
                  <a:pt x="5056011" y="459124"/>
                </a:lnTo>
                <a:lnTo>
                  <a:pt x="5055155" y="459486"/>
                </a:lnTo>
                <a:cubicBezTo>
                  <a:pt x="5053042" y="460704"/>
                  <a:pt x="5052189" y="461968"/>
                  <a:pt x="5055052" y="462997"/>
                </a:cubicBezTo>
                <a:lnTo>
                  <a:pt x="5056011" y="459124"/>
                </a:lnTo>
                <a:lnTo>
                  <a:pt x="5061998" y="456594"/>
                </a:lnTo>
                <a:lnTo>
                  <a:pt x="5083365" y="455582"/>
                </a:lnTo>
                <a:cubicBezTo>
                  <a:pt x="5073765" y="448226"/>
                  <a:pt x="5089550" y="449689"/>
                  <a:pt x="5091658" y="445396"/>
                </a:cubicBezTo>
                <a:cubicBezTo>
                  <a:pt x="5090175" y="448460"/>
                  <a:pt x="5039383" y="410039"/>
                  <a:pt x="5041842" y="411951"/>
                </a:cubicBezTo>
                <a:cubicBezTo>
                  <a:pt x="5054564" y="408771"/>
                  <a:pt x="5038778" y="413317"/>
                  <a:pt x="5044847" y="409766"/>
                </a:cubicBezTo>
                <a:cubicBezTo>
                  <a:pt x="5038271" y="411151"/>
                  <a:pt x="5021392" y="390507"/>
                  <a:pt x="5010465" y="384009"/>
                </a:cubicBezTo>
                <a:cubicBezTo>
                  <a:pt x="5000299" y="392497"/>
                  <a:pt x="4992611" y="397609"/>
                  <a:pt x="4976201" y="399209"/>
                </a:cubicBezTo>
                <a:cubicBezTo>
                  <a:pt x="4976006" y="399073"/>
                  <a:pt x="4918989" y="419717"/>
                  <a:pt x="4901584" y="419210"/>
                </a:cubicBezTo>
                <a:cubicBezTo>
                  <a:pt x="4884940" y="418742"/>
                  <a:pt x="4856627" y="400302"/>
                  <a:pt x="4849134" y="399053"/>
                </a:cubicBezTo>
                <a:cubicBezTo>
                  <a:pt x="4871534" y="396673"/>
                  <a:pt x="4862890" y="405590"/>
                  <a:pt x="4869661" y="394702"/>
                </a:cubicBezTo>
                <a:cubicBezTo>
                  <a:pt x="4869974" y="394214"/>
                  <a:pt x="4847846" y="394078"/>
                  <a:pt x="4844860" y="397473"/>
                </a:cubicBezTo>
                <a:cubicBezTo>
                  <a:pt x="4832665" y="394156"/>
                  <a:pt x="4846012" y="388399"/>
                  <a:pt x="4846461" y="386351"/>
                </a:cubicBezTo>
                <a:cubicBezTo>
                  <a:pt x="4828236" y="391912"/>
                  <a:pt x="4852354" y="372692"/>
                  <a:pt x="4858656" y="378097"/>
                </a:cubicBezTo>
                <a:cubicBezTo>
                  <a:pt x="4856939" y="381043"/>
                  <a:pt x="4854266" y="381863"/>
                  <a:pt x="4850617" y="380575"/>
                </a:cubicBezTo>
                <a:cubicBezTo>
                  <a:pt x="4858051" y="384302"/>
                  <a:pt x="4852041" y="386331"/>
                  <a:pt x="4863027" y="383853"/>
                </a:cubicBezTo>
                <a:cubicBezTo>
                  <a:pt x="4854031" y="383677"/>
                  <a:pt x="4853992" y="381980"/>
                  <a:pt x="4862832" y="378780"/>
                </a:cubicBezTo>
                <a:cubicBezTo>
                  <a:pt x="4852880" y="380692"/>
                  <a:pt x="4840255" y="370974"/>
                  <a:pt x="4836431" y="368496"/>
                </a:cubicBezTo>
                <a:cubicBezTo>
                  <a:pt x="4839767" y="370018"/>
                  <a:pt x="4842929" y="370038"/>
                  <a:pt x="4845895" y="368672"/>
                </a:cubicBezTo>
                <a:cubicBezTo>
                  <a:pt x="4839612" y="367326"/>
                  <a:pt x="4837387" y="368555"/>
                  <a:pt x="4831436" y="366096"/>
                </a:cubicBezTo>
                <a:cubicBezTo>
                  <a:pt x="4840021" y="362564"/>
                  <a:pt x="4834499" y="365979"/>
                  <a:pt x="4834967" y="359521"/>
                </a:cubicBezTo>
                <a:cubicBezTo>
                  <a:pt x="4843085" y="363208"/>
                  <a:pt x="4833543" y="357550"/>
                  <a:pt x="4846285" y="357355"/>
                </a:cubicBezTo>
                <a:cubicBezTo>
                  <a:pt x="4837134" y="355755"/>
                  <a:pt x="4844451" y="354076"/>
                  <a:pt x="4836041" y="354154"/>
                </a:cubicBezTo>
                <a:cubicBezTo>
                  <a:pt x="4835455" y="350174"/>
                  <a:pt x="4838421" y="349940"/>
                  <a:pt x="4846422" y="348340"/>
                </a:cubicBezTo>
                <a:cubicBezTo>
                  <a:pt x="4843592" y="348223"/>
                  <a:pt x="4827162" y="346057"/>
                  <a:pt x="4840236" y="344183"/>
                </a:cubicBezTo>
                <a:cubicBezTo>
                  <a:pt x="4838187" y="343422"/>
                  <a:pt x="4833055" y="342661"/>
                  <a:pt x="4829855" y="342564"/>
                </a:cubicBezTo>
                <a:cubicBezTo>
                  <a:pt x="4835748" y="340242"/>
                  <a:pt x="4857622" y="344340"/>
                  <a:pt x="4834460" y="339071"/>
                </a:cubicBezTo>
                <a:cubicBezTo>
                  <a:pt x="4850305" y="338037"/>
                  <a:pt x="4840646" y="327988"/>
                  <a:pt x="4852997" y="337666"/>
                </a:cubicBezTo>
                <a:lnTo>
                  <a:pt x="4866591" y="334074"/>
                </a:lnTo>
                <a:lnTo>
                  <a:pt x="4867980" y="333707"/>
                </a:lnTo>
                <a:lnTo>
                  <a:pt x="4878568" y="330909"/>
                </a:lnTo>
                <a:lnTo>
                  <a:pt x="4882343" y="331692"/>
                </a:lnTo>
                <a:lnTo>
                  <a:pt x="4882571" y="331813"/>
                </a:lnTo>
                <a:cubicBezTo>
                  <a:pt x="4883546" y="332081"/>
                  <a:pt x="4884123" y="332125"/>
                  <a:pt x="4882613" y="331748"/>
                </a:cubicBezTo>
                <a:lnTo>
                  <a:pt x="4882343" y="331692"/>
                </a:lnTo>
                <a:lnTo>
                  <a:pt x="4880148" y="330531"/>
                </a:lnTo>
                <a:cubicBezTo>
                  <a:pt x="4880070" y="330010"/>
                  <a:pt x="4881286" y="329462"/>
                  <a:pt x="4885486" y="329081"/>
                </a:cubicBezTo>
                <a:lnTo>
                  <a:pt x="4878568" y="330909"/>
                </a:lnTo>
                <a:lnTo>
                  <a:pt x="4870129" y="329159"/>
                </a:lnTo>
                <a:cubicBezTo>
                  <a:pt x="4874305" y="328378"/>
                  <a:pt x="4878520" y="327754"/>
                  <a:pt x="4882774" y="327266"/>
                </a:cubicBezTo>
                <a:cubicBezTo>
                  <a:pt x="4880295" y="327266"/>
                  <a:pt x="4877954" y="326739"/>
                  <a:pt x="4875749" y="325685"/>
                </a:cubicBezTo>
                <a:cubicBezTo>
                  <a:pt x="4882091" y="324651"/>
                  <a:pt x="4909292" y="327520"/>
                  <a:pt x="4916414" y="323246"/>
                </a:cubicBezTo>
                <a:cubicBezTo>
                  <a:pt x="4910326" y="323422"/>
                  <a:pt x="4904316" y="322719"/>
                  <a:pt x="4898442" y="321139"/>
                </a:cubicBezTo>
                <a:lnTo>
                  <a:pt x="4897956" y="319465"/>
                </a:lnTo>
                <a:lnTo>
                  <a:pt x="4899204" y="319363"/>
                </a:lnTo>
                <a:lnTo>
                  <a:pt x="4897933" y="319388"/>
                </a:lnTo>
                <a:lnTo>
                  <a:pt x="4897682" y="318524"/>
                </a:lnTo>
                <a:cubicBezTo>
                  <a:pt x="4911243" y="312592"/>
                  <a:pt x="4916999" y="315695"/>
                  <a:pt x="4927067" y="312846"/>
                </a:cubicBezTo>
                <a:cubicBezTo>
                  <a:pt x="4926385" y="314251"/>
                  <a:pt x="4925468" y="315461"/>
                  <a:pt x="4924316" y="316475"/>
                </a:cubicBezTo>
                <a:cubicBezTo>
                  <a:pt x="4928668" y="316241"/>
                  <a:pt x="4938385" y="314153"/>
                  <a:pt x="4928726" y="313490"/>
                </a:cubicBezTo>
                <a:cubicBezTo>
                  <a:pt x="4939107" y="307714"/>
                  <a:pt x="4941878" y="315617"/>
                  <a:pt x="4951790" y="309704"/>
                </a:cubicBezTo>
                <a:cubicBezTo>
                  <a:pt x="4937097" y="307773"/>
                  <a:pt x="4937468" y="305509"/>
                  <a:pt x="4952961" y="302992"/>
                </a:cubicBezTo>
                <a:cubicBezTo>
                  <a:pt x="4947088" y="306056"/>
                  <a:pt x="4943771" y="305665"/>
                  <a:pt x="4942990" y="301860"/>
                </a:cubicBezTo>
                <a:cubicBezTo>
                  <a:pt x="4947420" y="301294"/>
                  <a:pt x="4980143" y="303402"/>
                  <a:pt x="4959147" y="307168"/>
                </a:cubicBezTo>
                <a:cubicBezTo>
                  <a:pt x="4970328" y="306934"/>
                  <a:pt x="4981762" y="301685"/>
                  <a:pt x="4992845" y="303031"/>
                </a:cubicBezTo>
                <a:cubicBezTo>
                  <a:pt x="4990348" y="302348"/>
                  <a:pt x="4980201" y="302953"/>
                  <a:pt x="4981138" y="299441"/>
                </a:cubicBezTo>
                <a:cubicBezTo>
                  <a:pt x="4988299" y="297782"/>
                  <a:pt x="5021178" y="290426"/>
                  <a:pt x="5022875" y="282113"/>
                </a:cubicBezTo>
                <a:cubicBezTo>
                  <a:pt x="5026563" y="282543"/>
                  <a:pt x="5044222" y="286504"/>
                  <a:pt x="5029061" y="280943"/>
                </a:cubicBezTo>
                <a:cubicBezTo>
                  <a:pt x="5033100" y="282094"/>
                  <a:pt x="5036944" y="281821"/>
                  <a:pt x="5040613" y="280045"/>
                </a:cubicBezTo>
                <a:cubicBezTo>
                  <a:pt x="5037373" y="280494"/>
                  <a:pt x="5021997" y="279908"/>
                  <a:pt x="5019149" y="276982"/>
                </a:cubicBezTo>
                <a:cubicBezTo>
                  <a:pt x="5029900" y="275381"/>
                  <a:pt x="5040691" y="274406"/>
                  <a:pt x="5051559" y="273977"/>
                </a:cubicBezTo>
                <a:cubicBezTo>
                  <a:pt x="5048827" y="273274"/>
                  <a:pt x="5043422" y="274445"/>
                  <a:pt x="5040183" y="274855"/>
                </a:cubicBezTo>
                <a:cubicBezTo>
                  <a:pt x="5043188" y="272533"/>
                  <a:pt x="5100985" y="252610"/>
                  <a:pt x="5066662" y="258698"/>
                </a:cubicBezTo>
                <a:cubicBezTo>
                  <a:pt x="5073823" y="255439"/>
                  <a:pt x="5081238" y="252922"/>
                  <a:pt x="5088907" y="251166"/>
                </a:cubicBezTo>
                <a:cubicBezTo>
                  <a:pt x="5071696" y="255498"/>
                  <a:pt x="5094234" y="251342"/>
                  <a:pt x="5085199" y="245800"/>
                </a:cubicBezTo>
                <a:cubicBezTo>
                  <a:pt x="5091697" y="245722"/>
                  <a:pt x="5098175" y="245273"/>
                  <a:pt x="5104614" y="244454"/>
                </a:cubicBezTo>
                <a:cubicBezTo>
                  <a:pt x="5073199" y="247732"/>
                  <a:pt x="5113961" y="238951"/>
                  <a:pt x="5099775" y="238132"/>
                </a:cubicBezTo>
                <a:lnTo>
                  <a:pt x="5119634" y="233652"/>
                </a:lnTo>
                <a:lnTo>
                  <a:pt x="5124120" y="235761"/>
                </a:lnTo>
                <a:cubicBezTo>
                  <a:pt x="5126815" y="235516"/>
                  <a:pt x="5129552" y="234410"/>
                  <a:pt x="5130488" y="233473"/>
                </a:cubicBezTo>
                <a:lnTo>
                  <a:pt x="5127139" y="232513"/>
                </a:lnTo>
                <a:lnTo>
                  <a:pt x="5129993" y="232398"/>
                </a:lnTo>
                <a:cubicBezTo>
                  <a:pt x="5134610" y="232029"/>
                  <a:pt x="5136478" y="231410"/>
                  <a:pt x="5125493" y="230405"/>
                </a:cubicBezTo>
                <a:cubicBezTo>
                  <a:pt x="5166470" y="224180"/>
                  <a:pt x="5090506" y="231224"/>
                  <a:pt x="5153377" y="225331"/>
                </a:cubicBezTo>
                <a:cubicBezTo>
                  <a:pt x="5151191" y="220199"/>
                  <a:pt x="5146411" y="219985"/>
                  <a:pt x="5139074" y="224746"/>
                </a:cubicBezTo>
                <a:cubicBezTo>
                  <a:pt x="5144205" y="223009"/>
                  <a:pt x="5148088" y="221877"/>
                  <a:pt x="5137728" y="220063"/>
                </a:cubicBezTo>
                <a:cubicBezTo>
                  <a:pt x="5146176" y="220297"/>
                  <a:pt x="5153845" y="218385"/>
                  <a:pt x="5162548" y="218385"/>
                </a:cubicBezTo>
                <a:cubicBezTo>
                  <a:pt x="5159426" y="217643"/>
                  <a:pt x="5156265" y="217351"/>
                  <a:pt x="5153045" y="217370"/>
                </a:cubicBezTo>
                <a:cubicBezTo>
                  <a:pt x="5163855" y="214092"/>
                  <a:pt x="5174860" y="213077"/>
                  <a:pt x="5186099" y="214365"/>
                </a:cubicBezTo>
                <a:cubicBezTo>
                  <a:pt x="5181670" y="213994"/>
                  <a:pt x="5181183" y="210892"/>
                  <a:pt x="5185221" y="211692"/>
                </a:cubicBezTo>
                <a:cubicBezTo>
                  <a:pt x="5180636" y="211497"/>
                  <a:pt x="5179602" y="210287"/>
                  <a:pt x="5182139" y="208062"/>
                </a:cubicBezTo>
                <a:cubicBezTo>
                  <a:pt x="5168206" y="208004"/>
                  <a:pt x="5155738" y="209838"/>
                  <a:pt x="5146703" y="213350"/>
                </a:cubicBezTo>
                <a:lnTo>
                  <a:pt x="5146952" y="212609"/>
                </a:lnTo>
                <a:lnTo>
                  <a:pt x="5147543" y="212505"/>
                </a:lnTo>
                <a:lnTo>
                  <a:pt x="5147059" y="212288"/>
                </a:lnTo>
                <a:lnTo>
                  <a:pt x="5148552" y="207843"/>
                </a:lnTo>
                <a:cubicBezTo>
                  <a:pt x="5145874" y="207697"/>
                  <a:pt x="5141298" y="208609"/>
                  <a:pt x="5139015" y="208687"/>
                </a:cubicBezTo>
                <a:lnTo>
                  <a:pt x="5147059" y="212288"/>
                </a:lnTo>
                <a:lnTo>
                  <a:pt x="5146952" y="212609"/>
                </a:lnTo>
                <a:lnTo>
                  <a:pt x="5142378" y="213414"/>
                </a:lnTo>
                <a:cubicBezTo>
                  <a:pt x="5136034" y="213409"/>
                  <a:pt x="5125551" y="212541"/>
                  <a:pt x="5120907" y="212960"/>
                </a:cubicBezTo>
                <a:cubicBezTo>
                  <a:pt x="5110546" y="218209"/>
                  <a:pt x="5091248" y="220121"/>
                  <a:pt x="5079736" y="219204"/>
                </a:cubicBezTo>
                <a:cubicBezTo>
                  <a:pt x="5089706" y="209292"/>
                  <a:pt x="5108048" y="210365"/>
                  <a:pt x="5118488" y="211789"/>
                </a:cubicBezTo>
                <a:cubicBezTo>
                  <a:pt x="5113902" y="209604"/>
                  <a:pt x="5129630" y="208960"/>
                  <a:pt x="5135679" y="208394"/>
                </a:cubicBezTo>
                <a:cubicBezTo>
                  <a:pt x="5117005" y="204199"/>
                  <a:pt x="5152733" y="212316"/>
                  <a:pt x="5124790" y="204745"/>
                </a:cubicBezTo>
                <a:cubicBezTo>
                  <a:pt x="5131561" y="203282"/>
                  <a:pt x="5160518" y="202053"/>
                  <a:pt x="5161728" y="200862"/>
                </a:cubicBezTo>
                <a:cubicBezTo>
                  <a:pt x="5146567" y="202287"/>
                  <a:pt x="5174821" y="190462"/>
                  <a:pt x="5180226" y="194286"/>
                </a:cubicBezTo>
                <a:cubicBezTo>
                  <a:pt x="5178938" y="195945"/>
                  <a:pt x="5171016" y="206619"/>
                  <a:pt x="5174021" y="204453"/>
                </a:cubicBezTo>
                <a:cubicBezTo>
                  <a:pt x="5181202" y="200745"/>
                  <a:pt x="5188851" y="199477"/>
                  <a:pt x="5196909" y="200687"/>
                </a:cubicBezTo>
                <a:cubicBezTo>
                  <a:pt x="5183251" y="203672"/>
                  <a:pt x="5204539" y="206892"/>
                  <a:pt x="5187563" y="208121"/>
                </a:cubicBezTo>
                <a:cubicBezTo>
                  <a:pt x="5186685" y="207458"/>
                  <a:pt x="5211876" y="204472"/>
                  <a:pt x="5214725" y="204609"/>
                </a:cubicBezTo>
                <a:cubicBezTo>
                  <a:pt x="5212247" y="203828"/>
                  <a:pt x="5209866" y="202892"/>
                  <a:pt x="5207525" y="201779"/>
                </a:cubicBezTo>
                <a:cubicBezTo>
                  <a:pt x="5207017" y="202423"/>
                  <a:pt x="5227896" y="197662"/>
                  <a:pt x="5228989" y="197448"/>
                </a:cubicBezTo>
                <a:cubicBezTo>
                  <a:pt x="5218295" y="198716"/>
                  <a:pt x="5207622" y="198579"/>
                  <a:pt x="5196968" y="196999"/>
                </a:cubicBezTo>
                <a:cubicBezTo>
                  <a:pt x="5213086" y="196101"/>
                  <a:pt x="5200910" y="196101"/>
                  <a:pt x="5199583" y="191867"/>
                </a:cubicBezTo>
                <a:cubicBezTo>
                  <a:pt x="5211173" y="191379"/>
                  <a:pt x="5231350" y="195945"/>
                  <a:pt x="5252189" y="193662"/>
                </a:cubicBezTo>
                <a:cubicBezTo>
                  <a:pt x="5246608" y="191281"/>
                  <a:pt x="5240755" y="190033"/>
                  <a:pt x="5234628" y="189955"/>
                </a:cubicBezTo>
                <a:cubicBezTo>
                  <a:pt x="5236794" y="189369"/>
                  <a:pt x="5254687" y="184764"/>
                  <a:pt x="5255604" y="182013"/>
                </a:cubicBezTo>
                <a:cubicBezTo>
                  <a:pt x="5251819" y="184237"/>
                  <a:pt x="5250511" y="183359"/>
                  <a:pt x="5251760" y="179398"/>
                </a:cubicBezTo>
                <a:cubicBezTo>
                  <a:pt x="5256950" y="180159"/>
                  <a:pt x="5262180" y="180471"/>
                  <a:pt x="5267429" y="180296"/>
                </a:cubicBezTo>
                <a:cubicBezTo>
                  <a:pt x="5262316" y="177232"/>
                  <a:pt x="5261946" y="176784"/>
                  <a:pt x="5266297" y="178949"/>
                </a:cubicBezTo>
                <a:cubicBezTo>
                  <a:pt x="5293517" y="192179"/>
                  <a:pt x="5279136" y="183535"/>
                  <a:pt x="5277790" y="177466"/>
                </a:cubicBezTo>
                <a:cubicBezTo>
                  <a:pt x="5315059" y="179769"/>
                  <a:pt x="5288795" y="179301"/>
                  <a:pt x="5284132" y="191360"/>
                </a:cubicBezTo>
                <a:cubicBezTo>
                  <a:pt x="5294415" y="185545"/>
                  <a:pt x="5315762" y="183496"/>
                  <a:pt x="5297186" y="194677"/>
                </a:cubicBezTo>
                <a:cubicBezTo>
                  <a:pt x="5301879" y="193740"/>
                  <a:pt x="5311474" y="190140"/>
                  <a:pt x="5317981" y="187569"/>
                </a:cubicBezTo>
                <a:lnTo>
                  <a:pt x="5320269" y="186638"/>
                </a:lnTo>
                <a:lnTo>
                  <a:pt x="5333821" y="187428"/>
                </a:lnTo>
                <a:cubicBezTo>
                  <a:pt x="5339904" y="187335"/>
                  <a:pt x="5346270" y="187184"/>
                  <a:pt x="5349089" y="187867"/>
                </a:cubicBezTo>
                <a:cubicBezTo>
                  <a:pt x="5349421" y="186013"/>
                  <a:pt x="5325421" y="180198"/>
                  <a:pt x="5324523" y="179691"/>
                </a:cubicBezTo>
                <a:cubicBezTo>
                  <a:pt x="5331245" y="179906"/>
                  <a:pt x="5345289" y="180276"/>
                  <a:pt x="5357270" y="180889"/>
                </a:cubicBezTo>
                <a:lnTo>
                  <a:pt x="5359518" y="181052"/>
                </a:lnTo>
                <a:lnTo>
                  <a:pt x="5372521" y="181999"/>
                </a:lnTo>
                <a:cubicBezTo>
                  <a:pt x="5376306" y="182436"/>
                  <a:pt x="5378403" y="182945"/>
                  <a:pt x="5377637" y="183535"/>
                </a:cubicBezTo>
                <a:cubicBezTo>
                  <a:pt x="5383842" y="182384"/>
                  <a:pt x="5384018" y="186911"/>
                  <a:pt x="5392330" y="186716"/>
                </a:cubicBezTo>
                <a:cubicBezTo>
                  <a:pt x="5384037" y="185447"/>
                  <a:pt x="5383393" y="184433"/>
                  <a:pt x="5390437" y="183652"/>
                </a:cubicBezTo>
                <a:cubicBezTo>
                  <a:pt x="5386359" y="182481"/>
                  <a:pt x="5376368" y="178774"/>
                  <a:pt x="5373383" y="178618"/>
                </a:cubicBezTo>
                <a:cubicBezTo>
                  <a:pt x="5383881" y="175847"/>
                  <a:pt x="5435531" y="176959"/>
                  <a:pt x="5413833" y="173193"/>
                </a:cubicBezTo>
                <a:cubicBezTo>
                  <a:pt x="5424936" y="172764"/>
                  <a:pt x="5436702" y="171281"/>
                  <a:pt x="5447707" y="173896"/>
                </a:cubicBezTo>
                <a:cubicBezTo>
                  <a:pt x="5445375" y="171798"/>
                  <a:pt x="5448703" y="170227"/>
                  <a:pt x="5453761" y="169559"/>
                </a:cubicBezTo>
                <a:close/>
                <a:moveTo>
                  <a:pt x="3488529" y="168783"/>
                </a:moveTo>
                <a:cubicBezTo>
                  <a:pt x="3483670" y="171066"/>
                  <a:pt x="3479533" y="173583"/>
                  <a:pt x="3474850" y="174969"/>
                </a:cubicBezTo>
                <a:cubicBezTo>
                  <a:pt x="3460528" y="178169"/>
                  <a:pt x="3482714" y="171515"/>
                  <a:pt x="3488529" y="168783"/>
                </a:cubicBezTo>
                <a:close/>
                <a:moveTo>
                  <a:pt x="5415530" y="167554"/>
                </a:moveTo>
                <a:cubicBezTo>
                  <a:pt x="5410203" y="172354"/>
                  <a:pt x="5418282" y="173915"/>
                  <a:pt x="5402867" y="169427"/>
                </a:cubicBezTo>
                <a:cubicBezTo>
                  <a:pt x="5404096" y="164432"/>
                  <a:pt x="5408311" y="163788"/>
                  <a:pt x="5415530" y="167554"/>
                </a:cubicBezTo>
                <a:close/>
                <a:moveTo>
                  <a:pt x="3536452" y="157661"/>
                </a:moveTo>
                <a:cubicBezTo>
                  <a:pt x="3529915" y="158363"/>
                  <a:pt x="3502617" y="172374"/>
                  <a:pt x="3519086" y="163690"/>
                </a:cubicBezTo>
                <a:cubicBezTo>
                  <a:pt x="3524862" y="161661"/>
                  <a:pt x="3530657" y="159671"/>
                  <a:pt x="3536452" y="157661"/>
                </a:cubicBezTo>
                <a:close/>
                <a:moveTo>
                  <a:pt x="4086385" y="156151"/>
                </a:moveTo>
                <a:cubicBezTo>
                  <a:pt x="4083485" y="155960"/>
                  <a:pt x="4082135" y="155957"/>
                  <a:pt x="4085526" y="156358"/>
                </a:cubicBezTo>
                <a:lnTo>
                  <a:pt x="4096687" y="157422"/>
                </a:lnTo>
                <a:lnTo>
                  <a:pt x="4096858" y="157837"/>
                </a:lnTo>
                <a:cubicBezTo>
                  <a:pt x="4109269" y="158012"/>
                  <a:pt x="4100585" y="159359"/>
                  <a:pt x="4113113" y="158988"/>
                </a:cubicBezTo>
                <a:lnTo>
                  <a:pt x="4101316" y="157863"/>
                </a:lnTo>
                <a:lnTo>
                  <a:pt x="4096687" y="157422"/>
                </a:lnTo>
                <a:lnTo>
                  <a:pt x="4096544" y="157076"/>
                </a:lnTo>
                <a:cubicBezTo>
                  <a:pt x="4093735" y="156723"/>
                  <a:pt x="4089285" y="156343"/>
                  <a:pt x="4086385" y="156151"/>
                </a:cubicBezTo>
                <a:close/>
                <a:moveTo>
                  <a:pt x="3543789" y="154363"/>
                </a:moveTo>
                <a:lnTo>
                  <a:pt x="3543789" y="154949"/>
                </a:lnTo>
                <a:cubicBezTo>
                  <a:pt x="3533194" y="157602"/>
                  <a:pt x="3521681" y="160237"/>
                  <a:pt x="3543789" y="154363"/>
                </a:cubicBezTo>
                <a:close/>
                <a:moveTo>
                  <a:pt x="3594737" y="151475"/>
                </a:moveTo>
                <a:cubicBezTo>
                  <a:pt x="3585273" y="153641"/>
                  <a:pt x="3583419" y="154793"/>
                  <a:pt x="3589117" y="154929"/>
                </a:cubicBezTo>
                <a:cubicBezTo>
                  <a:pt x="3594366" y="152705"/>
                  <a:pt x="3588493" y="154754"/>
                  <a:pt x="3594737" y="151475"/>
                </a:cubicBezTo>
                <a:close/>
                <a:moveTo>
                  <a:pt x="4205812" y="145861"/>
                </a:moveTo>
                <a:cubicBezTo>
                  <a:pt x="4207439" y="146368"/>
                  <a:pt x="4206486" y="147466"/>
                  <a:pt x="4201057" y="149173"/>
                </a:cubicBezTo>
                <a:cubicBezTo>
                  <a:pt x="4207847" y="149505"/>
                  <a:pt x="4214559" y="148919"/>
                  <a:pt x="4221213" y="147436"/>
                </a:cubicBezTo>
                <a:cubicBezTo>
                  <a:pt x="4212335" y="156998"/>
                  <a:pt x="4184881" y="156334"/>
                  <a:pt x="4172802" y="156724"/>
                </a:cubicBezTo>
                <a:cubicBezTo>
                  <a:pt x="4172846" y="148134"/>
                  <a:pt x="4200933" y="144340"/>
                  <a:pt x="4205812" y="145861"/>
                </a:cubicBezTo>
                <a:close/>
                <a:moveTo>
                  <a:pt x="3635382" y="134441"/>
                </a:moveTo>
                <a:cubicBezTo>
                  <a:pt x="3625235" y="136724"/>
                  <a:pt x="3611381" y="136607"/>
                  <a:pt x="3602386" y="142226"/>
                </a:cubicBezTo>
                <a:cubicBezTo>
                  <a:pt x="3613430" y="139787"/>
                  <a:pt x="3624435" y="137192"/>
                  <a:pt x="3635382" y="134441"/>
                </a:cubicBezTo>
                <a:close/>
                <a:moveTo>
                  <a:pt x="3676690" y="125602"/>
                </a:moveTo>
                <a:cubicBezTo>
                  <a:pt x="3672534" y="126441"/>
                  <a:pt x="3668397" y="127280"/>
                  <a:pt x="3664280" y="128138"/>
                </a:cubicBezTo>
                <a:lnTo>
                  <a:pt x="3673407" y="127125"/>
                </a:lnTo>
                <a:lnTo>
                  <a:pt x="3671980" y="127787"/>
                </a:lnTo>
                <a:cubicBezTo>
                  <a:pt x="3673415" y="128070"/>
                  <a:pt x="3681190" y="126558"/>
                  <a:pt x="3678430" y="126568"/>
                </a:cubicBezTo>
                <a:lnTo>
                  <a:pt x="3673407" y="127125"/>
                </a:lnTo>
                <a:close/>
                <a:moveTo>
                  <a:pt x="4195407" y="125129"/>
                </a:moveTo>
                <a:lnTo>
                  <a:pt x="4190168" y="138070"/>
                </a:lnTo>
                <a:cubicBezTo>
                  <a:pt x="4191164" y="138578"/>
                  <a:pt x="4180998" y="131475"/>
                  <a:pt x="4181115" y="129836"/>
                </a:cubicBezTo>
                <a:lnTo>
                  <a:pt x="4181134" y="129836"/>
                </a:lnTo>
                <a:cubicBezTo>
                  <a:pt x="4181300" y="127982"/>
                  <a:pt x="4184744" y="126665"/>
                  <a:pt x="4188217" y="125860"/>
                </a:cubicBezTo>
                <a:lnTo>
                  <a:pt x="4189036" y="125758"/>
                </a:lnTo>
                <a:close/>
                <a:moveTo>
                  <a:pt x="6358894" y="120977"/>
                </a:moveTo>
                <a:cubicBezTo>
                  <a:pt x="6375617" y="121738"/>
                  <a:pt x="6424808" y="120470"/>
                  <a:pt x="6434799" y="136451"/>
                </a:cubicBezTo>
                <a:cubicBezTo>
                  <a:pt x="6411130" y="134968"/>
                  <a:pt x="6379617" y="133894"/>
                  <a:pt x="6358894" y="120977"/>
                </a:cubicBezTo>
                <a:close/>
                <a:moveTo>
                  <a:pt x="6267048" y="116665"/>
                </a:moveTo>
                <a:cubicBezTo>
                  <a:pt x="6282092" y="117270"/>
                  <a:pt x="6296805" y="119884"/>
                  <a:pt x="6311185" y="124411"/>
                </a:cubicBezTo>
                <a:cubicBezTo>
                  <a:pt x="6305780" y="124723"/>
                  <a:pt x="6267379" y="121465"/>
                  <a:pt x="6267048" y="116665"/>
                </a:cubicBezTo>
                <a:close/>
                <a:moveTo>
                  <a:pt x="6291087" y="105699"/>
                </a:moveTo>
                <a:cubicBezTo>
                  <a:pt x="6303302" y="106089"/>
                  <a:pt x="6354991" y="115806"/>
                  <a:pt x="6353021" y="121797"/>
                </a:cubicBezTo>
                <a:cubicBezTo>
                  <a:pt x="6349625" y="132294"/>
                  <a:pt x="6284024" y="113016"/>
                  <a:pt x="6277253" y="108430"/>
                </a:cubicBezTo>
                <a:cubicBezTo>
                  <a:pt x="6286834" y="107084"/>
                  <a:pt x="6296161" y="107767"/>
                  <a:pt x="6305234" y="110460"/>
                </a:cubicBezTo>
                <a:lnTo>
                  <a:pt x="6305214" y="110440"/>
                </a:lnTo>
                <a:cubicBezTo>
                  <a:pt x="6300492" y="108879"/>
                  <a:pt x="6295771" y="107279"/>
                  <a:pt x="6291087" y="105699"/>
                </a:cubicBezTo>
                <a:close/>
                <a:moveTo>
                  <a:pt x="3752185" y="105523"/>
                </a:moveTo>
                <a:cubicBezTo>
                  <a:pt x="3747853" y="105738"/>
                  <a:pt x="3743834" y="107006"/>
                  <a:pt x="3740185" y="109250"/>
                </a:cubicBezTo>
                <a:cubicBezTo>
                  <a:pt x="3744419" y="109055"/>
                  <a:pt x="3748692" y="108860"/>
                  <a:pt x="3752927" y="108664"/>
                </a:cubicBezTo>
                <a:lnTo>
                  <a:pt x="3752946" y="108664"/>
                </a:lnTo>
                <a:cubicBezTo>
                  <a:pt x="3743346" y="108294"/>
                  <a:pt x="3743092" y="107260"/>
                  <a:pt x="3752185" y="105523"/>
                </a:cubicBezTo>
                <a:close/>
                <a:moveTo>
                  <a:pt x="6322444" y="102791"/>
                </a:moveTo>
                <a:cubicBezTo>
                  <a:pt x="6337606" y="105874"/>
                  <a:pt x="6355714" y="105679"/>
                  <a:pt x="6376612" y="112567"/>
                </a:cubicBezTo>
                <a:cubicBezTo>
                  <a:pt x="6362133" y="116235"/>
                  <a:pt x="6335362" y="110030"/>
                  <a:pt x="6322444" y="102791"/>
                </a:cubicBezTo>
                <a:close/>
                <a:moveTo>
                  <a:pt x="6222422" y="101503"/>
                </a:moveTo>
                <a:cubicBezTo>
                  <a:pt x="6219710" y="101562"/>
                  <a:pt x="6258579" y="104157"/>
                  <a:pt x="6285155" y="113699"/>
                </a:cubicBezTo>
                <a:cubicBezTo>
                  <a:pt x="6280862" y="122226"/>
                  <a:pt x="6226773" y="102381"/>
                  <a:pt x="6222422" y="101503"/>
                </a:cubicBezTo>
                <a:close/>
                <a:moveTo>
                  <a:pt x="4237194" y="98362"/>
                </a:moveTo>
                <a:cubicBezTo>
                  <a:pt x="4236199" y="103611"/>
                  <a:pt x="4224901" y="105757"/>
                  <a:pt x="4215437" y="105894"/>
                </a:cubicBezTo>
                <a:cubicBezTo>
                  <a:pt x="4221350" y="102147"/>
                  <a:pt x="4228199" y="99142"/>
                  <a:pt x="4237194" y="98362"/>
                </a:cubicBezTo>
                <a:close/>
                <a:moveTo>
                  <a:pt x="6193719" y="96235"/>
                </a:moveTo>
                <a:cubicBezTo>
                  <a:pt x="6205992" y="97523"/>
                  <a:pt x="6226188" y="100254"/>
                  <a:pt x="6235593" y="109269"/>
                </a:cubicBezTo>
                <a:cubicBezTo>
                  <a:pt x="6225290" y="108528"/>
                  <a:pt x="6205114" y="109621"/>
                  <a:pt x="6197231" y="101172"/>
                </a:cubicBezTo>
                <a:cubicBezTo>
                  <a:pt x="6207768" y="101289"/>
                  <a:pt x="6193133" y="98537"/>
                  <a:pt x="6193719" y="96235"/>
                </a:cubicBezTo>
                <a:close/>
                <a:moveTo>
                  <a:pt x="4206618" y="95942"/>
                </a:moveTo>
                <a:cubicBezTo>
                  <a:pt x="4206501" y="95942"/>
                  <a:pt x="4187281" y="103064"/>
                  <a:pt x="4198383" y="97484"/>
                </a:cubicBezTo>
                <a:cubicBezTo>
                  <a:pt x="4179339" y="95962"/>
                  <a:pt x="4203613" y="95747"/>
                  <a:pt x="4206618" y="95942"/>
                </a:cubicBezTo>
                <a:close/>
                <a:moveTo>
                  <a:pt x="6246403" y="92274"/>
                </a:moveTo>
                <a:cubicBezTo>
                  <a:pt x="6247652" y="92332"/>
                  <a:pt x="6299712" y="98635"/>
                  <a:pt x="6301566" y="104177"/>
                </a:cubicBezTo>
                <a:cubicBezTo>
                  <a:pt x="6287633" y="104742"/>
                  <a:pt x="6244237" y="92215"/>
                  <a:pt x="6246403" y="92274"/>
                </a:cubicBezTo>
                <a:close/>
                <a:moveTo>
                  <a:pt x="3898806" y="91159"/>
                </a:moveTo>
                <a:cubicBezTo>
                  <a:pt x="3902072" y="91127"/>
                  <a:pt x="3899497" y="93366"/>
                  <a:pt x="3881282" y="97971"/>
                </a:cubicBezTo>
                <a:cubicBezTo>
                  <a:pt x="3886433" y="93493"/>
                  <a:pt x="3895540" y="91191"/>
                  <a:pt x="3898806" y="91159"/>
                </a:cubicBezTo>
                <a:close/>
                <a:moveTo>
                  <a:pt x="4197852" y="88484"/>
                </a:moveTo>
                <a:cubicBezTo>
                  <a:pt x="4201037" y="88479"/>
                  <a:pt x="4204013" y="88850"/>
                  <a:pt x="4207652" y="88664"/>
                </a:cubicBezTo>
                <a:cubicBezTo>
                  <a:pt x="4200686" y="89327"/>
                  <a:pt x="4193739" y="89932"/>
                  <a:pt x="4186793" y="90557"/>
                </a:cubicBezTo>
                <a:cubicBezTo>
                  <a:pt x="4191271" y="88869"/>
                  <a:pt x="4194666" y="88489"/>
                  <a:pt x="4197852" y="88484"/>
                </a:cubicBezTo>
                <a:close/>
                <a:moveTo>
                  <a:pt x="6226344" y="83513"/>
                </a:moveTo>
                <a:cubicBezTo>
                  <a:pt x="6239027" y="86010"/>
                  <a:pt x="6252198" y="85698"/>
                  <a:pt x="6264843" y="88820"/>
                </a:cubicBezTo>
                <a:cubicBezTo>
                  <a:pt x="6263028" y="89464"/>
                  <a:pt x="6221427" y="85893"/>
                  <a:pt x="6237973" y="87161"/>
                </a:cubicBezTo>
                <a:cubicBezTo>
                  <a:pt x="6234968" y="86576"/>
                  <a:pt x="6227222" y="83513"/>
                  <a:pt x="6226344" y="83513"/>
                </a:cubicBezTo>
                <a:close/>
                <a:moveTo>
                  <a:pt x="6100526" y="81600"/>
                </a:moveTo>
                <a:cubicBezTo>
                  <a:pt x="6114497" y="83376"/>
                  <a:pt x="6133931" y="83083"/>
                  <a:pt x="6146127" y="91376"/>
                </a:cubicBezTo>
                <a:lnTo>
                  <a:pt x="6105771" y="85625"/>
                </a:lnTo>
                <a:lnTo>
                  <a:pt x="6105736" y="85620"/>
                </a:lnTo>
                <a:lnTo>
                  <a:pt x="6105755" y="85620"/>
                </a:lnTo>
                <a:cubicBezTo>
                  <a:pt x="6093384" y="82830"/>
                  <a:pt x="6099121" y="82225"/>
                  <a:pt x="6100526" y="81600"/>
                </a:cubicBezTo>
                <a:close/>
                <a:moveTo>
                  <a:pt x="6166166" y="79825"/>
                </a:moveTo>
                <a:cubicBezTo>
                  <a:pt x="6189718" y="79005"/>
                  <a:pt x="6218012" y="82459"/>
                  <a:pt x="6248452" y="91474"/>
                </a:cubicBezTo>
                <a:cubicBezTo>
                  <a:pt x="6233115" y="91201"/>
                  <a:pt x="6231203" y="90908"/>
                  <a:pt x="6240081" y="92625"/>
                </a:cubicBezTo>
                <a:cubicBezTo>
                  <a:pt x="6225486" y="92742"/>
                  <a:pt x="6211124" y="90888"/>
                  <a:pt x="6197036" y="87064"/>
                </a:cubicBezTo>
                <a:cubicBezTo>
                  <a:pt x="6209875" y="89698"/>
                  <a:pt x="6222676" y="92547"/>
                  <a:pt x="6235437" y="95552"/>
                </a:cubicBezTo>
                <a:cubicBezTo>
                  <a:pt x="6254501" y="102245"/>
                  <a:pt x="6255886" y="98928"/>
                  <a:pt x="6271887" y="104040"/>
                </a:cubicBezTo>
                <a:cubicBezTo>
                  <a:pt x="6252335" y="105581"/>
                  <a:pt x="6228217" y="98654"/>
                  <a:pt x="6208275" y="97132"/>
                </a:cubicBezTo>
                <a:cubicBezTo>
                  <a:pt x="6197582" y="96313"/>
                  <a:pt x="6114107" y="76800"/>
                  <a:pt x="6154244" y="82673"/>
                </a:cubicBezTo>
                <a:cubicBezTo>
                  <a:pt x="6130419" y="76527"/>
                  <a:pt x="6184606" y="85600"/>
                  <a:pt x="6189933" y="86069"/>
                </a:cubicBezTo>
                <a:cubicBezTo>
                  <a:pt x="6182011" y="84000"/>
                  <a:pt x="6174089" y="81912"/>
                  <a:pt x="6166166" y="79825"/>
                </a:cubicBezTo>
                <a:close/>
                <a:moveTo>
                  <a:pt x="6050280" y="79688"/>
                </a:moveTo>
                <a:cubicBezTo>
                  <a:pt x="6064856" y="79903"/>
                  <a:pt x="6079530" y="83395"/>
                  <a:pt x="6093423" y="87376"/>
                </a:cubicBezTo>
                <a:cubicBezTo>
                  <a:pt x="6090555" y="87376"/>
                  <a:pt x="6050534" y="84176"/>
                  <a:pt x="6050280" y="79688"/>
                </a:cubicBezTo>
                <a:close/>
                <a:moveTo>
                  <a:pt x="4252395" y="77639"/>
                </a:moveTo>
                <a:cubicBezTo>
                  <a:pt x="4243497" y="79064"/>
                  <a:pt x="4235204" y="82186"/>
                  <a:pt x="4227594" y="86986"/>
                </a:cubicBezTo>
                <a:cubicBezTo>
                  <a:pt x="4230579" y="81971"/>
                  <a:pt x="4246755" y="71707"/>
                  <a:pt x="4252395" y="77639"/>
                </a:cubicBezTo>
                <a:close/>
                <a:moveTo>
                  <a:pt x="6135551" y="72995"/>
                </a:moveTo>
                <a:cubicBezTo>
                  <a:pt x="6135434" y="73181"/>
                  <a:pt x="6144205" y="74688"/>
                  <a:pt x="6148620" y="75396"/>
                </a:cubicBezTo>
                <a:lnTo>
                  <a:pt x="6149925" y="75546"/>
                </a:lnTo>
                <a:lnTo>
                  <a:pt x="6150947" y="75727"/>
                </a:lnTo>
                <a:cubicBezTo>
                  <a:pt x="6149542" y="75434"/>
                  <a:pt x="6132312" y="78127"/>
                  <a:pt x="6135551" y="72995"/>
                </a:cubicBezTo>
                <a:close/>
                <a:moveTo>
                  <a:pt x="6135551" y="72995"/>
                </a:moveTo>
                <a:cubicBezTo>
                  <a:pt x="6144322" y="74503"/>
                  <a:pt x="6148693" y="75280"/>
                  <a:pt x="6150319" y="75591"/>
                </a:cubicBezTo>
                <a:lnTo>
                  <a:pt x="6149925" y="75546"/>
                </a:lnTo>
                <a:close/>
                <a:moveTo>
                  <a:pt x="3992856" y="72956"/>
                </a:moveTo>
                <a:cubicBezTo>
                  <a:pt x="3965733" y="77249"/>
                  <a:pt x="3905477" y="76898"/>
                  <a:pt x="3881282" y="97971"/>
                </a:cubicBezTo>
                <a:cubicBezTo>
                  <a:pt x="3918239" y="88625"/>
                  <a:pt x="3955430" y="80059"/>
                  <a:pt x="3992856" y="72956"/>
                </a:cubicBezTo>
                <a:close/>
                <a:moveTo>
                  <a:pt x="4197876" y="67844"/>
                </a:moveTo>
                <a:cubicBezTo>
                  <a:pt x="4191612" y="69658"/>
                  <a:pt x="4185525" y="71941"/>
                  <a:pt x="4179593" y="74693"/>
                </a:cubicBezTo>
                <a:cubicBezTo>
                  <a:pt x="4195339" y="74517"/>
                  <a:pt x="4181251" y="74517"/>
                  <a:pt x="4197856" y="69756"/>
                </a:cubicBezTo>
                <a:cubicBezTo>
                  <a:pt x="4192822" y="70439"/>
                  <a:pt x="4192822" y="69795"/>
                  <a:pt x="4197876" y="67844"/>
                </a:cubicBezTo>
                <a:close/>
                <a:moveTo>
                  <a:pt x="6042483" y="62227"/>
                </a:moveTo>
                <a:cubicBezTo>
                  <a:pt x="6044968" y="62288"/>
                  <a:pt x="6050924" y="63249"/>
                  <a:pt x="6060349" y="65112"/>
                </a:cubicBezTo>
                <a:cubicBezTo>
                  <a:pt x="6055393" y="64995"/>
                  <a:pt x="6050417" y="64878"/>
                  <a:pt x="6045441" y="64741"/>
                </a:cubicBezTo>
                <a:cubicBezTo>
                  <a:pt x="6040983" y="63005"/>
                  <a:pt x="6039997" y="62166"/>
                  <a:pt x="6042483" y="62227"/>
                </a:cubicBezTo>
                <a:close/>
                <a:moveTo>
                  <a:pt x="4236941" y="61951"/>
                </a:moveTo>
                <a:lnTo>
                  <a:pt x="4221249" y="63745"/>
                </a:lnTo>
                <a:lnTo>
                  <a:pt x="4220901" y="63766"/>
                </a:lnTo>
                <a:lnTo>
                  <a:pt x="4220901" y="63785"/>
                </a:lnTo>
                <a:lnTo>
                  <a:pt x="4221249" y="63745"/>
                </a:lnTo>
                <a:lnTo>
                  <a:pt x="4234970" y="62927"/>
                </a:lnTo>
                <a:cubicBezTo>
                  <a:pt x="4233760" y="64390"/>
                  <a:pt x="4234989" y="62088"/>
                  <a:pt x="4236941" y="61951"/>
                </a:cubicBezTo>
                <a:close/>
                <a:moveTo>
                  <a:pt x="5905183" y="49990"/>
                </a:moveTo>
                <a:cubicBezTo>
                  <a:pt x="5932052" y="52253"/>
                  <a:pt x="5959156" y="53580"/>
                  <a:pt x="5985752" y="58439"/>
                </a:cubicBezTo>
                <a:cubicBezTo>
                  <a:pt x="6000567" y="61151"/>
                  <a:pt x="6007387" y="63093"/>
                  <a:pt x="6009960" y="64442"/>
                </a:cubicBezTo>
                <a:lnTo>
                  <a:pt x="6008936" y="66416"/>
                </a:lnTo>
                <a:lnTo>
                  <a:pt x="6004441" y="66847"/>
                </a:lnTo>
                <a:cubicBezTo>
                  <a:pt x="6003855" y="67156"/>
                  <a:pt x="6006522" y="67230"/>
                  <a:pt x="6008692" y="66888"/>
                </a:cubicBezTo>
                <a:lnTo>
                  <a:pt x="6008936" y="66416"/>
                </a:lnTo>
                <a:lnTo>
                  <a:pt x="6019704" y="65385"/>
                </a:lnTo>
                <a:cubicBezTo>
                  <a:pt x="6011470" y="63083"/>
                  <a:pt x="6067100" y="66146"/>
                  <a:pt x="6082379" y="75298"/>
                </a:cubicBezTo>
                <a:cubicBezTo>
                  <a:pt x="6059042" y="74478"/>
                  <a:pt x="6035899" y="68078"/>
                  <a:pt x="6012484" y="69424"/>
                </a:cubicBezTo>
                <a:cubicBezTo>
                  <a:pt x="6015762" y="70010"/>
                  <a:pt x="6018572" y="71532"/>
                  <a:pt x="6020816" y="73951"/>
                </a:cubicBezTo>
                <a:cubicBezTo>
                  <a:pt x="5990259" y="64429"/>
                  <a:pt x="5982532" y="73444"/>
                  <a:pt x="5953888" y="61405"/>
                </a:cubicBezTo>
                <a:cubicBezTo>
                  <a:pt x="5964990" y="62361"/>
                  <a:pt x="5976034" y="63785"/>
                  <a:pt x="5986981" y="65756"/>
                </a:cubicBezTo>
                <a:cubicBezTo>
                  <a:pt x="5976503" y="63063"/>
                  <a:pt x="5953477" y="56975"/>
                  <a:pt x="5994396" y="62536"/>
                </a:cubicBezTo>
                <a:cubicBezTo>
                  <a:pt x="5969771" y="56292"/>
                  <a:pt x="5942472" y="57053"/>
                  <a:pt x="5917164" y="53795"/>
                </a:cubicBezTo>
                <a:lnTo>
                  <a:pt x="5917184" y="53775"/>
                </a:lnTo>
                <a:cubicBezTo>
                  <a:pt x="5913184" y="52526"/>
                  <a:pt x="5909164" y="51258"/>
                  <a:pt x="5905183" y="49990"/>
                </a:cubicBezTo>
                <a:close/>
                <a:moveTo>
                  <a:pt x="4257839" y="38204"/>
                </a:moveTo>
                <a:cubicBezTo>
                  <a:pt x="4253526" y="39609"/>
                  <a:pt x="4249077" y="40389"/>
                  <a:pt x="4244531" y="40565"/>
                </a:cubicBezTo>
                <a:cubicBezTo>
                  <a:pt x="4240765" y="40292"/>
                  <a:pt x="4236999" y="40448"/>
                  <a:pt x="4233233" y="41131"/>
                </a:cubicBezTo>
                <a:cubicBezTo>
                  <a:pt x="4241156" y="37736"/>
                  <a:pt x="4249351" y="36740"/>
                  <a:pt x="4257839" y="38204"/>
                </a:cubicBezTo>
                <a:close/>
                <a:moveTo>
                  <a:pt x="4200298" y="37811"/>
                </a:moveTo>
                <a:cubicBezTo>
                  <a:pt x="4202501" y="37219"/>
                  <a:pt x="4209564" y="37521"/>
                  <a:pt x="4221487" y="38711"/>
                </a:cubicBezTo>
                <a:lnTo>
                  <a:pt x="4208555" y="42207"/>
                </a:lnTo>
                <a:lnTo>
                  <a:pt x="4208158" y="42216"/>
                </a:lnTo>
                <a:close/>
                <a:moveTo>
                  <a:pt x="5487508" y="37570"/>
                </a:moveTo>
                <a:cubicBezTo>
                  <a:pt x="5500533" y="37736"/>
                  <a:pt x="5517192" y="38643"/>
                  <a:pt x="5518109" y="40253"/>
                </a:cubicBezTo>
                <a:cubicBezTo>
                  <a:pt x="5504977" y="40682"/>
                  <a:pt x="5491825" y="40370"/>
                  <a:pt x="5478713" y="39336"/>
                </a:cubicBezTo>
                <a:cubicBezTo>
                  <a:pt x="5465093" y="37980"/>
                  <a:pt x="5474484" y="37404"/>
                  <a:pt x="5487508" y="37570"/>
                </a:cubicBezTo>
                <a:close/>
                <a:moveTo>
                  <a:pt x="5003109" y="26886"/>
                </a:moveTo>
                <a:cubicBezTo>
                  <a:pt x="5012514" y="25091"/>
                  <a:pt x="5050603" y="36877"/>
                  <a:pt x="5049003" y="37443"/>
                </a:cubicBezTo>
                <a:cubicBezTo>
                  <a:pt x="5035929" y="38145"/>
                  <a:pt x="5007577" y="32779"/>
                  <a:pt x="5003109" y="26886"/>
                </a:cubicBezTo>
                <a:close/>
                <a:moveTo>
                  <a:pt x="5589624" y="22987"/>
                </a:moveTo>
                <a:cubicBezTo>
                  <a:pt x="5602263" y="23140"/>
                  <a:pt x="5614239" y="24096"/>
                  <a:pt x="5614366" y="26886"/>
                </a:cubicBezTo>
                <a:cubicBezTo>
                  <a:pt x="5614619" y="26886"/>
                  <a:pt x="5575418" y="25540"/>
                  <a:pt x="5579828" y="25794"/>
                </a:cubicBezTo>
                <a:cubicBezTo>
                  <a:pt x="5575418" y="25638"/>
                  <a:pt x="5562618" y="27082"/>
                  <a:pt x="5560900" y="23901"/>
                </a:cubicBezTo>
                <a:cubicBezTo>
                  <a:pt x="5563681" y="23482"/>
                  <a:pt x="5576984" y="22833"/>
                  <a:pt x="5589624" y="22987"/>
                </a:cubicBezTo>
                <a:close/>
                <a:moveTo>
                  <a:pt x="4423483" y="19452"/>
                </a:moveTo>
                <a:cubicBezTo>
                  <a:pt x="4398487" y="33150"/>
                  <a:pt x="4366583" y="30496"/>
                  <a:pt x="4339480" y="36838"/>
                </a:cubicBezTo>
                <a:cubicBezTo>
                  <a:pt x="4364612" y="41248"/>
                  <a:pt x="4315167" y="44038"/>
                  <a:pt x="4313333" y="44428"/>
                </a:cubicBezTo>
                <a:cubicBezTo>
                  <a:pt x="4291010" y="49404"/>
                  <a:pt x="4268063" y="50321"/>
                  <a:pt x="4245741" y="55180"/>
                </a:cubicBezTo>
                <a:cubicBezTo>
                  <a:pt x="4266600" y="52507"/>
                  <a:pt x="4287381" y="48390"/>
                  <a:pt x="4308533" y="48292"/>
                </a:cubicBezTo>
                <a:cubicBezTo>
                  <a:pt x="4292240" y="53541"/>
                  <a:pt x="4275654" y="57307"/>
                  <a:pt x="4258678" y="59609"/>
                </a:cubicBezTo>
                <a:cubicBezTo>
                  <a:pt x="4261507" y="59687"/>
                  <a:pt x="4264317" y="60039"/>
                  <a:pt x="4267107" y="60644"/>
                </a:cubicBezTo>
                <a:cubicBezTo>
                  <a:pt x="4250678" y="65053"/>
                  <a:pt x="4234072" y="68741"/>
                  <a:pt x="4217311" y="71649"/>
                </a:cubicBezTo>
                <a:cubicBezTo>
                  <a:pt x="4200959" y="73893"/>
                  <a:pt x="4182910" y="78088"/>
                  <a:pt x="4214481" y="78888"/>
                </a:cubicBezTo>
                <a:cubicBezTo>
                  <a:pt x="4193642" y="87844"/>
                  <a:pt x="4171144" y="91883"/>
                  <a:pt x="4149660" y="98908"/>
                </a:cubicBezTo>
                <a:cubicBezTo>
                  <a:pt x="4159299" y="100040"/>
                  <a:pt x="4116078" y="119416"/>
                  <a:pt x="4116547" y="119123"/>
                </a:cubicBezTo>
                <a:cubicBezTo>
                  <a:pt x="4116878" y="119065"/>
                  <a:pt x="4145894" y="110225"/>
                  <a:pt x="4130791" y="115338"/>
                </a:cubicBezTo>
                <a:cubicBezTo>
                  <a:pt x="4139026" y="110030"/>
                  <a:pt x="4148040" y="107923"/>
                  <a:pt x="4157836" y="109055"/>
                </a:cubicBezTo>
                <a:cubicBezTo>
                  <a:pt x="4153094" y="108606"/>
                  <a:pt x="4182520" y="99728"/>
                  <a:pt x="4196237" y="109621"/>
                </a:cubicBezTo>
                <a:cubicBezTo>
                  <a:pt x="4182285" y="111162"/>
                  <a:pt x="4168314" y="112645"/>
                  <a:pt x="4154343" y="114148"/>
                </a:cubicBezTo>
                <a:cubicBezTo>
                  <a:pt x="4182734" y="113250"/>
                  <a:pt x="4164002" y="115123"/>
                  <a:pt x="4156626" y="116235"/>
                </a:cubicBezTo>
                <a:cubicBezTo>
                  <a:pt x="4165056" y="116177"/>
                  <a:pt x="4216706" y="116626"/>
                  <a:pt x="4215750" y="117504"/>
                </a:cubicBezTo>
                <a:cubicBezTo>
                  <a:pt x="4211974" y="121085"/>
                  <a:pt x="4206701" y="123277"/>
                  <a:pt x="4200614" y="124615"/>
                </a:cubicBezTo>
                <a:lnTo>
                  <a:pt x="4195407" y="125129"/>
                </a:lnTo>
                <a:lnTo>
                  <a:pt x="4195476" y="124958"/>
                </a:lnTo>
                <a:lnTo>
                  <a:pt x="4189036" y="125758"/>
                </a:lnTo>
                <a:lnTo>
                  <a:pt x="4180597" y="126592"/>
                </a:lnTo>
                <a:cubicBezTo>
                  <a:pt x="4166538" y="126909"/>
                  <a:pt x="4151963" y="125934"/>
                  <a:pt x="4142343" y="127924"/>
                </a:cubicBezTo>
                <a:cubicBezTo>
                  <a:pt x="4126615" y="127045"/>
                  <a:pt x="4134498" y="140587"/>
                  <a:pt x="4112937" y="138812"/>
                </a:cubicBezTo>
                <a:cubicBezTo>
                  <a:pt x="4121581" y="130168"/>
                  <a:pt x="4087551" y="141173"/>
                  <a:pt x="4088253" y="140841"/>
                </a:cubicBezTo>
                <a:cubicBezTo>
                  <a:pt x="4096878" y="140724"/>
                  <a:pt x="4105464" y="140392"/>
                  <a:pt x="4114069" y="139807"/>
                </a:cubicBezTo>
                <a:cubicBezTo>
                  <a:pt x="4099102" y="147866"/>
                  <a:pt x="4118849" y="137368"/>
                  <a:pt x="4109835" y="144548"/>
                </a:cubicBezTo>
                <a:cubicBezTo>
                  <a:pt x="4140450" y="140217"/>
                  <a:pt x="4116215" y="134909"/>
                  <a:pt x="4139572" y="134109"/>
                </a:cubicBezTo>
                <a:cubicBezTo>
                  <a:pt x="4138362" y="136548"/>
                  <a:pt x="4136430" y="138187"/>
                  <a:pt x="4133757" y="139026"/>
                </a:cubicBezTo>
                <a:cubicBezTo>
                  <a:pt x="4140391" y="136938"/>
                  <a:pt x="4147162" y="135651"/>
                  <a:pt x="4154089" y="135143"/>
                </a:cubicBezTo>
                <a:cubicBezTo>
                  <a:pt x="4151475" y="136665"/>
                  <a:pt x="4148665" y="137778"/>
                  <a:pt x="4145757" y="138578"/>
                </a:cubicBezTo>
                <a:cubicBezTo>
                  <a:pt x="4165582" y="136704"/>
                  <a:pt x="4159690" y="140412"/>
                  <a:pt x="4146674" y="143436"/>
                </a:cubicBezTo>
                <a:cubicBezTo>
                  <a:pt x="4194500" y="141251"/>
                  <a:pt x="4131923" y="157817"/>
                  <a:pt x="4119708" y="159085"/>
                </a:cubicBezTo>
                <a:cubicBezTo>
                  <a:pt x="4133699" y="159085"/>
                  <a:pt x="4134030" y="161720"/>
                  <a:pt x="4120684" y="167008"/>
                </a:cubicBezTo>
                <a:cubicBezTo>
                  <a:pt x="4130791" y="163671"/>
                  <a:pt x="4163963" y="160725"/>
                  <a:pt x="4137250" y="167749"/>
                </a:cubicBezTo>
                <a:cubicBezTo>
                  <a:pt x="4142245" y="167827"/>
                  <a:pt x="4169778" y="161466"/>
                  <a:pt x="4176802" y="163086"/>
                </a:cubicBezTo>
                <a:lnTo>
                  <a:pt x="4163723" y="165836"/>
                </a:lnTo>
                <a:lnTo>
                  <a:pt x="4120742" y="174871"/>
                </a:lnTo>
                <a:cubicBezTo>
                  <a:pt x="4158656" y="179671"/>
                  <a:pt x="4082458" y="183223"/>
                  <a:pt x="4073170" y="185018"/>
                </a:cubicBezTo>
                <a:cubicBezTo>
                  <a:pt x="4075609" y="188023"/>
                  <a:pt x="4074009" y="189486"/>
                  <a:pt x="4068389" y="189369"/>
                </a:cubicBezTo>
                <a:cubicBezTo>
                  <a:pt x="4073814" y="187828"/>
                  <a:pt x="4077209" y="189389"/>
                  <a:pt x="4078536" y="194111"/>
                </a:cubicBezTo>
                <a:cubicBezTo>
                  <a:pt x="4089541" y="188920"/>
                  <a:pt x="4105112" y="185681"/>
                  <a:pt x="4123337" y="183223"/>
                </a:cubicBezTo>
                <a:cubicBezTo>
                  <a:pt x="4102693" y="207945"/>
                  <a:pt x="4042769" y="207906"/>
                  <a:pt x="4013227" y="207126"/>
                </a:cubicBezTo>
                <a:cubicBezTo>
                  <a:pt x="4015256" y="204940"/>
                  <a:pt x="4017754" y="203477"/>
                  <a:pt x="4020661" y="202774"/>
                </a:cubicBezTo>
                <a:cubicBezTo>
                  <a:pt x="4011900" y="205350"/>
                  <a:pt x="4003197" y="208258"/>
                  <a:pt x="3994631" y="211399"/>
                </a:cubicBezTo>
                <a:cubicBezTo>
                  <a:pt x="3997285" y="211731"/>
                  <a:pt x="4006534" y="210741"/>
                  <a:pt x="4015256" y="210012"/>
                </a:cubicBezTo>
                <a:lnTo>
                  <a:pt x="4032038" y="210182"/>
                </a:lnTo>
                <a:lnTo>
                  <a:pt x="4030020" y="210214"/>
                </a:lnTo>
                <a:lnTo>
                  <a:pt x="4026817" y="211373"/>
                </a:lnTo>
                <a:lnTo>
                  <a:pt x="4004259" y="215899"/>
                </a:lnTo>
                <a:cubicBezTo>
                  <a:pt x="3994573" y="216960"/>
                  <a:pt x="3984807" y="217575"/>
                  <a:pt x="3975314" y="218931"/>
                </a:cubicBezTo>
                <a:cubicBezTo>
                  <a:pt x="3977226" y="217526"/>
                  <a:pt x="3979216" y="216297"/>
                  <a:pt x="3981382" y="215263"/>
                </a:cubicBezTo>
                <a:cubicBezTo>
                  <a:pt x="3972406" y="218794"/>
                  <a:pt x="3963294" y="221858"/>
                  <a:pt x="3954025" y="224473"/>
                </a:cubicBezTo>
                <a:cubicBezTo>
                  <a:pt x="3977382" y="222092"/>
                  <a:pt x="3975704" y="226190"/>
                  <a:pt x="3987841" y="223595"/>
                </a:cubicBezTo>
                <a:cubicBezTo>
                  <a:pt x="3980933" y="230483"/>
                  <a:pt x="3987528" y="230873"/>
                  <a:pt x="3981245" y="233175"/>
                </a:cubicBezTo>
                <a:cubicBezTo>
                  <a:pt x="3993889" y="231556"/>
                  <a:pt x="4006378" y="233058"/>
                  <a:pt x="4018456" y="233449"/>
                </a:cubicBezTo>
                <a:cubicBezTo>
                  <a:pt x="4038769" y="234132"/>
                  <a:pt x="4052857" y="222619"/>
                  <a:pt x="4027042" y="238893"/>
                </a:cubicBezTo>
                <a:cubicBezTo>
                  <a:pt x="4029578" y="237936"/>
                  <a:pt x="4055511" y="231068"/>
                  <a:pt x="4056818" y="234424"/>
                </a:cubicBezTo>
                <a:cubicBezTo>
                  <a:pt x="4049579" y="235302"/>
                  <a:pt x="4043589" y="238385"/>
                  <a:pt x="4038808" y="243712"/>
                </a:cubicBezTo>
                <a:cubicBezTo>
                  <a:pt x="4059531" y="232785"/>
                  <a:pt x="4056057" y="238268"/>
                  <a:pt x="4065638" y="239049"/>
                </a:cubicBezTo>
                <a:cubicBezTo>
                  <a:pt x="4059296" y="241820"/>
                  <a:pt x="4048720" y="247693"/>
                  <a:pt x="4063901" y="246210"/>
                </a:cubicBezTo>
                <a:cubicBezTo>
                  <a:pt x="4069736" y="244220"/>
                  <a:pt x="4023256" y="265215"/>
                  <a:pt x="4031978" y="255244"/>
                </a:cubicBezTo>
                <a:cubicBezTo>
                  <a:pt x="4026183" y="255079"/>
                  <a:pt x="4018812" y="260894"/>
                  <a:pt x="4010712" y="265016"/>
                </a:cubicBezTo>
                <a:lnTo>
                  <a:pt x="4007879" y="265906"/>
                </a:lnTo>
                <a:lnTo>
                  <a:pt x="4005544" y="265744"/>
                </a:lnTo>
                <a:lnTo>
                  <a:pt x="3993932" y="267577"/>
                </a:lnTo>
                <a:lnTo>
                  <a:pt x="3985070" y="264630"/>
                </a:lnTo>
                <a:cubicBezTo>
                  <a:pt x="3972406" y="254522"/>
                  <a:pt x="3965401" y="258054"/>
                  <a:pt x="3948230" y="257586"/>
                </a:cubicBezTo>
                <a:cubicBezTo>
                  <a:pt x="3959020" y="258952"/>
                  <a:pt x="3940561" y="265313"/>
                  <a:pt x="3940093" y="265567"/>
                </a:cubicBezTo>
                <a:cubicBezTo>
                  <a:pt x="3948015" y="264103"/>
                  <a:pt x="3946162" y="270250"/>
                  <a:pt x="3951937" y="271498"/>
                </a:cubicBezTo>
                <a:cubicBezTo>
                  <a:pt x="3938708" y="275986"/>
                  <a:pt x="3925263" y="279499"/>
                  <a:pt x="3911546" y="282055"/>
                </a:cubicBezTo>
                <a:cubicBezTo>
                  <a:pt x="3920678" y="282387"/>
                  <a:pt x="3919214" y="284104"/>
                  <a:pt x="3907175" y="287226"/>
                </a:cubicBezTo>
                <a:cubicBezTo>
                  <a:pt x="3924053" y="283841"/>
                  <a:pt x="3947073" y="276499"/>
                  <a:pt x="3970594" y="271262"/>
                </a:cubicBezTo>
                <a:lnTo>
                  <a:pt x="3993932" y="267577"/>
                </a:lnTo>
                <a:lnTo>
                  <a:pt x="3998121" y="268970"/>
                </a:lnTo>
                <a:lnTo>
                  <a:pt x="4007879" y="265906"/>
                </a:lnTo>
                <a:lnTo>
                  <a:pt x="4037013" y="267928"/>
                </a:lnTo>
                <a:cubicBezTo>
                  <a:pt x="3992406" y="289528"/>
                  <a:pt x="3935820" y="309626"/>
                  <a:pt x="3885672" y="322993"/>
                </a:cubicBezTo>
                <a:lnTo>
                  <a:pt x="3885613" y="322954"/>
                </a:lnTo>
                <a:cubicBezTo>
                  <a:pt x="3852442" y="329237"/>
                  <a:pt x="3819036" y="341686"/>
                  <a:pt x="3786645" y="350486"/>
                </a:cubicBezTo>
                <a:cubicBezTo>
                  <a:pt x="3790098" y="350115"/>
                  <a:pt x="3793533" y="349862"/>
                  <a:pt x="3796986" y="349647"/>
                </a:cubicBezTo>
                <a:cubicBezTo>
                  <a:pt x="3782801" y="353881"/>
                  <a:pt x="3731287" y="374838"/>
                  <a:pt x="3719326" y="359384"/>
                </a:cubicBezTo>
                <a:cubicBezTo>
                  <a:pt x="3718428" y="360067"/>
                  <a:pt x="3725160" y="366350"/>
                  <a:pt x="3727833" y="367521"/>
                </a:cubicBezTo>
                <a:cubicBezTo>
                  <a:pt x="3720672" y="371794"/>
                  <a:pt x="3641060" y="416186"/>
                  <a:pt x="3639733" y="414117"/>
                </a:cubicBezTo>
                <a:cubicBezTo>
                  <a:pt x="3642036" y="412127"/>
                  <a:pt x="3621079" y="434059"/>
                  <a:pt x="3615459" y="426254"/>
                </a:cubicBezTo>
                <a:cubicBezTo>
                  <a:pt x="3615850" y="428283"/>
                  <a:pt x="3617235" y="428947"/>
                  <a:pt x="3619615" y="428342"/>
                </a:cubicBezTo>
                <a:cubicBezTo>
                  <a:pt x="3617976" y="428771"/>
                  <a:pt x="3525876" y="457045"/>
                  <a:pt x="3524998" y="462470"/>
                </a:cubicBezTo>
                <a:cubicBezTo>
                  <a:pt x="3526130" y="455309"/>
                  <a:pt x="3540862" y="447367"/>
                  <a:pt x="3546677" y="444772"/>
                </a:cubicBezTo>
                <a:cubicBezTo>
                  <a:pt x="3534618" y="446996"/>
                  <a:pt x="3527106" y="460694"/>
                  <a:pt x="3515788" y="460870"/>
                </a:cubicBezTo>
                <a:cubicBezTo>
                  <a:pt x="3530618" y="461084"/>
                  <a:pt x="3460567" y="479231"/>
                  <a:pt x="3457855" y="484636"/>
                </a:cubicBezTo>
                <a:cubicBezTo>
                  <a:pt x="3478519" y="481514"/>
                  <a:pt x="3455064" y="489300"/>
                  <a:pt x="3476646" y="482509"/>
                </a:cubicBezTo>
                <a:cubicBezTo>
                  <a:pt x="3472977" y="485202"/>
                  <a:pt x="3468860" y="486471"/>
                  <a:pt x="3464294" y="486275"/>
                </a:cubicBezTo>
                <a:cubicBezTo>
                  <a:pt x="3477855" y="490158"/>
                  <a:pt x="3424995" y="499778"/>
                  <a:pt x="3425151" y="504481"/>
                </a:cubicBezTo>
                <a:cubicBezTo>
                  <a:pt x="3425073" y="501300"/>
                  <a:pt x="3440098" y="508052"/>
                  <a:pt x="3445152" y="510237"/>
                </a:cubicBezTo>
                <a:cubicBezTo>
                  <a:pt x="3424117" y="507603"/>
                  <a:pt x="3446927" y="511779"/>
                  <a:pt x="3425776" y="516969"/>
                </a:cubicBezTo>
                <a:cubicBezTo>
                  <a:pt x="3432800" y="517398"/>
                  <a:pt x="3424429" y="530901"/>
                  <a:pt x="3412722" y="533867"/>
                </a:cubicBezTo>
                <a:cubicBezTo>
                  <a:pt x="3414761" y="533926"/>
                  <a:pt x="3410620" y="538623"/>
                  <a:pt x="3404732" y="543397"/>
                </a:cubicBezTo>
                <a:lnTo>
                  <a:pt x="3395314" y="548487"/>
                </a:lnTo>
                <a:lnTo>
                  <a:pt x="3392916" y="548404"/>
                </a:lnTo>
                <a:lnTo>
                  <a:pt x="3393400" y="549522"/>
                </a:lnTo>
                <a:lnTo>
                  <a:pt x="3386262" y="553380"/>
                </a:lnTo>
                <a:cubicBezTo>
                  <a:pt x="3387745" y="555468"/>
                  <a:pt x="3389579" y="555214"/>
                  <a:pt x="3391765" y="552599"/>
                </a:cubicBezTo>
                <a:cubicBezTo>
                  <a:pt x="3386477" y="561848"/>
                  <a:pt x="3364486" y="568775"/>
                  <a:pt x="3357188" y="570941"/>
                </a:cubicBezTo>
                <a:cubicBezTo>
                  <a:pt x="3356603" y="568912"/>
                  <a:pt x="3358029" y="567409"/>
                  <a:pt x="3361520" y="566395"/>
                </a:cubicBezTo>
                <a:cubicBezTo>
                  <a:pt x="3347325" y="569644"/>
                  <a:pt x="3337411" y="570895"/>
                  <a:pt x="3347886" y="572478"/>
                </a:cubicBezTo>
                <a:lnTo>
                  <a:pt x="3363139" y="573998"/>
                </a:lnTo>
                <a:lnTo>
                  <a:pt x="3365754" y="574258"/>
                </a:lnTo>
                <a:cubicBezTo>
                  <a:pt x="3357852" y="575956"/>
                  <a:pt x="3355081" y="582752"/>
                  <a:pt x="3351554" y="589808"/>
                </a:cubicBezTo>
                <a:lnTo>
                  <a:pt x="3348580" y="592525"/>
                </a:lnTo>
                <a:lnTo>
                  <a:pt x="3332817" y="606923"/>
                </a:lnTo>
                <a:cubicBezTo>
                  <a:pt x="3333345" y="608952"/>
                  <a:pt x="3335178" y="608386"/>
                  <a:pt x="3338300" y="605206"/>
                </a:cubicBezTo>
                <a:cubicBezTo>
                  <a:pt x="3332524" y="608698"/>
                  <a:pt x="3331724" y="609889"/>
                  <a:pt x="3335978" y="608835"/>
                </a:cubicBezTo>
                <a:cubicBezTo>
                  <a:pt x="3333150" y="610455"/>
                  <a:pt x="3321831" y="618748"/>
                  <a:pt x="3334885" y="614006"/>
                </a:cubicBezTo>
                <a:cubicBezTo>
                  <a:pt x="3323743" y="622065"/>
                  <a:pt x="3322183" y="623723"/>
                  <a:pt x="3330261" y="618943"/>
                </a:cubicBezTo>
                <a:cubicBezTo>
                  <a:pt x="3322202" y="625011"/>
                  <a:pt x="3313598" y="630143"/>
                  <a:pt x="3304426" y="634338"/>
                </a:cubicBezTo>
                <a:cubicBezTo>
                  <a:pt x="3307626" y="632758"/>
                  <a:pt x="3311608" y="632211"/>
                  <a:pt x="3315158" y="634982"/>
                </a:cubicBezTo>
                <a:cubicBezTo>
                  <a:pt x="3313831" y="636972"/>
                  <a:pt x="3306709" y="646592"/>
                  <a:pt x="3298221" y="646085"/>
                </a:cubicBezTo>
                <a:cubicBezTo>
                  <a:pt x="3294328" y="649119"/>
                  <a:pt x="3285987" y="651305"/>
                  <a:pt x="3281182" y="652049"/>
                </a:cubicBezTo>
                <a:lnTo>
                  <a:pt x="3278115" y="652015"/>
                </a:lnTo>
                <a:lnTo>
                  <a:pt x="3285362" y="649363"/>
                </a:lnTo>
                <a:cubicBezTo>
                  <a:pt x="3280235" y="650729"/>
                  <a:pt x="3277989" y="651587"/>
                  <a:pt x="3277625" y="652009"/>
                </a:cubicBezTo>
                <a:lnTo>
                  <a:pt x="3278115" y="652015"/>
                </a:lnTo>
                <a:lnTo>
                  <a:pt x="3269576" y="655139"/>
                </a:lnTo>
                <a:cubicBezTo>
                  <a:pt x="3271059" y="653968"/>
                  <a:pt x="3247332" y="655275"/>
                  <a:pt x="3239956" y="660329"/>
                </a:cubicBezTo>
                <a:cubicBezTo>
                  <a:pt x="3246923" y="653051"/>
                  <a:pt x="3254805" y="647022"/>
                  <a:pt x="3263664" y="642182"/>
                </a:cubicBezTo>
                <a:cubicBezTo>
                  <a:pt x="3246258" y="653617"/>
                  <a:pt x="3244366" y="654319"/>
                  <a:pt x="3225048" y="655880"/>
                </a:cubicBezTo>
                <a:cubicBezTo>
                  <a:pt x="3235801" y="649539"/>
                  <a:pt x="3244873" y="648212"/>
                  <a:pt x="3219214" y="656953"/>
                </a:cubicBezTo>
                <a:cubicBezTo>
                  <a:pt x="3234609" y="644817"/>
                  <a:pt x="3200813" y="663783"/>
                  <a:pt x="3217418" y="653383"/>
                </a:cubicBezTo>
                <a:cubicBezTo>
                  <a:pt x="3217537" y="653324"/>
                  <a:pt x="3190823" y="664388"/>
                  <a:pt x="3199409" y="657032"/>
                </a:cubicBezTo>
                <a:cubicBezTo>
                  <a:pt x="3193770" y="658651"/>
                  <a:pt x="3131523" y="685208"/>
                  <a:pt x="3171603" y="664934"/>
                </a:cubicBezTo>
                <a:cubicBezTo>
                  <a:pt x="3163485" y="667861"/>
                  <a:pt x="3155309" y="670866"/>
                  <a:pt x="3163368" y="664681"/>
                </a:cubicBezTo>
                <a:cubicBezTo>
                  <a:pt x="3163797" y="664466"/>
                  <a:pt x="3147641" y="667568"/>
                  <a:pt x="3146216" y="666534"/>
                </a:cubicBezTo>
                <a:cubicBezTo>
                  <a:pt x="3148012" y="665188"/>
                  <a:pt x="3149905" y="663920"/>
                  <a:pt x="3151836" y="662807"/>
                </a:cubicBezTo>
                <a:cubicBezTo>
                  <a:pt x="3149085" y="664076"/>
                  <a:pt x="3146256" y="665168"/>
                  <a:pt x="3143349" y="666046"/>
                </a:cubicBezTo>
                <a:cubicBezTo>
                  <a:pt x="3142841" y="666066"/>
                  <a:pt x="3135211" y="669871"/>
                  <a:pt x="3145904" y="658046"/>
                </a:cubicBezTo>
                <a:cubicBezTo>
                  <a:pt x="3143602" y="658944"/>
                  <a:pt x="3143290" y="659900"/>
                  <a:pt x="3141124" y="661246"/>
                </a:cubicBezTo>
                <a:cubicBezTo>
                  <a:pt x="3150140" y="651978"/>
                  <a:pt x="3122860" y="668583"/>
                  <a:pt x="3141182" y="653812"/>
                </a:cubicBezTo>
                <a:cubicBezTo>
                  <a:pt x="3135563" y="655978"/>
                  <a:pt x="3120206" y="661285"/>
                  <a:pt x="3135876" y="650183"/>
                </a:cubicBezTo>
                <a:cubicBezTo>
                  <a:pt x="3134138" y="650612"/>
                  <a:pt x="3121162" y="656973"/>
                  <a:pt x="3132753" y="650885"/>
                </a:cubicBezTo>
                <a:cubicBezTo>
                  <a:pt x="3127133" y="653383"/>
                  <a:pt x="3121689" y="653441"/>
                  <a:pt x="3116401" y="651002"/>
                </a:cubicBezTo>
                <a:cubicBezTo>
                  <a:pt x="3115952" y="648368"/>
                  <a:pt x="3117474" y="643665"/>
                  <a:pt x="3120499" y="640251"/>
                </a:cubicBezTo>
                <a:cubicBezTo>
                  <a:pt x="3116324" y="641636"/>
                  <a:pt x="3110508" y="641402"/>
                  <a:pt x="3106490" y="643431"/>
                </a:cubicBezTo>
                <a:cubicBezTo>
                  <a:pt x="3115698" y="635314"/>
                  <a:pt x="3082019" y="638631"/>
                  <a:pt x="3104010" y="627528"/>
                </a:cubicBezTo>
                <a:cubicBezTo>
                  <a:pt x="3091269" y="631021"/>
                  <a:pt x="3102840" y="621401"/>
                  <a:pt x="3087074" y="626065"/>
                </a:cubicBezTo>
                <a:cubicBezTo>
                  <a:pt x="3080790" y="608737"/>
                  <a:pt x="3089883" y="605225"/>
                  <a:pt x="3092830" y="601147"/>
                </a:cubicBezTo>
                <a:cubicBezTo>
                  <a:pt x="3077332" y="609489"/>
                  <a:pt x="3088616" y="602157"/>
                  <a:pt x="3086541" y="600093"/>
                </a:cubicBezTo>
                <a:lnTo>
                  <a:pt x="3079044" y="600532"/>
                </a:lnTo>
                <a:lnTo>
                  <a:pt x="3083502" y="596327"/>
                </a:lnTo>
                <a:cubicBezTo>
                  <a:pt x="3086000" y="597830"/>
                  <a:pt x="3084342" y="599274"/>
                  <a:pt x="3078528" y="600562"/>
                </a:cubicBezTo>
                <a:lnTo>
                  <a:pt x="3079044" y="600532"/>
                </a:lnTo>
                <a:lnTo>
                  <a:pt x="3076742" y="602703"/>
                </a:lnTo>
                <a:cubicBezTo>
                  <a:pt x="3075600" y="604196"/>
                  <a:pt x="3074322" y="605118"/>
                  <a:pt x="3069161" y="605654"/>
                </a:cubicBezTo>
                <a:cubicBezTo>
                  <a:pt x="3073590" y="602903"/>
                  <a:pt x="3073063" y="602396"/>
                  <a:pt x="3067502" y="604132"/>
                </a:cubicBezTo>
                <a:cubicBezTo>
                  <a:pt x="3079756" y="591605"/>
                  <a:pt x="3058624" y="604757"/>
                  <a:pt x="3075678" y="595547"/>
                </a:cubicBezTo>
                <a:cubicBezTo>
                  <a:pt x="3040009" y="603528"/>
                  <a:pt x="3078605" y="592230"/>
                  <a:pt x="3064497" y="595410"/>
                </a:cubicBezTo>
                <a:cubicBezTo>
                  <a:pt x="3068907" y="593283"/>
                  <a:pt x="3068126" y="593049"/>
                  <a:pt x="3062117" y="594708"/>
                </a:cubicBezTo>
                <a:cubicBezTo>
                  <a:pt x="3070098" y="586454"/>
                  <a:pt x="3073668" y="578454"/>
                  <a:pt x="3086683" y="574063"/>
                </a:cubicBezTo>
                <a:cubicBezTo>
                  <a:pt x="3080303" y="575488"/>
                  <a:pt x="3080595" y="575488"/>
                  <a:pt x="3074136" y="577751"/>
                </a:cubicBezTo>
                <a:cubicBezTo>
                  <a:pt x="3091191" y="566044"/>
                  <a:pt x="3070507" y="572405"/>
                  <a:pt x="3067034" y="575000"/>
                </a:cubicBezTo>
                <a:cubicBezTo>
                  <a:pt x="3062819" y="578180"/>
                  <a:pt x="3106801" y="542277"/>
                  <a:pt x="3094098" y="543994"/>
                </a:cubicBezTo>
                <a:lnTo>
                  <a:pt x="3109253" y="537443"/>
                </a:lnTo>
                <a:lnTo>
                  <a:pt x="3110565" y="537906"/>
                </a:lnTo>
                <a:lnTo>
                  <a:pt x="3113231" y="535723"/>
                </a:lnTo>
                <a:lnTo>
                  <a:pt x="3118021" y="533652"/>
                </a:lnTo>
                <a:cubicBezTo>
                  <a:pt x="3114567" y="534609"/>
                  <a:pt x="3114645" y="533906"/>
                  <a:pt x="3118334" y="531545"/>
                </a:cubicBezTo>
                <a:lnTo>
                  <a:pt x="3113231" y="535723"/>
                </a:lnTo>
                <a:lnTo>
                  <a:pt x="3109253" y="537443"/>
                </a:lnTo>
                <a:lnTo>
                  <a:pt x="3104713" y="535838"/>
                </a:lnTo>
                <a:lnTo>
                  <a:pt x="3119337" y="528075"/>
                </a:lnTo>
                <a:lnTo>
                  <a:pt x="3118040" y="529399"/>
                </a:lnTo>
                <a:cubicBezTo>
                  <a:pt x="3122138" y="527077"/>
                  <a:pt x="3126216" y="524716"/>
                  <a:pt x="3130275" y="522355"/>
                </a:cubicBezTo>
                <a:lnTo>
                  <a:pt x="3130176" y="522384"/>
                </a:lnTo>
                <a:lnTo>
                  <a:pt x="3139488" y="517642"/>
                </a:lnTo>
                <a:cubicBezTo>
                  <a:pt x="3142362" y="516241"/>
                  <a:pt x="3143602" y="515745"/>
                  <a:pt x="3141904" y="516852"/>
                </a:cubicBezTo>
                <a:cubicBezTo>
                  <a:pt x="3150080" y="514315"/>
                  <a:pt x="3193691" y="502159"/>
                  <a:pt x="3168051" y="506744"/>
                </a:cubicBezTo>
                <a:lnTo>
                  <a:pt x="3176898" y="497400"/>
                </a:lnTo>
                <a:lnTo>
                  <a:pt x="3186974" y="493243"/>
                </a:lnTo>
                <a:lnTo>
                  <a:pt x="3186926" y="493217"/>
                </a:lnTo>
                <a:lnTo>
                  <a:pt x="3203135" y="486822"/>
                </a:lnTo>
                <a:cubicBezTo>
                  <a:pt x="3196423" y="485944"/>
                  <a:pt x="3191565" y="489690"/>
                  <a:pt x="3185632" y="492519"/>
                </a:cubicBezTo>
                <a:lnTo>
                  <a:pt x="3186926" y="493217"/>
                </a:lnTo>
                <a:lnTo>
                  <a:pt x="3177239" y="497039"/>
                </a:lnTo>
                <a:lnTo>
                  <a:pt x="3186965" y="486766"/>
                </a:lnTo>
                <a:cubicBezTo>
                  <a:pt x="3193204" y="480148"/>
                  <a:pt x="3200619" y="474334"/>
                  <a:pt x="3212931" y="471602"/>
                </a:cubicBezTo>
                <a:cubicBezTo>
                  <a:pt x="3212541" y="466724"/>
                  <a:pt x="3191585" y="481046"/>
                  <a:pt x="3214531" y="466743"/>
                </a:cubicBezTo>
                <a:cubicBezTo>
                  <a:pt x="3216249" y="466099"/>
                  <a:pt x="3179700" y="485670"/>
                  <a:pt x="3179622" y="485222"/>
                </a:cubicBezTo>
                <a:cubicBezTo>
                  <a:pt x="3182100" y="481905"/>
                  <a:pt x="3184930" y="478978"/>
                  <a:pt x="3188188" y="476421"/>
                </a:cubicBezTo>
                <a:lnTo>
                  <a:pt x="3152725" y="484446"/>
                </a:lnTo>
                <a:lnTo>
                  <a:pt x="3150429" y="483873"/>
                </a:lnTo>
                <a:lnTo>
                  <a:pt x="3141259" y="486497"/>
                </a:lnTo>
                <a:lnTo>
                  <a:pt x="3101689" y="490529"/>
                </a:lnTo>
                <a:cubicBezTo>
                  <a:pt x="3123621" y="473007"/>
                  <a:pt x="3157710" y="470568"/>
                  <a:pt x="3184364" y="466431"/>
                </a:cubicBezTo>
                <a:cubicBezTo>
                  <a:pt x="3189360" y="461006"/>
                  <a:pt x="3221048" y="460870"/>
                  <a:pt x="3192793" y="458645"/>
                </a:cubicBezTo>
                <a:cubicBezTo>
                  <a:pt x="3200033" y="456792"/>
                  <a:pt x="3207117" y="454313"/>
                  <a:pt x="3213965" y="451289"/>
                </a:cubicBezTo>
                <a:cubicBezTo>
                  <a:pt x="3213906" y="451094"/>
                  <a:pt x="3178159" y="460538"/>
                  <a:pt x="3178023" y="461377"/>
                </a:cubicBezTo>
                <a:cubicBezTo>
                  <a:pt x="3180579" y="459953"/>
                  <a:pt x="3182804" y="458118"/>
                  <a:pt x="3184618" y="455875"/>
                </a:cubicBezTo>
                <a:cubicBezTo>
                  <a:pt x="3183379" y="456138"/>
                  <a:pt x="3176686" y="458187"/>
                  <a:pt x="3170115" y="459760"/>
                </a:cubicBezTo>
                <a:lnTo>
                  <a:pt x="3158900" y="460601"/>
                </a:lnTo>
                <a:lnTo>
                  <a:pt x="3158451" y="458077"/>
                </a:lnTo>
                <a:lnTo>
                  <a:pt x="3156408" y="453977"/>
                </a:lnTo>
                <a:lnTo>
                  <a:pt x="3161358" y="449728"/>
                </a:lnTo>
                <a:cubicBezTo>
                  <a:pt x="3157262" y="453631"/>
                  <a:pt x="3155992" y="453552"/>
                  <a:pt x="3157534" y="449455"/>
                </a:cubicBezTo>
                <a:cubicBezTo>
                  <a:pt x="3146724" y="469768"/>
                  <a:pt x="3103249" y="477085"/>
                  <a:pt x="3082937" y="477904"/>
                </a:cubicBezTo>
                <a:cubicBezTo>
                  <a:pt x="3098605" y="470294"/>
                  <a:pt x="3100830" y="459621"/>
                  <a:pt x="3109669" y="455465"/>
                </a:cubicBezTo>
                <a:cubicBezTo>
                  <a:pt x="3104050" y="455640"/>
                  <a:pt x="3098527" y="456421"/>
                  <a:pt x="3093064" y="457845"/>
                </a:cubicBezTo>
                <a:cubicBezTo>
                  <a:pt x="3102918" y="452713"/>
                  <a:pt x="3102606" y="452265"/>
                  <a:pt x="3092186" y="456460"/>
                </a:cubicBezTo>
                <a:lnTo>
                  <a:pt x="3111771" y="445313"/>
                </a:lnTo>
                <a:lnTo>
                  <a:pt x="3110879" y="448206"/>
                </a:lnTo>
                <a:cubicBezTo>
                  <a:pt x="3114889" y="444733"/>
                  <a:pt x="3115333" y="443684"/>
                  <a:pt x="3112216" y="445060"/>
                </a:cubicBezTo>
                <a:lnTo>
                  <a:pt x="3111771" y="445313"/>
                </a:lnTo>
                <a:lnTo>
                  <a:pt x="3112401" y="443269"/>
                </a:lnTo>
                <a:cubicBezTo>
                  <a:pt x="3115855" y="439815"/>
                  <a:pt x="3121533" y="433474"/>
                  <a:pt x="3125904" y="430859"/>
                </a:cubicBezTo>
                <a:cubicBezTo>
                  <a:pt x="3114059" y="432264"/>
                  <a:pt x="3111835" y="448772"/>
                  <a:pt x="3102391" y="443894"/>
                </a:cubicBezTo>
                <a:cubicBezTo>
                  <a:pt x="3110957" y="436967"/>
                  <a:pt x="3108069" y="434508"/>
                  <a:pt x="3116324" y="431796"/>
                </a:cubicBezTo>
                <a:cubicBezTo>
                  <a:pt x="3114138" y="432927"/>
                  <a:pt x="3113202" y="432635"/>
                  <a:pt x="3113533" y="430957"/>
                </a:cubicBezTo>
                <a:cubicBezTo>
                  <a:pt x="3119113" y="430332"/>
                  <a:pt x="3124675" y="429552"/>
                  <a:pt x="3130177" y="428537"/>
                </a:cubicBezTo>
                <a:cubicBezTo>
                  <a:pt x="3125748" y="429318"/>
                  <a:pt x="3121338" y="429318"/>
                  <a:pt x="3116889" y="428479"/>
                </a:cubicBezTo>
                <a:cubicBezTo>
                  <a:pt x="3120401" y="427015"/>
                  <a:pt x="3123289" y="424771"/>
                  <a:pt x="3125631" y="421786"/>
                </a:cubicBezTo>
                <a:cubicBezTo>
                  <a:pt x="3110879" y="424478"/>
                  <a:pt x="3108693" y="423327"/>
                  <a:pt x="3119094" y="418332"/>
                </a:cubicBezTo>
                <a:cubicBezTo>
                  <a:pt x="3108537" y="423717"/>
                  <a:pt x="3097494" y="427874"/>
                  <a:pt x="3086021" y="430801"/>
                </a:cubicBezTo>
                <a:cubicBezTo>
                  <a:pt x="3095425" y="426020"/>
                  <a:pt x="3105025" y="421708"/>
                  <a:pt x="3114860" y="417825"/>
                </a:cubicBezTo>
                <a:cubicBezTo>
                  <a:pt x="3108011" y="418605"/>
                  <a:pt x="3108147" y="417961"/>
                  <a:pt x="3115250" y="415912"/>
                </a:cubicBezTo>
                <a:cubicBezTo>
                  <a:pt x="3107894" y="418098"/>
                  <a:pt x="3100459" y="419854"/>
                  <a:pt x="3092888" y="421103"/>
                </a:cubicBezTo>
                <a:cubicBezTo>
                  <a:pt x="3101532" y="417142"/>
                  <a:pt x="3107210" y="411717"/>
                  <a:pt x="3115660" y="407346"/>
                </a:cubicBezTo>
                <a:cubicBezTo>
                  <a:pt x="3103212" y="406273"/>
                  <a:pt x="3083112" y="408029"/>
                  <a:pt x="3075268" y="411327"/>
                </a:cubicBezTo>
                <a:cubicBezTo>
                  <a:pt x="3084147" y="411776"/>
                  <a:pt x="3088693" y="409005"/>
                  <a:pt x="3088927" y="402995"/>
                </a:cubicBezTo>
                <a:cubicBezTo>
                  <a:pt x="3062274" y="399151"/>
                  <a:pt x="3024789" y="412224"/>
                  <a:pt x="2999851" y="421786"/>
                </a:cubicBezTo>
                <a:cubicBezTo>
                  <a:pt x="2983305" y="428108"/>
                  <a:pt x="2968650" y="433435"/>
                  <a:pt x="2950426" y="441201"/>
                </a:cubicBezTo>
                <a:cubicBezTo>
                  <a:pt x="2947284" y="437494"/>
                  <a:pt x="2891282" y="466216"/>
                  <a:pt x="2908435" y="454450"/>
                </a:cubicBezTo>
                <a:cubicBezTo>
                  <a:pt x="2898463" y="457377"/>
                  <a:pt x="2881916" y="464167"/>
                  <a:pt x="2872511" y="468655"/>
                </a:cubicBezTo>
                <a:cubicBezTo>
                  <a:pt x="2904551" y="466236"/>
                  <a:pt x="2857994" y="478646"/>
                  <a:pt x="2855496" y="479446"/>
                </a:cubicBezTo>
                <a:cubicBezTo>
                  <a:pt x="2841369" y="483856"/>
                  <a:pt x="2824607" y="489222"/>
                  <a:pt x="2809524" y="488383"/>
                </a:cubicBezTo>
                <a:cubicBezTo>
                  <a:pt x="2821427" y="480500"/>
                  <a:pt x="2851418" y="477124"/>
                  <a:pt x="2858833" y="464987"/>
                </a:cubicBezTo>
                <a:cubicBezTo>
                  <a:pt x="2825973" y="478919"/>
                  <a:pt x="2813895" y="481944"/>
                  <a:pt x="2784938" y="488714"/>
                </a:cubicBezTo>
                <a:cubicBezTo>
                  <a:pt x="2784411" y="484690"/>
                  <a:pt x="2792708" y="478986"/>
                  <a:pt x="2805615" y="472590"/>
                </a:cubicBezTo>
                <a:lnTo>
                  <a:pt x="2820967" y="466150"/>
                </a:lnTo>
                <a:lnTo>
                  <a:pt x="2826969" y="464226"/>
                </a:lnTo>
                <a:lnTo>
                  <a:pt x="2823514" y="465082"/>
                </a:lnTo>
                <a:lnTo>
                  <a:pt x="2853952" y="452313"/>
                </a:lnTo>
                <a:cubicBezTo>
                  <a:pt x="2889780" y="438728"/>
                  <a:pt x="2927196" y="426323"/>
                  <a:pt x="2932493" y="422996"/>
                </a:cubicBezTo>
                <a:cubicBezTo>
                  <a:pt x="2921040" y="415327"/>
                  <a:pt x="2836101" y="459933"/>
                  <a:pt x="2821701" y="462763"/>
                </a:cubicBezTo>
                <a:cubicBezTo>
                  <a:pt x="2845819" y="452362"/>
                  <a:pt x="2788276" y="476558"/>
                  <a:pt x="2829896" y="455933"/>
                </a:cubicBezTo>
                <a:cubicBezTo>
                  <a:pt x="2801777" y="468597"/>
                  <a:pt x="2800216" y="465124"/>
                  <a:pt x="2771455" y="472421"/>
                </a:cubicBezTo>
                <a:cubicBezTo>
                  <a:pt x="2773641" y="454118"/>
                  <a:pt x="2880980" y="418976"/>
                  <a:pt x="2893507" y="413356"/>
                </a:cubicBezTo>
                <a:cubicBezTo>
                  <a:pt x="2941508" y="399873"/>
                  <a:pt x="2987558" y="371540"/>
                  <a:pt x="3029316" y="346486"/>
                </a:cubicBezTo>
                <a:cubicBezTo>
                  <a:pt x="3010466" y="354233"/>
                  <a:pt x="2990641" y="358994"/>
                  <a:pt x="2971246" y="365023"/>
                </a:cubicBezTo>
                <a:lnTo>
                  <a:pt x="2993890" y="345770"/>
                </a:lnTo>
                <a:lnTo>
                  <a:pt x="3035470" y="328769"/>
                </a:lnTo>
                <a:lnTo>
                  <a:pt x="3060919" y="317243"/>
                </a:lnTo>
                <a:lnTo>
                  <a:pt x="3081433" y="310149"/>
                </a:lnTo>
                <a:cubicBezTo>
                  <a:pt x="3096076" y="305490"/>
                  <a:pt x="3109601" y="301446"/>
                  <a:pt x="3120089" y="298153"/>
                </a:cubicBezTo>
                <a:lnTo>
                  <a:pt x="3146480" y="287152"/>
                </a:lnTo>
                <a:lnTo>
                  <a:pt x="3155429" y="283851"/>
                </a:lnTo>
                <a:lnTo>
                  <a:pt x="3156942" y="282790"/>
                </a:lnTo>
                <a:lnTo>
                  <a:pt x="3169898" y="277389"/>
                </a:lnTo>
                <a:cubicBezTo>
                  <a:pt x="3183911" y="270469"/>
                  <a:pt x="3198189" y="263567"/>
                  <a:pt x="3221302" y="256727"/>
                </a:cubicBezTo>
                <a:cubicBezTo>
                  <a:pt x="3212052" y="258444"/>
                  <a:pt x="3269382" y="238658"/>
                  <a:pt x="3280504" y="235263"/>
                </a:cubicBezTo>
                <a:cubicBezTo>
                  <a:pt x="3296309" y="230405"/>
                  <a:pt x="3350321" y="202677"/>
                  <a:pt x="3366925" y="210463"/>
                </a:cubicBezTo>
                <a:cubicBezTo>
                  <a:pt x="3369677" y="211750"/>
                  <a:pt x="3354185" y="222599"/>
                  <a:pt x="3353364" y="223302"/>
                </a:cubicBezTo>
                <a:cubicBezTo>
                  <a:pt x="3384233" y="213624"/>
                  <a:pt x="3378048" y="199340"/>
                  <a:pt x="3416839" y="196433"/>
                </a:cubicBezTo>
                <a:cubicBezTo>
                  <a:pt x="3372838" y="212277"/>
                  <a:pt x="3445991" y="192082"/>
                  <a:pt x="3419902" y="200394"/>
                </a:cubicBezTo>
                <a:cubicBezTo>
                  <a:pt x="3430322" y="199243"/>
                  <a:pt x="3440684" y="197701"/>
                  <a:pt x="3451025" y="195789"/>
                </a:cubicBezTo>
                <a:cubicBezTo>
                  <a:pt x="3399043" y="199770"/>
                  <a:pt x="3449991" y="193311"/>
                  <a:pt x="3462089" y="189096"/>
                </a:cubicBezTo>
                <a:cubicBezTo>
                  <a:pt x="3452957" y="191457"/>
                  <a:pt x="3444001" y="191086"/>
                  <a:pt x="3435181" y="188023"/>
                </a:cubicBezTo>
                <a:cubicBezTo>
                  <a:pt x="3457933" y="180530"/>
                  <a:pt x="3481328" y="175554"/>
                  <a:pt x="3504978" y="171769"/>
                </a:cubicBezTo>
                <a:cubicBezTo>
                  <a:pt x="3502402" y="172042"/>
                  <a:pt x="3499866" y="171964"/>
                  <a:pt x="3497368" y="171574"/>
                </a:cubicBezTo>
                <a:cubicBezTo>
                  <a:pt x="3524608" y="158988"/>
                  <a:pt x="3492997" y="172783"/>
                  <a:pt x="3527905" y="168705"/>
                </a:cubicBezTo>
                <a:cubicBezTo>
                  <a:pt x="3548570" y="166286"/>
                  <a:pt x="3569546" y="164373"/>
                  <a:pt x="3589683" y="158754"/>
                </a:cubicBezTo>
                <a:cubicBezTo>
                  <a:pt x="3577682" y="157934"/>
                  <a:pt x="3547028" y="162520"/>
                  <a:pt x="3523769" y="163359"/>
                </a:cubicBezTo>
                <a:cubicBezTo>
                  <a:pt x="3542735" y="157524"/>
                  <a:pt x="3562775" y="155066"/>
                  <a:pt x="3581253" y="147690"/>
                </a:cubicBezTo>
                <a:cubicBezTo>
                  <a:pt x="3568960" y="151163"/>
                  <a:pt x="3556492" y="153817"/>
                  <a:pt x="3543808" y="155573"/>
                </a:cubicBezTo>
                <a:cubicBezTo>
                  <a:pt x="3543828" y="151612"/>
                  <a:pt x="3593176" y="141485"/>
                  <a:pt x="3596493" y="140821"/>
                </a:cubicBezTo>
                <a:cubicBezTo>
                  <a:pt x="3565741" y="144666"/>
                  <a:pt x="3619459" y="133641"/>
                  <a:pt x="3612162" y="135573"/>
                </a:cubicBezTo>
                <a:cubicBezTo>
                  <a:pt x="3647324" y="126245"/>
                  <a:pt x="3684476" y="121387"/>
                  <a:pt x="3719072" y="110830"/>
                </a:cubicBezTo>
                <a:cubicBezTo>
                  <a:pt x="3703403" y="114069"/>
                  <a:pt x="3749629" y="100801"/>
                  <a:pt x="3757258" y="99981"/>
                </a:cubicBezTo>
                <a:cubicBezTo>
                  <a:pt x="3755639" y="101328"/>
                  <a:pt x="3753805" y="102362"/>
                  <a:pt x="3751775" y="103064"/>
                </a:cubicBezTo>
                <a:cubicBezTo>
                  <a:pt x="3759327" y="102635"/>
                  <a:pt x="3766800" y="101698"/>
                  <a:pt x="3774215" y="100196"/>
                </a:cubicBezTo>
                <a:cubicBezTo>
                  <a:pt x="3769044" y="102381"/>
                  <a:pt x="3764439" y="101796"/>
                  <a:pt x="3760459" y="98518"/>
                </a:cubicBezTo>
                <a:cubicBezTo>
                  <a:pt x="3778996" y="95025"/>
                  <a:pt x="3797494" y="91552"/>
                  <a:pt x="3816031" y="88020"/>
                </a:cubicBezTo>
                <a:cubicBezTo>
                  <a:pt x="3813963" y="88098"/>
                  <a:pt x="3868579" y="74673"/>
                  <a:pt x="3884013" y="73444"/>
                </a:cubicBezTo>
                <a:cubicBezTo>
                  <a:pt x="3918726" y="74400"/>
                  <a:pt x="4054262" y="49404"/>
                  <a:pt x="4085834" y="42516"/>
                </a:cubicBezTo>
                <a:cubicBezTo>
                  <a:pt x="4121581" y="37716"/>
                  <a:pt x="4154304" y="31335"/>
                  <a:pt x="4192471" y="34770"/>
                </a:cubicBezTo>
                <a:lnTo>
                  <a:pt x="4145252" y="46646"/>
                </a:lnTo>
                <a:lnTo>
                  <a:pt x="4128696" y="46503"/>
                </a:lnTo>
                <a:lnTo>
                  <a:pt x="4093590" y="56005"/>
                </a:lnTo>
                <a:lnTo>
                  <a:pt x="4067941" y="59961"/>
                </a:lnTo>
                <a:cubicBezTo>
                  <a:pt x="4107083" y="57034"/>
                  <a:pt x="4029012" y="73385"/>
                  <a:pt x="4020251" y="76254"/>
                </a:cubicBezTo>
                <a:cubicBezTo>
                  <a:pt x="4041023" y="74966"/>
                  <a:pt x="4066438" y="64917"/>
                  <a:pt x="4091646" y="56531"/>
                </a:cubicBezTo>
                <a:lnTo>
                  <a:pt x="4093590" y="56005"/>
                </a:lnTo>
                <a:lnTo>
                  <a:pt x="4130959" y="50241"/>
                </a:lnTo>
                <a:lnTo>
                  <a:pt x="4145252" y="46646"/>
                </a:lnTo>
                <a:lnTo>
                  <a:pt x="4161797" y="46789"/>
                </a:lnTo>
                <a:cubicBezTo>
                  <a:pt x="4163202" y="47160"/>
                  <a:pt x="4103473" y="72995"/>
                  <a:pt x="4094478" y="75629"/>
                </a:cubicBezTo>
                <a:cubicBezTo>
                  <a:pt x="4109835" y="83864"/>
                  <a:pt x="4174129" y="52917"/>
                  <a:pt x="4192510" y="48643"/>
                </a:cubicBezTo>
                <a:cubicBezTo>
                  <a:pt x="4190286" y="50068"/>
                  <a:pt x="4188978" y="49970"/>
                  <a:pt x="4188529" y="48214"/>
                </a:cubicBezTo>
                <a:cubicBezTo>
                  <a:pt x="4191876" y="47053"/>
                  <a:pt x="4201383" y="43653"/>
                  <a:pt x="4207588" y="42229"/>
                </a:cubicBezTo>
                <a:lnTo>
                  <a:pt x="4208158" y="42216"/>
                </a:lnTo>
                <a:lnTo>
                  <a:pt x="4208276" y="42282"/>
                </a:lnTo>
                <a:lnTo>
                  <a:pt x="4208555" y="42207"/>
                </a:lnTo>
                <a:lnTo>
                  <a:pt x="4213236" y="42101"/>
                </a:lnTo>
                <a:cubicBezTo>
                  <a:pt x="4213504" y="42903"/>
                  <a:pt x="4211764" y="44726"/>
                  <a:pt x="4206832" y="48097"/>
                </a:cubicBezTo>
                <a:cubicBezTo>
                  <a:pt x="4281118" y="33326"/>
                  <a:pt x="4343695" y="24935"/>
                  <a:pt x="4423483" y="19452"/>
                </a:cubicBezTo>
                <a:close/>
                <a:moveTo>
                  <a:pt x="5163618" y="8996"/>
                </a:moveTo>
                <a:cubicBezTo>
                  <a:pt x="5176797" y="8711"/>
                  <a:pt x="5196412" y="11677"/>
                  <a:pt x="5202939" y="12857"/>
                </a:cubicBezTo>
                <a:cubicBezTo>
                  <a:pt x="5200129" y="13696"/>
                  <a:pt x="5197456" y="14847"/>
                  <a:pt x="5194958" y="16330"/>
                </a:cubicBezTo>
                <a:cubicBezTo>
                  <a:pt x="5195349" y="14867"/>
                  <a:pt x="5217486" y="17198"/>
                  <a:pt x="5239596" y="19913"/>
                </a:cubicBezTo>
                <a:lnTo>
                  <a:pt x="5247145" y="20889"/>
                </a:lnTo>
                <a:lnTo>
                  <a:pt x="5244521" y="21169"/>
                </a:lnTo>
                <a:lnTo>
                  <a:pt x="5249776" y="21229"/>
                </a:lnTo>
                <a:lnTo>
                  <a:pt x="5270020" y="23846"/>
                </a:lnTo>
                <a:cubicBezTo>
                  <a:pt x="5278340" y="24968"/>
                  <a:pt x="5283931" y="25760"/>
                  <a:pt x="5284073" y="25794"/>
                </a:cubicBezTo>
                <a:cubicBezTo>
                  <a:pt x="5249613" y="28526"/>
                  <a:pt x="5298181" y="29267"/>
                  <a:pt x="5302103" y="29755"/>
                </a:cubicBezTo>
                <a:cubicBezTo>
                  <a:pt x="5299078" y="36487"/>
                  <a:pt x="5331021" y="39297"/>
                  <a:pt x="5317147" y="40448"/>
                </a:cubicBezTo>
                <a:cubicBezTo>
                  <a:pt x="5321362" y="40584"/>
                  <a:pt x="5379276" y="34009"/>
                  <a:pt x="5350787" y="45326"/>
                </a:cubicBezTo>
                <a:cubicBezTo>
                  <a:pt x="5366319" y="48311"/>
                  <a:pt x="5383705" y="45716"/>
                  <a:pt x="5398476" y="52409"/>
                </a:cubicBezTo>
                <a:cubicBezTo>
                  <a:pt x="5389325" y="52156"/>
                  <a:pt x="5326045" y="55043"/>
                  <a:pt x="5335743" y="52721"/>
                </a:cubicBezTo>
                <a:cubicBezTo>
                  <a:pt x="5319430" y="53599"/>
                  <a:pt x="5303118" y="53482"/>
                  <a:pt x="5286785" y="52468"/>
                </a:cubicBezTo>
                <a:cubicBezTo>
                  <a:pt x="5292327" y="50165"/>
                  <a:pt x="5297771" y="47726"/>
                  <a:pt x="5303195" y="45170"/>
                </a:cubicBezTo>
                <a:cubicBezTo>
                  <a:pt x="5298142" y="44799"/>
                  <a:pt x="5238160" y="35687"/>
                  <a:pt x="5275956" y="33326"/>
                </a:cubicBezTo>
                <a:cubicBezTo>
                  <a:pt x="5262355" y="33209"/>
                  <a:pt x="5248774" y="33755"/>
                  <a:pt x="5235233" y="34926"/>
                </a:cubicBezTo>
                <a:cubicBezTo>
                  <a:pt x="5235818" y="37053"/>
                  <a:pt x="5237008" y="38750"/>
                  <a:pt x="5238765" y="40019"/>
                </a:cubicBezTo>
                <a:cubicBezTo>
                  <a:pt x="5223057" y="42848"/>
                  <a:pt x="5212403" y="44799"/>
                  <a:pt x="5197514" y="52468"/>
                </a:cubicBezTo>
                <a:cubicBezTo>
                  <a:pt x="5176616" y="63258"/>
                  <a:pt x="5110644" y="60214"/>
                  <a:pt x="5162821" y="57443"/>
                </a:cubicBezTo>
                <a:cubicBezTo>
                  <a:pt x="5142859" y="54380"/>
                  <a:pt x="5113317" y="62127"/>
                  <a:pt x="5095326" y="50087"/>
                </a:cubicBezTo>
                <a:lnTo>
                  <a:pt x="5103167" y="44289"/>
                </a:lnTo>
                <a:lnTo>
                  <a:pt x="5113473" y="45356"/>
                </a:lnTo>
                <a:lnTo>
                  <a:pt x="5120341" y="47160"/>
                </a:lnTo>
                <a:cubicBezTo>
                  <a:pt x="5110351" y="46438"/>
                  <a:pt x="5108653" y="45892"/>
                  <a:pt x="5115268" y="45541"/>
                </a:cubicBezTo>
                <a:lnTo>
                  <a:pt x="5113473" y="45356"/>
                </a:lnTo>
                <a:lnTo>
                  <a:pt x="5104805" y="43077"/>
                </a:lnTo>
                <a:lnTo>
                  <a:pt x="5103167" y="44289"/>
                </a:lnTo>
                <a:lnTo>
                  <a:pt x="5083775" y="42282"/>
                </a:lnTo>
                <a:cubicBezTo>
                  <a:pt x="5094077" y="49365"/>
                  <a:pt x="5153260" y="33462"/>
                  <a:pt x="5167387" y="30516"/>
                </a:cubicBezTo>
                <a:cubicBezTo>
                  <a:pt x="5154782" y="29228"/>
                  <a:pt x="5137805" y="39862"/>
                  <a:pt x="5126273" y="30574"/>
                </a:cubicBezTo>
                <a:cubicBezTo>
                  <a:pt x="5131132" y="31648"/>
                  <a:pt x="5132674" y="30750"/>
                  <a:pt x="5130937" y="27882"/>
                </a:cubicBezTo>
                <a:cubicBezTo>
                  <a:pt x="5124030" y="30652"/>
                  <a:pt x="5116868" y="31316"/>
                  <a:pt x="5109473" y="29794"/>
                </a:cubicBezTo>
                <a:cubicBezTo>
                  <a:pt x="5111249" y="32545"/>
                  <a:pt x="5113844" y="33931"/>
                  <a:pt x="5117356" y="33950"/>
                </a:cubicBezTo>
                <a:cubicBezTo>
                  <a:pt x="5069296" y="36253"/>
                  <a:pt x="5056691" y="29774"/>
                  <a:pt x="5019714" y="26067"/>
                </a:cubicBezTo>
                <a:cubicBezTo>
                  <a:pt x="5027188" y="24486"/>
                  <a:pt x="5034720" y="24155"/>
                  <a:pt x="5042290" y="25091"/>
                </a:cubicBezTo>
                <a:cubicBezTo>
                  <a:pt x="5029178" y="24584"/>
                  <a:pt x="5029334" y="23277"/>
                  <a:pt x="5042778" y="21111"/>
                </a:cubicBezTo>
                <a:cubicBezTo>
                  <a:pt x="5034544" y="19998"/>
                  <a:pt x="5018661" y="28018"/>
                  <a:pt x="5008338" y="16174"/>
                </a:cubicBezTo>
                <a:cubicBezTo>
                  <a:pt x="5009743" y="15940"/>
                  <a:pt x="5025353" y="14067"/>
                  <a:pt x="5015226" y="13871"/>
                </a:cubicBezTo>
                <a:lnTo>
                  <a:pt x="5015246" y="13793"/>
                </a:lnTo>
                <a:cubicBezTo>
                  <a:pt x="5010856" y="13657"/>
                  <a:pt x="5006485" y="13520"/>
                  <a:pt x="5002075" y="13403"/>
                </a:cubicBezTo>
                <a:cubicBezTo>
                  <a:pt x="5014524" y="9110"/>
                  <a:pt x="5033393" y="12896"/>
                  <a:pt x="5046388" y="13032"/>
                </a:cubicBezTo>
                <a:cubicBezTo>
                  <a:pt x="5049257" y="16154"/>
                  <a:pt x="5148537" y="4213"/>
                  <a:pt x="5069081" y="14671"/>
                </a:cubicBezTo>
                <a:cubicBezTo>
                  <a:pt x="5095599" y="13267"/>
                  <a:pt x="5128459" y="14359"/>
                  <a:pt x="5162918" y="24643"/>
                </a:cubicBezTo>
                <a:cubicBezTo>
                  <a:pt x="5143698" y="12818"/>
                  <a:pt x="5150440" y="9281"/>
                  <a:pt x="5163618" y="8996"/>
                </a:cubicBezTo>
                <a:close/>
                <a:moveTo>
                  <a:pt x="5292444" y="1367"/>
                </a:moveTo>
                <a:cubicBezTo>
                  <a:pt x="5312747" y="2047"/>
                  <a:pt x="5332533" y="4125"/>
                  <a:pt x="5343568" y="7920"/>
                </a:cubicBezTo>
                <a:cubicBezTo>
                  <a:pt x="5326747" y="9266"/>
                  <a:pt x="5367802" y="10457"/>
                  <a:pt x="5372739" y="9988"/>
                </a:cubicBezTo>
                <a:cubicBezTo>
                  <a:pt x="5385168" y="8779"/>
                  <a:pt x="5440019" y="7803"/>
                  <a:pt x="5447902" y="20779"/>
                </a:cubicBezTo>
                <a:cubicBezTo>
                  <a:pt x="5417501" y="21609"/>
                  <a:pt x="5383964" y="22218"/>
                  <a:pt x="5349372" y="22365"/>
                </a:cubicBezTo>
                <a:lnTo>
                  <a:pt x="5249776" y="21229"/>
                </a:lnTo>
                <a:lnTo>
                  <a:pt x="5247145" y="20889"/>
                </a:lnTo>
                <a:lnTo>
                  <a:pt x="5257809" y="19750"/>
                </a:lnTo>
                <a:cubicBezTo>
                  <a:pt x="5257780" y="18853"/>
                  <a:pt x="5253292" y="17531"/>
                  <a:pt x="5244345" y="15784"/>
                </a:cubicBezTo>
                <a:cubicBezTo>
                  <a:pt x="5271390" y="14828"/>
                  <a:pt x="5275995" y="17774"/>
                  <a:pt x="5308230" y="15667"/>
                </a:cubicBezTo>
                <a:cubicBezTo>
                  <a:pt x="5271975" y="13540"/>
                  <a:pt x="5235545" y="15472"/>
                  <a:pt x="5199407" y="10984"/>
                </a:cubicBezTo>
                <a:cubicBezTo>
                  <a:pt x="5214900" y="10340"/>
                  <a:pt x="5216793" y="9657"/>
                  <a:pt x="5205047" y="8993"/>
                </a:cubicBezTo>
                <a:cubicBezTo>
                  <a:pt x="5202159" y="8525"/>
                  <a:pt x="5199270" y="8057"/>
                  <a:pt x="5196343" y="7569"/>
                </a:cubicBezTo>
                <a:cubicBezTo>
                  <a:pt x="5196656" y="4154"/>
                  <a:pt x="5216871" y="6301"/>
                  <a:pt x="5199875" y="5735"/>
                </a:cubicBezTo>
                <a:cubicBezTo>
                  <a:pt x="5216481" y="-1934"/>
                  <a:pt x="5216949" y="8681"/>
                  <a:pt x="5235545" y="8037"/>
                </a:cubicBezTo>
                <a:cubicBezTo>
                  <a:pt x="5232150" y="7491"/>
                  <a:pt x="5229086" y="6203"/>
                  <a:pt x="5226335" y="4154"/>
                </a:cubicBezTo>
                <a:cubicBezTo>
                  <a:pt x="5228930" y="4349"/>
                  <a:pt x="5264092" y="7296"/>
                  <a:pt x="5238218" y="3198"/>
                </a:cubicBezTo>
                <a:cubicBezTo>
                  <a:pt x="5251321" y="1403"/>
                  <a:pt x="5272141" y="686"/>
                  <a:pt x="5292444" y="1367"/>
                </a:cubicBezTo>
                <a:close/>
                <a:moveTo>
                  <a:pt x="5264853" y="271"/>
                </a:moveTo>
                <a:cubicBezTo>
                  <a:pt x="5270531" y="-1173"/>
                  <a:pt x="5285556" y="3744"/>
                  <a:pt x="5271819" y="1637"/>
                </a:cubicBezTo>
                <a:cubicBezTo>
                  <a:pt x="5277439" y="4583"/>
                  <a:pt x="5274278" y="4583"/>
                  <a:pt x="5262433" y="1559"/>
                </a:cubicBezTo>
                <a:cubicBezTo>
                  <a:pt x="5267682" y="1422"/>
                  <a:pt x="5268502" y="974"/>
                  <a:pt x="5264853" y="2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9" name="Free-form: Shape 48">
            <a:extLst>
              <a:ext uri="{FF2B5EF4-FFF2-40B4-BE49-F238E27FC236}">
                <a16:creationId xmlns:a16="http://schemas.microsoft.com/office/drawing/2014/main" id="{91DC1643-BB2F-7BD8-B0E0-E16452A78382}"/>
              </a:ext>
            </a:extLst>
          </p:cNvPr>
          <p:cNvSpPr/>
          <p:nvPr userDrawn="1"/>
        </p:nvSpPr>
        <p:spPr>
          <a:xfrm>
            <a:off x="2098643" y="1039013"/>
            <a:ext cx="8564770" cy="5009826"/>
          </a:xfrm>
          <a:custGeom>
            <a:avLst/>
            <a:gdLst>
              <a:gd name="connsiteX0" fmla="*/ 7635256 w 8564770"/>
              <a:gd name="connsiteY0" fmla="*/ 0 h 5009826"/>
              <a:gd name="connsiteX1" fmla="*/ 8486162 w 8564770"/>
              <a:gd name="connsiteY1" fmla="*/ 42967 h 5009826"/>
              <a:gd name="connsiteX2" fmla="*/ 8564770 w 8564770"/>
              <a:gd name="connsiteY2" fmla="*/ 52956 h 5009826"/>
              <a:gd name="connsiteX3" fmla="*/ 8564770 w 8564770"/>
              <a:gd name="connsiteY3" fmla="*/ 5009826 h 5009826"/>
              <a:gd name="connsiteX4" fmla="*/ 0 w 8564770"/>
              <a:gd name="connsiteY4" fmla="*/ 5009826 h 5009826"/>
              <a:gd name="connsiteX5" fmla="*/ 133634 w 8564770"/>
              <a:gd name="connsiteY5" fmla="*/ 4714234 h 5009826"/>
              <a:gd name="connsiteX6" fmla="*/ 7635256 w 8564770"/>
              <a:gd name="connsiteY6" fmla="*/ 0 h 5009826"/>
              <a:gd name="connsiteX0" fmla="*/ 8564770 w 8656210"/>
              <a:gd name="connsiteY0" fmla="*/ 5009826 h 5101266"/>
              <a:gd name="connsiteX1" fmla="*/ 0 w 8656210"/>
              <a:gd name="connsiteY1" fmla="*/ 5009826 h 5101266"/>
              <a:gd name="connsiteX2" fmla="*/ 133634 w 8656210"/>
              <a:gd name="connsiteY2" fmla="*/ 4714234 h 5101266"/>
              <a:gd name="connsiteX3" fmla="*/ 7635256 w 8656210"/>
              <a:gd name="connsiteY3" fmla="*/ 0 h 5101266"/>
              <a:gd name="connsiteX4" fmla="*/ 8486162 w 8656210"/>
              <a:gd name="connsiteY4" fmla="*/ 42967 h 5101266"/>
              <a:gd name="connsiteX5" fmla="*/ 8564770 w 8656210"/>
              <a:gd name="connsiteY5" fmla="*/ 52956 h 5101266"/>
              <a:gd name="connsiteX6" fmla="*/ 8656210 w 8656210"/>
              <a:gd name="connsiteY6" fmla="*/ 5101266 h 5101266"/>
              <a:gd name="connsiteX0" fmla="*/ 8564770 w 8564770"/>
              <a:gd name="connsiteY0" fmla="*/ 5009826 h 5009826"/>
              <a:gd name="connsiteX1" fmla="*/ 0 w 8564770"/>
              <a:gd name="connsiteY1" fmla="*/ 5009826 h 5009826"/>
              <a:gd name="connsiteX2" fmla="*/ 133634 w 8564770"/>
              <a:gd name="connsiteY2" fmla="*/ 4714234 h 5009826"/>
              <a:gd name="connsiteX3" fmla="*/ 7635256 w 8564770"/>
              <a:gd name="connsiteY3" fmla="*/ 0 h 5009826"/>
              <a:gd name="connsiteX4" fmla="*/ 8486162 w 8564770"/>
              <a:gd name="connsiteY4" fmla="*/ 42967 h 5009826"/>
              <a:gd name="connsiteX5" fmla="*/ 8564770 w 8564770"/>
              <a:gd name="connsiteY5" fmla="*/ 52956 h 5009826"/>
              <a:gd name="connsiteX0" fmla="*/ 0 w 8564770"/>
              <a:gd name="connsiteY0" fmla="*/ 5009826 h 5009826"/>
              <a:gd name="connsiteX1" fmla="*/ 133634 w 8564770"/>
              <a:gd name="connsiteY1" fmla="*/ 4714234 h 5009826"/>
              <a:gd name="connsiteX2" fmla="*/ 7635256 w 8564770"/>
              <a:gd name="connsiteY2" fmla="*/ 0 h 5009826"/>
              <a:gd name="connsiteX3" fmla="*/ 8486162 w 8564770"/>
              <a:gd name="connsiteY3" fmla="*/ 42967 h 5009826"/>
              <a:gd name="connsiteX4" fmla="*/ 8564770 w 8564770"/>
              <a:gd name="connsiteY4" fmla="*/ 52956 h 50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4770" h="5009826">
                <a:moveTo>
                  <a:pt x="0" y="5009826"/>
                </a:moveTo>
                <a:lnTo>
                  <a:pt x="133634" y="4714234"/>
                </a:lnTo>
                <a:cubicBezTo>
                  <a:pt x="1477689" y="1924867"/>
                  <a:pt x="4331684" y="0"/>
                  <a:pt x="7635256" y="0"/>
                </a:cubicBezTo>
                <a:cubicBezTo>
                  <a:pt x="7922523" y="0"/>
                  <a:pt x="8206391" y="14555"/>
                  <a:pt x="8486162" y="42967"/>
                </a:cubicBezTo>
                <a:lnTo>
                  <a:pt x="8564770" y="52956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imeline 5 years company anniversary milestones" hidden="1">
            <a:extLst>
              <a:ext uri="{FF2B5EF4-FFF2-40B4-BE49-F238E27FC236}">
                <a16:creationId xmlns:a16="http://schemas.microsoft.com/office/drawing/2014/main" id="{98A6CCD2-BB5B-452A-BD6C-FB76A4DC41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r="-1"/>
          <a:stretch/>
        </p:blipFill>
        <p:spPr bwMode="auto">
          <a:xfrm>
            <a:off x="1616658" y="0"/>
            <a:ext cx="10575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5640286" cy="44319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BDA0-AF00-EA46-3910-71F25F1C3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9" y="1557337"/>
            <a:ext cx="2637111" cy="1637371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5667609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3BCA75-4A28-D1D7-8757-89F15BFE0D51}"/>
              </a:ext>
            </a:extLst>
          </p:cNvPr>
          <p:cNvSpPr/>
          <p:nvPr userDrawn="1"/>
        </p:nvSpPr>
        <p:spPr>
          <a:xfrm>
            <a:off x="1996545" y="4551298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1D393F-6979-70EF-321F-441432D6B6CA}"/>
              </a:ext>
            </a:extLst>
          </p:cNvPr>
          <p:cNvSpPr/>
          <p:nvPr userDrawn="1"/>
        </p:nvSpPr>
        <p:spPr>
          <a:xfrm>
            <a:off x="3201818" y="2982144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FFFCCC-1B9F-F9EC-6279-3A270716D3EF}"/>
              </a:ext>
            </a:extLst>
          </p:cNvPr>
          <p:cNvSpPr/>
          <p:nvPr userDrawn="1"/>
        </p:nvSpPr>
        <p:spPr>
          <a:xfrm>
            <a:off x="4897571" y="1648260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37CD520-5E17-672C-8942-D84F17EC8747}"/>
              </a:ext>
            </a:extLst>
          </p:cNvPr>
          <p:cNvSpPr/>
          <p:nvPr userDrawn="1"/>
        </p:nvSpPr>
        <p:spPr>
          <a:xfrm>
            <a:off x="6875704" y="818904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1B3737-6DD5-64B3-AEAF-B557AEA76C62}"/>
              </a:ext>
            </a:extLst>
          </p:cNvPr>
          <p:cNvSpPr/>
          <p:nvPr userDrawn="1"/>
        </p:nvSpPr>
        <p:spPr>
          <a:xfrm>
            <a:off x="8959492" y="470562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F9DEB0F-21FA-9619-FE07-3E986C86D002}"/>
              </a:ext>
            </a:extLst>
          </p:cNvPr>
          <p:cNvSpPr/>
          <p:nvPr userDrawn="1"/>
        </p:nvSpPr>
        <p:spPr>
          <a:xfrm>
            <a:off x="2049241" y="4603994"/>
            <a:ext cx="1018322" cy="1018322"/>
          </a:xfrm>
          <a:prstGeom prst="ellipse">
            <a:avLst/>
          </a:prstGeom>
          <a:solidFill>
            <a:srgbClr val="86C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3FF3E5-7EAC-4BB3-D0E6-7459958BD355}"/>
              </a:ext>
            </a:extLst>
          </p:cNvPr>
          <p:cNvSpPr/>
          <p:nvPr userDrawn="1"/>
        </p:nvSpPr>
        <p:spPr>
          <a:xfrm>
            <a:off x="3254514" y="3034840"/>
            <a:ext cx="1018322" cy="101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1F0686-3881-5856-09EC-44DCFC93DD13}"/>
              </a:ext>
            </a:extLst>
          </p:cNvPr>
          <p:cNvSpPr/>
          <p:nvPr userDrawn="1"/>
        </p:nvSpPr>
        <p:spPr>
          <a:xfrm>
            <a:off x="4950267" y="1700956"/>
            <a:ext cx="1018322" cy="1018322"/>
          </a:xfrm>
          <a:prstGeom prst="ellipse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5B8599-1868-C163-30AE-08A601F95ABE}"/>
              </a:ext>
            </a:extLst>
          </p:cNvPr>
          <p:cNvSpPr/>
          <p:nvPr userDrawn="1"/>
        </p:nvSpPr>
        <p:spPr>
          <a:xfrm>
            <a:off x="6928400" y="871600"/>
            <a:ext cx="1018322" cy="101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BB4522-C16C-065F-2474-5E172554EF39}"/>
              </a:ext>
            </a:extLst>
          </p:cNvPr>
          <p:cNvSpPr/>
          <p:nvPr userDrawn="1"/>
        </p:nvSpPr>
        <p:spPr>
          <a:xfrm>
            <a:off x="9012188" y="523258"/>
            <a:ext cx="1018322" cy="101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8963B866-F39B-2222-30A8-CEE11347EE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4514" y="4787690"/>
            <a:ext cx="1677381" cy="332399"/>
          </a:xfrm>
        </p:spPr>
        <p:txBody>
          <a:bodyPr wrap="square" anchor="b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4189D-36CD-7164-E46F-E887254B2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54514" y="5183560"/>
            <a:ext cx="1677381" cy="946413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C3AF7962-7554-1617-0FFA-0F0EFE9B2F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9627" y="3216742"/>
            <a:ext cx="1677381" cy="332399"/>
          </a:xfrm>
        </p:spPr>
        <p:txBody>
          <a:bodyPr wrap="square" anchor="b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91952B4-1A5A-A767-A5E4-A92FD932A9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49627" y="3612612"/>
            <a:ext cx="1677381" cy="946413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F8788EE9-B073-20AA-8FE8-56D383FDB4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55540" y="1883063"/>
            <a:ext cx="1677381" cy="332399"/>
          </a:xfrm>
        </p:spPr>
        <p:txBody>
          <a:bodyPr wrap="square" anchor="b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8EF8CDC9-41D4-F827-D69D-BDAA104D6B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55540" y="2278933"/>
            <a:ext cx="1677381" cy="946413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4" name="Text Placeholder 4">
            <a:extLst>
              <a:ext uri="{FF2B5EF4-FFF2-40B4-BE49-F238E27FC236}">
                <a16:creationId xmlns:a16="http://schemas.microsoft.com/office/drawing/2014/main" id="{A3A40064-BA4C-B113-531D-EE4AE091B7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49832" y="1496921"/>
            <a:ext cx="1677381" cy="332399"/>
          </a:xfrm>
        </p:spPr>
        <p:txBody>
          <a:bodyPr wrap="square" anchor="b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5" name="Text Placeholder 4">
            <a:extLst>
              <a:ext uri="{FF2B5EF4-FFF2-40B4-BE49-F238E27FC236}">
                <a16:creationId xmlns:a16="http://schemas.microsoft.com/office/drawing/2014/main" id="{D9D610AF-3E1B-83AA-58EB-638C42C54D3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49832" y="1892791"/>
            <a:ext cx="1677381" cy="946413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7" name="Text Placeholder 4">
            <a:extLst>
              <a:ext uri="{FF2B5EF4-FFF2-40B4-BE49-F238E27FC236}">
                <a16:creationId xmlns:a16="http://schemas.microsoft.com/office/drawing/2014/main" id="{4B798BA7-110F-AD1F-54D1-285859FF649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133620" y="1121123"/>
            <a:ext cx="1677381" cy="332399"/>
          </a:xfrm>
        </p:spPr>
        <p:txBody>
          <a:bodyPr wrap="square" anchor="b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8" name="Text Placeholder 4">
            <a:extLst>
              <a:ext uri="{FF2B5EF4-FFF2-40B4-BE49-F238E27FC236}">
                <a16:creationId xmlns:a16="http://schemas.microsoft.com/office/drawing/2014/main" id="{C654AD13-3869-CF11-2D69-D006CC3BF1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133620" y="1516993"/>
            <a:ext cx="1677381" cy="946413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29" name="Oval 1028">
            <a:extLst>
              <a:ext uri="{FF2B5EF4-FFF2-40B4-BE49-F238E27FC236}">
                <a16:creationId xmlns:a16="http://schemas.microsoft.com/office/drawing/2014/main" id="{C896C384-7F75-4FC8-4E13-E6D0586BC739}"/>
              </a:ext>
            </a:extLst>
          </p:cNvPr>
          <p:cNvSpPr/>
          <p:nvPr userDrawn="1"/>
        </p:nvSpPr>
        <p:spPr>
          <a:xfrm>
            <a:off x="1991221" y="6009492"/>
            <a:ext cx="184086" cy="18408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30" name="Oval 1029">
            <a:extLst>
              <a:ext uri="{FF2B5EF4-FFF2-40B4-BE49-F238E27FC236}">
                <a16:creationId xmlns:a16="http://schemas.microsoft.com/office/drawing/2014/main" id="{DF371944-CAAE-FC7D-C6A2-A3E3DB929EE7}"/>
              </a:ext>
            </a:extLst>
          </p:cNvPr>
          <p:cNvSpPr/>
          <p:nvPr userDrawn="1"/>
        </p:nvSpPr>
        <p:spPr>
          <a:xfrm>
            <a:off x="2029189" y="6047460"/>
            <a:ext cx="108150" cy="108150"/>
          </a:xfrm>
          <a:prstGeom prst="ellipse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031" name="Picture Placeholder 43">
            <a:extLst>
              <a:ext uri="{FF2B5EF4-FFF2-40B4-BE49-F238E27FC236}">
                <a16:creationId xmlns:a16="http://schemas.microsoft.com/office/drawing/2014/main" id="{D8255D7E-5869-41A2-397E-BFFBF541175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317037" y="4871923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2" name="Picture Placeholder 43">
            <a:extLst>
              <a:ext uri="{FF2B5EF4-FFF2-40B4-BE49-F238E27FC236}">
                <a16:creationId xmlns:a16="http://schemas.microsoft.com/office/drawing/2014/main" id="{FC44F050-9133-3251-71D1-D0432D4DA9C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522310" y="3302769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3" name="Picture Placeholder 43">
            <a:extLst>
              <a:ext uri="{FF2B5EF4-FFF2-40B4-BE49-F238E27FC236}">
                <a16:creationId xmlns:a16="http://schemas.microsoft.com/office/drawing/2014/main" id="{C923D743-2590-4E14-A4B8-7E7A38D3914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18063" y="1968885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4" name="Picture Placeholder 43">
            <a:extLst>
              <a:ext uri="{FF2B5EF4-FFF2-40B4-BE49-F238E27FC236}">
                <a16:creationId xmlns:a16="http://schemas.microsoft.com/office/drawing/2014/main" id="{F03A3FF6-DFF9-EDD5-F96E-CF884184AEA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96196" y="1139529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35" name="Picture Placeholder 43">
            <a:extLst>
              <a:ext uri="{FF2B5EF4-FFF2-40B4-BE49-F238E27FC236}">
                <a16:creationId xmlns:a16="http://schemas.microsoft.com/office/drawing/2014/main" id="{00738EA3-C18F-CE6A-6C8F-D3F8796855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279984" y="791187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FF8A958-F36A-83CF-E845-79DDB3A00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95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-form: Shape 18">
            <a:extLst>
              <a:ext uri="{FF2B5EF4-FFF2-40B4-BE49-F238E27FC236}">
                <a16:creationId xmlns:a16="http://schemas.microsoft.com/office/drawing/2014/main" id="{F909A25E-B487-8205-BC7F-B141FB3CD203}"/>
              </a:ext>
            </a:extLst>
          </p:cNvPr>
          <p:cNvSpPr/>
          <p:nvPr userDrawn="1"/>
        </p:nvSpPr>
        <p:spPr>
          <a:xfrm>
            <a:off x="70296" y="1706354"/>
            <a:ext cx="11187527" cy="3705600"/>
          </a:xfrm>
          <a:custGeom>
            <a:avLst/>
            <a:gdLst>
              <a:gd name="connsiteX0" fmla="*/ 11276039 w 11439527"/>
              <a:gd name="connsiteY0" fmla="*/ 0 h 4396857"/>
              <a:gd name="connsiteX1" fmla="*/ 11439527 w 11439527"/>
              <a:gd name="connsiteY1" fmla="*/ 1614 h 4396857"/>
              <a:gd name="connsiteX2" fmla="*/ 11439527 w 11439527"/>
              <a:gd name="connsiteY2" fmla="*/ 4396857 h 4396857"/>
              <a:gd name="connsiteX3" fmla="*/ 0 w 11439527"/>
              <a:gd name="connsiteY3" fmla="*/ 4396857 h 4396857"/>
              <a:gd name="connsiteX4" fmla="*/ 0 w 11439527"/>
              <a:gd name="connsiteY4" fmla="*/ 4109342 h 4396857"/>
              <a:gd name="connsiteX5" fmla="*/ 388947 w 11439527"/>
              <a:gd name="connsiteY5" fmla="*/ 3759063 h 4396857"/>
              <a:gd name="connsiteX6" fmla="*/ 11276039 w 11439527"/>
              <a:gd name="connsiteY6" fmla="*/ 0 h 4396857"/>
              <a:gd name="connsiteX0" fmla="*/ 11439527 w 11530967"/>
              <a:gd name="connsiteY0" fmla="*/ 4396857 h 4488297"/>
              <a:gd name="connsiteX1" fmla="*/ 0 w 11530967"/>
              <a:gd name="connsiteY1" fmla="*/ 4396857 h 4488297"/>
              <a:gd name="connsiteX2" fmla="*/ 0 w 11530967"/>
              <a:gd name="connsiteY2" fmla="*/ 4109342 h 4488297"/>
              <a:gd name="connsiteX3" fmla="*/ 388947 w 11530967"/>
              <a:gd name="connsiteY3" fmla="*/ 3759063 h 4488297"/>
              <a:gd name="connsiteX4" fmla="*/ 11276039 w 11530967"/>
              <a:gd name="connsiteY4" fmla="*/ 0 h 4488297"/>
              <a:gd name="connsiteX5" fmla="*/ 11439527 w 11530967"/>
              <a:gd name="connsiteY5" fmla="*/ 1614 h 4488297"/>
              <a:gd name="connsiteX6" fmla="*/ 11530967 w 11530967"/>
              <a:gd name="connsiteY6" fmla="*/ 4488297 h 4488297"/>
              <a:gd name="connsiteX0" fmla="*/ 11439527 w 11439527"/>
              <a:gd name="connsiteY0" fmla="*/ 4396857 h 4396857"/>
              <a:gd name="connsiteX1" fmla="*/ 0 w 11439527"/>
              <a:gd name="connsiteY1" fmla="*/ 4396857 h 4396857"/>
              <a:gd name="connsiteX2" fmla="*/ 0 w 11439527"/>
              <a:gd name="connsiteY2" fmla="*/ 4109342 h 4396857"/>
              <a:gd name="connsiteX3" fmla="*/ 388947 w 11439527"/>
              <a:gd name="connsiteY3" fmla="*/ 3759063 h 4396857"/>
              <a:gd name="connsiteX4" fmla="*/ 11276039 w 11439527"/>
              <a:gd name="connsiteY4" fmla="*/ 0 h 4396857"/>
              <a:gd name="connsiteX5" fmla="*/ 11439527 w 11439527"/>
              <a:gd name="connsiteY5" fmla="*/ 1614 h 4396857"/>
              <a:gd name="connsiteX0" fmla="*/ 0 w 11439527"/>
              <a:gd name="connsiteY0" fmla="*/ 4396857 h 4396857"/>
              <a:gd name="connsiteX1" fmla="*/ 0 w 11439527"/>
              <a:gd name="connsiteY1" fmla="*/ 4109342 h 4396857"/>
              <a:gd name="connsiteX2" fmla="*/ 388947 w 11439527"/>
              <a:gd name="connsiteY2" fmla="*/ 3759063 h 4396857"/>
              <a:gd name="connsiteX3" fmla="*/ 11276039 w 11439527"/>
              <a:gd name="connsiteY3" fmla="*/ 0 h 4396857"/>
              <a:gd name="connsiteX4" fmla="*/ 11439527 w 11439527"/>
              <a:gd name="connsiteY4" fmla="*/ 1614 h 4396857"/>
              <a:gd name="connsiteX0" fmla="*/ 0 w 11439527"/>
              <a:gd name="connsiteY0" fmla="*/ 4109342 h 4109342"/>
              <a:gd name="connsiteX1" fmla="*/ 388947 w 11439527"/>
              <a:gd name="connsiteY1" fmla="*/ 3759063 h 4109342"/>
              <a:gd name="connsiteX2" fmla="*/ 11276039 w 11439527"/>
              <a:gd name="connsiteY2" fmla="*/ 0 h 4109342"/>
              <a:gd name="connsiteX3" fmla="*/ 11439527 w 11439527"/>
              <a:gd name="connsiteY3" fmla="*/ 1614 h 4109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9527" h="4109342">
                <a:moveTo>
                  <a:pt x="0" y="4109342"/>
                </a:moveTo>
                <a:lnTo>
                  <a:pt x="388947" y="3759063"/>
                </a:lnTo>
                <a:cubicBezTo>
                  <a:pt x="3079442" y="1449792"/>
                  <a:pt x="6960708" y="0"/>
                  <a:pt x="11276039" y="0"/>
                </a:cubicBezTo>
                <a:lnTo>
                  <a:pt x="11439527" y="1614"/>
                </a:lnTo>
              </a:path>
            </a:pathLst>
          </a:custGeom>
          <a:ln w="50800" cap="rnd">
            <a:solidFill>
              <a:schemeClr val="accent3">
                <a:lumMod val="90000"/>
              </a:schemeClr>
            </a:solidFill>
            <a:prstDash val="sysDot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Timeline 5 years company anniversary milestones" hidden="1">
            <a:extLst>
              <a:ext uri="{FF2B5EF4-FFF2-40B4-BE49-F238E27FC236}">
                <a16:creationId xmlns:a16="http://schemas.microsoft.com/office/drawing/2014/main" id="{98A6CCD2-BB5B-452A-BD6C-FB76A4DC41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r="-1"/>
          <a:stretch/>
        </p:blipFill>
        <p:spPr bwMode="auto">
          <a:xfrm>
            <a:off x="1616658" y="0"/>
            <a:ext cx="10575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 wrap="square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BDA0-AF00-EA46-3910-71F25F1C3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557337"/>
            <a:ext cx="3672000" cy="1415772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8" y="918083"/>
            <a:ext cx="9540000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FFF8A958-F36A-83CF-E845-79DDB3A00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619A39C-E7C4-1B54-65F8-3DA6F4AE894B}"/>
              </a:ext>
            </a:extLst>
          </p:cNvPr>
          <p:cNvSpPr/>
          <p:nvPr userDrawn="1"/>
        </p:nvSpPr>
        <p:spPr>
          <a:xfrm>
            <a:off x="324709" y="4288240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F759441-3CEC-3567-9790-37C531362798}"/>
              </a:ext>
            </a:extLst>
          </p:cNvPr>
          <p:cNvSpPr/>
          <p:nvPr userDrawn="1"/>
        </p:nvSpPr>
        <p:spPr>
          <a:xfrm>
            <a:off x="377405" y="4340936"/>
            <a:ext cx="1018322" cy="1018322"/>
          </a:xfrm>
          <a:prstGeom prst="ellipse">
            <a:avLst/>
          </a:prstGeom>
          <a:solidFill>
            <a:srgbClr val="86C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6" name="Picture Placeholder 43">
            <a:extLst>
              <a:ext uri="{FF2B5EF4-FFF2-40B4-BE49-F238E27FC236}">
                <a16:creationId xmlns:a16="http://schemas.microsoft.com/office/drawing/2014/main" id="{692062F6-F63D-76B3-E451-8E1407ACB6F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45201" y="4608865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712931-C971-50B9-BAA1-B9E3006AD6F2}"/>
              </a:ext>
            </a:extLst>
          </p:cNvPr>
          <p:cNvSpPr/>
          <p:nvPr userDrawn="1"/>
        </p:nvSpPr>
        <p:spPr>
          <a:xfrm>
            <a:off x="2456839" y="3080155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C0E90A-F7E8-E014-E0A1-DDDD0A2D6B15}"/>
              </a:ext>
            </a:extLst>
          </p:cNvPr>
          <p:cNvSpPr/>
          <p:nvPr userDrawn="1"/>
        </p:nvSpPr>
        <p:spPr>
          <a:xfrm>
            <a:off x="2509535" y="3132851"/>
            <a:ext cx="1018322" cy="1018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Picture Placeholder 43">
            <a:extLst>
              <a:ext uri="{FF2B5EF4-FFF2-40B4-BE49-F238E27FC236}">
                <a16:creationId xmlns:a16="http://schemas.microsoft.com/office/drawing/2014/main" id="{2B528B9D-CC0A-EB1C-F337-31BA6503CF6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777331" y="3400780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2416BB-FE95-3494-4F8B-851D2B9F9014}"/>
              </a:ext>
            </a:extLst>
          </p:cNvPr>
          <p:cNvSpPr/>
          <p:nvPr userDrawn="1"/>
        </p:nvSpPr>
        <p:spPr>
          <a:xfrm>
            <a:off x="4588969" y="2213419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20E90E2-611E-BA74-2329-581877604DA7}"/>
              </a:ext>
            </a:extLst>
          </p:cNvPr>
          <p:cNvSpPr/>
          <p:nvPr userDrawn="1"/>
        </p:nvSpPr>
        <p:spPr>
          <a:xfrm>
            <a:off x="4641665" y="2266115"/>
            <a:ext cx="1018322" cy="1018322"/>
          </a:xfrm>
          <a:prstGeom prst="ellipse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Picture Placeholder 43">
            <a:extLst>
              <a:ext uri="{FF2B5EF4-FFF2-40B4-BE49-F238E27FC236}">
                <a16:creationId xmlns:a16="http://schemas.microsoft.com/office/drawing/2014/main" id="{7840331C-74F3-B16F-2F8C-42A4B13505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909461" y="2534044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C24F4E5-87C8-0281-BED1-21417BC09BD3}"/>
              </a:ext>
            </a:extLst>
          </p:cNvPr>
          <p:cNvSpPr/>
          <p:nvPr userDrawn="1"/>
        </p:nvSpPr>
        <p:spPr>
          <a:xfrm>
            <a:off x="6721099" y="1570057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3DC177E-06A1-9B90-91AF-A7AC7CA779C7}"/>
              </a:ext>
            </a:extLst>
          </p:cNvPr>
          <p:cNvSpPr/>
          <p:nvPr userDrawn="1"/>
        </p:nvSpPr>
        <p:spPr>
          <a:xfrm>
            <a:off x="6773795" y="1622753"/>
            <a:ext cx="1018322" cy="10183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5" name="Picture Placeholder 43">
            <a:extLst>
              <a:ext uri="{FF2B5EF4-FFF2-40B4-BE49-F238E27FC236}">
                <a16:creationId xmlns:a16="http://schemas.microsoft.com/office/drawing/2014/main" id="{BBE8FB07-5E24-8CAE-A4BB-CCDCF09CFB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041591" y="1890682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EA488B2-8E9A-C5FE-0482-28E01CA407B9}"/>
              </a:ext>
            </a:extLst>
          </p:cNvPr>
          <p:cNvSpPr/>
          <p:nvPr userDrawn="1"/>
        </p:nvSpPr>
        <p:spPr>
          <a:xfrm>
            <a:off x="8853230" y="1195082"/>
            <a:ext cx="1123714" cy="11237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0431930-517B-E819-B5AB-E441648B47F4}"/>
              </a:ext>
            </a:extLst>
          </p:cNvPr>
          <p:cNvSpPr/>
          <p:nvPr userDrawn="1"/>
        </p:nvSpPr>
        <p:spPr>
          <a:xfrm>
            <a:off x="8905926" y="1247778"/>
            <a:ext cx="1018322" cy="1018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Picture Placeholder 43">
            <a:extLst>
              <a:ext uri="{FF2B5EF4-FFF2-40B4-BE49-F238E27FC236}">
                <a16:creationId xmlns:a16="http://schemas.microsoft.com/office/drawing/2014/main" id="{7389B8E1-048F-E429-AB1C-1B777AA1782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73722" y="1515707"/>
            <a:ext cx="482730" cy="482464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E639397-C285-30A9-74B9-2FAADCDF2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2681" y="4487478"/>
            <a:ext cx="1686904" cy="387798"/>
          </a:xfrm>
        </p:spPr>
        <p:txBody>
          <a:bodyPr wrap="square" anchor="b" anchorCtr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89B15DA1-6D7C-1AD7-F240-93CBB5F24D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2681" y="4938747"/>
            <a:ext cx="1686904" cy="108491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/>
            </a:lvl1pPr>
            <a:lvl2pPr marL="90488" indent="-90488">
              <a:spcBef>
                <a:spcPts val="300"/>
              </a:spcBef>
              <a:defRPr sz="1400"/>
            </a:lvl2pPr>
            <a:lvl3pPr marL="179388" indent="-90488">
              <a:spcBef>
                <a:spcPts val="300"/>
              </a:spcBef>
              <a:defRPr sz="1400"/>
            </a:lvl3pPr>
            <a:lvl4pPr marL="269875" indent="-90488">
              <a:spcBef>
                <a:spcPts val="300"/>
              </a:spcBef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DE1155F0-C176-65D5-E69B-4B914F7134D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20416" y="3482433"/>
            <a:ext cx="1686904" cy="387798"/>
          </a:xfrm>
        </p:spPr>
        <p:txBody>
          <a:bodyPr wrap="square" anchor="b" anchorCtr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639CF10-DB64-41AE-C333-8484E1270FE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20416" y="3933702"/>
            <a:ext cx="1686904" cy="108491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/>
            </a:lvl1pPr>
            <a:lvl2pPr marL="90488" indent="-90488">
              <a:spcBef>
                <a:spcPts val="300"/>
              </a:spcBef>
              <a:defRPr sz="1400"/>
            </a:lvl2pPr>
            <a:lvl3pPr marL="179388" indent="-90488">
              <a:spcBef>
                <a:spcPts val="300"/>
              </a:spcBef>
              <a:defRPr sz="1400"/>
            </a:lvl3pPr>
            <a:lvl4pPr marL="269875" indent="-90488">
              <a:spcBef>
                <a:spcPts val="300"/>
              </a:spcBef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A428FC2-D2B7-3970-C7D9-3A52B5B382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58151" y="2829019"/>
            <a:ext cx="1686904" cy="387798"/>
          </a:xfrm>
        </p:spPr>
        <p:txBody>
          <a:bodyPr wrap="square" anchor="b" anchorCtr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A86870EC-E93E-F0D8-8665-42889DF4671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858151" y="3280288"/>
            <a:ext cx="1686904" cy="108491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/>
            </a:lvl1pPr>
            <a:lvl2pPr marL="90488" indent="-90488">
              <a:spcBef>
                <a:spcPts val="300"/>
              </a:spcBef>
              <a:defRPr sz="1400"/>
            </a:lvl2pPr>
            <a:lvl3pPr marL="179388" indent="-90488">
              <a:spcBef>
                <a:spcPts val="300"/>
              </a:spcBef>
              <a:defRPr sz="1400"/>
            </a:lvl3pPr>
            <a:lvl4pPr marL="269875" indent="-90488">
              <a:spcBef>
                <a:spcPts val="300"/>
              </a:spcBef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7CBA065-94AE-B4E4-CB85-F8F701CB03B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995886" y="2391351"/>
            <a:ext cx="1686904" cy="387798"/>
          </a:xfrm>
        </p:spPr>
        <p:txBody>
          <a:bodyPr wrap="square" anchor="b" anchorCtr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3C10C503-E8C5-49BE-847F-1DA592BA494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95886" y="2842620"/>
            <a:ext cx="1686904" cy="108491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/>
            </a:lvl1pPr>
            <a:lvl2pPr marL="90488" indent="-90488">
              <a:spcBef>
                <a:spcPts val="300"/>
              </a:spcBef>
              <a:defRPr sz="1400"/>
            </a:lvl2pPr>
            <a:lvl3pPr marL="179388" indent="-90488">
              <a:spcBef>
                <a:spcPts val="300"/>
              </a:spcBef>
              <a:defRPr sz="1400"/>
            </a:lvl3pPr>
            <a:lvl4pPr marL="269875" indent="-90488">
              <a:spcBef>
                <a:spcPts val="300"/>
              </a:spcBef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F3CDEDEA-E802-E010-868D-B81FF8DA38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133622" y="1930998"/>
            <a:ext cx="1686904" cy="387798"/>
          </a:xfrm>
        </p:spPr>
        <p:txBody>
          <a:bodyPr wrap="square" anchor="b" anchorCtr="0">
            <a:spAutoFit/>
          </a:bodyPr>
          <a:lstStyle>
            <a:lvl1pPr>
              <a:defRPr sz="1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79DF9010-AA3F-6BB4-4BB2-3CBA6A111DA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133622" y="2382267"/>
            <a:ext cx="1686904" cy="1084912"/>
          </a:xfrm>
        </p:spPr>
        <p:txBody>
          <a:bodyPr wrap="square">
            <a:spAutoFit/>
          </a:bodyPr>
          <a:lstStyle>
            <a:lvl1pPr>
              <a:spcBef>
                <a:spcPts val="300"/>
              </a:spcBef>
              <a:defRPr sz="1400"/>
            </a:lvl1pPr>
            <a:lvl2pPr marL="90488" indent="-90488">
              <a:spcBef>
                <a:spcPts val="300"/>
              </a:spcBef>
              <a:defRPr sz="1400"/>
            </a:lvl2pPr>
            <a:lvl3pPr marL="179388" indent="-90488">
              <a:spcBef>
                <a:spcPts val="300"/>
              </a:spcBef>
              <a:defRPr sz="1400"/>
            </a:lvl3pPr>
            <a:lvl4pPr marL="269875" indent="-90488">
              <a:spcBef>
                <a:spcPts val="300"/>
              </a:spcBef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4971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9343492-387D-6116-B4FA-BEE3B9986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28"/>
          <a:stretch>
            <a:fillRect/>
          </a:stretch>
        </p:blipFill>
        <p:spPr>
          <a:xfrm>
            <a:off x="-116" y="-5180"/>
            <a:ext cx="12191943" cy="6858000"/>
          </a:xfrm>
          <a:prstGeom prst="rect">
            <a:avLst/>
          </a:prstGeom>
        </p:spPr>
      </p:pic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E3F2927F-B816-D2DC-8C16-D7CB59D0E3A0}"/>
              </a:ext>
            </a:extLst>
          </p:cNvPr>
          <p:cNvSpPr/>
          <p:nvPr userDrawn="1"/>
        </p:nvSpPr>
        <p:spPr>
          <a:xfrm>
            <a:off x="0" y="0"/>
            <a:ext cx="8390467" cy="6858000"/>
          </a:xfrm>
          <a:custGeom>
            <a:avLst/>
            <a:gdLst>
              <a:gd name="connsiteX0" fmla="*/ 0 w 8390467"/>
              <a:gd name="connsiteY0" fmla="*/ 0 h 6858000"/>
              <a:gd name="connsiteX1" fmla="*/ 7706125 w 8390467"/>
              <a:gd name="connsiteY1" fmla="*/ 0 h 6858000"/>
              <a:gd name="connsiteX2" fmla="*/ 7849483 w 8390467"/>
              <a:gd name="connsiteY2" fmla="*/ 363587 h 6858000"/>
              <a:gd name="connsiteX3" fmla="*/ 8390467 w 8390467"/>
              <a:gd name="connsiteY3" fmla="*/ 3429000 h 6858000"/>
              <a:gd name="connsiteX4" fmla="*/ 7849483 w 8390467"/>
              <a:gd name="connsiteY4" fmla="*/ 6494414 h 6858000"/>
              <a:gd name="connsiteX5" fmla="*/ 7706125 w 8390467"/>
              <a:gd name="connsiteY5" fmla="*/ 6858000 h 6858000"/>
              <a:gd name="connsiteX6" fmla="*/ 0 w 8390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0467" h="6858000">
                <a:moveTo>
                  <a:pt x="0" y="0"/>
                </a:moveTo>
                <a:lnTo>
                  <a:pt x="7706125" y="0"/>
                </a:lnTo>
                <a:lnTo>
                  <a:pt x="7849483" y="363587"/>
                </a:lnTo>
                <a:cubicBezTo>
                  <a:pt x="8199465" y="1319432"/>
                  <a:pt x="8390467" y="2351910"/>
                  <a:pt x="8390467" y="3429000"/>
                </a:cubicBezTo>
                <a:cubicBezTo>
                  <a:pt x="8390467" y="4506090"/>
                  <a:pt x="8199465" y="5538569"/>
                  <a:pt x="7849483" y="6494414"/>
                </a:cubicBezTo>
                <a:lnTo>
                  <a:pt x="770612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550F2C1-9962-C68E-20FF-9AB8E0038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73" t="2159" r="3251" b="5791"/>
          <a:stretch>
            <a:fillRect/>
          </a:stretch>
        </p:blipFill>
        <p:spPr>
          <a:xfrm>
            <a:off x="-1" y="-5180"/>
            <a:ext cx="12191887" cy="6863180"/>
          </a:xfrm>
          <a:prstGeom prst="rect">
            <a:avLst/>
          </a:prstGeom>
        </p:spPr>
      </p:pic>
      <p:sp>
        <p:nvSpPr>
          <p:cNvPr id="16" name="Free-form: Shape 15">
            <a:extLst>
              <a:ext uri="{FF2B5EF4-FFF2-40B4-BE49-F238E27FC236}">
                <a16:creationId xmlns:a16="http://schemas.microsoft.com/office/drawing/2014/main" id="{7BF79CAC-FA9C-BFC0-15D9-0207BBE7FB22}"/>
              </a:ext>
            </a:extLst>
          </p:cNvPr>
          <p:cNvSpPr/>
          <p:nvPr userDrawn="1"/>
        </p:nvSpPr>
        <p:spPr>
          <a:xfrm>
            <a:off x="6273263" y="2300038"/>
            <a:ext cx="5918737" cy="3526120"/>
          </a:xfrm>
          <a:custGeom>
            <a:avLst/>
            <a:gdLst>
              <a:gd name="connsiteX0" fmla="*/ 4480109 w 5918737"/>
              <a:gd name="connsiteY0" fmla="*/ 1232807 h 3526120"/>
              <a:gd name="connsiteX1" fmla="*/ 4566876 w 5918737"/>
              <a:gd name="connsiteY1" fmla="*/ 1294517 h 3526120"/>
              <a:gd name="connsiteX2" fmla="*/ 4793815 w 5918737"/>
              <a:gd name="connsiteY2" fmla="*/ 1484507 h 3526120"/>
              <a:gd name="connsiteX3" fmla="*/ 5560187 w 5918737"/>
              <a:gd name="connsiteY3" fmla="*/ 1844389 h 3526120"/>
              <a:gd name="connsiteX4" fmla="*/ 5600680 w 5918737"/>
              <a:gd name="connsiteY4" fmla="*/ 1844389 h 3526120"/>
              <a:gd name="connsiteX5" fmla="*/ 5838239 w 5918737"/>
              <a:gd name="connsiteY5" fmla="*/ 1814483 h 3526120"/>
              <a:gd name="connsiteX6" fmla="*/ 5918737 w 5918737"/>
              <a:gd name="connsiteY6" fmla="*/ 1788295 h 3526120"/>
              <a:gd name="connsiteX7" fmla="*/ 5918737 w 5918737"/>
              <a:gd name="connsiteY7" fmla="*/ 2670174 h 3526120"/>
              <a:gd name="connsiteX8" fmla="*/ 5838383 w 5918737"/>
              <a:gd name="connsiteY8" fmla="*/ 2644165 h 3526120"/>
              <a:gd name="connsiteX9" fmla="*/ 5599155 w 5918737"/>
              <a:gd name="connsiteY9" fmla="*/ 2614579 h 3526120"/>
              <a:gd name="connsiteX10" fmla="*/ 5558662 w 5918737"/>
              <a:gd name="connsiteY10" fmla="*/ 2614579 h 3526120"/>
              <a:gd name="connsiteX11" fmla="*/ 4796109 w 5918737"/>
              <a:gd name="connsiteY11" fmla="*/ 2974461 h 3526120"/>
              <a:gd name="connsiteX12" fmla="*/ 3502529 w 5918737"/>
              <a:gd name="connsiteY12" fmla="*/ 3526120 h 3526120"/>
              <a:gd name="connsiteX13" fmla="*/ 2208948 w 5918737"/>
              <a:gd name="connsiteY13" fmla="*/ 2974461 h 3526120"/>
              <a:gd name="connsiteX14" fmla="*/ 1424240 w 5918737"/>
              <a:gd name="connsiteY14" fmla="*/ 2614579 h 3526120"/>
              <a:gd name="connsiteX15" fmla="*/ 712882 w 5918737"/>
              <a:gd name="connsiteY15" fmla="*/ 2911803 h 3526120"/>
              <a:gd name="connsiteX16" fmla="*/ 0 w 5918737"/>
              <a:gd name="connsiteY16" fmla="*/ 2507608 h 3526120"/>
              <a:gd name="connsiteX17" fmla="*/ 1425002 w 5918737"/>
              <a:gd name="connsiteY17" fmla="*/ 1842865 h 3526120"/>
              <a:gd name="connsiteX18" fmla="*/ 2718582 w 5918737"/>
              <a:gd name="connsiteY18" fmla="*/ 2394525 h 3526120"/>
              <a:gd name="connsiteX19" fmla="*/ 3503291 w 5918737"/>
              <a:gd name="connsiteY19" fmla="*/ 2754407 h 3526120"/>
              <a:gd name="connsiteX20" fmla="*/ 4287230 w 5918737"/>
              <a:gd name="connsiteY20" fmla="*/ 2394525 h 3526120"/>
              <a:gd name="connsiteX21" fmla="*/ 4481309 w 5918737"/>
              <a:gd name="connsiteY21" fmla="*/ 2231016 h 3526120"/>
              <a:gd name="connsiteX22" fmla="*/ 4478968 w 5918737"/>
              <a:gd name="connsiteY22" fmla="*/ 2229038 h 3526120"/>
              <a:gd name="connsiteX23" fmla="*/ 4531262 w 5918737"/>
              <a:gd name="connsiteY23" fmla="*/ 2194175 h 3526120"/>
              <a:gd name="connsiteX24" fmla="*/ 4623337 w 5918737"/>
              <a:gd name="connsiteY24" fmla="*/ 2143375 h 3526120"/>
              <a:gd name="connsiteX25" fmla="*/ 4723350 w 5918737"/>
              <a:gd name="connsiteY25" fmla="*/ 2100512 h 3526120"/>
              <a:gd name="connsiteX26" fmla="*/ 4853525 w 5918737"/>
              <a:gd name="connsiteY26" fmla="*/ 2054475 h 3526120"/>
              <a:gd name="connsiteX27" fmla="*/ 4899562 w 5918737"/>
              <a:gd name="connsiteY27" fmla="*/ 2040187 h 3526120"/>
              <a:gd name="connsiteX28" fmla="*/ 4804312 w 5918737"/>
              <a:gd name="connsiteY28" fmla="*/ 1784600 h 3526120"/>
              <a:gd name="connsiteX29" fmla="*/ 4767831 w 5918737"/>
              <a:gd name="connsiteY29" fmla="*/ 1704342 h 3526120"/>
              <a:gd name="connsiteX30" fmla="*/ 4766212 w 5918737"/>
              <a:gd name="connsiteY30" fmla="*/ 1705225 h 3526120"/>
              <a:gd name="connsiteX31" fmla="*/ 4690012 w 5918737"/>
              <a:gd name="connsiteY31" fmla="*/ 1541712 h 3526120"/>
              <a:gd name="connsiteX32" fmla="*/ 4620162 w 5918737"/>
              <a:gd name="connsiteY32" fmla="*/ 1429000 h 3526120"/>
              <a:gd name="connsiteX33" fmla="*/ 4567775 w 5918737"/>
              <a:gd name="connsiteY33" fmla="*/ 1328987 h 3526120"/>
              <a:gd name="connsiteX34" fmla="*/ 4529675 w 5918737"/>
              <a:gd name="connsiteY34" fmla="*/ 1294062 h 3526120"/>
              <a:gd name="connsiteX35" fmla="*/ 4523325 w 5918737"/>
              <a:gd name="connsiteY35" fmla="*/ 1265487 h 3526120"/>
              <a:gd name="connsiteX36" fmla="*/ 4478875 w 5918737"/>
              <a:gd name="connsiteY36" fmla="*/ 1233737 h 3526120"/>
              <a:gd name="connsiteX37" fmla="*/ 5578523 w 5918737"/>
              <a:gd name="connsiteY37" fmla="*/ 22068 h 3526120"/>
              <a:gd name="connsiteX38" fmla="*/ 5780719 w 5918737"/>
              <a:gd name="connsiteY38" fmla="*/ 32384 h 3526120"/>
              <a:gd name="connsiteX39" fmla="*/ 5918737 w 5918737"/>
              <a:gd name="connsiteY39" fmla="*/ 54097 h 3526120"/>
              <a:gd name="connsiteX40" fmla="*/ 5918737 w 5918737"/>
              <a:gd name="connsiteY40" fmla="*/ 849431 h 3526120"/>
              <a:gd name="connsiteX41" fmla="*/ 5825561 w 5918737"/>
              <a:gd name="connsiteY41" fmla="*/ 820573 h 3526120"/>
              <a:gd name="connsiteX42" fmla="*/ 5578523 w 5918737"/>
              <a:gd name="connsiteY42" fmla="*/ 793781 h 3526120"/>
              <a:gd name="connsiteX43" fmla="*/ 4866405 w 5918737"/>
              <a:gd name="connsiteY43" fmla="*/ 1091013 h 3526120"/>
              <a:gd name="connsiteX44" fmla="*/ 4153523 w 5918737"/>
              <a:gd name="connsiteY44" fmla="*/ 686811 h 3526120"/>
              <a:gd name="connsiteX45" fmla="*/ 5578523 w 5918737"/>
              <a:gd name="connsiteY45" fmla="*/ 22068 h 3526120"/>
              <a:gd name="connsiteX46" fmla="*/ 5915169 w 5918737"/>
              <a:gd name="connsiteY46" fmla="*/ 0 h 3526120"/>
              <a:gd name="connsiteX47" fmla="*/ 5918737 w 5918737"/>
              <a:gd name="connsiteY47" fmla="*/ 858 h 3526120"/>
              <a:gd name="connsiteX48" fmla="*/ 5918737 w 5918737"/>
              <a:gd name="connsiteY48" fmla="*/ 4567 h 352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918737" h="3526120">
                <a:moveTo>
                  <a:pt x="4480109" y="1232807"/>
                </a:moveTo>
                <a:lnTo>
                  <a:pt x="4566876" y="1294517"/>
                </a:lnTo>
                <a:cubicBezTo>
                  <a:pt x="4649359" y="1357767"/>
                  <a:pt x="4723713" y="1423000"/>
                  <a:pt x="4793815" y="1484507"/>
                </a:cubicBezTo>
                <a:cubicBezTo>
                  <a:pt x="5028389" y="1690049"/>
                  <a:pt x="5198780" y="1839038"/>
                  <a:pt x="5560187" y="1844389"/>
                </a:cubicBezTo>
                <a:cubicBezTo>
                  <a:pt x="5567831" y="1844389"/>
                  <a:pt x="5593805" y="1844389"/>
                  <a:pt x="5600680" y="1844389"/>
                </a:cubicBezTo>
                <a:cubicBezTo>
                  <a:pt x="5690269" y="1842860"/>
                  <a:pt x="5768159" y="1832451"/>
                  <a:pt x="5838239" y="1814483"/>
                </a:cubicBezTo>
                <a:lnTo>
                  <a:pt x="5918737" y="1788295"/>
                </a:lnTo>
                <a:lnTo>
                  <a:pt x="5918737" y="2670174"/>
                </a:lnTo>
                <a:lnTo>
                  <a:pt x="5838383" y="2644165"/>
                </a:lnTo>
                <a:cubicBezTo>
                  <a:pt x="5767920" y="2626232"/>
                  <a:pt x="5689507" y="2615917"/>
                  <a:pt x="5599155" y="2614579"/>
                </a:cubicBezTo>
                <a:cubicBezTo>
                  <a:pt x="5585399" y="2614579"/>
                  <a:pt x="5572411" y="2615341"/>
                  <a:pt x="5558662" y="2614579"/>
                </a:cubicBezTo>
                <a:cubicBezTo>
                  <a:pt x="5200303" y="2620691"/>
                  <a:pt x="5029921" y="2768926"/>
                  <a:pt x="4796109" y="2974461"/>
                </a:cubicBezTo>
                <a:cubicBezTo>
                  <a:pt x="4515691" y="3220490"/>
                  <a:pt x="4167271" y="3526120"/>
                  <a:pt x="3502529" y="3526120"/>
                </a:cubicBezTo>
                <a:cubicBezTo>
                  <a:pt x="2837778" y="3526120"/>
                  <a:pt x="2488597" y="3220490"/>
                  <a:pt x="2208948" y="2974461"/>
                </a:cubicBezTo>
                <a:cubicBezTo>
                  <a:pt x="1970557" y="2765100"/>
                  <a:pt x="1798633" y="2614579"/>
                  <a:pt x="1424240" y="2614579"/>
                </a:cubicBezTo>
                <a:cubicBezTo>
                  <a:pt x="1088808" y="2614579"/>
                  <a:pt x="916130" y="2736068"/>
                  <a:pt x="712882" y="2911803"/>
                </a:cubicBezTo>
                <a:cubicBezTo>
                  <a:pt x="534092" y="2765100"/>
                  <a:pt x="306393" y="2606172"/>
                  <a:pt x="0" y="2507608"/>
                </a:cubicBezTo>
                <a:cubicBezTo>
                  <a:pt x="349182" y="2192809"/>
                  <a:pt x="659401" y="1855090"/>
                  <a:pt x="1425002" y="1842865"/>
                </a:cubicBezTo>
                <a:cubicBezTo>
                  <a:pt x="2089745" y="1842865"/>
                  <a:pt x="2438171" y="2148496"/>
                  <a:pt x="2718582" y="2394525"/>
                </a:cubicBezTo>
                <a:cubicBezTo>
                  <a:pt x="2956974" y="2603885"/>
                  <a:pt x="3128897" y="2754407"/>
                  <a:pt x="3503291" y="2754407"/>
                </a:cubicBezTo>
                <a:cubicBezTo>
                  <a:pt x="3877692" y="2754407"/>
                  <a:pt x="4049608" y="2603116"/>
                  <a:pt x="4287230" y="2394525"/>
                </a:cubicBezTo>
                <a:cubicBezTo>
                  <a:pt x="4347594" y="2341805"/>
                  <a:pt x="4411776" y="2285260"/>
                  <a:pt x="4481309" y="2231016"/>
                </a:cubicBezTo>
                <a:lnTo>
                  <a:pt x="4478968" y="2229038"/>
                </a:lnTo>
                <a:lnTo>
                  <a:pt x="4531262" y="2194175"/>
                </a:lnTo>
                <a:lnTo>
                  <a:pt x="4623337" y="2143375"/>
                </a:lnTo>
                <a:lnTo>
                  <a:pt x="4723350" y="2100512"/>
                </a:lnTo>
                <a:lnTo>
                  <a:pt x="4853525" y="2054475"/>
                </a:lnTo>
                <a:lnTo>
                  <a:pt x="4899562" y="2040187"/>
                </a:lnTo>
                <a:lnTo>
                  <a:pt x="4804312" y="1784600"/>
                </a:lnTo>
                <a:lnTo>
                  <a:pt x="4767831" y="1704342"/>
                </a:lnTo>
                <a:lnTo>
                  <a:pt x="4766212" y="1705225"/>
                </a:lnTo>
                <a:lnTo>
                  <a:pt x="4690012" y="1541712"/>
                </a:lnTo>
                <a:lnTo>
                  <a:pt x="4620162" y="1429000"/>
                </a:lnTo>
                <a:lnTo>
                  <a:pt x="4567775" y="1328987"/>
                </a:lnTo>
                <a:lnTo>
                  <a:pt x="4529675" y="1294062"/>
                </a:lnTo>
                <a:lnTo>
                  <a:pt x="4523325" y="1265487"/>
                </a:lnTo>
                <a:lnTo>
                  <a:pt x="4478875" y="1233737"/>
                </a:lnTo>
                <a:close/>
                <a:moveTo>
                  <a:pt x="5578523" y="22068"/>
                </a:moveTo>
                <a:cubicBezTo>
                  <a:pt x="5649585" y="22068"/>
                  <a:pt x="5716824" y="25698"/>
                  <a:pt x="5780719" y="32384"/>
                </a:cubicBezTo>
                <a:lnTo>
                  <a:pt x="5918737" y="54097"/>
                </a:lnTo>
                <a:lnTo>
                  <a:pt x="5918737" y="849431"/>
                </a:lnTo>
                <a:lnTo>
                  <a:pt x="5825561" y="820573"/>
                </a:lnTo>
                <a:cubicBezTo>
                  <a:pt x="5753069" y="803190"/>
                  <a:pt x="5672123" y="793781"/>
                  <a:pt x="5578523" y="793781"/>
                </a:cubicBezTo>
                <a:cubicBezTo>
                  <a:pt x="5243092" y="793781"/>
                  <a:pt x="5070415" y="915272"/>
                  <a:pt x="4866405" y="1091013"/>
                </a:cubicBezTo>
                <a:cubicBezTo>
                  <a:pt x="4687614" y="944311"/>
                  <a:pt x="4459915" y="785383"/>
                  <a:pt x="4153523" y="686811"/>
                </a:cubicBezTo>
                <a:cubicBezTo>
                  <a:pt x="4502704" y="352149"/>
                  <a:pt x="4812923" y="34293"/>
                  <a:pt x="5578523" y="22068"/>
                </a:cubicBezTo>
                <a:close/>
                <a:moveTo>
                  <a:pt x="5915169" y="0"/>
                </a:moveTo>
                <a:lnTo>
                  <a:pt x="5918737" y="858"/>
                </a:lnTo>
                <a:lnTo>
                  <a:pt x="5918737" y="4567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E67D5B51-DA33-E282-EFAB-AA4A4DCBC27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1134" y="2630659"/>
            <a:ext cx="5212526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B1FACD99-B666-2835-D2DB-8878BE55FBA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01134" y="3859420"/>
            <a:ext cx="5212526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DDDF06C-4757-1D0E-0334-123F5D962FA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1134" y="4398762"/>
            <a:ext cx="5212526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7826244-70D1-A116-77D5-4A4EBF8135A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01134" y="6353166"/>
            <a:ext cx="5212526" cy="1384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6B170D3B-E1E5-EE5D-16BA-875B146AA9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754" y="5669425"/>
            <a:ext cx="5079600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2F28F4D5-A15E-DE48-C1D2-19E214F225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198004-0F51-1A1D-F664-B5793F530A3E}"/>
              </a:ext>
            </a:extLst>
          </p:cNvPr>
          <p:cNvGrpSpPr/>
          <p:nvPr userDrawn="1"/>
        </p:nvGrpSpPr>
        <p:grpSpPr>
          <a:xfrm>
            <a:off x="576120" y="837102"/>
            <a:ext cx="4232947" cy="585299"/>
            <a:chOff x="3651227" y="3078934"/>
            <a:chExt cx="4888873" cy="675995"/>
          </a:xfrm>
        </p:grpSpPr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BDF71FF4-8CC6-F5CF-188A-005740D412AA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0">
              <a:extLst>
                <a:ext uri="{FF2B5EF4-FFF2-40B4-BE49-F238E27FC236}">
                  <a16:creationId xmlns:a16="http://schemas.microsoft.com/office/drawing/2014/main" id="{338FDD02-7034-AA1E-B5DD-81FE1142F000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BDA5CCC-E85E-5B2A-A3F2-9E37A287CCBD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5" y="3078934"/>
              <a:ext cx="0" cy="675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623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4.44444E-6 L 0 4.44444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0 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0 L -4.16667E-7 0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0091 -3.33333E-6 L -3.33333E-6 -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0.03472 L -8.33333E-7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19 -0.00024 L -8.33333E-7 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0023 L 2.08333E-7 -4.07407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6" grpId="0" animBg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000"/>
                  </p:stCondLst>
                  <p:childTnLst>
                    <p:animMotion origin="layout" path="M -8.33333E-7 -0.03472 L -8.33333E-7 -3.7037E-7 " pathEditMode="relative" rAng="0" ptsTypes="AA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0"/>
                  </p:stCondLst>
                  <p:childTnLst>
                    <p:animMotion origin="layout" path="M -0.01719 -0.00024 L -8.33333E-7 4.44444E-6 " pathEditMode="relative" rAng="0" ptsTypes="AA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0"/>
                  </p:stCondLst>
                  <p:childTnLst>
                    <p:animMotion origin="layout" path="M -0.01719 -0.00023 L 2.08333E-7 -4.07407E-6 " pathEditMode="relative" rAng="0" ptsTypes="AA">
                      <p:cBhvr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g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meline 5 years company anniversary milestones" hidden="1">
            <a:extLst>
              <a:ext uri="{FF2B5EF4-FFF2-40B4-BE49-F238E27FC236}">
                <a16:creationId xmlns:a16="http://schemas.microsoft.com/office/drawing/2014/main" id="{98A6CCD2-BB5B-452A-BD6C-FB76A4DC415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 r="-1"/>
          <a:stretch/>
        </p:blipFill>
        <p:spPr bwMode="auto">
          <a:xfrm>
            <a:off x="1616658" y="0"/>
            <a:ext cx="10575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3ED48FD-788A-FDB4-25A7-D07CA3A30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368300"/>
            <a:ext cx="5470829" cy="886397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FE2A6811-C76C-9828-B310-1E2C414CED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557337"/>
            <a:ext cx="5470830" cy="1415772"/>
          </a:xfrm>
        </p:spPr>
        <p:txBody>
          <a:bodyPr wrap="square"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A581511-D056-EB06-A06F-E4F01684E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5470828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-form: Shape 6">
            <a:extLst>
              <a:ext uri="{FF2B5EF4-FFF2-40B4-BE49-F238E27FC236}">
                <a16:creationId xmlns:a16="http://schemas.microsoft.com/office/drawing/2014/main" id="{B57B7827-ED9A-A2FC-3674-05D68CF3EEA5}"/>
              </a:ext>
            </a:extLst>
          </p:cNvPr>
          <p:cNvSpPr/>
          <p:nvPr userDrawn="1"/>
        </p:nvSpPr>
        <p:spPr>
          <a:xfrm>
            <a:off x="6606873" y="-1"/>
            <a:ext cx="5585127" cy="6858001"/>
          </a:xfrm>
          <a:custGeom>
            <a:avLst/>
            <a:gdLst>
              <a:gd name="connsiteX0" fmla="*/ 1445450 w 5585127"/>
              <a:gd name="connsiteY0" fmla="*/ 0 h 6858001"/>
              <a:gd name="connsiteX1" fmla="*/ 4765040 w 5585127"/>
              <a:gd name="connsiteY1" fmla="*/ 0 h 6858001"/>
              <a:gd name="connsiteX2" fmla="*/ 4765040 w 5585127"/>
              <a:gd name="connsiteY2" fmla="*/ 1 h 6858001"/>
              <a:gd name="connsiteX3" fmla="*/ 5585127 w 5585127"/>
              <a:gd name="connsiteY3" fmla="*/ 1 h 6858001"/>
              <a:gd name="connsiteX4" fmla="*/ 5585127 w 5585127"/>
              <a:gd name="connsiteY4" fmla="*/ 6858001 h 6858001"/>
              <a:gd name="connsiteX5" fmla="*/ 2181735 w 5585127"/>
              <a:gd name="connsiteY5" fmla="*/ 6858001 h 6858001"/>
              <a:gd name="connsiteX6" fmla="*/ 684342 w 5585127"/>
              <a:gd name="connsiteY6" fmla="*/ 6858001 h 6858001"/>
              <a:gd name="connsiteX7" fmla="*/ 540984 w 5585127"/>
              <a:gd name="connsiteY7" fmla="*/ 6494415 h 6858001"/>
              <a:gd name="connsiteX8" fmla="*/ 0 w 5585127"/>
              <a:gd name="connsiteY8" fmla="*/ 3429001 h 6858001"/>
              <a:gd name="connsiteX9" fmla="*/ 0 w 5585127"/>
              <a:gd name="connsiteY9" fmla="*/ 3429000 h 6858001"/>
              <a:gd name="connsiteX10" fmla="*/ 1 w 5585127"/>
              <a:gd name="connsiteY10" fmla="*/ 3428994 h 6858001"/>
              <a:gd name="connsiteX11" fmla="*/ 8891 w 5585127"/>
              <a:gd name="connsiteY11" fmla="*/ 3027246 h 6858001"/>
              <a:gd name="connsiteX12" fmla="*/ 540984 w 5585127"/>
              <a:gd name="connsiteY12" fmla="*/ 363588 h 6858001"/>
              <a:gd name="connsiteX13" fmla="*/ 684342 w 5585127"/>
              <a:gd name="connsiteY13" fmla="*/ 1 h 6858001"/>
              <a:gd name="connsiteX14" fmla="*/ 1445449 w 5585127"/>
              <a:gd name="connsiteY14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85127" h="6858001">
                <a:moveTo>
                  <a:pt x="1445450" y="0"/>
                </a:moveTo>
                <a:lnTo>
                  <a:pt x="4765040" y="0"/>
                </a:lnTo>
                <a:lnTo>
                  <a:pt x="4765040" y="1"/>
                </a:lnTo>
                <a:lnTo>
                  <a:pt x="5585127" y="1"/>
                </a:lnTo>
                <a:lnTo>
                  <a:pt x="5585127" y="6858001"/>
                </a:lnTo>
                <a:lnTo>
                  <a:pt x="2181735" y="6858001"/>
                </a:lnTo>
                <a:lnTo>
                  <a:pt x="684342" y="6858001"/>
                </a:lnTo>
                <a:lnTo>
                  <a:pt x="540984" y="6494415"/>
                </a:lnTo>
                <a:cubicBezTo>
                  <a:pt x="191002" y="5538570"/>
                  <a:pt x="0" y="4506091"/>
                  <a:pt x="0" y="3429001"/>
                </a:cubicBezTo>
                <a:lnTo>
                  <a:pt x="0" y="3429000"/>
                </a:lnTo>
                <a:lnTo>
                  <a:pt x="1" y="3428994"/>
                </a:lnTo>
                <a:lnTo>
                  <a:pt x="8891" y="3027246"/>
                </a:lnTo>
                <a:cubicBezTo>
                  <a:pt x="50235" y="2094989"/>
                  <a:pt x="234750" y="1199953"/>
                  <a:pt x="540984" y="363588"/>
                </a:cubicBezTo>
                <a:lnTo>
                  <a:pt x="684342" y="1"/>
                </a:lnTo>
                <a:lnTo>
                  <a:pt x="1445449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28" name="Picture Placeholder 43">
            <a:extLst>
              <a:ext uri="{FF2B5EF4-FFF2-40B4-BE49-F238E27FC236}">
                <a16:creationId xmlns:a16="http://schemas.microsoft.com/office/drawing/2014/main" id="{8AD3AE64-E3CB-51FC-C753-8AC9EFFF6F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41759" y="1333526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43">
            <a:extLst>
              <a:ext uri="{FF2B5EF4-FFF2-40B4-BE49-F238E27FC236}">
                <a16:creationId xmlns:a16="http://schemas.microsoft.com/office/drawing/2014/main" id="{2B84E268-0E90-89D9-7E51-262B69F86A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41759" y="2872457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43">
            <a:extLst>
              <a:ext uri="{FF2B5EF4-FFF2-40B4-BE49-F238E27FC236}">
                <a16:creationId xmlns:a16="http://schemas.microsoft.com/office/drawing/2014/main" id="{710AD566-F730-B754-76BA-B157AB560A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41759" y="4411387"/>
            <a:ext cx="522288" cy="52200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3913DA0F-8A7D-C904-5B59-11EF392810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32395" y="1292598"/>
            <a:ext cx="3778606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3025FF80-ADE7-B201-996A-EC8482A14E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32395" y="2831632"/>
            <a:ext cx="3778606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02DB03CF-3D9B-6559-C008-B4A2ABF49D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32395" y="4370665"/>
            <a:ext cx="3778606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942B59A-2391-7938-9957-C3ECE643D8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32395" y="1573874"/>
            <a:ext cx="3778606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C88C8C3-F381-0616-054F-85B79D5AA63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032395" y="3112908"/>
            <a:ext cx="3778606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E243B5E5-08A2-E828-8548-BAC0CDFF219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32395" y="4651941"/>
            <a:ext cx="3778606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14BD238-90AD-6E31-FAE5-E5BCA6347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126" y="6337777"/>
            <a:ext cx="4320000" cy="15388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1BE48E9-CBC1-DD0E-C2AA-A16F75CC2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85FDD5-59EA-6D0E-E18D-1D345E416C58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478FE022-1B11-5E83-2CFC-E2C73ED0247B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0">
              <a:extLst>
                <a:ext uri="{FF2B5EF4-FFF2-40B4-BE49-F238E27FC236}">
                  <a16:creationId xmlns:a16="http://schemas.microsoft.com/office/drawing/2014/main" id="{C95B25E3-0586-04FA-C625-86068760593E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ED1F3CF-B226-F337-5F78-C1500E547095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52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g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FD68F-9B2E-EC0A-F19D-3AB6E88A1B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0999" y="1750694"/>
            <a:ext cx="2594545" cy="3412067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6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9186DF-802B-FA9A-A767-A03F856AF57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324739" y="1750694"/>
            <a:ext cx="2594545" cy="3412067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rgbClr val="5D47D7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3D14C6-FFD3-2D71-071D-196082A9666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268479" y="1750694"/>
            <a:ext cx="2594545" cy="3412067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5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A2A8B3-3B77-3FF8-D1BE-06D5E8D5F4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212218" y="1750694"/>
            <a:ext cx="2594545" cy="3412067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6A9857-B591-1361-62E4-FD7FE5B7E64E}"/>
              </a:ext>
            </a:extLst>
          </p:cNvPr>
          <p:cNvCxnSpPr>
            <a:cxnSpLocks/>
          </p:cNvCxnSpPr>
          <p:nvPr userDrawn="1"/>
        </p:nvCxnSpPr>
        <p:spPr>
          <a:xfrm flipH="1">
            <a:off x="1549831" y="5164336"/>
            <a:ext cx="1" cy="166431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E1777E-AD55-82E4-E460-D643013B7466}"/>
              </a:ext>
            </a:extLst>
          </p:cNvPr>
          <p:cNvCxnSpPr>
            <a:cxnSpLocks/>
          </p:cNvCxnSpPr>
          <p:nvPr userDrawn="1"/>
        </p:nvCxnSpPr>
        <p:spPr>
          <a:xfrm>
            <a:off x="4580610" y="5164336"/>
            <a:ext cx="0" cy="165600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38AEC6-2103-FB58-B7DE-0895DCE6408D}"/>
              </a:ext>
            </a:extLst>
          </p:cNvPr>
          <p:cNvCxnSpPr>
            <a:cxnSpLocks/>
          </p:cNvCxnSpPr>
          <p:nvPr userDrawn="1"/>
        </p:nvCxnSpPr>
        <p:spPr>
          <a:xfrm>
            <a:off x="7611389" y="5164336"/>
            <a:ext cx="0" cy="165600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F9DB4D-727E-690C-1AC6-208A4899C1F9}"/>
              </a:ext>
            </a:extLst>
          </p:cNvPr>
          <p:cNvCxnSpPr>
            <a:cxnSpLocks/>
          </p:cNvCxnSpPr>
          <p:nvPr userDrawn="1"/>
        </p:nvCxnSpPr>
        <p:spPr>
          <a:xfrm>
            <a:off x="10642169" y="5164336"/>
            <a:ext cx="0" cy="165600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45EA6E-1E9E-0828-3365-C5C992FEB81D}"/>
              </a:ext>
            </a:extLst>
          </p:cNvPr>
          <p:cNvCxnSpPr>
            <a:cxnSpLocks/>
            <a:stCxn id="28" idx="6"/>
            <a:endCxn id="36" idx="2"/>
          </p:cNvCxnSpPr>
          <p:nvPr userDrawn="1"/>
        </p:nvCxnSpPr>
        <p:spPr>
          <a:xfrm>
            <a:off x="1682509" y="5463445"/>
            <a:ext cx="8826982" cy="0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35B5795-55D8-9E1B-2B5B-CC6F02A613FC}"/>
              </a:ext>
            </a:extLst>
          </p:cNvPr>
          <p:cNvSpPr/>
          <p:nvPr userDrawn="1"/>
        </p:nvSpPr>
        <p:spPr>
          <a:xfrm>
            <a:off x="1417153" y="5330767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D7AA38-AC6C-56CD-734C-FFF4298B5813}"/>
              </a:ext>
            </a:extLst>
          </p:cNvPr>
          <p:cNvSpPr/>
          <p:nvPr userDrawn="1"/>
        </p:nvSpPr>
        <p:spPr>
          <a:xfrm>
            <a:off x="1455824" y="5369438"/>
            <a:ext cx="188014" cy="188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645261-B55F-E012-1FAB-D3B82A25F5D3}"/>
              </a:ext>
            </a:extLst>
          </p:cNvPr>
          <p:cNvSpPr/>
          <p:nvPr userDrawn="1"/>
        </p:nvSpPr>
        <p:spPr>
          <a:xfrm>
            <a:off x="4447932" y="5330767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BE076F-2D9B-A673-EA4B-419BFC44FC4E}"/>
              </a:ext>
            </a:extLst>
          </p:cNvPr>
          <p:cNvSpPr/>
          <p:nvPr userDrawn="1"/>
        </p:nvSpPr>
        <p:spPr>
          <a:xfrm>
            <a:off x="4486603" y="5369438"/>
            <a:ext cx="188014" cy="188014"/>
          </a:xfrm>
          <a:prstGeom prst="ellipse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403BEB-0CE3-D17F-9314-BACCA0C0CB93}"/>
              </a:ext>
            </a:extLst>
          </p:cNvPr>
          <p:cNvSpPr/>
          <p:nvPr userDrawn="1"/>
        </p:nvSpPr>
        <p:spPr>
          <a:xfrm>
            <a:off x="7478711" y="5330767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F2E0B0-A146-6DAC-353F-6C80E4EF1EE6}"/>
              </a:ext>
            </a:extLst>
          </p:cNvPr>
          <p:cNvSpPr/>
          <p:nvPr userDrawn="1"/>
        </p:nvSpPr>
        <p:spPr>
          <a:xfrm>
            <a:off x="7517382" y="5369438"/>
            <a:ext cx="188014" cy="1880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60DC912-EC62-4F56-A72F-9EA880F1762A}"/>
              </a:ext>
            </a:extLst>
          </p:cNvPr>
          <p:cNvSpPr/>
          <p:nvPr userDrawn="1"/>
        </p:nvSpPr>
        <p:spPr>
          <a:xfrm>
            <a:off x="10509491" y="5330767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9BAD15-2318-1D40-6B10-155C21C51449}"/>
              </a:ext>
            </a:extLst>
          </p:cNvPr>
          <p:cNvSpPr/>
          <p:nvPr userDrawn="1"/>
        </p:nvSpPr>
        <p:spPr>
          <a:xfrm>
            <a:off x="10548162" y="5369438"/>
            <a:ext cx="188014" cy="1880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3D956B6-6C24-9F19-ECEF-082ECAD845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76900" y="1892719"/>
            <a:ext cx="2290223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0D0A095-9DE0-80AF-5EEC-35E3C5C8F1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18096" y="1892719"/>
            <a:ext cx="2290223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283DD1D-4D24-A356-8BBD-DE374B0BAE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420640" y="1892719"/>
            <a:ext cx="2290223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13E20E27-9C97-6848-34FB-44E8EBFBD5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64379" y="1892719"/>
            <a:ext cx="2290223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2E58DB83-218A-7113-8581-5A90A2292A0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8096" y="2842893"/>
            <a:ext cx="2290223" cy="1200329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6" name="Text Placeholder 57">
            <a:extLst>
              <a:ext uri="{FF2B5EF4-FFF2-40B4-BE49-F238E27FC236}">
                <a16:creationId xmlns:a16="http://schemas.microsoft.com/office/drawing/2014/main" id="{789A707C-1356-A9FC-8377-CACAA79CED0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476900" y="2842893"/>
            <a:ext cx="2290223" cy="1200329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7" name="Text Placeholder 57">
            <a:extLst>
              <a:ext uri="{FF2B5EF4-FFF2-40B4-BE49-F238E27FC236}">
                <a16:creationId xmlns:a16="http://schemas.microsoft.com/office/drawing/2014/main" id="{BC43A832-3B2B-5267-7C10-9BA8560CBEF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420640" y="2842893"/>
            <a:ext cx="2290223" cy="1200329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8" name="Text Placeholder 57">
            <a:extLst>
              <a:ext uri="{FF2B5EF4-FFF2-40B4-BE49-F238E27FC236}">
                <a16:creationId xmlns:a16="http://schemas.microsoft.com/office/drawing/2014/main" id="{5CDD3919-5616-28E4-E65A-16169F041776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9364379" y="2842893"/>
            <a:ext cx="2290223" cy="1200329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FA3D8F5D-B72E-60D6-594C-1F7FA009165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476900" y="2390806"/>
            <a:ext cx="2290223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866CACA-B91E-5E60-7398-ED44D304B94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18096" y="2390806"/>
            <a:ext cx="2290223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18662034-52D9-DE3F-74AD-C5C7AF9BCB5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420640" y="2390806"/>
            <a:ext cx="2290223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F608CDEF-41B9-998E-6475-A8DC8616127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364379" y="2390806"/>
            <a:ext cx="2290223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FEA2F393-C187-5539-486B-05A8F586B5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30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g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B9D6EF-A5A5-A727-220E-BF1EF4B8B11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80998" y="4062568"/>
            <a:ext cx="351394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rgbClr val="5D47D7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EB9872D-849A-4210-363B-3EB31A72E0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4339027" y="4062568"/>
            <a:ext cx="351394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5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CD9423-F2E5-E122-BBCC-8E04A910D5E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297055" y="4062568"/>
            <a:ext cx="351394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FD68F-9B2E-EC0A-F19D-3AB6E88A1B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0998" y="1754082"/>
            <a:ext cx="351394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rgbClr val="5D47D7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9186DF-802B-FA9A-A767-A03F856AF57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39027" y="1754082"/>
            <a:ext cx="351394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5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3D14C6-FFD3-2D71-071D-196082A9666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97055" y="1754082"/>
            <a:ext cx="351394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E1777E-AD55-82E4-E460-D643013B7466}"/>
              </a:ext>
            </a:extLst>
          </p:cNvPr>
          <p:cNvCxnSpPr>
            <a:cxnSpLocks/>
          </p:cNvCxnSpPr>
          <p:nvPr userDrawn="1"/>
        </p:nvCxnSpPr>
        <p:spPr>
          <a:xfrm>
            <a:off x="2137971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38AEC6-2103-FB58-B7DE-0895DCE6408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F9DB4D-727E-690C-1AC6-208A4899C1F9}"/>
              </a:ext>
            </a:extLst>
          </p:cNvPr>
          <p:cNvCxnSpPr>
            <a:cxnSpLocks/>
          </p:cNvCxnSpPr>
          <p:nvPr userDrawn="1"/>
        </p:nvCxnSpPr>
        <p:spPr>
          <a:xfrm>
            <a:off x="10054028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45EA6E-1E9E-0828-3365-C5C992FEB81D}"/>
              </a:ext>
            </a:extLst>
          </p:cNvPr>
          <p:cNvCxnSpPr>
            <a:cxnSpLocks/>
            <a:stCxn id="31" idx="6"/>
            <a:endCxn id="36" idx="2"/>
          </p:cNvCxnSpPr>
          <p:nvPr userDrawn="1"/>
        </p:nvCxnSpPr>
        <p:spPr>
          <a:xfrm>
            <a:off x="2270649" y="3763458"/>
            <a:ext cx="7650701" cy="0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EA645261-B55F-E012-1FAB-D3B82A25F5D3}"/>
              </a:ext>
            </a:extLst>
          </p:cNvPr>
          <p:cNvSpPr/>
          <p:nvPr userDrawn="1"/>
        </p:nvSpPr>
        <p:spPr>
          <a:xfrm>
            <a:off x="2005293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BE076F-2D9B-A673-EA4B-419BFC44FC4E}"/>
              </a:ext>
            </a:extLst>
          </p:cNvPr>
          <p:cNvSpPr/>
          <p:nvPr userDrawn="1"/>
        </p:nvSpPr>
        <p:spPr>
          <a:xfrm>
            <a:off x="2043964" y="3669451"/>
            <a:ext cx="188014" cy="188014"/>
          </a:xfrm>
          <a:prstGeom prst="ellipse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403BEB-0CE3-D17F-9314-BACCA0C0CB93}"/>
              </a:ext>
            </a:extLst>
          </p:cNvPr>
          <p:cNvSpPr/>
          <p:nvPr userDrawn="1"/>
        </p:nvSpPr>
        <p:spPr>
          <a:xfrm>
            <a:off x="5963322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F2E0B0-A146-6DAC-353F-6C80E4EF1EE6}"/>
              </a:ext>
            </a:extLst>
          </p:cNvPr>
          <p:cNvSpPr/>
          <p:nvPr userDrawn="1"/>
        </p:nvSpPr>
        <p:spPr>
          <a:xfrm>
            <a:off x="6001993" y="3669451"/>
            <a:ext cx="188014" cy="1880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60DC912-EC62-4F56-A72F-9EA880F1762A}"/>
              </a:ext>
            </a:extLst>
          </p:cNvPr>
          <p:cNvSpPr/>
          <p:nvPr userDrawn="1"/>
        </p:nvSpPr>
        <p:spPr>
          <a:xfrm>
            <a:off x="9921350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9BAD15-2318-1D40-6B10-155C21C51449}"/>
              </a:ext>
            </a:extLst>
          </p:cNvPr>
          <p:cNvSpPr/>
          <p:nvPr userDrawn="1"/>
        </p:nvSpPr>
        <p:spPr>
          <a:xfrm>
            <a:off x="9960021" y="3669451"/>
            <a:ext cx="188014" cy="1880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3D956B6-6C24-9F19-ECEF-082ECAD845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5107" y="1905358"/>
            <a:ext cx="3101786" cy="221599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0D0A095-9DE0-80AF-5EEC-35E3C5C8F1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7078" y="1905358"/>
            <a:ext cx="3101786" cy="221599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B2B21A9-1403-23AC-558A-59F040C8C5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7078" y="4209905"/>
            <a:ext cx="3101786" cy="221599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283DD1D-4D24-A356-8BBD-DE374B0BAE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503135" y="1905358"/>
            <a:ext cx="3101786" cy="221599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FA9C7939-3040-3A4B-2200-F16D04F824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03135" y="4209905"/>
            <a:ext cx="3101786" cy="221599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2C713CD-506E-387E-8575-59E8C9A2BC0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545107" y="4209905"/>
            <a:ext cx="3101786" cy="221599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7">
            <a:extLst>
              <a:ext uri="{FF2B5EF4-FFF2-40B4-BE49-F238E27FC236}">
                <a16:creationId xmlns:a16="http://schemas.microsoft.com/office/drawing/2014/main" id="{CD183365-086B-0DDB-BF5D-DC843C79EAE3}"/>
              </a:ext>
            </a:extLst>
          </p:cNvPr>
          <p:cNvSpPr>
            <a:spLocks noGrp="1"/>
          </p:cNvSpPr>
          <p:nvPr>
            <p:ph type="body" sz="quarter" idx="71"/>
          </p:nvPr>
        </p:nvSpPr>
        <p:spPr>
          <a:xfrm>
            <a:off x="586371" y="2483292"/>
            <a:ext cx="31032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FA3D8F5D-B72E-60D6-594C-1F7FA009165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545107" y="2181847"/>
            <a:ext cx="3101786" cy="193899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866CACA-B91E-5E60-7398-ED44D304B94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87078" y="2181847"/>
            <a:ext cx="3101786" cy="193899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3BFB6C1-4AAE-8617-DF7B-7D13C8D1753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87078" y="4486394"/>
            <a:ext cx="3101786" cy="138499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18662034-52D9-DE3F-74AD-C5C7AF9BCB5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8503135" y="2181847"/>
            <a:ext cx="3101786" cy="193899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3DBFD769-EB27-CB38-7072-2BA09B6AB76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503135" y="4486394"/>
            <a:ext cx="3101786" cy="138499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5BD4F090-9469-8B28-B581-D6050F7D0D5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4545107" y="4486394"/>
            <a:ext cx="3101786" cy="138499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57">
            <a:extLst>
              <a:ext uri="{FF2B5EF4-FFF2-40B4-BE49-F238E27FC236}">
                <a16:creationId xmlns:a16="http://schemas.microsoft.com/office/drawing/2014/main" id="{0281B651-FC97-447D-4056-190D831890EA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4543693" y="2483292"/>
            <a:ext cx="31032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7">
            <a:extLst>
              <a:ext uri="{FF2B5EF4-FFF2-40B4-BE49-F238E27FC236}">
                <a16:creationId xmlns:a16="http://schemas.microsoft.com/office/drawing/2014/main" id="{A8288DA8-20A4-73F0-C806-0C1C7A01B8D5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8501721" y="2483292"/>
            <a:ext cx="31032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7">
            <a:extLst>
              <a:ext uri="{FF2B5EF4-FFF2-40B4-BE49-F238E27FC236}">
                <a16:creationId xmlns:a16="http://schemas.microsoft.com/office/drawing/2014/main" id="{9AB1F70C-C4B6-5A71-C96E-CD266D4FC43F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586371" y="4781329"/>
            <a:ext cx="31032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57">
            <a:extLst>
              <a:ext uri="{FF2B5EF4-FFF2-40B4-BE49-F238E27FC236}">
                <a16:creationId xmlns:a16="http://schemas.microsoft.com/office/drawing/2014/main" id="{09843AE6-51A1-09AE-7447-A6C5C4A16677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543693" y="4781329"/>
            <a:ext cx="31032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7">
            <a:extLst>
              <a:ext uri="{FF2B5EF4-FFF2-40B4-BE49-F238E27FC236}">
                <a16:creationId xmlns:a16="http://schemas.microsoft.com/office/drawing/2014/main" id="{543B11D7-FD2D-01DE-7E4F-1DFD911D3E78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8501721" y="4781329"/>
            <a:ext cx="31032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4CDFB040-D286-72F7-64F8-AE8E63C06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59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g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B9D6EF-A5A5-A727-220E-BF1EF4B8B118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380999" y="4062568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6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EB9872D-849A-4210-363B-3EB31A72E0DF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93245" y="4062568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rgbClr val="5D47D7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3CD9423-F2E5-E122-BBCC-8E04A910D5E8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6205491" y="4062568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5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A160989-95FA-91D7-2A45-4D09C1B92C20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117738" y="4062568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3FD68F-9B2E-EC0A-F19D-3AB6E88A1BF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80999" y="1754082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6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9186DF-802B-FA9A-A767-A03F856AF57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293245" y="1754082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rgbClr val="5D47D7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33D14C6-FFD3-2D71-071D-196082A96661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205491" y="1754082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5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A2A8B3-3B77-3FF8-D1BE-06D5E8D5F4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117738" y="1754082"/>
            <a:ext cx="2702787" cy="1710266"/>
          </a:xfrm>
          <a:custGeom>
            <a:avLst/>
            <a:gdLst>
              <a:gd name="connsiteX0" fmla="*/ 0 w 2702787"/>
              <a:gd name="connsiteY0" fmla="*/ 0 h 1710266"/>
              <a:gd name="connsiteX1" fmla="*/ 2702787 w 2702787"/>
              <a:gd name="connsiteY1" fmla="*/ 0 h 1710266"/>
              <a:gd name="connsiteX2" fmla="*/ 2702787 w 2702787"/>
              <a:gd name="connsiteY2" fmla="*/ 1710266 h 1710266"/>
              <a:gd name="connsiteX3" fmla="*/ 0 w 2702787"/>
              <a:gd name="connsiteY3" fmla="*/ 1710266 h 171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2787" h="1710266">
                <a:moveTo>
                  <a:pt x="0" y="0"/>
                </a:moveTo>
                <a:lnTo>
                  <a:pt x="2702787" y="0"/>
                </a:lnTo>
                <a:lnTo>
                  <a:pt x="2702787" y="1710266"/>
                </a:lnTo>
                <a:lnTo>
                  <a:pt x="0" y="1710266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txBody>
          <a:bodyPr wrap="square" anchor="t" anchorCtr="0">
            <a:noAutofit/>
          </a:bodyPr>
          <a:lstStyle>
            <a:lvl1pPr>
              <a:spcBef>
                <a:spcPts val="0"/>
              </a:spcBef>
              <a:defRPr sz="1200" b="1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6A9857-B591-1361-62E4-FD7FE5B7E64E}"/>
              </a:ext>
            </a:extLst>
          </p:cNvPr>
          <p:cNvCxnSpPr>
            <a:cxnSpLocks/>
          </p:cNvCxnSpPr>
          <p:nvPr userDrawn="1"/>
        </p:nvCxnSpPr>
        <p:spPr>
          <a:xfrm>
            <a:off x="1732393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E1777E-AD55-82E4-E460-D643013B7466}"/>
              </a:ext>
            </a:extLst>
          </p:cNvPr>
          <p:cNvCxnSpPr>
            <a:cxnSpLocks/>
          </p:cNvCxnSpPr>
          <p:nvPr userDrawn="1"/>
        </p:nvCxnSpPr>
        <p:spPr>
          <a:xfrm>
            <a:off x="4644640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38AEC6-2103-FB58-B7DE-0895DCE6408D}"/>
              </a:ext>
            </a:extLst>
          </p:cNvPr>
          <p:cNvCxnSpPr>
            <a:cxnSpLocks/>
          </p:cNvCxnSpPr>
          <p:nvPr userDrawn="1"/>
        </p:nvCxnSpPr>
        <p:spPr>
          <a:xfrm>
            <a:off x="7556887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F9DB4D-727E-690C-1AC6-208A4899C1F9}"/>
              </a:ext>
            </a:extLst>
          </p:cNvPr>
          <p:cNvCxnSpPr>
            <a:cxnSpLocks/>
          </p:cNvCxnSpPr>
          <p:nvPr userDrawn="1"/>
        </p:nvCxnSpPr>
        <p:spPr>
          <a:xfrm>
            <a:off x="10469132" y="3464349"/>
            <a:ext cx="0" cy="598219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A45EA6E-1E9E-0828-3365-C5C992FEB81D}"/>
              </a:ext>
            </a:extLst>
          </p:cNvPr>
          <p:cNvCxnSpPr>
            <a:cxnSpLocks/>
          </p:cNvCxnSpPr>
          <p:nvPr userDrawn="1"/>
        </p:nvCxnSpPr>
        <p:spPr>
          <a:xfrm>
            <a:off x="1732392" y="3763458"/>
            <a:ext cx="8736739" cy="0"/>
          </a:xfrm>
          <a:prstGeom prst="line">
            <a:avLst/>
          </a:prstGeom>
          <a:ln w="9525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35B5795-55D8-9E1B-2B5B-CC6F02A613FC}"/>
              </a:ext>
            </a:extLst>
          </p:cNvPr>
          <p:cNvSpPr/>
          <p:nvPr userDrawn="1"/>
        </p:nvSpPr>
        <p:spPr>
          <a:xfrm>
            <a:off x="1599714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D7AA38-AC6C-56CD-734C-FFF4298B5813}"/>
              </a:ext>
            </a:extLst>
          </p:cNvPr>
          <p:cNvSpPr/>
          <p:nvPr userDrawn="1"/>
        </p:nvSpPr>
        <p:spPr>
          <a:xfrm>
            <a:off x="1638385" y="3669451"/>
            <a:ext cx="188014" cy="1880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A645261-B55F-E012-1FAB-D3B82A25F5D3}"/>
              </a:ext>
            </a:extLst>
          </p:cNvPr>
          <p:cNvSpPr/>
          <p:nvPr userDrawn="1"/>
        </p:nvSpPr>
        <p:spPr>
          <a:xfrm>
            <a:off x="4511961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BE076F-2D9B-A673-EA4B-419BFC44FC4E}"/>
              </a:ext>
            </a:extLst>
          </p:cNvPr>
          <p:cNvSpPr/>
          <p:nvPr userDrawn="1"/>
        </p:nvSpPr>
        <p:spPr>
          <a:xfrm>
            <a:off x="4550632" y="3669451"/>
            <a:ext cx="188014" cy="188014"/>
          </a:xfrm>
          <a:prstGeom prst="ellipse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403BEB-0CE3-D17F-9314-BACCA0C0CB93}"/>
              </a:ext>
            </a:extLst>
          </p:cNvPr>
          <p:cNvSpPr/>
          <p:nvPr userDrawn="1"/>
        </p:nvSpPr>
        <p:spPr>
          <a:xfrm>
            <a:off x="7424208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F2E0B0-A146-6DAC-353F-6C80E4EF1EE6}"/>
              </a:ext>
            </a:extLst>
          </p:cNvPr>
          <p:cNvSpPr/>
          <p:nvPr userDrawn="1"/>
        </p:nvSpPr>
        <p:spPr>
          <a:xfrm>
            <a:off x="7462879" y="3669451"/>
            <a:ext cx="188014" cy="1880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60DC912-EC62-4F56-A72F-9EA880F1762A}"/>
              </a:ext>
            </a:extLst>
          </p:cNvPr>
          <p:cNvSpPr/>
          <p:nvPr userDrawn="1"/>
        </p:nvSpPr>
        <p:spPr>
          <a:xfrm>
            <a:off x="10336453" y="3630780"/>
            <a:ext cx="265356" cy="26535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49BAD15-2318-1D40-6B10-155C21C51449}"/>
              </a:ext>
            </a:extLst>
          </p:cNvPr>
          <p:cNvSpPr/>
          <p:nvPr userDrawn="1"/>
        </p:nvSpPr>
        <p:spPr>
          <a:xfrm>
            <a:off x="10375124" y="3669451"/>
            <a:ext cx="188014" cy="1880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43D956B6-6C24-9F19-ECEF-082ECAD845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51755" y="1683759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A0D0A095-9DE0-80AF-5EEC-35E3C5C8F1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9508" y="1683759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B2B21A9-1403-23AC-558A-59F040C8C5D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9508" y="3988306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0283DD1D-4D24-A356-8BBD-DE374B0BAE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64002" y="1683759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FA9C7939-3040-3A4B-2200-F16D04F824C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64002" y="3988306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13E20E27-9C97-6848-34FB-44E8EBFBD5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76247" y="1683759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4">
            <a:extLst>
              <a:ext uri="{FF2B5EF4-FFF2-40B4-BE49-F238E27FC236}">
                <a16:creationId xmlns:a16="http://schemas.microsoft.com/office/drawing/2014/main" id="{7745F9EE-9F59-D479-489E-78834F7433A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276247" y="3988306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2C713CD-506E-387E-8575-59E8C9A2BC0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451755" y="3988306"/>
            <a:ext cx="2385769" cy="443198"/>
          </a:xfrm>
        </p:spPr>
        <p:txBody>
          <a:bodyPr wrap="square" anchor="b" anchorCtr="0">
            <a:spAutoFit/>
          </a:bodyPr>
          <a:lstStyle>
            <a:lvl1pPr>
              <a:spcBef>
                <a:spcPts val="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FA3D8F5D-B72E-60D6-594C-1F7FA009165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451755" y="2181847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C866CACA-B91E-5E60-7398-ED44D304B94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539508" y="2181847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3BFB6C1-4AAE-8617-DF7B-7D13C8D17538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39508" y="4486394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18662034-52D9-DE3F-74AD-C5C7AF9BCB5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364002" y="2181847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3DBFD769-EB27-CB38-7072-2BA09B6AB76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364002" y="4486394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F608CDEF-41B9-998E-6475-A8DC86161278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9276247" y="2181847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2142D8FD-D612-11B1-6C9C-F2BE321AC4C5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9276247" y="4486394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4">
            <a:extLst>
              <a:ext uri="{FF2B5EF4-FFF2-40B4-BE49-F238E27FC236}">
                <a16:creationId xmlns:a16="http://schemas.microsoft.com/office/drawing/2014/main" id="{5BD4F090-9469-8B28-B581-D6050F7D0D58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3451755" y="4486394"/>
            <a:ext cx="2385769" cy="387798"/>
          </a:xfrm>
        </p:spPr>
        <p:txBody>
          <a:bodyPr wrap="square" anchor="t" anchorCtr="0">
            <a:spAutoFit/>
          </a:bodyPr>
          <a:lstStyle>
            <a:lvl1pPr>
              <a:spcBef>
                <a:spcPts val="0"/>
              </a:spcBef>
              <a:defRPr sz="1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7">
            <a:extLst>
              <a:ext uri="{FF2B5EF4-FFF2-40B4-BE49-F238E27FC236}">
                <a16:creationId xmlns:a16="http://schemas.microsoft.com/office/drawing/2014/main" id="{64B35D3A-3B2A-B8A9-B679-DFAB1AB276FD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539508" y="2503495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57">
            <a:extLst>
              <a:ext uri="{FF2B5EF4-FFF2-40B4-BE49-F238E27FC236}">
                <a16:creationId xmlns:a16="http://schemas.microsoft.com/office/drawing/2014/main" id="{0D59A94A-52C6-36A0-B8E3-26A3ABF1AED9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3451754" y="2503495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57">
            <a:extLst>
              <a:ext uri="{FF2B5EF4-FFF2-40B4-BE49-F238E27FC236}">
                <a16:creationId xmlns:a16="http://schemas.microsoft.com/office/drawing/2014/main" id="{2318F959-3A3F-4CA0-01A5-C1D9DC6D2D1D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6364000" y="2503495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 Placeholder 57">
            <a:extLst>
              <a:ext uri="{FF2B5EF4-FFF2-40B4-BE49-F238E27FC236}">
                <a16:creationId xmlns:a16="http://schemas.microsoft.com/office/drawing/2014/main" id="{C7F92867-DF92-AD94-1E89-9BEC5B04F74D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276247" y="2503495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57">
            <a:extLst>
              <a:ext uri="{FF2B5EF4-FFF2-40B4-BE49-F238E27FC236}">
                <a16:creationId xmlns:a16="http://schemas.microsoft.com/office/drawing/2014/main" id="{AD9EB67F-294C-E4A0-778F-018BE839CF8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39508" y="4811794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57">
            <a:extLst>
              <a:ext uri="{FF2B5EF4-FFF2-40B4-BE49-F238E27FC236}">
                <a16:creationId xmlns:a16="http://schemas.microsoft.com/office/drawing/2014/main" id="{59B9B3BD-41A7-AFFF-E979-DDC5EDD69183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51754" y="4811794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7">
            <a:extLst>
              <a:ext uri="{FF2B5EF4-FFF2-40B4-BE49-F238E27FC236}">
                <a16:creationId xmlns:a16="http://schemas.microsoft.com/office/drawing/2014/main" id="{88B4F37A-EB86-5946-D002-252EB01A125A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6364000" y="4811794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57">
            <a:extLst>
              <a:ext uri="{FF2B5EF4-FFF2-40B4-BE49-F238E27FC236}">
                <a16:creationId xmlns:a16="http://schemas.microsoft.com/office/drawing/2014/main" id="{6C6B2120-9A7D-8C7C-F88F-90AF64B19C79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9276247" y="4811794"/>
            <a:ext cx="2386800" cy="735586"/>
          </a:xfrm>
        </p:spPr>
        <p:txBody>
          <a:bodyPr anchor="t" anchorCtr="0"/>
          <a:lstStyle>
            <a:lvl1pPr>
              <a:defRPr sz="1400">
                <a:solidFill>
                  <a:schemeClr val="tx1"/>
                </a:solidFill>
              </a:defRPr>
            </a:lvl1pPr>
            <a:lvl2pPr marL="180975" indent="-180975">
              <a:defRPr sz="1400">
                <a:solidFill>
                  <a:schemeClr val="tx1"/>
                </a:solidFill>
              </a:defRPr>
            </a:lvl2pPr>
            <a:lvl3pPr marL="355600" indent="-182563">
              <a:defRPr sz="1400">
                <a:solidFill>
                  <a:schemeClr val="tx1"/>
                </a:solidFill>
              </a:defRPr>
            </a:lvl3pPr>
            <a:lvl4pPr marL="536575" indent="-171450">
              <a:defRPr sz="14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C854A924-6D6E-1247-9FD9-046602071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43">
            <a:extLst>
              <a:ext uri="{FF2B5EF4-FFF2-40B4-BE49-F238E27FC236}">
                <a16:creationId xmlns:a16="http://schemas.microsoft.com/office/drawing/2014/main" id="{710C3F9B-6788-9337-D699-4396193D45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80152" y="2270315"/>
            <a:ext cx="1508400" cy="1508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F967CB38-3AA5-51AB-533A-74BE367EED0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00370" y="2270315"/>
            <a:ext cx="1508400" cy="1508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43">
            <a:extLst>
              <a:ext uri="{FF2B5EF4-FFF2-40B4-BE49-F238E27FC236}">
                <a16:creationId xmlns:a16="http://schemas.microsoft.com/office/drawing/2014/main" id="{795D3BB4-0FC2-C52C-D373-B7F3BEB8709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020590" y="2270315"/>
            <a:ext cx="1508400" cy="1508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98E618-328A-35C3-90C5-748AF5861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5053197" y="3778192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B8D85A-3895-B3A7-DC35-BBD4CC665DE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1439333" y="3892236"/>
            <a:ext cx="2931045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D02406E-CE60-F7D4-3F55-D6781108A311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1439333" y="4207380"/>
            <a:ext cx="2931045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8E61E810-BB01-4000-B585-FF48F3FBE4D9}"/>
              </a:ext>
            </a:extLst>
          </p:cNvPr>
          <p:cNvSpPr>
            <a:spLocks noGrp="1"/>
          </p:cNvSpPr>
          <p:nvPr userDrawn="1">
            <p:ph type="body" sz="quarter" idx="39"/>
          </p:nvPr>
        </p:nvSpPr>
        <p:spPr>
          <a:xfrm>
            <a:off x="5159551" y="3892236"/>
            <a:ext cx="2931045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1732BA1-EF6E-40F2-20CB-424F48DFAAB1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5159551" y="4207380"/>
            <a:ext cx="2931045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2E880B-5881-5520-AAC5-F986A25EDDDE}"/>
              </a:ext>
            </a:extLst>
          </p:cNvPr>
          <p:cNvCxnSpPr>
            <a:cxnSpLocks/>
          </p:cNvCxnSpPr>
          <p:nvPr userDrawn="1"/>
        </p:nvCxnSpPr>
        <p:spPr>
          <a:xfrm flipV="1">
            <a:off x="1332979" y="3778192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9E0E845-70F5-CF32-EFE2-F1467C9FEE4F}"/>
              </a:ext>
            </a:extLst>
          </p:cNvPr>
          <p:cNvSpPr>
            <a:spLocks noGrp="1"/>
          </p:cNvSpPr>
          <p:nvPr userDrawn="1">
            <p:ph type="body" sz="quarter" idx="41"/>
          </p:nvPr>
        </p:nvSpPr>
        <p:spPr>
          <a:xfrm>
            <a:off x="8879770" y="3892236"/>
            <a:ext cx="2931045" cy="221599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7A24ECF-B67E-3ABB-E912-DD4A40868436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8879770" y="4207380"/>
            <a:ext cx="2931045" cy="464743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F105D8-4F3F-0BB3-2F0C-FD507795107E}"/>
              </a:ext>
            </a:extLst>
          </p:cNvPr>
          <p:cNvCxnSpPr>
            <a:cxnSpLocks/>
          </p:cNvCxnSpPr>
          <p:nvPr userDrawn="1"/>
        </p:nvCxnSpPr>
        <p:spPr>
          <a:xfrm flipV="1">
            <a:off x="8773416" y="3778192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F20429A-256C-CDCE-DEDA-E0BE65DAB3E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58520" y="2348682"/>
            <a:ext cx="1351664" cy="1351664"/>
          </a:xfrm>
          <a:custGeom>
            <a:avLst/>
            <a:gdLst>
              <a:gd name="connsiteX0" fmla="*/ 675832 w 1351664"/>
              <a:gd name="connsiteY0" fmla="*/ 0 h 1351664"/>
              <a:gd name="connsiteX1" fmla="*/ 1351664 w 1351664"/>
              <a:gd name="connsiteY1" fmla="*/ 675832 h 1351664"/>
              <a:gd name="connsiteX2" fmla="*/ 675832 w 1351664"/>
              <a:gd name="connsiteY2" fmla="*/ 1351664 h 1351664"/>
              <a:gd name="connsiteX3" fmla="*/ 0 w 1351664"/>
              <a:gd name="connsiteY3" fmla="*/ 675832 h 1351664"/>
              <a:gd name="connsiteX4" fmla="*/ 675832 w 1351664"/>
              <a:gd name="connsiteY4" fmla="*/ 0 h 135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664" h="1351664">
                <a:moveTo>
                  <a:pt x="675832" y="0"/>
                </a:moveTo>
                <a:cubicBezTo>
                  <a:pt x="1049084" y="0"/>
                  <a:pt x="1351664" y="302580"/>
                  <a:pt x="1351664" y="675832"/>
                </a:cubicBezTo>
                <a:cubicBezTo>
                  <a:pt x="1351664" y="1049084"/>
                  <a:pt x="1049084" y="1351664"/>
                  <a:pt x="675832" y="1351664"/>
                </a:cubicBezTo>
                <a:cubicBezTo>
                  <a:pt x="302580" y="1351664"/>
                  <a:pt x="0" y="1049084"/>
                  <a:pt x="0" y="675832"/>
                </a:cubicBezTo>
                <a:cubicBezTo>
                  <a:pt x="0" y="302580"/>
                  <a:pt x="302580" y="0"/>
                  <a:pt x="675832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3B41F84-8066-C980-03C2-239510BAB2A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78738" y="2348682"/>
            <a:ext cx="1351664" cy="1351664"/>
          </a:xfrm>
          <a:custGeom>
            <a:avLst/>
            <a:gdLst>
              <a:gd name="connsiteX0" fmla="*/ 675832 w 1351664"/>
              <a:gd name="connsiteY0" fmla="*/ 0 h 1351664"/>
              <a:gd name="connsiteX1" fmla="*/ 1351664 w 1351664"/>
              <a:gd name="connsiteY1" fmla="*/ 675832 h 1351664"/>
              <a:gd name="connsiteX2" fmla="*/ 675832 w 1351664"/>
              <a:gd name="connsiteY2" fmla="*/ 1351664 h 1351664"/>
              <a:gd name="connsiteX3" fmla="*/ 0 w 1351664"/>
              <a:gd name="connsiteY3" fmla="*/ 675832 h 1351664"/>
              <a:gd name="connsiteX4" fmla="*/ 675832 w 1351664"/>
              <a:gd name="connsiteY4" fmla="*/ 0 h 135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664" h="1351664">
                <a:moveTo>
                  <a:pt x="675832" y="0"/>
                </a:moveTo>
                <a:cubicBezTo>
                  <a:pt x="1049084" y="0"/>
                  <a:pt x="1351664" y="302580"/>
                  <a:pt x="1351664" y="675832"/>
                </a:cubicBezTo>
                <a:cubicBezTo>
                  <a:pt x="1351664" y="1049084"/>
                  <a:pt x="1049084" y="1351664"/>
                  <a:pt x="675832" y="1351664"/>
                </a:cubicBezTo>
                <a:cubicBezTo>
                  <a:pt x="302580" y="1351664"/>
                  <a:pt x="0" y="1049084"/>
                  <a:pt x="0" y="675832"/>
                </a:cubicBezTo>
                <a:cubicBezTo>
                  <a:pt x="0" y="302580"/>
                  <a:pt x="302580" y="0"/>
                  <a:pt x="675832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585478-A55E-C7EB-C8A0-D576618B8C8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98957" y="2348682"/>
            <a:ext cx="1351664" cy="1351664"/>
          </a:xfrm>
          <a:custGeom>
            <a:avLst/>
            <a:gdLst>
              <a:gd name="connsiteX0" fmla="*/ 675832 w 1351664"/>
              <a:gd name="connsiteY0" fmla="*/ 0 h 1351664"/>
              <a:gd name="connsiteX1" fmla="*/ 1351664 w 1351664"/>
              <a:gd name="connsiteY1" fmla="*/ 675832 h 1351664"/>
              <a:gd name="connsiteX2" fmla="*/ 675832 w 1351664"/>
              <a:gd name="connsiteY2" fmla="*/ 1351664 h 1351664"/>
              <a:gd name="connsiteX3" fmla="*/ 0 w 1351664"/>
              <a:gd name="connsiteY3" fmla="*/ 675832 h 1351664"/>
              <a:gd name="connsiteX4" fmla="*/ 675832 w 1351664"/>
              <a:gd name="connsiteY4" fmla="*/ 0 h 135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664" h="1351664">
                <a:moveTo>
                  <a:pt x="675832" y="0"/>
                </a:moveTo>
                <a:cubicBezTo>
                  <a:pt x="1049084" y="0"/>
                  <a:pt x="1351664" y="302580"/>
                  <a:pt x="1351664" y="675832"/>
                </a:cubicBezTo>
                <a:cubicBezTo>
                  <a:pt x="1351664" y="1049084"/>
                  <a:pt x="1049084" y="1351664"/>
                  <a:pt x="675832" y="1351664"/>
                </a:cubicBezTo>
                <a:cubicBezTo>
                  <a:pt x="302580" y="1351664"/>
                  <a:pt x="0" y="1049084"/>
                  <a:pt x="0" y="675832"/>
                </a:cubicBezTo>
                <a:cubicBezTo>
                  <a:pt x="0" y="302580"/>
                  <a:pt x="302580" y="0"/>
                  <a:pt x="67583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A0383DC-3E80-A3FA-7C2A-EF4B722B6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4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641FF99B-134E-C369-CF38-F0600F7664F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27752" y="3028851"/>
            <a:ext cx="1213200" cy="121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2FF5782C-DFB1-3969-1A76-51ADD8452CA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114042" y="3028851"/>
            <a:ext cx="1213200" cy="121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C19E4978-843F-1FE8-1269-292D301E00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00331" y="3028851"/>
            <a:ext cx="1213200" cy="121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98E618-328A-35C3-90C5-748AF5861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6412415" y="4241729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B8D85A-3895-B3A7-DC35-BBD4CC665DE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133173" y="4355773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D02406E-CE60-F7D4-3F55-D6781108A311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133173" y="4670917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8E61E810-BB01-4000-B585-FF48F3FBE4D9}"/>
              </a:ext>
            </a:extLst>
          </p:cNvPr>
          <p:cNvSpPr>
            <a:spLocks noGrp="1"/>
          </p:cNvSpPr>
          <p:nvPr userDrawn="1">
            <p:ph type="body" sz="quarter" idx="39"/>
          </p:nvPr>
        </p:nvSpPr>
        <p:spPr>
          <a:xfrm>
            <a:off x="6520851" y="4355773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1732BA1-EF6E-40F2-20CB-424F48DFAAB1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6520851" y="4670917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2E880B-5881-5520-AAC5-F986A25EDDDE}"/>
              </a:ext>
            </a:extLst>
          </p:cNvPr>
          <p:cNvCxnSpPr>
            <a:cxnSpLocks/>
          </p:cNvCxnSpPr>
          <p:nvPr userDrawn="1"/>
        </p:nvCxnSpPr>
        <p:spPr>
          <a:xfrm flipV="1">
            <a:off x="3026125" y="4241729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9E0E845-70F5-CF32-EFE2-F1467C9FEE4F}"/>
              </a:ext>
            </a:extLst>
          </p:cNvPr>
          <p:cNvSpPr>
            <a:spLocks noGrp="1"/>
          </p:cNvSpPr>
          <p:nvPr userDrawn="1">
            <p:ph type="body" sz="quarter" idx="41"/>
          </p:nvPr>
        </p:nvSpPr>
        <p:spPr>
          <a:xfrm>
            <a:off x="9908529" y="4357791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7A24ECF-B67E-3ABB-E912-DD4A40868436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9908529" y="4672935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F105D8-4F3F-0BB3-2F0C-FD507795107E}"/>
              </a:ext>
            </a:extLst>
          </p:cNvPr>
          <p:cNvCxnSpPr>
            <a:cxnSpLocks/>
          </p:cNvCxnSpPr>
          <p:nvPr userDrawn="1"/>
        </p:nvCxnSpPr>
        <p:spPr>
          <a:xfrm flipV="1">
            <a:off x="9798704" y="4243747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5DF6A6A-C086-93F6-1B2E-47B4622EE235}"/>
              </a:ext>
            </a:extLst>
          </p:cNvPr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791291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0E9F5029-BE46-C306-7C2C-D500CEBF0117}"/>
              </a:ext>
            </a:extLst>
          </p:cNvPr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177581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E49FD885-77E3-C2B4-1262-E18E7597743B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563871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D64D5530-1DCB-F107-DDD1-E7BA4AC4CC1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420897" y="3028851"/>
            <a:ext cx="1213200" cy="121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CE12DBE0-4FF8-C149-5CD8-AE774B25FE36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07187" y="3028851"/>
            <a:ext cx="1213200" cy="121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B6C79A03-FE4C-865A-98D4-84E5F21E2EF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93475" y="3028851"/>
            <a:ext cx="1213200" cy="1213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E5F62A5-55DE-CE6B-600E-B33B701877B1}"/>
              </a:ext>
            </a:extLst>
          </p:cNvPr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2484436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rgbClr val="86CDF2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0239305-0CC1-B422-7D2F-63EAA1C438A3}"/>
              </a:ext>
            </a:extLst>
          </p:cNvPr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5870726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rgbClr val="5D47D7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5526530-5921-615E-E18A-4A17376046EC}"/>
              </a:ext>
            </a:extLst>
          </p:cNvPr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9257015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918A44-71EE-3A4C-ECCF-BEB8CABE38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719270" y="1707805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F23D111B-D26A-FBDD-6180-0F7F0E1F6E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439334" y="1821849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E47FCA79-3F52-05A4-7CFF-6BC2A3928AF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439334" y="2136993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DC5D0BEF-28AB-2F5A-02E0-EDA567A2465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27012" y="1821849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A0F43EE5-AE04-103E-57E8-AFA424BFA70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827012" y="2136993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833C7AD-E0A3-39C0-3B71-AA72B6AAEE1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32980" y="1707805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E7AEE371-C84B-AE72-C610-1A01AB1B9AE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214690" y="1821849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17B5CE4A-83D8-DC23-1CA1-3579D1900E4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690" y="2136993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FA5FAAF-E5A3-AB1B-8F14-1D20A9B0BB9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05560" y="1707805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83343FD-1A24-3F8F-3B64-6746FDB77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61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3">
            <a:extLst>
              <a:ext uri="{FF2B5EF4-FFF2-40B4-BE49-F238E27FC236}">
                <a16:creationId xmlns:a16="http://schemas.microsoft.com/office/drawing/2014/main" id="{68279975-E4A5-E133-660D-F5E3E872FEA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27752" y="3028851"/>
            <a:ext cx="1213200" cy="3116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43">
            <a:extLst>
              <a:ext uri="{FF2B5EF4-FFF2-40B4-BE49-F238E27FC236}">
                <a16:creationId xmlns:a16="http://schemas.microsoft.com/office/drawing/2014/main" id="{80BD46AA-8194-E3B7-40C7-4398111F4588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114042" y="3028851"/>
            <a:ext cx="1213200" cy="3116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43">
            <a:extLst>
              <a:ext uri="{FF2B5EF4-FFF2-40B4-BE49-F238E27FC236}">
                <a16:creationId xmlns:a16="http://schemas.microsoft.com/office/drawing/2014/main" id="{C5386AFA-7433-B0DC-D98C-9B9DC603762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500331" y="3028851"/>
            <a:ext cx="1213200" cy="3116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43">
            <a:extLst>
              <a:ext uri="{FF2B5EF4-FFF2-40B4-BE49-F238E27FC236}">
                <a16:creationId xmlns:a16="http://schemas.microsoft.com/office/drawing/2014/main" id="{0EAE2444-D2B6-2ADD-08D1-3C561E05A2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420897" y="3028851"/>
            <a:ext cx="1213200" cy="3116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43">
            <a:extLst>
              <a:ext uri="{FF2B5EF4-FFF2-40B4-BE49-F238E27FC236}">
                <a16:creationId xmlns:a16="http://schemas.microsoft.com/office/drawing/2014/main" id="{C1F5760E-7C99-BF17-F23C-139B7F7FB49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807187" y="3028851"/>
            <a:ext cx="1213200" cy="3116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BCFF109F-E711-8ADA-AAAE-87C31799B2A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193475" y="3028851"/>
            <a:ext cx="1213200" cy="3116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/>
          <a:lstStyle>
            <a:lvl1pPr>
              <a:defRPr lang="en-GB" dirty="0" smtClean="0"/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98E618-328A-35C3-90C5-748AF5861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6412415" y="4241729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0B8D85A-3895-B3A7-DC35-BBD4CC665DE1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3133173" y="4355773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D02406E-CE60-F7D4-3F55-D6781108A311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3133173" y="4670917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8E61E810-BB01-4000-B585-FF48F3FBE4D9}"/>
              </a:ext>
            </a:extLst>
          </p:cNvPr>
          <p:cNvSpPr>
            <a:spLocks noGrp="1"/>
          </p:cNvSpPr>
          <p:nvPr userDrawn="1">
            <p:ph type="body" sz="quarter" idx="39"/>
          </p:nvPr>
        </p:nvSpPr>
        <p:spPr>
          <a:xfrm>
            <a:off x="6520851" y="4355773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81732BA1-EF6E-40F2-20CB-424F48DFAAB1}"/>
              </a:ext>
            </a:extLst>
          </p:cNvPr>
          <p:cNvSpPr>
            <a:spLocks noGrp="1"/>
          </p:cNvSpPr>
          <p:nvPr userDrawn="1">
            <p:ph type="body" sz="quarter" idx="40"/>
          </p:nvPr>
        </p:nvSpPr>
        <p:spPr>
          <a:xfrm>
            <a:off x="6520851" y="4670917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2E880B-5881-5520-AAC5-F986A25EDDDE}"/>
              </a:ext>
            </a:extLst>
          </p:cNvPr>
          <p:cNvCxnSpPr>
            <a:cxnSpLocks/>
          </p:cNvCxnSpPr>
          <p:nvPr userDrawn="1"/>
        </p:nvCxnSpPr>
        <p:spPr>
          <a:xfrm flipV="1">
            <a:off x="3026125" y="4241729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39E0E845-70F5-CF32-EFE2-F1467C9FEE4F}"/>
              </a:ext>
            </a:extLst>
          </p:cNvPr>
          <p:cNvSpPr>
            <a:spLocks noGrp="1"/>
          </p:cNvSpPr>
          <p:nvPr userDrawn="1">
            <p:ph type="body" sz="quarter" idx="41"/>
          </p:nvPr>
        </p:nvSpPr>
        <p:spPr>
          <a:xfrm>
            <a:off x="9908529" y="4357791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17A24ECF-B67E-3ABB-E912-DD4A40868436}"/>
              </a:ext>
            </a:extLst>
          </p:cNvPr>
          <p:cNvSpPr>
            <a:spLocks noGrp="1"/>
          </p:cNvSpPr>
          <p:nvPr userDrawn="1">
            <p:ph type="body" sz="quarter" idx="42"/>
          </p:nvPr>
        </p:nvSpPr>
        <p:spPr>
          <a:xfrm>
            <a:off x="9908529" y="4672935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6F105D8-4F3F-0BB3-2F0C-FD507795107E}"/>
              </a:ext>
            </a:extLst>
          </p:cNvPr>
          <p:cNvCxnSpPr>
            <a:cxnSpLocks/>
          </p:cNvCxnSpPr>
          <p:nvPr userDrawn="1"/>
        </p:nvCxnSpPr>
        <p:spPr>
          <a:xfrm flipV="1">
            <a:off x="9798704" y="4243747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1918A44-71EE-3A4C-ECCF-BEB8CABE38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719270" y="1707805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15">
            <a:extLst>
              <a:ext uri="{FF2B5EF4-FFF2-40B4-BE49-F238E27FC236}">
                <a16:creationId xmlns:a16="http://schemas.microsoft.com/office/drawing/2014/main" id="{F23D111B-D26A-FBDD-6180-0F7F0E1F6EB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439334" y="1821849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E47FCA79-3F52-05A4-7CFF-6BC2A3928AF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439334" y="2136993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15">
            <a:extLst>
              <a:ext uri="{FF2B5EF4-FFF2-40B4-BE49-F238E27FC236}">
                <a16:creationId xmlns:a16="http://schemas.microsoft.com/office/drawing/2014/main" id="{DC5D0BEF-28AB-2F5A-02E0-EDA567A2465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827012" y="1821849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5">
            <a:extLst>
              <a:ext uri="{FF2B5EF4-FFF2-40B4-BE49-F238E27FC236}">
                <a16:creationId xmlns:a16="http://schemas.microsoft.com/office/drawing/2014/main" id="{A0F43EE5-AE04-103E-57E8-AFA424BFA70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827012" y="2136993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833C7AD-E0A3-39C0-3B71-AA72B6AAEE12}"/>
              </a:ext>
            </a:extLst>
          </p:cNvPr>
          <p:cNvCxnSpPr>
            <a:cxnSpLocks/>
          </p:cNvCxnSpPr>
          <p:nvPr userDrawn="1"/>
        </p:nvCxnSpPr>
        <p:spPr>
          <a:xfrm flipV="1">
            <a:off x="1332980" y="1707805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E7AEE371-C84B-AE72-C610-1A01AB1B9AE2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214690" y="1821849"/>
            <a:ext cx="1889830" cy="443198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17B5CE4A-83D8-DC23-1CA1-3579D1900E4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214690" y="2136993"/>
            <a:ext cx="1889830" cy="658642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FA5FAAF-E5A3-AB1B-8F14-1D20A9B0BB94}"/>
              </a:ext>
            </a:extLst>
          </p:cNvPr>
          <p:cNvCxnSpPr>
            <a:cxnSpLocks/>
          </p:cNvCxnSpPr>
          <p:nvPr userDrawn="1"/>
        </p:nvCxnSpPr>
        <p:spPr>
          <a:xfrm flipV="1">
            <a:off x="8105560" y="1707805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E311EFF-C754-3FEF-2561-BF410343F27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1291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BCF45E5-99DA-8A4B-2061-E0A85CF2401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77581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790A5C4-F102-C307-B477-917E5B4B041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563871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E70C4739-6F9A-A71D-1834-E8E6DA2A1BA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4436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73185C64-F299-39D1-0503-87E8291788E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70726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F8C1F11-C412-0774-9C78-3AAE18B955D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257015" y="3092390"/>
            <a:ext cx="1086122" cy="1086120"/>
          </a:xfrm>
          <a:custGeom>
            <a:avLst/>
            <a:gdLst>
              <a:gd name="connsiteX0" fmla="*/ 543061 w 1086122"/>
              <a:gd name="connsiteY0" fmla="*/ 0 h 1086120"/>
              <a:gd name="connsiteX1" fmla="*/ 1086122 w 1086122"/>
              <a:gd name="connsiteY1" fmla="*/ 543060 h 1086120"/>
              <a:gd name="connsiteX2" fmla="*/ 543061 w 1086122"/>
              <a:gd name="connsiteY2" fmla="*/ 1086120 h 1086120"/>
              <a:gd name="connsiteX3" fmla="*/ 0 w 1086122"/>
              <a:gd name="connsiteY3" fmla="*/ 543060 h 1086120"/>
              <a:gd name="connsiteX4" fmla="*/ 543061 w 1086122"/>
              <a:gd name="connsiteY4" fmla="*/ 0 h 108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122" h="1086120">
                <a:moveTo>
                  <a:pt x="543061" y="0"/>
                </a:moveTo>
                <a:cubicBezTo>
                  <a:pt x="842985" y="0"/>
                  <a:pt x="1086122" y="243136"/>
                  <a:pt x="1086122" y="543060"/>
                </a:cubicBezTo>
                <a:cubicBezTo>
                  <a:pt x="1086122" y="842984"/>
                  <a:pt x="842985" y="1086120"/>
                  <a:pt x="543061" y="1086120"/>
                </a:cubicBezTo>
                <a:cubicBezTo>
                  <a:pt x="243137" y="1086120"/>
                  <a:pt x="0" y="842984"/>
                  <a:pt x="0" y="543060"/>
                </a:cubicBezTo>
                <a:cubicBezTo>
                  <a:pt x="0" y="243136"/>
                  <a:pt x="243137" y="0"/>
                  <a:pt x="54306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Month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21E7960-D948-61E9-5E8A-BB3FA0A88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82E082F-124B-D96F-BCDA-84EF1EC17BE5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80477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FC4D5F0-F7B5-48DD-6171-6B805F67763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560379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1581C51-16B6-2531-7D3A-E8D3EF8F2DFD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740281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F1B2C64-F0F4-D443-3E67-5DC5BEC7F76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920183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5A3D95AF-E227-FE8B-78D7-287AA162AEA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00085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4CA44AD-F18B-6321-80FD-A5D4278CF97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279987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EB55C7D0-D599-DA18-7784-9D7D57148C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459890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D5F2A565-9623-39C0-B14A-F3CDBDCAB6E8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639791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521740-063C-5379-6EF4-B7C4019EDF1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9819694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69D8B8-0F7F-EB1B-26E3-5A96C2082D08}"/>
              </a:ext>
            </a:extLst>
          </p:cNvPr>
          <p:cNvCxnSpPr>
            <a:cxnSpLocks/>
          </p:cNvCxnSpPr>
          <p:nvPr userDrawn="1"/>
        </p:nvCxnSpPr>
        <p:spPr>
          <a:xfrm flipV="1">
            <a:off x="510932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FFF857A-6F69-4E4D-C46E-7CFE9F4303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870392" y="2309412"/>
            <a:ext cx="1373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75F2D1A-70A2-1FA4-C1B4-4D897D2D3F5F}"/>
              </a:ext>
            </a:extLst>
          </p:cNvPr>
          <p:cNvCxnSpPr>
            <a:cxnSpLocks/>
          </p:cNvCxnSpPr>
          <p:nvPr userDrawn="1"/>
        </p:nvCxnSpPr>
        <p:spPr>
          <a:xfrm flipV="1">
            <a:off x="5225735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060DA16-FB9C-5534-AD77-8365A705594F}"/>
              </a:ext>
            </a:extLst>
          </p:cNvPr>
          <p:cNvCxnSpPr>
            <a:cxnSpLocks/>
          </p:cNvCxnSpPr>
          <p:nvPr userDrawn="1"/>
        </p:nvCxnSpPr>
        <p:spPr>
          <a:xfrm flipV="1">
            <a:off x="7587940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C8E6273-E30B-52C0-ECD3-50291E035D38}"/>
              </a:ext>
            </a:extLst>
          </p:cNvPr>
          <p:cNvCxnSpPr>
            <a:cxnSpLocks/>
          </p:cNvCxnSpPr>
          <p:nvPr userDrawn="1"/>
        </p:nvCxnSpPr>
        <p:spPr>
          <a:xfrm flipV="1">
            <a:off x="9950148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98E618-328A-35C3-90C5-748AF5861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1692035" y="3896136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47EB7AD-DA09-A9B4-CE63-E0681B689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4047378" y="3896136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255A09C-3C9C-D864-B263-00E52EA950CC}"/>
              </a:ext>
            </a:extLst>
          </p:cNvPr>
          <p:cNvCxnSpPr>
            <a:cxnSpLocks/>
          </p:cNvCxnSpPr>
          <p:nvPr userDrawn="1"/>
        </p:nvCxnSpPr>
        <p:spPr>
          <a:xfrm flipV="1">
            <a:off x="6406838" y="3896136"/>
            <a:ext cx="5489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B664A3F-60B7-4391-18F2-19161FABBBC5}"/>
              </a:ext>
            </a:extLst>
          </p:cNvPr>
          <p:cNvCxnSpPr>
            <a:cxnSpLocks/>
          </p:cNvCxnSpPr>
          <p:nvPr userDrawn="1"/>
        </p:nvCxnSpPr>
        <p:spPr>
          <a:xfrm flipV="1">
            <a:off x="8769043" y="3896136"/>
            <a:ext cx="5489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4">
            <a:extLst>
              <a:ext uri="{FF2B5EF4-FFF2-40B4-BE49-F238E27FC236}">
                <a16:creationId xmlns:a16="http://schemas.microsoft.com/office/drawing/2014/main" id="{AED6F801-6A33-407F-8456-7563F9793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616" y="2393868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DDD2497E-8A97-92D2-E86A-9646D8F26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16" y="2668071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4">
            <a:extLst>
              <a:ext uri="{FF2B5EF4-FFF2-40B4-BE49-F238E27FC236}">
                <a16:creationId xmlns:a16="http://schemas.microsoft.com/office/drawing/2014/main" id="{3FEAB9DE-37CC-2419-836B-073640E46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65616" y="2393868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6EF5F9C9-83F4-B076-8D7C-7A02363F37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65616" y="2668071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D5AC3771-0A69-573F-5637-86BE729A4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27616" y="2393868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4">
            <a:extLst>
              <a:ext uri="{FF2B5EF4-FFF2-40B4-BE49-F238E27FC236}">
                <a16:creationId xmlns:a16="http://schemas.microsoft.com/office/drawing/2014/main" id="{F74C819C-1B51-0A73-A7D5-AA5A70E4F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27616" y="2668071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14F9E544-CBEE-B9A6-DFF3-8F41618DE4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89616" y="2393868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4">
            <a:extLst>
              <a:ext uri="{FF2B5EF4-FFF2-40B4-BE49-F238E27FC236}">
                <a16:creationId xmlns:a16="http://schemas.microsoft.com/office/drawing/2014/main" id="{7116A56A-CEFB-20A4-5EE7-28F3B5F31E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9616" y="2668071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E74DB8CC-7F8B-A647-2357-3489BB373F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051612" y="2393868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323F7EA1-3C36-2150-92D7-182108AB24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51612" y="2668071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4">
            <a:extLst>
              <a:ext uri="{FF2B5EF4-FFF2-40B4-BE49-F238E27FC236}">
                <a16:creationId xmlns:a16="http://schemas.microsoft.com/office/drawing/2014/main" id="{AF04C294-CA53-BCB1-5764-A8DE51A40A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784616" y="4077887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FEA8B6DC-F202-DD1A-90B2-2C1DA9EF2A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784616" y="4352090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73A5D789-824A-C1D7-638E-4BB096B8B4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146616" y="4077887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42D09A97-2149-E4DF-89E3-BC21974FCF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6616" y="4352090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D8BAF6DD-DB30-CE05-B9EE-1334459158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08616" y="4077887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E833FE80-3BF1-4690-F08D-C5592F2797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08616" y="4352090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0A75D4C5-0B5C-CB77-C346-DED56743071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870616" y="4077887"/>
            <a:ext cx="1759389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D9EE6B84-7DDE-26BA-D717-FD31AAD974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870616" y="4352090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DE9FCDCE-D5FF-7C75-EC15-7C5683AF96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3616" y="3108474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C4E69A7B-DCC9-56F0-FB1A-BAD8B215A92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965616" y="3108474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4DB9483F-1AD3-55B6-5F85-A02D4649286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327616" y="3108474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F2062B9A-21CD-6C98-B347-BEE0F64AEBB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689616" y="3108474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C160FB9A-A26B-697A-52E0-CE5650DDB7E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051612" y="3108474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4">
            <a:extLst>
              <a:ext uri="{FF2B5EF4-FFF2-40B4-BE49-F238E27FC236}">
                <a16:creationId xmlns:a16="http://schemas.microsoft.com/office/drawing/2014/main" id="{F17F0D39-FBC8-4E24-8F90-C45C524913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784616" y="4792493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8DC853FD-353F-7DFC-D902-9D464227AA4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4146616" y="4792493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Text Placeholder 4">
            <a:extLst>
              <a:ext uri="{FF2B5EF4-FFF2-40B4-BE49-F238E27FC236}">
                <a16:creationId xmlns:a16="http://schemas.microsoft.com/office/drawing/2014/main" id="{58535991-3686-CF90-8987-726EB1D803A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508616" y="4792493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4">
            <a:extLst>
              <a:ext uri="{FF2B5EF4-FFF2-40B4-BE49-F238E27FC236}">
                <a16:creationId xmlns:a16="http://schemas.microsoft.com/office/drawing/2014/main" id="{CE976B31-272F-F0BF-0B9C-9166BA2DF6C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870616" y="4792493"/>
            <a:ext cx="1759389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A96706-4C3A-86D1-58F0-3516B9ED551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20484" y="3670265"/>
            <a:ext cx="187200" cy="187200"/>
          </a:xfrm>
          <a:prstGeom prst="ellipse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728672-9873-C09B-A22F-EBA9510A0AF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600335" y="3670265"/>
            <a:ext cx="187200" cy="187200"/>
          </a:xfrm>
          <a:prstGeom prst="ellipse">
            <a:avLst/>
          </a:prstGeom>
          <a:solidFill>
            <a:srgbClr val="86CDF2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715B920-C3A5-8513-9663-388923DDF41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780186" y="3670265"/>
            <a:ext cx="187200" cy="187200"/>
          </a:xfrm>
          <a:prstGeom prst="ellipse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EA035E7-6074-3524-8A7B-511D75BE563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960037" y="3670265"/>
            <a:ext cx="187200" cy="187200"/>
          </a:xfrm>
          <a:prstGeom prst="ellipse">
            <a:avLst/>
          </a:prstGeom>
          <a:solidFill>
            <a:srgbClr val="5D47D7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A0EAE428-7B8F-C87F-7CC5-6B1F8DFB992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139888" y="3670265"/>
            <a:ext cx="187200" cy="187200"/>
          </a:xfrm>
          <a:prstGeom prst="ellipse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6B1BF13-ECF4-AAB7-4720-65588D2BA2C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19739" y="3670265"/>
            <a:ext cx="187200" cy="187200"/>
          </a:xfrm>
          <a:prstGeom prst="ellipse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D85CB00-30DB-2390-85DB-FED487BFBF0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99590" y="3670265"/>
            <a:ext cx="187200" cy="187200"/>
          </a:xfrm>
          <a:prstGeom prst="ellipse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BB7EE8-D442-649E-D331-9BB805F5EED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679441" y="3670265"/>
            <a:ext cx="187200" cy="187200"/>
          </a:xfrm>
          <a:prstGeom prst="ellipse">
            <a:avLst/>
          </a:prstGeom>
          <a:solidFill>
            <a:srgbClr val="86CDF2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DCC55D1-9C0C-098E-E882-DB411B6FAA6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9293" y="3670265"/>
            <a:ext cx="187200" cy="187200"/>
          </a:xfrm>
          <a:prstGeom prst="ellipse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E27C066A-BA77-7BC9-0EB6-20220D7E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26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975C9-B7D0-A422-B8C5-E8DEBC5A0C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9C2148D-B7E5-A1C1-F5DC-924D6194E8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9539998" cy="276999"/>
          </a:xfrm>
        </p:spPr>
        <p:txBody>
          <a:bodyPr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FF677EF9-CE8B-C5FD-28D7-766E979EFD8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80477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0688BBD9-13A1-00EA-9B09-311A0673F20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267514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AA1336CA-AEF8-D270-49DC-9751CF0B9FF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154551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9F1158CA-DA35-D35E-F0AC-47B49F86787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3041588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6F8EF21D-033A-208E-91FA-50D4D051278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3928625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D19D9881-33CD-7571-C8BA-FA97C1015EAE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815662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8FAF2578-3835-760F-2A9F-531CDB7878B1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702699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6C0CDA2D-4891-8502-4708-CA3E39A651A5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589737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09EA1CF0-E606-32F6-ACCD-D4853CE2D2A6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7476773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3C63FAAA-744A-426E-94C4-880A1DCB9E1B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363810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D851A45-B754-3E86-AAA3-AEE511DF44B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250847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CB8820F3-9016-A08B-9F5B-0497568B417C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0137880" y="3630258"/>
            <a:ext cx="266400" cy="266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>
                <a:lumMod val="90000"/>
              </a:schemeClr>
            </a:solidFill>
          </a:ln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469D8B8-0F7F-EB1B-26E3-5A96C2082D08}"/>
              </a:ext>
            </a:extLst>
          </p:cNvPr>
          <p:cNvCxnSpPr>
            <a:cxnSpLocks/>
          </p:cNvCxnSpPr>
          <p:nvPr userDrawn="1"/>
        </p:nvCxnSpPr>
        <p:spPr>
          <a:xfrm flipV="1">
            <a:off x="510932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FFF857A-6F69-4E4D-C46E-7CFE9F43039C}"/>
              </a:ext>
            </a:extLst>
          </p:cNvPr>
          <p:cNvCxnSpPr>
            <a:cxnSpLocks/>
          </p:cNvCxnSpPr>
          <p:nvPr userDrawn="1"/>
        </p:nvCxnSpPr>
        <p:spPr>
          <a:xfrm flipV="1">
            <a:off x="2287065" y="2309412"/>
            <a:ext cx="1373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75F2D1A-70A2-1FA4-C1B4-4D897D2D3F5F}"/>
              </a:ext>
            </a:extLst>
          </p:cNvPr>
          <p:cNvCxnSpPr>
            <a:cxnSpLocks/>
          </p:cNvCxnSpPr>
          <p:nvPr userDrawn="1"/>
        </p:nvCxnSpPr>
        <p:spPr>
          <a:xfrm flipV="1">
            <a:off x="4059080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060DA16-FB9C-5534-AD77-8365A705594F}"/>
              </a:ext>
            </a:extLst>
          </p:cNvPr>
          <p:cNvCxnSpPr>
            <a:cxnSpLocks/>
          </p:cNvCxnSpPr>
          <p:nvPr userDrawn="1"/>
        </p:nvCxnSpPr>
        <p:spPr>
          <a:xfrm flipV="1">
            <a:off x="5833154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C8E6273-E30B-52C0-ECD3-50291E035D38}"/>
              </a:ext>
            </a:extLst>
          </p:cNvPr>
          <p:cNvCxnSpPr>
            <a:cxnSpLocks/>
          </p:cNvCxnSpPr>
          <p:nvPr userDrawn="1"/>
        </p:nvCxnSpPr>
        <p:spPr>
          <a:xfrm flipV="1">
            <a:off x="7607228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4DFA9DD-DE4D-F4A5-28B6-46C92184EB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381302" y="2309412"/>
            <a:ext cx="5490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9698E618-328A-35C3-90C5-748AF5861154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9342" y="3896136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F47EB7AD-DA09-A9B4-CE63-E0681B689D8D}"/>
              </a:ext>
            </a:extLst>
          </p:cNvPr>
          <p:cNvCxnSpPr>
            <a:cxnSpLocks/>
          </p:cNvCxnSpPr>
          <p:nvPr userDrawn="1"/>
        </p:nvCxnSpPr>
        <p:spPr>
          <a:xfrm flipV="1">
            <a:off x="3173416" y="3896136"/>
            <a:ext cx="2744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F255A09C-3C9C-D864-B263-00E52EA950CC}"/>
              </a:ext>
            </a:extLst>
          </p:cNvPr>
          <p:cNvCxnSpPr>
            <a:cxnSpLocks/>
          </p:cNvCxnSpPr>
          <p:nvPr userDrawn="1"/>
        </p:nvCxnSpPr>
        <p:spPr>
          <a:xfrm flipV="1">
            <a:off x="4946118" y="3896136"/>
            <a:ext cx="5489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6B664A3F-60B7-4391-18F2-19161FABBBC5}"/>
              </a:ext>
            </a:extLst>
          </p:cNvPr>
          <p:cNvCxnSpPr>
            <a:cxnSpLocks/>
          </p:cNvCxnSpPr>
          <p:nvPr userDrawn="1"/>
        </p:nvCxnSpPr>
        <p:spPr>
          <a:xfrm flipV="1">
            <a:off x="6720192" y="3896136"/>
            <a:ext cx="5489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DDD7150-CBFC-BC56-A2A2-6FE53F3C241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8336" y="3896136"/>
            <a:ext cx="5489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2CD9755-0D15-9FA0-82F5-79497D0E0638}"/>
              </a:ext>
            </a:extLst>
          </p:cNvPr>
          <p:cNvCxnSpPr>
            <a:cxnSpLocks/>
          </p:cNvCxnSpPr>
          <p:nvPr userDrawn="1"/>
        </p:nvCxnSpPr>
        <p:spPr>
          <a:xfrm flipV="1">
            <a:off x="8494266" y="3896136"/>
            <a:ext cx="5489" cy="1321368"/>
          </a:xfrm>
          <a:prstGeom prst="straightConnector1">
            <a:avLst/>
          </a:prstGeom>
          <a:ln w="9525">
            <a:solidFill>
              <a:schemeClr val="accent3">
                <a:lumMod val="9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4">
            <a:extLst>
              <a:ext uri="{FF2B5EF4-FFF2-40B4-BE49-F238E27FC236}">
                <a16:creationId xmlns:a16="http://schemas.microsoft.com/office/drawing/2014/main" id="{AED6F801-6A33-407F-8456-7563F9793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3617" y="2393868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4">
            <a:extLst>
              <a:ext uri="{FF2B5EF4-FFF2-40B4-BE49-F238E27FC236}">
                <a16:creationId xmlns:a16="http://schemas.microsoft.com/office/drawing/2014/main" id="{DDD2497E-8A97-92D2-E86A-9646D8F26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3617" y="2668071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4">
            <a:extLst>
              <a:ext uri="{FF2B5EF4-FFF2-40B4-BE49-F238E27FC236}">
                <a16:creationId xmlns:a16="http://schemas.microsoft.com/office/drawing/2014/main" id="{3FEAB9DE-37CC-2419-836B-073640E464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79886" y="2393868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4">
            <a:extLst>
              <a:ext uri="{FF2B5EF4-FFF2-40B4-BE49-F238E27FC236}">
                <a16:creationId xmlns:a16="http://schemas.microsoft.com/office/drawing/2014/main" id="{6EF5F9C9-83F4-B076-8D7C-7A02363F37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79886" y="2668071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4">
            <a:extLst>
              <a:ext uri="{FF2B5EF4-FFF2-40B4-BE49-F238E27FC236}">
                <a16:creationId xmlns:a16="http://schemas.microsoft.com/office/drawing/2014/main" id="{D5AC3771-0A69-573F-5637-86BE729A4D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56155" y="2393868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4">
            <a:extLst>
              <a:ext uri="{FF2B5EF4-FFF2-40B4-BE49-F238E27FC236}">
                <a16:creationId xmlns:a16="http://schemas.microsoft.com/office/drawing/2014/main" id="{F74C819C-1B51-0A73-A7D5-AA5A70E4F8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56155" y="2668071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4">
            <a:extLst>
              <a:ext uri="{FF2B5EF4-FFF2-40B4-BE49-F238E27FC236}">
                <a16:creationId xmlns:a16="http://schemas.microsoft.com/office/drawing/2014/main" id="{14F9E544-CBEE-B9A6-DFF3-8F41618DE4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932424" y="2393868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5" name="Text Placeholder 4">
            <a:extLst>
              <a:ext uri="{FF2B5EF4-FFF2-40B4-BE49-F238E27FC236}">
                <a16:creationId xmlns:a16="http://schemas.microsoft.com/office/drawing/2014/main" id="{7116A56A-CEFB-20A4-5EE7-28F3B5F31E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2424" y="2668071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" name="Text Placeholder 4">
            <a:extLst>
              <a:ext uri="{FF2B5EF4-FFF2-40B4-BE49-F238E27FC236}">
                <a16:creationId xmlns:a16="http://schemas.microsoft.com/office/drawing/2014/main" id="{E74DB8CC-7F8B-A647-2357-3489BB373FF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08693" y="2393868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7" name="Text Placeholder 4">
            <a:extLst>
              <a:ext uri="{FF2B5EF4-FFF2-40B4-BE49-F238E27FC236}">
                <a16:creationId xmlns:a16="http://schemas.microsoft.com/office/drawing/2014/main" id="{323F7EA1-3C36-2150-92D7-182108AB24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708693" y="2668071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Text Placeholder 4">
            <a:extLst>
              <a:ext uri="{FF2B5EF4-FFF2-40B4-BE49-F238E27FC236}">
                <a16:creationId xmlns:a16="http://schemas.microsoft.com/office/drawing/2014/main" id="{297903BB-D742-513A-55B5-7252D6C0D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84961" y="2393868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9" name="Text Placeholder 4">
            <a:extLst>
              <a:ext uri="{FF2B5EF4-FFF2-40B4-BE49-F238E27FC236}">
                <a16:creationId xmlns:a16="http://schemas.microsoft.com/office/drawing/2014/main" id="{A640F3EF-0C62-8266-3CAB-777676874A0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84961" y="2668071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0" name="Text Placeholder 4">
            <a:extLst>
              <a:ext uri="{FF2B5EF4-FFF2-40B4-BE49-F238E27FC236}">
                <a16:creationId xmlns:a16="http://schemas.microsoft.com/office/drawing/2014/main" id="{AF04C294-CA53-BCB1-5764-A8DE51A40A6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5165" y="4077887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1" name="Text Placeholder 4">
            <a:extLst>
              <a:ext uri="{FF2B5EF4-FFF2-40B4-BE49-F238E27FC236}">
                <a16:creationId xmlns:a16="http://schemas.microsoft.com/office/drawing/2014/main" id="{FEA8B6DC-F202-DD1A-90B2-2C1DA9EF2AB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85165" y="4352090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2" name="Text Placeholder 4">
            <a:extLst>
              <a:ext uri="{FF2B5EF4-FFF2-40B4-BE49-F238E27FC236}">
                <a16:creationId xmlns:a16="http://schemas.microsoft.com/office/drawing/2014/main" id="{73A5D789-824A-C1D7-638E-4BB096B8B4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61434" y="4077887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3" name="Text Placeholder 4">
            <a:extLst>
              <a:ext uri="{FF2B5EF4-FFF2-40B4-BE49-F238E27FC236}">
                <a16:creationId xmlns:a16="http://schemas.microsoft.com/office/drawing/2014/main" id="{42D09A97-2149-E4DF-89E3-BC21974FCF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61434" y="4352090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4" name="Text Placeholder 4">
            <a:extLst>
              <a:ext uri="{FF2B5EF4-FFF2-40B4-BE49-F238E27FC236}">
                <a16:creationId xmlns:a16="http://schemas.microsoft.com/office/drawing/2014/main" id="{D8BAF6DD-DB30-CE05-B9EE-1334459158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37703" y="4077887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E833FE80-3BF1-4690-F08D-C5592F2797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37703" y="4352090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Text Placeholder 4">
            <a:extLst>
              <a:ext uri="{FF2B5EF4-FFF2-40B4-BE49-F238E27FC236}">
                <a16:creationId xmlns:a16="http://schemas.microsoft.com/office/drawing/2014/main" id="{0A75D4C5-0B5C-CB77-C346-DED56743071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813972" y="4077887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7" name="Text Placeholder 4">
            <a:extLst>
              <a:ext uri="{FF2B5EF4-FFF2-40B4-BE49-F238E27FC236}">
                <a16:creationId xmlns:a16="http://schemas.microsoft.com/office/drawing/2014/main" id="{D9EE6B84-7DDE-26BA-D717-FD31AAD974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13972" y="4352090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8" name="Text Placeholder 4">
            <a:extLst>
              <a:ext uri="{FF2B5EF4-FFF2-40B4-BE49-F238E27FC236}">
                <a16:creationId xmlns:a16="http://schemas.microsoft.com/office/drawing/2014/main" id="{37C68FBF-4500-FCE2-785E-1FA057F134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90241" y="4077887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B38F1DB8-4BF1-1B0D-90B9-CAD252BEC98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90241" y="4352090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0" name="Text Placeholder 4">
            <a:extLst>
              <a:ext uri="{FF2B5EF4-FFF2-40B4-BE49-F238E27FC236}">
                <a16:creationId xmlns:a16="http://schemas.microsoft.com/office/drawing/2014/main" id="{33B78851-8535-A7B1-6779-AE3D3D36038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366509" y="4077887"/>
            <a:ext cx="1486762" cy="332399"/>
          </a:xfrm>
        </p:spPr>
        <p:txBody>
          <a:bodyPr wrap="square" anchor="t" anchorCtr="0">
            <a:spAutoFit/>
          </a:bodyPr>
          <a:lstStyle>
            <a:lvl1pPr>
              <a:defRPr sz="1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1" name="Text Placeholder 4">
            <a:extLst>
              <a:ext uri="{FF2B5EF4-FFF2-40B4-BE49-F238E27FC236}">
                <a16:creationId xmlns:a16="http://schemas.microsoft.com/office/drawing/2014/main" id="{3CC96B06-6204-B4A4-EA9C-C94690E10D9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0366509" y="4352090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9" name="Text Placeholder 4">
            <a:extLst>
              <a:ext uri="{FF2B5EF4-FFF2-40B4-BE49-F238E27FC236}">
                <a16:creationId xmlns:a16="http://schemas.microsoft.com/office/drawing/2014/main" id="{DE9FCDCE-D5FF-7C75-EC15-7C5683AF962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3617" y="3108474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0" name="Text Placeholder 4">
            <a:extLst>
              <a:ext uri="{FF2B5EF4-FFF2-40B4-BE49-F238E27FC236}">
                <a16:creationId xmlns:a16="http://schemas.microsoft.com/office/drawing/2014/main" id="{C4E69A7B-DCC9-56F0-FB1A-BAD8B215A92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379886" y="3108474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1" name="Text Placeholder 4">
            <a:extLst>
              <a:ext uri="{FF2B5EF4-FFF2-40B4-BE49-F238E27FC236}">
                <a16:creationId xmlns:a16="http://schemas.microsoft.com/office/drawing/2014/main" id="{4DB9483F-1AD3-55B6-5F85-A02D4649286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156155" y="3108474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Text Placeholder 4">
            <a:extLst>
              <a:ext uri="{FF2B5EF4-FFF2-40B4-BE49-F238E27FC236}">
                <a16:creationId xmlns:a16="http://schemas.microsoft.com/office/drawing/2014/main" id="{F2062B9A-21CD-6C98-B347-BEE0F64AEBB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932424" y="3108474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3" name="Text Placeholder 4">
            <a:extLst>
              <a:ext uri="{FF2B5EF4-FFF2-40B4-BE49-F238E27FC236}">
                <a16:creationId xmlns:a16="http://schemas.microsoft.com/office/drawing/2014/main" id="{C160FB9A-A26B-697A-52E0-CE5650DDB7E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708693" y="3108474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Text Placeholder 4">
            <a:extLst>
              <a:ext uri="{FF2B5EF4-FFF2-40B4-BE49-F238E27FC236}">
                <a16:creationId xmlns:a16="http://schemas.microsoft.com/office/drawing/2014/main" id="{D986BF76-EC39-E06E-03B6-243FEA49402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9484961" y="3108474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5" name="Text Placeholder 4">
            <a:extLst>
              <a:ext uri="{FF2B5EF4-FFF2-40B4-BE49-F238E27FC236}">
                <a16:creationId xmlns:a16="http://schemas.microsoft.com/office/drawing/2014/main" id="{91F91D6C-76F8-D830-D23A-9EB3C7E1236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0366509" y="4792493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6" name="Text Placeholder 4">
            <a:extLst>
              <a:ext uri="{FF2B5EF4-FFF2-40B4-BE49-F238E27FC236}">
                <a16:creationId xmlns:a16="http://schemas.microsoft.com/office/drawing/2014/main" id="{F17F0D39-FBC8-4E24-8F90-C45C5249132F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485165" y="4792493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7" name="Text Placeholder 4">
            <a:extLst>
              <a:ext uri="{FF2B5EF4-FFF2-40B4-BE49-F238E27FC236}">
                <a16:creationId xmlns:a16="http://schemas.microsoft.com/office/drawing/2014/main" id="{8DC853FD-353F-7DFC-D902-9D464227AA4D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3261434" y="4792493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8" name="Text Placeholder 4">
            <a:extLst>
              <a:ext uri="{FF2B5EF4-FFF2-40B4-BE49-F238E27FC236}">
                <a16:creationId xmlns:a16="http://schemas.microsoft.com/office/drawing/2014/main" id="{58535991-3686-CF90-8987-726EB1D803A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037703" y="4792493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9" name="Text Placeholder 4">
            <a:extLst>
              <a:ext uri="{FF2B5EF4-FFF2-40B4-BE49-F238E27FC236}">
                <a16:creationId xmlns:a16="http://schemas.microsoft.com/office/drawing/2014/main" id="{CE976B31-272F-F0BF-0B9C-9166BA2DF6C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813972" y="4792493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0" name="Text Placeholder 4">
            <a:extLst>
              <a:ext uri="{FF2B5EF4-FFF2-40B4-BE49-F238E27FC236}">
                <a16:creationId xmlns:a16="http://schemas.microsoft.com/office/drawing/2014/main" id="{C804186B-ED01-2874-18F8-5EC1C7FE60C2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8590241" y="4792493"/>
            <a:ext cx="1486762" cy="332399"/>
          </a:xfrm>
        </p:spPr>
        <p:txBody>
          <a:bodyPr wrap="square" anchor="t" anchorCtr="0">
            <a:spAutoFit/>
          </a:bodyPr>
          <a:lstStyle>
            <a:lvl1pPr marL="93663" indent="-93663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1pPr>
            <a:lvl2pPr marL="90488" indent="-90488">
              <a:spcBef>
                <a:spcPts val="300"/>
              </a:spcBef>
              <a:defRPr sz="1200"/>
            </a:lvl2pPr>
            <a:lvl3pPr marL="179388" indent="-90488">
              <a:spcBef>
                <a:spcPts val="300"/>
              </a:spcBef>
              <a:defRPr sz="1200"/>
            </a:lvl3pPr>
            <a:lvl4pPr marL="269875" indent="-90488">
              <a:spcBef>
                <a:spcPts val="300"/>
              </a:spcBef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AD60DAB-F7D4-AE79-D12F-D6BC3F3965D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20484" y="3670265"/>
            <a:ext cx="187200" cy="187200"/>
          </a:xfrm>
          <a:prstGeom prst="ellipse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36F516-9A8C-B7E7-B5C1-5D635578922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307484" y="3670265"/>
            <a:ext cx="187200" cy="187200"/>
          </a:xfrm>
          <a:prstGeom prst="ellipse">
            <a:avLst/>
          </a:prstGeom>
          <a:solidFill>
            <a:srgbClr val="86CDF2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96798D6-7E22-7B2B-DD78-3D4D454100C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194484" y="3670265"/>
            <a:ext cx="187200" cy="187200"/>
          </a:xfrm>
          <a:prstGeom prst="ellipse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A783AD-50D7-C9D5-3806-DA575531B6F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81484" y="3670265"/>
            <a:ext cx="187200" cy="187200"/>
          </a:xfrm>
          <a:prstGeom prst="ellipse">
            <a:avLst/>
          </a:prstGeom>
          <a:solidFill>
            <a:srgbClr val="5D47D7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09779BC-67F1-8042-6976-0767D29E867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968484" y="3670265"/>
            <a:ext cx="187200" cy="187200"/>
          </a:xfrm>
          <a:prstGeom prst="ellipse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87FF0CE-6655-ACC9-BA68-7CF672C9612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855484" y="3670265"/>
            <a:ext cx="187200" cy="187200"/>
          </a:xfrm>
          <a:prstGeom prst="ellipse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593B23-567D-3355-8355-879A97D2CCF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742484" y="3670265"/>
            <a:ext cx="187200" cy="187200"/>
          </a:xfrm>
          <a:prstGeom prst="ellipse">
            <a:avLst/>
          </a:prstGeom>
          <a:solidFill>
            <a:schemeClr val="accent4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565375B-32C0-CCAC-5FCE-AA21462F2D8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629484" y="3670265"/>
            <a:ext cx="187200" cy="187200"/>
          </a:xfrm>
          <a:prstGeom prst="ellipse">
            <a:avLst/>
          </a:prstGeom>
          <a:solidFill>
            <a:srgbClr val="86CDF2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3BB6E10-01E0-879F-4EAA-6724138F8B3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516484" y="3670265"/>
            <a:ext cx="187200" cy="187200"/>
          </a:xfrm>
          <a:prstGeom prst="ellipse">
            <a:avLst/>
          </a:prstGeom>
          <a:solidFill>
            <a:schemeClr val="accent6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1CB9043-A62F-0CBA-B150-752B7AA32598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403484" y="3670265"/>
            <a:ext cx="187200" cy="187200"/>
          </a:xfrm>
          <a:prstGeom prst="ellipse">
            <a:avLst/>
          </a:prstGeom>
          <a:solidFill>
            <a:srgbClr val="5D47D7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D370DBE-BD06-B5C8-90F7-D88A51DEE4B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290484" y="3670265"/>
            <a:ext cx="187200" cy="187200"/>
          </a:xfrm>
          <a:prstGeom prst="ellipse">
            <a:avLst/>
          </a:prstGeom>
          <a:solidFill>
            <a:schemeClr val="accent5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646FBB-57E6-9415-16B9-F9A1F834ECE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77480" y="3670265"/>
            <a:ext cx="187200" cy="187200"/>
          </a:xfrm>
          <a:prstGeom prst="ellipse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BE64FAD-F796-9A02-AD36-A5F08C03E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4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1D830B7F-8646-4277-F174-8C02F948FD93}"/>
              </a:ext>
            </a:extLst>
          </p:cNvPr>
          <p:cNvSpPr/>
          <p:nvPr userDrawn="1"/>
        </p:nvSpPr>
        <p:spPr>
          <a:xfrm>
            <a:off x="6476269" y="-7493"/>
            <a:ext cx="5723227" cy="5526816"/>
          </a:xfrm>
          <a:custGeom>
            <a:avLst/>
            <a:gdLst>
              <a:gd name="connsiteX0" fmla="*/ 0 w 6306143"/>
              <a:gd name="connsiteY0" fmla="*/ 0 h 6089727"/>
              <a:gd name="connsiteX1" fmla="*/ 6306143 w 6306143"/>
              <a:gd name="connsiteY1" fmla="*/ 0 h 6089727"/>
              <a:gd name="connsiteX2" fmla="*/ 6306143 w 6306143"/>
              <a:gd name="connsiteY2" fmla="*/ 6088491 h 6089727"/>
              <a:gd name="connsiteX3" fmla="*/ 6257264 w 6306143"/>
              <a:gd name="connsiteY3" fmla="*/ 6089727 h 6089727"/>
              <a:gd name="connsiteX4" fmla="*/ 3801 w 6306143"/>
              <a:gd name="connsiteY4" fmla="*/ 150339 h 6089727"/>
              <a:gd name="connsiteX0" fmla="*/ 6306143 w 6397583"/>
              <a:gd name="connsiteY0" fmla="*/ 0 h 6089727"/>
              <a:gd name="connsiteX1" fmla="*/ 6306143 w 6397583"/>
              <a:gd name="connsiteY1" fmla="*/ 6088491 h 6089727"/>
              <a:gd name="connsiteX2" fmla="*/ 6257264 w 6397583"/>
              <a:gd name="connsiteY2" fmla="*/ 6089727 h 6089727"/>
              <a:gd name="connsiteX3" fmla="*/ 3801 w 6397583"/>
              <a:gd name="connsiteY3" fmla="*/ 150339 h 6089727"/>
              <a:gd name="connsiteX4" fmla="*/ 0 w 6397583"/>
              <a:gd name="connsiteY4" fmla="*/ 0 h 6089727"/>
              <a:gd name="connsiteX5" fmla="*/ 6397583 w 6397583"/>
              <a:gd name="connsiteY5" fmla="*/ 91440 h 6089727"/>
              <a:gd name="connsiteX0" fmla="*/ 6306143 w 6306143"/>
              <a:gd name="connsiteY0" fmla="*/ 0 h 6089727"/>
              <a:gd name="connsiteX1" fmla="*/ 6306143 w 6306143"/>
              <a:gd name="connsiteY1" fmla="*/ 6088491 h 6089727"/>
              <a:gd name="connsiteX2" fmla="*/ 6257264 w 6306143"/>
              <a:gd name="connsiteY2" fmla="*/ 6089727 h 6089727"/>
              <a:gd name="connsiteX3" fmla="*/ 3801 w 6306143"/>
              <a:gd name="connsiteY3" fmla="*/ 150339 h 6089727"/>
              <a:gd name="connsiteX4" fmla="*/ 0 w 6306143"/>
              <a:gd name="connsiteY4" fmla="*/ 0 h 6089727"/>
              <a:gd name="connsiteX0" fmla="*/ 6306143 w 6306143"/>
              <a:gd name="connsiteY0" fmla="*/ 6088491 h 6089727"/>
              <a:gd name="connsiteX1" fmla="*/ 6257264 w 6306143"/>
              <a:gd name="connsiteY1" fmla="*/ 6089727 h 6089727"/>
              <a:gd name="connsiteX2" fmla="*/ 3801 w 6306143"/>
              <a:gd name="connsiteY2" fmla="*/ 150339 h 6089727"/>
              <a:gd name="connsiteX3" fmla="*/ 0 w 6306143"/>
              <a:gd name="connsiteY3" fmla="*/ 0 h 608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6143" h="6089727">
                <a:moveTo>
                  <a:pt x="6306143" y="6088491"/>
                </a:moveTo>
                <a:lnTo>
                  <a:pt x="6257264" y="6089727"/>
                </a:lnTo>
                <a:cubicBezTo>
                  <a:pt x="2907141" y="6089727"/>
                  <a:pt x="171507" y="3458785"/>
                  <a:pt x="3801" y="150339"/>
                </a:cubicBezTo>
                <a:lnTo>
                  <a:pt x="0" y="0"/>
                </a:lnTo>
              </a:path>
            </a:pathLst>
          </a:custGeom>
          <a:noFill/>
          <a:ln w="9525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D43851-4B7A-8A16-6C9D-0E25B721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207401"/>
            <a:ext cx="6328720" cy="443198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C7AB3DB-20D0-04AD-94A0-A7C8C72665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63577" y="-1"/>
            <a:ext cx="5528423" cy="5311212"/>
          </a:xfrm>
          <a:custGeom>
            <a:avLst/>
            <a:gdLst>
              <a:gd name="connsiteX0" fmla="*/ 3854030 w 5528423"/>
              <a:gd name="connsiteY0" fmla="*/ 0 h 5311212"/>
              <a:gd name="connsiteX1" fmla="*/ 5528422 w 5528423"/>
              <a:gd name="connsiteY1" fmla="*/ 0 h 5311212"/>
              <a:gd name="connsiteX2" fmla="*/ 5528422 w 5528423"/>
              <a:gd name="connsiteY2" fmla="*/ 2 h 5311212"/>
              <a:gd name="connsiteX3" fmla="*/ 5528423 w 5528423"/>
              <a:gd name="connsiteY3" fmla="*/ 2 h 5311212"/>
              <a:gd name="connsiteX4" fmla="*/ 5528423 w 5528423"/>
              <a:gd name="connsiteY4" fmla="*/ 5309703 h 5311212"/>
              <a:gd name="connsiteX5" fmla="*/ 5468731 w 5528423"/>
              <a:gd name="connsiteY5" fmla="*/ 5311212 h 5311212"/>
              <a:gd name="connsiteX6" fmla="*/ 3035 w 5528423"/>
              <a:gd name="connsiteY6" fmla="*/ 120025 h 5311212"/>
              <a:gd name="connsiteX7" fmla="*/ 0 w 5528423"/>
              <a:gd name="connsiteY7" fmla="*/ 2 h 5311212"/>
              <a:gd name="connsiteX8" fmla="*/ 3854028 w 5528423"/>
              <a:gd name="connsiteY8" fmla="*/ 2 h 531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8423" h="5311212">
                <a:moveTo>
                  <a:pt x="3854030" y="0"/>
                </a:moveTo>
                <a:lnTo>
                  <a:pt x="5528422" y="0"/>
                </a:lnTo>
                <a:lnTo>
                  <a:pt x="5528422" y="2"/>
                </a:lnTo>
                <a:lnTo>
                  <a:pt x="5528423" y="2"/>
                </a:lnTo>
                <a:lnTo>
                  <a:pt x="5528423" y="5309703"/>
                </a:lnTo>
                <a:lnTo>
                  <a:pt x="5468731" y="5311212"/>
                </a:lnTo>
                <a:cubicBezTo>
                  <a:pt x="2540632" y="5311212"/>
                  <a:pt x="149613" y="3011697"/>
                  <a:pt x="3035" y="120025"/>
                </a:cubicBezTo>
                <a:lnTo>
                  <a:pt x="0" y="2"/>
                </a:lnTo>
                <a:lnTo>
                  <a:pt x="3854028" y="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15">
            <a:extLst>
              <a:ext uri="{FF2B5EF4-FFF2-40B4-BE49-F238E27FC236}">
                <a16:creationId xmlns:a16="http://schemas.microsoft.com/office/drawing/2014/main" id="{385D2006-7058-39C8-F3D1-CDD327C2FFD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56810" y="3211006"/>
            <a:ext cx="2491200" cy="2491200"/>
          </a:xfrm>
          <a:prstGeom prst="ellipse">
            <a:avLst/>
          </a:prstGeom>
          <a:solidFill>
            <a:schemeClr val="accent3"/>
          </a:solidFill>
          <a:ln w="63500">
            <a:solidFill>
              <a:schemeClr val="bg1"/>
            </a:solidFill>
          </a:ln>
        </p:spPr>
        <p:txBody>
          <a:bodyPr tIns="900000" anchor="ctr" anchorCtr="0">
            <a:no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705B78F-8878-A88B-DCD3-243D87730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0997" y="6345472"/>
            <a:ext cx="4320001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97DCFAF-539C-36A8-6843-FC31899BB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DA45ED-D035-9961-0270-D0E20F7435D2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0EA1127-3640-3A43-2BAF-0F3828F94821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B78AFCC6-0463-193C-CD7E-227EB2993697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10">
              <a:extLst>
                <a:ext uri="{FF2B5EF4-FFF2-40B4-BE49-F238E27FC236}">
                  <a16:creationId xmlns:a16="http://schemas.microsoft.com/office/drawing/2014/main" id="{73CFA902-EF2D-A922-9E08-FC204097BB84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CBF64CA-E5AE-3DFE-96EF-BB8A9176A8FA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22B4552C-93FA-929D-CB3A-A83DF9020EC7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4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9343492-387D-6116-B4FA-BEE3B9986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14"/>
          <a:stretch>
            <a:fillRect/>
          </a:stretch>
        </p:blipFill>
        <p:spPr>
          <a:xfrm>
            <a:off x="0" y="-5181"/>
            <a:ext cx="12191885" cy="6863181"/>
          </a:xfrm>
          <a:prstGeom prst="rect">
            <a:avLst/>
          </a:prstGeom>
        </p:spPr>
      </p:pic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E3F2927F-B816-D2DC-8C16-D7CB59D0E3A0}"/>
              </a:ext>
            </a:extLst>
          </p:cNvPr>
          <p:cNvSpPr/>
          <p:nvPr userDrawn="1"/>
        </p:nvSpPr>
        <p:spPr>
          <a:xfrm>
            <a:off x="0" y="0"/>
            <a:ext cx="8390467" cy="6858000"/>
          </a:xfrm>
          <a:custGeom>
            <a:avLst/>
            <a:gdLst>
              <a:gd name="connsiteX0" fmla="*/ 0 w 8390467"/>
              <a:gd name="connsiteY0" fmla="*/ 0 h 6858000"/>
              <a:gd name="connsiteX1" fmla="*/ 7706125 w 8390467"/>
              <a:gd name="connsiteY1" fmla="*/ 0 h 6858000"/>
              <a:gd name="connsiteX2" fmla="*/ 7849483 w 8390467"/>
              <a:gd name="connsiteY2" fmla="*/ 363587 h 6858000"/>
              <a:gd name="connsiteX3" fmla="*/ 8390467 w 8390467"/>
              <a:gd name="connsiteY3" fmla="*/ 3429000 h 6858000"/>
              <a:gd name="connsiteX4" fmla="*/ 7849483 w 8390467"/>
              <a:gd name="connsiteY4" fmla="*/ 6494414 h 6858000"/>
              <a:gd name="connsiteX5" fmla="*/ 7706125 w 8390467"/>
              <a:gd name="connsiteY5" fmla="*/ 6858000 h 6858000"/>
              <a:gd name="connsiteX6" fmla="*/ 0 w 8390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0467" h="6858000">
                <a:moveTo>
                  <a:pt x="0" y="0"/>
                </a:moveTo>
                <a:lnTo>
                  <a:pt x="7706125" y="0"/>
                </a:lnTo>
                <a:lnTo>
                  <a:pt x="7849483" y="363587"/>
                </a:lnTo>
                <a:cubicBezTo>
                  <a:pt x="8199465" y="1319432"/>
                  <a:pt x="8390467" y="2351910"/>
                  <a:pt x="8390467" y="3429000"/>
                </a:cubicBezTo>
                <a:cubicBezTo>
                  <a:pt x="8390467" y="4506090"/>
                  <a:pt x="8199465" y="5538569"/>
                  <a:pt x="7849483" y="6494414"/>
                </a:cubicBezTo>
                <a:lnTo>
                  <a:pt x="770612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sp>
        <p:nvSpPr>
          <p:cNvPr id="28" name="Free-form: Shape 27">
            <a:extLst>
              <a:ext uri="{FF2B5EF4-FFF2-40B4-BE49-F238E27FC236}">
                <a16:creationId xmlns:a16="http://schemas.microsoft.com/office/drawing/2014/main" id="{DFA649DA-806A-D8BF-49A1-CBBA25D140FC}"/>
              </a:ext>
            </a:extLst>
          </p:cNvPr>
          <p:cNvSpPr/>
          <p:nvPr userDrawn="1"/>
        </p:nvSpPr>
        <p:spPr>
          <a:xfrm>
            <a:off x="6273263" y="2261938"/>
            <a:ext cx="5918737" cy="3526120"/>
          </a:xfrm>
          <a:custGeom>
            <a:avLst/>
            <a:gdLst>
              <a:gd name="connsiteX0" fmla="*/ 3552134 w 6006496"/>
              <a:gd name="connsiteY0" fmla="*/ 946679 h 3578403"/>
              <a:gd name="connsiteX1" fmla="*/ 4864894 w 6006496"/>
              <a:gd name="connsiteY1" fmla="*/ 1506518 h 3578403"/>
              <a:gd name="connsiteX2" fmla="*/ 5642629 w 6006496"/>
              <a:gd name="connsiteY2" fmla="*/ 1871736 h 3578403"/>
              <a:gd name="connsiteX3" fmla="*/ 5683723 w 6006496"/>
              <a:gd name="connsiteY3" fmla="*/ 1871736 h 3578403"/>
              <a:gd name="connsiteX4" fmla="*/ 5924805 w 6006496"/>
              <a:gd name="connsiteY4" fmla="*/ 1841387 h 3578403"/>
              <a:gd name="connsiteX5" fmla="*/ 6006496 w 6006496"/>
              <a:gd name="connsiteY5" fmla="*/ 1814810 h 3578403"/>
              <a:gd name="connsiteX6" fmla="*/ 6006496 w 6006496"/>
              <a:gd name="connsiteY6" fmla="*/ 2709765 h 3578403"/>
              <a:gd name="connsiteX7" fmla="*/ 5924950 w 6006496"/>
              <a:gd name="connsiteY7" fmla="*/ 2683371 h 3578403"/>
              <a:gd name="connsiteX8" fmla="*/ 5682176 w 6006496"/>
              <a:gd name="connsiteY8" fmla="*/ 2653346 h 3578403"/>
              <a:gd name="connsiteX9" fmla="*/ 5641082 w 6006496"/>
              <a:gd name="connsiteY9" fmla="*/ 2653346 h 3578403"/>
              <a:gd name="connsiteX10" fmla="*/ 4867223 w 6006496"/>
              <a:gd name="connsiteY10" fmla="*/ 3018564 h 3578403"/>
              <a:gd name="connsiteX11" fmla="*/ 3554462 w 6006496"/>
              <a:gd name="connsiteY11" fmla="*/ 3578403 h 3578403"/>
              <a:gd name="connsiteX12" fmla="*/ 2241701 w 6006496"/>
              <a:gd name="connsiteY12" fmla="*/ 3018564 h 3578403"/>
              <a:gd name="connsiteX13" fmla="*/ 1445357 w 6006496"/>
              <a:gd name="connsiteY13" fmla="*/ 2653346 h 3578403"/>
              <a:gd name="connsiteX14" fmla="*/ 723452 w 6006496"/>
              <a:gd name="connsiteY14" fmla="*/ 2954977 h 3578403"/>
              <a:gd name="connsiteX15" fmla="*/ 0 w 6006496"/>
              <a:gd name="connsiteY15" fmla="*/ 2544789 h 3578403"/>
              <a:gd name="connsiteX16" fmla="*/ 1446131 w 6006496"/>
              <a:gd name="connsiteY16" fmla="*/ 1870190 h 3578403"/>
              <a:gd name="connsiteX17" fmla="*/ 2758891 w 6006496"/>
              <a:gd name="connsiteY17" fmla="*/ 2430029 h 3578403"/>
              <a:gd name="connsiteX18" fmla="*/ 3555235 w 6006496"/>
              <a:gd name="connsiteY18" fmla="*/ 2795247 h 3578403"/>
              <a:gd name="connsiteX19" fmla="*/ 4350798 w 6006496"/>
              <a:gd name="connsiteY19" fmla="*/ 2430029 h 3578403"/>
              <a:gd name="connsiteX20" fmla="*/ 4547755 w 6006496"/>
              <a:gd name="connsiteY20" fmla="*/ 2264096 h 3578403"/>
              <a:gd name="connsiteX21" fmla="*/ 4347704 w 6006496"/>
              <a:gd name="connsiteY21" fmla="*/ 2095053 h 3578403"/>
              <a:gd name="connsiteX22" fmla="*/ 3551360 w 6006496"/>
              <a:gd name="connsiteY22" fmla="*/ 1729835 h 3578403"/>
              <a:gd name="connsiteX23" fmla="*/ 2829455 w 6006496"/>
              <a:gd name="connsiteY23" fmla="*/ 2031474 h 3578403"/>
              <a:gd name="connsiteX24" fmla="*/ 2106003 w 6006496"/>
              <a:gd name="connsiteY24" fmla="*/ 1621278 h 3578403"/>
              <a:gd name="connsiteX25" fmla="*/ 3552134 w 6006496"/>
              <a:gd name="connsiteY25" fmla="*/ 946679 h 3578403"/>
              <a:gd name="connsiteX26" fmla="*/ 5661238 w 6006496"/>
              <a:gd name="connsiteY26" fmla="*/ 22395 h 3578403"/>
              <a:gd name="connsiteX27" fmla="*/ 5866432 w 6006496"/>
              <a:gd name="connsiteY27" fmla="*/ 32864 h 3578403"/>
              <a:gd name="connsiteX28" fmla="*/ 6006496 w 6006496"/>
              <a:gd name="connsiteY28" fmla="*/ 54899 h 3578403"/>
              <a:gd name="connsiteX29" fmla="*/ 6006496 w 6006496"/>
              <a:gd name="connsiteY29" fmla="*/ 862026 h 3578403"/>
              <a:gd name="connsiteX30" fmla="*/ 5911939 w 6006496"/>
              <a:gd name="connsiteY30" fmla="*/ 832740 h 3578403"/>
              <a:gd name="connsiteX31" fmla="*/ 5661238 w 6006496"/>
              <a:gd name="connsiteY31" fmla="*/ 805551 h 3578403"/>
              <a:gd name="connsiteX32" fmla="*/ 4938560 w 6006496"/>
              <a:gd name="connsiteY32" fmla="*/ 1107190 h 3578403"/>
              <a:gd name="connsiteX33" fmla="*/ 4215108 w 6006496"/>
              <a:gd name="connsiteY33" fmla="*/ 696994 h 3578403"/>
              <a:gd name="connsiteX34" fmla="*/ 5661238 w 6006496"/>
              <a:gd name="connsiteY34" fmla="*/ 22395 h 3578403"/>
              <a:gd name="connsiteX35" fmla="*/ 6002875 w 6006496"/>
              <a:gd name="connsiteY35" fmla="*/ 0 h 3578403"/>
              <a:gd name="connsiteX36" fmla="*/ 6006496 w 6006496"/>
              <a:gd name="connsiteY36" fmla="*/ 871 h 3578403"/>
              <a:gd name="connsiteX37" fmla="*/ 6006496 w 6006496"/>
              <a:gd name="connsiteY37" fmla="*/ 4635 h 357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06496" h="3578403">
                <a:moveTo>
                  <a:pt x="3552134" y="946679"/>
                </a:moveTo>
                <a:cubicBezTo>
                  <a:pt x="4226741" y="946679"/>
                  <a:pt x="4580326" y="1256841"/>
                  <a:pt x="4864894" y="1506518"/>
                </a:cubicBezTo>
                <a:cubicBezTo>
                  <a:pt x="5102946" y="1715108"/>
                  <a:pt x="5275864" y="1866306"/>
                  <a:pt x="5642629" y="1871736"/>
                </a:cubicBezTo>
                <a:cubicBezTo>
                  <a:pt x="5650387" y="1871736"/>
                  <a:pt x="5676746" y="1871736"/>
                  <a:pt x="5683723" y="1871736"/>
                </a:cubicBezTo>
                <a:cubicBezTo>
                  <a:pt x="5774641" y="1870185"/>
                  <a:pt x="5853685" y="1859621"/>
                  <a:pt x="5924805" y="1841387"/>
                </a:cubicBezTo>
                <a:lnTo>
                  <a:pt x="6006496" y="1814810"/>
                </a:lnTo>
                <a:lnTo>
                  <a:pt x="6006496" y="2709765"/>
                </a:lnTo>
                <a:lnTo>
                  <a:pt x="5924950" y="2683371"/>
                </a:lnTo>
                <a:cubicBezTo>
                  <a:pt x="5853443" y="2665172"/>
                  <a:pt x="5773867" y="2654704"/>
                  <a:pt x="5682176" y="2653346"/>
                </a:cubicBezTo>
                <a:cubicBezTo>
                  <a:pt x="5668215" y="2653346"/>
                  <a:pt x="5655035" y="2654119"/>
                  <a:pt x="5641082" y="2653346"/>
                </a:cubicBezTo>
                <a:cubicBezTo>
                  <a:pt x="5277410" y="2659549"/>
                  <a:pt x="5104501" y="2809982"/>
                  <a:pt x="4867223" y="3018564"/>
                </a:cubicBezTo>
                <a:cubicBezTo>
                  <a:pt x="4582646" y="3268241"/>
                  <a:pt x="4229061" y="3578403"/>
                  <a:pt x="3554462" y="3578403"/>
                </a:cubicBezTo>
                <a:cubicBezTo>
                  <a:pt x="2879855" y="3578403"/>
                  <a:pt x="2525496" y="3268241"/>
                  <a:pt x="2241701" y="3018564"/>
                </a:cubicBezTo>
                <a:cubicBezTo>
                  <a:pt x="1999775" y="2806099"/>
                  <a:pt x="1825302" y="2653346"/>
                  <a:pt x="1445357" y="2653346"/>
                </a:cubicBezTo>
                <a:cubicBezTo>
                  <a:pt x="1104952" y="2653346"/>
                  <a:pt x="929714" y="2776637"/>
                  <a:pt x="723452" y="2954977"/>
                </a:cubicBezTo>
                <a:cubicBezTo>
                  <a:pt x="542011" y="2806099"/>
                  <a:pt x="310936" y="2644814"/>
                  <a:pt x="0" y="2544789"/>
                </a:cubicBezTo>
                <a:cubicBezTo>
                  <a:pt x="354359" y="2225322"/>
                  <a:pt x="669178" y="1882596"/>
                  <a:pt x="1446131" y="1870190"/>
                </a:cubicBezTo>
                <a:cubicBezTo>
                  <a:pt x="2120730" y="1870190"/>
                  <a:pt x="2474323" y="2180352"/>
                  <a:pt x="2758891" y="2430029"/>
                </a:cubicBezTo>
                <a:cubicBezTo>
                  <a:pt x="3000818" y="2642494"/>
                  <a:pt x="3175290" y="2795247"/>
                  <a:pt x="3555235" y="2795247"/>
                </a:cubicBezTo>
                <a:cubicBezTo>
                  <a:pt x="3935188" y="2795247"/>
                  <a:pt x="4109653" y="2641713"/>
                  <a:pt x="4350798" y="2430029"/>
                </a:cubicBezTo>
                <a:cubicBezTo>
                  <a:pt x="4412057" y="2376528"/>
                  <a:pt x="4477191" y="2319144"/>
                  <a:pt x="4547755" y="2264096"/>
                </a:cubicBezTo>
                <a:cubicBezTo>
                  <a:pt x="4475644" y="2207485"/>
                  <a:pt x="4409737" y="2150109"/>
                  <a:pt x="4347704" y="2095053"/>
                </a:cubicBezTo>
                <a:cubicBezTo>
                  <a:pt x="4105778" y="1882596"/>
                  <a:pt x="3931305" y="1729835"/>
                  <a:pt x="3551360" y="1729835"/>
                </a:cubicBezTo>
                <a:cubicBezTo>
                  <a:pt x="3210955" y="1729835"/>
                  <a:pt x="3035717" y="1853127"/>
                  <a:pt x="2829455" y="2031474"/>
                </a:cubicBezTo>
                <a:cubicBezTo>
                  <a:pt x="2648014" y="1882596"/>
                  <a:pt x="2416939" y="1721312"/>
                  <a:pt x="2106003" y="1621278"/>
                </a:cubicBezTo>
                <a:cubicBezTo>
                  <a:pt x="2468893" y="1290959"/>
                  <a:pt x="2775181" y="959085"/>
                  <a:pt x="3552134" y="946679"/>
                </a:cubicBezTo>
                <a:close/>
                <a:moveTo>
                  <a:pt x="5661238" y="22395"/>
                </a:moveTo>
                <a:cubicBezTo>
                  <a:pt x="5733353" y="22395"/>
                  <a:pt x="5801589" y="26079"/>
                  <a:pt x="5866432" y="32864"/>
                </a:cubicBezTo>
                <a:lnTo>
                  <a:pt x="6006496" y="54899"/>
                </a:lnTo>
                <a:lnTo>
                  <a:pt x="6006496" y="862026"/>
                </a:lnTo>
                <a:lnTo>
                  <a:pt x="5911939" y="832740"/>
                </a:lnTo>
                <a:cubicBezTo>
                  <a:pt x="5838371" y="815099"/>
                  <a:pt x="5756226" y="805551"/>
                  <a:pt x="5661238" y="805551"/>
                </a:cubicBezTo>
                <a:cubicBezTo>
                  <a:pt x="5320833" y="805551"/>
                  <a:pt x="5145595" y="928843"/>
                  <a:pt x="4938560" y="1107190"/>
                </a:cubicBezTo>
                <a:cubicBezTo>
                  <a:pt x="4757119" y="958312"/>
                  <a:pt x="4526044" y="797028"/>
                  <a:pt x="4215108" y="696994"/>
                </a:cubicBezTo>
                <a:cubicBezTo>
                  <a:pt x="4569467" y="357370"/>
                  <a:pt x="4884286" y="34801"/>
                  <a:pt x="5661238" y="22395"/>
                </a:cubicBezTo>
                <a:close/>
                <a:moveTo>
                  <a:pt x="6002875" y="0"/>
                </a:moveTo>
                <a:lnTo>
                  <a:pt x="6006496" y="871"/>
                </a:lnTo>
                <a:lnTo>
                  <a:pt x="6006496" y="463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550F2C1-9962-C68E-20FF-9AB8E0038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41" r="4428"/>
          <a:stretch>
            <a:fillRect/>
          </a:stretch>
        </p:blipFill>
        <p:spPr>
          <a:xfrm>
            <a:off x="0" y="-5181"/>
            <a:ext cx="12191886" cy="6863181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2D899078-3E4B-A6FC-8B29-67939971D316}"/>
              </a:ext>
            </a:extLst>
          </p:cNvPr>
          <p:cNvGrpSpPr/>
          <p:nvPr userDrawn="1"/>
        </p:nvGrpSpPr>
        <p:grpSpPr>
          <a:xfrm>
            <a:off x="6273263" y="4104803"/>
            <a:ext cx="5918623" cy="1683255"/>
            <a:chOff x="6273263" y="4104803"/>
            <a:chExt cx="5918623" cy="1683255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0C6986-35EE-E535-78A8-A71759559D5F}"/>
                </a:ext>
              </a:extLst>
            </p:cNvPr>
            <p:cNvSpPr/>
            <p:nvPr/>
          </p:nvSpPr>
          <p:spPr>
            <a:xfrm>
              <a:off x="10367433" y="5031206"/>
              <a:ext cx="1824453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E146BA6C-0F26-0D44-B037-25C95766D558}"/>
                </a:ext>
              </a:extLst>
            </p:cNvPr>
            <p:cNvSpPr/>
            <p:nvPr userDrawn="1"/>
          </p:nvSpPr>
          <p:spPr>
            <a:xfrm>
              <a:off x="6273263" y="4104803"/>
              <a:ext cx="4307394" cy="1683255"/>
            </a:xfrm>
            <a:custGeom>
              <a:avLst/>
              <a:gdLst>
                <a:gd name="connsiteX0" fmla="*/ 1425002 w 4307394"/>
                <a:gd name="connsiteY0" fmla="*/ 0 h 1683255"/>
                <a:gd name="connsiteX1" fmla="*/ 2718582 w 4307394"/>
                <a:gd name="connsiteY1" fmla="*/ 551660 h 1683255"/>
                <a:gd name="connsiteX2" fmla="*/ 3503291 w 4307394"/>
                <a:gd name="connsiteY2" fmla="*/ 911542 h 1683255"/>
                <a:gd name="connsiteX3" fmla="*/ 4033482 w 4307394"/>
                <a:gd name="connsiteY3" fmla="*/ 757195 h 1683255"/>
                <a:gd name="connsiteX4" fmla="*/ 4110871 w 4307394"/>
                <a:gd name="connsiteY4" fmla="*/ 700486 h 1683255"/>
                <a:gd name="connsiteX5" fmla="*/ 4125656 w 4307394"/>
                <a:gd name="connsiteY5" fmla="*/ 754238 h 1683255"/>
                <a:gd name="connsiteX6" fmla="*/ 4142324 w 4307394"/>
                <a:gd name="connsiteY6" fmla="*/ 832323 h 1683255"/>
                <a:gd name="connsiteX7" fmla="*/ 4178836 w 4307394"/>
                <a:gd name="connsiteY7" fmla="*/ 1011710 h 1683255"/>
                <a:gd name="connsiteX8" fmla="*/ 4205823 w 4307394"/>
                <a:gd name="connsiteY8" fmla="*/ 1146649 h 1683255"/>
                <a:gd name="connsiteX9" fmla="*/ 4232811 w 4307394"/>
                <a:gd name="connsiteY9" fmla="*/ 1272061 h 1683255"/>
                <a:gd name="connsiteX10" fmla="*/ 4291549 w 4307394"/>
                <a:gd name="connsiteY10" fmla="*/ 1448273 h 1683255"/>
                <a:gd name="connsiteX11" fmla="*/ 4307394 w 4307394"/>
                <a:gd name="connsiteY11" fmla="*/ 1491490 h 1683255"/>
                <a:gd name="connsiteX12" fmla="*/ 4293440 w 4307394"/>
                <a:gd name="connsiteY12" fmla="*/ 1499687 h 1683255"/>
                <a:gd name="connsiteX13" fmla="*/ 3502529 w 4307394"/>
                <a:gd name="connsiteY13" fmla="*/ 1683255 h 1683255"/>
                <a:gd name="connsiteX14" fmla="*/ 2208948 w 4307394"/>
                <a:gd name="connsiteY14" fmla="*/ 1131596 h 1683255"/>
                <a:gd name="connsiteX15" fmla="*/ 1424240 w 4307394"/>
                <a:gd name="connsiteY15" fmla="*/ 771714 h 1683255"/>
                <a:gd name="connsiteX16" fmla="*/ 712882 w 4307394"/>
                <a:gd name="connsiteY16" fmla="*/ 1068938 h 1683255"/>
                <a:gd name="connsiteX17" fmla="*/ 0 w 4307394"/>
                <a:gd name="connsiteY17" fmla="*/ 664743 h 1683255"/>
                <a:gd name="connsiteX18" fmla="*/ 1425002 w 4307394"/>
                <a:gd name="connsiteY18" fmla="*/ 0 h 168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07394" h="1683255">
                  <a:moveTo>
                    <a:pt x="1425002" y="0"/>
                  </a:moveTo>
                  <a:cubicBezTo>
                    <a:pt x="2089745" y="0"/>
                    <a:pt x="2438171" y="305631"/>
                    <a:pt x="2718582" y="551660"/>
                  </a:cubicBezTo>
                  <a:cubicBezTo>
                    <a:pt x="2956974" y="761020"/>
                    <a:pt x="3128897" y="911542"/>
                    <a:pt x="3503291" y="911542"/>
                  </a:cubicBezTo>
                  <a:cubicBezTo>
                    <a:pt x="3737292" y="911542"/>
                    <a:pt x="3892197" y="852444"/>
                    <a:pt x="4033482" y="757195"/>
                  </a:cubicBezTo>
                  <a:lnTo>
                    <a:pt x="4110871" y="700486"/>
                  </a:lnTo>
                  <a:lnTo>
                    <a:pt x="4125656" y="754238"/>
                  </a:lnTo>
                  <a:cubicBezTo>
                    <a:pt x="4131146" y="778811"/>
                    <a:pt x="4136371" y="805336"/>
                    <a:pt x="4142324" y="832323"/>
                  </a:cubicBezTo>
                  <a:cubicBezTo>
                    <a:pt x="4154230" y="886298"/>
                    <a:pt x="4168253" y="959322"/>
                    <a:pt x="4178836" y="1011710"/>
                  </a:cubicBezTo>
                  <a:cubicBezTo>
                    <a:pt x="4189419" y="1064098"/>
                    <a:pt x="4196827" y="1103257"/>
                    <a:pt x="4205823" y="1146649"/>
                  </a:cubicBezTo>
                  <a:cubicBezTo>
                    <a:pt x="4214819" y="1190041"/>
                    <a:pt x="4218523" y="1221790"/>
                    <a:pt x="4232811" y="1272061"/>
                  </a:cubicBezTo>
                  <a:cubicBezTo>
                    <a:pt x="4247099" y="1322332"/>
                    <a:pt x="4231224" y="1269944"/>
                    <a:pt x="4291549" y="1448273"/>
                  </a:cubicBezTo>
                  <a:lnTo>
                    <a:pt x="4307394" y="1491490"/>
                  </a:lnTo>
                  <a:lnTo>
                    <a:pt x="4293440" y="1499687"/>
                  </a:lnTo>
                  <a:cubicBezTo>
                    <a:pt x="4088190" y="1606848"/>
                    <a:pt x="3834900" y="1683255"/>
                    <a:pt x="3502529" y="1683255"/>
                  </a:cubicBezTo>
                  <a:cubicBezTo>
                    <a:pt x="2837778" y="1683255"/>
                    <a:pt x="2488597" y="1377625"/>
                    <a:pt x="2208948" y="1131596"/>
                  </a:cubicBezTo>
                  <a:cubicBezTo>
                    <a:pt x="1970557" y="922235"/>
                    <a:pt x="1798633" y="771714"/>
                    <a:pt x="1424240" y="771714"/>
                  </a:cubicBezTo>
                  <a:cubicBezTo>
                    <a:pt x="1088808" y="771714"/>
                    <a:pt x="916130" y="893203"/>
                    <a:pt x="712882" y="1068938"/>
                  </a:cubicBezTo>
                  <a:cubicBezTo>
                    <a:pt x="534092" y="922235"/>
                    <a:pt x="306393" y="763307"/>
                    <a:pt x="0" y="664743"/>
                  </a:cubicBezTo>
                  <a:cubicBezTo>
                    <a:pt x="349182" y="349944"/>
                    <a:pt x="659401" y="12225"/>
                    <a:pt x="1425002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E67D5B51-DA33-E282-EFAB-AA4A4DCBC27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1134" y="2630659"/>
            <a:ext cx="5212526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B1FACD99-B666-2835-D2DB-8878BE55FBA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01134" y="3859420"/>
            <a:ext cx="5212526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DDDF06C-4757-1D0E-0334-123F5D962FA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1134" y="4398762"/>
            <a:ext cx="5212526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7826244-70D1-A116-77D5-4A4EBF8135A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01134" y="6353166"/>
            <a:ext cx="5212526" cy="1384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3D62926B-90EA-6006-157E-723F989095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754" y="5669425"/>
            <a:ext cx="5079600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2EF16237-1CE9-85F0-9AA5-8325ED115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FB39BE-3919-9BC0-EA2E-D35D041DAE9E}"/>
              </a:ext>
            </a:extLst>
          </p:cNvPr>
          <p:cNvGrpSpPr/>
          <p:nvPr userDrawn="1"/>
        </p:nvGrpSpPr>
        <p:grpSpPr>
          <a:xfrm>
            <a:off x="576120" y="837102"/>
            <a:ext cx="4232947" cy="585299"/>
            <a:chOff x="3651227" y="3078934"/>
            <a:chExt cx="4888873" cy="675995"/>
          </a:xfrm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C0BEEA1B-8A23-176A-EB2A-EB89D2FBAECC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0">
              <a:extLst>
                <a:ext uri="{FF2B5EF4-FFF2-40B4-BE49-F238E27FC236}">
                  <a16:creationId xmlns:a16="http://schemas.microsoft.com/office/drawing/2014/main" id="{0F0C3BB0-CA5B-B87D-F3DE-E86BEC9F87F1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B953C74-DB9E-3F57-4FF7-800EA15DA838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5" y="3078934"/>
              <a:ext cx="0" cy="675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64123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0 2.96296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0 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0 L -4.16667E-7 0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0091 -3.33333E-6 L -3.33333E-6 -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0.03472 L -8.33333E-7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19 -0.00024 L -8.33333E-7 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9 -0.00023 L 2.08333E-7 -4.0740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000"/>
                  </p:stCondLst>
                  <p:childTnLst>
                    <p:animMotion origin="layout" path="M -8.33333E-7 -0.03472 L -8.33333E-7 -3.7037E-7 " pathEditMode="relative" rAng="0" ptsTypes="AA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0"/>
                  </p:stCondLst>
                  <p:childTnLst>
                    <p:animMotion origin="layout" path="M -0.01719 -0.00024 L -8.33333E-7 4.44444E-6 " pathEditMode="relative" rAng="0" ptsTypes="AA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0"/>
                  </p:stCondLst>
                  <p:childTnLst>
                    <p:animMotion origin="layout" path="M -0.01719 -0.00023 L 2.08333E-7 -4.07407E-6 " pathEditMode="relative" rAng="0" ptsTypes="AA">
                      <p:cBhvr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-form: Shape 10">
            <a:extLst>
              <a:ext uri="{FF2B5EF4-FFF2-40B4-BE49-F238E27FC236}">
                <a16:creationId xmlns:a16="http://schemas.microsoft.com/office/drawing/2014/main" id="{C312938E-7040-DE6B-B098-7DBEB977E0D9}"/>
              </a:ext>
            </a:extLst>
          </p:cNvPr>
          <p:cNvSpPr/>
          <p:nvPr userDrawn="1"/>
        </p:nvSpPr>
        <p:spPr>
          <a:xfrm>
            <a:off x="4417623" y="0"/>
            <a:ext cx="7774377" cy="6858001"/>
          </a:xfrm>
          <a:custGeom>
            <a:avLst/>
            <a:gdLst>
              <a:gd name="connsiteX0" fmla="*/ 1811400 w 7774377"/>
              <a:gd name="connsiteY0" fmla="*/ 0 h 6858001"/>
              <a:gd name="connsiteX1" fmla="*/ 2252423 w 7774377"/>
              <a:gd name="connsiteY1" fmla="*/ 0 h 6858001"/>
              <a:gd name="connsiteX2" fmla="*/ 5971421 w 7774377"/>
              <a:gd name="connsiteY2" fmla="*/ 0 h 6858001"/>
              <a:gd name="connsiteX3" fmla="*/ 6412445 w 7774377"/>
              <a:gd name="connsiteY3" fmla="*/ 0 h 6858001"/>
              <a:gd name="connsiteX4" fmla="*/ 6412445 w 7774377"/>
              <a:gd name="connsiteY4" fmla="*/ 1 h 6858001"/>
              <a:gd name="connsiteX5" fmla="*/ 7333354 w 7774377"/>
              <a:gd name="connsiteY5" fmla="*/ 1 h 6858001"/>
              <a:gd name="connsiteX6" fmla="*/ 7774377 w 7774377"/>
              <a:gd name="connsiteY6" fmla="*/ 1 h 6858001"/>
              <a:gd name="connsiteX7" fmla="*/ 7774377 w 7774377"/>
              <a:gd name="connsiteY7" fmla="*/ 6858001 h 6858001"/>
              <a:gd name="connsiteX8" fmla="*/ 7333354 w 7774377"/>
              <a:gd name="connsiteY8" fmla="*/ 6858001 h 6858001"/>
              <a:gd name="connsiteX9" fmla="*/ 3175115 w 7774377"/>
              <a:gd name="connsiteY9" fmla="*/ 6858001 h 6858001"/>
              <a:gd name="connsiteX10" fmla="*/ 2734092 w 7774377"/>
              <a:gd name="connsiteY10" fmla="*/ 6858001 h 6858001"/>
              <a:gd name="connsiteX11" fmla="*/ 1298622 w 7774377"/>
              <a:gd name="connsiteY11" fmla="*/ 6858001 h 6858001"/>
              <a:gd name="connsiteX12" fmla="*/ 857599 w 7774377"/>
              <a:gd name="connsiteY12" fmla="*/ 6858001 h 6858001"/>
              <a:gd name="connsiteX13" fmla="*/ 677947 w 7774377"/>
              <a:gd name="connsiteY13" fmla="*/ 6494415 h 6858001"/>
              <a:gd name="connsiteX14" fmla="*/ 0 w 7774377"/>
              <a:gd name="connsiteY14" fmla="*/ 3429001 h 6858001"/>
              <a:gd name="connsiteX15" fmla="*/ 0 w 7774377"/>
              <a:gd name="connsiteY15" fmla="*/ 3429000 h 6858001"/>
              <a:gd name="connsiteX16" fmla="*/ 2 w 7774377"/>
              <a:gd name="connsiteY16" fmla="*/ 3428994 h 6858001"/>
              <a:gd name="connsiteX17" fmla="*/ 11142 w 7774377"/>
              <a:gd name="connsiteY17" fmla="*/ 3027246 h 6858001"/>
              <a:gd name="connsiteX18" fmla="*/ 677947 w 7774377"/>
              <a:gd name="connsiteY18" fmla="*/ 363588 h 6858001"/>
              <a:gd name="connsiteX19" fmla="*/ 857599 w 7774377"/>
              <a:gd name="connsiteY19" fmla="*/ 1 h 6858001"/>
              <a:gd name="connsiteX20" fmla="*/ 1298622 w 7774377"/>
              <a:gd name="connsiteY20" fmla="*/ 1 h 6858001"/>
              <a:gd name="connsiteX21" fmla="*/ 1811398 w 7774377"/>
              <a:gd name="connsiteY2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74377" h="6858001">
                <a:moveTo>
                  <a:pt x="1811400" y="0"/>
                </a:moveTo>
                <a:lnTo>
                  <a:pt x="2252423" y="0"/>
                </a:lnTo>
                <a:lnTo>
                  <a:pt x="5971421" y="0"/>
                </a:lnTo>
                <a:lnTo>
                  <a:pt x="6412445" y="0"/>
                </a:lnTo>
                <a:lnTo>
                  <a:pt x="6412445" y="1"/>
                </a:lnTo>
                <a:lnTo>
                  <a:pt x="7333354" y="1"/>
                </a:lnTo>
                <a:lnTo>
                  <a:pt x="7774377" y="1"/>
                </a:lnTo>
                <a:lnTo>
                  <a:pt x="7774377" y="6858001"/>
                </a:lnTo>
                <a:lnTo>
                  <a:pt x="7333354" y="6858001"/>
                </a:lnTo>
                <a:lnTo>
                  <a:pt x="3175115" y="6858001"/>
                </a:lnTo>
                <a:lnTo>
                  <a:pt x="2734092" y="6858001"/>
                </a:lnTo>
                <a:lnTo>
                  <a:pt x="1298622" y="6858001"/>
                </a:lnTo>
                <a:lnTo>
                  <a:pt x="857599" y="6858001"/>
                </a:lnTo>
                <a:lnTo>
                  <a:pt x="677947" y="6494415"/>
                </a:lnTo>
                <a:cubicBezTo>
                  <a:pt x="239359" y="5538570"/>
                  <a:pt x="0" y="4506091"/>
                  <a:pt x="0" y="3429001"/>
                </a:cubicBezTo>
                <a:lnTo>
                  <a:pt x="0" y="3429000"/>
                </a:lnTo>
                <a:lnTo>
                  <a:pt x="2" y="3428994"/>
                </a:lnTo>
                <a:lnTo>
                  <a:pt x="11142" y="3027246"/>
                </a:lnTo>
                <a:cubicBezTo>
                  <a:pt x="62953" y="2094989"/>
                  <a:pt x="294183" y="1199953"/>
                  <a:pt x="677947" y="363588"/>
                </a:cubicBezTo>
                <a:lnTo>
                  <a:pt x="857599" y="1"/>
                </a:lnTo>
                <a:lnTo>
                  <a:pt x="1298622" y="1"/>
                </a:lnTo>
                <a:lnTo>
                  <a:pt x="1811398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</a:endParaRP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B0DAD0A2-8233-7B1A-C952-0DF936CDBE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16559" y="1787405"/>
            <a:ext cx="2467053" cy="1188000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  <a:lvl2pPr>
              <a:defRPr lang="en-GB" sz="900" dirty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867BD2-110D-A4CC-2577-C43C789A1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368300"/>
            <a:ext cx="4320000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edit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80C33-F02C-DE4D-7864-CEA8C3E64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126" y="6337777"/>
            <a:ext cx="3960000" cy="153888"/>
          </a:xfrm>
        </p:spPr>
        <p:txBody>
          <a:bodyPr/>
          <a:lstStyle/>
          <a:p>
            <a:pPr>
              <a:defRPr/>
            </a:pPr>
            <a:r>
              <a:rPr lang="en-GB" dirty="0"/>
              <a:t>[Document classification]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0AC645-09CE-6BA6-5EB0-3238570A43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E9BCD0-5CBE-3540-DF4B-38683266C848}"/>
              </a:ext>
            </a:extLst>
          </p:cNvPr>
          <p:cNvCxnSpPr>
            <a:cxnSpLocks/>
            <a:stCxn id="19" idx="4"/>
            <a:endCxn id="32" idx="0"/>
          </p:cNvCxnSpPr>
          <p:nvPr userDrawn="1"/>
        </p:nvCxnSpPr>
        <p:spPr>
          <a:xfrm>
            <a:off x="8642610" y="1672135"/>
            <a:ext cx="0" cy="3161354"/>
          </a:xfrm>
          <a:prstGeom prst="line">
            <a:avLst/>
          </a:prstGeom>
          <a:ln w="50800" cap="rnd">
            <a:solidFill>
              <a:schemeClr val="bg1"/>
            </a:solidFill>
            <a:prstDash val="sysDot"/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EC9ED988-3B79-B985-CDB5-06121EB8AFEF}"/>
              </a:ext>
            </a:extLst>
          </p:cNvPr>
          <p:cNvSpPr/>
          <p:nvPr userDrawn="1"/>
        </p:nvSpPr>
        <p:spPr>
          <a:xfrm>
            <a:off x="4178631" y="1704636"/>
            <a:ext cx="1361198" cy="1361198"/>
          </a:xfrm>
          <a:prstGeom prst="ellipse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accent1"/>
            </a:solidFill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914309">
              <a:lnSpc>
                <a:spcPct val="90000"/>
              </a:lnSpc>
            </a:pPr>
            <a:endParaRPr lang="en-GB" sz="1200" b="1" dirty="0">
              <a:solidFill>
                <a:schemeClr val="bg1">
                  <a:alpha val="0"/>
                </a:schemeClr>
              </a:solidFill>
              <a:latin typeface="+mj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B8C7CF-5D03-EF8F-24E2-B0C0E5FFAD83}"/>
              </a:ext>
            </a:extLst>
          </p:cNvPr>
          <p:cNvSpPr/>
          <p:nvPr userDrawn="1"/>
        </p:nvSpPr>
        <p:spPr>
          <a:xfrm>
            <a:off x="4178631" y="3452146"/>
            <a:ext cx="1361198" cy="1361198"/>
          </a:xfrm>
          <a:prstGeom prst="ellipse">
            <a:avLst/>
          </a:prstGeom>
          <a:solidFill>
            <a:schemeClr val="bg2">
              <a:lumMod val="95000"/>
            </a:schemeClr>
          </a:solidFill>
          <a:ln w="9525">
            <a:solidFill>
              <a:schemeClr val="accent1"/>
            </a:solidFill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defTabSz="914309">
              <a:lnSpc>
                <a:spcPct val="90000"/>
              </a:lnSpc>
            </a:pPr>
            <a:endParaRPr lang="en-GB" sz="1200" b="1" dirty="0">
              <a:solidFill>
                <a:schemeClr val="bg1">
                  <a:alpha val="0"/>
                </a:schemeClr>
              </a:solidFill>
              <a:latin typeface="+mj-lt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8C6315-B7CB-199A-F833-CC620F5DABD4}"/>
              </a:ext>
            </a:extLst>
          </p:cNvPr>
          <p:cNvGrpSpPr/>
          <p:nvPr userDrawn="1"/>
        </p:nvGrpSpPr>
        <p:grpSpPr>
          <a:xfrm>
            <a:off x="8509932" y="1406779"/>
            <a:ext cx="265356" cy="265356"/>
            <a:chOff x="8674688" y="1467221"/>
            <a:chExt cx="265356" cy="26535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F78537-BE8B-0487-9365-121EC8B68247}"/>
                </a:ext>
              </a:extLst>
            </p:cNvPr>
            <p:cNvSpPr/>
            <p:nvPr/>
          </p:nvSpPr>
          <p:spPr>
            <a:xfrm>
              <a:off x="8674688" y="1467221"/>
              <a:ext cx="265356" cy="2653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59734C-78B8-473D-6810-1337156A3072}"/>
                </a:ext>
              </a:extLst>
            </p:cNvPr>
            <p:cNvSpPr/>
            <p:nvPr/>
          </p:nvSpPr>
          <p:spPr>
            <a:xfrm>
              <a:off x="8713359" y="1505892"/>
              <a:ext cx="188014" cy="188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C3C861-BB8B-64C2-1052-F23DEEE32A95}"/>
              </a:ext>
            </a:extLst>
          </p:cNvPr>
          <p:cNvGrpSpPr/>
          <p:nvPr userDrawn="1"/>
        </p:nvGrpSpPr>
        <p:grpSpPr>
          <a:xfrm>
            <a:off x="8509932" y="3120134"/>
            <a:ext cx="265356" cy="265356"/>
            <a:chOff x="8674688" y="3185317"/>
            <a:chExt cx="265356" cy="265356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2791DAE-4261-5913-AFEA-77BA20F9A059}"/>
                </a:ext>
              </a:extLst>
            </p:cNvPr>
            <p:cNvSpPr/>
            <p:nvPr/>
          </p:nvSpPr>
          <p:spPr>
            <a:xfrm>
              <a:off x="8674688" y="3185317"/>
              <a:ext cx="265356" cy="2653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E4168B5-52DE-E924-803B-7A09C28CEC2C}"/>
                </a:ext>
              </a:extLst>
            </p:cNvPr>
            <p:cNvSpPr/>
            <p:nvPr/>
          </p:nvSpPr>
          <p:spPr>
            <a:xfrm>
              <a:off x="8713359" y="3223988"/>
              <a:ext cx="188014" cy="188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ECC5FC-ABE5-72D4-8175-62AE94162B69}"/>
              </a:ext>
            </a:extLst>
          </p:cNvPr>
          <p:cNvGrpSpPr/>
          <p:nvPr userDrawn="1"/>
        </p:nvGrpSpPr>
        <p:grpSpPr>
          <a:xfrm>
            <a:off x="8509932" y="4833489"/>
            <a:ext cx="265356" cy="265356"/>
            <a:chOff x="8674688" y="4889763"/>
            <a:chExt cx="265356" cy="265356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B53A14D-BE51-19B5-4D27-3F6D5E2253B0}"/>
                </a:ext>
              </a:extLst>
            </p:cNvPr>
            <p:cNvSpPr/>
            <p:nvPr/>
          </p:nvSpPr>
          <p:spPr>
            <a:xfrm>
              <a:off x="8674688" y="4889763"/>
              <a:ext cx="265356" cy="26535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3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DBC97F6-5233-53DB-E01B-9EF9D8FB3F23}"/>
                </a:ext>
              </a:extLst>
            </p:cNvPr>
            <p:cNvSpPr/>
            <p:nvPr/>
          </p:nvSpPr>
          <p:spPr>
            <a:xfrm>
              <a:off x="8713359" y="4928434"/>
              <a:ext cx="188014" cy="18801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</a:pP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Free-form: Shape 4">
            <a:extLst>
              <a:ext uri="{FF2B5EF4-FFF2-40B4-BE49-F238E27FC236}">
                <a16:creationId xmlns:a16="http://schemas.microsoft.com/office/drawing/2014/main" id="{5DD9E137-4747-A266-3ED3-89B27C64FA1F}"/>
              </a:ext>
            </a:extLst>
          </p:cNvPr>
          <p:cNvSpPr/>
          <p:nvPr userDrawn="1"/>
        </p:nvSpPr>
        <p:spPr>
          <a:xfrm>
            <a:off x="381000" y="1791235"/>
            <a:ext cx="45720" cy="1188000"/>
          </a:xfrm>
          <a:custGeom>
            <a:avLst/>
            <a:gdLst>
              <a:gd name="connsiteX0" fmla="*/ 0 w 45720"/>
              <a:gd name="connsiteY0" fmla="*/ 0 h 720000"/>
              <a:gd name="connsiteX1" fmla="*/ 45720 w 45720"/>
              <a:gd name="connsiteY1" fmla="*/ 0 h 720000"/>
              <a:gd name="connsiteX2" fmla="*/ 45720 w 45720"/>
              <a:gd name="connsiteY2" fmla="*/ 720000 h 720000"/>
              <a:gd name="connsiteX3" fmla="*/ 0 w 45720"/>
              <a:gd name="connsiteY3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" h="720000">
                <a:moveTo>
                  <a:pt x="0" y="0"/>
                </a:moveTo>
                <a:lnTo>
                  <a:pt x="45720" y="0"/>
                </a:lnTo>
                <a:lnTo>
                  <a:pt x="4572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7" name="Free-form: Shape 4">
            <a:extLst>
              <a:ext uri="{FF2B5EF4-FFF2-40B4-BE49-F238E27FC236}">
                <a16:creationId xmlns:a16="http://schemas.microsoft.com/office/drawing/2014/main" id="{D880CDF7-890E-7A4E-7634-3B31D9B99BDD}"/>
              </a:ext>
            </a:extLst>
          </p:cNvPr>
          <p:cNvSpPr/>
          <p:nvPr userDrawn="1"/>
        </p:nvSpPr>
        <p:spPr>
          <a:xfrm>
            <a:off x="381000" y="3538745"/>
            <a:ext cx="45720" cy="1188000"/>
          </a:xfrm>
          <a:custGeom>
            <a:avLst/>
            <a:gdLst>
              <a:gd name="connsiteX0" fmla="*/ 0 w 45720"/>
              <a:gd name="connsiteY0" fmla="*/ 0 h 720000"/>
              <a:gd name="connsiteX1" fmla="*/ 45720 w 45720"/>
              <a:gd name="connsiteY1" fmla="*/ 0 h 720000"/>
              <a:gd name="connsiteX2" fmla="*/ 45720 w 45720"/>
              <a:gd name="connsiteY2" fmla="*/ 720000 h 720000"/>
              <a:gd name="connsiteX3" fmla="*/ 0 w 45720"/>
              <a:gd name="connsiteY3" fmla="*/ 72000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" h="720000">
                <a:moveTo>
                  <a:pt x="0" y="0"/>
                </a:moveTo>
                <a:lnTo>
                  <a:pt x="45720" y="0"/>
                </a:lnTo>
                <a:lnTo>
                  <a:pt x="45720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D729C849-08DA-6E7B-7F0D-68B13D1D50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0999" y="918083"/>
            <a:ext cx="4320000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43">
            <a:extLst>
              <a:ext uri="{FF2B5EF4-FFF2-40B4-BE49-F238E27FC236}">
                <a16:creationId xmlns:a16="http://schemas.microsoft.com/office/drawing/2014/main" id="{39489169-429B-7FC5-2FD7-9DF405B96A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2745" y="2016771"/>
            <a:ext cx="737338" cy="73693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5" name="Text Placeholder 15">
            <a:extLst>
              <a:ext uri="{FF2B5EF4-FFF2-40B4-BE49-F238E27FC236}">
                <a16:creationId xmlns:a16="http://schemas.microsoft.com/office/drawing/2014/main" id="{1DD4A4C9-2BF1-A1EF-459F-16E7C00C2E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132747" y="1764782"/>
            <a:ext cx="2687777" cy="5832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A9F772FA-8EB2-7425-28AC-2A741F1CD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2745" y="3764281"/>
            <a:ext cx="737338" cy="736930"/>
          </a:xfrm>
          <a:noFill/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7" name="Text Placeholder 15">
            <a:extLst>
              <a:ext uri="{FF2B5EF4-FFF2-40B4-BE49-F238E27FC236}">
                <a16:creationId xmlns:a16="http://schemas.microsoft.com/office/drawing/2014/main" id="{5DB2EE76-B80C-55F6-5DFD-DFB52F7A25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16109" y="2005908"/>
            <a:ext cx="2441858" cy="969496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1400" dirty="0"/>
            </a:lvl1pPr>
            <a:lvl2pPr>
              <a:defRPr lang="en-GB" sz="900" dirty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5">
            <a:extLst>
              <a:ext uri="{FF2B5EF4-FFF2-40B4-BE49-F238E27FC236}">
                <a16:creationId xmlns:a16="http://schemas.microsoft.com/office/drawing/2014/main" id="{BB685609-4DD6-C1D0-2A6D-809B950988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16109" y="1787404"/>
            <a:ext cx="2441858" cy="1938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1400" b="1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2AD2896F-085D-074D-4655-7BA28363AE9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16109" y="3762857"/>
            <a:ext cx="2441858" cy="969496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1400" dirty="0"/>
            </a:lvl1pPr>
            <a:lvl2pPr>
              <a:defRPr lang="en-GB" sz="900" dirty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C1F3AC88-7D05-8D4F-B03D-1E5E6C1014D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16109" y="3544353"/>
            <a:ext cx="2441858" cy="1938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sz="1400" b="1" dirty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B2342475-3BE0-BF22-4C0E-E8538C8BC0A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16559" y="3544354"/>
            <a:ext cx="2467053" cy="1182392"/>
          </a:xfr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  <a:lvl2pPr>
              <a:defRPr lang="en-GB" sz="900" dirty="0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B480A532-FEBE-96E3-DADC-378A898D3AB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41753" y="2122086"/>
            <a:ext cx="1034954" cy="526298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en-GB" sz="3800" b="1" spc="-15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 algn="ctr"/>
            <a:r>
              <a:rPr lang="en-GB" dirty="0"/>
              <a:t>XX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314A9325-31AD-91EB-6178-96E2E2A9E4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1753" y="3869596"/>
            <a:ext cx="1034954" cy="526298"/>
          </a:xfr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en-GB" sz="3800" b="1" spc="-15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 algn="ctr">
              <a:spcBef>
                <a:spcPts val="0"/>
              </a:spcBef>
            </a:pPr>
            <a:r>
              <a:rPr lang="en-GB" dirty="0"/>
              <a:t>XX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D4C31F20-F198-AB27-019E-12E2AF866BA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132747" y="1438316"/>
            <a:ext cx="2687778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5">
            <a:extLst>
              <a:ext uri="{FF2B5EF4-FFF2-40B4-BE49-F238E27FC236}">
                <a16:creationId xmlns:a16="http://schemas.microsoft.com/office/drawing/2014/main" id="{9AE7E8C0-7C60-5855-D622-7AEC2A3F965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9132747" y="3480128"/>
            <a:ext cx="2687777" cy="5832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id="{0BD980F6-F54C-9B15-8D92-73739F7C8C2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132747" y="3153662"/>
            <a:ext cx="2687778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id="{474AA5BE-6C70-0E1C-1C0B-A01F93CAA24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132747" y="5199647"/>
            <a:ext cx="2687777" cy="5832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GB" sz="1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5">
            <a:extLst>
              <a:ext uri="{FF2B5EF4-FFF2-40B4-BE49-F238E27FC236}">
                <a16:creationId xmlns:a16="http://schemas.microsoft.com/office/drawing/2014/main" id="{2B0B5D01-B022-A45B-E355-E3F9D4F794F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132747" y="4873181"/>
            <a:ext cx="2687778" cy="22159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GB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D21DA4-3F2A-869C-9FF0-4E053275C519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6407C455-5209-19E8-3FE9-2DAEC6114E87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10">
              <a:extLst>
                <a:ext uri="{FF2B5EF4-FFF2-40B4-BE49-F238E27FC236}">
                  <a16:creationId xmlns:a16="http://schemas.microsoft.com/office/drawing/2014/main" id="{D95F64E2-E6EE-DCD2-E962-E054764AB135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712E1D2-38C0-4B80-84C6-80BD03FDCE3F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428102D-19DE-E13A-2699-F62142FE12D6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E5045BA2-7A77-A476-901C-C37C0D6D3FB3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80999" y="1681362"/>
            <a:ext cx="11439525" cy="431329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F3BA1C-59C3-4EB9-980F-4A142888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11439526" cy="4431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C30CAE-D6AA-A8EE-250E-F670A7E2A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[Document classification]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F1216-A453-1C67-F4CF-EC755734FE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B83F45-0881-4782-E2B3-639B707CD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0999" y="918083"/>
            <a:ext cx="11439526" cy="276999"/>
          </a:xfrm>
        </p:spPr>
        <p:txBody>
          <a:bodyPr wrap="square">
            <a:spAutoFit/>
          </a:bodyPr>
          <a:lstStyle>
            <a:lvl1pPr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4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B36E9-1164-1FAE-2B5A-B18D3574E6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6126" y="6337777"/>
            <a:ext cx="4320000" cy="153888"/>
          </a:xfrm>
        </p:spPr>
        <p:txBody>
          <a:bodyPr/>
          <a:lstStyle/>
          <a:p>
            <a:pPr>
              <a:defRPr/>
            </a:pPr>
            <a:r>
              <a:rPr lang="en-GB" dirty="0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98D1025-FDE1-3905-A230-AEF43F135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68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729B669-AE04-5752-924B-3DDD5B988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999" y="6353167"/>
            <a:ext cx="4680000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D43851-4B7A-8A16-6C9D-0E25B7214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254537"/>
            <a:ext cx="6799290" cy="1329595"/>
          </a:xfrm>
        </p:spPr>
        <p:txBody>
          <a:bodyPr anchor="b" anchorCtr="0">
            <a:spAutoFit/>
          </a:bodyPr>
          <a:lstStyle>
            <a:lvl1pPr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7F02F6-FA50-AA75-6424-4E3B4485AE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7" y="5323706"/>
            <a:ext cx="7921173" cy="569387"/>
          </a:xfrm>
        </p:spPr>
        <p:txBody>
          <a:bodyPr wrap="square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2025 Fox-IT BV. All rights reserved.</a:t>
            </a:r>
          </a:p>
          <a:p>
            <a:pPr lvl="0"/>
            <a:r>
              <a:rPr lang="en-US" dirty="0"/>
              <a:t>Please see www.fox-it.com for further details. No reproduction is permitted in whole or part without written permission of Fox-IT BV.</a:t>
            </a:r>
          </a:p>
          <a:p>
            <a:pPr lvl="0"/>
            <a:r>
              <a:rPr lang="en-US" dirty="0"/>
              <a:t>This content is for general purposes only and should not be used as a substitute for consultation with professional advisors.</a:t>
            </a:r>
            <a:endParaRPr lang="en-GB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E682EB9-BB60-3C83-138B-489D24C033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491" y="4315420"/>
            <a:ext cx="3812088" cy="2769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20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6">
            <a:extLst>
              <a:ext uri="{FF2B5EF4-FFF2-40B4-BE49-F238E27FC236}">
                <a16:creationId xmlns:a16="http://schemas.microsoft.com/office/drawing/2014/main" id="{ECADD37B-C349-673E-42DB-DDD27ADED6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998" y="4111919"/>
            <a:ext cx="45719" cy="684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3EA775-8FE8-306A-6803-A34B4E6A5EFC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4CBF3344-D1B0-9150-DB76-DFD254D1388F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0">
              <a:extLst>
                <a:ext uri="{FF2B5EF4-FFF2-40B4-BE49-F238E27FC236}">
                  <a16:creationId xmlns:a16="http://schemas.microsoft.com/office/drawing/2014/main" id="{B3F43F75-567C-75B3-6DBF-DCA3AB941594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3879281-5CA3-8CBA-20CC-EAC336581416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383CD82-EA63-BBAE-7610-EC2F724900BC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3"/>
                </a:solidFill>
              </a:rPr>
              <a:t> | </a:t>
            </a:r>
            <a:r>
              <a:rPr lang="en-GB" sz="10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5EEB659-8E20-49B7-93C8-C35DAEE08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94" y="173075"/>
            <a:ext cx="10656000" cy="5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rgbClr val="0B19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F980E28C-1B76-4073-84B1-6B745F476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1494" y="842791"/>
            <a:ext cx="11684717" cy="50830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Clr>
                <a:schemeClr val="accent1"/>
              </a:buClr>
              <a:defRPr sz="1000">
                <a:solidFill>
                  <a:srgbClr val="0B1932"/>
                </a:solidFill>
              </a:defRPr>
            </a:lvl1pPr>
            <a:lvl2pPr>
              <a:buClr>
                <a:schemeClr val="accent1"/>
              </a:buClr>
              <a:defRPr sz="1000">
                <a:solidFill>
                  <a:srgbClr val="0B1932"/>
                </a:solidFill>
              </a:defRPr>
            </a:lvl2pPr>
            <a:lvl3pPr>
              <a:buClr>
                <a:schemeClr val="accent1"/>
              </a:buClr>
              <a:defRPr sz="1000">
                <a:solidFill>
                  <a:srgbClr val="0B1932"/>
                </a:solidFill>
              </a:defRPr>
            </a:lvl3pPr>
            <a:lvl4pPr>
              <a:buClr>
                <a:schemeClr val="accent1"/>
              </a:buClr>
              <a:defRPr sz="1000">
                <a:solidFill>
                  <a:srgbClr val="0B1932"/>
                </a:solidFill>
              </a:defRPr>
            </a:lvl4pPr>
            <a:lvl5pPr>
              <a:buClr>
                <a:schemeClr val="accent1"/>
              </a:buClr>
              <a:defRPr sz="1000">
                <a:solidFill>
                  <a:srgbClr val="0B193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103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CB73-DF9E-F581-8532-35AE9F6D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296724"/>
            <a:ext cx="10181685" cy="44319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09BDA0-AF00-EA46-3910-71F25F1C31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998" y="1114139"/>
            <a:ext cx="9539998" cy="1415772"/>
          </a:xfrm>
        </p:spPr>
        <p:txBody>
          <a:bodyPr>
            <a:sp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F00D50-C457-6D84-AE58-CB8D9228EB0D}"/>
              </a:ext>
            </a:extLst>
          </p:cNvPr>
          <p:cNvCxnSpPr>
            <a:cxnSpLocks/>
          </p:cNvCxnSpPr>
          <p:nvPr userDrawn="1"/>
        </p:nvCxnSpPr>
        <p:spPr>
          <a:xfrm>
            <a:off x="380998" y="927030"/>
            <a:ext cx="1143952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5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5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D9343492-387D-6116-B4FA-BEE3B9986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28"/>
          <a:stretch>
            <a:fillRect/>
          </a:stretch>
        </p:blipFill>
        <p:spPr>
          <a:xfrm>
            <a:off x="0" y="-5181"/>
            <a:ext cx="12192000" cy="6868361"/>
          </a:xfrm>
          <a:prstGeom prst="rect">
            <a:avLst/>
          </a:prstGeom>
        </p:spPr>
      </p:pic>
      <p:sp>
        <p:nvSpPr>
          <p:cNvPr id="25" name="Free-form: Shape 24">
            <a:extLst>
              <a:ext uri="{FF2B5EF4-FFF2-40B4-BE49-F238E27FC236}">
                <a16:creationId xmlns:a16="http://schemas.microsoft.com/office/drawing/2014/main" id="{E3F2927F-B816-D2DC-8C16-D7CB59D0E3A0}"/>
              </a:ext>
            </a:extLst>
          </p:cNvPr>
          <p:cNvSpPr/>
          <p:nvPr userDrawn="1"/>
        </p:nvSpPr>
        <p:spPr>
          <a:xfrm>
            <a:off x="0" y="0"/>
            <a:ext cx="8390467" cy="6858000"/>
          </a:xfrm>
          <a:custGeom>
            <a:avLst/>
            <a:gdLst>
              <a:gd name="connsiteX0" fmla="*/ 0 w 8390467"/>
              <a:gd name="connsiteY0" fmla="*/ 0 h 6858000"/>
              <a:gd name="connsiteX1" fmla="*/ 7706125 w 8390467"/>
              <a:gd name="connsiteY1" fmla="*/ 0 h 6858000"/>
              <a:gd name="connsiteX2" fmla="*/ 7849483 w 8390467"/>
              <a:gd name="connsiteY2" fmla="*/ 363587 h 6858000"/>
              <a:gd name="connsiteX3" fmla="*/ 8390467 w 8390467"/>
              <a:gd name="connsiteY3" fmla="*/ 3429000 h 6858000"/>
              <a:gd name="connsiteX4" fmla="*/ 7849483 w 8390467"/>
              <a:gd name="connsiteY4" fmla="*/ 6494414 h 6858000"/>
              <a:gd name="connsiteX5" fmla="*/ 7706125 w 8390467"/>
              <a:gd name="connsiteY5" fmla="*/ 6858000 h 6858000"/>
              <a:gd name="connsiteX6" fmla="*/ 0 w 8390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0467" h="6858000">
                <a:moveTo>
                  <a:pt x="0" y="0"/>
                </a:moveTo>
                <a:lnTo>
                  <a:pt x="7706125" y="0"/>
                </a:lnTo>
                <a:lnTo>
                  <a:pt x="7849483" y="363587"/>
                </a:lnTo>
                <a:cubicBezTo>
                  <a:pt x="8199465" y="1319432"/>
                  <a:pt x="8390467" y="2351910"/>
                  <a:pt x="8390467" y="3429000"/>
                </a:cubicBezTo>
                <a:cubicBezTo>
                  <a:pt x="8390467" y="4506090"/>
                  <a:pt x="8199465" y="5538569"/>
                  <a:pt x="7849483" y="6494414"/>
                </a:cubicBezTo>
                <a:lnTo>
                  <a:pt x="770612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6688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7B0A88-D197-07E4-DA9D-122555E42A49}"/>
              </a:ext>
            </a:extLst>
          </p:cNvPr>
          <p:cNvGrpSpPr/>
          <p:nvPr userDrawn="1"/>
        </p:nvGrpSpPr>
        <p:grpSpPr>
          <a:xfrm>
            <a:off x="6273263" y="2789384"/>
            <a:ext cx="5918737" cy="1091013"/>
            <a:chOff x="6273263" y="2789384"/>
            <a:chExt cx="5918737" cy="1091013"/>
          </a:xfrm>
        </p:grpSpPr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EA86B087-30DB-D332-216D-3CC564C02938}"/>
                </a:ext>
              </a:extLst>
            </p:cNvPr>
            <p:cNvSpPr/>
            <p:nvPr userDrawn="1"/>
          </p:nvSpPr>
          <p:spPr>
            <a:xfrm>
              <a:off x="10426786" y="2789384"/>
              <a:ext cx="1765214" cy="1091013"/>
            </a:xfrm>
            <a:custGeom>
              <a:avLst/>
              <a:gdLst>
                <a:gd name="connsiteX0" fmla="*/ 1425000 w 1765214"/>
                <a:gd name="connsiteY0" fmla="*/ 22068 h 1091013"/>
                <a:gd name="connsiteX1" fmla="*/ 1627196 w 1765214"/>
                <a:gd name="connsiteY1" fmla="*/ 32384 h 1091013"/>
                <a:gd name="connsiteX2" fmla="*/ 1765214 w 1765214"/>
                <a:gd name="connsiteY2" fmla="*/ 54097 h 1091013"/>
                <a:gd name="connsiteX3" fmla="*/ 1765214 w 1765214"/>
                <a:gd name="connsiteY3" fmla="*/ 849431 h 1091013"/>
                <a:gd name="connsiteX4" fmla="*/ 1672038 w 1765214"/>
                <a:gd name="connsiteY4" fmla="*/ 820573 h 1091013"/>
                <a:gd name="connsiteX5" fmla="*/ 1425000 w 1765214"/>
                <a:gd name="connsiteY5" fmla="*/ 793781 h 1091013"/>
                <a:gd name="connsiteX6" fmla="*/ 712882 w 1765214"/>
                <a:gd name="connsiteY6" fmla="*/ 1091013 h 1091013"/>
                <a:gd name="connsiteX7" fmla="*/ 0 w 1765214"/>
                <a:gd name="connsiteY7" fmla="*/ 686811 h 1091013"/>
                <a:gd name="connsiteX8" fmla="*/ 1425000 w 1765214"/>
                <a:gd name="connsiteY8" fmla="*/ 22068 h 1091013"/>
                <a:gd name="connsiteX9" fmla="*/ 1761646 w 1765214"/>
                <a:gd name="connsiteY9" fmla="*/ 0 h 1091013"/>
                <a:gd name="connsiteX10" fmla="*/ 1765214 w 1765214"/>
                <a:gd name="connsiteY10" fmla="*/ 858 h 1091013"/>
                <a:gd name="connsiteX11" fmla="*/ 1765214 w 1765214"/>
                <a:gd name="connsiteY11" fmla="*/ 4567 h 109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5214" h="1091013">
                  <a:moveTo>
                    <a:pt x="1425000" y="22068"/>
                  </a:moveTo>
                  <a:cubicBezTo>
                    <a:pt x="1496062" y="22068"/>
                    <a:pt x="1563301" y="25698"/>
                    <a:pt x="1627196" y="32384"/>
                  </a:cubicBezTo>
                  <a:lnTo>
                    <a:pt x="1765214" y="54097"/>
                  </a:lnTo>
                  <a:lnTo>
                    <a:pt x="1765214" y="849431"/>
                  </a:lnTo>
                  <a:lnTo>
                    <a:pt x="1672038" y="820573"/>
                  </a:lnTo>
                  <a:cubicBezTo>
                    <a:pt x="1599546" y="803190"/>
                    <a:pt x="1518600" y="793781"/>
                    <a:pt x="1425000" y="793781"/>
                  </a:cubicBezTo>
                  <a:cubicBezTo>
                    <a:pt x="1089569" y="793781"/>
                    <a:pt x="916892" y="915272"/>
                    <a:pt x="712882" y="1091013"/>
                  </a:cubicBezTo>
                  <a:cubicBezTo>
                    <a:pt x="534091" y="944311"/>
                    <a:pt x="306392" y="785383"/>
                    <a:pt x="0" y="686811"/>
                  </a:cubicBezTo>
                  <a:cubicBezTo>
                    <a:pt x="349181" y="352149"/>
                    <a:pt x="659400" y="34293"/>
                    <a:pt x="1425000" y="22068"/>
                  </a:cubicBezTo>
                  <a:close/>
                  <a:moveTo>
                    <a:pt x="1761646" y="0"/>
                  </a:moveTo>
                  <a:lnTo>
                    <a:pt x="1765214" y="858"/>
                  </a:lnTo>
                  <a:lnTo>
                    <a:pt x="1765214" y="4567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180BD2B-21C6-63CB-B3E6-B11828F27E7E}"/>
                </a:ext>
              </a:extLst>
            </p:cNvPr>
            <p:cNvSpPr/>
            <p:nvPr userDrawn="1"/>
          </p:nvSpPr>
          <p:spPr>
            <a:xfrm>
              <a:off x="6273263" y="3191934"/>
              <a:ext cx="4153409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4550F2C1-9962-C68E-20FF-9AB8E00384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95" r="7120" b="5499"/>
          <a:stretch>
            <a:fillRect/>
          </a:stretch>
        </p:blipFill>
        <p:spPr>
          <a:xfrm>
            <a:off x="0" y="-5181"/>
            <a:ext cx="12191886" cy="686318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A78792-638E-B145-726C-1293DB2EE4A8}"/>
              </a:ext>
            </a:extLst>
          </p:cNvPr>
          <p:cNvGrpSpPr/>
          <p:nvPr userDrawn="1"/>
        </p:nvGrpSpPr>
        <p:grpSpPr>
          <a:xfrm>
            <a:off x="6273263" y="4420927"/>
            <a:ext cx="5918737" cy="1894576"/>
            <a:chOff x="6273263" y="4420927"/>
            <a:chExt cx="5918737" cy="189457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0C6986-35EE-E535-78A8-A71759559D5F}"/>
                </a:ext>
              </a:extLst>
            </p:cNvPr>
            <p:cNvSpPr/>
            <p:nvPr/>
          </p:nvSpPr>
          <p:spPr>
            <a:xfrm>
              <a:off x="10367433" y="5565002"/>
              <a:ext cx="1824453" cy="330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12" name="Free-form: Shape 11">
              <a:extLst>
                <a:ext uri="{FF2B5EF4-FFF2-40B4-BE49-F238E27FC236}">
                  <a16:creationId xmlns:a16="http://schemas.microsoft.com/office/drawing/2014/main" id="{9BF8213E-A0F4-CC8B-6B55-8C7EE5907D43}"/>
                </a:ext>
              </a:extLst>
            </p:cNvPr>
            <p:cNvSpPr/>
            <p:nvPr userDrawn="1"/>
          </p:nvSpPr>
          <p:spPr>
            <a:xfrm>
              <a:off x="6273263" y="4420927"/>
              <a:ext cx="5918737" cy="1894576"/>
            </a:xfrm>
            <a:custGeom>
              <a:avLst/>
              <a:gdLst>
                <a:gd name="connsiteX0" fmla="*/ 4968286 w 5918737"/>
                <a:gd name="connsiteY0" fmla="*/ 0 h 1894576"/>
                <a:gd name="connsiteX1" fmla="*/ 5044091 w 5918737"/>
                <a:gd name="connsiteY1" fmla="*/ 55747 h 1894576"/>
                <a:gd name="connsiteX2" fmla="*/ 5560187 w 5918737"/>
                <a:gd name="connsiteY2" fmla="*/ 212845 h 1894576"/>
                <a:gd name="connsiteX3" fmla="*/ 5600680 w 5918737"/>
                <a:gd name="connsiteY3" fmla="*/ 212845 h 1894576"/>
                <a:gd name="connsiteX4" fmla="*/ 5838239 w 5918737"/>
                <a:gd name="connsiteY4" fmla="*/ 182939 h 1894576"/>
                <a:gd name="connsiteX5" fmla="*/ 5918737 w 5918737"/>
                <a:gd name="connsiteY5" fmla="*/ 156751 h 1894576"/>
                <a:gd name="connsiteX6" fmla="*/ 5918737 w 5918737"/>
                <a:gd name="connsiteY6" fmla="*/ 1038630 h 1894576"/>
                <a:gd name="connsiteX7" fmla="*/ 5838383 w 5918737"/>
                <a:gd name="connsiteY7" fmla="*/ 1012621 h 1894576"/>
                <a:gd name="connsiteX8" fmla="*/ 5599155 w 5918737"/>
                <a:gd name="connsiteY8" fmla="*/ 983035 h 1894576"/>
                <a:gd name="connsiteX9" fmla="*/ 5558662 w 5918737"/>
                <a:gd name="connsiteY9" fmla="*/ 983035 h 1894576"/>
                <a:gd name="connsiteX10" fmla="*/ 4796109 w 5918737"/>
                <a:gd name="connsiteY10" fmla="*/ 1342917 h 1894576"/>
                <a:gd name="connsiteX11" fmla="*/ 3502529 w 5918737"/>
                <a:gd name="connsiteY11" fmla="*/ 1894576 h 1894576"/>
                <a:gd name="connsiteX12" fmla="*/ 2208948 w 5918737"/>
                <a:gd name="connsiteY12" fmla="*/ 1342917 h 1894576"/>
                <a:gd name="connsiteX13" fmla="*/ 1424240 w 5918737"/>
                <a:gd name="connsiteY13" fmla="*/ 983035 h 1894576"/>
                <a:gd name="connsiteX14" fmla="*/ 712882 w 5918737"/>
                <a:gd name="connsiteY14" fmla="*/ 1280259 h 1894576"/>
                <a:gd name="connsiteX15" fmla="*/ 0 w 5918737"/>
                <a:gd name="connsiteY15" fmla="*/ 876064 h 1894576"/>
                <a:gd name="connsiteX16" fmla="*/ 1425002 w 5918737"/>
                <a:gd name="connsiteY16" fmla="*/ 211321 h 1894576"/>
                <a:gd name="connsiteX17" fmla="*/ 2718582 w 5918737"/>
                <a:gd name="connsiteY17" fmla="*/ 762981 h 1894576"/>
                <a:gd name="connsiteX18" fmla="*/ 3371859 w 5918737"/>
                <a:gd name="connsiteY18" fmla="*/ 1115986 h 1894576"/>
                <a:gd name="connsiteX19" fmla="*/ 3441024 w 5918737"/>
                <a:gd name="connsiteY19" fmla="*/ 1119605 h 1894576"/>
                <a:gd name="connsiteX20" fmla="*/ 3444354 w 5918737"/>
                <a:gd name="connsiteY20" fmla="*/ 1126856 h 1894576"/>
                <a:gd name="connsiteX21" fmla="*/ 4720157 w 5918737"/>
                <a:gd name="connsiteY21" fmla="*/ 1114348 h 1894576"/>
                <a:gd name="connsiteX22" fmla="*/ 4739600 w 5918737"/>
                <a:gd name="connsiteY22" fmla="*/ 1116157 h 1894576"/>
                <a:gd name="connsiteX23" fmla="*/ 4853526 w 5918737"/>
                <a:gd name="connsiteY23" fmla="*/ 1021619 h 1894576"/>
                <a:gd name="connsiteX24" fmla="*/ 4861970 w 5918737"/>
                <a:gd name="connsiteY24" fmla="*/ 930832 h 1894576"/>
                <a:gd name="connsiteX25" fmla="*/ 4862520 w 5918737"/>
                <a:gd name="connsiteY25" fmla="*/ 930006 h 189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18737" h="1894576">
                  <a:moveTo>
                    <a:pt x="4968286" y="0"/>
                  </a:moveTo>
                  <a:lnTo>
                    <a:pt x="5044091" y="55747"/>
                  </a:lnTo>
                  <a:cubicBezTo>
                    <a:pt x="5183044" y="150048"/>
                    <a:pt x="5334308" y="209501"/>
                    <a:pt x="5560187" y="212845"/>
                  </a:cubicBezTo>
                  <a:cubicBezTo>
                    <a:pt x="5567831" y="212845"/>
                    <a:pt x="5593805" y="212845"/>
                    <a:pt x="5600680" y="212845"/>
                  </a:cubicBezTo>
                  <a:cubicBezTo>
                    <a:pt x="5690269" y="211316"/>
                    <a:pt x="5768159" y="200907"/>
                    <a:pt x="5838239" y="182939"/>
                  </a:cubicBezTo>
                  <a:lnTo>
                    <a:pt x="5918737" y="156751"/>
                  </a:lnTo>
                  <a:lnTo>
                    <a:pt x="5918737" y="1038630"/>
                  </a:lnTo>
                  <a:lnTo>
                    <a:pt x="5838383" y="1012621"/>
                  </a:lnTo>
                  <a:cubicBezTo>
                    <a:pt x="5767920" y="994688"/>
                    <a:pt x="5689507" y="984373"/>
                    <a:pt x="5599155" y="983035"/>
                  </a:cubicBezTo>
                  <a:cubicBezTo>
                    <a:pt x="5585399" y="983035"/>
                    <a:pt x="5572411" y="983797"/>
                    <a:pt x="5558662" y="983035"/>
                  </a:cubicBezTo>
                  <a:cubicBezTo>
                    <a:pt x="5200303" y="989147"/>
                    <a:pt x="5029921" y="1137382"/>
                    <a:pt x="4796109" y="1342917"/>
                  </a:cubicBezTo>
                  <a:cubicBezTo>
                    <a:pt x="4515691" y="1588946"/>
                    <a:pt x="4167271" y="1894576"/>
                    <a:pt x="3502529" y="1894576"/>
                  </a:cubicBezTo>
                  <a:cubicBezTo>
                    <a:pt x="2837778" y="1894576"/>
                    <a:pt x="2488597" y="1588946"/>
                    <a:pt x="2208948" y="1342917"/>
                  </a:cubicBezTo>
                  <a:cubicBezTo>
                    <a:pt x="1970557" y="1133556"/>
                    <a:pt x="1798633" y="983035"/>
                    <a:pt x="1424240" y="983035"/>
                  </a:cubicBezTo>
                  <a:cubicBezTo>
                    <a:pt x="1088808" y="983035"/>
                    <a:pt x="916130" y="1104524"/>
                    <a:pt x="712882" y="1280259"/>
                  </a:cubicBezTo>
                  <a:cubicBezTo>
                    <a:pt x="534092" y="1133556"/>
                    <a:pt x="306393" y="974628"/>
                    <a:pt x="0" y="876064"/>
                  </a:cubicBezTo>
                  <a:cubicBezTo>
                    <a:pt x="349182" y="561265"/>
                    <a:pt x="659401" y="223546"/>
                    <a:pt x="1425002" y="211321"/>
                  </a:cubicBezTo>
                  <a:cubicBezTo>
                    <a:pt x="2089745" y="211321"/>
                    <a:pt x="2438171" y="516952"/>
                    <a:pt x="2718582" y="762981"/>
                  </a:cubicBezTo>
                  <a:cubicBezTo>
                    <a:pt x="2927175" y="946171"/>
                    <a:pt x="3084878" y="1084313"/>
                    <a:pt x="3371859" y="1115986"/>
                  </a:cubicBezTo>
                  <a:lnTo>
                    <a:pt x="3441024" y="1119605"/>
                  </a:lnTo>
                  <a:lnTo>
                    <a:pt x="3444354" y="1126856"/>
                  </a:lnTo>
                  <a:lnTo>
                    <a:pt x="4720157" y="1114348"/>
                  </a:lnTo>
                  <a:lnTo>
                    <a:pt x="4739600" y="1116157"/>
                  </a:lnTo>
                  <a:cubicBezTo>
                    <a:pt x="4797166" y="1121510"/>
                    <a:pt x="4848172" y="1079185"/>
                    <a:pt x="4853526" y="1021619"/>
                  </a:cubicBezTo>
                  <a:lnTo>
                    <a:pt x="4861970" y="930832"/>
                  </a:lnTo>
                  <a:lnTo>
                    <a:pt x="4862520" y="930006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E67D5B51-DA33-E282-EFAB-AA4A4DCBC270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01134" y="2630659"/>
            <a:ext cx="4683135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B1FACD99-B666-2835-D2DB-8878BE55FBA9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601134" y="3859420"/>
            <a:ext cx="4683135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DDDDF06C-4757-1D0E-0334-123F5D962FAC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01134" y="4398762"/>
            <a:ext cx="4683135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C7826244-70D1-A116-77D5-4A4EBF8135A6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01134" y="6353166"/>
            <a:ext cx="4683135" cy="1384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7F9BD09-9D1A-B795-87DB-0A54F76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754" y="5669425"/>
            <a:ext cx="4542367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6">
            <a:extLst>
              <a:ext uri="{FF2B5EF4-FFF2-40B4-BE49-F238E27FC236}">
                <a16:creationId xmlns:a16="http://schemas.microsoft.com/office/drawing/2014/main" id="{EFF283EB-EFE7-0135-0A64-CD736EF2B1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7834D2-4729-42C5-8129-68E3886CC6BE}"/>
              </a:ext>
            </a:extLst>
          </p:cNvPr>
          <p:cNvGrpSpPr/>
          <p:nvPr userDrawn="1"/>
        </p:nvGrpSpPr>
        <p:grpSpPr>
          <a:xfrm>
            <a:off x="576120" y="837102"/>
            <a:ext cx="4232947" cy="585299"/>
            <a:chOff x="3651227" y="3078934"/>
            <a:chExt cx="4888873" cy="675995"/>
          </a:xfrm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9CF31B7D-6174-48DE-9E52-B9B4BD14169C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0">
              <a:extLst>
                <a:ext uri="{FF2B5EF4-FFF2-40B4-BE49-F238E27FC236}">
                  <a16:creationId xmlns:a16="http://schemas.microsoft.com/office/drawing/2014/main" id="{03E44AA0-6048-4E05-A333-1D8AB23FE0C0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AD84E3-94EC-1E2F-F60D-C177A84699EF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5" y="3078934"/>
              <a:ext cx="0" cy="675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060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7 2.96296E-6 L 0 2.96296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852 0 L -4.16667E-7 0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0091 -3.33333E-6 L -3.33333E-6 -3.33333E-6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75E-6 -0.03472 L 3.75E-6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1719 -0.00024 L 3.75E-6 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1718 -0.00023 L -4.58333E-6 -4.0740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000"/>
                  </p:stCondLst>
                  <p:childTnLst>
                    <p:animMotion origin="layout" path="M 3.75E-6 -0.03472 L 3.75E-6 -3.7037E-7 " pathEditMode="relative" rAng="0" ptsTypes="AA">
                      <p:cBhvr>
                        <p:cTn dur="75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500"/>
                  </p:stCondLst>
                  <p:childTnLst>
                    <p:animMotion origin="layout" path="M -0.01719 -0.00024 L 3.75E-6 4.44444E-6 " pathEditMode="relative" rAng="0" ptsTypes="AA">
                      <p:cBhvr>
                        <p:cTn dur="75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>
        <p:tmplLst>
          <p:tmpl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000"/>
                  </p:stCondLst>
                  <p:childTnLst>
                    <p:animMotion origin="layout" path="M -0.01718 -0.00023 L -4.58333E-6 -4.07407E-6 " pathEditMode="relative" rAng="0" ptsTypes="AA">
                      <p:cBhvr>
                        <p:cTn dur="750" fill="hold"/>
                        <p:tgtEl>
                          <p:spTgt spid="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3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6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7AD831-7D37-90B0-2656-C8C485070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12192001" cy="6858000"/>
          </a:xfrm>
          <a:custGeom>
            <a:avLst/>
            <a:gdLst>
              <a:gd name="connsiteX0" fmla="*/ 0 w 12192001"/>
              <a:gd name="connsiteY0" fmla="*/ 0 h 6858000"/>
              <a:gd name="connsiteX1" fmla="*/ 8872411 w 12192001"/>
              <a:gd name="connsiteY1" fmla="*/ 0 h 6858000"/>
              <a:gd name="connsiteX2" fmla="*/ 12191999 w 12192001"/>
              <a:gd name="connsiteY2" fmla="*/ 0 h 6858000"/>
              <a:gd name="connsiteX3" fmla="*/ 12192001 w 12192001"/>
              <a:gd name="connsiteY3" fmla="*/ 0 h 6858000"/>
              <a:gd name="connsiteX4" fmla="*/ 12192001 w 12192001"/>
              <a:gd name="connsiteY4" fmla="*/ 6858000 h 6858000"/>
              <a:gd name="connsiteX5" fmla="*/ 8872411 w 12192001"/>
              <a:gd name="connsiteY5" fmla="*/ 6858000 h 6858000"/>
              <a:gd name="connsiteX6" fmla="*/ 8872410 w 12192001"/>
              <a:gd name="connsiteY6" fmla="*/ 6857999 h 6858000"/>
              <a:gd name="connsiteX7" fmla="*/ 0 w 12192001"/>
              <a:gd name="connsiteY7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0" y="0"/>
                </a:moveTo>
                <a:lnTo>
                  <a:pt x="8872411" y="0"/>
                </a:lnTo>
                <a:lnTo>
                  <a:pt x="12191999" y="0"/>
                </a:lnTo>
                <a:lnTo>
                  <a:pt x="12192001" y="0"/>
                </a:lnTo>
                <a:lnTo>
                  <a:pt x="12192001" y="6858000"/>
                </a:lnTo>
                <a:lnTo>
                  <a:pt x="8872411" y="6858000"/>
                </a:lnTo>
                <a:lnTo>
                  <a:pt x="887241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F4FB672-11C5-6BAF-97A5-3E36FA807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884334" cy="6857999"/>
          </a:xfrm>
          <a:custGeom>
            <a:avLst/>
            <a:gdLst>
              <a:gd name="connsiteX0" fmla="*/ 1 w 5884334"/>
              <a:gd name="connsiteY0" fmla="*/ 0 h 6857999"/>
              <a:gd name="connsiteX1" fmla="*/ 5884334 w 5884334"/>
              <a:gd name="connsiteY1" fmla="*/ 0 h 6857999"/>
              <a:gd name="connsiteX2" fmla="*/ 5884334 w 5884334"/>
              <a:gd name="connsiteY2" fmla="*/ 6857999 h 6857999"/>
              <a:gd name="connsiteX3" fmla="*/ 1 w 5884334"/>
              <a:gd name="connsiteY3" fmla="*/ 6857999 h 6857999"/>
              <a:gd name="connsiteX4" fmla="*/ 1 w 5884334"/>
              <a:gd name="connsiteY4" fmla="*/ 2868810 h 6857999"/>
              <a:gd name="connsiteX5" fmla="*/ 0 w 5884334"/>
              <a:gd name="connsiteY5" fmla="*/ 2868810 h 6857999"/>
              <a:gd name="connsiteX6" fmla="*/ 0 w 5884334"/>
              <a:gd name="connsiteY6" fmla="*/ 2 h 6857999"/>
              <a:gd name="connsiteX7" fmla="*/ 1 w 5884334"/>
              <a:gd name="connsiteY7" fmla="*/ 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4334" h="6857999">
                <a:moveTo>
                  <a:pt x="1" y="0"/>
                </a:moveTo>
                <a:lnTo>
                  <a:pt x="5884334" y="0"/>
                </a:lnTo>
                <a:lnTo>
                  <a:pt x="5884334" y="6857999"/>
                </a:lnTo>
                <a:lnTo>
                  <a:pt x="1" y="6857999"/>
                </a:lnTo>
                <a:lnTo>
                  <a:pt x="1" y="2868810"/>
                </a:lnTo>
                <a:lnTo>
                  <a:pt x="0" y="2868810"/>
                </a:lnTo>
                <a:lnTo>
                  <a:pt x="0" y="2"/>
                </a:lnTo>
                <a:lnTo>
                  <a:pt x="1" y="2"/>
                </a:lnTo>
                <a:close/>
              </a:path>
            </a:pathLst>
          </a:custGeom>
          <a:gradFill flip="none" rotWithShape="1">
            <a:gsLst>
              <a:gs pos="5000">
                <a:schemeClr val="tx2">
                  <a:alpha val="95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</a:defRPr>
            </a:lvl1pPr>
          </a:lstStyle>
          <a:p>
            <a:pPr marR="0" lvl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GB" dirty="0"/>
              <a:t> 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758AE30-1DD7-8C30-9941-2ADEED9CD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4" y="2630659"/>
            <a:ext cx="5212526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D9A09-770D-6F5C-B91C-6870ADFC5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134" y="3859420"/>
            <a:ext cx="5212526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9B708E4-9EC8-0810-82AB-773E458004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4398762"/>
            <a:ext cx="5212526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233626C-58DB-BBB6-A514-B8C2AA94C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6353166"/>
            <a:ext cx="5212526" cy="1384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14BFFF9-B9F7-9D52-451D-14B193052E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5754" y="5669425"/>
            <a:ext cx="5079600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 Placeholder 36">
            <a:extLst>
              <a:ext uri="{FF2B5EF4-FFF2-40B4-BE49-F238E27FC236}">
                <a16:creationId xmlns:a16="http://schemas.microsoft.com/office/drawing/2014/main" id="{93E48AF5-811D-82A3-38CE-5DCF27EC62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3C4E2C7-F059-B7D1-B94C-D1F37F52F4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6120" y="839282"/>
            <a:ext cx="1674951" cy="553012"/>
          </a:xfrm>
          <a:custGeom>
            <a:avLst/>
            <a:gdLst>
              <a:gd name="connsiteX0" fmla="*/ 1565860 w 1674951"/>
              <a:gd name="connsiteY0" fmla="*/ 318621 h 553012"/>
              <a:gd name="connsiteX1" fmla="*/ 1509339 w 1674951"/>
              <a:gd name="connsiteY1" fmla="*/ 374387 h 553012"/>
              <a:gd name="connsiteX2" fmla="*/ 1565860 w 1674951"/>
              <a:gd name="connsiteY2" fmla="*/ 430153 h 553012"/>
              <a:gd name="connsiteX3" fmla="*/ 1619999 w 1674951"/>
              <a:gd name="connsiteY3" fmla="*/ 374387 h 553012"/>
              <a:gd name="connsiteX4" fmla="*/ 1565860 w 1674951"/>
              <a:gd name="connsiteY4" fmla="*/ 318621 h 553012"/>
              <a:gd name="connsiteX5" fmla="*/ 737445 w 1674951"/>
              <a:gd name="connsiteY5" fmla="*/ 317053 h 553012"/>
              <a:gd name="connsiteX6" fmla="*/ 684119 w 1674951"/>
              <a:gd name="connsiteY6" fmla="*/ 371598 h 553012"/>
              <a:gd name="connsiteX7" fmla="*/ 737445 w 1674951"/>
              <a:gd name="connsiteY7" fmla="*/ 426145 h 553012"/>
              <a:gd name="connsiteX8" fmla="*/ 793211 w 1674951"/>
              <a:gd name="connsiteY8" fmla="*/ 371598 h 553012"/>
              <a:gd name="connsiteX9" fmla="*/ 737445 w 1674951"/>
              <a:gd name="connsiteY9" fmla="*/ 317053 h 553012"/>
              <a:gd name="connsiteX10" fmla="*/ 1105791 w 1674951"/>
              <a:gd name="connsiteY10" fmla="*/ 316646 h 553012"/>
              <a:gd name="connsiteX11" fmla="*/ 1050025 w 1674951"/>
              <a:gd name="connsiteY11" fmla="*/ 373980 h 553012"/>
              <a:gd name="connsiteX12" fmla="*/ 1104571 w 1674951"/>
              <a:gd name="connsiteY12" fmla="*/ 431721 h 553012"/>
              <a:gd name="connsiteX13" fmla="*/ 1161557 w 1674951"/>
              <a:gd name="connsiteY13" fmla="*/ 373980 h 553012"/>
              <a:gd name="connsiteX14" fmla="*/ 1105791 w 1674951"/>
              <a:gd name="connsiteY14" fmla="*/ 316646 h 553012"/>
              <a:gd name="connsiteX15" fmla="*/ 1375326 w 1674951"/>
              <a:gd name="connsiteY15" fmla="*/ 269767 h 553012"/>
              <a:gd name="connsiteX16" fmla="*/ 1431092 w 1674951"/>
              <a:gd name="connsiteY16" fmla="*/ 269767 h 553012"/>
              <a:gd name="connsiteX17" fmla="*/ 1431092 w 1674951"/>
              <a:gd name="connsiteY17" fmla="*/ 476973 h 553012"/>
              <a:gd name="connsiteX18" fmla="*/ 1375733 w 1674951"/>
              <a:gd name="connsiteY18" fmla="*/ 476973 h 553012"/>
              <a:gd name="connsiteX19" fmla="*/ 1375733 w 1674951"/>
              <a:gd name="connsiteY19" fmla="*/ 456350 h 553012"/>
              <a:gd name="connsiteX20" fmla="*/ 1375674 w 1674951"/>
              <a:gd name="connsiteY20" fmla="*/ 456408 h 553012"/>
              <a:gd name="connsiteX21" fmla="*/ 1315494 w 1674951"/>
              <a:gd name="connsiteY21" fmla="*/ 480633 h 553012"/>
              <a:gd name="connsiteX22" fmla="*/ 1235505 w 1674951"/>
              <a:gd name="connsiteY22" fmla="*/ 397042 h 553012"/>
              <a:gd name="connsiteX23" fmla="*/ 1235505 w 1674951"/>
              <a:gd name="connsiteY23" fmla="*/ 269825 h 553012"/>
              <a:gd name="connsiteX24" fmla="*/ 1291270 w 1674951"/>
              <a:gd name="connsiteY24" fmla="*/ 269825 h 553012"/>
              <a:gd name="connsiteX25" fmla="*/ 1291270 w 1674951"/>
              <a:gd name="connsiteY25" fmla="*/ 387340 h 553012"/>
              <a:gd name="connsiteX26" fmla="*/ 1329667 w 1674951"/>
              <a:gd name="connsiteY26" fmla="*/ 428932 h 553012"/>
              <a:gd name="connsiteX27" fmla="*/ 1375326 w 1674951"/>
              <a:gd name="connsiteY27" fmla="*/ 382867 h 553012"/>
              <a:gd name="connsiteX28" fmla="*/ 1570333 w 1674951"/>
              <a:gd name="connsiteY28" fmla="*/ 267735 h 553012"/>
              <a:gd name="connsiteX29" fmla="*/ 1674951 w 1674951"/>
              <a:gd name="connsiteY29" fmla="*/ 373980 h 553012"/>
              <a:gd name="connsiteX30" fmla="*/ 1570333 w 1674951"/>
              <a:gd name="connsiteY30" fmla="*/ 479820 h 553012"/>
              <a:gd name="connsiteX31" fmla="*/ 1510152 w 1674951"/>
              <a:gd name="connsiteY31" fmla="*/ 461231 h 553012"/>
              <a:gd name="connsiteX32" fmla="*/ 1510152 w 1674951"/>
              <a:gd name="connsiteY32" fmla="*/ 548074 h 553012"/>
              <a:gd name="connsiteX33" fmla="*/ 1453630 w 1674951"/>
              <a:gd name="connsiteY33" fmla="*/ 548074 h 553012"/>
              <a:gd name="connsiteX34" fmla="*/ 1453630 w 1674951"/>
              <a:gd name="connsiteY34" fmla="*/ 269768 h 553012"/>
              <a:gd name="connsiteX35" fmla="*/ 1509745 w 1674951"/>
              <a:gd name="connsiteY35" fmla="*/ 269768 h 553012"/>
              <a:gd name="connsiteX36" fmla="*/ 1509745 w 1674951"/>
              <a:gd name="connsiteY36" fmla="*/ 286323 h 553012"/>
              <a:gd name="connsiteX37" fmla="*/ 1570333 w 1674951"/>
              <a:gd name="connsiteY37" fmla="*/ 267735 h 553012"/>
              <a:gd name="connsiteX38" fmla="*/ 986708 w 1674951"/>
              <a:gd name="connsiteY38" fmla="*/ 266979 h 553012"/>
              <a:gd name="connsiteX39" fmla="*/ 986708 w 1674951"/>
              <a:gd name="connsiteY39" fmla="*/ 323500 h 553012"/>
              <a:gd name="connsiteX40" fmla="*/ 986649 w 1674951"/>
              <a:gd name="connsiteY40" fmla="*/ 323500 h 553012"/>
              <a:gd name="connsiteX41" fmla="*/ 926875 w 1674951"/>
              <a:gd name="connsiteY41" fmla="*/ 382461 h 553012"/>
              <a:gd name="connsiteX42" fmla="*/ 926875 w 1674951"/>
              <a:gd name="connsiteY42" fmla="*/ 476973 h 553012"/>
              <a:gd name="connsiteX43" fmla="*/ 870354 w 1674951"/>
              <a:gd name="connsiteY43" fmla="*/ 476973 h 553012"/>
              <a:gd name="connsiteX44" fmla="*/ 870354 w 1674951"/>
              <a:gd name="connsiteY44" fmla="*/ 269767 h 553012"/>
              <a:gd name="connsiteX45" fmla="*/ 926527 w 1674951"/>
              <a:gd name="connsiteY45" fmla="*/ 269767 h 553012"/>
              <a:gd name="connsiteX46" fmla="*/ 926527 w 1674951"/>
              <a:gd name="connsiteY46" fmla="*/ 298464 h 553012"/>
              <a:gd name="connsiteX47" fmla="*/ 986708 w 1674951"/>
              <a:gd name="connsiteY47" fmla="*/ 266979 h 553012"/>
              <a:gd name="connsiteX48" fmla="*/ 732624 w 1674951"/>
              <a:gd name="connsiteY48" fmla="*/ 266573 h 553012"/>
              <a:gd name="connsiteX49" fmla="*/ 792398 w 1674951"/>
              <a:gd name="connsiteY49" fmla="*/ 285161 h 553012"/>
              <a:gd name="connsiteX50" fmla="*/ 792398 w 1674951"/>
              <a:gd name="connsiteY50" fmla="*/ 269826 h 553012"/>
              <a:gd name="connsiteX51" fmla="*/ 848164 w 1674951"/>
              <a:gd name="connsiteY51" fmla="*/ 269826 h 553012"/>
              <a:gd name="connsiteX52" fmla="*/ 848164 w 1674951"/>
              <a:gd name="connsiteY52" fmla="*/ 456874 h 553012"/>
              <a:gd name="connsiteX53" fmla="*/ 737097 w 1674951"/>
              <a:gd name="connsiteY53" fmla="*/ 553012 h 553012"/>
              <a:gd name="connsiteX54" fmla="*/ 636951 w 1674951"/>
              <a:gd name="connsiteY54" fmla="*/ 504507 h 553012"/>
              <a:gd name="connsiteX55" fmla="*/ 677323 w 1674951"/>
              <a:gd name="connsiteY55" fmla="*/ 477031 h 553012"/>
              <a:gd name="connsiteX56" fmla="*/ 736284 w 1674951"/>
              <a:gd name="connsiteY56" fmla="*/ 505727 h 553012"/>
              <a:gd name="connsiteX57" fmla="*/ 792456 w 1674951"/>
              <a:gd name="connsiteY57" fmla="*/ 461695 h 553012"/>
              <a:gd name="connsiteX58" fmla="*/ 792456 w 1674951"/>
              <a:gd name="connsiteY58" fmla="*/ 456061 h 553012"/>
              <a:gd name="connsiteX59" fmla="*/ 792398 w 1674951"/>
              <a:gd name="connsiteY59" fmla="*/ 456002 h 553012"/>
              <a:gd name="connsiteX60" fmla="*/ 732624 w 1674951"/>
              <a:gd name="connsiteY60" fmla="*/ 474998 h 553012"/>
              <a:gd name="connsiteX61" fmla="*/ 629631 w 1674951"/>
              <a:gd name="connsiteY61" fmla="*/ 371191 h 553012"/>
              <a:gd name="connsiteX62" fmla="*/ 732624 w 1674951"/>
              <a:gd name="connsiteY62" fmla="*/ 266573 h 553012"/>
              <a:gd name="connsiteX63" fmla="*/ 1105849 w 1674951"/>
              <a:gd name="connsiteY63" fmla="*/ 265701 h 553012"/>
              <a:gd name="connsiteX64" fmla="*/ 1217323 w 1674951"/>
              <a:gd name="connsiteY64" fmla="*/ 373980 h 553012"/>
              <a:gd name="connsiteX65" fmla="*/ 1105849 w 1674951"/>
              <a:gd name="connsiteY65" fmla="*/ 481852 h 553012"/>
              <a:gd name="connsiteX66" fmla="*/ 994782 w 1674951"/>
              <a:gd name="connsiteY66" fmla="*/ 373980 h 553012"/>
              <a:gd name="connsiteX67" fmla="*/ 1105849 w 1674951"/>
              <a:gd name="connsiteY67" fmla="*/ 265701 h 553012"/>
              <a:gd name="connsiteX68" fmla="*/ 1296499 w 1674951"/>
              <a:gd name="connsiteY68" fmla="*/ 170667 h 553012"/>
              <a:gd name="connsiteX69" fmla="*/ 1296499 w 1674951"/>
              <a:gd name="connsiteY69" fmla="*/ 170725 h 553012"/>
              <a:gd name="connsiteX70" fmla="*/ 1296469 w 1674951"/>
              <a:gd name="connsiteY70" fmla="*/ 170705 h 553012"/>
              <a:gd name="connsiteX71" fmla="*/ 1076339 w 1674951"/>
              <a:gd name="connsiteY71" fmla="*/ 170667 h 553012"/>
              <a:gd name="connsiteX72" fmla="*/ 1076339 w 1674951"/>
              <a:gd name="connsiteY72" fmla="*/ 170725 h 553012"/>
              <a:gd name="connsiteX73" fmla="*/ 1076310 w 1674951"/>
              <a:gd name="connsiteY73" fmla="*/ 170705 h 553012"/>
              <a:gd name="connsiteX74" fmla="*/ 768117 w 1674951"/>
              <a:gd name="connsiteY74" fmla="*/ 7900 h 553012"/>
              <a:gd name="connsiteX75" fmla="*/ 848106 w 1674951"/>
              <a:gd name="connsiteY75" fmla="*/ 91491 h 553012"/>
              <a:gd name="connsiteX76" fmla="*/ 848106 w 1674951"/>
              <a:gd name="connsiteY76" fmla="*/ 218707 h 553012"/>
              <a:gd name="connsiteX77" fmla="*/ 792340 w 1674951"/>
              <a:gd name="connsiteY77" fmla="*/ 218707 h 553012"/>
              <a:gd name="connsiteX78" fmla="*/ 792340 w 1674951"/>
              <a:gd name="connsiteY78" fmla="*/ 101134 h 553012"/>
              <a:gd name="connsiteX79" fmla="*/ 754349 w 1674951"/>
              <a:gd name="connsiteY79" fmla="*/ 59542 h 553012"/>
              <a:gd name="connsiteX80" fmla="*/ 708691 w 1674951"/>
              <a:gd name="connsiteY80" fmla="*/ 105607 h 553012"/>
              <a:gd name="connsiteX81" fmla="*/ 708691 w 1674951"/>
              <a:gd name="connsiteY81" fmla="*/ 218707 h 553012"/>
              <a:gd name="connsiteX82" fmla="*/ 652519 w 1674951"/>
              <a:gd name="connsiteY82" fmla="*/ 218707 h 553012"/>
              <a:gd name="connsiteX83" fmla="*/ 652519 w 1674951"/>
              <a:gd name="connsiteY83" fmla="*/ 11502 h 553012"/>
              <a:gd name="connsiteX84" fmla="*/ 707878 w 1674951"/>
              <a:gd name="connsiteY84" fmla="*/ 11502 h 553012"/>
              <a:gd name="connsiteX85" fmla="*/ 707878 w 1674951"/>
              <a:gd name="connsiteY85" fmla="*/ 32530 h 553012"/>
              <a:gd name="connsiteX86" fmla="*/ 707936 w 1674951"/>
              <a:gd name="connsiteY86" fmla="*/ 32530 h 553012"/>
              <a:gd name="connsiteX87" fmla="*/ 768117 w 1674951"/>
              <a:gd name="connsiteY87" fmla="*/ 7900 h 553012"/>
              <a:gd name="connsiteX88" fmla="*/ 1199954 w 1674951"/>
              <a:gd name="connsiteY88" fmla="*/ 7435 h 553012"/>
              <a:gd name="connsiteX89" fmla="*/ 1296905 w 1674951"/>
              <a:gd name="connsiteY89" fmla="*/ 61575 h 553012"/>
              <a:gd name="connsiteX90" fmla="*/ 1252873 w 1674951"/>
              <a:gd name="connsiteY90" fmla="*/ 89051 h 553012"/>
              <a:gd name="connsiteX91" fmla="*/ 1201987 w 1674951"/>
              <a:gd name="connsiteY91" fmla="*/ 58786 h 553012"/>
              <a:gd name="connsiteX92" fmla="*/ 1147035 w 1674951"/>
              <a:gd name="connsiteY92" fmla="*/ 115771 h 553012"/>
              <a:gd name="connsiteX93" fmla="*/ 1201987 w 1674951"/>
              <a:gd name="connsiteY93" fmla="*/ 173106 h 553012"/>
              <a:gd name="connsiteX94" fmla="*/ 1252873 w 1674951"/>
              <a:gd name="connsiteY94" fmla="*/ 142842 h 553012"/>
              <a:gd name="connsiteX95" fmla="*/ 1296469 w 1674951"/>
              <a:gd name="connsiteY95" fmla="*/ 170705 h 553012"/>
              <a:gd name="connsiteX96" fmla="*/ 1279420 w 1674951"/>
              <a:gd name="connsiteY96" fmla="*/ 192389 h 553012"/>
              <a:gd name="connsiteX97" fmla="*/ 1199954 w 1674951"/>
              <a:gd name="connsiteY97" fmla="*/ 223586 h 553012"/>
              <a:gd name="connsiteX98" fmla="*/ 1090455 w 1674951"/>
              <a:gd name="connsiteY98" fmla="*/ 115713 h 553012"/>
              <a:gd name="connsiteX99" fmla="*/ 1199954 w 1674951"/>
              <a:gd name="connsiteY99" fmla="*/ 7435 h 553012"/>
              <a:gd name="connsiteX100" fmla="*/ 979795 w 1674951"/>
              <a:gd name="connsiteY100" fmla="*/ 7435 h 553012"/>
              <a:gd name="connsiteX101" fmla="*/ 1076745 w 1674951"/>
              <a:gd name="connsiteY101" fmla="*/ 61575 h 553012"/>
              <a:gd name="connsiteX102" fmla="*/ 1032714 w 1674951"/>
              <a:gd name="connsiteY102" fmla="*/ 89051 h 553012"/>
              <a:gd name="connsiteX103" fmla="*/ 981828 w 1674951"/>
              <a:gd name="connsiteY103" fmla="*/ 58786 h 553012"/>
              <a:gd name="connsiteX104" fmla="*/ 926875 w 1674951"/>
              <a:gd name="connsiteY104" fmla="*/ 115771 h 553012"/>
              <a:gd name="connsiteX105" fmla="*/ 981828 w 1674951"/>
              <a:gd name="connsiteY105" fmla="*/ 173106 h 553012"/>
              <a:gd name="connsiteX106" fmla="*/ 1032714 w 1674951"/>
              <a:gd name="connsiteY106" fmla="*/ 142842 h 553012"/>
              <a:gd name="connsiteX107" fmla="*/ 1076310 w 1674951"/>
              <a:gd name="connsiteY107" fmla="*/ 170705 h 553012"/>
              <a:gd name="connsiteX108" fmla="*/ 1059261 w 1674951"/>
              <a:gd name="connsiteY108" fmla="*/ 192389 h 553012"/>
              <a:gd name="connsiteX109" fmla="*/ 979795 w 1674951"/>
              <a:gd name="connsiteY109" fmla="*/ 223586 h 553012"/>
              <a:gd name="connsiteX110" fmla="*/ 870296 w 1674951"/>
              <a:gd name="connsiteY110" fmla="*/ 115713 h 553012"/>
              <a:gd name="connsiteX111" fmla="*/ 979795 w 1674951"/>
              <a:gd name="connsiteY111" fmla="*/ 7435 h 553012"/>
              <a:gd name="connsiteX112" fmla="*/ 276505 w 1674951"/>
              <a:gd name="connsiteY112" fmla="*/ 0 h 553012"/>
              <a:gd name="connsiteX113" fmla="*/ 499279 w 1674951"/>
              <a:gd name="connsiteY113" fmla="*/ 112810 h 553012"/>
              <a:gd name="connsiteX114" fmla="*/ 470060 w 1674951"/>
              <a:gd name="connsiteY114" fmla="*/ 109847 h 553012"/>
              <a:gd name="connsiteX115" fmla="*/ 361723 w 1674951"/>
              <a:gd name="connsiteY115" fmla="*/ 160385 h 553012"/>
              <a:gd name="connsiteX116" fmla="*/ 415920 w 1674951"/>
              <a:gd name="connsiteY116" fmla="*/ 191114 h 553012"/>
              <a:gd name="connsiteX117" fmla="*/ 470060 w 1674951"/>
              <a:gd name="connsiteY117" fmla="*/ 168517 h 553012"/>
              <a:gd name="connsiteX118" fmla="*/ 529717 w 1674951"/>
              <a:gd name="connsiteY118" fmla="*/ 195877 h 553012"/>
              <a:gd name="connsiteX119" fmla="*/ 544589 w 1674951"/>
              <a:gd name="connsiteY119" fmla="*/ 208425 h 553012"/>
              <a:gd name="connsiteX120" fmla="*/ 544589 w 1674951"/>
              <a:gd name="connsiteY120" fmla="*/ 208483 h 553012"/>
              <a:gd name="connsiteX121" fmla="*/ 529717 w 1674951"/>
              <a:gd name="connsiteY121" fmla="*/ 221030 h 553012"/>
              <a:gd name="connsiteX122" fmla="*/ 471744 w 1674951"/>
              <a:gd name="connsiteY122" fmla="*/ 248390 h 553012"/>
              <a:gd name="connsiteX123" fmla="*/ 468666 w 1674951"/>
              <a:gd name="connsiteY123" fmla="*/ 248390 h 553012"/>
              <a:gd name="connsiteX124" fmla="*/ 410401 w 1674951"/>
              <a:gd name="connsiteY124" fmla="*/ 221030 h 553012"/>
              <a:gd name="connsiteX125" fmla="*/ 312057 w 1674951"/>
              <a:gd name="connsiteY125" fmla="*/ 179090 h 553012"/>
              <a:gd name="connsiteX126" fmla="*/ 203720 w 1674951"/>
              <a:gd name="connsiteY126" fmla="*/ 229628 h 553012"/>
              <a:gd name="connsiteX127" fmla="*/ 257917 w 1674951"/>
              <a:gd name="connsiteY127" fmla="*/ 260357 h 553012"/>
              <a:gd name="connsiteX128" fmla="*/ 311999 w 1674951"/>
              <a:gd name="connsiteY128" fmla="*/ 237760 h 553012"/>
              <a:gd name="connsiteX129" fmla="*/ 371656 w 1674951"/>
              <a:gd name="connsiteY129" fmla="*/ 265121 h 553012"/>
              <a:gd name="connsiteX130" fmla="*/ 386643 w 1674951"/>
              <a:gd name="connsiteY130" fmla="*/ 277784 h 553012"/>
              <a:gd name="connsiteX131" fmla="*/ 371888 w 1674951"/>
              <a:gd name="connsiteY131" fmla="*/ 290215 h 553012"/>
              <a:gd name="connsiteX132" fmla="*/ 312289 w 1674951"/>
              <a:gd name="connsiteY132" fmla="*/ 317575 h 553012"/>
              <a:gd name="connsiteX133" fmla="*/ 252631 w 1674951"/>
              <a:gd name="connsiteY133" fmla="*/ 290215 h 553012"/>
              <a:gd name="connsiteX134" fmla="*/ 154285 w 1674951"/>
              <a:gd name="connsiteY134" fmla="*/ 248275 h 553012"/>
              <a:gd name="connsiteX135" fmla="*/ 45949 w 1674951"/>
              <a:gd name="connsiteY135" fmla="*/ 298812 h 553012"/>
              <a:gd name="connsiteX136" fmla="*/ 100146 w 1674951"/>
              <a:gd name="connsiteY136" fmla="*/ 329541 h 553012"/>
              <a:gd name="connsiteX137" fmla="*/ 154227 w 1674951"/>
              <a:gd name="connsiteY137" fmla="*/ 306945 h 553012"/>
              <a:gd name="connsiteX138" fmla="*/ 213886 w 1674951"/>
              <a:gd name="connsiteY138" fmla="*/ 334305 h 553012"/>
              <a:gd name="connsiteX139" fmla="*/ 312231 w 1674951"/>
              <a:gd name="connsiteY139" fmla="*/ 376245 h 553012"/>
              <a:gd name="connsiteX140" fmla="*/ 410576 w 1674951"/>
              <a:gd name="connsiteY140" fmla="*/ 334305 h 553012"/>
              <a:gd name="connsiteX141" fmla="*/ 468550 w 1674951"/>
              <a:gd name="connsiteY141" fmla="*/ 306945 h 553012"/>
              <a:gd name="connsiteX142" fmla="*/ 471628 w 1674951"/>
              <a:gd name="connsiteY142" fmla="*/ 306945 h 553012"/>
              <a:gd name="connsiteX143" fmla="*/ 529892 w 1674951"/>
              <a:gd name="connsiteY143" fmla="*/ 334305 h 553012"/>
              <a:gd name="connsiteX144" fmla="*/ 544066 w 1674951"/>
              <a:gd name="connsiteY144" fmla="*/ 346330 h 553012"/>
              <a:gd name="connsiteX145" fmla="*/ 276505 w 1674951"/>
              <a:gd name="connsiteY145" fmla="*/ 552954 h 553012"/>
              <a:gd name="connsiteX146" fmla="*/ 0 w 1674951"/>
              <a:gd name="connsiteY146" fmla="*/ 276448 h 553012"/>
              <a:gd name="connsiteX147" fmla="*/ 276505 w 1674951"/>
              <a:gd name="connsiteY147" fmla="*/ 0 h 55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674951" h="553012">
                <a:moveTo>
                  <a:pt x="1565860" y="318621"/>
                </a:moveTo>
                <a:cubicBezTo>
                  <a:pt x="1533968" y="318621"/>
                  <a:pt x="1509339" y="343658"/>
                  <a:pt x="1509339" y="374387"/>
                </a:cubicBezTo>
                <a:cubicBezTo>
                  <a:pt x="1509339" y="405465"/>
                  <a:pt x="1533155" y="430153"/>
                  <a:pt x="1565860" y="430153"/>
                </a:cubicBezTo>
                <a:cubicBezTo>
                  <a:pt x="1596124" y="430153"/>
                  <a:pt x="1619999" y="405523"/>
                  <a:pt x="1619999" y="374387"/>
                </a:cubicBezTo>
                <a:cubicBezTo>
                  <a:pt x="1619999" y="343251"/>
                  <a:pt x="1596182" y="318621"/>
                  <a:pt x="1565860" y="318621"/>
                </a:cubicBezTo>
                <a:close/>
                <a:moveTo>
                  <a:pt x="737445" y="317053"/>
                </a:moveTo>
                <a:cubicBezTo>
                  <a:pt x="707936" y="317053"/>
                  <a:pt x="684119" y="341682"/>
                  <a:pt x="684119" y="371598"/>
                </a:cubicBezTo>
                <a:cubicBezTo>
                  <a:pt x="684119" y="401515"/>
                  <a:pt x="707936" y="426145"/>
                  <a:pt x="737445" y="426145"/>
                </a:cubicBezTo>
                <a:cubicBezTo>
                  <a:pt x="769336" y="426145"/>
                  <a:pt x="793211" y="402328"/>
                  <a:pt x="793211" y="371598"/>
                </a:cubicBezTo>
                <a:cubicBezTo>
                  <a:pt x="793211" y="341682"/>
                  <a:pt x="768988" y="317053"/>
                  <a:pt x="737445" y="317053"/>
                </a:cubicBezTo>
                <a:close/>
                <a:moveTo>
                  <a:pt x="1105791" y="316646"/>
                </a:moveTo>
                <a:cubicBezTo>
                  <a:pt x="1074248" y="316646"/>
                  <a:pt x="1050025" y="340869"/>
                  <a:pt x="1050025" y="373980"/>
                </a:cubicBezTo>
                <a:cubicBezTo>
                  <a:pt x="1050025" y="407091"/>
                  <a:pt x="1073028" y="431721"/>
                  <a:pt x="1104571" y="431721"/>
                </a:cubicBezTo>
                <a:cubicBezTo>
                  <a:pt x="1136114" y="431721"/>
                  <a:pt x="1161557" y="407091"/>
                  <a:pt x="1161557" y="373980"/>
                </a:cubicBezTo>
                <a:cubicBezTo>
                  <a:pt x="1161557" y="340869"/>
                  <a:pt x="1137333" y="316646"/>
                  <a:pt x="1105791" y="316646"/>
                </a:cubicBezTo>
                <a:close/>
                <a:moveTo>
                  <a:pt x="1375326" y="269767"/>
                </a:moveTo>
                <a:lnTo>
                  <a:pt x="1431092" y="269767"/>
                </a:lnTo>
                <a:lnTo>
                  <a:pt x="1431092" y="476973"/>
                </a:lnTo>
                <a:lnTo>
                  <a:pt x="1375733" y="476973"/>
                </a:lnTo>
                <a:lnTo>
                  <a:pt x="1375733" y="456350"/>
                </a:lnTo>
                <a:lnTo>
                  <a:pt x="1375674" y="456408"/>
                </a:lnTo>
                <a:cubicBezTo>
                  <a:pt x="1372015" y="460475"/>
                  <a:pt x="1352264" y="480633"/>
                  <a:pt x="1315494" y="480633"/>
                </a:cubicBezTo>
                <a:cubicBezTo>
                  <a:pt x="1267048" y="480633"/>
                  <a:pt x="1235505" y="447115"/>
                  <a:pt x="1235505" y="397042"/>
                </a:cubicBezTo>
                <a:lnTo>
                  <a:pt x="1235505" y="269825"/>
                </a:lnTo>
                <a:lnTo>
                  <a:pt x="1291270" y="269825"/>
                </a:lnTo>
                <a:lnTo>
                  <a:pt x="1291270" y="387340"/>
                </a:lnTo>
                <a:cubicBezTo>
                  <a:pt x="1291270" y="411970"/>
                  <a:pt x="1305387" y="428932"/>
                  <a:pt x="1329667" y="428932"/>
                </a:cubicBezTo>
                <a:cubicBezTo>
                  <a:pt x="1356738" y="428932"/>
                  <a:pt x="1375326" y="411563"/>
                  <a:pt x="1375326" y="382867"/>
                </a:cubicBezTo>
                <a:close/>
                <a:moveTo>
                  <a:pt x="1570333" y="267735"/>
                </a:moveTo>
                <a:cubicBezTo>
                  <a:pt x="1626853" y="267735"/>
                  <a:pt x="1674951" y="314206"/>
                  <a:pt x="1674951" y="373980"/>
                </a:cubicBezTo>
                <a:cubicBezTo>
                  <a:pt x="1674951" y="433754"/>
                  <a:pt x="1626912" y="479820"/>
                  <a:pt x="1570333" y="479820"/>
                </a:cubicBezTo>
                <a:cubicBezTo>
                  <a:pt x="1534782" y="479820"/>
                  <a:pt x="1513347" y="464484"/>
                  <a:pt x="1510152" y="461231"/>
                </a:cubicBezTo>
                <a:lnTo>
                  <a:pt x="1510152" y="548074"/>
                </a:lnTo>
                <a:lnTo>
                  <a:pt x="1453630" y="548074"/>
                </a:lnTo>
                <a:lnTo>
                  <a:pt x="1453630" y="269768"/>
                </a:lnTo>
                <a:lnTo>
                  <a:pt x="1509745" y="269768"/>
                </a:lnTo>
                <a:lnTo>
                  <a:pt x="1509745" y="286323"/>
                </a:lnTo>
                <a:cubicBezTo>
                  <a:pt x="1513405" y="283070"/>
                  <a:pt x="1536815" y="267735"/>
                  <a:pt x="1570333" y="267735"/>
                </a:cubicBezTo>
                <a:close/>
                <a:moveTo>
                  <a:pt x="986708" y="266979"/>
                </a:moveTo>
                <a:lnTo>
                  <a:pt x="986708" y="323500"/>
                </a:lnTo>
                <a:lnTo>
                  <a:pt x="986649" y="323500"/>
                </a:lnTo>
                <a:cubicBezTo>
                  <a:pt x="945464" y="323500"/>
                  <a:pt x="926875" y="346503"/>
                  <a:pt x="926875" y="382461"/>
                </a:cubicBezTo>
                <a:lnTo>
                  <a:pt x="926875" y="476973"/>
                </a:lnTo>
                <a:lnTo>
                  <a:pt x="870354" y="476973"/>
                </a:lnTo>
                <a:lnTo>
                  <a:pt x="870354" y="269767"/>
                </a:lnTo>
                <a:lnTo>
                  <a:pt x="926527" y="269767"/>
                </a:lnTo>
                <a:lnTo>
                  <a:pt x="926527" y="298464"/>
                </a:lnTo>
                <a:cubicBezTo>
                  <a:pt x="926527" y="298464"/>
                  <a:pt x="945115" y="266979"/>
                  <a:pt x="986708" y="266979"/>
                </a:cubicBezTo>
                <a:close/>
                <a:moveTo>
                  <a:pt x="732624" y="266573"/>
                </a:moveTo>
                <a:cubicBezTo>
                  <a:pt x="768175" y="266573"/>
                  <a:pt x="789203" y="281908"/>
                  <a:pt x="792398" y="285161"/>
                </a:cubicBezTo>
                <a:lnTo>
                  <a:pt x="792398" y="269826"/>
                </a:lnTo>
                <a:lnTo>
                  <a:pt x="848164" y="269826"/>
                </a:lnTo>
                <a:lnTo>
                  <a:pt x="848164" y="456874"/>
                </a:lnTo>
                <a:cubicBezTo>
                  <a:pt x="848164" y="510200"/>
                  <a:pt x="808605" y="553012"/>
                  <a:pt x="737097" y="553012"/>
                </a:cubicBezTo>
                <a:cubicBezTo>
                  <a:pt x="690626" y="553012"/>
                  <a:pt x="658327" y="535236"/>
                  <a:pt x="636951" y="504507"/>
                </a:cubicBezTo>
                <a:lnTo>
                  <a:pt x="677323" y="477031"/>
                </a:lnTo>
                <a:cubicBezTo>
                  <a:pt x="689812" y="494400"/>
                  <a:pt x="709620" y="505727"/>
                  <a:pt x="736284" y="505727"/>
                </a:cubicBezTo>
                <a:cubicBezTo>
                  <a:pt x="771021" y="505727"/>
                  <a:pt x="792456" y="491205"/>
                  <a:pt x="792456" y="461695"/>
                </a:cubicBezTo>
                <a:lnTo>
                  <a:pt x="792456" y="456061"/>
                </a:lnTo>
                <a:lnTo>
                  <a:pt x="792398" y="456002"/>
                </a:lnTo>
                <a:cubicBezTo>
                  <a:pt x="789145" y="459255"/>
                  <a:pt x="769394" y="474998"/>
                  <a:pt x="732624" y="474998"/>
                </a:cubicBezTo>
                <a:cubicBezTo>
                  <a:pt x="677265" y="474998"/>
                  <a:pt x="629631" y="430153"/>
                  <a:pt x="629631" y="371191"/>
                </a:cubicBezTo>
                <a:cubicBezTo>
                  <a:pt x="629631" y="312232"/>
                  <a:pt x="677323" y="266573"/>
                  <a:pt x="732624" y="266573"/>
                </a:cubicBezTo>
                <a:close/>
                <a:moveTo>
                  <a:pt x="1105849" y="265701"/>
                </a:moveTo>
                <a:cubicBezTo>
                  <a:pt x="1169225" y="265701"/>
                  <a:pt x="1217323" y="313335"/>
                  <a:pt x="1217323" y="373980"/>
                </a:cubicBezTo>
                <a:cubicBezTo>
                  <a:pt x="1217323" y="434161"/>
                  <a:pt x="1169689" y="481852"/>
                  <a:pt x="1105849" y="481852"/>
                </a:cubicBezTo>
                <a:cubicBezTo>
                  <a:pt x="1042008" y="481852"/>
                  <a:pt x="994782" y="434568"/>
                  <a:pt x="994782" y="373980"/>
                </a:cubicBezTo>
                <a:cubicBezTo>
                  <a:pt x="994782" y="313393"/>
                  <a:pt x="1042473" y="265701"/>
                  <a:pt x="1105849" y="265701"/>
                </a:cubicBezTo>
                <a:close/>
                <a:moveTo>
                  <a:pt x="1296499" y="170667"/>
                </a:moveTo>
                <a:lnTo>
                  <a:pt x="1296499" y="170725"/>
                </a:lnTo>
                <a:lnTo>
                  <a:pt x="1296469" y="170705"/>
                </a:lnTo>
                <a:close/>
                <a:moveTo>
                  <a:pt x="1076339" y="170667"/>
                </a:moveTo>
                <a:lnTo>
                  <a:pt x="1076339" y="170725"/>
                </a:lnTo>
                <a:lnTo>
                  <a:pt x="1076310" y="170705"/>
                </a:lnTo>
                <a:close/>
                <a:moveTo>
                  <a:pt x="768117" y="7900"/>
                </a:moveTo>
                <a:cubicBezTo>
                  <a:pt x="816564" y="7900"/>
                  <a:pt x="848106" y="41418"/>
                  <a:pt x="848106" y="91491"/>
                </a:cubicBezTo>
                <a:lnTo>
                  <a:pt x="848106" y="218707"/>
                </a:lnTo>
                <a:lnTo>
                  <a:pt x="792340" y="218707"/>
                </a:lnTo>
                <a:lnTo>
                  <a:pt x="792340" y="101134"/>
                </a:lnTo>
                <a:cubicBezTo>
                  <a:pt x="792340" y="76504"/>
                  <a:pt x="778224" y="59542"/>
                  <a:pt x="754349" y="59542"/>
                </a:cubicBezTo>
                <a:cubicBezTo>
                  <a:pt x="726874" y="59542"/>
                  <a:pt x="708691" y="76910"/>
                  <a:pt x="708691" y="105607"/>
                </a:cubicBezTo>
                <a:lnTo>
                  <a:pt x="708691" y="218707"/>
                </a:lnTo>
                <a:lnTo>
                  <a:pt x="652519" y="218707"/>
                </a:lnTo>
                <a:lnTo>
                  <a:pt x="652519" y="11502"/>
                </a:lnTo>
                <a:lnTo>
                  <a:pt x="707878" y="11502"/>
                </a:lnTo>
                <a:lnTo>
                  <a:pt x="707878" y="32530"/>
                </a:lnTo>
                <a:lnTo>
                  <a:pt x="707936" y="32530"/>
                </a:lnTo>
                <a:cubicBezTo>
                  <a:pt x="711595" y="28115"/>
                  <a:pt x="731346" y="7900"/>
                  <a:pt x="768117" y="7900"/>
                </a:cubicBezTo>
                <a:close/>
                <a:moveTo>
                  <a:pt x="1199954" y="7435"/>
                </a:moveTo>
                <a:cubicBezTo>
                  <a:pt x="1245612" y="7435"/>
                  <a:pt x="1277503" y="29276"/>
                  <a:pt x="1296905" y="61575"/>
                </a:cubicBezTo>
                <a:lnTo>
                  <a:pt x="1252873" y="89051"/>
                </a:lnTo>
                <a:cubicBezTo>
                  <a:pt x="1242359" y="71682"/>
                  <a:pt x="1227431" y="58786"/>
                  <a:pt x="1201987" y="58786"/>
                </a:cubicBezTo>
                <a:cubicBezTo>
                  <a:pt x="1169283" y="58786"/>
                  <a:pt x="1147035" y="81789"/>
                  <a:pt x="1147035" y="115771"/>
                </a:cubicBezTo>
                <a:cubicBezTo>
                  <a:pt x="1147035" y="149754"/>
                  <a:pt x="1169225" y="173106"/>
                  <a:pt x="1201987" y="173106"/>
                </a:cubicBezTo>
                <a:cubicBezTo>
                  <a:pt x="1227431" y="173106"/>
                  <a:pt x="1242359" y="160152"/>
                  <a:pt x="1252873" y="142842"/>
                </a:cubicBezTo>
                <a:lnTo>
                  <a:pt x="1296469" y="170705"/>
                </a:lnTo>
                <a:lnTo>
                  <a:pt x="1279420" y="192389"/>
                </a:lnTo>
                <a:cubicBezTo>
                  <a:pt x="1260087" y="211758"/>
                  <a:pt x="1233892" y="223586"/>
                  <a:pt x="1199954" y="223586"/>
                </a:cubicBezTo>
                <a:cubicBezTo>
                  <a:pt x="1135707" y="223586"/>
                  <a:pt x="1090455" y="175952"/>
                  <a:pt x="1090455" y="115713"/>
                </a:cubicBezTo>
                <a:cubicBezTo>
                  <a:pt x="1090455" y="55475"/>
                  <a:pt x="1135707" y="7435"/>
                  <a:pt x="1199954" y="7435"/>
                </a:cubicBezTo>
                <a:close/>
                <a:moveTo>
                  <a:pt x="979795" y="7435"/>
                </a:moveTo>
                <a:cubicBezTo>
                  <a:pt x="1025454" y="7435"/>
                  <a:pt x="1057344" y="29276"/>
                  <a:pt x="1076745" y="61575"/>
                </a:cubicBezTo>
                <a:lnTo>
                  <a:pt x="1032714" y="89051"/>
                </a:lnTo>
                <a:cubicBezTo>
                  <a:pt x="1022201" y="71682"/>
                  <a:pt x="1007271" y="58786"/>
                  <a:pt x="981828" y="58786"/>
                </a:cubicBezTo>
                <a:cubicBezTo>
                  <a:pt x="949123" y="58786"/>
                  <a:pt x="926875" y="81789"/>
                  <a:pt x="926875" y="115771"/>
                </a:cubicBezTo>
                <a:cubicBezTo>
                  <a:pt x="926875" y="149754"/>
                  <a:pt x="949065" y="173106"/>
                  <a:pt x="981828" y="173106"/>
                </a:cubicBezTo>
                <a:cubicBezTo>
                  <a:pt x="1007271" y="173106"/>
                  <a:pt x="1022201" y="160152"/>
                  <a:pt x="1032714" y="142842"/>
                </a:cubicBezTo>
                <a:lnTo>
                  <a:pt x="1076310" y="170705"/>
                </a:lnTo>
                <a:lnTo>
                  <a:pt x="1059261" y="192389"/>
                </a:lnTo>
                <a:cubicBezTo>
                  <a:pt x="1039929" y="211758"/>
                  <a:pt x="1013734" y="223586"/>
                  <a:pt x="979795" y="223586"/>
                </a:cubicBezTo>
                <a:cubicBezTo>
                  <a:pt x="915548" y="223586"/>
                  <a:pt x="870296" y="175952"/>
                  <a:pt x="870296" y="115713"/>
                </a:cubicBezTo>
                <a:cubicBezTo>
                  <a:pt x="870296" y="55475"/>
                  <a:pt x="915548" y="7435"/>
                  <a:pt x="979795" y="7435"/>
                </a:cubicBezTo>
                <a:close/>
                <a:moveTo>
                  <a:pt x="276505" y="0"/>
                </a:moveTo>
                <a:cubicBezTo>
                  <a:pt x="367822" y="0"/>
                  <a:pt x="448857" y="44323"/>
                  <a:pt x="499279" y="112810"/>
                </a:cubicBezTo>
                <a:cubicBezTo>
                  <a:pt x="490507" y="110951"/>
                  <a:pt x="480865" y="109847"/>
                  <a:pt x="470060" y="109847"/>
                </a:cubicBezTo>
                <a:cubicBezTo>
                  <a:pt x="411854" y="110776"/>
                  <a:pt x="388270" y="134942"/>
                  <a:pt x="361723" y="160385"/>
                </a:cubicBezTo>
                <a:cubicBezTo>
                  <a:pt x="385017" y="167879"/>
                  <a:pt x="402327" y="179962"/>
                  <a:pt x="415920" y="191114"/>
                </a:cubicBezTo>
                <a:cubicBezTo>
                  <a:pt x="431431" y="177754"/>
                  <a:pt x="444558" y="168517"/>
                  <a:pt x="470060" y="168517"/>
                </a:cubicBezTo>
                <a:cubicBezTo>
                  <a:pt x="498524" y="168517"/>
                  <a:pt x="511594" y="179962"/>
                  <a:pt x="529717" y="195877"/>
                </a:cubicBezTo>
                <a:cubicBezTo>
                  <a:pt x="534365" y="199943"/>
                  <a:pt x="539244" y="204184"/>
                  <a:pt x="544589" y="208425"/>
                </a:cubicBezTo>
                <a:cubicBezTo>
                  <a:pt x="544589" y="208483"/>
                  <a:pt x="544589" y="208483"/>
                  <a:pt x="544589" y="208483"/>
                </a:cubicBezTo>
                <a:cubicBezTo>
                  <a:pt x="539302" y="212665"/>
                  <a:pt x="534365" y="216964"/>
                  <a:pt x="529717" y="221030"/>
                </a:cubicBezTo>
                <a:cubicBezTo>
                  <a:pt x="512001" y="236656"/>
                  <a:pt x="498988" y="247926"/>
                  <a:pt x="471744" y="248390"/>
                </a:cubicBezTo>
                <a:cubicBezTo>
                  <a:pt x="471222" y="248390"/>
                  <a:pt x="469247" y="248390"/>
                  <a:pt x="468666" y="248390"/>
                </a:cubicBezTo>
                <a:cubicBezTo>
                  <a:pt x="441189" y="247984"/>
                  <a:pt x="428235" y="236656"/>
                  <a:pt x="410401" y="221030"/>
                </a:cubicBezTo>
                <a:cubicBezTo>
                  <a:pt x="389084" y="202326"/>
                  <a:pt x="362594" y="179090"/>
                  <a:pt x="312057" y="179090"/>
                </a:cubicBezTo>
                <a:cubicBezTo>
                  <a:pt x="253851" y="180020"/>
                  <a:pt x="230906" y="204882"/>
                  <a:pt x="203720" y="229628"/>
                </a:cubicBezTo>
                <a:cubicBezTo>
                  <a:pt x="227014" y="237121"/>
                  <a:pt x="244324" y="249204"/>
                  <a:pt x="257917" y="260357"/>
                </a:cubicBezTo>
                <a:cubicBezTo>
                  <a:pt x="273369" y="246996"/>
                  <a:pt x="286497" y="237760"/>
                  <a:pt x="311999" y="237760"/>
                </a:cubicBezTo>
                <a:cubicBezTo>
                  <a:pt x="340462" y="237760"/>
                  <a:pt x="353533" y="249204"/>
                  <a:pt x="371656" y="265121"/>
                </a:cubicBezTo>
                <a:cubicBezTo>
                  <a:pt x="376304" y="269245"/>
                  <a:pt x="381241" y="273544"/>
                  <a:pt x="386643" y="277784"/>
                </a:cubicBezTo>
                <a:cubicBezTo>
                  <a:pt x="381357" y="281908"/>
                  <a:pt x="376477" y="286207"/>
                  <a:pt x="371888" y="290215"/>
                </a:cubicBezTo>
                <a:cubicBezTo>
                  <a:pt x="353823" y="306073"/>
                  <a:pt x="340753" y="317575"/>
                  <a:pt x="312289" y="317575"/>
                </a:cubicBezTo>
                <a:cubicBezTo>
                  <a:pt x="283825" y="317575"/>
                  <a:pt x="270755" y="306132"/>
                  <a:pt x="252631" y="290215"/>
                </a:cubicBezTo>
                <a:cubicBezTo>
                  <a:pt x="231313" y="271511"/>
                  <a:pt x="204823" y="248275"/>
                  <a:pt x="154285" y="248275"/>
                </a:cubicBezTo>
                <a:cubicBezTo>
                  <a:pt x="96080" y="249204"/>
                  <a:pt x="72495" y="274880"/>
                  <a:pt x="45949" y="298812"/>
                </a:cubicBezTo>
                <a:cubicBezTo>
                  <a:pt x="69242" y="306306"/>
                  <a:pt x="86554" y="318389"/>
                  <a:pt x="100146" y="329541"/>
                </a:cubicBezTo>
                <a:cubicBezTo>
                  <a:pt x="115598" y="316181"/>
                  <a:pt x="128726" y="306945"/>
                  <a:pt x="154227" y="306945"/>
                </a:cubicBezTo>
                <a:cubicBezTo>
                  <a:pt x="182691" y="306945"/>
                  <a:pt x="195761" y="318389"/>
                  <a:pt x="213886" y="334305"/>
                </a:cubicBezTo>
                <a:cubicBezTo>
                  <a:pt x="235146" y="353010"/>
                  <a:pt x="261693" y="376245"/>
                  <a:pt x="312231" y="376245"/>
                </a:cubicBezTo>
                <a:cubicBezTo>
                  <a:pt x="362768" y="376245"/>
                  <a:pt x="389257" y="353010"/>
                  <a:pt x="410576" y="334305"/>
                </a:cubicBezTo>
                <a:cubicBezTo>
                  <a:pt x="428352" y="318679"/>
                  <a:pt x="441306" y="307410"/>
                  <a:pt x="468550" y="306945"/>
                </a:cubicBezTo>
                <a:cubicBezTo>
                  <a:pt x="469595" y="307003"/>
                  <a:pt x="470582" y="306945"/>
                  <a:pt x="471628" y="306945"/>
                </a:cubicBezTo>
                <a:cubicBezTo>
                  <a:pt x="499104" y="307352"/>
                  <a:pt x="512059" y="318679"/>
                  <a:pt x="529892" y="334305"/>
                </a:cubicBezTo>
                <a:cubicBezTo>
                  <a:pt x="534307" y="338197"/>
                  <a:pt x="539012" y="342321"/>
                  <a:pt x="544066" y="346330"/>
                </a:cubicBezTo>
                <a:cubicBezTo>
                  <a:pt x="513104" y="465180"/>
                  <a:pt x="405057" y="552954"/>
                  <a:pt x="276505" y="552954"/>
                </a:cubicBezTo>
                <a:cubicBezTo>
                  <a:pt x="123789" y="552954"/>
                  <a:pt x="0" y="429165"/>
                  <a:pt x="0" y="276448"/>
                </a:cubicBezTo>
                <a:cubicBezTo>
                  <a:pt x="0" y="123789"/>
                  <a:pt x="123789" y="0"/>
                  <a:pt x="27650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68CC17C-BB82-9F14-C732-DE19E4EA0C1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7738" y="837103"/>
            <a:ext cx="1941329" cy="554753"/>
          </a:xfrm>
          <a:custGeom>
            <a:avLst/>
            <a:gdLst>
              <a:gd name="connsiteX0" fmla="*/ 1895826 w 1941329"/>
              <a:gd name="connsiteY0" fmla="*/ 456990 h 554753"/>
              <a:gd name="connsiteX1" fmla="*/ 1872224 w 1941329"/>
              <a:gd name="connsiteY1" fmla="*/ 480252 h 554753"/>
              <a:gd name="connsiteX2" fmla="*/ 1895826 w 1941329"/>
              <a:gd name="connsiteY2" fmla="*/ 503512 h 554753"/>
              <a:gd name="connsiteX3" fmla="*/ 1918407 w 1941329"/>
              <a:gd name="connsiteY3" fmla="*/ 480252 h 554753"/>
              <a:gd name="connsiteX4" fmla="*/ 1895826 w 1941329"/>
              <a:gd name="connsiteY4" fmla="*/ 456990 h 554753"/>
              <a:gd name="connsiteX5" fmla="*/ 709777 w 1941329"/>
              <a:gd name="connsiteY5" fmla="*/ 456786 h 554753"/>
              <a:gd name="connsiteX6" fmla="*/ 695030 w 1941329"/>
              <a:gd name="connsiteY6" fmla="*/ 463494 h 554753"/>
              <a:gd name="connsiteX7" fmla="*/ 688156 w 1941329"/>
              <a:gd name="connsiteY7" fmla="*/ 479484 h 554753"/>
              <a:gd name="connsiteX8" fmla="*/ 693380 w 1941329"/>
              <a:gd name="connsiteY8" fmla="*/ 495561 h 554753"/>
              <a:gd name="connsiteX9" fmla="*/ 727728 w 1941329"/>
              <a:gd name="connsiteY9" fmla="*/ 496988 h 554753"/>
              <a:gd name="connsiteX10" fmla="*/ 734562 w 1941329"/>
              <a:gd name="connsiteY10" fmla="*/ 481562 h 554753"/>
              <a:gd name="connsiteX11" fmla="*/ 728601 w 1941329"/>
              <a:gd name="connsiteY11" fmla="*/ 463766 h 554753"/>
              <a:gd name="connsiteX12" fmla="*/ 709787 w 1941329"/>
              <a:gd name="connsiteY12" fmla="*/ 456786 h 554753"/>
              <a:gd name="connsiteX13" fmla="*/ 1550151 w 1941329"/>
              <a:gd name="connsiteY13" fmla="*/ 456321 h 554753"/>
              <a:gd name="connsiteX14" fmla="*/ 1527899 w 1941329"/>
              <a:gd name="connsiteY14" fmla="*/ 479077 h 554753"/>
              <a:gd name="connsiteX15" fmla="*/ 1550151 w 1941329"/>
              <a:gd name="connsiteY15" fmla="*/ 501833 h 554753"/>
              <a:gd name="connsiteX16" fmla="*/ 1573413 w 1941329"/>
              <a:gd name="connsiteY16" fmla="*/ 479077 h 554753"/>
              <a:gd name="connsiteX17" fmla="*/ 1550151 w 1941329"/>
              <a:gd name="connsiteY17" fmla="*/ 456321 h 554753"/>
              <a:gd name="connsiteX18" fmla="*/ 1703854 w 1941329"/>
              <a:gd name="connsiteY18" fmla="*/ 456155 h 554753"/>
              <a:gd name="connsiteX19" fmla="*/ 1680592 w 1941329"/>
              <a:gd name="connsiteY19" fmla="*/ 480086 h 554753"/>
              <a:gd name="connsiteX20" fmla="*/ 1703348 w 1941329"/>
              <a:gd name="connsiteY20" fmla="*/ 504192 h 554753"/>
              <a:gd name="connsiteX21" fmla="*/ 1727114 w 1941329"/>
              <a:gd name="connsiteY21" fmla="*/ 480086 h 554753"/>
              <a:gd name="connsiteX22" fmla="*/ 1703854 w 1941329"/>
              <a:gd name="connsiteY22" fmla="*/ 456155 h 554753"/>
              <a:gd name="connsiteX23" fmla="*/ 1057637 w 1941329"/>
              <a:gd name="connsiteY23" fmla="*/ 454417 h 554753"/>
              <a:gd name="connsiteX24" fmla="*/ 1041123 w 1941329"/>
              <a:gd name="connsiteY24" fmla="*/ 461319 h 554753"/>
              <a:gd name="connsiteX25" fmla="*/ 1034522 w 1941329"/>
              <a:gd name="connsiteY25" fmla="*/ 478979 h 554753"/>
              <a:gd name="connsiteX26" fmla="*/ 1041045 w 1941329"/>
              <a:gd name="connsiteY26" fmla="*/ 496910 h 554753"/>
              <a:gd name="connsiteX27" fmla="*/ 1057559 w 1941329"/>
              <a:gd name="connsiteY27" fmla="*/ 503775 h 554753"/>
              <a:gd name="connsiteX28" fmla="*/ 1074199 w 1941329"/>
              <a:gd name="connsiteY28" fmla="*/ 496833 h 554753"/>
              <a:gd name="connsiteX29" fmla="*/ 1080840 w 1941329"/>
              <a:gd name="connsiteY29" fmla="*/ 478979 h 554753"/>
              <a:gd name="connsiteX30" fmla="*/ 1074315 w 1941329"/>
              <a:gd name="connsiteY30" fmla="*/ 461242 h 554753"/>
              <a:gd name="connsiteX31" fmla="*/ 1057646 w 1941329"/>
              <a:gd name="connsiteY31" fmla="*/ 454417 h 554753"/>
              <a:gd name="connsiteX32" fmla="*/ 808647 w 1941329"/>
              <a:gd name="connsiteY32" fmla="*/ 454029 h 554753"/>
              <a:gd name="connsiteX33" fmla="*/ 792250 w 1941329"/>
              <a:gd name="connsiteY33" fmla="*/ 461009 h 554753"/>
              <a:gd name="connsiteX34" fmla="*/ 785726 w 1941329"/>
              <a:gd name="connsiteY34" fmla="*/ 478902 h 554753"/>
              <a:gd name="connsiteX35" fmla="*/ 792366 w 1941329"/>
              <a:gd name="connsiteY35" fmla="*/ 496988 h 554753"/>
              <a:gd name="connsiteX36" fmla="*/ 808725 w 1941329"/>
              <a:gd name="connsiteY36" fmla="*/ 504084 h 554753"/>
              <a:gd name="connsiteX37" fmla="*/ 825355 w 1941329"/>
              <a:gd name="connsiteY37" fmla="*/ 497104 h 554753"/>
              <a:gd name="connsiteX38" fmla="*/ 831957 w 1941329"/>
              <a:gd name="connsiteY38" fmla="*/ 478824 h 554753"/>
              <a:gd name="connsiteX39" fmla="*/ 825355 w 1941329"/>
              <a:gd name="connsiteY39" fmla="*/ 460892 h 554753"/>
              <a:gd name="connsiteX40" fmla="*/ 808647 w 1941329"/>
              <a:gd name="connsiteY40" fmla="*/ 454029 h 554753"/>
              <a:gd name="connsiteX41" fmla="*/ 1757308 w 1941329"/>
              <a:gd name="connsiteY41" fmla="*/ 436593 h 554753"/>
              <a:gd name="connsiteX42" fmla="*/ 1780569 w 1941329"/>
              <a:gd name="connsiteY42" fmla="*/ 436593 h 554753"/>
              <a:gd name="connsiteX43" fmla="*/ 1780569 w 1941329"/>
              <a:gd name="connsiteY43" fmla="*/ 485640 h 554753"/>
              <a:gd name="connsiteX44" fmla="*/ 1796578 w 1941329"/>
              <a:gd name="connsiteY44" fmla="*/ 502998 h 554753"/>
              <a:gd name="connsiteX45" fmla="*/ 1815626 w 1941329"/>
              <a:gd name="connsiteY45" fmla="*/ 483785 h 554753"/>
              <a:gd name="connsiteX46" fmla="*/ 1815626 w 1941329"/>
              <a:gd name="connsiteY46" fmla="*/ 436593 h 554753"/>
              <a:gd name="connsiteX47" fmla="*/ 1838887 w 1941329"/>
              <a:gd name="connsiteY47" fmla="*/ 436593 h 554753"/>
              <a:gd name="connsiteX48" fmla="*/ 1838887 w 1941329"/>
              <a:gd name="connsiteY48" fmla="*/ 523055 h 554753"/>
              <a:gd name="connsiteX49" fmla="*/ 1815801 w 1941329"/>
              <a:gd name="connsiteY49" fmla="*/ 523055 h 554753"/>
              <a:gd name="connsiteX50" fmla="*/ 1815801 w 1941329"/>
              <a:gd name="connsiteY50" fmla="*/ 514463 h 554753"/>
              <a:gd name="connsiteX51" fmla="*/ 1815790 w 1941329"/>
              <a:gd name="connsiteY51" fmla="*/ 514463 h 554753"/>
              <a:gd name="connsiteX52" fmla="*/ 1790675 w 1941329"/>
              <a:gd name="connsiteY52" fmla="*/ 524580 h 554753"/>
              <a:gd name="connsiteX53" fmla="*/ 1757308 w 1941329"/>
              <a:gd name="connsiteY53" fmla="*/ 489687 h 554753"/>
              <a:gd name="connsiteX54" fmla="*/ 831034 w 1941329"/>
              <a:gd name="connsiteY54" fmla="*/ 436544 h 554753"/>
              <a:gd name="connsiteX55" fmla="*/ 831034 w 1941329"/>
              <a:gd name="connsiteY55" fmla="*/ 436563 h 554753"/>
              <a:gd name="connsiteX56" fmla="*/ 831025 w 1941329"/>
              <a:gd name="connsiteY56" fmla="*/ 436563 h 554753"/>
              <a:gd name="connsiteX57" fmla="*/ 712098 w 1941329"/>
              <a:gd name="connsiteY57" fmla="*/ 436156 h 554753"/>
              <a:gd name="connsiteX58" fmla="*/ 743416 w 1941329"/>
              <a:gd name="connsiteY58" fmla="*/ 448000 h 554753"/>
              <a:gd name="connsiteX59" fmla="*/ 756755 w 1941329"/>
              <a:gd name="connsiteY59" fmla="*/ 479125 h 554753"/>
              <a:gd name="connsiteX60" fmla="*/ 744746 w 1941329"/>
              <a:gd name="connsiteY60" fmla="*/ 510822 h 554753"/>
              <a:gd name="connsiteX61" fmla="*/ 716398 w 1941329"/>
              <a:gd name="connsiteY61" fmla="*/ 524064 h 554753"/>
              <a:gd name="connsiteX62" fmla="*/ 688225 w 1941329"/>
              <a:gd name="connsiteY62" fmla="*/ 516113 h 554753"/>
              <a:gd name="connsiteX63" fmla="*/ 688225 w 1941329"/>
              <a:gd name="connsiteY63" fmla="*/ 552423 h 554753"/>
              <a:gd name="connsiteX64" fmla="*/ 665507 w 1941329"/>
              <a:gd name="connsiteY64" fmla="*/ 552423 h 554753"/>
              <a:gd name="connsiteX65" fmla="*/ 665507 w 1941329"/>
              <a:gd name="connsiteY65" fmla="*/ 436563 h 554753"/>
              <a:gd name="connsiteX66" fmla="*/ 687730 w 1941329"/>
              <a:gd name="connsiteY66" fmla="*/ 436563 h 554753"/>
              <a:gd name="connsiteX67" fmla="*/ 687739 w 1941329"/>
              <a:gd name="connsiteY67" fmla="*/ 436563 h 554753"/>
              <a:gd name="connsiteX68" fmla="*/ 687739 w 1941329"/>
              <a:gd name="connsiteY68" fmla="*/ 444359 h 554753"/>
              <a:gd name="connsiteX69" fmla="*/ 712098 w 1941329"/>
              <a:gd name="connsiteY69" fmla="*/ 436156 h 554753"/>
              <a:gd name="connsiteX70" fmla="*/ 1897680 w 1941329"/>
              <a:gd name="connsiteY70" fmla="*/ 435758 h 554753"/>
              <a:gd name="connsiteX71" fmla="*/ 1941329 w 1941329"/>
              <a:gd name="connsiteY71" fmla="*/ 480086 h 554753"/>
              <a:gd name="connsiteX72" fmla="*/ 1897680 w 1941329"/>
              <a:gd name="connsiteY72" fmla="*/ 524250 h 554753"/>
              <a:gd name="connsiteX73" fmla="*/ 1872565 w 1941329"/>
              <a:gd name="connsiteY73" fmla="*/ 516493 h 554753"/>
              <a:gd name="connsiteX74" fmla="*/ 1872565 w 1941329"/>
              <a:gd name="connsiteY74" fmla="*/ 552734 h 554753"/>
              <a:gd name="connsiteX75" fmla="*/ 1848973 w 1941329"/>
              <a:gd name="connsiteY75" fmla="*/ 552734 h 554753"/>
              <a:gd name="connsiteX76" fmla="*/ 1848973 w 1941329"/>
              <a:gd name="connsiteY76" fmla="*/ 436602 h 554753"/>
              <a:gd name="connsiteX77" fmla="*/ 1872399 w 1941329"/>
              <a:gd name="connsiteY77" fmla="*/ 436602 h 554753"/>
              <a:gd name="connsiteX78" fmla="*/ 1872399 w 1941329"/>
              <a:gd name="connsiteY78" fmla="*/ 443515 h 554753"/>
              <a:gd name="connsiteX79" fmla="*/ 1897680 w 1941329"/>
              <a:gd name="connsiteY79" fmla="*/ 435758 h 554753"/>
              <a:gd name="connsiteX80" fmla="*/ 1655429 w 1941329"/>
              <a:gd name="connsiteY80" fmla="*/ 435428 h 554753"/>
              <a:gd name="connsiteX81" fmla="*/ 1655429 w 1941329"/>
              <a:gd name="connsiteY81" fmla="*/ 459020 h 554753"/>
              <a:gd name="connsiteX82" fmla="*/ 1630487 w 1941329"/>
              <a:gd name="connsiteY82" fmla="*/ 483630 h 554753"/>
              <a:gd name="connsiteX83" fmla="*/ 1630487 w 1941329"/>
              <a:gd name="connsiteY83" fmla="*/ 523065 h 554753"/>
              <a:gd name="connsiteX84" fmla="*/ 1606887 w 1941329"/>
              <a:gd name="connsiteY84" fmla="*/ 523065 h 554753"/>
              <a:gd name="connsiteX85" fmla="*/ 1606887 w 1941329"/>
              <a:gd name="connsiteY85" fmla="*/ 436603 h 554753"/>
              <a:gd name="connsiteX86" fmla="*/ 1630312 w 1941329"/>
              <a:gd name="connsiteY86" fmla="*/ 436603 h 554753"/>
              <a:gd name="connsiteX87" fmla="*/ 1630312 w 1941329"/>
              <a:gd name="connsiteY87" fmla="*/ 448573 h 554753"/>
              <a:gd name="connsiteX88" fmla="*/ 1655429 w 1941329"/>
              <a:gd name="connsiteY88" fmla="*/ 435428 h 554753"/>
              <a:gd name="connsiteX89" fmla="*/ 912080 w 1941329"/>
              <a:gd name="connsiteY89" fmla="*/ 435399 h 554753"/>
              <a:gd name="connsiteX90" fmla="*/ 912080 w 1941329"/>
              <a:gd name="connsiteY90" fmla="*/ 458990 h 554753"/>
              <a:gd name="connsiteX91" fmla="*/ 887139 w 1941329"/>
              <a:gd name="connsiteY91" fmla="*/ 483601 h 554753"/>
              <a:gd name="connsiteX92" fmla="*/ 887139 w 1941329"/>
              <a:gd name="connsiteY92" fmla="*/ 523036 h 554753"/>
              <a:gd name="connsiteX93" fmla="*/ 863538 w 1941329"/>
              <a:gd name="connsiteY93" fmla="*/ 523036 h 554753"/>
              <a:gd name="connsiteX94" fmla="*/ 863538 w 1941329"/>
              <a:gd name="connsiteY94" fmla="*/ 436574 h 554753"/>
              <a:gd name="connsiteX95" fmla="*/ 886964 w 1941329"/>
              <a:gd name="connsiteY95" fmla="*/ 436574 h 554753"/>
              <a:gd name="connsiteX96" fmla="*/ 886964 w 1941329"/>
              <a:gd name="connsiteY96" fmla="*/ 448544 h 554753"/>
              <a:gd name="connsiteX97" fmla="*/ 912080 w 1941329"/>
              <a:gd name="connsiteY97" fmla="*/ 435399 h 554753"/>
              <a:gd name="connsiteX98" fmla="*/ 1548132 w 1941329"/>
              <a:gd name="connsiteY98" fmla="*/ 435253 h 554753"/>
              <a:gd name="connsiteX99" fmla="*/ 1573072 w 1941329"/>
              <a:gd name="connsiteY99" fmla="*/ 443010 h 554753"/>
              <a:gd name="connsiteX100" fmla="*/ 1573072 w 1941329"/>
              <a:gd name="connsiteY100" fmla="*/ 436603 h 554753"/>
              <a:gd name="connsiteX101" fmla="*/ 1596334 w 1941329"/>
              <a:gd name="connsiteY101" fmla="*/ 436603 h 554753"/>
              <a:gd name="connsiteX102" fmla="*/ 1596334 w 1941329"/>
              <a:gd name="connsiteY102" fmla="*/ 514638 h 554753"/>
              <a:gd name="connsiteX103" fmla="*/ 1549986 w 1941329"/>
              <a:gd name="connsiteY103" fmla="*/ 554753 h 554753"/>
              <a:gd name="connsiteX104" fmla="*/ 1508192 w 1941329"/>
              <a:gd name="connsiteY104" fmla="*/ 534531 h 554753"/>
              <a:gd name="connsiteX105" fmla="*/ 1525045 w 1941329"/>
              <a:gd name="connsiteY105" fmla="*/ 523075 h 554753"/>
              <a:gd name="connsiteX106" fmla="*/ 1549656 w 1941329"/>
              <a:gd name="connsiteY106" fmla="*/ 535045 h 554753"/>
              <a:gd name="connsiteX107" fmla="*/ 1573082 w 1941329"/>
              <a:gd name="connsiteY107" fmla="*/ 516677 h 554753"/>
              <a:gd name="connsiteX108" fmla="*/ 1573082 w 1941329"/>
              <a:gd name="connsiteY108" fmla="*/ 514318 h 554753"/>
              <a:gd name="connsiteX109" fmla="*/ 1573072 w 1941329"/>
              <a:gd name="connsiteY109" fmla="*/ 514299 h 554753"/>
              <a:gd name="connsiteX110" fmla="*/ 1548132 w 1941329"/>
              <a:gd name="connsiteY110" fmla="*/ 522220 h 554753"/>
              <a:gd name="connsiteX111" fmla="*/ 1505153 w 1941329"/>
              <a:gd name="connsiteY111" fmla="*/ 478902 h 554753"/>
              <a:gd name="connsiteX112" fmla="*/ 1548132 w 1941329"/>
              <a:gd name="connsiteY112" fmla="*/ 435253 h 554753"/>
              <a:gd name="connsiteX113" fmla="*/ 1703854 w 1941329"/>
              <a:gd name="connsiteY113" fmla="*/ 434913 h 554753"/>
              <a:gd name="connsiteX114" fmla="*/ 1750376 w 1941329"/>
              <a:gd name="connsiteY114" fmla="*/ 480086 h 554753"/>
              <a:gd name="connsiteX115" fmla="*/ 1703854 w 1941329"/>
              <a:gd name="connsiteY115" fmla="*/ 525084 h 554753"/>
              <a:gd name="connsiteX116" fmla="*/ 1657506 w 1941329"/>
              <a:gd name="connsiteY116" fmla="*/ 480086 h 554753"/>
              <a:gd name="connsiteX117" fmla="*/ 1703854 w 1941329"/>
              <a:gd name="connsiteY117" fmla="*/ 434913 h 554753"/>
              <a:gd name="connsiteX118" fmla="*/ 1057297 w 1941329"/>
              <a:gd name="connsiteY118" fmla="*/ 434369 h 554753"/>
              <a:gd name="connsiteX119" fmla="*/ 1057277 w 1941329"/>
              <a:gd name="connsiteY119" fmla="*/ 434379 h 554753"/>
              <a:gd name="connsiteX120" fmla="*/ 1079850 w 1941329"/>
              <a:gd name="connsiteY120" fmla="*/ 440379 h 554753"/>
              <a:gd name="connsiteX121" fmla="*/ 1096344 w 1941329"/>
              <a:gd name="connsiteY121" fmla="*/ 456670 h 554753"/>
              <a:gd name="connsiteX122" fmla="*/ 1102266 w 1941329"/>
              <a:gd name="connsiteY122" fmla="*/ 478891 h 554753"/>
              <a:gd name="connsiteX123" fmla="*/ 1096305 w 1941329"/>
              <a:gd name="connsiteY123" fmla="*/ 501347 h 554753"/>
              <a:gd name="connsiteX124" fmla="*/ 1080053 w 1941329"/>
              <a:gd name="connsiteY124" fmla="*/ 517676 h 554753"/>
              <a:gd name="connsiteX125" fmla="*/ 1057365 w 1941329"/>
              <a:gd name="connsiteY125" fmla="*/ 523560 h 554753"/>
              <a:gd name="connsiteX126" fmla="*/ 1026221 w 1941329"/>
              <a:gd name="connsiteY126" fmla="*/ 510580 h 554753"/>
              <a:gd name="connsiteX127" fmla="*/ 1013318 w 1941329"/>
              <a:gd name="connsiteY127" fmla="*/ 479047 h 554753"/>
              <a:gd name="connsiteX128" fmla="*/ 1027901 w 1941329"/>
              <a:gd name="connsiteY128" fmla="*/ 445913 h 554753"/>
              <a:gd name="connsiteX129" fmla="*/ 1057297 w 1941329"/>
              <a:gd name="connsiteY129" fmla="*/ 434369 h 554753"/>
              <a:gd name="connsiteX130" fmla="*/ 804317 w 1941329"/>
              <a:gd name="connsiteY130" fmla="*/ 434369 h 554753"/>
              <a:gd name="connsiteX131" fmla="*/ 818647 w 1941329"/>
              <a:gd name="connsiteY131" fmla="*/ 437253 h 554753"/>
              <a:gd name="connsiteX132" fmla="*/ 831034 w 1941329"/>
              <a:gd name="connsiteY132" fmla="*/ 445903 h 554753"/>
              <a:gd name="connsiteX133" fmla="*/ 831034 w 1941329"/>
              <a:gd name="connsiteY133" fmla="*/ 436563 h 554753"/>
              <a:gd name="connsiteX134" fmla="*/ 852305 w 1941329"/>
              <a:gd name="connsiteY134" fmla="*/ 436563 h 554753"/>
              <a:gd name="connsiteX135" fmla="*/ 852305 w 1941329"/>
              <a:gd name="connsiteY135" fmla="*/ 521395 h 554753"/>
              <a:gd name="connsiteX136" fmla="*/ 831025 w 1941329"/>
              <a:gd name="connsiteY136" fmla="*/ 521395 h 554753"/>
              <a:gd name="connsiteX137" fmla="*/ 831025 w 1941329"/>
              <a:gd name="connsiteY137" fmla="*/ 512424 h 554753"/>
              <a:gd name="connsiteX138" fmla="*/ 818530 w 1941329"/>
              <a:gd name="connsiteY138" fmla="*/ 520958 h 554753"/>
              <a:gd name="connsiteX139" fmla="*/ 804939 w 1941329"/>
              <a:gd name="connsiteY139" fmla="*/ 523569 h 554753"/>
              <a:gd name="connsiteX140" fmla="*/ 776513 w 1941329"/>
              <a:gd name="connsiteY140" fmla="*/ 510822 h 554753"/>
              <a:gd name="connsiteX141" fmla="*/ 764523 w 1941329"/>
              <a:gd name="connsiteY141" fmla="*/ 479125 h 554753"/>
              <a:gd name="connsiteX142" fmla="*/ 776124 w 1941329"/>
              <a:gd name="connsiteY142" fmla="*/ 446922 h 554753"/>
              <a:gd name="connsiteX143" fmla="*/ 804317 w 1941329"/>
              <a:gd name="connsiteY143" fmla="*/ 434369 h 554753"/>
              <a:gd name="connsiteX144" fmla="*/ 1255667 w 1941329"/>
              <a:gd name="connsiteY144" fmla="*/ 433127 h 554753"/>
              <a:gd name="connsiteX145" fmla="*/ 1289036 w 1941329"/>
              <a:gd name="connsiteY145" fmla="*/ 468018 h 554753"/>
              <a:gd name="connsiteX146" fmla="*/ 1289036 w 1941329"/>
              <a:gd name="connsiteY146" fmla="*/ 521114 h 554753"/>
              <a:gd name="connsiteX147" fmla="*/ 1265774 w 1941329"/>
              <a:gd name="connsiteY147" fmla="*/ 521114 h 554753"/>
              <a:gd name="connsiteX148" fmla="*/ 1265774 w 1941329"/>
              <a:gd name="connsiteY148" fmla="*/ 472067 h 554753"/>
              <a:gd name="connsiteX149" fmla="*/ 1249930 w 1941329"/>
              <a:gd name="connsiteY149" fmla="*/ 454709 h 554753"/>
              <a:gd name="connsiteX150" fmla="*/ 1230882 w 1941329"/>
              <a:gd name="connsiteY150" fmla="*/ 473921 h 554753"/>
              <a:gd name="connsiteX151" fmla="*/ 1230882 w 1941329"/>
              <a:gd name="connsiteY151" fmla="*/ 521114 h 554753"/>
              <a:gd name="connsiteX152" fmla="*/ 1207456 w 1941329"/>
              <a:gd name="connsiteY152" fmla="*/ 521114 h 554753"/>
              <a:gd name="connsiteX153" fmla="*/ 1207456 w 1941329"/>
              <a:gd name="connsiteY153" fmla="*/ 434651 h 554753"/>
              <a:gd name="connsiteX154" fmla="*/ 1230543 w 1941329"/>
              <a:gd name="connsiteY154" fmla="*/ 434651 h 554753"/>
              <a:gd name="connsiteX155" fmla="*/ 1230543 w 1941329"/>
              <a:gd name="connsiteY155" fmla="*/ 443417 h 554753"/>
              <a:gd name="connsiteX156" fmla="*/ 1230552 w 1941329"/>
              <a:gd name="connsiteY156" fmla="*/ 443408 h 554753"/>
              <a:gd name="connsiteX157" fmla="*/ 1255667 w 1941329"/>
              <a:gd name="connsiteY157" fmla="*/ 433127 h 554753"/>
              <a:gd name="connsiteX158" fmla="*/ 1433680 w 1941329"/>
              <a:gd name="connsiteY158" fmla="*/ 432962 h 554753"/>
              <a:gd name="connsiteX159" fmla="*/ 1474134 w 1941329"/>
              <a:gd name="connsiteY159" fmla="*/ 455544 h 554753"/>
              <a:gd name="connsiteX160" fmla="*/ 1455767 w 1941329"/>
              <a:gd name="connsiteY160" fmla="*/ 467000 h 554753"/>
              <a:gd name="connsiteX161" fmla="*/ 1434524 w 1941329"/>
              <a:gd name="connsiteY161" fmla="*/ 454360 h 554753"/>
              <a:gd name="connsiteX162" fmla="*/ 1411603 w 1941329"/>
              <a:gd name="connsiteY162" fmla="*/ 478125 h 554753"/>
              <a:gd name="connsiteX163" fmla="*/ 1434524 w 1941329"/>
              <a:gd name="connsiteY163" fmla="*/ 502057 h 554753"/>
              <a:gd name="connsiteX164" fmla="*/ 1455767 w 1941329"/>
              <a:gd name="connsiteY164" fmla="*/ 489416 h 554753"/>
              <a:gd name="connsiteX165" fmla="*/ 1473970 w 1941329"/>
              <a:gd name="connsiteY165" fmla="*/ 501047 h 554753"/>
              <a:gd name="connsiteX166" fmla="*/ 1473960 w 1941329"/>
              <a:gd name="connsiteY166" fmla="*/ 501057 h 554753"/>
              <a:gd name="connsiteX167" fmla="*/ 1433680 w 1941329"/>
              <a:gd name="connsiteY167" fmla="*/ 523134 h 554753"/>
              <a:gd name="connsiteX168" fmla="*/ 1388002 w 1941329"/>
              <a:gd name="connsiteY168" fmla="*/ 478135 h 554753"/>
              <a:gd name="connsiteX169" fmla="*/ 1433680 w 1941329"/>
              <a:gd name="connsiteY169" fmla="*/ 432962 h 554753"/>
              <a:gd name="connsiteX170" fmla="*/ 1342907 w 1941329"/>
              <a:gd name="connsiteY170" fmla="*/ 432962 h 554753"/>
              <a:gd name="connsiteX171" fmla="*/ 1383361 w 1941329"/>
              <a:gd name="connsiteY171" fmla="*/ 455544 h 554753"/>
              <a:gd name="connsiteX172" fmla="*/ 1364994 w 1941329"/>
              <a:gd name="connsiteY172" fmla="*/ 467000 h 554753"/>
              <a:gd name="connsiteX173" fmla="*/ 1343751 w 1941329"/>
              <a:gd name="connsiteY173" fmla="*/ 454360 h 554753"/>
              <a:gd name="connsiteX174" fmla="*/ 1320830 w 1941329"/>
              <a:gd name="connsiteY174" fmla="*/ 478125 h 554753"/>
              <a:gd name="connsiteX175" fmla="*/ 1343751 w 1941329"/>
              <a:gd name="connsiteY175" fmla="*/ 502057 h 554753"/>
              <a:gd name="connsiteX176" fmla="*/ 1364994 w 1941329"/>
              <a:gd name="connsiteY176" fmla="*/ 489416 h 554753"/>
              <a:gd name="connsiteX177" fmla="*/ 1383197 w 1941329"/>
              <a:gd name="connsiteY177" fmla="*/ 501047 h 554753"/>
              <a:gd name="connsiteX178" fmla="*/ 1383186 w 1941329"/>
              <a:gd name="connsiteY178" fmla="*/ 501057 h 554753"/>
              <a:gd name="connsiteX179" fmla="*/ 1342907 w 1941329"/>
              <a:gd name="connsiteY179" fmla="*/ 523134 h 554753"/>
              <a:gd name="connsiteX180" fmla="*/ 1297229 w 1941329"/>
              <a:gd name="connsiteY180" fmla="*/ 478135 h 554753"/>
              <a:gd name="connsiteX181" fmla="*/ 1342907 w 1941329"/>
              <a:gd name="connsiteY181" fmla="*/ 432962 h 554753"/>
              <a:gd name="connsiteX182" fmla="*/ 931235 w 1941329"/>
              <a:gd name="connsiteY182" fmla="*/ 405293 h 554753"/>
              <a:gd name="connsiteX183" fmla="*/ 952515 w 1941329"/>
              <a:gd name="connsiteY183" fmla="*/ 405293 h 554753"/>
              <a:gd name="connsiteX184" fmla="*/ 952515 w 1941329"/>
              <a:gd name="connsiteY184" fmla="*/ 436554 h 554753"/>
              <a:gd name="connsiteX185" fmla="*/ 965146 w 1941329"/>
              <a:gd name="connsiteY185" fmla="*/ 436554 h 554753"/>
              <a:gd name="connsiteX186" fmla="*/ 965146 w 1941329"/>
              <a:gd name="connsiteY186" fmla="*/ 454873 h 554753"/>
              <a:gd name="connsiteX187" fmla="*/ 952515 w 1941329"/>
              <a:gd name="connsiteY187" fmla="*/ 454873 h 554753"/>
              <a:gd name="connsiteX188" fmla="*/ 952515 w 1941329"/>
              <a:gd name="connsiteY188" fmla="*/ 521375 h 554753"/>
              <a:gd name="connsiteX189" fmla="*/ 931235 w 1941329"/>
              <a:gd name="connsiteY189" fmla="*/ 521375 h 554753"/>
              <a:gd name="connsiteX190" fmla="*/ 931235 w 1941329"/>
              <a:gd name="connsiteY190" fmla="*/ 454873 h 554753"/>
              <a:gd name="connsiteX191" fmla="*/ 920323 w 1941329"/>
              <a:gd name="connsiteY191" fmla="*/ 454873 h 554753"/>
              <a:gd name="connsiteX192" fmla="*/ 920323 w 1941329"/>
              <a:gd name="connsiteY192" fmla="*/ 436554 h 554753"/>
              <a:gd name="connsiteX193" fmla="*/ 931235 w 1941329"/>
              <a:gd name="connsiteY193" fmla="*/ 436554 h 554753"/>
              <a:gd name="connsiteX194" fmla="*/ 1137740 w 1941329"/>
              <a:gd name="connsiteY194" fmla="*/ 401633 h 554753"/>
              <a:gd name="connsiteX195" fmla="*/ 1152710 w 1941329"/>
              <a:gd name="connsiteY195" fmla="*/ 404672 h 554753"/>
              <a:gd name="connsiteX196" fmla="*/ 1152710 w 1941329"/>
              <a:gd name="connsiteY196" fmla="*/ 420885 h 554753"/>
              <a:gd name="connsiteX197" fmla="*/ 1145148 w 1941329"/>
              <a:gd name="connsiteY197" fmla="*/ 419555 h 554753"/>
              <a:gd name="connsiteX198" fmla="*/ 1139692 w 1941329"/>
              <a:gd name="connsiteY198" fmla="*/ 421118 h 554753"/>
              <a:gd name="connsiteX199" fmla="*/ 1138440 w 1941329"/>
              <a:gd name="connsiteY199" fmla="*/ 425953 h 554753"/>
              <a:gd name="connsiteX200" fmla="*/ 1138362 w 1941329"/>
              <a:gd name="connsiteY200" fmla="*/ 436554 h 554753"/>
              <a:gd name="connsiteX201" fmla="*/ 1151846 w 1941329"/>
              <a:gd name="connsiteY201" fmla="*/ 436554 h 554753"/>
              <a:gd name="connsiteX202" fmla="*/ 1151846 w 1941329"/>
              <a:gd name="connsiteY202" fmla="*/ 454563 h 554753"/>
              <a:gd name="connsiteX203" fmla="*/ 1138362 w 1941329"/>
              <a:gd name="connsiteY203" fmla="*/ 454563 h 554753"/>
              <a:gd name="connsiteX204" fmla="*/ 1138362 w 1941329"/>
              <a:gd name="connsiteY204" fmla="*/ 521386 h 554753"/>
              <a:gd name="connsiteX205" fmla="*/ 1117081 w 1941329"/>
              <a:gd name="connsiteY205" fmla="*/ 521386 h 554753"/>
              <a:gd name="connsiteX206" fmla="*/ 1117081 w 1941329"/>
              <a:gd name="connsiteY206" fmla="*/ 454563 h 554753"/>
              <a:gd name="connsiteX207" fmla="*/ 1109518 w 1941329"/>
              <a:gd name="connsiteY207" fmla="*/ 454563 h 554753"/>
              <a:gd name="connsiteX208" fmla="*/ 1109518 w 1941329"/>
              <a:gd name="connsiteY208" fmla="*/ 436563 h 554753"/>
              <a:gd name="connsiteX209" fmla="*/ 1117081 w 1941329"/>
              <a:gd name="connsiteY209" fmla="*/ 436563 h 554753"/>
              <a:gd name="connsiteX210" fmla="*/ 1117625 w 1941329"/>
              <a:gd name="connsiteY210" fmla="*/ 416836 h 554753"/>
              <a:gd name="connsiteX211" fmla="*/ 1123508 w 1941329"/>
              <a:gd name="connsiteY211" fmla="*/ 405730 h 554753"/>
              <a:gd name="connsiteX212" fmla="*/ 1137740 w 1941329"/>
              <a:gd name="connsiteY212" fmla="*/ 401633 h 554753"/>
              <a:gd name="connsiteX213" fmla="*/ 1041550 w 1941329"/>
              <a:gd name="connsiteY213" fmla="*/ 156827 h 554753"/>
              <a:gd name="connsiteX214" fmla="*/ 975980 w 1941329"/>
              <a:gd name="connsiteY214" fmla="*/ 234349 h 554753"/>
              <a:gd name="connsiteX215" fmla="*/ 1039899 w 1941329"/>
              <a:gd name="connsiteY215" fmla="*/ 315996 h 554753"/>
              <a:gd name="connsiteX216" fmla="*/ 1103402 w 1941329"/>
              <a:gd name="connsiteY216" fmla="*/ 236824 h 554753"/>
              <a:gd name="connsiteX217" fmla="*/ 1041550 w 1941329"/>
              <a:gd name="connsiteY217" fmla="*/ 156827 h 554753"/>
              <a:gd name="connsiteX218" fmla="*/ 1708125 w 1941329"/>
              <a:gd name="connsiteY218" fmla="*/ 99092 h 554753"/>
              <a:gd name="connsiteX219" fmla="*/ 1934513 w 1941329"/>
              <a:gd name="connsiteY219" fmla="*/ 99092 h 554753"/>
              <a:gd name="connsiteX220" fmla="*/ 1934513 w 1941329"/>
              <a:gd name="connsiteY220" fmla="*/ 163012 h 554753"/>
              <a:gd name="connsiteX221" fmla="*/ 1860701 w 1941329"/>
              <a:gd name="connsiteY221" fmla="*/ 163012 h 554753"/>
              <a:gd name="connsiteX222" fmla="*/ 1860701 w 1941329"/>
              <a:gd name="connsiteY222" fmla="*/ 373732 h 554753"/>
              <a:gd name="connsiteX223" fmla="*/ 1781937 w 1941329"/>
              <a:gd name="connsiteY223" fmla="*/ 373732 h 554753"/>
              <a:gd name="connsiteX224" fmla="*/ 1781937 w 1941329"/>
              <a:gd name="connsiteY224" fmla="*/ 163012 h 554753"/>
              <a:gd name="connsiteX225" fmla="*/ 1708125 w 1941329"/>
              <a:gd name="connsiteY225" fmla="*/ 163012 h 554753"/>
              <a:gd name="connsiteX226" fmla="*/ 1582275 w 1941329"/>
              <a:gd name="connsiteY226" fmla="*/ 99092 h 554753"/>
              <a:gd name="connsiteX227" fmla="*/ 1661447 w 1941329"/>
              <a:gd name="connsiteY227" fmla="*/ 99092 h 554753"/>
              <a:gd name="connsiteX228" fmla="*/ 1661447 w 1941329"/>
              <a:gd name="connsiteY228" fmla="*/ 373732 h 554753"/>
              <a:gd name="connsiteX229" fmla="*/ 1582275 w 1941329"/>
              <a:gd name="connsiteY229" fmla="*/ 373732 h 554753"/>
              <a:gd name="connsiteX230" fmla="*/ 1212145 w 1941329"/>
              <a:gd name="connsiteY230" fmla="*/ 99092 h 554753"/>
              <a:gd name="connsiteX231" fmla="*/ 1301627 w 1941329"/>
              <a:gd name="connsiteY231" fmla="*/ 99092 h 554753"/>
              <a:gd name="connsiteX232" fmla="*/ 1341625 w 1941329"/>
              <a:gd name="connsiteY232" fmla="*/ 168779 h 554753"/>
              <a:gd name="connsiteX233" fmla="*/ 1379566 w 1941329"/>
              <a:gd name="connsiteY233" fmla="*/ 99092 h 554753"/>
              <a:gd name="connsiteX234" fmla="*/ 1457902 w 1941329"/>
              <a:gd name="connsiteY234" fmla="*/ 99092 h 554753"/>
              <a:gd name="connsiteX235" fmla="*/ 1379555 w 1941329"/>
              <a:gd name="connsiteY235" fmla="*/ 232291 h 554753"/>
              <a:gd name="connsiteX236" fmla="*/ 1466979 w 1941329"/>
              <a:gd name="connsiteY236" fmla="*/ 373732 h 554753"/>
              <a:gd name="connsiteX237" fmla="*/ 1378322 w 1941329"/>
              <a:gd name="connsiteY237" fmla="*/ 373732 h 554753"/>
              <a:gd name="connsiteX238" fmla="*/ 1332547 w 1941329"/>
              <a:gd name="connsiteY238" fmla="*/ 295385 h 554753"/>
              <a:gd name="connsiteX239" fmla="*/ 1287191 w 1941329"/>
              <a:gd name="connsiteY239" fmla="*/ 373732 h 554753"/>
              <a:gd name="connsiteX240" fmla="*/ 1208844 w 1941329"/>
              <a:gd name="connsiteY240" fmla="*/ 373732 h 554753"/>
              <a:gd name="connsiteX241" fmla="*/ 1295442 w 1941329"/>
              <a:gd name="connsiteY241" fmla="*/ 233524 h 554753"/>
              <a:gd name="connsiteX242" fmla="*/ 662226 w 1941329"/>
              <a:gd name="connsiteY242" fmla="*/ 99082 h 554753"/>
              <a:gd name="connsiteX243" fmla="*/ 852762 w 1941329"/>
              <a:gd name="connsiteY243" fmla="*/ 99082 h 554753"/>
              <a:gd name="connsiteX244" fmla="*/ 852762 w 1941329"/>
              <a:gd name="connsiteY244" fmla="*/ 163003 h 554753"/>
              <a:gd name="connsiteX245" fmla="*/ 740989 w 1941329"/>
              <a:gd name="connsiteY245" fmla="*/ 163003 h 554753"/>
              <a:gd name="connsiteX246" fmla="*/ 740989 w 1941329"/>
              <a:gd name="connsiteY246" fmla="*/ 213728 h 554753"/>
              <a:gd name="connsiteX247" fmla="*/ 842869 w 1941329"/>
              <a:gd name="connsiteY247" fmla="*/ 213728 h 554753"/>
              <a:gd name="connsiteX248" fmla="*/ 842869 w 1941329"/>
              <a:gd name="connsiteY248" fmla="*/ 273114 h 554753"/>
              <a:gd name="connsiteX249" fmla="*/ 740989 w 1941329"/>
              <a:gd name="connsiteY249" fmla="*/ 273114 h 554753"/>
              <a:gd name="connsiteX250" fmla="*/ 740989 w 1941329"/>
              <a:gd name="connsiteY250" fmla="*/ 373732 h 554753"/>
              <a:gd name="connsiteX251" fmla="*/ 662226 w 1941329"/>
              <a:gd name="connsiteY251" fmla="*/ 373732 h 554753"/>
              <a:gd name="connsiteX252" fmla="*/ 662226 w 1941329"/>
              <a:gd name="connsiteY252" fmla="*/ 373721 h 554753"/>
              <a:gd name="connsiteX253" fmla="*/ 1039890 w 1941329"/>
              <a:gd name="connsiteY253" fmla="*/ 94141 h 554753"/>
              <a:gd name="connsiteX254" fmla="*/ 1186282 w 1941329"/>
              <a:gd name="connsiteY254" fmla="*/ 234349 h 554753"/>
              <a:gd name="connsiteX255" fmla="*/ 1041540 w 1941329"/>
              <a:gd name="connsiteY255" fmla="*/ 378682 h 554753"/>
              <a:gd name="connsiteX256" fmla="*/ 892672 w 1941329"/>
              <a:gd name="connsiteY256" fmla="*/ 236824 h 554753"/>
              <a:gd name="connsiteX257" fmla="*/ 1039890 w 1941329"/>
              <a:gd name="connsiteY257" fmla="*/ 94141 h 554753"/>
              <a:gd name="connsiteX258" fmla="*/ 0 w 1941329"/>
              <a:gd name="connsiteY258" fmla="*/ 0 h 554753"/>
              <a:gd name="connsiteX259" fmla="*/ 142431 w 1941329"/>
              <a:gd name="connsiteY259" fmla="*/ 99113 h 554753"/>
              <a:gd name="connsiteX260" fmla="*/ 416012 w 1941329"/>
              <a:gd name="connsiteY260" fmla="*/ 99113 h 554753"/>
              <a:gd name="connsiteX261" fmla="*/ 416022 w 1941329"/>
              <a:gd name="connsiteY261" fmla="*/ 99113 h 554753"/>
              <a:gd name="connsiteX262" fmla="*/ 558453 w 1941329"/>
              <a:gd name="connsiteY262" fmla="*/ 0 h 554753"/>
              <a:gd name="connsiteX263" fmla="*/ 506562 w 1941329"/>
              <a:gd name="connsiteY263" fmla="*/ 247747 h 554753"/>
              <a:gd name="connsiteX264" fmla="*/ 483747 w 1941329"/>
              <a:gd name="connsiteY264" fmla="*/ 298997 h 554753"/>
              <a:gd name="connsiteX265" fmla="*/ 427798 w 1941329"/>
              <a:gd name="connsiteY265" fmla="*/ 376566 h 554753"/>
              <a:gd name="connsiteX266" fmla="*/ 396004 w 1941329"/>
              <a:gd name="connsiteY266" fmla="*/ 315307 h 554753"/>
              <a:gd name="connsiteX267" fmla="*/ 412149 w 1941329"/>
              <a:gd name="connsiteY267" fmla="*/ 229379 h 554753"/>
              <a:gd name="connsiteX268" fmla="*/ 316055 w 1941329"/>
              <a:gd name="connsiteY268" fmla="*/ 198962 h 554753"/>
              <a:gd name="connsiteX269" fmla="*/ 285600 w 1941329"/>
              <a:gd name="connsiteY269" fmla="*/ 294949 h 554753"/>
              <a:gd name="connsiteX270" fmla="*/ 365257 w 1941329"/>
              <a:gd name="connsiteY270" fmla="*/ 331238 h 554753"/>
              <a:gd name="connsiteX271" fmla="*/ 405129 w 1941329"/>
              <a:gd name="connsiteY271" fmla="*/ 408051 h 554753"/>
              <a:gd name="connsiteX272" fmla="*/ 321696 w 1941329"/>
              <a:gd name="connsiteY272" fmla="*/ 524367 h 554753"/>
              <a:gd name="connsiteX273" fmla="*/ 279231 w 1941329"/>
              <a:gd name="connsiteY273" fmla="*/ 547016 h 554753"/>
              <a:gd name="connsiteX274" fmla="*/ 236758 w 1941329"/>
              <a:gd name="connsiteY274" fmla="*/ 524367 h 554753"/>
              <a:gd name="connsiteX275" fmla="*/ 74706 w 1941329"/>
              <a:gd name="connsiteY275" fmla="*/ 299016 h 554753"/>
              <a:gd name="connsiteX276" fmla="*/ 51881 w 1941329"/>
              <a:gd name="connsiteY276" fmla="*/ 247766 h 55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</a:cxnLst>
            <a:rect l="l" t="t" r="r" b="b"/>
            <a:pathLst>
              <a:path w="1941329" h="554753">
                <a:moveTo>
                  <a:pt x="1895826" y="456990"/>
                </a:moveTo>
                <a:cubicBezTo>
                  <a:pt x="1882506" y="456990"/>
                  <a:pt x="1872224" y="467436"/>
                  <a:pt x="1872224" y="480252"/>
                </a:cubicBezTo>
                <a:cubicBezTo>
                  <a:pt x="1872224" y="493231"/>
                  <a:pt x="1882166" y="503512"/>
                  <a:pt x="1895826" y="503512"/>
                </a:cubicBezTo>
                <a:cubicBezTo>
                  <a:pt x="1908466" y="503512"/>
                  <a:pt x="1918407" y="493231"/>
                  <a:pt x="1918407" y="480252"/>
                </a:cubicBezTo>
                <a:cubicBezTo>
                  <a:pt x="1918407" y="467271"/>
                  <a:pt x="1908466" y="456990"/>
                  <a:pt x="1895826" y="456990"/>
                </a:cubicBezTo>
                <a:close/>
                <a:moveTo>
                  <a:pt x="709777" y="456786"/>
                </a:moveTo>
                <a:cubicBezTo>
                  <a:pt x="703816" y="457281"/>
                  <a:pt x="699448" y="458922"/>
                  <a:pt x="695030" y="463494"/>
                </a:cubicBezTo>
                <a:cubicBezTo>
                  <a:pt x="690613" y="468067"/>
                  <a:pt x="688156" y="472106"/>
                  <a:pt x="688156" y="479484"/>
                </a:cubicBezTo>
                <a:cubicBezTo>
                  <a:pt x="688156" y="486862"/>
                  <a:pt x="689079" y="490794"/>
                  <a:pt x="693380" y="495561"/>
                </a:cubicBezTo>
                <a:cubicBezTo>
                  <a:pt x="701836" y="504920"/>
                  <a:pt x="718398" y="505337"/>
                  <a:pt x="727728" y="496988"/>
                </a:cubicBezTo>
                <a:cubicBezTo>
                  <a:pt x="732562" y="492658"/>
                  <a:pt x="734553" y="486687"/>
                  <a:pt x="734562" y="481562"/>
                </a:cubicBezTo>
                <a:cubicBezTo>
                  <a:pt x="734572" y="474281"/>
                  <a:pt x="732970" y="468416"/>
                  <a:pt x="728601" y="463766"/>
                </a:cubicBezTo>
                <a:cubicBezTo>
                  <a:pt x="724233" y="459116"/>
                  <a:pt x="716418" y="456232"/>
                  <a:pt x="709787" y="456786"/>
                </a:cubicBezTo>
                <a:close/>
                <a:moveTo>
                  <a:pt x="1550151" y="456321"/>
                </a:moveTo>
                <a:cubicBezTo>
                  <a:pt x="1537850" y="456321"/>
                  <a:pt x="1527899" y="466602"/>
                  <a:pt x="1527899" y="479077"/>
                </a:cubicBezTo>
                <a:cubicBezTo>
                  <a:pt x="1527899" y="491552"/>
                  <a:pt x="1537841" y="501833"/>
                  <a:pt x="1550151" y="501833"/>
                </a:cubicBezTo>
                <a:cubicBezTo>
                  <a:pt x="1563462" y="501833"/>
                  <a:pt x="1573413" y="491892"/>
                  <a:pt x="1573413" y="479077"/>
                </a:cubicBezTo>
                <a:cubicBezTo>
                  <a:pt x="1573413" y="466602"/>
                  <a:pt x="1563296" y="456321"/>
                  <a:pt x="1550151" y="456321"/>
                </a:cubicBezTo>
                <a:close/>
                <a:moveTo>
                  <a:pt x="1703854" y="456155"/>
                </a:moveTo>
                <a:cubicBezTo>
                  <a:pt x="1690708" y="456155"/>
                  <a:pt x="1680592" y="466271"/>
                  <a:pt x="1680592" y="480086"/>
                </a:cubicBezTo>
                <a:cubicBezTo>
                  <a:pt x="1680592" y="493901"/>
                  <a:pt x="1690203" y="504192"/>
                  <a:pt x="1703348" y="504192"/>
                </a:cubicBezTo>
                <a:cubicBezTo>
                  <a:pt x="1716493" y="504192"/>
                  <a:pt x="1727114" y="493911"/>
                  <a:pt x="1727114" y="480086"/>
                </a:cubicBezTo>
                <a:cubicBezTo>
                  <a:pt x="1727114" y="466271"/>
                  <a:pt x="1716998" y="456155"/>
                  <a:pt x="1703854" y="456155"/>
                </a:cubicBezTo>
                <a:close/>
                <a:moveTo>
                  <a:pt x="1057637" y="454417"/>
                </a:moveTo>
                <a:cubicBezTo>
                  <a:pt x="1051025" y="454417"/>
                  <a:pt x="1045521" y="456718"/>
                  <a:pt x="1041123" y="461319"/>
                </a:cubicBezTo>
                <a:cubicBezTo>
                  <a:pt x="1036725" y="465921"/>
                  <a:pt x="1034522" y="471804"/>
                  <a:pt x="1034522" y="478979"/>
                </a:cubicBezTo>
                <a:cubicBezTo>
                  <a:pt x="1034522" y="486154"/>
                  <a:pt x="1036696" y="492338"/>
                  <a:pt x="1041045" y="496910"/>
                </a:cubicBezTo>
                <a:cubicBezTo>
                  <a:pt x="1045395" y="501483"/>
                  <a:pt x="1050899" y="503775"/>
                  <a:pt x="1057559" y="503775"/>
                </a:cubicBezTo>
                <a:cubicBezTo>
                  <a:pt x="1064219" y="503775"/>
                  <a:pt x="1069772" y="501464"/>
                  <a:pt x="1074199" y="496833"/>
                </a:cubicBezTo>
                <a:cubicBezTo>
                  <a:pt x="1078626" y="492211"/>
                  <a:pt x="1080840" y="486260"/>
                  <a:pt x="1080840" y="478979"/>
                </a:cubicBezTo>
                <a:cubicBezTo>
                  <a:pt x="1080840" y="471698"/>
                  <a:pt x="1078665" y="465796"/>
                  <a:pt x="1074315" y="461242"/>
                </a:cubicBezTo>
                <a:cubicBezTo>
                  <a:pt x="1069966" y="456698"/>
                  <a:pt x="1064414" y="454417"/>
                  <a:pt x="1057646" y="454417"/>
                </a:cubicBezTo>
                <a:close/>
                <a:moveTo>
                  <a:pt x="808647" y="454029"/>
                </a:moveTo>
                <a:cubicBezTo>
                  <a:pt x="802065" y="454029"/>
                  <a:pt x="796599" y="456359"/>
                  <a:pt x="792250" y="461009"/>
                </a:cubicBezTo>
                <a:cubicBezTo>
                  <a:pt x="787900" y="465660"/>
                  <a:pt x="785726" y="471630"/>
                  <a:pt x="785726" y="478902"/>
                </a:cubicBezTo>
                <a:cubicBezTo>
                  <a:pt x="785726" y="486173"/>
                  <a:pt x="787939" y="492260"/>
                  <a:pt x="792366" y="496988"/>
                </a:cubicBezTo>
                <a:cubicBezTo>
                  <a:pt x="796793" y="501716"/>
                  <a:pt x="802250" y="504084"/>
                  <a:pt x="808725" y="504084"/>
                </a:cubicBezTo>
                <a:cubicBezTo>
                  <a:pt x="815200" y="504084"/>
                  <a:pt x="820947" y="501755"/>
                  <a:pt x="825355" y="497104"/>
                </a:cubicBezTo>
                <a:cubicBezTo>
                  <a:pt x="829753" y="492455"/>
                  <a:pt x="831957" y="486357"/>
                  <a:pt x="831957" y="478824"/>
                </a:cubicBezTo>
                <a:cubicBezTo>
                  <a:pt x="831957" y="471290"/>
                  <a:pt x="829753" y="465465"/>
                  <a:pt x="825355" y="460892"/>
                </a:cubicBezTo>
                <a:cubicBezTo>
                  <a:pt x="820947" y="456320"/>
                  <a:pt x="815384" y="454029"/>
                  <a:pt x="808647" y="454029"/>
                </a:cubicBezTo>
                <a:close/>
                <a:moveTo>
                  <a:pt x="1757308" y="436593"/>
                </a:moveTo>
                <a:lnTo>
                  <a:pt x="1780569" y="436593"/>
                </a:lnTo>
                <a:lnTo>
                  <a:pt x="1780569" y="485640"/>
                </a:lnTo>
                <a:cubicBezTo>
                  <a:pt x="1780569" y="495921"/>
                  <a:pt x="1786472" y="502998"/>
                  <a:pt x="1796578" y="502998"/>
                </a:cubicBezTo>
                <a:cubicBezTo>
                  <a:pt x="1807869" y="502998"/>
                  <a:pt x="1815626" y="495746"/>
                  <a:pt x="1815626" y="483785"/>
                </a:cubicBezTo>
                <a:lnTo>
                  <a:pt x="1815626" y="436593"/>
                </a:lnTo>
                <a:lnTo>
                  <a:pt x="1838887" y="436593"/>
                </a:lnTo>
                <a:lnTo>
                  <a:pt x="1838887" y="523055"/>
                </a:lnTo>
                <a:lnTo>
                  <a:pt x="1815801" y="523055"/>
                </a:lnTo>
                <a:lnTo>
                  <a:pt x="1815801" y="514463"/>
                </a:lnTo>
                <a:lnTo>
                  <a:pt x="1815790" y="514463"/>
                </a:lnTo>
                <a:cubicBezTo>
                  <a:pt x="1814276" y="516152"/>
                  <a:pt x="1806014" y="524580"/>
                  <a:pt x="1790675" y="524580"/>
                </a:cubicBezTo>
                <a:cubicBezTo>
                  <a:pt x="1770453" y="524580"/>
                  <a:pt x="1757308" y="510589"/>
                  <a:pt x="1757308" y="489687"/>
                </a:cubicBezTo>
                <a:close/>
                <a:moveTo>
                  <a:pt x="831034" y="436544"/>
                </a:moveTo>
                <a:lnTo>
                  <a:pt x="831034" y="436563"/>
                </a:lnTo>
                <a:lnTo>
                  <a:pt x="831025" y="436563"/>
                </a:lnTo>
                <a:close/>
                <a:moveTo>
                  <a:pt x="712098" y="436156"/>
                </a:moveTo>
                <a:cubicBezTo>
                  <a:pt x="723165" y="435777"/>
                  <a:pt x="735669" y="439631"/>
                  <a:pt x="743416" y="448000"/>
                </a:cubicBezTo>
                <a:cubicBezTo>
                  <a:pt x="751164" y="456368"/>
                  <a:pt x="756755" y="466029"/>
                  <a:pt x="756755" y="479125"/>
                </a:cubicBezTo>
                <a:cubicBezTo>
                  <a:pt x="756755" y="492222"/>
                  <a:pt x="752756" y="502318"/>
                  <a:pt x="744746" y="510822"/>
                </a:cubicBezTo>
                <a:cubicBezTo>
                  <a:pt x="736737" y="519317"/>
                  <a:pt x="727368" y="523754"/>
                  <a:pt x="716398" y="524064"/>
                </a:cubicBezTo>
                <a:cubicBezTo>
                  <a:pt x="698506" y="524560"/>
                  <a:pt x="691458" y="518599"/>
                  <a:pt x="688225" y="516113"/>
                </a:cubicBezTo>
                <a:lnTo>
                  <a:pt x="688225" y="552423"/>
                </a:lnTo>
                <a:lnTo>
                  <a:pt x="665507" y="552423"/>
                </a:lnTo>
                <a:lnTo>
                  <a:pt x="665507" y="436563"/>
                </a:lnTo>
                <a:lnTo>
                  <a:pt x="687730" y="436563"/>
                </a:lnTo>
                <a:lnTo>
                  <a:pt x="687739" y="436563"/>
                </a:lnTo>
                <a:lnTo>
                  <a:pt x="687739" y="444359"/>
                </a:lnTo>
                <a:cubicBezTo>
                  <a:pt x="692458" y="440796"/>
                  <a:pt x="700001" y="436573"/>
                  <a:pt x="712098" y="436156"/>
                </a:cubicBezTo>
                <a:close/>
                <a:moveTo>
                  <a:pt x="1897680" y="435758"/>
                </a:moveTo>
                <a:cubicBezTo>
                  <a:pt x="1921281" y="435758"/>
                  <a:pt x="1941329" y="455136"/>
                  <a:pt x="1941329" y="480086"/>
                </a:cubicBezTo>
                <a:cubicBezTo>
                  <a:pt x="1941329" y="505037"/>
                  <a:pt x="1921271" y="524250"/>
                  <a:pt x="1897680" y="524250"/>
                </a:cubicBezTo>
                <a:cubicBezTo>
                  <a:pt x="1882846" y="524250"/>
                  <a:pt x="1873914" y="517842"/>
                  <a:pt x="1872565" y="516493"/>
                </a:cubicBezTo>
                <a:lnTo>
                  <a:pt x="1872565" y="552734"/>
                </a:lnTo>
                <a:lnTo>
                  <a:pt x="1848973" y="552734"/>
                </a:lnTo>
                <a:lnTo>
                  <a:pt x="1848973" y="436602"/>
                </a:lnTo>
                <a:lnTo>
                  <a:pt x="1872399" y="436602"/>
                </a:lnTo>
                <a:lnTo>
                  <a:pt x="1872399" y="443515"/>
                </a:lnTo>
                <a:cubicBezTo>
                  <a:pt x="1873914" y="442165"/>
                  <a:pt x="1883691" y="435758"/>
                  <a:pt x="1897680" y="435758"/>
                </a:cubicBezTo>
                <a:close/>
                <a:moveTo>
                  <a:pt x="1655429" y="435428"/>
                </a:moveTo>
                <a:lnTo>
                  <a:pt x="1655429" y="459020"/>
                </a:lnTo>
                <a:cubicBezTo>
                  <a:pt x="1638235" y="459020"/>
                  <a:pt x="1630487" y="468630"/>
                  <a:pt x="1630487" y="483630"/>
                </a:cubicBezTo>
                <a:lnTo>
                  <a:pt x="1630487" y="523065"/>
                </a:lnTo>
                <a:lnTo>
                  <a:pt x="1606887" y="523065"/>
                </a:lnTo>
                <a:lnTo>
                  <a:pt x="1606887" y="436603"/>
                </a:lnTo>
                <a:lnTo>
                  <a:pt x="1630312" y="436603"/>
                </a:lnTo>
                <a:lnTo>
                  <a:pt x="1630312" y="448573"/>
                </a:lnTo>
                <a:cubicBezTo>
                  <a:pt x="1630312" y="448573"/>
                  <a:pt x="1638069" y="435428"/>
                  <a:pt x="1655429" y="435428"/>
                </a:cubicBezTo>
                <a:close/>
                <a:moveTo>
                  <a:pt x="912080" y="435399"/>
                </a:moveTo>
                <a:lnTo>
                  <a:pt x="912080" y="458990"/>
                </a:lnTo>
                <a:cubicBezTo>
                  <a:pt x="894886" y="458990"/>
                  <a:pt x="887139" y="468601"/>
                  <a:pt x="887139" y="483601"/>
                </a:cubicBezTo>
                <a:lnTo>
                  <a:pt x="887139" y="523036"/>
                </a:lnTo>
                <a:lnTo>
                  <a:pt x="863538" y="523036"/>
                </a:lnTo>
                <a:lnTo>
                  <a:pt x="863538" y="436574"/>
                </a:lnTo>
                <a:lnTo>
                  <a:pt x="886964" y="436574"/>
                </a:lnTo>
                <a:lnTo>
                  <a:pt x="886964" y="448544"/>
                </a:lnTo>
                <a:cubicBezTo>
                  <a:pt x="886964" y="448544"/>
                  <a:pt x="894721" y="435399"/>
                  <a:pt x="912080" y="435399"/>
                </a:cubicBezTo>
                <a:close/>
                <a:moveTo>
                  <a:pt x="1548132" y="435253"/>
                </a:moveTo>
                <a:cubicBezTo>
                  <a:pt x="1562966" y="435253"/>
                  <a:pt x="1571733" y="441661"/>
                  <a:pt x="1573072" y="443010"/>
                </a:cubicBezTo>
                <a:lnTo>
                  <a:pt x="1573072" y="436603"/>
                </a:lnTo>
                <a:lnTo>
                  <a:pt x="1596334" y="436603"/>
                </a:lnTo>
                <a:lnTo>
                  <a:pt x="1596334" y="514638"/>
                </a:lnTo>
                <a:cubicBezTo>
                  <a:pt x="1596334" y="536890"/>
                  <a:pt x="1579820" y="554753"/>
                  <a:pt x="1549986" y="554753"/>
                </a:cubicBezTo>
                <a:cubicBezTo>
                  <a:pt x="1530608" y="554753"/>
                  <a:pt x="1517123" y="547336"/>
                  <a:pt x="1508192" y="534531"/>
                </a:cubicBezTo>
                <a:lnTo>
                  <a:pt x="1525045" y="523075"/>
                </a:lnTo>
                <a:cubicBezTo>
                  <a:pt x="1530268" y="530317"/>
                  <a:pt x="1538530" y="535045"/>
                  <a:pt x="1549656" y="535045"/>
                </a:cubicBezTo>
                <a:cubicBezTo>
                  <a:pt x="1564151" y="535045"/>
                  <a:pt x="1573082" y="528977"/>
                  <a:pt x="1573082" y="516677"/>
                </a:cubicBezTo>
                <a:lnTo>
                  <a:pt x="1573082" y="514318"/>
                </a:lnTo>
                <a:lnTo>
                  <a:pt x="1573072" y="514299"/>
                </a:lnTo>
                <a:cubicBezTo>
                  <a:pt x="1571723" y="515648"/>
                  <a:pt x="1563462" y="522220"/>
                  <a:pt x="1548132" y="522220"/>
                </a:cubicBezTo>
                <a:cubicBezTo>
                  <a:pt x="1525045" y="522220"/>
                  <a:pt x="1505153" y="503513"/>
                  <a:pt x="1505153" y="478902"/>
                </a:cubicBezTo>
                <a:cubicBezTo>
                  <a:pt x="1505153" y="454291"/>
                  <a:pt x="1525045" y="435253"/>
                  <a:pt x="1548132" y="435253"/>
                </a:cubicBezTo>
                <a:close/>
                <a:moveTo>
                  <a:pt x="1703854" y="434913"/>
                </a:moveTo>
                <a:cubicBezTo>
                  <a:pt x="1730308" y="434913"/>
                  <a:pt x="1750376" y="454796"/>
                  <a:pt x="1750376" y="480086"/>
                </a:cubicBezTo>
                <a:cubicBezTo>
                  <a:pt x="1750376" y="505201"/>
                  <a:pt x="1730483" y="525084"/>
                  <a:pt x="1703854" y="525084"/>
                </a:cubicBezTo>
                <a:cubicBezTo>
                  <a:pt x="1677223" y="525084"/>
                  <a:pt x="1657506" y="505367"/>
                  <a:pt x="1657506" y="480086"/>
                </a:cubicBezTo>
                <a:cubicBezTo>
                  <a:pt x="1657506" y="454806"/>
                  <a:pt x="1677398" y="434913"/>
                  <a:pt x="1703854" y="434913"/>
                </a:cubicBezTo>
                <a:close/>
                <a:moveTo>
                  <a:pt x="1057297" y="434369"/>
                </a:moveTo>
                <a:lnTo>
                  <a:pt x="1057277" y="434379"/>
                </a:lnTo>
                <a:cubicBezTo>
                  <a:pt x="1065277" y="434379"/>
                  <a:pt x="1072801" y="436379"/>
                  <a:pt x="1079850" y="440379"/>
                </a:cubicBezTo>
                <a:cubicBezTo>
                  <a:pt x="1086888" y="444378"/>
                  <a:pt x="1092393" y="449815"/>
                  <a:pt x="1096344" y="456670"/>
                </a:cubicBezTo>
                <a:cubicBezTo>
                  <a:pt x="1100295" y="463524"/>
                  <a:pt x="1102266" y="470940"/>
                  <a:pt x="1102266" y="478891"/>
                </a:cubicBezTo>
                <a:cubicBezTo>
                  <a:pt x="1102266" y="486843"/>
                  <a:pt x="1100276" y="494377"/>
                  <a:pt x="1096305" y="501347"/>
                </a:cubicBezTo>
                <a:cubicBezTo>
                  <a:pt x="1092325" y="508318"/>
                  <a:pt x="1086907" y="513754"/>
                  <a:pt x="1080053" y="517676"/>
                </a:cubicBezTo>
                <a:cubicBezTo>
                  <a:pt x="1073199" y="521599"/>
                  <a:pt x="1065627" y="523560"/>
                  <a:pt x="1057365" y="523560"/>
                </a:cubicBezTo>
                <a:cubicBezTo>
                  <a:pt x="1045201" y="523560"/>
                  <a:pt x="1034822" y="519230"/>
                  <a:pt x="1026221" y="510580"/>
                </a:cubicBezTo>
                <a:cubicBezTo>
                  <a:pt x="1017619" y="501929"/>
                  <a:pt x="1013318" y="491416"/>
                  <a:pt x="1013318" y="479047"/>
                </a:cubicBezTo>
                <a:cubicBezTo>
                  <a:pt x="1013318" y="465796"/>
                  <a:pt x="1018182" y="454747"/>
                  <a:pt x="1027901" y="445913"/>
                </a:cubicBezTo>
                <a:cubicBezTo>
                  <a:pt x="1036424" y="438223"/>
                  <a:pt x="1046220" y="434369"/>
                  <a:pt x="1057297" y="434369"/>
                </a:cubicBezTo>
                <a:close/>
                <a:moveTo>
                  <a:pt x="804317" y="434369"/>
                </a:moveTo>
                <a:cubicBezTo>
                  <a:pt x="809404" y="434369"/>
                  <a:pt x="814181" y="435330"/>
                  <a:pt x="818647" y="437253"/>
                </a:cubicBezTo>
                <a:cubicBezTo>
                  <a:pt x="823113" y="439175"/>
                  <a:pt x="827239" y="442058"/>
                  <a:pt x="831034" y="445903"/>
                </a:cubicBezTo>
                <a:lnTo>
                  <a:pt x="831034" y="436563"/>
                </a:lnTo>
                <a:lnTo>
                  <a:pt x="852305" y="436563"/>
                </a:lnTo>
                <a:lnTo>
                  <a:pt x="852305" y="521395"/>
                </a:lnTo>
                <a:lnTo>
                  <a:pt x="831025" y="521395"/>
                </a:lnTo>
                <a:lnTo>
                  <a:pt x="831025" y="512424"/>
                </a:lnTo>
                <a:cubicBezTo>
                  <a:pt x="826870" y="516376"/>
                  <a:pt x="822705" y="519220"/>
                  <a:pt x="818530" y="520958"/>
                </a:cubicBezTo>
                <a:cubicBezTo>
                  <a:pt x="814346" y="522696"/>
                  <a:pt x="809822" y="523569"/>
                  <a:pt x="804939" y="523569"/>
                </a:cubicBezTo>
                <a:cubicBezTo>
                  <a:pt x="793988" y="523569"/>
                  <a:pt x="784512" y="519317"/>
                  <a:pt x="776513" y="510822"/>
                </a:cubicBezTo>
                <a:cubicBezTo>
                  <a:pt x="768513" y="502328"/>
                  <a:pt x="764523" y="491755"/>
                  <a:pt x="764523" y="479125"/>
                </a:cubicBezTo>
                <a:cubicBezTo>
                  <a:pt x="764523" y="466494"/>
                  <a:pt x="768387" y="455290"/>
                  <a:pt x="776124" y="446922"/>
                </a:cubicBezTo>
                <a:cubicBezTo>
                  <a:pt x="783862" y="438554"/>
                  <a:pt x="793260" y="434369"/>
                  <a:pt x="804317" y="434369"/>
                </a:cubicBezTo>
                <a:close/>
                <a:moveTo>
                  <a:pt x="1255667" y="433127"/>
                </a:moveTo>
                <a:cubicBezTo>
                  <a:pt x="1275890" y="433127"/>
                  <a:pt x="1289036" y="447117"/>
                  <a:pt x="1289036" y="468018"/>
                </a:cubicBezTo>
                <a:lnTo>
                  <a:pt x="1289036" y="521114"/>
                </a:lnTo>
                <a:lnTo>
                  <a:pt x="1265774" y="521114"/>
                </a:lnTo>
                <a:lnTo>
                  <a:pt x="1265774" y="472067"/>
                </a:lnTo>
                <a:cubicBezTo>
                  <a:pt x="1265774" y="461786"/>
                  <a:pt x="1259871" y="454709"/>
                  <a:pt x="1249930" y="454709"/>
                </a:cubicBezTo>
                <a:cubicBezTo>
                  <a:pt x="1238475" y="454709"/>
                  <a:pt x="1230882" y="461961"/>
                  <a:pt x="1230882" y="473921"/>
                </a:cubicBezTo>
                <a:lnTo>
                  <a:pt x="1230882" y="521114"/>
                </a:lnTo>
                <a:lnTo>
                  <a:pt x="1207456" y="521114"/>
                </a:lnTo>
                <a:lnTo>
                  <a:pt x="1207456" y="434651"/>
                </a:lnTo>
                <a:lnTo>
                  <a:pt x="1230543" y="434651"/>
                </a:lnTo>
                <a:lnTo>
                  <a:pt x="1230543" y="443417"/>
                </a:lnTo>
                <a:lnTo>
                  <a:pt x="1230552" y="443408"/>
                </a:lnTo>
                <a:cubicBezTo>
                  <a:pt x="1232067" y="441554"/>
                  <a:pt x="1240328" y="433127"/>
                  <a:pt x="1255667" y="433127"/>
                </a:cubicBezTo>
                <a:close/>
                <a:moveTo>
                  <a:pt x="1433680" y="432962"/>
                </a:moveTo>
                <a:cubicBezTo>
                  <a:pt x="1452728" y="432962"/>
                  <a:pt x="1466038" y="442059"/>
                  <a:pt x="1474134" y="455544"/>
                </a:cubicBezTo>
                <a:lnTo>
                  <a:pt x="1455767" y="467000"/>
                </a:lnTo>
                <a:cubicBezTo>
                  <a:pt x="1451379" y="459748"/>
                  <a:pt x="1445145" y="454360"/>
                  <a:pt x="1434524" y="454360"/>
                </a:cubicBezTo>
                <a:cubicBezTo>
                  <a:pt x="1420874" y="454360"/>
                  <a:pt x="1411603" y="463970"/>
                  <a:pt x="1411603" y="478125"/>
                </a:cubicBezTo>
                <a:cubicBezTo>
                  <a:pt x="1411603" y="492281"/>
                  <a:pt x="1420874" y="502057"/>
                  <a:pt x="1434524" y="502057"/>
                </a:cubicBezTo>
                <a:cubicBezTo>
                  <a:pt x="1445145" y="502057"/>
                  <a:pt x="1451379" y="496659"/>
                  <a:pt x="1455767" y="489416"/>
                </a:cubicBezTo>
                <a:lnTo>
                  <a:pt x="1473970" y="501047"/>
                </a:lnTo>
                <a:lnTo>
                  <a:pt x="1473960" y="501057"/>
                </a:lnTo>
                <a:cubicBezTo>
                  <a:pt x="1465698" y="514367"/>
                  <a:pt x="1452553" y="523134"/>
                  <a:pt x="1433680" y="523134"/>
                </a:cubicBezTo>
                <a:cubicBezTo>
                  <a:pt x="1406885" y="523134"/>
                  <a:pt x="1388002" y="503241"/>
                  <a:pt x="1388002" y="478135"/>
                </a:cubicBezTo>
                <a:cubicBezTo>
                  <a:pt x="1388002" y="453030"/>
                  <a:pt x="1406876" y="432962"/>
                  <a:pt x="1433680" y="432962"/>
                </a:cubicBezTo>
                <a:close/>
                <a:moveTo>
                  <a:pt x="1342907" y="432962"/>
                </a:moveTo>
                <a:cubicBezTo>
                  <a:pt x="1361954" y="432962"/>
                  <a:pt x="1375265" y="442059"/>
                  <a:pt x="1383361" y="455544"/>
                </a:cubicBezTo>
                <a:lnTo>
                  <a:pt x="1364994" y="467000"/>
                </a:lnTo>
                <a:cubicBezTo>
                  <a:pt x="1360606" y="459748"/>
                  <a:pt x="1354372" y="454360"/>
                  <a:pt x="1343751" y="454360"/>
                </a:cubicBezTo>
                <a:cubicBezTo>
                  <a:pt x="1330101" y="454360"/>
                  <a:pt x="1320830" y="463970"/>
                  <a:pt x="1320830" y="478125"/>
                </a:cubicBezTo>
                <a:cubicBezTo>
                  <a:pt x="1320830" y="492281"/>
                  <a:pt x="1330101" y="502057"/>
                  <a:pt x="1343751" y="502057"/>
                </a:cubicBezTo>
                <a:cubicBezTo>
                  <a:pt x="1354372" y="502057"/>
                  <a:pt x="1360606" y="496659"/>
                  <a:pt x="1364994" y="489416"/>
                </a:cubicBezTo>
                <a:lnTo>
                  <a:pt x="1383197" y="501047"/>
                </a:lnTo>
                <a:lnTo>
                  <a:pt x="1383186" y="501057"/>
                </a:lnTo>
                <a:cubicBezTo>
                  <a:pt x="1374925" y="514367"/>
                  <a:pt x="1361780" y="523134"/>
                  <a:pt x="1342907" y="523134"/>
                </a:cubicBezTo>
                <a:cubicBezTo>
                  <a:pt x="1316112" y="523134"/>
                  <a:pt x="1297229" y="503241"/>
                  <a:pt x="1297229" y="478135"/>
                </a:cubicBezTo>
                <a:cubicBezTo>
                  <a:pt x="1297229" y="453030"/>
                  <a:pt x="1316103" y="432962"/>
                  <a:pt x="1342907" y="432962"/>
                </a:cubicBezTo>
                <a:close/>
                <a:moveTo>
                  <a:pt x="931235" y="405293"/>
                </a:moveTo>
                <a:lnTo>
                  <a:pt x="952515" y="405293"/>
                </a:lnTo>
                <a:lnTo>
                  <a:pt x="952515" y="436554"/>
                </a:lnTo>
                <a:lnTo>
                  <a:pt x="965146" y="436554"/>
                </a:lnTo>
                <a:lnTo>
                  <a:pt x="965146" y="454873"/>
                </a:lnTo>
                <a:lnTo>
                  <a:pt x="952515" y="454873"/>
                </a:lnTo>
                <a:lnTo>
                  <a:pt x="952515" y="521375"/>
                </a:lnTo>
                <a:lnTo>
                  <a:pt x="931235" y="521375"/>
                </a:lnTo>
                <a:lnTo>
                  <a:pt x="931235" y="454873"/>
                </a:lnTo>
                <a:lnTo>
                  <a:pt x="920323" y="454873"/>
                </a:lnTo>
                <a:lnTo>
                  <a:pt x="920323" y="436554"/>
                </a:lnTo>
                <a:lnTo>
                  <a:pt x="931235" y="436554"/>
                </a:lnTo>
                <a:close/>
                <a:moveTo>
                  <a:pt x="1137740" y="401633"/>
                </a:moveTo>
                <a:cubicBezTo>
                  <a:pt x="1142158" y="401633"/>
                  <a:pt x="1147148" y="402643"/>
                  <a:pt x="1152710" y="404672"/>
                </a:cubicBezTo>
                <a:lnTo>
                  <a:pt x="1152710" y="420885"/>
                </a:lnTo>
                <a:cubicBezTo>
                  <a:pt x="1149643" y="420001"/>
                  <a:pt x="1147119" y="419555"/>
                  <a:pt x="1145148" y="419555"/>
                </a:cubicBezTo>
                <a:cubicBezTo>
                  <a:pt x="1142653" y="419555"/>
                  <a:pt x="1140837" y="420079"/>
                  <a:pt x="1139692" y="421118"/>
                </a:cubicBezTo>
                <a:cubicBezTo>
                  <a:pt x="1138857" y="421894"/>
                  <a:pt x="1138440" y="423506"/>
                  <a:pt x="1138440" y="425953"/>
                </a:cubicBezTo>
                <a:lnTo>
                  <a:pt x="1138362" y="436554"/>
                </a:lnTo>
                <a:lnTo>
                  <a:pt x="1151846" y="436554"/>
                </a:lnTo>
                <a:lnTo>
                  <a:pt x="1151846" y="454563"/>
                </a:lnTo>
                <a:lnTo>
                  <a:pt x="1138362" y="454563"/>
                </a:lnTo>
                <a:lnTo>
                  <a:pt x="1138362" y="521386"/>
                </a:lnTo>
                <a:lnTo>
                  <a:pt x="1117081" y="521386"/>
                </a:lnTo>
                <a:lnTo>
                  <a:pt x="1117081" y="454563"/>
                </a:lnTo>
                <a:lnTo>
                  <a:pt x="1109518" y="454563"/>
                </a:lnTo>
                <a:lnTo>
                  <a:pt x="1109518" y="436563"/>
                </a:lnTo>
                <a:lnTo>
                  <a:pt x="1117081" y="436563"/>
                </a:lnTo>
                <a:cubicBezTo>
                  <a:pt x="1117130" y="425438"/>
                  <a:pt x="1117314" y="418866"/>
                  <a:pt x="1117625" y="416836"/>
                </a:cubicBezTo>
                <a:cubicBezTo>
                  <a:pt x="1118197" y="412157"/>
                  <a:pt x="1120159" y="408458"/>
                  <a:pt x="1123508" y="405730"/>
                </a:cubicBezTo>
                <a:cubicBezTo>
                  <a:pt x="1126857" y="403002"/>
                  <a:pt x="1131605" y="401633"/>
                  <a:pt x="1137740" y="401633"/>
                </a:cubicBezTo>
                <a:close/>
                <a:moveTo>
                  <a:pt x="1041550" y="156827"/>
                </a:moveTo>
                <a:cubicBezTo>
                  <a:pt x="994959" y="156827"/>
                  <a:pt x="975980" y="191875"/>
                  <a:pt x="975980" y="234349"/>
                </a:cubicBezTo>
                <a:cubicBezTo>
                  <a:pt x="975980" y="276822"/>
                  <a:pt x="993717" y="315996"/>
                  <a:pt x="1039899" y="315996"/>
                </a:cubicBezTo>
                <a:cubicBezTo>
                  <a:pt x="1086082" y="315996"/>
                  <a:pt x="1103402" y="279299"/>
                  <a:pt x="1103402" y="236824"/>
                </a:cubicBezTo>
                <a:cubicBezTo>
                  <a:pt x="1103402" y="193933"/>
                  <a:pt x="1088140" y="156827"/>
                  <a:pt x="1041550" y="156827"/>
                </a:cubicBezTo>
                <a:close/>
                <a:moveTo>
                  <a:pt x="1708125" y="99092"/>
                </a:moveTo>
                <a:lnTo>
                  <a:pt x="1934513" y="99092"/>
                </a:lnTo>
                <a:lnTo>
                  <a:pt x="1934513" y="163012"/>
                </a:lnTo>
                <a:lnTo>
                  <a:pt x="1860701" y="163012"/>
                </a:lnTo>
                <a:lnTo>
                  <a:pt x="1860701" y="373732"/>
                </a:lnTo>
                <a:lnTo>
                  <a:pt x="1781937" y="373732"/>
                </a:lnTo>
                <a:lnTo>
                  <a:pt x="1781937" y="163012"/>
                </a:lnTo>
                <a:lnTo>
                  <a:pt x="1708125" y="163012"/>
                </a:lnTo>
                <a:close/>
                <a:moveTo>
                  <a:pt x="1582275" y="99092"/>
                </a:moveTo>
                <a:lnTo>
                  <a:pt x="1661447" y="99092"/>
                </a:lnTo>
                <a:lnTo>
                  <a:pt x="1661447" y="373732"/>
                </a:lnTo>
                <a:lnTo>
                  <a:pt x="1582275" y="373732"/>
                </a:lnTo>
                <a:close/>
                <a:moveTo>
                  <a:pt x="1212145" y="99092"/>
                </a:moveTo>
                <a:lnTo>
                  <a:pt x="1301627" y="99092"/>
                </a:lnTo>
                <a:lnTo>
                  <a:pt x="1341625" y="168779"/>
                </a:lnTo>
                <a:lnTo>
                  <a:pt x="1379566" y="99092"/>
                </a:lnTo>
                <a:lnTo>
                  <a:pt x="1457902" y="99092"/>
                </a:lnTo>
                <a:lnTo>
                  <a:pt x="1379555" y="232291"/>
                </a:lnTo>
                <a:lnTo>
                  <a:pt x="1466979" y="373732"/>
                </a:lnTo>
                <a:lnTo>
                  <a:pt x="1378322" y="373732"/>
                </a:lnTo>
                <a:lnTo>
                  <a:pt x="1332547" y="295385"/>
                </a:lnTo>
                <a:lnTo>
                  <a:pt x="1287191" y="373732"/>
                </a:lnTo>
                <a:lnTo>
                  <a:pt x="1208844" y="373732"/>
                </a:lnTo>
                <a:lnTo>
                  <a:pt x="1295442" y="233524"/>
                </a:lnTo>
                <a:close/>
                <a:moveTo>
                  <a:pt x="662226" y="99082"/>
                </a:moveTo>
                <a:lnTo>
                  <a:pt x="852762" y="99082"/>
                </a:lnTo>
                <a:lnTo>
                  <a:pt x="852762" y="163003"/>
                </a:lnTo>
                <a:lnTo>
                  <a:pt x="740989" y="163003"/>
                </a:lnTo>
                <a:lnTo>
                  <a:pt x="740989" y="213728"/>
                </a:lnTo>
                <a:lnTo>
                  <a:pt x="842869" y="213728"/>
                </a:lnTo>
                <a:lnTo>
                  <a:pt x="842869" y="273114"/>
                </a:lnTo>
                <a:lnTo>
                  <a:pt x="740989" y="273114"/>
                </a:lnTo>
                <a:lnTo>
                  <a:pt x="740989" y="373732"/>
                </a:lnTo>
                <a:lnTo>
                  <a:pt x="662226" y="373732"/>
                </a:lnTo>
                <a:lnTo>
                  <a:pt x="662226" y="373721"/>
                </a:lnTo>
                <a:close/>
                <a:moveTo>
                  <a:pt x="1039890" y="94141"/>
                </a:moveTo>
                <a:cubicBezTo>
                  <a:pt x="1137623" y="94141"/>
                  <a:pt x="1186282" y="161770"/>
                  <a:pt x="1186282" y="234349"/>
                </a:cubicBezTo>
                <a:cubicBezTo>
                  <a:pt x="1186282" y="308161"/>
                  <a:pt x="1139682" y="378682"/>
                  <a:pt x="1041540" y="378682"/>
                </a:cubicBezTo>
                <a:cubicBezTo>
                  <a:pt x="943399" y="378682"/>
                  <a:pt x="892672" y="309821"/>
                  <a:pt x="892672" y="236824"/>
                </a:cubicBezTo>
                <a:cubicBezTo>
                  <a:pt x="892672" y="163828"/>
                  <a:pt x="942156" y="94141"/>
                  <a:pt x="1039890" y="94141"/>
                </a:cubicBezTo>
                <a:close/>
                <a:moveTo>
                  <a:pt x="0" y="0"/>
                </a:moveTo>
                <a:lnTo>
                  <a:pt x="142431" y="99113"/>
                </a:lnTo>
                <a:lnTo>
                  <a:pt x="416012" y="99113"/>
                </a:lnTo>
                <a:lnTo>
                  <a:pt x="416022" y="99113"/>
                </a:lnTo>
                <a:lnTo>
                  <a:pt x="558453" y="0"/>
                </a:lnTo>
                <a:lnTo>
                  <a:pt x="506562" y="247747"/>
                </a:lnTo>
                <a:cubicBezTo>
                  <a:pt x="502931" y="266717"/>
                  <a:pt x="494931" y="284114"/>
                  <a:pt x="483747" y="298997"/>
                </a:cubicBezTo>
                <a:cubicBezTo>
                  <a:pt x="470175" y="317782"/>
                  <a:pt x="449817" y="346005"/>
                  <a:pt x="427798" y="376566"/>
                </a:cubicBezTo>
                <a:lnTo>
                  <a:pt x="396004" y="315307"/>
                </a:lnTo>
                <a:cubicBezTo>
                  <a:pt x="419895" y="294172"/>
                  <a:pt x="427546" y="258950"/>
                  <a:pt x="412149" y="229379"/>
                </a:cubicBezTo>
                <a:cubicBezTo>
                  <a:pt x="394033" y="194457"/>
                  <a:pt x="351005" y="180866"/>
                  <a:pt x="316055" y="198962"/>
                </a:cubicBezTo>
                <a:cubicBezTo>
                  <a:pt x="281095" y="217059"/>
                  <a:pt x="267465" y="260067"/>
                  <a:pt x="285600" y="294949"/>
                </a:cubicBezTo>
                <a:cubicBezTo>
                  <a:pt x="300969" y="324540"/>
                  <a:pt x="334200" y="338587"/>
                  <a:pt x="365257" y="331238"/>
                </a:cubicBezTo>
                <a:lnTo>
                  <a:pt x="405129" y="408051"/>
                </a:lnTo>
                <a:cubicBezTo>
                  <a:pt x="371703" y="454466"/>
                  <a:pt x="338375" y="500843"/>
                  <a:pt x="321696" y="524367"/>
                </a:cubicBezTo>
                <a:cubicBezTo>
                  <a:pt x="311405" y="538832"/>
                  <a:pt x="294814" y="547016"/>
                  <a:pt x="279231" y="547016"/>
                </a:cubicBezTo>
                <a:cubicBezTo>
                  <a:pt x="263650" y="547016"/>
                  <a:pt x="247048" y="538842"/>
                  <a:pt x="236758" y="524367"/>
                </a:cubicBezTo>
                <a:cubicBezTo>
                  <a:pt x="205011" y="479581"/>
                  <a:pt x="112947" y="351976"/>
                  <a:pt x="74706" y="299016"/>
                </a:cubicBezTo>
                <a:cubicBezTo>
                  <a:pt x="63512" y="284124"/>
                  <a:pt x="55522" y="266727"/>
                  <a:pt x="51881" y="24776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6C52266C-06B1-E61A-BD9F-45457B73F6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4004" y="835601"/>
            <a:ext cx="10800" cy="586800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5799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2000" y="102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92 -1.48148E-6 L 4.58333E-6 -1.48148E-6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92 -3.33333E-6 L 4.16667E-6 -3.33333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91 2.77556E-17 L -3.54167E-6 2.77556E-17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0.03472 L -8.33333E-7 -3.7037E-7 " pathEditMode="relative" rAng="0" ptsTypes="AA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719 -0.00024 L -8.33333E-7 4.44444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719 -0.00023 L 2.08333E-7 -4.0740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8.33333E-7 -0.03472 L -8.33333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0.01719 -0.00024 L -8.33333E-7 4.44444E-6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-0.01719 -0.00023 L 2.08333E-7 -4.07407E-6 " pathEditMode="relative" rAng="0" ptsTypes="AA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10092 -1.48148E-6 L 4.58333E-6 -1.48148E-6 " pathEditMode="relative" rAng="0" ptsTypes="AA">
                      <p:cBhvr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5039" y="0"/>
                    </p:animMotion>
                  </p:childTnLst>
                </p:cTn>
              </p:par>
            </p:tnLst>
          </p:tmpl>
        </p:tmplLst>
      </p:bldP>
      <p:bldP spid="46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10091 2.77556E-17 L -3.54167E-6 2.77556E-17 " pathEditMode="relative" rAng="0" ptsTypes="AA">
                      <p:cBhvr>
                        <p:cTn dur="750" fill="hold"/>
                        <p:tgtEl>
                          <p:spTgt spid="4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5039" y="0"/>
                    </p:animMotion>
                  </p:childTnLst>
                </p:cTn>
              </p:par>
            </p:tnLst>
          </p:tmpl>
        </p:tmplLst>
      </p:bldP>
      <p:bldP spid="5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1" animBg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0"/>
                  </p:stCondLst>
                  <p:childTnLst>
                    <p:animMotion origin="layout" path="M -0.10092 -3.33333E-6 L 4.16667E-6 -3.33333E-6 " pathEditMode="relative" rAng="0" ptsTypes="AA">
                      <p:cBhvr>
                        <p:cTn dur="750" fill="hold"/>
                        <p:tgtEl>
                          <p:spTgt spid="5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5039" y="0"/>
                    </p:animMotion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7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758AE30-1DD7-8C30-9941-2ADEED9CDC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134" y="2630659"/>
            <a:ext cx="5212526" cy="997196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BD9A09-770D-6F5C-B91C-6870ADFC5F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134" y="3859420"/>
            <a:ext cx="5212526" cy="2769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0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19B708E4-9EC8-0810-82AB-773E458004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134" y="4398762"/>
            <a:ext cx="5212526" cy="1938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4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233626C-58DB-BBB6-A514-B8C2AA94C3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1134" y="6353166"/>
            <a:ext cx="5212526" cy="138499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10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14BFFF9-B9F7-9D52-451D-14B193052E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5754" y="5669425"/>
            <a:ext cx="5079600" cy="221599"/>
          </a:xfrm>
        </p:spPr>
        <p:txBody>
          <a:bodyPr anchor="ctr"/>
          <a:lstStyle>
            <a:lvl1pPr>
              <a:lnSpc>
                <a:spcPct val="90000"/>
              </a:lnSpc>
              <a:spcBef>
                <a:spcPts val="600"/>
              </a:spcBef>
              <a:defRPr sz="1600" b="1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6">
            <a:extLst>
              <a:ext uri="{FF2B5EF4-FFF2-40B4-BE49-F238E27FC236}">
                <a16:creationId xmlns:a16="http://schemas.microsoft.com/office/drawing/2014/main" id="{CB3350E5-B2AB-55BA-5930-558AD4E722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3261" y="5564224"/>
            <a:ext cx="45719" cy="432000"/>
          </a:xfrm>
          <a:custGeom>
            <a:avLst/>
            <a:gdLst>
              <a:gd name="connsiteX0" fmla="*/ 0 w 522286"/>
              <a:gd name="connsiteY0" fmla="*/ 0 h 327552"/>
              <a:gd name="connsiteX1" fmla="*/ 522286 w 522286"/>
              <a:gd name="connsiteY1" fmla="*/ 0 h 327552"/>
              <a:gd name="connsiteX2" fmla="*/ 522286 w 522286"/>
              <a:gd name="connsiteY2" fmla="*/ 327552 h 327552"/>
              <a:gd name="connsiteX3" fmla="*/ 0 w 522286"/>
              <a:gd name="connsiteY3" fmla="*/ 327552 h 3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86" h="327552">
                <a:moveTo>
                  <a:pt x="0" y="0"/>
                </a:moveTo>
                <a:lnTo>
                  <a:pt x="522286" y="0"/>
                </a:lnTo>
                <a:lnTo>
                  <a:pt x="522286" y="327552"/>
                </a:lnTo>
                <a:lnTo>
                  <a:pt x="0" y="32755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988EC0-5022-A3FE-5D11-8DA36F6398C4}"/>
              </a:ext>
            </a:extLst>
          </p:cNvPr>
          <p:cNvGrpSpPr/>
          <p:nvPr userDrawn="1"/>
        </p:nvGrpSpPr>
        <p:grpSpPr>
          <a:xfrm>
            <a:off x="576120" y="837102"/>
            <a:ext cx="4232947" cy="585299"/>
            <a:chOff x="3651227" y="3078934"/>
            <a:chExt cx="4888873" cy="675995"/>
          </a:xfrm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10E5466A-D7AA-233D-6A0C-67B18C232022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-form: Shape 10">
              <a:extLst>
                <a:ext uri="{FF2B5EF4-FFF2-40B4-BE49-F238E27FC236}">
                  <a16:creationId xmlns:a16="http://schemas.microsoft.com/office/drawing/2014/main" id="{E35362F8-5E03-A134-18F6-01C0CCEF58AB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D7CCA1-C41D-13A7-B22A-B0539E79C2AA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5" y="3078934"/>
              <a:ext cx="0" cy="67599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184290E-45C7-C33D-9A36-AD56BD4FC7B8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3" name="Free-form: Shape 3">
              <a:extLst>
                <a:ext uri="{FF2B5EF4-FFF2-40B4-BE49-F238E27FC236}">
                  <a16:creationId xmlns:a16="http://schemas.microsoft.com/office/drawing/2014/main" id="{08EB9DA1-9185-24CE-2E95-E5724CA7D3BE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-form: Shape 10">
              <a:extLst>
                <a:ext uri="{FF2B5EF4-FFF2-40B4-BE49-F238E27FC236}">
                  <a16:creationId xmlns:a16="http://schemas.microsoft.com/office/drawing/2014/main" id="{9F216863-882D-D2B1-4BD3-EC7670006634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A3963F8-53E1-5535-C5AB-4B1B81D36048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5487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91 -3.33333E-6 L -3.33333E-6 -3.3333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0.03472 L -8.33333E-7 -3.7037E-7 " pathEditMode="relative" rAng="0" ptsTypes="AA">
                                      <p:cBhvr>
                                        <p:cTn id="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3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719 -0.00024 L -8.33333E-7 4.44444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1719 -0.00023 L 2.08333E-7 -4.07407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8.33333E-7 -0.03472 L -8.33333E-7 -3.7037E-7 " pathEditMode="relative" rAng="0" ptsTypes="AA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1736"/>
                    </p:animMotion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-0.01719 -0.00024 L -8.33333E-7 4.44444E-6 " pathEditMode="relative" rAng="0" ptsTypes="AA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1">
        <p:tmplLst>
          <p:tmpl>
            <p:tnLst>
              <p:par>
                <p:cTn presetID="42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-0.01719 -0.00023 L 2.08333E-7 -4.07407E-6 " pathEditMode="relative" rAng="0" ptsTypes="AA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859" y="0"/>
                    </p:animMotion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6" presetClass="entr" presetSubtype="42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Horizontal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Pr>
        <a:gradFill>
          <a:gsLst>
            <a:gs pos="0">
              <a:schemeClr val="accent1"/>
            </a:gs>
            <a:gs pos="35000">
              <a:schemeClr val="accent1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B1EF4AA-6224-C96B-C690-724CFCC1AB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4120" y="2240563"/>
            <a:ext cx="5212526" cy="1329595"/>
          </a:xfrm>
        </p:spPr>
        <p:txBody>
          <a:bodyPr anchor="b" anchorCtr="0"/>
          <a:lstStyle>
            <a:lvl1pPr>
              <a:lnSpc>
                <a:spcPct val="90000"/>
              </a:lnSpc>
              <a:spcBef>
                <a:spcPts val="600"/>
              </a:spcBef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DF4DBBE-9C1C-E6A0-EE5D-218FB80FF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4120" y="3958796"/>
            <a:ext cx="5212526" cy="3323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24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7C9D5F63-6540-BC31-E206-B2ECB77CBA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54120" y="4368139"/>
            <a:ext cx="5212526" cy="249299"/>
          </a:xfrm>
        </p:spPr>
        <p:txBody>
          <a:bodyPr/>
          <a:lstStyle>
            <a:lvl1pPr>
              <a:lnSpc>
                <a:spcPct val="90000"/>
              </a:lnSpc>
              <a:spcBef>
                <a:spcPts val="600"/>
              </a:spcBef>
              <a:defRPr sz="18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5076134-66EF-8B63-D231-4EC4B1BF4D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0999" y="2178922"/>
            <a:ext cx="2500158" cy="2500156"/>
          </a:xfrm>
          <a:custGeom>
            <a:avLst/>
            <a:gdLst>
              <a:gd name="connsiteX0" fmla="*/ 1250079 w 2500158"/>
              <a:gd name="connsiteY0" fmla="*/ 0 h 2500156"/>
              <a:gd name="connsiteX1" fmla="*/ 2500158 w 2500158"/>
              <a:gd name="connsiteY1" fmla="*/ 1250078 h 2500156"/>
              <a:gd name="connsiteX2" fmla="*/ 1250079 w 2500158"/>
              <a:gd name="connsiteY2" fmla="*/ 2500156 h 2500156"/>
              <a:gd name="connsiteX3" fmla="*/ 0 w 2500158"/>
              <a:gd name="connsiteY3" fmla="*/ 1250078 h 2500156"/>
              <a:gd name="connsiteX4" fmla="*/ 1250079 w 2500158"/>
              <a:gd name="connsiteY4" fmla="*/ 0 h 250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158" h="2500156">
                <a:moveTo>
                  <a:pt x="1250079" y="0"/>
                </a:moveTo>
                <a:cubicBezTo>
                  <a:pt x="1940479" y="0"/>
                  <a:pt x="2500158" y="559679"/>
                  <a:pt x="2500158" y="1250078"/>
                </a:cubicBezTo>
                <a:cubicBezTo>
                  <a:pt x="2500158" y="1940477"/>
                  <a:pt x="1940479" y="2500156"/>
                  <a:pt x="1250079" y="2500156"/>
                </a:cubicBezTo>
                <a:cubicBezTo>
                  <a:pt x="559679" y="2500156"/>
                  <a:pt x="0" y="1940477"/>
                  <a:pt x="0" y="1250078"/>
                </a:cubicBezTo>
                <a:cubicBezTo>
                  <a:pt x="0" y="559679"/>
                  <a:pt x="559679" y="0"/>
                  <a:pt x="1250079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tIns="54000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600"/>
              </a:spcBef>
              <a:defRPr sz="14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C8DAD715-7E7F-65FD-B456-0FBE94091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7" y="6345472"/>
            <a:ext cx="8700228" cy="1384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GB" b="0" smtClean="0">
                <a:solidFill>
                  <a:schemeClr val="accent3"/>
                </a:solidFill>
                <a:ea typeface="Arial" panose="020B0604030504040204" pitchFamily="34" charset="0"/>
              </a:defRPr>
            </a:lvl1pPr>
          </a:lstStyle>
          <a:p>
            <a:pPr defTabSz="914309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GB" dirty="0"/>
              <a:t>[Document classification]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70F3831-F486-05D7-83EA-7285825A5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3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F450BE-12AD-8C7D-C119-090BC8919B86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C5A045C7-5481-3AA2-07AA-DDD1CE020742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3" name="Free-form: Shape 3">
              <a:extLst>
                <a:ext uri="{FF2B5EF4-FFF2-40B4-BE49-F238E27FC236}">
                  <a16:creationId xmlns:a16="http://schemas.microsoft.com/office/drawing/2014/main" id="{8913CCA2-4BD0-4505-07E0-A405B706F70B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bg1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-form: Shape 10">
              <a:extLst>
                <a:ext uri="{FF2B5EF4-FFF2-40B4-BE49-F238E27FC236}">
                  <a16:creationId xmlns:a16="http://schemas.microsoft.com/office/drawing/2014/main" id="{954FCBC6-E946-2AFD-A680-416AFD5996E4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A6371E-AAF2-6335-4620-8BF85E682BE7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4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hyperlink" Target="http://www.fox-it.com/" TargetMode="Externa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hyperlink" Target="http://www.nccgroup.com/" TargetMode="Externa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9B1A235-2428-B998-5E81-47A0EBF6E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8300"/>
            <a:ext cx="9540000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6C78C-5490-C88B-3E5E-03DF37107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557337"/>
            <a:ext cx="9540000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EE6E7-67EC-85BD-858F-29408D95D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26" y="6337777"/>
            <a:ext cx="4320000" cy="15388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spcBef>
                <a:spcPts val="600"/>
              </a:spcBef>
              <a:defRPr sz="1000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/>
              <a:t>[Document classification]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FFCD2-C116-0E73-84E3-E7F557EC3A39}"/>
              </a:ext>
            </a:extLst>
          </p:cNvPr>
          <p:cNvSpPr txBox="1"/>
          <p:nvPr userDrawn="1"/>
        </p:nvSpPr>
        <p:spPr>
          <a:xfrm>
            <a:off x="5142000" y="6353166"/>
            <a:ext cx="19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chemeClr val="accent4"/>
                </a:solidFill>
                <a:hlinkClick r:id="rId5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nccgroup.com</a:t>
            </a:r>
            <a:r>
              <a:rPr lang="en-GB" sz="1000" dirty="0">
                <a:solidFill>
                  <a:schemeClr val="accent4"/>
                </a:solidFill>
              </a:rPr>
              <a:t> | </a:t>
            </a:r>
            <a:r>
              <a:rPr lang="en-GB" sz="1000" dirty="0">
                <a:solidFill>
                  <a:schemeClr val="accent4"/>
                </a:solidFill>
                <a:hlinkClick r:id="rId5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fox-it.com</a:t>
            </a:r>
            <a:endParaRPr lang="en-GB" sz="1000" dirty="0">
              <a:solidFill>
                <a:schemeClr val="accent4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CCBBD5-94ED-D655-9FCE-528CF4875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0999" y="6337777"/>
            <a:ext cx="2520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 b="1">
                <a:solidFill>
                  <a:schemeClr val="accent4"/>
                </a:solidFill>
              </a:defRPr>
            </a:lvl1pPr>
          </a:lstStyle>
          <a:p>
            <a:fld id="{C58AEF4D-D8F7-4637-9670-CFA9B70132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852C74-C58C-DC00-00BD-3CFB47BECB1F}"/>
              </a:ext>
            </a:extLst>
          </p:cNvPr>
          <p:cNvCxnSpPr>
            <a:cxnSpLocks/>
          </p:cNvCxnSpPr>
          <p:nvPr userDrawn="1"/>
        </p:nvCxnSpPr>
        <p:spPr>
          <a:xfrm>
            <a:off x="635298" y="6342721"/>
            <a:ext cx="0" cy="144000"/>
          </a:xfrm>
          <a:prstGeom prst="line">
            <a:avLst/>
          </a:prstGeom>
          <a:ln w="12700">
            <a:solidFill>
              <a:schemeClr val="accent3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3A8E7149-B0A0-F17C-CBDE-6C272C6FF36F}"/>
              </a:ext>
            </a:extLst>
          </p:cNvPr>
          <p:cNvGrpSpPr/>
          <p:nvPr userDrawn="1"/>
        </p:nvGrpSpPr>
        <p:grpSpPr>
          <a:xfrm>
            <a:off x="9607550" y="6197878"/>
            <a:ext cx="2212975" cy="293783"/>
            <a:chOff x="3651227" y="3078934"/>
            <a:chExt cx="4888873" cy="649022"/>
          </a:xfrm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A9A46494-3B21-8328-7B17-EFED1A56555A}"/>
                </a:ext>
              </a:extLst>
            </p:cNvPr>
            <p:cNvSpPr/>
            <p:nvPr/>
          </p:nvSpPr>
          <p:spPr>
            <a:xfrm>
              <a:off x="6297948" y="3078934"/>
              <a:ext cx="2242152" cy="640716"/>
            </a:xfrm>
            <a:custGeom>
              <a:avLst/>
              <a:gdLst>
                <a:gd name="connsiteX0" fmla="*/ 2189598 w 2242152"/>
                <a:gd name="connsiteY0" fmla="*/ 527804 h 640716"/>
                <a:gd name="connsiteX1" fmla="*/ 2162339 w 2242152"/>
                <a:gd name="connsiteY1" fmla="*/ 554670 h 640716"/>
                <a:gd name="connsiteX2" fmla="*/ 2189598 w 2242152"/>
                <a:gd name="connsiteY2" fmla="*/ 581535 h 640716"/>
                <a:gd name="connsiteX3" fmla="*/ 2215678 w 2242152"/>
                <a:gd name="connsiteY3" fmla="*/ 554670 h 640716"/>
                <a:gd name="connsiteX4" fmla="*/ 2189598 w 2242152"/>
                <a:gd name="connsiteY4" fmla="*/ 527804 h 640716"/>
                <a:gd name="connsiteX5" fmla="*/ 819762 w 2242152"/>
                <a:gd name="connsiteY5" fmla="*/ 527568 h 640716"/>
                <a:gd name="connsiteX6" fmla="*/ 802730 w 2242152"/>
                <a:gd name="connsiteY6" fmla="*/ 535316 h 640716"/>
                <a:gd name="connsiteX7" fmla="*/ 794791 w 2242152"/>
                <a:gd name="connsiteY7" fmla="*/ 553784 h 640716"/>
                <a:gd name="connsiteX8" fmla="*/ 800824 w 2242152"/>
                <a:gd name="connsiteY8" fmla="*/ 572352 h 640716"/>
                <a:gd name="connsiteX9" fmla="*/ 840494 w 2242152"/>
                <a:gd name="connsiteY9" fmla="*/ 574000 h 640716"/>
                <a:gd name="connsiteX10" fmla="*/ 848388 w 2242152"/>
                <a:gd name="connsiteY10" fmla="*/ 556183 h 640716"/>
                <a:gd name="connsiteX11" fmla="*/ 841503 w 2242152"/>
                <a:gd name="connsiteY11" fmla="*/ 535630 h 640716"/>
                <a:gd name="connsiteX12" fmla="*/ 819773 w 2242152"/>
                <a:gd name="connsiteY12" fmla="*/ 527568 h 640716"/>
                <a:gd name="connsiteX13" fmla="*/ 1790358 w 2242152"/>
                <a:gd name="connsiteY13" fmla="*/ 527031 h 640716"/>
                <a:gd name="connsiteX14" fmla="*/ 1764658 w 2242152"/>
                <a:gd name="connsiteY14" fmla="*/ 553313 h 640716"/>
                <a:gd name="connsiteX15" fmla="*/ 1790358 w 2242152"/>
                <a:gd name="connsiteY15" fmla="*/ 579596 h 640716"/>
                <a:gd name="connsiteX16" fmla="*/ 1817224 w 2242152"/>
                <a:gd name="connsiteY16" fmla="*/ 553313 h 640716"/>
                <a:gd name="connsiteX17" fmla="*/ 1790358 w 2242152"/>
                <a:gd name="connsiteY17" fmla="*/ 527031 h 640716"/>
                <a:gd name="connsiteX18" fmla="*/ 1967878 w 2242152"/>
                <a:gd name="connsiteY18" fmla="*/ 526839 h 640716"/>
                <a:gd name="connsiteX19" fmla="*/ 1941012 w 2242152"/>
                <a:gd name="connsiteY19" fmla="*/ 554479 h 640716"/>
                <a:gd name="connsiteX20" fmla="*/ 1967294 w 2242152"/>
                <a:gd name="connsiteY20" fmla="*/ 582320 h 640716"/>
                <a:gd name="connsiteX21" fmla="*/ 1994743 w 2242152"/>
                <a:gd name="connsiteY21" fmla="*/ 554479 h 640716"/>
                <a:gd name="connsiteX22" fmla="*/ 1967878 w 2242152"/>
                <a:gd name="connsiteY22" fmla="*/ 526839 h 640716"/>
                <a:gd name="connsiteX23" fmla="*/ 1221525 w 2242152"/>
                <a:gd name="connsiteY23" fmla="*/ 524832 h 640716"/>
                <a:gd name="connsiteX24" fmla="*/ 1202452 w 2242152"/>
                <a:gd name="connsiteY24" fmla="*/ 532804 h 640716"/>
                <a:gd name="connsiteX25" fmla="*/ 1194828 w 2242152"/>
                <a:gd name="connsiteY25" fmla="*/ 553200 h 640716"/>
                <a:gd name="connsiteX26" fmla="*/ 1202362 w 2242152"/>
                <a:gd name="connsiteY26" fmla="*/ 573910 h 640716"/>
                <a:gd name="connsiteX27" fmla="*/ 1221435 w 2242152"/>
                <a:gd name="connsiteY27" fmla="*/ 581838 h 640716"/>
                <a:gd name="connsiteX28" fmla="*/ 1240654 w 2242152"/>
                <a:gd name="connsiteY28" fmla="*/ 573821 h 640716"/>
                <a:gd name="connsiteX29" fmla="*/ 1248324 w 2242152"/>
                <a:gd name="connsiteY29" fmla="*/ 553200 h 640716"/>
                <a:gd name="connsiteX30" fmla="*/ 1240788 w 2242152"/>
                <a:gd name="connsiteY30" fmla="*/ 532715 h 640716"/>
                <a:gd name="connsiteX31" fmla="*/ 1221536 w 2242152"/>
                <a:gd name="connsiteY31" fmla="*/ 524832 h 640716"/>
                <a:gd name="connsiteX32" fmla="*/ 933953 w 2242152"/>
                <a:gd name="connsiteY32" fmla="*/ 524384 h 640716"/>
                <a:gd name="connsiteX33" fmla="*/ 915015 w 2242152"/>
                <a:gd name="connsiteY33" fmla="*/ 532446 h 640716"/>
                <a:gd name="connsiteX34" fmla="*/ 907480 w 2242152"/>
                <a:gd name="connsiteY34" fmla="*/ 553111 h 640716"/>
                <a:gd name="connsiteX35" fmla="*/ 915149 w 2242152"/>
                <a:gd name="connsiteY35" fmla="*/ 574000 h 640716"/>
                <a:gd name="connsiteX36" fmla="*/ 934043 w 2242152"/>
                <a:gd name="connsiteY36" fmla="*/ 582196 h 640716"/>
                <a:gd name="connsiteX37" fmla="*/ 953250 w 2242152"/>
                <a:gd name="connsiteY37" fmla="*/ 574134 h 640716"/>
                <a:gd name="connsiteX38" fmla="*/ 960875 w 2242152"/>
                <a:gd name="connsiteY38" fmla="*/ 553021 h 640716"/>
                <a:gd name="connsiteX39" fmla="*/ 953250 w 2242152"/>
                <a:gd name="connsiteY39" fmla="*/ 532311 h 640716"/>
                <a:gd name="connsiteX40" fmla="*/ 933953 w 2242152"/>
                <a:gd name="connsiteY40" fmla="*/ 524384 h 640716"/>
                <a:gd name="connsiteX41" fmla="*/ 2029615 w 2242152"/>
                <a:gd name="connsiteY41" fmla="*/ 504246 h 640716"/>
                <a:gd name="connsiteX42" fmla="*/ 2056481 w 2242152"/>
                <a:gd name="connsiteY42" fmla="*/ 504246 h 640716"/>
                <a:gd name="connsiteX43" fmla="*/ 2056481 w 2242152"/>
                <a:gd name="connsiteY43" fmla="*/ 560893 h 640716"/>
                <a:gd name="connsiteX44" fmla="*/ 2074971 w 2242152"/>
                <a:gd name="connsiteY44" fmla="*/ 580941 h 640716"/>
                <a:gd name="connsiteX45" fmla="*/ 2096970 w 2242152"/>
                <a:gd name="connsiteY45" fmla="*/ 558751 h 640716"/>
                <a:gd name="connsiteX46" fmla="*/ 2096970 w 2242152"/>
                <a:gd name="connsiteY46" fmla="*/ 504246 h 640716"/>
                <a:gd name="connsiteX47" fmla="*/ 2123836 w 2242152"/>
                <a:gd name="connsiteY47" fmla="*/ 504246 h 640716"/>
                <a:gd name="connsiteX48" fmla="*/ 2123836 w 2242152"/>
                <a:gd name="connsiteY48" fmla="*/ 604106 h 640716"/>
                <a:gd name="connsiteX49" fmla="*/ 2097172 w 2242152"/>
                <a:gd name="connsiteY49" fmla="*/ 604106 h 640716"/>
                <a:gd name="connsiteX50" fmla="*/ 2097172 w 2242152"/>
                <a:gd name="connsiteY50" fmla="*/ 594183 h 640716"/>
                <a:gd name="connsiteX51" fmla="*/ 2097160 w 2242152"/>
                <a:gd name="connsiteY51" fmla="*/ 594183 h 640716"/>
                <a:gd name="connsiteX52" fmla="*/ 2068153 w 2242152"/>
                <a:gd name="connsiteY52" fmla="*/ 605867 h 640716"/>
                <a:gd name="connsiteX53" fmla="*/ 2029615 w 2242152"/>
                <a:gd name="connsiteY53" fmla="*/ 565568 h 640716"/>
                <a:gd name="connsiteX54" fmla="*/ 959809 w 2242152"/>
                <a:gd name="connsiteY54" fmla="*/ 504190 h 640716"/>
                <a:gd name="connsiteX55" fmla="*/ 959809 w 2242152"/>
                <a:gd name="connsiteY55" fmla="*/ 504212 h 640716"/>
                <a:gd name="connsiteX56" fmla="*/ 959798 w 2242152"/>
                <a:gd name="connsiteY56" fmla="*/ 504212 h 640716"/>
                <a:gd name="connsiteX57" fmla="*/ 822442 w 2242152"/>
                <a:gd name="connsiteY57" fmla="*/ 503741 h 640716"/>
                <a:gd name="connsiteX58" fmla="*/ 858614 w 2242152"/>
                <a:gd name="connsiteY58" fmla="*/ 517421 h 640716"/>
                <a:gd name="connsiteX59" fmla="*/ 874020 w 2242152"/>
                <a:gd name="connsiteY59" fmla="*/ 553369 h 640716"/>
                <a:gd name="connsiteX60" fmla="*/ 860150 w 2242152"/>
                <a:gd name="connsiteY60" fmla="*/ 589978 h 640716"/>
                <a:gd name="connsiteX61" fmla="*/ 827409 w 2242152"/>
                <a:gd name="connsiteY61" fmla="*/ 605272 h 640716"/>
                <a:gd name="connsiteX62" fmla="*/ 794870 w 2242152"/>
                <a:gd name="connsiteY62" fmla="*/ 596089 h 640716"/>
                <a:gd name="connsiteX63" fmla="*/ 794870 w 2242152"/>
                <a:gd name="connsiteY63" fmla="*/ 638025 h 640716"/>
                <a:gd name="connsiteX64" fmla="*/ 768632 w 2242152"/>
                <a:gd name="connsiteY64" fmla="*/ 638025 h 640716"/>
                <a:gd name="connsiteX65" fmla="*/ 768632 w 2242152"/>
                <a:gd name="connsiteY65" fmla="*/ 504212 h 640716"/>
                <a:gd name="connsiteX66" fmla="*/ 794298 w 2242152"/>
                <a:gd name="connsiteY66" fmla="*/ 504212 h 640716"/>
                <a:gd name="connsiteX67" fmla="*/ 794309 w 2242152"/>
                <a:gd name="connsiteY67" fmla="*/ 504212 h 640716"/>
                <a:gd name="connsiteX68" fmla="*/ 794309 w 2242152"/>
                <a:gd name="connsiteY68" fmla="*/ 513216 h 640716"/>
                <a:gd name="connsiteX69" fmla="*/ 822442 w 2242152"/>
                <a:gd name="connsiteY69" fmla="*/ 503741 h 640716"/>
                <a:gd name="connsiteX70" fmla="*/ 2191739 w 2242152"/>
                <a:gd name="connsiteY70" fmla="*/ 503282 h 640716"/>
                <a:gd name="connsiteX71" fmla="*/ 2242152 w 2242152"/>
                <a:gd name="connsiteY71" fmla="*/ 554479 h 640716"/>
                <a:gd name="connsiteX72" fmla="*/ 2191739 w 2242152"/>
                <a:gd name="connsiteY72" fmla="*/ 605486 h 640716"/>
                <a:gd name="connsiteX73" fmla="*/ 2162732 w 2242152"/>
                <a:gd name="connsiteY73" fmla="*/ 596527 h 640716"/>
                <a:gd name="connsiteX74" fmla="*/ 2162732 w 2242152"/>
                <a:gd name="connsiteY74" fmla="*/ 638384 h 640716"/>
                <a:gd name="connsiteX75" fmla="*/ 2135485 w 2242152"/>
                <a:gd name="connsiteY75" fmla="*/ 638384 h 640716"/>
                <a:gd name="connsiteX76" fmla="*/ 2135485 w 2242152"/>
                <a:gd name="connsiteY76" fmla="*/ 504257 h 640716"/>
                <a:gd name="connsiteX77" fmla="*/ 2162541 w 2242152"/>
                <a:gd name="connsiteY77" fmla="*/ 504257 h 640716"/>
                <a:gd name="connsiteX78" fmla="*/ 2162541 w 2242152"/>
                <a:gd name="connsiteY78" fmla="*/ 512241 h 640716"/>
                <a:gd name="connsiteX79" fmla="*/ 2191739 w 2242152"/>
                <a:gd name="connsiteY79" fmla="*/ 503282 h 640716"/>
                <a:gd name="connsiteX80" fmla="*/ 1911949 w 2242152"/>
                <a:gd name="connsiteY80" fmla="*/ 502901 h 640716"/>
                <a:gd name="connsiteX81" fmla="*/ 1911949 w 2242152"/>
                <a:gd name="connsiteY81" fmla="*/ 530148 h 640716"/>
                <a:gd name="connsiteX82" fmla="*/ 1883143 w 2242152"/>
                <a:gd name="connsiteY82" fmla="*/ 558572 h 640716"/>
                <a:gd name="connsiteX83" fmla="*/ 1883143 w 2242152"/>
                <a:gd name="connsiteY83" fmla="*/ 604118 h 640716"/>
                <a:gd name="connsiteX84" fmla="*/ 1855885 w 2242152"/>
                <a:gd name="connsiteY84" fmla="*/ 604118 h 640716"/>
                <a:gd name="connsiteX85" fmla="*/ 1855885 w 2242152"/>
                <a:gd name="connsiteY85" fmla="*/ 504258 h 640716"/>
                <a:gd name="connsiteX86" fmla="*/ 1882941 w 2242152"/>
                <a:gd name="connsiteY86" fmla="*/ 504258 h 640716"/>
                <a:gd name="connsiteX87" fmla="*/ 1882941 w 2242152"/>
                <a:gd name="connsiteY87" fmla="*/ 518083 h 640716"/>
                <a:gd name="connsiteX88" fmla="*/ 1911949 w 2242152"/>
                <a:gd name="connsiteY88" fmla="*/ 502901 h 640716"/>
                <a:gd name="connsiteX89" fmla="*/ 1053413 w 2242152"/>
                <a:gd name="connsiteY89" fmla="*/ 502867 h 640716"/>
                <a:gd name="connsiteX90" fmla="*/ 1053413 w 2242152"/>
                <a:gd name="connsiteY90" fmla="*/ 530114 h 640716"/>
                <a:gd name="connsiteX91" fmla="*/ 1024607 w 2242152"/>
                <a:gd name="connsiteY91" fmla="*/ 558538 h 640716"/>
                <a:gd name="connsiteX92" fmla="*/ 1024607 w 2242152"/>
                <a:gd name="connsiteY92" fmla="*/ 604084 h 640716"/>
                <a:gd name="connsiteX93" fmla="*/ 997349 w 2242152"/>
                <a:gd name="connsiteY93" fmla="*/ 604084 h 640716"/>
                <a:gd name="connsiteX94" fmla="*/ 997349 w 2242152"/>
                <a:gd name="connsiteY94" fmla="*/ 504224 h 640716"/>
                <a:gd name="connsiteX95" fmla="*/ 1024405 w 2242152"/>
                <a:gd name="connsiteY95" fmla="*/ 504224 h 640716"/>
                <a:gd name="connsiteX96" fmla="*/ 1024405 w 2242152"/>
                <a:gd name="connsiteY96" fmla="*/ 518049 h 640716"/>
                <a:gd name="connsiteX97" fmla="*/ 1053413 w 2242152"/>
                <a:gd name="connsiteY97" fmla="*/ 502867 h 640716"/>
                <a:gd name="connsiteX98" fmla="*/ 1788026 w 2242152"/>
                <a:gd name="connsiteY98" fmla="*/ 502699 h 640716"/>
                <a:gd name="connsiteX99" fmla="*/ 1816831 w 2242152"/>
                <a:gd name="connsiteY99" fmla="*/ 511658 h 640716"/>
                <a:gd name="connsiteX100" fmla="*/ 1816831 w 2242152"/>
                <a:gd name="connsiteY100" fmla="*/ 504258 h 640716"/>
                <a:gd name="connsiteX101" fmla="*/ 1843697 w 2242152"/>
                <a:gd name="connsiteY101" fmla="*/ 504258 h 640716"/>
                <a:gd name="connsiteX102" fmla="*/ 1843697 w 2242152"/>
                <a:gd name="connsiteY102" fmla="*/ 594385 h 640716"/>
                <a:gd name="connsiteX103" fmla="*/ 1790167 w 2242152"/>
                <a:gd name="connsiteY103" fmla="*/ 640716 h 640716"/>
                <a:gd name="connsiteX104" fmla="*/ 1741897 w 2242152"/>
                <a:gd name="connsiteY104" fmla="*/ 617360 h 640716"/>
                <a:gd name="connsiteX105" fmla="*/ 1761362 w 2242152"/>
                <a:gd name="connsiteY105" fmla="*/ 604129 h 640716"/>
                <a:gd name="connsiteX106" fmla="*/ 1789786 w 2242152"/>
                <a:gd name="connsiteY106" fmla="*/ 617954 h 640716"/>
                <a:gd name="connsiteX107" fmla="*/ 1816842 w 2242152"/>
                <a:gd name="connsiteY107" fmla="*/ 596740 h 640716"/>
                <a:gd name="connsiteX108" fmla="*/ 1816842 w 2242152"/>
                <a:gd name="connsiteY108" fmla="*/ 594015 h 640716"/>
                <a:gd name="connsiteX109" fmla="*/ 1816831 w 2242152"/>
                <a:gd name="connsiteY109" fmla="*/ 593993 h 640716"/>
                <a:gd name="connsiteX110" fmla="*/ 1788026 w 2242152"/>
                <a:gd name="connsiteY110" fmla="*/ 603142 h 640716"/>
                <a:gd name="connsiteX111" fmla="*/ 1738387 w 2242152"/>
                <a:gd name="connsiteY111" fmla="*/ 553111 h 640716"/>
                <a:gd name="connsiteX112" fmla="*/ 1788026 w 2242152"/>
                <a:gd name="connsiteY112" fmla="*/ 502699 h 640716"/>
                <a:gd name="connsiteX113" fmla="*/ 1967878 w 2242152"/>
                <a:gd name="connsiteY113" fmla="*/ 502306 h 640716"/>
                <a:gd name="connsiteX114" fmla="*/ 2021609 w 2242152"/>
                <a:gd name="connsiteY114" fmla="*/ 554479 h 640716"/>
                <a:gd name="connsiteX115" fmla="*/ 1967878 w 2242152"/>
                <a:gd name="connsiteY115" fmla="*/ 606450 h 640716"/>
                <a:gd name="connsiteX116" fmla="*/ 1914348 w 2242152"/>
                <a:gd name="connsiteY116" fmla="*/ 554479 h 640716"/>
                <a:gd name="connsiteX117" fmla="*/ 1967878 w 2242152"/>
                <a:gd name="connsiteY117" fmla="*/ 502306 h 640716"/>
                <a:gd name="connsiteX118" fmla="*/ 1221133 w 2242152"/>
                <a:gd name="connsiteY118" fmla="*/ 501678 h 640716"/>
                <a:gd name="connsiteX119" fmla="*/ 1221110 w 2242152"/>
                <a:gd name="connsiteY119" fmla="*/ 501689 h 640716"/>
                <a:gd name="connsiteX120" fmla="*/ 1247180 w 2242152"/>
                <a:gd name="connsiteY120" fmla="*/ 508619 h 640716"/>
                <a:gd name="connsiteX121" fmla="*/ 1266230 w 2242152"/>
                <a:gd name="connsiteY121" fmla="*/ 527434 h 640716"/>
                <a:gd name="connsiteX122" fmla="*/ 1273070 w 2242152"/>
                <a:gd name="connsiteY122" fmla="*/ 553099 h 640716"/>
                <a:gd name="connsiteX123" fmla="*/ 1266185 w 2242152"/>
                <a:gd name="connsiteY123" fmla="*/ 579034 h 640716"/>
                <a:gd name="connsiteX124" fmla="*/ 1247415 w 2242152"/>
                <a:gd name="connsiteY124" fmla="*/ 597894 h 640716"/>
                <a:gd name="connsiteX125" fmla="*/ 1221211 w 2242152"/>
                <a:gd name="connsiteY125" fmla="*/ 604689 h 640716"/>
                <a:gd name="connsiteX126" fmla="*/ 1185241 w 2242152"/>
                <a:gd name="connsiteY126" fmla="*/ 589698 h 640716"/>
                <a:gd name="connsiteX127" fmla="*/ 1170339 w 2242152"/>
                <a:gd name="connsiteY127" fmla="*/ 553279 h 640716"/>
                <a:gd name="connsiteX128" fmla="*/ 1187181 w 2242152"/>
                <a:gd name="connsiteY128" fmla="*/ 515010 h 640716"/>
                <a:gd name="connsiteX129" fmla="*/ 1221133 w 2242152"/>
                <a:gd name="connsiteY129" fmla="*/ 501678 h 640716"/>
                <a:gd name="connsiteX130" fmla="*/ 928952 w 2242152"/>
                <a:gd name="connsiteY130" fmla="*/ 501678 h 640716"/>
                <a:gd name="connsiteX131" fmla="*/ 945502 w 2242152"/>
                <a:gd name="connsiteY131" fmla="*/ 505008 h 640716"/>
                <a:gd name="connsiteX132" fmla="*/ 959809 w 2242152"/>
                <a:gd name="connsiteY132" fmla="*/ 514999 h 640716"/>
                <a:gd name="connsiteX133" fmla="*/ 959809 w 2242152"/>
                <a:gd name="connsiteY133" fmla="*/ 504212 h 640716"/>
                <a:gd name="connsiteX134" fmla="*/ 984376 w 2242152"/>
                <a:gd name="connsiteY134" fmla="*/ 504212 h 640716"/>
                <a:gd name="connsiteX135" fmla="*/ 984376 w 2242152"/>
                <a:gd name="connsiteY135" fmla="*/ 602189 h 640716"/>
                <a:gd name="connsiteX136" fmla="*/ 959798 w 2242152"/>
                <a:gd name="connsiteY136" fmla="*/ 602189 h 640716"/>
                <a:gd name="connsiteX137" fmla="*/ 959798 w 2242152"/>
                <a:gd name="connsiteY137" fmla="*/ 591828 h 640716"/>
                <a:gd name="connsiteX138" fmla="*/ 945367 w 2242152"/>
                <a:gd name="connsiteY138" fmla="*/ 601684 h 640716"/>
                <a:gd name="connsiteX139" fmla="*/ 929670 w 2242152"/>
                <a:gd name="connsiteY139" fmla="*/ 604700 h 640716"/>
                <a:gd name="connsiteX140" fmla="*/ 896839 w 2242152"/>
                <a:gd name="connsiteY140" fmla="*/ 589978 h 640716"/>
                <a:gd name="connsiteX141" fmla="*/ 882991 w 2242152"/>
                <a:gd name="connsiteY141" fmla="*/ 553369 h 640716"/>
                <a:gd name="connsiteX142" fmla="*/ 896390 w 2242152"/>
                <a:gd name="connsiteY142" fmla="*/ 516176 h 640716"/>
                <a:gd name="connsiteX143" fmla="*/ 928952 w 2242152"/>
                <a:gd name="connsiteY143" fmla="*/ 501678 h 640716"/>
                <a:gd name="connsiteX144" fmla="*/ 1450242 w 2242152"/>
                <a:gd name="connsiteY144" fmla="*/ 500243 h 640716"/>
                <a:gd name="connsiteX145" fmla="*/ 1488781 w 2242152"/>
                <a:gd name="connsiteY145" fmla="*/ 540541 h 640716"/>
                <a:gd name="connsiteX146" fmla="*/ 1488781 w 2242152"/>
                <a:gd name="connsiteY146" fmla="*/ 601864 h 640716"/>
                <a:gd name="connsiteX147" fmla="*/ 1461915 w 2242152"/>
                <a:gd name="connsiteY147" fmla="*/ 601864 h 640716"/>
                <a:gd name="connsiteX148" fmla="*/ 1461915 w 2242152"/>
                <a:gd name="connsiteY148" fmla="*/ 545217 h 640716"/>
                <a:gd name="connsiteX149" fmla="*/ 1443616 w 2242152"/>
                <a:gd name="connsiteY149" fmla="*/ 525169 h 640716"/>
                <a:gd name="connsiteX150" fmla="*/ 1421616 w 2242152"/>
                <a:gd name="connsiteY150" fmla="*/ 547359 h 640716"/>
                <a:gd name="connsiteX151" fmla="*/ 1421616 w 2242152"/>
                <a:gd name="connsiteY151" fmla="*/ 601864 h 640716"/>
                <a:gd name="connsiteX152" fmla="*/ 1394560 w 2242152"/>
                <a:gd name="connsiteY152" fmla="*/ 601864 h 640716"/>
                <a:gd name="connsiteX153" fmla="*/ 1394560 w 2242152"/>
                <a:gd name="connsiteY153" fmla="*/ 502003 h 640716"/>
                <a:gd name="connsiteX154" fmla="*/ 1421224 w 2242152"/>
                <a:gd name="connsiteY154" fmla="*/ 502003 h 640716"/>
                <a:gd name="connsiteX155" fmla="*/ 1421224 w 2242152"/>
                <a:gd name="connsiteY155" fmla="*/ 512128 h 640716"/>
                <a:gd name="connsiteX156" fmla="*/ 1421235 w 2242152"/>
                <a:gd name="connsiteY156" fmla="*/ 512117 h 640716"/>
                <a:gd name="connsiteX157" fmla="*/ 1450242 w 2242152"/>
                <a:gd name="connsiteY157" fmla="*/ 500243 h 640716"/>
                <a:gd name="connsiteX158" fmla="*/ 1655839 w 2242152"/>
                <a:gd name="connsiteY158" fmla="*/ 500053 h 640716"/>
                <a:gd name="connsiteX159" fmla="*/ 1702562 w 2242152"/>
                <a:gd name="connsiteY159" fmla="*/ 526134 h 640716"/>
                <a:gd name="connsiteX160" fmla="*/ 1681348 w 2242152"/>
                <a:gd name="connsiteY160" fmla="*/ 539365 h 640716"/>
                <a:gd name="connsiteX161" fmla="*/ 1656814 w 2242152"/>
                <a:gd name="connsiteY161" fmla="*/ 524766 h 640716"/>
                <a:gd name="connsiteX162" fmla="*/ 1630341 w 2242152"/>
                <a:gd name="connsiteY162" fmla="*/ 552214 h 640716"/>
                <a:gd name="connsiteX163" fmla="*/ 1656814 w 2242152"/>
                <a:gd name="connsiteY163" fmla="*/ 579854 h 640716"/>
                <a:gd name="connsiteX164" fmla="*/ 1681348 w 2242152"/>
                <a:gd name="connsiteY164" fmla="*/ 565255 h 640716"/>
                <a:gd name="connsiteX165" fmla="*/ 1702372 w 2242152"/>
                <a:gd name="connsiteY165" fmla="*/ 578688 h 640716"/>
                <a:gd name="connsiteX166" fmla="*/ 1702360 w 2242152"/>
                <a:gd name="connsiteY166" fmla="*/ 578699 h 640716"/>
                <a:gd name="connsiteX167" fmla="*/ 1655839 w 2242152"/>
                <a:gd name="connsiteY167" fmla="*/ 604197 h 640716"/>
                <a:gd name="connsiteX168" fmla="*/ 1603083 w 2242152"/>
                <a:gd name="connsiteY168" fmla="*/ 552226 h 640716"/>
                <a:gd name="connsiteX169" fmla="*/ 1655839 w 2242152"/>
                <a:gd name="connsiteY169" fmla="*/ 500053 h 640716"/>
                <a:gd name="connsiteX170" fmla="*/ 1551000 w 2242152"/>
                <a:gd name="connsiteY170" fmla="*/ 500053 h 640716"/>
                <a:gd name="connsiteX171" fmla="*/ 1597723 w 2242152"/>
                <a:gd name="connsiteY171" fmla="*/ 526134 h 640716"/>
                <a:gd name="connsiteX172" fmla="*/ 1576509 w 2242152"/>
                <a:gd name="connsiteY172" fmla="*/ 539365 h 640716"/>
                <a:gd name="connsiteX173" fmla="*/ 1551975 w 2242152"/>
                <a:gd name="connsiteY173" fmla="*/ 524766 h 640716"/>
                <a:gd name="connsiteX174" fmla="*/ 1525502 w 2242152"/>
                <a:gd name="connsiteY174" fmla="*/ 552214 h 640716"/>
                <a:gd name="connsiteX175" fmla="*/ 1551975 w 2242152"/>
                <a:gd name="connsiteY175" fmla="*/ 579854 h 640716"/>
                <a:gd name="connsiteX176" fmla="*/ 1576509 w 2242152"/>
                <a:gd name="connsiteY176" fmla="*/ 565255 h 640716"/>
                <a:gd name="connsiteX177" fmla="*/ 1597533 w 2242152"/>
                <a:gd name="connsiteY177" fmla="*/ 578688 h 640716"/>
                <a:gd name="connsiteX178" fmla="*/ 1597521 w 2242152"/>
                <a:gd name="connsiteY178" fmla="*/ 578699 h 640716"/>
                <a:gd name="connsiteX179" fmla="*/ 1551000 w 2242152"/>
                <a:gd name="connsiteY179" fmla="*/ 604197 h 640716"/>
                <a:gd name="connsiteX180" fmla="*/ 1498244 w 2242152"/>
                <a:gd name="connsiteY180" fmla="*/ 552226 h 640716"/>
                <a:gd name="connsiteX181" fmla="*/ 1551000 w 2242152"/>
                <a:gd name="connsiteY181" fmla="*/ 500053 h 640716"/>
                <a:gd name="connsiteX182" fmla="*/ 1075536 w 2242152"/>
                <a:gd name="connsiteY182" fmla="*/ 468096 h 640716"/>
                <a:gd name="connsiteX183" fmla="*/ 1100114 w 2242152"/>
                <a:gd name="connsiteY183" fmla="*/ 468096 h 640716"/>
                <a:gd name="connsiteX184" fmla="*/ 1100114 w 2242152"/>
                <a:gd name="connsiteY184" fmla="*/ 504201 h 640716"/>
                <a:gd name="connsiteX185" fmla="*/ 1114702 w 2242152"/>
                <a:gd name="connsiteY185" fmla="*/ 504201 h 640716"/>
                <a:gd name="connsiteX186" fmla="*/ 1114702 w 2242152"/>
                <a:gd name="connsiteY186" fmla="*/ 525359 h 640716"/>
                <a:gd name="connsiteX187" fmla="*/ 1100114 w 2242152"/>
                <a:gd name="connsiteY187" fmla="*/ 525359 h 640716"/>
                <a:gd name="connsiteX188" fmla="*/ 1100114 w 2242152"/>
                <a:gd name="connsiteY188" fmla="*/ 602166 h 640716"/>
                <a:gd name="connsiteX189" fmla="*/ 1075536 w 2242152"/>
                <a:gd name="connsiteY189" fmla="*/ 602166 h 640716"/>
                <a:gd name="connsiteX190" fmla="*/ 1075536 w 2242152"/>
                <a:gd name="connsiteY190" fmla="*/ 525359 h 640716"/>
                <a:gd name="connsiteX191" fmla="*/ 1062933 w 2242152"/>
                <a:gd name="connsiteY191" fmla="*/ 525359 h 640716"/>
                <a:gd name="connsiteX192" fmla="*/ 1062933 w 2242152"/>
                <a:gd name="connsiteY192" fmla="*/ 504201 h 640716"/>
                <a:gd name="connsiteX193" fmla="*/ 1075536 w 2242152"/>
                <a:gd name="connsiteY193" fmla="*/ 504201 h 640716"/>
                <a:gd name="connsiteX194" fmla="*/ 1314041 w 2242152"/>
                <a:gd name="connsiteY194" fmla="*/ 463869 h 640716"/>
                <a:gd name="connsiteX195" fmla="*/ 1331331 w 2242152"/>
                <a:gd name="connsiteY195" fmla="*/ 467379 h 640716"/>
                <a:gd name="connsiteX196" fmla="*/ 1331331 w 2242152"/>
                <a:gd name="connsiteY196" fmla="*/ 486104 h 640716"/>
                <a:gd name="connsiteX197" fmla="*/ 1322597 w 2242152"/>
                <a:gd name="connsiteY197" fmla="*/ 484568 h 640716"/>
                <a:gd name="connsiteX198" fmla="*/ 1316295 w 2242152"/>
                <a:gd name="connsiteY198" fmla="*/ 486373 h 640716"/>
                <a:gd name="connsiteX199" fmla="*/ 1314849 w 2242152"/>
                <a:gd name="connsiteY199" fmla="*/ 491957 h 640716"/>
                <a:gd name="connsiteX200" fmla="*/ 1314759 w 2242152"/>
                <a:gd name="connsiteY200" fmla="*/ 504201 h 640716"/>
                <a:gd name="connsiteX201" fmla="*/ 1330333 w 2242152"/>
                <a:gd name="connsiteY201" fmla="*/ 504201 h 640716"/>
                <a:gd name="connsiteX202" fmla="*/ 1330333 w 2242152"/>
                <a:gd name="connsiteY202" fmla="*/ 525001 h 640716"/>
                <a:gd name="connsiteX203" fmla="*/ 1314759 w 2242152"/>
                <a:gd name="connsiteY203" fmla="*/ 525001 h 640716"/>
                <a:gd name="connsiteX204" fmla="*/ 1314759 w 2242152"/>
                <a:gd name="connsiteY204" fmla="*/ 602178 h 640716"/>
                <a:gd name="connsiteX205" fmla="*/ 1290181 w 2242152"/>
                <a:gd name="connsiteY205" fmla="*/ 602178 h 640716"/>
                <a:gd name="connsiteX206" fmla="*/ 1290181 w 2242152"/>
                <a:gd name="connsiteY206" fmla="*/ 525001 h 640716"/>
                <a:gd name="connsiteX207" fmla="*/ 1281446 w 2242152"/>
                <a:gd name="connsiteY207" fmla="*/ 525001 h 640716"/>
                <a:gd name="connsiteX208" fmla="*/ 1281446 w 2242152"/>
                <a:gd name="connsiteY208" fmla="*/ 504212 h 640716"/>
                <a:gd name="connsiteX209" fmla="*/ 1290181 w 2242152"/>
                <a:gd name="connsiteY209" fmla="*/ 504212 h 640716"/>
                <a:gd name="connsiteX210" fmla="*/ 1290809 w 2242152"/>
                <a:gd name="connsiteY210" fmla="*/ 481428 h 640716"/>
                <a:gd name="connsiteX211" fmla="*/ 1297604 w 2242152"/>
                <a:gd name="connsiteY211" fmla="*/ 468601 h 640716"/>
                <a:gd name="connsiteX212" fmla="*/ 1314041 w 2242152"/>
                <a:gd name="connsiteY212" fmla="*/ 463869 h 640716"/>
                <a:gd name="connsiteX213" fmla="*/ 1202945 w 2242152"/>
                <a:gd name="connsiteY213" fmla="*/ 181129 h 640716"/>
                <a:gd name="connsiteX214" fmla="*/ 1127215 w 2242152"/>
                <a:gd name="connsiteY214" fmla="*/ 270663 h 640716"/>
                <a:gd name="connsiteX215" fmla="*/ 1201039 w 2242152"/>
                <a:gd name="connsiteY215" fmla="*/ 364962 h 640716"/>
                <a:gd name="connsiteX216" fmla="*/ 1274382 w 2242152"/>
                <a:gd name="connsiteY216" fmla="*/ 273522 h 640716"/>
                <a:gd name="connsiteX217" fmla="*/ 1202945 w 2242152"/>
                <a:gd name="connsiteY217" fmla="*/ 181129 h 640716"/>
                <a:gd name="connsiteX218" fmla="*/ 1972811 w 2242152"/>
                <a:gd name="connsiteY218" fmla="*/ 114447 h 640716"/>
                <a:gd name="connsiteX219" fmla="*/ 2234280 w 2242152"/>
                <a:gd name="connsiteY219" fmla="*/ 114447 h 640716"/>
                <a:gd name="connsiteX220" fmla="*/ 2234280 w 2242152"/>
                <a:gd name="connsiteY220" fmla="*/ 188272 h 640716"/>
                <a:gd name="connsiteX221" fmla="*/ 2149030 w 2242152"/>
                <a:gd name="connsiteY221" fmla="*/ 188272 h 640716"/>
                <a:gd name="connsiteX222" fmla="*/ 2149030 w 2242152"/>
                <a:gd name="connsiteY222" fmla="*/ 431644 h 640716"/>
                <a:gd name="connsiteX223" fmla="*/ 2058061 w 2242152"/>
                <a:gd name="connsiteY223" fmla="*/ 431644 h 640716"/>
                <a:gd name="connsiteX224" fmla="*/ 2058061 w 2242152"/>
                <a:gd name="connsiteY224" fmla="*/ 188272 h 640716"/>
                <a:gd name="connsiteX225" fmla="*/ 1972811 w 2242152"/>
                <a:gd name="connsiteY225" fmla="*/ 188272 h 640716"/>
                <a:gd name="connsiteX226" fmla="*/ 1827460 w 2242152"/>
                <a:gd name="connsiteY226" fmla="*/ 114447 h 640716"/>
                <a:gd name="connsiteX227" fmla="*/ 1918900 w 2242152"/>
                <a:gd name="connsiteY227" fmla="*/ 114447 h 640716"/>
                <a:gd name="connsiteX228" fmla="*/ 1918900 w 2242152"/>
                <a:gd name="connsiteY228" fmla="*/ 431644 h 640716"/>
                <a:gd name="connsiteX229" fmla="*/ 1827460 w 2242152"/>
                <a:gd name="connsiteY229" fmla="*/ 431644 h 640716"/>
                <a:gd name="connsiteX230" fmla="*/ 1399975 w 2242152"/>
                <a:gd name="connsiteY230" fmla="*/ 114447 h 640716"/>
                <a:gd name="connsiteX231" fmla="*/ 1503323 w 2242152"/>
                <a:gd name="connsiteY231" fmla="*/ 114447 h 640716"/>
                <a:gd name="connsiteX232" fmla="*/ 1549519 w 2242152"/>
                <a:gd name="connsiteY232" fmla="*/ 194932 h 640716"/>
                <a:gd name="connsiteX233" fmla="*/ 1593339 w 2242152"/>
                <a:gd name="connsiteY233" fmla="*/ 114447 h 640716"/>
                <a:gd name="connsiteX234" fmla="*/ 1683814 w 2242152"/>
                <a:gd name="connsiteY234" fmla="*/ 114447 h 640716"/>
                <a:gd name="connsiteX235" fmla="*/ 1593327 w 2242152"/>
                <a:gd name="connsiteY235" fmla="*/ 268286 h 640716"/>
                <a:gd name="connsiteX236" fmla="*/ 1694298 w 2242152"/>
                <a:gd name="connsiteY236" fmla="*/ 431644 h 640716"/>
                <a:gd name="connsiteX237" fmla="*/ 1591903 w 2242152"/>
                <a:gd name="connsiteY237" fmla="*/ 431644 h 640716"/>
                <a:gd name="connsiteX238" fmla="*/ 1539035 w 2242152"/>
                <a:gd name="connsiteY238" fmla="*/ 341157 h 640716"/>
                <a:gd name="connsiteX239" fmla="*/ 1486650 w 2242152"/>
                <a:gd name="connsiteY239" fmla="*/ 431644 h 640716"/>
                <a:gd name="connsiteX240" fmla="*/ 1396163 w 2242152"/>
                <a:gd name="connsiteY240" fmla="*/ 431644 h 640716"/>
                <a:gd name="connsiteX241" fmla="*/ 1496180 w 2242152"/>
                <a:gd name="connsiteY241" fmla="*/ 269710 h 640716"/>
                <a:gd name="connsiteX242" fmla="*/ 764842 w 2242152"/>
                <a:gd name="connsiteY242" fmla="*/ 114436 h 640716"/>
                <a:gd name="connsiteX243" fmla="*/ 984903 w 2242152"/>
                <a:gd name="connsiteY243" fmla="*/ 114436 h 640716"/>
                <a:gd name="connsiteX244" fmla="*/ 984903 w 2242152"/>
                <a:gd name="connsiteY244" fmla="*/ 188261 h 640716"/>
                <a:gd name="connsiteX245" fmla="*/ 855811 w 2242152"/>
                <a:gd name="connsiteY245" fmla="*/ 188261 h 640716"/>
                <a:gd name="connsiteX246" fmla="*/ 855811 w 2242152"/>
                <a:gd name="connsiteY246" fmla="*/ 246847 h 640716"/>
                <a:gd name="connsiteX247" fmla="*/ 973477 w 2242152"/>
                <a:gd name="connsiteY247" fmla="*/ 246847 h 640716"/>
                <a:gd name="connsiteX248" fmla="*/ 973477 w 2242152"/>
                <a:gd name="connsiteY248" fmla="*/ 315435 h 640716"/>
                <a:gd name="connsiteX249" fmla="*/ 855811 w 2242152"/>
                <a:gd name="connsiteY249" fmla="*/ 315435 h 640716"/>
                <a:gd name="connsiteX250" fmla="*/ 855811 w 2242152"/>
                <a:gd name="connsiteY250" fmla="*/ 431644 h 640716"/>
                <a:gd name="connsiteX251" fmla="*/ 764842 w 2242152"/>
                <a:gd name="connsiteY251" fmla="*/ 431644 h 640716"/>
                <a:gd name="connsiteX252" fmla="*/ 764842 w 2242152"/>
                <a:gd name="connsiteY252" fmla="*/ 431632 h 640716"/>
                <a:gd name="connsiteX253" fmla="*/ 1201028 w 2242152"/>
                <a:gd name="connsiteY253" fmla="*/ 108729 h 640716"/>
                <a:gd name="connsiteX254" fmla="*/ 1370105 w 2242152"/>
                <a:gd name="connsiteY254" fmla="*/ 270663 h 640716"/>
                <a:gd name="connsiteX255" fmla="*/ 1202934 w 2242152"/>
                <a:gd name="connsiteY255" fmla="*/ 437362 h 640716"/>
                <a:gd name="connsiteX256" fmla="*/ 1030998 w 2242152"/>
                <a:gd name="connsiteY256" fmla="*/ 273522 h 640716"/>
                <a:gd name="connsiteX257" fmla="*/ 1201028 w 2242152"/>
                <a:gd name="connsiteY257" fmla="*/ 108729 h 640716"/>
                <a:gd name="connsiteX258" fmla="*/ 0 w 2242152"/>
                <a:gd name="connsiteY258" fmla="*/ 0 h 640716"/>
                <a:gd name="connsiteX259" fmla="*/ 164502 w 2242152"/>
                <a:gd name="connsiteY259" fmla="*/ 114471 h 640716"/>
                <a:gd name="connsiteX260" fmla="*/ 480476 w 2242152"/>
                <a:gd name="connsiteY260" fmla="*/ 114471 h 640716"/>
                <a:gd name="connsiteX261" fmla="*/ 480487 w 2242152"/>
                <a:gd name="connsiteY261" fmla="*/ 114471 h 640716"/>
                <a:gd name="connsiteX262" fmla="*/ 644989 w 2242152"/>
                <a:gd name="connsiteY262" fmla="*/ 0 h 640716"/>
                <a:gd name="connsiteX263" fmla="*/ 585057 w 2242152"/>
                <a:gd name="connsiteY263" fmla="*/ 286137 h 640716"/>
                <a:gd name="connsiteX264" fmla="*/ 558707 w 2242152"/>
                <a:gd name="connsiteY264" fmla="*/ 345329 h 640716"/>
                <a:gd name="connsiteX265" fmla="*/ 494088 w 2242152"/>
                <a:gd name="connsiteY265" fmla="*/ 434918 h 640716"/>
                <a:gd name="connsiteX266" fmla="*/ 457367 w 2242152"/>
                <a:gd name="connsiteY266" fmla="*/ 364166 h 640716"/>
                <a:gd name="connsiteX267" fmla="*/ 476014 w 2242152"/>
                <a:gd name="connsiteY267" fmla="*/ 264923 h 640716"/>
                <a:gd name="connsiteX268" fmla="*/ 365030 w 2242152"/>
                <a:gd name="connsiteY268" fmla="*/ 229793 h 640716"/>
                <a:gd name="connsiteX269" fmla="*/ 329856 w 2242152"/>
                <a:gd name="connsiteY269" fmla="*/ 340653 h 640716"/>
                <a:gd name="connsiteX270" fmla="*/ 421856 w 2242152"/>
                <a:gd name="connsiteY270" fmla="*/ 382566 h 640716"/>
                <a:gd name="connsiteX271" fmla="*/ 467907 w 2242152"/>
                <a:gd name="connsiteY271" fmla="*/ 471281 h 640716"/>
                <a:gd name="connsiteX272" fmla="*/ 371545 w 2242152"/>
                <a:gd name="connsiteY272" fmla="*/ 605621 h 640716"/>
                <a:gd name="connsiteX273" fmla="*/ 322500 w 2242152"/>
                <a:gd name="connsiteY273" fmla="*/ 631780 h 640716"/>
                <a:gd name="connsiteX274" fmla="*/ 273445 w 2242152"/>
                <a:gd name="connsiteY274" fmla="*/ 605621 h 640716"/>
                <a:gd name="connsiteX275" fmla="*/ 86282 w 2242152"/>
                <a:gd name="connsiteY275" fmla="*/ 345351 h 640716"/>
                <a:gd name="connsiteX276" fmla="*/ 59921 w 2242152"/>
                <a:gd name="connsiteY276" fmla="*/ 286159 h 640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</a:cxnLst>
              <a:rect l="l" t="t" r="r" b="b"/>
              <a:pathLst>
                <a:path w="2242152" h="640716">
                  <a:moveTo>
                    <a:pt x="2189598" y="527804"/>
                  </a:moveTo>
                  <a:cubicBezTo>
                    <a:pt x="2174214" y="527804"/>
                    <a:pt x="2162339" y="539869"/>
                    <a:pt x="2162339" y="554670"/>
                  </a:cubicBezTo>
                  <a:cubicBezTo>
                    <a:pt x="2162339" y="569661"/>
                    <a:pt x="2173821" y="581535"/>
                    <a:pt x="2189598" y="581535"/>
                  </a:cubicBezTo>
                  <a:cubicBezTo>
                    <a:pt x="2204197" y="581535"/>
                    <a:pt x="2215678" y="569661"/>
                    <a:pt x="2215678" y="554670"/>
                  </a:cubicBezTo>
                  <a:cubicBezTo>
                    <a:pt x="2215678" y="539678"/>
                    <a:pt x="2204197" y="527804"/>
                    <a:pt x="2189598" y="527804"/>
                  </a:cubicBezTo>
                  <a:close/>
                  <a:moveTo>
                    <a:pt x="819762" y="527568"/>
                  </a:moveTo>
                  <a:cubicBezTo>
                    <a:pt x="812877" y="528140"/>
                    <a:pt x="807832" y="530035"/>
                    <a:pt x="802730" y="535316"/>
                  </a:cubicBezTo>
                  <a:cubicBezTo>
                    <a:pt x="797628" y="540597"/>
                    <a:pt x="794791" y="545262"/>
                    <a:pt x="794791" y="553784"/>
                  </a:cubicBezTo>
                  <a:cubicBezTo>
                    <a:pt x="794791" y="562305"/>
                    <a:pt x="795857" y="566846"/>
                    <a:pt x="800824" y="572352"/>
                  </a:cubicBezTo>
                  <a:cubicBezTo>
                    <a:pt x="810590" y="583161"/>
                    <a:pt x="829719" y="583643"/>
                    <a:pt x="840494" y="574000"/>
                  </a:cubicBezTo>
                  <a:cubicBezTo>
                    <a:pt x="846078" y="568999"/>
                    <a:pt x="848377" y="562103"/>
                    <a:pt x="848388" y="556183"/>
                  </a:cubicBezTo>
                  <a:cubicBezTo>
                    <a:pt x="848399" y="547774"/>
                    <a:pt x="846549" y="541001"/>
                    <a:pt x="841503" y="535630"/>
                  </a:cubicBezTo>
                  <a:cubicBezTo>
                    <a:pt x="836458" y="530259"/>
                    <a:pt x="827432" y="526929"/>
                    <a:pt x="819773" y="527568"/>
                  </a:cubicBezTo>
                  <a:close/>
                  <a:moveTo>
                    <a:pt x="1790358" y="527031"/>
                  </a:moveTo>
                  <a:cubicBezTo>
                    <a:pt x="1776151" y="527031"/>
                    <a:pt x="1764658" y="538905"/>
                    <a:pt x="1764658" y="553313"/>
                  </a:cubicBezTo>
                  <a:cubicBezTo>
                    <a:pt x="1764658" y="567722"/>
                    <a:pt x="1776140" y="579596"/>
                    <a:pt x="1790358" y="579596"/>
                  </a:cubicBezTo>
                  <a:cubicBezTo>
                    <a:pt x="1805731" y="579596"/>
                    <a:pt x="1817224" y="568114"/>
                    <a:pt x="1817224" y="553313"/>
                  </a:cubicBezTo>
                  <a:cubicBezTo>
                    <a:pt x="1817224" y="538905"/>
                    <a:pt x="1805540" y="527031"/>
                    <a:pt x="1790358" y="527031"/>
                  </a:cubicBezTo>
                  <a:close/>
                  <a:moveTo>
                    <a:pt x="1967878" y="526839"/>
                  </a:moveTo>
                  <a:cubicBezTo>
                    <a:pt x="1952695" y="526839"/>
                    <a:pt x="1941012" y="538523"/>
                    <a:pt x="1941012" y="554479"/>
                  </a:cubicBezTo>
                  <a:cubicBezTo>
                    <a:pt x="1941012" y="570434"/>
                    <a:pt x="1952112" y="582320"/>
                    <a:pt x="1967294" y="582320"/>
                  </a:cubicBezTo>
                  <a:cubicBezTo>
                    <a:pt x="1982476" y="582320"/>
                    <a:pt x="1994743" y="570446"/>
                    <a:pt x="1994743" y="554479"/>
                  </a:cubicBezTo>
                  <a:cubicBezTo>
                    <a:pt x="1994743" y="538523"/>
                    <a:pt x="1983059" y="526839"/>
                    <a:pt x="1967878" y="526839"/>
                  </a:cubicBezTo>
                  <a:close/>
                  <a:moveTo>
                    <a:pt x="1221525" y="524832"/>
                  </a:moveTo>
                  <a:cubicBezTo>
                    <a:pt x="1213889" y="524832"/>
                    <a:pt x="1207532" y="527490"/>
                    <a:pt x="1202452" y="532804"/>
                  </a:cubicBezTo>
                  <a:cubicBezTo>
                    <a:pt x="1197373" y="538119"/>
                    <a:pt x="1194828" y="544914"/>
                    <a:pt x="1194828" y="553200"/>
                  </a:cubicBezTo>
                  <a:cubicBezTo>
                    <a:pt x="1194828" y="561487"/>
                    <a:pt x="1197339" y="568629"/>
                    <a:pt x="1202362" y="573910"/>
                  </a:cubicBezTo>
                  <a:cubicBezTo>
                    <a:pt x="1207386" y="579191"/>
                    <a:pt x="1213743" y="581838"/>
                    <a:pt x="1221435" y="581838"/>
                  </a:cubicBezTo>
                  <a:cubicBezTo>
                    <a:pt x="1229127" y="581838"/>
                    <a:pt x="1235541" y="579169"/>
                    <a:pt x="1240654" y="573821"/>
                  </a:cubicBezTo>
                  <a:cubicBezTo>
                    <a:pt x="1245767" y="568483"/>
                    <a:pt x="1248324" y="561610"/>
                    <a:pt x="1248324" y="553200"/>
                  </a:cubicBezTo>
                  <a:cubicBezTo>
                    <a:pt x="1248324" y="544791"/>
                    <a:pt x="1245812" y="537974"/>
                    <a:pt x="1240788" y="532715"/>
                  </a:cubicBezTo>
                  <a:cubicBezTo>
                    <a:pt x="1235765" y="527467"/>
                    <a:pt x="1229352" y="524832"/>
                    <a:pt x="1221536" y="524832"/>
                  </a:cubicBezTo>
                  <a:close/>
                  <a:moveTo>
                    <a:pt x="933953" y="524384"/>
                  </a:moveTo>
                  <a:cubicBezTo>
                    <a:pt x="926351" y="524384"/>
                    <a:pt x="920038" y="527075"/>
                    <a:pt x="915015" y="532446"/>
                  </a:cubicBezTo>
                  <a:cubicBezTo>
                    <a:pt x="909991" y="537817"/>
                    <a:pt x="907480" y="544712"/>
                    <a:pt x="907480" y="553111"/>
                  </a:cubicBezTo>
                  <a:cubicBezTo>
                    <a:pt x="907480" y="561509"/>
                    <a:pt x="910036" y="568539"/>
                    <a:pt x="915149" y="574000"/>
                  </a:cubicBezTo>
                  <a:cubicBezTo>
                    <a:pt x="920262" y="579461"/>
                    <a:pt x="926564" y="582196"/>
                    <a:pt x="934043" y="582196"/>
                  </a:cubicBezTo>
                  <a:cubicBezTo>
                    <a:pt x="941521" y="582196"/>
                    <a:pt x="948159" y="579505"/>
                    <a:pt x="953250" y="574134"/>
                  </a:cubicBezTo>
                  <a:cubicBezTo>
                    <a:pt x="958329" y="568764"/>
                    <a:pt x="960875" y="561722"/>
                    <a:pt x="960875" y="553021"/>
                  </a:cubicBezTo>
                  <a:cubicBezTo>
                    <a:pt x="960875" y="544320"/>
                    <a:pt x="958329" y="537592"/>
                    <a:pt x="953250" y="532311"/>
                  </a:cubicBezTo>
                  <a:cubicBezTo>
                    <a:pt x="948159" y="527030"/>
                    <a:pt x="941734" y="524384"/>
                    <a:pt x="933953" y="524384"/>
                  </a:cubicBezTo>
                  <a:close/>
                  <a:moveTo>
                    <a:pt x="2029615" y="504246"/>
                  </a:moveTo>
                  <a:lnTo>
                    <a:pt x="2056481" y="504246"/>
                  </a:lnTo>
                  <a:lnTo>
                    <a:pt x="2056481" y="560893"/>
                  </a:lnTo>
                  <a:cubicBezTo>
                    <a:pt x="2056481" y="572767"/>
                    <a:pt x="2063298" y="580941"/>
                    <a:pt x="2074971" y="580941"/>
                  </a:cubicBezTo>
                  <a:cubicBezTo>
                    <a:pt x="2088011" y="580941"/>
                    <a:pt x="2096970" y="572565"/>
                    <a:pt x="2096970" y="558751"/>
                  </a:cubicBezTo>
                  <a:lnTo>
                    <a:pt x="2096970" y="504246"/>
                  </a:lnTo>
                  <a:lnTo>
                    <a:pt x="2123836" y="504246"/>
                  </a:lnTo>
                  <a:lnTo>
                    <a:pt x="2123836" y="604106"/>
                  </a:lnTo>
                  <a:lnTo>
                    <a:pt x="2097172" y="604106"/>
                  </a:lnTo>
                  <a:lnTo>
                    <a:pt x="2097172" y="594183"/>
                  </a:lnTo>
                  <a:lnTo>
                    <a:pt x="2097160" y="594183"/>
                  </a:lnTo>
                  <a:cubicBezTo>
                    <a:pt x="2095411" y="596134"/>
                    <a:pt x="2085869" y="605867"/>
                    <a:pt x="2068153" y="605867"/>
                  </a:cubicBezTo>
                  <a:cubicBezTo>
                    <a:pt x="2044797" y="605867"/>
                    <a:pt x="2029615" y="589709"/>
                    <a:pt x="2029615" y="565568"/>
                  </a:cubicBezTo>
                  <a:close/>
                  <a:moveTo>
                    <a:pt x="959809" y="504190"/>
                  </a:moveTo>
                  <a:lnTo>
                    <a:pt x="959809" y="504212"/>
                  </a:lnTo>
                  <a:lnTo>
                    <a:pt x="959798" y="504212"/>
                  </a:lnTo>
                  <a:close/>
                  <a:moveTo>
                    <a:pt x="822442" y="503741"/>
                  </a:moveTo>
                  <a:cubicBezTo>
                    <a:pt x="835224" y="503304"/>
                    <a:pt x="849666" y="507755"/>
                    <a:pt x="858614" y="517421"/>
                  </a:cubicBezTo>
                  <a:cubicBezTo>
                    <a:pt x="867562" y="527086"/>
                    <a:pt x="874020" y="538243"/>
                    <a:pt x="874020" y="553369"/>
                  </a:cubicBezTo>
                  <a:cubicBezTo>
                    <a:pt x="874020" y="568495"/>
                    <a:pt x="869401" y="580156"/>
                    <a:pt x="860150" y="589978"/>
                  </a:cubicBezTo>
                  <a:cubicBezTo>
                    <a:pt x="850900" y="599789"/>
                    <a:pt x="840079" y="604914"/>
                    <a:pt x="827409" y="605272"/>
                  </a:cubicBezTo>
                  <a:cubicBezTo>
                    <a:pt x="806744" y="605844"/>
                    <a:pt x="798604" y="598960"/>
                    <a:pt x="794870" y="596089"/>
                  </a:cubicBezTo>
                  <a:lnTo>
                    <a:pt x="794870" y="638025"/>
                  </a:lnTo>
                  <a:lnTo>
                    <a:pt x="768632" y="638025"/>
                  </a:lnTo>
                  <a:lnTo>
                    <a:pt x="768632" y="504212"/>
                  </a:lnTo>
                  <a:lnTo>
                    <a:pt x="794298" y="504212"/>
                  </a:lnTo>
                  <a:lnTo>
                    <a:pt x="794309" y="504212"/>
                  </a:lnTo>
                  <a:lnTo>
                    <a:pt x="794309" y="513216"/>
                  </a:lnTo>
                  <a:cubicBezTo>
                    <a:pt x="799759" y="509101"/>
                    <a:pt x="808471" y="504223"/>
                    <a:pt x="822442" y="503741"/>
                  </a:cubicBezTo>
                  <a:close/>
                  <a:moveTo>
                    <a:pt x="2191739" y="503282"/>
                  </a:moveTo>
                  <a:cubicBezTo>
                    <a:pt x="2218997" y="503282"/>
                    <a:pt x="2242152" y="525663"/>
                    <a:pt x="2242152" y="554479"/>
                  </a:cubicBezTo>
                  <a:cubicBezTo>
                    <a:pt x="2242152" y="583296"/>
                    <a:pt x="2218986" y="605486"/>
                    <a:pt x="2191739" y="605486"/>
                  </a:cubicBezTo>
                  <a:cubicBezTo>
                    <a:pt x="2174606" y="605486"/>
                    <a:pt x="2164290" y="598085"/>
                    <a:pt x="2162732" y="596527"/>
                  </a:cubicBezTo>
                  <a:lnTo>
                    <a:pt x="2162732" y="638384"/>
                  </a:lnTo>
                  <a:lnTo>
                    <a:pt x="2135485" y="638384"/>
                  </a:lnTo>
                  <a:lnTo>
                    <a:pt x="2135485" y="504257"/>
                  </a:lnTo>
                  <a:lnTo>
                    <a:pt x="2162541" y="504257"/>
                  </a:lnTo>
                  <a:lnTo>
                    <a:pt x="2162541" y="512241"/>
                  </a:lnTo>
                  <a:cubicBezTo>
                    <a:pt x="2164290" y="510682"/>
                    <a:pt x="2175582" y="503282"/>
                    <a:pt x="2191739" y="503282"/>
                  </a:cubicBezTo>
                  <a:close/>
                  <a:moveTo>
                    <a:pt x="1911949" y="502901"/>
                  </a:moveTo>
                  <a:lnTo>
                    <a:pt x="1911949" y="530148"/>
                  </a:lnTo>
                  <a:cubicBezTo>
                    <a:pt x="1892091" y="530148"/>
                    <a:pt x="1883143" y="541248"/>
                    <a:pt x="1883143" y="558572"/>
                  </a:cubicBezTo>
                  <a:lnTo>
                    <a:pt x="1883143" y="604118"/>
                  </a:lnTo>
                  <a:lnTo>
                    <a:pt x="1855885" y="604118"/>
                  </a:lnTo>
                  <a:lnTo>
                    <a:pt x="1855885" y="504258"/>
                  </a:lnTo>
                  <a:lnTo>
                    <a:pt x="1882941" y="504258"/>
                  </a:lnTo>
                  <a:lnTo>
                    <a:pt x="1882941" y="518083"/>
                  </a:lnTo>
                  <a:cubicBezTo>
                    <a:pt x="1882941" y="518083"/>
                    <a:pt x="1891900" y="502901"/>
                    <a:pt x="1911949" y="502901"/>
                  </a:cubicBezTo>
                  <a:close/>
                  <a:moveTo>
                    <a:pt x="1053413" y="502867"/>
                  </a:moveTo>
                  <a:lnTo>
                    <a:pt x="1053413" y="530114"/>
                  </a:lnTo>
                  <a:cubicBezTo>
                    <a:pt x="1033555" y="530114"/>
                    <a:pt x="1024607" y="541214"/>
                    <a:pt x="1024607" y="558538"/>
                  </a:cubicBezTo>
                  <a:lnTo>
                    <a:pt x="1024607" y="604084"/>
                  </a:lnTo>
                  <a:lnTo>
                    <a:pt x="997349" y="604084"/>
                  </a:lnTo>
                  <a:lnTo>
                    <a:pt x="997349" y="504224"/>
                  </a:lnTo>
                  <a:lnTo>
                    <a:pt x="1024405" y="504224"/>
                  </a:lnTo>
                  <a:lnTo>
                    <a:pt x="1024405" y="518049"/>
                  </a:lnTo>
                  <a:cubicBezTo>
                    <a:pt x="1024405" y="518049"/>
                    <a:pt x="1033364" y="502867"/>
                    <a:pt x="1053413" y="502867"/>
                  </a:cubicBezTo>
                  <a:close/>
                  <a:moveTo>
                    <a:pt x="1788026" y="502699"/>
                  </a:moveTo>
                  <a:cubicBezTo>
                    <a:pt x="1805159" y="502699"/>
                    <a:pt x="1815284" y="510099"/>
                    <a:pt x="1816831" y="511658"/>
                  </a:cubicBezTo>
                  <a:lnTo>
                    <a:pt x="1816831" y="504258"/>
                  </a:lnTo>
                  <a:lnTo>
                    <a:pt x="1843697" y="504258"/>
                  </a:lnTo>
                  <a:lnTo>
                    <a:pt x="1843697" y="594385"/>
                  </a:lnTo>
                  <a:cubicBezTo>
                    <a:pt x="1843697" y="620085"/>
                    <a:pt x="1824624" y="640716"/>
                    <a:pt x="1790167" y="640716"/>
                  </a:cubicBezTo>
                  <a:cubicBezTo>
                    <a:pt x="1767787" y="640716"/>
                    <a:pt x="1752212" y="632150"/>
                    <a:pt x="1741897" y="617360"/>
                  </a:cubicBezTo>
                  <a:lnTo>
                    <a:pt x="1761362" y="604129"/>
                  </a:lnTo>
                  <a:cubicBezTo>
                    <a:pt x="1767394" y="612494"/>
                    <a:pt x="1776936" y="617954"/>
                    <a:pt x="1789786" y="617954"/>
                  </a:cubicBezTo>
                  <a:cubicBezTo>
                    <a:pt x="1806527" y="617954"/>
                    <a:pt x="1816842" y="610946"/>
                    <a:pt x="1816842" y="596740"/>
                  </a:cubicBezTo>
                  <a:lnTo>
                    <a:pt x="1816842" y="594015"/>
                  </a:lnTo>
                  <a:lnTo>
                    <a:pt x="1816831" y="593993"/>
                  </a:lnTo>
                  <a:cubicBezTo>
                    <a:pt x="1815273" y="595551"/>
                    <a:pt x="1805731" y="603142"/>
                    <a:pt x="1788026" y="603142"/>
                  </a:cubicBezTo>
                  <a:cubicBezTo>
                    <a:pt x="1761362" y="603142"/>
                    <a:pt x="1738387" y="581536"/>
                    <a:pt x="1738387" y="553111"/>
                  </a:cubicBezTo>
                  <a:cubicBezTo>
                    <a:pt x="1738387" y="524687"/>
                    <a:pt x="1761362" y="502699"/>
                    <a:pt x="1788026" y="502699"/>
                  </a:cubicBezTo>
                  <a:close/>
                  <a:moveTo>
                    <a:pt x="1967878" y="502306"/>
                  </a:moveTo>
                  <a:cubicBezTo>
                    <a:pt x="1998432" y="502306"/>
                    <a:pt x="2021609" y="525270"/>
                    <a:pt x="2021609" y="554479"/>
                  </a:cubicBezTo>
                  <a:cubicBezTo>
                    <a:pt x="2021609" y="583486"/>
                    <a:pt x="1998634" y="606450"/>
                    <a:pt x="1967878" y="606450"/>
                  </a:cubicBezTo>
                  <a:cubicBezTo>
                    <a:pt x="1937121" y="606450"/>
                    <a:pt x="1914348" y="583677"/>
                    <a:pt x="1914348" y="554479"/>
                  </a:cubicBezTo>
                  <a:cubicBezTo>
                    <a:pt x="1914348" y="525281"/>
                    <a:pt x="1937323" y="502306"/>
                    <a:pt x="1967878" y="502306"/>
                  </a:cubicBezTo>
                  <a:close/>
                  <a:moveTo>
                    <a:pt x="1221133" y="501678"/>
                  </a:moveTo>
                  <a:lnTo>
                    <a:pt x="1221110" y="501689"/>
                  </a:lnTo>
                  <a:cubicBezTo>
                    <a:pt x="1230349" y="501689"/>
                    <a:pt x="1239039" y="503999"/>
                    <a:pt x="1247180" y="508619"/>
                  </a:cubicBezTo>
                  <a:cubicBezTo>
                    <a:pt x="1255309" y="513238"/>
                    <a:pt x="1261667" y="519517"/>
                    <a:pt x="1266230" y="527434"/>
                  </a:cubicBezTo>
                  <a:cubicBezTo>
                    <a:pt x="1270794" y="535350"/>
                    <a:pt x="1273070" y="543916"/>
                    <a:pt x="1273070" y="553099"/>
                  </a:cubicBezTo>
                  <a:cubicBezTo>
                    <a:pt x="1273070" y="562283"/>
                    <a:pt x="1270771" y="570984"/>
                    <a:pt x="1266185" y="579034"/>
                  </a:cubicBezTo>
                  <a:cubicBezTo>
                    <a:pt x="1261588" y="587085"/>
                    <a:pt x="1255331" y="593364"/>
                    <a:pt x="1247415" y="597894"/>
                  </a:cubicBezTo>
                  <a:cubicBezTo>
                    <a:pt x="1239499" y="602424"/>
                    <a:pt x="1230753" y="604689"/>
                    <a:pt x="1221211" y="604689"/>
                  </a:cubicBezTo>
                  <a:cubicBezTo>
                    <a:pt x="1207162" y="604689"/>
                    <a:pt x="1195175" y="599688"/>
                    <a:pt x="1185241" y="589698"/>
                  </a:cubicBezTo>
                  <a:cubicBezTo>
                    <a:pt x="1175306" y="579707"/>
                    <a:pt x="1170339" y="567564"/>
                    <a:pt x="1170339" y="553279"/>
                  </a:cubicBezTo>
                  <a:cubicBezTo>
                    <a:pt x="1170339" y="537974"/>
                    <a:pt x="1175957" y="525213"/>
                    <a:pt x="1187181" y="515010"/>
                  </a:cubicBezTo>
                  <a:cubicBezTo>
                    <a:pt x="1197025" y="506129"/>
                    <a:pt x="1208339" y="501678"/>
                    <a:pt x="1221133" y="501678"/>
                  </a:cubicBezTo>
                  <a:close/>
                  <a:moveTo>
                    <a:pt x="928952" y="501678"/>
                  </a:moveTo>
                  <a:cubicBezTo>
                    <a:pt x="934827" y="501678"/>
                    <a:pt x="940344" y="502788"/>
                    <a:pt x="945502" y="505008"/>
                  </a:cubicBezTo>
                  <a:cubicBezTo>
                    <a:pt x="950660" y="507228"/>
                    <a:pt x="955425" y="510558"/>
                    <a:pt x="959809" y="514999"/>
                  </a:cubicBezTo>
                  <a:lnTo>
                    <a:pt x="959809" y="504212"/>
                  </a:lnTo>
                  <a:lnTo>
                    <a:pt x="984376" y="504212"/>
                  </a:lnTo>
                  <a:lnTo>
                    <a:pt x="984376" y="602189"/>
                  </a:lnTo>
                  <a:lnTo>
                    <a:pt x="959798" y="602189"/>
                  </a:lnTo>
                  <a:lnTo>
                    <a:pt x="959798" y="591828"/>
                  </a:lnTo>
                  <a:cubicBezTo>
                    <a:pt x="954999" y="596392"/>
                    <a:pt x="950189" y="599677"/>
                    <a:pt x="945367" y="601684"/>
                  </a:cubicBezTo>
                  <a:cubicBezTo>
                    <a:pt x="940535" y="603691"/>
                    <a:pt x="935310" y="604700"/>
                    <a:pt x="929670" y="604700"/>
                  </a:cubicBezTo>
                  <a:cubicBezTo>
                    <a:pt x="917022" y="604700"/>
                    <a:pt x="906078" y="599789"/>
                    <a:pt x="896839" y="589978"/>
                  </a:cubicBezTo>
                  <a:cubicBezTo>
                    <a:pt x="887599" y="580167"/>
                    <a:pt x="882991" y="567956"/>
                    <a:pt x="882991" y="553369"/>
                  </a:cubicBezTo>
                  <a:cubicBezTo>
                    <a:pt x="882991" y="538781"/>
                    <a:pt x="887454" y="525841"/>
                    <a:pt x="896390" y="516176"/>
                  </a:cubicBezTo>
                  <a:cubicBezTo>
                    <a:pt x="905327" y="506511"/>
                    <a:pt x="916181" y="501678"/>
                    <a:pt x="928952" y="501678"/>
                  </a:cubicBezTo>
                  <a:close/>
                  <a:moveTo>
                    <a:pt x="1450242" y="500243"/>
                  </a:moveTo>
                  <a:cubicBezTo>
                    <a:pt x="1473598" y="500243"/>
                    <a:pt x="1488781" y="516401"/>
                    <a:pt x="1488781" y="540541"/>
                  </a:cubicBezTo>
                  <a:lnTo>
                    <a:pt x="1488781" y="601864"/>
                  </a:lnTo>
                  <a:lnTo>
                    <a:pt x="1461915" y="601864"/>
                  </a:lnTo>
                  <a:lnTo>
                    <a:pt x="1461915" y="545217"/>
                  </a:lnTo>
                  <a:cubicBezTo>
                    <a:pt x="1461915" y="533343"/>
                    <a:pt x="1455097" y="525169"/>
                    <a:pt x="1443616" y="525169"/>
                  </a:cubicBezTo>
                  <a:cubicBezTo>
                    <a:pt x="1430385" y="525169"/>
                    <a:pt x="1421616" y="533545"/>
                    <a:pt x="1421616" y="547359"/>
                  </a:cubicBezTo>
                  <a:lnTo>
                    <a:pt x="1421616" y="601864"/>
                  </a:lnTo>
                  <a:lnTo>
                    <a:pt x="1394560" y="601864"/>
                  </a:lnTo>
                  <a:lnTo>
                    <a:pt x="1394560" y="502003"/>
                  </a:lnTo>
                  <a:lnTo>
                    <a:pt x="1421224" y="502003"/>
                  </a:lnTo>
                  <a:lnTo>
                    <a:pt x="1421224" y="512128"/>
                  </a:lnTo>
                  <a:lnTo>
                    <a:pt x="1421235" y="512117"/>
                  </a:lnTo>
                  <a:cubicBezTo>
                    <a:pt x="1422984" y="509976"/>
                    <a:pt x="1432526" y="500243"/>
                    <a:pt x="1450242" y="500243"/>
                  </a:cubicBezTo>
                  <a:close/>
                  <a:moveTo>
                    <a:pt x="1655839" y="500053"/>
                  </a:moveTo>
                  <a:cubicBezTo>
                    <a:pt x="1677838" y="500053"/>
                    <a:pt x="1693211" y="510559"/>
                    <a:pt x="1702562" y="526134"/>
                  </a:cubicBezTo>
                  <a:lnTo>
                    <a:pt x="1681348" y="539365"/>
                  </a:lnTo>
                  <a:cubicBezTo>
                    <a:pt x="1676280" y="530989"/>
                    <a:pt x="1669081" y="524766"/>
                    <a:pt x="1656814" y="524766"/>
                  </a:cubicBezTo>
                  <a:cubicBezTo>
                    <a:pt x="1641049" y="524766"/>
                    <a:pt x="1630341" y="535866"/>
                    <a:pt x="1630341" y="552214"/>
                  </a:cubicBezTo>
                  <a:cubicBezTo>
                    <a:pt x="1630341" y="568563"/>
                    <a:pt x="1641049" y="579854"/>
                    <a:pt x="1656814" y="579854"/>
                  </a:cubicBezTo>
                  <a:cubicBezTo>
                    <a:pt x="1669081" y="579854"/>
                    <a:pt x="1676280" y="573620"/>
                    <a:pt x="1681348" y="565255"/>
                  </a:cubicBezTo>
                  <a:lnTo>
                    <a:pt x="1702372" y="578688"/>
                  </a:lnTo>
                  <a:lnTo>
                    <a:pt x="1702360" y="578699"/>
                  </a:lnTo>
                  <a:cubicBezTo>
                    <a:pt x="1692818" y="594072"/>
                    <a:pt x="1677636" y="604197"/>
                    <a:pt x="1655839" y="604197"/>
                  </a:cubicBezTo>
                  <a:cubicBezTo>
                    <a:pt x="1624892" y="604197"/>
                    <a:pt x="1603083" y="581222"/>
                    <a:pt x="1603083" y="552226"/>
                  </a:cubicBezTo>
                  <a:cubicBezTo>
                    <a:pt x="1603083" y="523230"/>
                    <a:pt x="1624881" y="500053"/>
                    <a:pt x="1655839" y="500053"/>
                  </a:cubicBezTo>
                  <a:close/>
                  <a:moveTo>
                    <a:pt x="1551000" y="500053"/>
                  </a:moveTo>
                  <a:cubicBezTo>
                    <a:pt x="1572999" y="500053"/>
                    <a:pt x="1588372" y="510559"/>
                    <a:pt x="1597723" y="526134"/>
                  </a:cubicBezTo>
                  <a:lnTo>
                    <a:pt x="1576509" y="539365"/>
                  </a:lnTo>
                  <a:cubicBezTo>
                    <a:pt x="1571441" y="530989"/>
                    <a:pt x="1564242" y="524766"/>
                    <a:pt x="1551975" y="524766"/>
                  </a:cubicBezTo>
                  <a:cubicBezTo>
                    <a:pt x="1536210" y="524766"/>
                    <a:pt x="1525502" y="535866"/>
                    <a:pt x="1525502" y="552214"/>
                  </a:cubicBezTo>
                  <a:cubicBezTo>
                    <a:pt x="1525502" y="568563"/>
                    <a:pt x="1536210" y="579854"/>
                    <a:pt x="1551975" y="579854"/>
                  </a:cubicBezTo>
                  <a:cubicBezTo>
                    <a:pt x="1564242" y="579854"/>
                    <a:pt x="1571441" y="573620"/>
                    <a:pt x="1576509" y="565255"/>
                  </a:cubicBezTo>
                  <a:lnTo>
                    <a:pt x="1597533" y="578688"/>
                  </a:lnTo>
                  <a:lnTo>
                    <a:pt x="1597521" y="578699"/>
                  </a:lnTo>
                  <a:cubicBezTo>
                    <a:pt x="1587979" y="594072"/>
                    <a:pt x="1572797" y="604197"/>
                    <a:pt x="1551000" y="604197"/>
                  </a:cubicBezTo>
                  <a:cubicBezTo>
                    <a:pt x="1520053" y="604197"/>
                    <a:pt x="1498244" y="581222"/>
                    <a:pt x="1498244" y="552226"/>
                  </a:cubicBezTo>
                  <a:cubicBezTo>
                    <a:pt x="1498244" y="523230"/>
                    <a:pt x="1520042" y="500053"/>
                    <a:pt x="1551000" y="500053"/>
                  </a:cubicBezTo>
                  <a:close/>
                  <a:moveTo>
                    <a:pt x="1075536" y="468096"/>
                  </a:moveTo>
                  <a:lnTo>
                    <a:pt x="1100114" y="468096"/>
                  </a:lnTo>
                  <a:lnTo>
                    <a:pt x="1100114" y="504201"/>
                  </a:lnTo>
                  <a:lnTo>
                    <a:pt x="1114702" y="504201"/>
                  </a:lnTo>
                  <a:lnTo>
                    <a:pt x="1114702" y="525359"/>
                  </a:lnTo>
                  <a:lnTo>
                    <a:pt x="1100114" y="525359"/>
                  </a:lnTo>
                  <a:lnTo>
                    <a:pt x="1100114" y="602166"/>
                  </a:lnTo>
                  <a:lnTo>
                    <a:pt x="1075536" y="602166"/>
                  </a:lnTo>
                  <a:lnTo>
                    <a:pt x="1075536" y="525359"/>
                  </a:lnTo>
                  <a:lnTo>
                    <a:pt x="1062933" y="525359"/>
                  </a:lnTo>
                  <a:lnTo>
                    <a:pt x="1062933" y="504201"/>
                  </a:lnTo>
                  <a:lnTo>
                    <a:pt x="1075536" y="504201"/>
                  </a:lnTo>
                  <a:close/>
                  <a:moveTo>
                    <a:pt x="1314041" y="463869"/>
                  </a:moveTo>
                  <a:cubicBezTo>
                    <a:pt x="1319143" y="463869"/>
                    <a:pt x="1324907" y="465035"/>
                    <a:pt x="1331331" y="467379"/>
                  </a:cubicBezTo>
                  <a:lnTo>
                    <a:pt x="1331331" y="486104"/>
                  </a:lnTo>
                  <a:cubicBezTo>
                    <a:pt x="1327788" y="485083"/>
                    <a:pt x="1324873" y="484568"/>
                    <a:pt x="1322597" y="484568"/>
                  </a:cubicBezTo>
                  <a:cubicBezTo>
                    <a:pt x="1319715" y="484568"/>
                    <a:pt x="1317618" y="485173"/>
                    <a:pt x="1316295" y="486373"/>
                  </a:cubicBezTo>
                  <a:cubicBezTo>
                    <a:pt x="1315331" y="487270"/>
                    <a:pt x="1314849" y="489131"/>
                    <a:pt x="1314849" y="491957"/>
                  </a:cubicBezTo>
                  <a:lnTo>
                    <a:pt x="1314759" y="504201"/>
                  </a:lnTo>
                  <a:lnTo>
                    <a:pt x="1330333" y="504201"/>
                  </a:lnTo>
                  <a:lnTo>
                    <a:pt x="1330333" y="525001"/>
                  </a:lnTo>
                  <a:lnTo>
                    <a:pt x="1314759" y="525001"/>
                  </a:lnTo>
                  <a:lnTo>
                    <a:pt x="1314759" y="602178"/>
                  </a:lnTo>
                  <a:lnTo>
                    <a:pt x="1290181" y="602178"/>
                  </a:lnTo>
                  <a:lnTo>
                    <a:pt x="1290181" y="525001"/>
                  </a:lnTo>
                  <a:lnTo>
                    <a:pt x="1281446" y="525001"/>
                  </a:lnTo>
                  <a:lnTo>
                    <a:pt x="1281446" y="504212"/>
                  </a:lnTo>
                  <a:lnTo>
                    <a:pt x="1290181" y="504212"/>
                  </a:lnTo>
                  <a:cubicBezTo>
                    <a:pt x="1290237" y="491363"/>
                    <a:pt x="1290450" y="483772"/>
                    <a:pt x="1290809" y="481428"/>
                  </a:cubicBezTo>
                  <a:cubicBezTo>
                    <a:pt x="1291470" y="476024"/>
                    <a:pt x="1293735" y="471752"/>
                    <a:pt x="1297604" y="468601"/>
                  </a:cubicBezTo>
                  <a:cubicBezTo>
                    <a:pt x="1301472" y="465450"/>
                    <a:pt x="1306955" y="463869"/>
                    <a:pt x="1314041" y="463869"/>
                  </a:cubicBezTo>
                  <a:close/>
                  <a:moveTo>
                    <a:pt x="1202945" y="181129"/>
                  </a:moveTo>
                  <a:cubicBezTo>
                    <a:pt x="1149135" y="181129"/>
                    <a:pt x="1127215" y="221607"/>
                    <a:pt x="1127215" y="270663"/>
                  </a:cubicBezTo>
                  <a:cubicBezTo>
                    <a:pt x="1127215" y="319718"/>
                    <a:pt x="1147700" y="364962"/>
                    <a:pt x="1201039" y="364962"/>
                  </a:cubicBezTo>
                  <a:cubicBezTo>
                    <a:pt x="1254378" y="364962"/>
                    <a:pt x="1274382" y="322578"/>
                    <a:pt x="1274382" y="273522"/>
                  </a:cubicBezTo>
                  <a:cubicBezTo>
                    <a:pt x="1274382" y="223984"/>
                    <a:pt x="1256755" y="181129"/>
                    <a:pt x="1202945" y="181129"/>
                  </a:cubicBezTo>
                  <a:close/>
                  <a:moveTo>
                    <a:pt x="1972811" y="114447"/>
                  </a:moveTo>
                  <a:lnTo>
                    <a:pt x="2234280" y="114447"/>
                  </a:lnTo>
                  <a:lnTo>
                    <a:pt x="2234280" y="188272"/>
                  </a:lnTo>
                  <a:lnTo>
                    <a:pt x="2149030" y="188272"/>
                  </a:lnTo>
                  <a:lnTo>
                    <a:pt x="2149030" y="431644"/>
                  </a:lnTo>
                  <a:lnTo>
                    <a:pt x="2058061" y="431644"/>
                  </a:lnTo>
                  <a:lnTo>
                    <a:pt x="2058061" y="188272"/>
                  </a:lnTo>
                  <a:lnTo>
                    <a:pt x="1972811" y="188272"/>
                  </a:lnTo>
                  <a:close/>
                  <a:moveTo>
                    <a:pt x="1827460" y="114447"/>
                  </a:moveTo>
                  <a:lnTo>
                    <a:pt x="1918900" y="114447"/>
                  </a:lnTo>
                  <a:lnTo>
                    <a:pt x="1918900" y="431644"/>
                  </a:lnTo>
                  <a:lnTo>
                    <a:pt x="1827460" y="431644"/>
                  </a:lnTo>
                  <a:close/>
                  <a:moveTo>
                    <a:pt x="1399975" y="114447"/>
                  </a:moveTo>
                  <a:lnTo>
                    <a:pt x="1503323" y="114447"/>
                  </a:lnTo>
                  <a:lnTo>
                    <a:pt x="1549519" y="194932"/>
                  </a:lnTo>
                  <a:lnTo>
                    <a:pt x="1593339" y="114447"/>
                  </a:lnTo>
                  <a:lnTo>
                    <a:pt x="1683814" y="114447"/>
                  </a:lnTo>
                  <a:lnTo>
                    <a:pt x="1593327" y="268286"/>
                  </a:lnTo>
                  <a:lnTo>
                    <a:pt x="1694298" y="431644"/>
                  </a:lnTo>
                  <a:lnTo>
                    <a:pt x="1591903" y="431644"/>
                  </a:lnTo>
                  <a:lnTo>
                    <a:pt x="1539035" y="341157"/>
                  </a:lnTo>
                  <a:lnTo>
                    <a:pt x="1486650" y="431644"/>
                  </a:lnTo>
                  <a:lnTo>
                    <a:pt x="1396163" y="431644"/>
                  </a:lnTo>
                  <a:lnTo>
                    <a:pt x="1496180" y="269710"/>
                  </a:lnTo>
                  <a:close/>
                  <a:moveTo>
                    <a:pt x="764842" y="114436"/>
                  </a:moveTo>
                  <a:lnTo>
                    <a:pt x="984903" y="114436"/>
                  </a:lnTo>
                  <a:lnTo>
                    <a:pt x="984903" y="188261"/>
                  </a:lnTo>
                  <a:lnTo>
                    <a:pt x="855811" y="188261"/>
                  </a:lnTo>
                  <a:lnTo>
                    <a:pt x="855811" y="246847"/>
                  </a:lnTo>
                  <a:lnTo>
                    <a:pt x="973477" y="246847"/>
                  </a:lnTo>
                  <a:lnTo>
                    <a:pt x="973477" y="315435"/>
                  </a:lnTo>
                  <a:lnTo>
                    <a:pt x="855811" y="315435"/>
                  </a:lnTo>
                  <a:lnTo>
                    <a:pt x="855811" y="431644"/>
                  </a:lnTo>
                  <a:lnTo>
                    <a:pt x="764842" y="431644"/>
                  </a:lnTo>
                  <a:lnTo>
                    <a:pt x="764842" y="431632"/>
                  </a:lnTo>
                  <a:close/>
                  <a:moveTo>
                    <a:pt x="1201028" y="108729"/>
                  </a:moveTo>
                  <a:cubicBezTo>
                    <a:pt x="1313906" y="108729"/>
                    <a:pt x="1370105" y="186837"/>
                    <a:pt x="1370105" y="270663"/>
                  </a:cubicBezTo>
                  <a:cubicBezTo>
                    <a:pt x="1370105" y="355913"/>
                    <a:pt x="1316284" y="437362"/>
                    <a:pt x="1202934" y="437362"/>
                  </a:cubicBezTo>
                  <a:cubicBezTo>
                    <a:pt x="1089585" y="437362"/>
                    <a:pt x="1030998" y="357830"/>
                    <a:pt x="1030998" y="273522"/>
                  </a:cubicBezTo>
                  <a:cubicBezTo>
                    <a:pt x="1030998" y="189214"/>
                    <a:pt x="1088150" y="108729"/>
                    <a:pt x="1201028" y="108729"/>
                  </a:cubicBezTo>
                  <a:close/>
                  <a:moveTo>
                    <a:pt x="0" y="0"/>
                  </a:moveTo>
                  <a:lnTo>
                    <a:pt x="164502" y="114471"/>
                  </a:lnTo>
                  <a:lnTo>
                    <a:pt x="480476" y="114471"/>
                  </a:lnTo>
                  <a:lnTo>
                    <a:pt x="480487" y="114471"/>
                  </a:lnTo>
                  <a:lnTo>
                    <a:pt x="644989" y="0"/>
                  </a:lnTo>
                  <a:lnTo>
                    <a:pt x="585057" y="286137"/>
                  </a:lnTo>
                  <a:cubicBezTo>
                    <a:pt x="580864" y="308047"/>
                    <a:pt x="571624" y="328140"/>
                    <a:pt x="558707" y="345329"/>
                  </a:cubicBezTo>
                  <a:cubicBezTo>
                    <a:pt x="543032" y="367025"/>
                    <a:pt x="519519" y="399621"/>
                    <a:pt x="494088" y="434918"/>
                  </a:cubicBezTo>
                  <a:lnTo>
                    <a:pt x="457367" y="364166"/>
                  </a:lnTo>
                  <a:cubicBezTo>
                    <a:pt x="484961" y="339756"/>
                    <a:pt x="493797" y="299076"/>
                    <a:pt x="476014" y="264923"/>
                  </a:cubicBezTo>
                  <a:cubicBezTo>
                    <a:pt x="455091" y="224590"/>
                    <a:pt x="405396" y="208893"/>
                    <a:pt x="365030" y="229793"/>
                  </a:cubicBezTo>
                  <a:cubicBezTo>
                    <a:pt x="324653" y="250694"/>
                    <a:pt x="308910" y="300366"/>
                    <a:pt x="329856" y="340653"/>
                  </a:cubicBezTo>
                  <a:cubicBezTo>
                    <a:pt x="347606" y="374830"/>
                    <a:pt x="385987" y="391054"/>
                    <a:pt x="421856" y="382566"/>
                  </a:cubicBezTo>
                  <a:lnTo>
                    <a:pt x="467907" y="471281"/>
                  </a:lnTo>
                  <a:cubicBezTo>
                    <a:pt x="429301" y="524889"/>
                    <a:pt x="390808" y="578452"/>
                    <a:pt x="371545" y="605621"/>
                  </a:cubicBezTo>
                  <a:cubicBezTo>
                    <a:pt x="359659" y="622328"/>
                    <a:pt x="340497" y="631780"/>
                    <a:pt x="322500" y="631780"/>
                  </a:cubicBezTo>
                  <a:cubicBezTo>
                    <a:pt x="304504" y="631780"/>
                    <a:pt x="285330" y="622339"/>
                    <a:pt x="273445" y="605621"/>
                  </a:cubicBezTo>
                  <a:cubicBezTo>
                    <a:pt x="236779" y="553896"/>
                    <a:pt x="130449" y="406517"/>
                    <a:pt x="86282" y="345351"/>
                  </a:cubicBezTo>
                  <a:cubicBezTo>
                    <a:pt x="73354" y="328151"/>
                    <a:pt x="64126" y="308058"/>
                    <a:pt x="59921" y="286159"/>
                  </a:cubicBezTo>
                  <a:close/>
                </a:path>
              </a:pathLst>
            </a:custGeom>
            <a:solidFill>
              <a:schemeClr val="accent4"/>
            </a:solidFill>
            <a:ln w="11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28C4FB0E-EC60-DC1F-C81A-B4027C761888}"/>
                </a:ext>
              </a:extLst>
            </p:cNvPr>
            <p:cNvSpPr/>
            <p:nvPr/>
          </p:nvSpPr>
          <p:spPr>
            <a:xfrm>
              <a:off x="3651227" y="3081451"/>
              <a:ext cx="1934497" cy="638705"/>
            </a:xfrm>
            <a:custGeom>
              <a:avLst/>
              <a:gdLst>
                <a:gd name="connsiteX0" fmla="*/ 1808501 w 1934497"/>
                <a:gd name="connsiteY0" fmla="*/ 367993 h 638705"/>
                <a:gd name="connsiteX1" fmla="*/ 1743222 w 1934497"/>
                <a:gd name="connsiteY1" fmla="*/ 432401 h 638705"/>
                <a:gd name="connsiteX2" fmla="*/ 1808501 w 1934497"/>
                <a:gd name="connsiteY2" fmla="*/ 496808 h 638705"/>
                <a:gd name="connsiteX3" fmla="*/ 1871030 w 1934497"/>
                <a:gd name="connsiteY3" fmla="*/ 432401 h 638705"/>
                <a:gd name="connsiteX4" fmla="*/ 1808501 w 1934497"/>
                <a:gd name="connsiteY4" fmla="*/ 367993 h 638705"/>
                <a:gd name="connsiteX5" fmla="*/ 851718 w 1934497"/>
                <a:gd name="connsiteY5" fmla="*/ 366182 h 638705"/>
                <a:gd name="connsiteX6" fmla="*/ 790128 w 1934497"/>
                <a:gd name="connsiteY6" fmla="*/ 429180 h 638705"/>
                <a:gd name="connsiteX7" fmla="*/ 851718 w 1934497"/>
                <a:gd name="connsiteY7" fmla="*/ 492179 h 638705"/>
                <a:gd name="connsiteX8" fmla="*/ 916125 w 1934497"/>
                <a:gd name="connsiteY8" fmla="*/ 429180 h 638705"/>
                <a:gd name="connsiteX9" fmla="*/ 851718 w 1934497"/>
                <a:gd name="connsiteY9" fmla="*/ 366182 h 638705"/>
                <a:gd name="connsiteX10" fmla="*/ 1277141 w 1934497"/>
                <a:gd name="connsiteY10" fmla="*/ 365712 h 638705"/>
                <a:gd name="connsiteX11" fmla="*/ 1212734 w 1934497"/>
                <a:gd name="connsiteY11" fmla="*/ 431931 h 638705"/>
                <a:gd name="connsiteX12" fmla="*/ 1275732 w 1934497"/>
                <a:gd name="connsiteY12" fmla="*/ 498619 h 638705"/>
                <a:gd name="connsiteX13" fmla="*/ 1341549 w 1934497"/>
                <a:gd name="connsiteY13" fmla="*/ 431931 h 638705"/>
                <a:gd name="connsiteX14" fmla="*/ 1277141 w 1934497"/>
                <a:gd name="connsiteY14" fmla="*/ 365712 h 638705"/>
                <a:gd name="connsiteX15" fmla="*/ 1588443 w 1934497"/>
                <a:gd name="connsiteY15" fmla="*/ 311569 h 638705"/>
                <a:gd name="connsiteX16" fmla="*/ 1652850 w 1934497"/>
                <a:gd name="connsiteY16" fmla="*/ 311569 h 638705"/>
                <a:gd name="connsiteX17" fmla="*/ 1652850 w 1934497"/>
                <a:gd name="connsiteY17" fmla="*/ 550883 h 638705"/>
                <a:gd name="connsiteX18" fmla="*/ 1588913 w 1934497"/>
                <a:gd name="connsiteY18" fmla="*/ 550883 h 638705"/>
                <a:gd name="connsiteX19" fmla="*/ 1588913 w 1934497"/>
                <a:gd name="connsiteY19" fmla="*/ 527065 h 638705"/>
                <a:gd name="connsiteX20" fmla="*/ 1588845 w 1934497"/>
                <a:gd name="connsiteY20" fmla="*/ 527132 h 638705"/>
                <a:gd name="connsiteX21" fmla="*/ 1519339 w 1934497"/>
                <a:gd name="connsiteY21" fmla="*/ 555110 h 638705"/>
                <a:gd name="connsiteX22" fmla="*/ 1426955 w 1934497"/>
                <a:gd name="connsiteY22" fmla="*/ 458566 h 638705"/>
                <a:gd name="connsiteX23" fmla="*/ 1426955 w 1934497"/>
                <a:gd name="connsiteY23" fmla="*/ 311636 h 638705"/>
                <a:gd name="connsiteX24" fmla="*/ 1491362 w 1934497"/>
                <a:gd name="connsiteY24" fmla="*/ 311636 h 638705"/>
                <a:gd name="connsiteX25" fmla="*/ 1491362 w 1934497"/>
                <a:gd name="connsiteY25" fmla="*/ 447361 h 638705"/>
                <a:gd name="connsiteX26" fmla="*/ 1535709 w 1934497"/>
                <a:gd name="connsiteY26" fmla="*/ 495398 h 638705"/>
                <a:gd name="connsiteX27" fmla="*/ 1588443 w 1934497"/>
                <a:gd name="connsiteY27" fmla="*/ 442195 h 638705"/>
                <a:gd name="connsiteX28" fmla="*/ 1813667 w 1934497"/>
                <a:gd name="connsiteY28" fmla="*/ 309222 h 638705"/>
                <a:gd name="connsiteX29" fmla="*/ 1934497 w 1934497"/>
                <a:gd name="connsiteY29" fmla="*/ 431931 h 638705"/>
                <a:gd name="connsiteX30" fmla="*/ 1813667 w 1934497"/>
                <a:gd name="connsiteY30" fmla="*/ 554171 h 638705"/>
                <a:gd name="connsiteX31" fmla="*/ 1744161 w 1934497"/>
                <a:gd name="connsiteY31" fmla="*/ 532702 h 638705"/>
                <a:gd name="connsiteX32" fmla="*/ 1744161 w 1934497"/>
                <a:gd name="connsiteY32" fmla="*/ 633002 h 638705"/>
                <a:gd name="connsiteX33" fmla="*/ 1678881 w 1934497"/>
                <a:gd name="connsiteY33" fmla="*/ 633002 h 638705"/>
                <a:gd name="connsiteX34" fmla="*/ 1678881 w 1934497"/>
                <a:gd name="connsiteY34" fmla="*/ 311570 h 638705"/>
                <a:gd name="connsiteX35" fmla="*/ 1743691 w 1934497"/>
                <a:gd name="connsiteY35" fmla="*/ 311570 h 638705"/>
                <a:gd name="connsiteX36" fmla="*/ 1743691 w 1934497"/>
                <a:gd name="connsiteY36" fmla="*/ 330691 h 638705"/>
                <a:gd name="connsiteX37" fmla="*/ 1813667 w 1934497"/>
                <a:gd name="connsiteY37" fmla="*/ 309222 h 638705"/>
                <a:gd name="connsiteX38" fmla="*/ 1139605 w 1934497"/>
                <a:gd name="connsiteY38" fmla="*/ 308349 h 638705"/>
                <a:gd name="connsiteX39" fmla="*/ 1139605 w 1934497"/>
                <a:gd name="connsiteY39" fmla="*/ 373628 h 638705"/>
                <a:gd name="connsiteX40" fmla="*/ 1139538 w 1934497"/>
                <a:gd name="connsiteY40" fmla="*/ 373628 h 638705"/>
                <a:gd name="connsiteX41" fmla="*/ 1070501 w 1934497"/>
                <a:gd name="connsiteY41" fmla="*/ 441726 h 638705"/>
                <a:gd name="connsiteX42" fmla="*/ 1070501 w 1934497"/>
                <a:gd name="connsiteY42" fmla="*/ 550883 h 638705"/>
                <a:gd name="connsiteX43" fmla="*/ 1005222 w 1934497"/>
                <a:gd name="connsiteY43" fmla="*/ 550883 h 638705"/>
                <a:gd name="connsiteX44" fmla="*/ 1005222 w 1934497"/>
                <a:gd name="connsiteY44" fmla="*/ 311569 h 638705"/>
                <a:gd name="connsiteX45" fmla="*/ 1070099 w 1934497"/>
                <a:gd name="connsiteY45" fmla="*/ 311569 h 638705"/>
                <a:gd name="connsiteX46" fmla="*/ 1070099 w 1934497"/>
                <a:gd name="connsiteY46" fmla="*/ 344713 h 638705"/>
                <a:gd name="connsiteX47" fmla="*/ 1139605 w 1934497"/>
                <a:gd name="connsiteY47" fmla="*/ 308349 h 638705"/>
                <a:gd name="connsiteX48" fmla="*/ 846149 w 1934497"/>
                <a:gd name="connsiteY48" fmla="*/ 307880 h 638705"/>
                <a:gd name="connsiteX49" fmla="*/ 915186 w 1934497"/>
                <a:gd name="connsiteY49" fmla="*/ 329349 h 638705"/>
                <a:gd name="connsiteX50" fmla="*/ 915186 w 1934497"/>
                <a:gd name="connsiteY50" fmla="*/ 311637 h 638705"/>
                <a:gd name="connsiteX51" fmla="*/ 979593 w 1934497"/>
                <a:gd name="connsiteY51" fmla="*/ 311637 h 638705"/>
                <a:gd name="connsiteX52" fmla="*/ 979593 w 1934497"/>
                <a:gd name="connsiteY52" fmla="*/ 527670 h 638705"/>
                <a:gd name="connsiteX53" fmla="*/ 851316 w 1934497"/>
                <a:gd name="connsiteY53" fmla="*/ 638705 h 638705"/>
                <a:gd name="connsiteX54" fmla="*/ 735651 w 1934497"/>
                <a:gd name="connsiteY54" fmla="*/ 582684 h 638705"/>
                <a:gd name="connsiteX55" fmla="*/ 782279 w 1934497"/>
                <a:gd name="connsiteY55" fmla="*/ 550950 h 638705"/>
                <a:gd name="connsiteX56" fmla="*/ 850376 w 1934497"/>
                <a:gd name="connsiteY56" fmla="*/ 584093 h 638705"/>
                <a:gd name="connsiteX57" fmla="*/ 915253 w 1934497"/>
                <a:gd name="connsiteY57" fmla="*/ 533238 h 638705"/>
                <a:gd name="connsiteX58" fmla="*/ 915253 w 1934497"/>
                <a:gd name="connsiteY58" fmla="*/ 526731 h 638705"/>
                <a:gd name="connsiteX59" fmla="*/ 915186 w 1934497"/>
                <a:gd name="connsiteY59" fmla="*/ 526663 h 638705"/>
                <a:gd name="connsiteX60" fmla="*/ 846149 w 1934497"/>
                <a:gd name="connsiteY60" fmla="*/ 548602 h 638705"/>
                <a:gd name="connsiteX61" fmla="*/ 727197 w 1934497"/>
                <a:gd name="connsiteY61" fmla="*/ 428710 h 638705"/>
                <a:gd name="connsiteX62" fmla="*/ 846149 w 1934497"/>
                <a:gd name="connsiteY62" fmla="*/ 307880 h 638705"/>
                <a:gd name="connsiteX63" fmla="*/ 1277208 w 1934497"/>
                <a:gd name="connsiteY63" fmla="*/ 306873 h 638705"/>
                <a:gd name="connsiteX64" fmla="*/ 1405956 w 1934497"/>
                <a:gd name="connsiteY64" fmla="*/ 431931 h 638705"/>
                <a:gd name="connsiteX65" fmla="*/ 1277208 w 1934497"/>
                <a:gd name="connsiteY65" fmla="*/ 556518 h 638705"/>
                <a:gd name="connsiteX66" fmla="*/ 1148931 w 1934497"/>
                <a:gd name="connsiteY66" fmla="*/ 431931 h 638705"/>
                <a:gd name="connsiteX67" fmla="*/ 1277208 w 1934497"/>
                <a:gd name="connsiteY67" fmla="*/ 306873 h 638705"/>
                <a:gd name="connsiteX68" fmla="*/ 1497401 w 1934497"/>
                <a:gd name="connsiteY68" fmla="*/ 197113 h 638705"/>
                <a:gd name="connsiteX69" fmla="*/ 1497401 w 1934497"/>
                <a:gd name="connsiteY69" fmla="*/ 197180 h 638705"/>
                <a:gd name="connsiteX70" fmla="*/ 1497366 w 1934497"/>
                <a:gd name="connsiteY70" fmla="*/ 197157 h 638705"/>
                <a:gd name="connsiteX71" fmla="*/ 1243126 w 1934497"/>
                <a:gd name="connsiteY71" fmla="*/ 197113 h 638705"/>
                <a:gd name="connsiteX72" fmla="*/ 1243126 w 1934497"/>
                <a:gd name="connsiteY72" fmla="*/ 197180 h 638705"/>
                <a:gd name="connsiteX73" fmla="*/ 1243092 w 1934497"/>
                <a:gd name="connsiteY73" fmla="*/ 197157 h 638705"/>
                <a:gd name="connsiteX74" fmla="*/ 887142 w 1934497"/>
                <a:gd name="connsiteY74" fmla="*/ 9124 h 638705"/>
                <a:gd name="connsiteX75" fmla="*/ 979526 w 1934497"/>
                <a:gd name="connsiteY75" fmla="*/ 105668 h 638705"/>
                <a:gd name="connsiteX76" fmla="*/ 979526 w 1934497"/>
                <a:gd name="connsiteY76" fmla="*/ 252597 h 638705"/>
                <a:gd name="connsiteX77" fmla="*/ 915119 w 1934497"/>
                <a:gd name="connsiteY77" fmla="*/ 252597 h 638705"/>
                <a:gd name="connsiteX78" fmla="*/ 915119 w 1934497"/>
                <a:gd name="connsiteY78" fmla="*/ 116805 h 638705"/>
                <a:gd name="connsiteX79" fmla="*/ 871241 w 1934497"/>
                <a:gd name="connsiteY79" fmla="*/ 68768 h 638705"/>
                <a:gd name="connsiteX80" fmla="*/ 818508 w 1934497"/>
                <a:gd name="connsiteY80" fmla="*/ 121972 h 638705"/>
                <a:gd name="connsiteX81" fmla="*/ 818508 w 1934497"/>
                <a:gd name="connsiteY81" fmla="*/ 252597 h 638705"/>
                <a:gd name="connsiteX82" fmla="*/ 753631 w 1934497"/>
                <a:gd name="connsiteY82" fmla="*/ 252597 h 638705"/>
                <a:gd name="connsiteX83" fmla="*/ 753631 w 1934497"/>
                <a:gd name="connsiteY83" fmla="*/ 13284 h 638705"/>
                <a:gd name="connsiteX84" fmla="*/ 817569 w 1934497"/>
                <a:gd name="connsiteY84" fmla="*/ 13284 h 638705"/>
                <a:gd name="connsiteX85" fmla="*/ 817569 w 1934497"/>
                <a:gd name="connsiteY85" fmla="*/ 37571 h 638705"/>
                <a:gd name="connsiteX86" fmla="*/ 817636 w 1934497"/>
                <a:gd name="connsiteY86" fmla="*/ 37571 h 638705"/>
                <a:gd name="connsiteX87" fmla="*/ 887142 w 1934497"/>
                <a:gd name="connsiteY87" fmla="*/ 9124 h 638705"/>
                <a:gd name="connsiteX88" fmla="*/ 1385896 w 1934497"/>
                <a:gd name="connsiteY88" fmla="*/ 8587 h 638705"/>
                <a:gd name="connsiteX89" fmla="*/ 1497870 w 1934497"/>
                <a:gd name="connsiteY89" fmla="*/ 71116 h 638705"/>
                <a:gd name="connsiteX90" fmla="*/ 1447015 w 1934497"/>
                <a:gd name="connsiteY90" fmla="*/ 102850 h 638705"/>
                <a:gd name="connsiteX91" fmla="*/ 1388244 w 1934497"/>
                <a:gd name="connsiteY91" fmla="*/ 67895 h 638705"/>
                <a:gd name="connsiteX92" fmla="*/ 1324776 w 1934497"/>
                <a:gd name="connsiteY92" fmla="*/ 133711 h 638705"/>
                <a:gd name="connsiteX93" fmla="*/ 1388244 w 1934497"/>
                <a:gd name="connsiteY93" fmla="*/ 199930 h 638705"/>
                <a:gd name="connsiteX94" fmla="*/ 1447015 w 1934497"/>
                <a:gd name="connsiteY94" fmla="*/ 164976 h 638705"/>
                <a:gd name="connsiteX95" fmla="*/ 1497366 w 1934497"/>
                <a:gd name="connsiteY95" fmla="*/ 197157 h 638705"/>
                <a:gd name="connsiteX96" fmla="*/ 1477676 w 1934497"/>
                <a:gd name="connsiteY96" fmla="*/ 222201 h 638705"/>
                <a:gd name="connsiteX97" fmla="*/ 1385896 w 1934497"/>
                <a:gd name="connsiteY97" fmla="*/ 258232 h 638705"/>
                <a:gd name="connsiteX98" fmla="*/ 1259429 w 1934497"/>
                <a:gd name="connsiteY98" fmla="*/ 133644 h 638705"/>
                <a:gd name="connsiteX99" fmla="*/ 1385896 w 1934497"/>
                <a:gd name="connsiteY99" fmla="*/ 8587 h 638705"/>
                <a:gd name="connsiteX100" fmla="*/ 1131621 w 1934497"/>
                <a:gd name="connsiteY100" fmla="*/ 8587 h 638705"/>
                <a:gd name="connsiteX101" fmla="*/ 1243595 w 1934497"/>
                <a:gd name="connsiteY101" fmla="*/ 71116 h 638705"/>
                <a:gd name="connsiteX102" fmla="*/ 1192741 w 1934497"/>
                <a:gd name="connsiteY102" fmla="*/ 102850 h 638705"/>
                <a:gd name="connsiteX103" fmla="*/ 1133969 w 1934497"/>
                <a:gd name="connsiteY103" fmla="*/ 67895 h 638705"/>
                <a:gd name="connsiteX104" fmla="*/ 1070501 w 1934497"/>
                <a:gd name="connsiteY104" fmla="*/ 133711 h 638705"/>
                <a:gd name="connsiteX105" fmla="*/ 1133969 w 1934497"/>
                <a:gd name="connsiteY105" fmla="*/ 199930 h 638705"/>
                <a:gd name="connsiteX106" fmla="*/ 1192741 w 1934497"/>
                <a:gd name="connsiteY106" fmla="*/ 164976 h 638705"/>
                <a:gd name="connsiteX107" fmla="*/ 1243092 w 1934497"/>
                <a:gd name="connsiteY107" fmla="*/ 197157 h 638705"/>
                <a:gd name="connsiteX108" fmla="*/ 1223401 w 1934497"/>
                <a:gd name="connsiteY108" fmla="*/ 222201 h 638705"/>
                <a:gd name="connsiteX109" fmla="*/ 1131621 w 1934497"/>
                <a:gd name="connsiteY109" fmla="*/ 258232 h 638705"/>
                <a:gd name="connsiteX110" fmla="*/ 1005155 w 1934497"/>
                <a:gd name="connsiteY110" fmla="*/ 133644 h 638705"/>
                <a:gd name="connsiteX111" fmla="*/ 1131621 w 1934497"/>
                <a:gd name="connsiteY111" fmla="*/ 8587 h 638705"/>
                <a:gd name="connsiteX112" fmla="*/ 319352 w 1934497"/>
                <a:gd name="connsiteY112" fmla="*/ 0 h 638705"/>
                <a:gd name="connsiteX113" fmla="*/ 576646 w 1934497"/>
                <a:gd name="connsiteY113" fmla="*/ 130291 h 638705"/>
                <a:gd name="connsiteX114" fmla="*/ 542899 w 1934497"/>
                <a:gd name="connsiteY114" fmla="*/ 126869 h 638705"/>
                <a:gd name="connsiteX115" fmla="*/ 417775 w 1934497"/>
                <a:gd name="connsiteY115" fmla="*/ 185238 h 638705"/>
                <a:gd name="connsiteX116" fmla="*/ 480370 w 1934497"/>
                <a:gd name="connsiteY116" fmla="*/ 220729 h 638705"/>
                <a:gd name="connsiteX117" fmla="*/ 542899 w 1934497"/>
                <a:gd name="connsiteY117" fmla="*/ 194630 h 638705"/>
                <a:gd name="connsiteX118" fmla="*/ 611801 w 1934497"/>
                <a:gd name="connsiteY118" fmla="*/ 226230 h 638705"/>
                <a:gd name="connsiteX119" fmla="*/ 628977 w 1934497"/>
                <a:gd name="connsiteY119" fmla="*/ 240722 h 638705"/>
                <a:gd name="connsiteX120" fmla="*/ 628977 w 1934497"/>
                <a:gd name="connsiteY120" fmla="*/ 240789 h 638705"/>
                <a:gd name="connsiteX121" fmla="*/ 611801 w 1934497"/>
                <a:gd name="connsiteY121" fmla="*/ 255280 h 638705"/>
                <a:gd name="connsiteX122" fmla="*/ 544844 w 1934497"/>
                <a:gd name="connsiteY122" fmla="*/ 286880 h 638705"/>
                <a:gd name="connsiteX123" fmla="*/ 541289 w 1934497"/>
                <a:gd name="connsiteY123" fmla="*/ 286880 h 638705"/>
                <a:gd name="connsiteX124" fmla="*/ 473996 w 1934497"/>
                <a:gd name="connsiteY124" fmla="*/ 255280 h 638705"/>
                <a:gd name="connsiteX125" fmla="*/ 360412 w 1934497"/>
                <a:gd name="connsiteY125" fmla="*/ 206841 h 638705"/>
                <a:gd name="connsiteX126" fmla="*/ 235288 w 1934497"/>
                <a:gd name="connsiteY126" fmla="*/ 265210 h 638705"/>
                <a:gd name="connsiteX127" fmla="*/ 297883 w 1934497"/>
                <a:gd name="connsiteY127" fmla="*/ 300701 h 638705"/>
                <a:gd name="connsiteX128" fmla="*/ 360345 w 1934497"/>
                <a:gd name="connsiteY128" fmla="*/ 274603 h 638705"/>
                <a:gd name="connsiteX129" fmla="*/ 429247 w 1934497"/>
                <a:gd name="connsiteY129" fmla="*/ 306203 h 638705"/>
                <a:gd name="connsiteX130" fmla="*/ 446556 w 1934497"/>
                <a:gd name="connsiteY130" fmla="*/ 320829 h 638705"/>
                <a:gd name="connsiteX131" fmla="*/ 429515 w 1934497"/>
                <a:gd name="connsiteY131" fmla="*/ 335186 h 638705"/>
                <a:gd name="connsiteX132" fmla="*/ 360680 w 1934497"/>
                <a:gd name="connsiteY132" fmla="*/ 366786 h 638705"/>
                <a:gd name="connsiteX133" fmla="*/ 291778 w 1934497"/>
                <a:gd name="connsiteY133" fmla="*/ 335186 h 638705"/>
                <a:gd name="connsiteX134" fmla="*/ 178193 w 1934497"/>
                <a:gd name="connsiteY134" fmla="*/ 286747 h 638705"/>
                <a:gd name="connsiteX135" fmla="*/ 53069 w 1934497"/>
                <a:gd name="connsiteY135" fmla="*/ 345115 h 638705"/>
                <a:gd name="connsiteX136" fmla="*/ 115664 w 1934497"/>
                <a:gd name="connsiteY136" fmla="*/ 380606 h 638705"/>
                <a:gd name="connsiteX137" fmla="*/ 178126 w 1934497"/>
                <a:gd name="connsiteY137" fmla="*/ 354508 h 638705"/>
                <a:gd name="connsiteX138" fmla="*/ 247029 w 1934497"/>
                <a:gd name="connsiteY138" fmla="*/ 386108 h 638705"/>
                <a:gd name="connsiteX139" fmla="*/ 360613 w 1934497"/>
                <a:gd name="connsiteY139" fmla="*/ 434547 h 638705"/>
                <a:gd name="connsiteX140" fmla="*/ 474198 w 1934497"/>
                <a:gd name="connsiteY140" fmla="*/ 386108 h 638705"/>
                <a:gd name="connsiteX141" fmla="*/ 541155 w 1934497"/>
                <a:gd name="connsiteY141" fmla="*/ 354508 h 638705"/>
                <a:gd name="connsiteX142" fmla="*/ 544710 w 1934497"/>
                <a:gd name="connsiteY142" fmla="*/ 354508 h 638705"/>
                <a:gd name="connsiteX143" fmla="*/ 612003 w 1934497"/>
                <a:gd name="connsiteY143" fmla="*/ 386108 h 638705"/>
                <a:gd name="connsiteX144" fmla="*/ 628373 w 1934497"/>
                <a:gd name="connsiteY144" fmla="*/ 399996 h 638705"/>
                <a:gd name="connsiteX145" fmla="*/ 319352 w 1934497"/>
                <a:gd name="connsiteY145" fmla="*/ 638638 h 638705"/>
                <a:gd name="connsiteX146" fmla="*/ 0 w 1934497"/>
                <a:gd name="connsiteY146" fmla="*/ 319285 h 638705"/>
                <a:gd name="connsiteX147" fmla="*/ 319352 w 1934497"/>
                <a:gd name="connsiteY147" fmla="*/ 0 h 63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934497" h="638705">
                  <a:moveTo>
                    <a:pt x="1808501" y="367993"/>
                  </a:moveTo>
                  <a:cubicBezTo>
                    <a:pt x="1771668" y="367993"/>
                    <a:pt x="1743222" y="396910"/>
                    <a:pt x="1743222" y="432401"/>
                  </a:cubicBezTo>
                  <a:cubicBezTo>
                    <a:pt x="1743222" y="468294"/>
                    <a:pt x="1770729" y="496808"/>
                    <a:pt x="1808501" y="496808"/>
                  </a:cubicBezTo>
                  <a:cubicBezTo>
                    <a:pt x="1843455" y="496808"/>
                    <a:pt x="1871030" y="468361"/>
                    <a:pt x="1871030" y="432401"/>
                  </a:cubicBezTo>
                  <a:cubicBezTo>
                    <a:pt x="1871030" y="396440"/>
                    <a:pt x="1843522" y="367993"/>
                    <a:pt x="1808501" y="367993"/>
                  </a:cubicBezTo>
                  <a:close/>
                  <a:moveTo>
                    <a:pt x="851718" y="366182"/>
                  </a:moveTo>
                  <a:cubicBezTo>
                    <a:pt x="817636" y="366182"/>
                    <a:pt x="790128" y="394628"/>
                    <a:pt x="790128" y="429180"/>
                  </a:cubicBezTo>
                  <a:cubicBezTo>
                    <a:pt x="790128" y="463732"/>
                    <a:pt x="817636" y="492179"/>
                    <a:pt x="851718" y="492179"/>
                  </a:cubicBezTo>
                  <a:cubicBezTo>
                    <a:pt x="888550" y="492179"/>
                    <a:pt x="916125" y="464671"/>
                    <a:pt x="916125" y="429180"/>
                  </a:cubicBezTo>
                  <a:cubicBezTo>
                    <a:pt x="916125" y="394628"/>
                    <a:pt x="888148" y="366182"/>
                    <a:pt x="851718" y="366182"/>
                  </a:cubicBezTo>
                  <a:close/>
                  <a:moveTo>
                    <a:pt x="1277141" y="365712"/>
                  </a:moveTo>
                  <a:cubicBezTo>
                    <a:pt x="1240711" y="365712"/>
                    <a:pt x="1212734" y="393689"/>
                    <a:pt x="1212734" y="431931"/>
                  </a:cubicBezTo>
                  <a:cubicBezTo>
                    <a:pt x="1212734" y="470173"/>
                    <a:pt x="1239302" y="498619"/>
                    <a:pt x="1275732" y="498619"/>
                  </a:cubicBezTo>
                  <a:cubicBezTo>
                    <a:pt x="1312163" y="498619"/>
                    <a:pt x="1341549" y="470173"/>
                    <a:pt x="1341549" y="431931"/>
                  </a:cubicBezTo>
                  <a:cubicBezTo>
                    <a:pt x="1341549" y="393689"/>
                    <a:pt x="1313571" y="365712"/>
                    <a:pt x="1277141" y="365712"/>
                  </a:cubicBezTo>
                  <a:close/>
                  <a:moveTo>
                    <a:pt x="1588443" y="311569"/>
                  </a:moveTo>
                  <a:lnTo>
                    <a:pt x="1652850" y="311569"/>
                  </a:lnTo>
                  <a:lnTo>
                    <a:pt x="1652850" y="550883"/>
                  </a:lnTo>
                  <a:lnTo>
                    <a:pt x="1588913" y="550883"/>
                  </a:lnTo>
                  <a:lnTo>
                    <a:pt x="1588913" y="527065"/>
                  </a:lnTo>
                  <a:lnTo>
                    <a:pt x="1588845" y="527132"/>
                  </a:lnTo>
                  <a:cubicBezTo>
                    <a:pt x="1584619" y="531829"/>
                    <a:pt x="1561807" y="555110"/>
                    <a:pt x="1519339" y="555110"/>
                  </a:cubicBezTo>
                  <a:cubicBezTo>
                    <a:pt x="1463386" y="555110"/>
                    <a:pt x="1426955" y="516398"/>
                    <a:pt x="1426955" y="458566"/>
                  </a:cubicBezTo>
                  <a:lnTo>
                    <a:pt x="1426955" y="311636"/>
                  </a:lnTo>
                  <a:lnTo>
                    <a:pt x="1491362" y="311636"/>
                  </a:lnTo>
                  <a:lnTo>
                    <a:pt x="1491362" y="447361"/>
                  </a:lnTo>
                  <a:cubicBezTo>
                    <a:pt x="1491362" y="475808"/>
                    <a:pt x="1507666" y="495398"/>
                    <a:pt x="1535709" y="495398"/>
                  </a:cubicBezTo>
                  <a:cubicBezTo>
                    <a:pt x="1566974" y="495398"/>
                    <a:pt x="1588443" y="475338"/>
                    <a:pt x="1588443" y="442195"/>
                  </a:cubicBezTo>
                  <a:close/>
                  <a:moveTo>
                    <a:pt x="1813667" y="309222"/>
                  </a:moveTo>
                  <a:cubicBezTo>
                    <a:pt x="1878946" y="309222"/>
                    <a:pt x="1934497" y="362894"/>
                    <a:pt x="1934497" y="431931"/>
                  </a:cubicBezTo>
                  <a:cubicBezTo>
                    <a:pt x="1934497" y="500967"/>
                    <a:pt x="1879014" y="554171"/>
                    <a:pt x="1813667" y="554171"/>
                  </a:cubicBezTo>
                  <a:cubicBezTo>
                    <a:pt x="1772607" y="554171"/>
                    <a:pt x="1747851" y="536459"/>
                    <a:pt x="1744161" y="532702"/>
                  </a:cubicBezTo>
                  <a:lnTo>
                    <a:pt x="1744161" y="633002"/>
                  </a:lnTo>
                  <a:lnTo>
                    <a:pt x="1678881" y="633002"/>
                  </a:lnTo>
                  <a:lnTo>
                    <a:pt x="1678881" y="311570"/>
                  </a:lnTo>
                  <a:lnTo>
                    <a:pt x="1743691" y="311570"/>
                  </a:lnTo>
                  <a:lnTo>
                    <a:pt x="1743691" y="330691"/>
                  </a:lnTo>
                  <a:cubicBezTo>
                    <a:pt x="1747918" y="326934"/>
                    <a:pt x="1774956" y="309222"/>
                    <a:pt x="1813667" y="309222"/>
                  </a:cubicBezTo>
                  <a:close/>
                  <a:moveTo>
                    <a:pt x="1139605" y="308349"/>
                  </a:moveTo>
                  <a:lnTo>
                    <a:pt x="1139605" y="373628"/>
                  </a:lnTo>
                  <a:lnTo>
                    <a:pt x="1139538" y="373628"/>
                  </a:lnTo>
                  <a:cubicBezTo>
                    <a:pt x="1091970" y="373628"/>
                    <a:pt x="1070501" y="400196"/>
                    <a:pt x="1070501" y="441726"/>
                  </a:cubicBezTo>
                  <a:lnTo>
                    <a:pt x="1070501" y="550883"/>
                  </a:lnTo>
                  <a:lnTo>
                    <a:pt x="1005222" y="550883"/>
                  </a:lnTo>
                  <a:lnTo>
                    <a:pt x="1005222" y="311569"/>
                  </a:lnTo>
                  <a:lnTo>
                    <a:pt x="1070099" y="311569"/>
                  </a:lnTo>
                  <a:lnTo>
                    <a:pt x="1070099" y="344713"/>
                  </a:lnTo>
                  <a:cubicBezTo>
                    <a:pt x="1070099" y="344713"/>
                    <a:pt x="1091568" y="308349"/>
                    <a:pt x="1139605" y="308349"/>
                  </a:cubicBezTo>
                  <a:close/>
                  <a:moveTo>
                    <a:pt x="846149" y="307880"/>
                  </a:moveTo>
                  <a:cubicBezTo>
                    <a:pt x="887209" y="307880"/>
                    <a:pt x="911496" y="325592"/>
                    <a:pt x="915186" y="329349"/>
                  </a:cubicBezTo>
                  <a:lnTo>
                    <a:pt x="915186" y="311637"/>
                  </a:lnTo>
                  <a:lnTo>
                    <a:pt x="979593" y="311637"/>
                  </a:lnTo>
                  <a:lnTo>
                    <a:pt x="979593" y="527670"/>
                  </a:lnTo>
                  <a:cubicBezTo>
                    <a:pt x="979593" y="589259"/>
                    <a:pt x="933904" y="638705"/>
                    <a:pt x="851316" y="638705"/>
                  </a:cubicBezTo>
                  <a:cubicBezTo>
                    <a:pt x="797643" y="638705"/>
                    <a:pt x="760340" y="618175"/>
                    <a:pt x="735651" y="582684"/>
                  </a:cubicBezTo>
                  <a:lnTo>
                    <a:pt x="782279" y="550950"/>
                  </a:lnTo>
                  <a:cubicBezTo>
                    <a:pt x="796703" y="571011"/>
                    <a:pt x="819581" y="584093"/>
                    <a:pt x="850376" y="584093"/>
                  </a:cubicBezTo>
                  <a:cubicBezTo>
                    <a:pt x="890496" y="584093"/>
                    <a:pt x="915253" y="567320"/>
                    <a:pt x="915253" y="533238"/>
                  </a:cubicBezTo>
                  <a:lnTo>
                    <a:pt x="915253" y="526731"/>
                  </a:lnTo>
                  <a:lnTo>
                    <a:pt x="915186" y="526663"/>
                  </a:lnTo>
                  <a:cubicBezTo>
                    <a:pt x="911429" y="530420"/>
                    <a:pt x="888617" y="548602"/>
                    <a:pt x="846149" y="548602"/>
                  </a:cubicBezTo>
                  <a:cubicBezTo>
                    <a:pt x="782212" y="548602"/>
                    <a:pt x="727197" y="496808"/>
                    <a:pt x="727197" y="428710"/>
                  </a:cubicBezTo>
                  <a:cubicBezTo>
                    <a:pt x="727197" y="360614"/>
                    <a:pt x="782279" y="307880"/>
                    <a:pt x="846149" y="307880"/>
                  </a:cubicBezTo>
                  <a:close/>
                  <a:moveTo>
                    <a:pt x="1277208" y="306873"/>
                  </a:moveTo>
                  <a:cubicBezTo>
                    <a:pt x="1350405" y="306873"/>
                    <a:pt x="1405956" y="361888"/>
                    <a:pt x="1405956" y="431931"/>
                  </a:cubicBezTo>
                  <a:cubicBezTo>
                    <a:pt x="1405956" y="501437"/>
                    <a:pt x="1350941" y="556518"/>
                    <a:pt x="1277208" y="556518"/>
                  </a:cubicBezTo>
                  <a:cubicBezTo>
                    <a:pt x="1203475" y="556518"/>
                    <a:pt x="1148931" y="501907"/>
                    <a:pt x="1148931" y="431931"/>
                  </a:cubicBezTo>
                  <a:cubicBezTo>
                    <a:pt x="1148931" y="361955"/>
                    <a:pt x="1204012" y="306873"/>
                    <a:pt x="1277208" y="306873"/>
                  </a:cubicBezTo>
                  <a:close/>
                  <a:moveTo>
                    <a:pt x="1497401" y="197113"/>
                  </a:moveTo>
                  <a:lnTo>
                    <a:pt x="1497401" y="197180"/>
                  </a:lnTo>
                  <a:lnTo>
                    <a:pt x="1497366" y="197157"/>
                  </a:lnTo>
                  <a:close/>
                  <a:moveTo>
                    <a:pt x="1243126" y="197113"/>
                  </a:moveTo>
                  <a:lnTo>
                    <a:pt x="1243126" y="197180"/>
                  </a:lnTo>
                  <a:lnTo>
                    <a:pt x="1243092" y="197157"/>
                  </a:lnTo>
                  <a:close/>
                  <a:moveTo>
                    <a:pt x="887142" y="9124"/>
                  </a:moveTo>
                  <a:cubicBezTo>
                    <a:pt x="943096" y="9124"/>
                    <a:pt x="979526" y="47836"/>
                    <a:pt x="979526" y="105668"/>
                  </a:cubicBezTo>
                  <a:lnTo>
                    <a:pt x="979526" y="252597"/>
                  </a:lnTo>
                  <a:lnTo>
                    <a:pt x="915119" y="252597"/>
                  </a:lnTo>
                  <a:lnTo>
                    <a:pt x="915119" y="116805"/>
                  </a:lnTo>
                  <a:cubicBezTo>
                    <a:pt x="915119" y="88359"/>
                    <a:pt x="898816" y="68768"/>
                    <a:pt x="871241" y="68768"/>
                  </a:cubicBezTo>
                  <a:cubicBezTo>
                    <a:pt x="839508" y="68768"/>
                    <a:pt x="818508" y="88828"/>
                    <a:pt x="818508" y="121972"/>
                  </a:cubicBezTo>
                  <a:lnTo>
                    <a:pt x="818508" y="252597"/>
                  </a:lnTo>
                  <a:lnTo>
                    <a:pt x="753631" y="252597"/>
                  </a:lnTo>
                  <a:lnTo>
                    <a:pt x="753631" y="13284"/>
                  </a:lnTo>
                  <a:lnTo>
                    <a:pt x="817569" y="13284"/>
                  </a:lnTo>
                  <a:lnTo>
                    <a:pt x="817569" y="37571"/>
                  </a:lnTo>
                  <a:lnTo>
                    <a:pt x="817636" y="37571"/>
                  </a:lnTo>
                  <a:cubicBezTo>
                    <a:pt x="821862" y="32472"/>
                    <a:pt x="844673" y="9124"/>
                    <a:pt x="887142" y="9124"/>
                  </a:cubicBezTo>
                  <a:close/>
                  <a:moveTo>
                    <a:pt x="1385896" y="8587"/>
                  </a:moveTo>
                  <a:cubicBezTo>
                    <a:pt x="1438629" y="8587"/>
                    <a:pt x="1475462" y="33813"/>
                    <a:pt x="1497870" y="71116"/>
                  </a:cubicBezTo>
                  <a:lnTo>
                    <a:pt x="1447015" y="102850"/>
                  </a:lnTo>
                  <a:cubicBezTo>
                    <a:pt x="1434872" y="82790"/>
                    <a:pt x="1417630" y="67895"/>
                    <a:pt x="1388244" y="67895"/>
                  </a:cubicBezTo>
                  <a:cubicBezTo>
                    <a:pt x="1350472" y="67895"/>
                    <a:pt x="1324776" y="94463"/>
                    <a:pt x="1324776" y="133711"/>
                  </a:cubicBezTo>
                  <a:cubicBezTo>
                    <a:pt x="1324776" y="172960"/>
                    <a:pt x="1350405" y="199930"/>
                    <a:pt x="1388244" y="199930"/>
                  </a:cubicBezTo>
                  <a:cubicBezTo>
                    <a:pt x="1417630" y="199930"/>
                    <a:pt x="1434872" y="184969"/>
                    <a:pt x="1447015" y="164976"/>
                  </a:cubicBezTo>
                  <a:lnTo>
                    <a:pt x="1497366" y="197157"/>
                  </a:lnTo>
                  <a:lnTo>
                    <a:pt x="1477676" y="222201"/>
                  </a:lnTo>
                  <a:cubicBezTo>
                    <a:pt x="1455347" y="244571"/>
                    <a:pt x="1425093" y="258232"/>
                    <a:pt x="1385896" y="258232"/>
                  </a:cubicBezTo>
                  <a:cubicBezTo>
                    <a:pt x="1311693" y="258232"/>
                    <a:pt x="1259429" y="203217"/>
                    <a:pt x="1259429" y="133644"/>
                  </a:cubicBezTo>
                  <a:cubicBezTo>
                    <a:pt x="1259429" y="64071"/>
                    <a:pt x="1311693" y="8587"/>
                    <a:pt x="1385896" y="8587"/>
                  </a:cubicBezTo>
                  <a:close/>
                  <a:moveTo>
                    <a:pt x="1131621" y="8587"/>
                  </a:moveTo>
                  <a:cubicBezTo>
                    <a:pt x="1184355" y="8587"/>
                    <a:pt x="1221187" y="33813"/>
                    <a:pt x="1243595" y="71116"/>
                  </a:cubicBezTo>
                  <a:lnTo>
                    <a:pt x="1192741" y="102850"/>
                  </a:lnTo>
                  <a:cubicBezTo>
                    <a:pt x="1180598" y="82790"/>
                    <a:pt x="1163355" y="67895"/>
                    <a:pt x="1133969" y="67895"/>
                  </a:cubicBezTo>
                  <a:cubicBezTo>
                    <a:pt x="1096197" y="67895"/>
                    <a:pt x="1070501" y="94463"/>
                    <a:pt x="1070501" y="133711"/>
                  </a:cubicBezTo>
                  <a:cubicBezTo>
                    <a:pt x="1070501" y="172960"/>
                    <a:pt x="1096130" y="199930"/>
                    <a:pt x="1133969" y="199930"/>
                  </a:cubicBezTo>
                  <a:cubicBezTo>
                    <a:pt x="1163355" y="199930"/>
                    <a:pt x="1180598" y="184969"/>
                    <a:pt x="1192741" y="164976"/>
                  </a:cubicBezTo>
                  <a:lnTo>
                    <a:pt x="1243092" y="197157"/>
                  </a:lnTo>
                  <a:lnTo>
                    <a:pt x="1223401" y="222201"/>
                  </a:lnTo>
                  <a:cubicBezTo>
                    <a:pt x="1201073" y="244571"/>
                    <a:pt x="1170819" y="258232"/>
                    <a:pt x="1131621" y="258232"/>
                  </a:cubicBezTo>
                  <a:cubicBezTo>
                    <a:pt x="1057419" y="258232"/>
                    <a:pt x="1005155" y="203217"/>
                    <a:pt x="1005155" y="133644"/>
                  </a:cubicBezTo>
                  <a:cubicBezTo>
                    <a:pt x="1005155" y="64071"/>
                    <a:pt x="1057419" y="8587"/>
                    <a:pt x="1131621" y="8587"/>
                  </a:cubicBezTo>
                  <a:close/>
                  <a:moveTo>
                    <a:pt x="319352" y="0"/>
                  </a:moveTo>
                  <a:cubicBezTo>
                    <a:pt x="424819" y="0"/>
                    <a:pt x="518411" y="51191"/>
                    <a:pt x="576646" y="130291"/>
                  </a:cubicBezTo>
                  <a:cubicBezTo>
                    <a:pt x="566515" y="128144"/>
                    <a:pt x="555378" y="126869"/>
                    <a:pt x="542899" y="126869"/>
                  </a:cubicBezTo>
                  <a:cubicBezTo>
                    <a:pt x="475674" y="127942"/>
                    <a:pt x="448435" y="155852"/>
                    <a:pt x="417775" y="185238"/>
                  </a:cubicBezTo>
                  <a:cubicBezTo>
                    <a:pt x="444678" y="193893"/>
                    <a:pt x="464671" y="207848"/>
                    <a:pt x="480370" y="220729"/>
                  </a:cubicBezTo>
                  <a:cubicBezTo>
                    <a:pt x="498284" y="205298"/>
                    <a:pt x="513446" y="194630"/>
                    <a:pt x="542899" y="194630"/>
                  </a:cubicBezTo>
                  <a:cubicBezTo>
                    <a:pt x="575774" y="194630"/>
                    <a:pt x="590869" y="207848"/>
                    <a:pt x="611801" y="226230"/>
                  </a:cubicBezTo>
                  <a:cubicBezTo>
                    <a:pt x="617169" y="230926"/>
                    <a:pt x="622804" y="235824"/>
                    <a:pt x="628977" y="240722"/>
                  </a:cubicBezTo>
                  <a:cubicBezTo>
                    <a:pt x="628977" y="240789"/>
                    <a:pt x="628977" y="240789"/>
                    <a:pt x="628977" y="240789"/>
                  </a:cubicBezTo>
                  <a:cubicBezTo>
                    <a:pt x="622871" y="245619"/>
                    <a:pt x="617169" y="250584"/>
                    <a:pt x="611801" y="255280"/>
                  </a:cubicBezTo>
                  <a:cubicBezTo>
                    <a:pt x="591339" y="273328"/>
                    <a:pt x="576310" y="286344"/>
                    <a:pt x="544844" y="286880"/>
                  </a:cubicBezTo>
                  <a:cubicBezTo>
                    <a:pt x="544241" y="286880"/>
                    <a:pt x="541960" y="286880"/>
                    <a:pt x="541289" y="286880"/>
                  </a:cubicBezTo>
                  <a:cubicBezTo>
                    <a:pt x="509555" y="286411"/>
                    <a:pt x="494593" y="273328"/>
                    <a:pt x="473996" y="255280"/>
                  </a:cubicBezTo>
                  <a:cubicBezTo>
                    <a:pt x="449375" y="233678"/>
                    <a:pt x="418781" y="206841"/>
                    <a:pt x="360412" y="206841"/>
                  </a:cubicBezTo>
                  <a:cubicBezTo>
                    <a:pt x="293187" y="207915"/>
                    <a:pt x="266686" y="236630"/>
                    <a:pt x="235288" y="265210"/>
                  </a:cubicBezTo>
                  <a:cubicBezTo>
                    <a:pt x="262191" y="273865"/>
                    <a:pt x="282184" y="287820"/>
                    <a:pt x="297883" y="300701"/>
                  </a:cubicBezTo>
                  <a:cubicBezTo>
                    <a:pt x="315730" y="285270"/>
                    <a:pt x="330892" y="274603"/>
                    <a:pt x="360345" y="274603"/>
                  </a:cubicBezTo>
                  <a:cubicBezTo>
                    <a:pt x="393219" y="274603"/>
                    <a:pt x="408315" y="287820"/>
                    <a:pt x="429247" y="306203"/>
                  </a:cubicBezTo>
                  <a:cubicBezTo>
                    <a:pt x="434615" y="310966"/>
                    <a:pt x="440317" y="315931"/>
                    <a:pt x="446556" y="320829"/>
                  </a:cubicBezTo>
                  <a:cubicBezTo>
                    <a:pt x="440451" y="325592"/>
                    <a:pt x="434815" y="330557"/>
                    <a:pt x="429515" y="335186"/>
                  </a:cubicBezTo>
                  <a:cubicBezTo>
                    <a:pt x="408650" y="353501"/>
                    <a:pt x="393555" y="366786"/>
                    <a:pt x="360680" y="366786"/>
                  </a:cubicBezTo>
                  <a:cubicBezTo>
                    <a:pt x="327806" y="366786"/>
                    <a:pt x="312710" y="353569"/>
                    <a:pt x="291778" y="335186"/>
                  </a:cubicBezTo>
                  <a:cubicBezTo>
                    <a:pt x="267156" y="313583"/>
                    <a:pt x="236562" y="286747"/>
                    <a:pt x="178193" y="286747"/>
                  </a:cubicBezTo>
                  <a:cubicBezTo>
                    <a:pt x="110968" y="287820"/>
                    <a:pt x="83729" y="317474"/>
                    <a:pt x="53069" y="345115"/>
                  </a:cubicBezTo>
                  <a:cubicBezTo>
                    <a:pt x="79972" y="353770"/>
                    <a:pt x="99966" y="367725"/>
                    <a:pt x="115664" y="380606"/>
                  </a:cubicBezTo>
                  <a:cubicBezTo>
                    <a:pt x="133511" y="365176"/>
                    <a:pt x="148673" y="354508"/>
                    <a:pt x="178126" y="354508"/>
                  </a:cubicBezTo>
                  <a:cubicBezTo>
                    <a:pt x="211000" y="354508"/>
                    <a:pt x="226096" y="367725"/>
                    <a:pt x="247029" y="386108"/>
                  </a:cubicBezTo>
                  <a:cubicBezTo>
                    <a:pt x="271584" y="407711"/>
                    <a:pt x="302244" y="434547"/>
                    <a:pt x="360613" y="434547"/>
                  </a:cubicBezTo>
                  <a:cubicBezTo>
                    <a:pt x="418982" y="434547"/>
                    <a:pt x="449575" y="407711"/>
                    <a:pt x="474198" y="386108"/>
                  </a:cubicBezTo>
                  <a:cubicBezTo>
                    <a:pt x="494728" y="368061"/>
                    <a:pt x="509689" y="355045"/>
                    <a:pt x="541155" y="354508"/>
                  </a:cubicBezTo>
                  <a:cubicBezTo>
                    <a:pt x="542362" y="354575"/>
                    <a:pt x="543502" y="354508"/>
                    <a:pt x="544710" y="354508"/>
                  </a:cubicBezTo>
                  <a:cubicBezTo>
                    <a:pt x="576444" y="354978"/>
                    <a:pt x="591406" y="368061"/>
                    <a:pt x="612003" y="386108"/>
                  </a:cubicBezTo>
                  <a:cubicBezTo>
                    <a:pt x="617102" y="390603"/>
                    <a:pt x="622536" y="395366"/>
                    <a:pt x="628373" y="399996"/>
                  </a:cubicBezTo>
                  <a:cubicBezTo>
                    <a:pt x="592613" y="537263"/>
                    <a:pt x="467824" y="638638"/>
                    <a:pt x="319352" y="638638"/>
                  </a:cubicBezTo>
                  <a:cubicBezTo>
                    <a:pt x="142971" y="638638"/>
                    <a:pt x="0" y="495667"/>
                    <a:pt x="0" y="319285"/>
                  </a:cubicBezTo>
                  <a:cubicBezTo>
                    <a:pt x="0" y="142971"/>
                    <a:pt x="142971" y="0"/>
                    <a:pt x="31935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4BA1EC-0E71-3457-6F9C-353609B56C31}"/>
                </a:ext>
              </a:extLst>
            </p:cNvPr>
            <p:cNvCxnSpPr>
              <a:cxnSpLocks/>
            </p:cNvCxnSpPr>
            <p:nvPr/>
          </p:nvCxnSpPr>
          <p:spPr>
            <a:xfrm>
              <a:off x="5941837" y="3078934"/>
              <a:ext cx="0" cy="649022"/>
            </a:xfrm>
            <a:prstGeom prst="line">
              <a:avLst/>
            </a:prstGeom>
            <a:ln w="63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8" r:id="rId4"/>
    <p:sldLayoutId id="2147483695" r:id="rId5"/>
    <p:sldLayoutId id="2147483696" r:id="rId6"/>
    <p:sldLayoutId id="2147483722" r:id="rId7"/>
    <p:sldLayoutId id="2147483729" r:id="rId8"/>
    <p:sldLayoutId id="2147483683" r:id="rId9"/>
    <p:sldLayoutId id="2147483685" r:id="rId10"/>
    <p:sldLayoutId id="2147483684" r:id="rId11"/>
    <p:sldLayoutId id="2147483689" r:id="rId12"/>
    <p:sldLayoutId id="2147483690" r:id="rId13"/>
    <p:sldLayoutId id="2147483723" r:id="rId14"/>
    <p:sldLayoutId id="2147483724" r:id="rId15"/>
    <p:sldLayoutId id="2147483734" r:id="rId16"/>
    <p:sldLayoutId id="2147483691" r:id="rId17"/>
    <p:sldLayoutId id="2147483692" r:id="rId18"/>
    <p:sldLayoutId id="2147483730" r:id="rId19"/>
    <p:sldLayoutId id="2147483693" r:id="rId20"/>
    <p:sldLayoutId id="2147483694" r:id="rId21"/>
    <p:sldLayoutId id="2147483708" r:id="rId22"/>
    <p:sldLayoutId id="2147483709" r:id="rId23"/>
    <p:sldLayoutId id="2147483710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698" r:id="rId33"/>
    <p:sldLayoutId id="2147483699" r:id="rId34"/>
    <p:sldLayoutId id="2147483700" r:id="rId35"/>
    <p:sldLayoutId id="2147483701" r:id="rId36"/>
    <p:sldLayoutId id="2147483686" r:id="rId37"/>
    <p:sldLayoutId id="2147483697" r:id="rId38"/>
    <p:sldLayoutId id="2147483743" r:id="rId39"/>
    <p:sldLayoutId id="2147483702" r:id="rId40"/>
    <p:sldLayoutId id="2147483703" r:id="rId41"/>
    <p:sldLayoutId id="2147483725" r:id="rId42"/>
    <p:sldLayoutId id="2147483726" r:id="rId43"/>
    <p:sldLayoutId id="2147483705" r:id="rId44"/>
    <p:sldLayoutId id="2147483706" r:id="rId45"/>
    <p:sldLayoutId id="2147483728" r:id="rId46"/>
    <p:sldLayoutId id="2147483704" r:id="rId47"/>
    <p:sldLayoutId id="2147483707" r:id="rId48"/>
    <p:sldLayoutId id="2147483712" r:id="rId49"/>
    <p:sldLayoutId id="2147483741" r:id="rId50"/>
    <p:sldLayoutId id="2147483742" r:id="rId51"/>
    <p:sldLayoutId id="2147483687" r:id="rId52"/>
    <p:sldLayoutId id="2147483727" r:id="rId53"/>
    <p:sldLayoutId id="2147483746" r:id="rId54"/>
    <p:sldLayoutId id="2147483747" r:id="rId5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09" rtl="0" eaLnBrk="1" latinLnBrk="0" hangingPunct="1">
        <a:lnSpc>
          <a:spcPct val="90000"/>
        </a:lnSpc>
        <a:spcBef>
          <a:spcPts val="600"/>
        </a:spcBef>
        <a:buNone/>
        <a:defRPr sz="3200" b="1" kern="1200">
          <a:solidFill>
            <a:schemeClr val="tx2"/>
          </a:solidFill>
          <a:latin typeface="+mj-lt"/>
          <a:ea typeface="Arial" panose="020B0604030504040204" pitchFamily="34" charset="0"/>
          <a:cs typeface="+mj-cs"/>
        </a:defRPr>
      </a:lvl1pPr>
    </p:titleStyle>
    <p:bodyStyle>
      <a:lvl1pPr marL="0" indent="0" algn="l" defTabSz="914309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Arial" panose="020B0604030504040204" pitchFamily="34" charset="0"/>
          <a:cs typeface="+mn-cs"/>
        </a:defRPr>
      </a:lvl1pPr>
      <a:lvl2pPr marL="177800" indent="-177800" algn="l" defTabSz="914309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Arial" panose="020B0604030504040204" pitchFamily="34" charset="0"/>
          <a:cs typeface="+mn-cs"/>
        </a:defRPr>
      </a:lvl2pPr>
      <a:lvl3pPr marL="361950" indent="-184150" algn="l" defTabSz="914309" rtl="0" eaLnBrk="1" latinLnBrk="0" hangingPunct="1">
        <a:lnSpc>
          <a:spcPct val="90000"/>
        </a:lnSpc>
        <a:spcBef>
          <a:spcPts val="600"/>
        </a:spcBef>
        <a:buFont typeface="Arial Nova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Arial" panose="020B0604030504040204" pitchFamily="34" charset="0"/>
          <a:cs typeface="+mn-cs"/>
        </a:defRPr>
      </a:lvl3pPr>
      <a:lvl4pPr marL="539750" indent="-177800" algn="l" defTabSz="914309" rtl="0" eaLnBrk="1" latinLnBrk="0" hangingPunct="1">
        <a:lnSpc>
          <a:spcPct val="90000"/>
        </a:lnSpc>
        <a:spcBef>
          <a:spcPts val="600"/>
        </a:spcBef>
        <a:buFont typeface="Arial Nova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Arial" panose="020B0604030504040204" pitchFamily="34" charset="0"/>
          <a:cs typeface="+mn-cs"/>
        </a:defRPr>
      </a:lvl4pPr>
      <a:lvl5pPr marL="717550" indent="-177800" algn="l" defTabSz="914309" rtl="0" eaLnBrk="1" latinLnBrk="0" hangingPunct="1">
        <a:lnSpc>
          <a:spcPct val="90000"/>
        </a:lnSpc>
        <a:spcBef>
          <a:spcPts val="600"/>
        </a:spcBef>
        <a:buFont typeface="Arial Nova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Arial" panose="020B0604030504040204" pitchFamily="34" charset="0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pos="7446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2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grou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A5559-117B-DB7F-1D13-58CAFA0451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1133" y="3859420"/>
            <a:ext cx="6481153" cy="630942"/>
          </a:xfrm>
        </p:spPr>
        <p:txBody>
          <a:bodyPr/>
          <a:lstStyle/>
          <a:p>
            <a:r>
              <a:rPr lang="nl-NL" dirty="0"/>
              <a:t>Why Cyber‑Physical Security Matters for Education</a:t>
            </a:r>
          </a:p>
          <a:p>
            <a:endParaRPr lang="nl-NL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D81F42-CF0A-6E30-6CDA-774100439F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Commercial.Public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14CD6-28E0-D4C4-3C86-613B26B0E7FE}"/>
              </a:ext>
            </a:extLst>
          </p:cNvPr>
          <p:cNvSpPr txBox="1">
            <a:spLocks/>
          </p:cNvSpPr>
          <p:nvPr/>
        </p:nvSpPr>
        <p:spPr>
          <a:xfrm>
            <a:off x="601133" y="3071560"/>
            <a:ext cx="5212526" cy="4985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+mj-lt"/>
                <a:ea typeface="Arial" panose="020B0604030504040204" pitchFamily="34" charset="0"/>
                <a:cs typeface="+mn-cs"/>
              </a:defRPr>
            </a:lvl1pPr>
            <a:lvl2pPr marL="17780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2pPr>
            <a:lvl3pPr marL="361950" indent="-18415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3pPr>
            <a:lvl4pPr marL="53975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4pPr>
            <a:lvl5pPr marL="71755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Beyond IT</a:t>
            </a:r>
            <a:endParaRPr lang="en-GB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EA2CCEF-3654-63C9-7A0F-ABE97B8190D1}"/>
              </a:ext>
            </a:extLst>
          </p:cNvPr>
          <p:cNvSpPr txBox="1">
            <a:spLocks/>
          </p:cNvSpPr>
          <p:nvPr/>
        </p:nvSpPr>
        <p:spPr>
          <a:xfrm>
            <a:off x="601133" y="4934364"/>
            <a:ext cx="5212526" cy="5755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b="0" kern="1200">
                <a:solidFill>
                  <a:schemeClr val="accent3"/>
                </a:solidFill>
                <a:latin typeface="+mn-lt"/>
                <a:ea typeface="Arial" panose="020B0604030504040204" pitchFamily="34" charset="0"/>
                <a:cs typeface="+mn-cs"/>
              </a:defRPr>
            </a:lvl1pPr>
            <a:lvl2pPr marL="17780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2pPr>
            <a:lvl3pPr marL="361950" indent="-18415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3pPr>
            <a:lvl4pPr marL="53975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4pPr>
            <a:lvl5pPr marL="71755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Floris Dankaart-Chang</a:t>
            </a:r>
          </a:p>
          <a:p>
            <a:r>
              <a:rPr lang="en-GB" dirty="0"/>
              <a:t>Lead Product Manager Fox-IT/NCC Group</a:t>
            </a:r>
          </a:p>
        </p:txBody>
      </p:sp>
    </p:spTree>
    <p:extLst>
      <p:ext uri="{BB962C8B-B14F-4D97-AF65-F5344CB8AC3E}">
        <p14:creationId xmlns:p14="http://schemas.microsoft.com/office/powerpoint/2010/main" val="181336836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1FDF-B924-86B9-F616-829B0E73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IT, IoT, OT, CPS, ICS?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5875F-DE88-6758-EBD9-92A61A8EEC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schemeClr val="accent2">
                    <a:alpha val="50000"/>
                  </a:schemeClr>
                </a:solidFill>
              </a:rPr>
              <a:t>[Document classification]</a:t>
            </a:r>
            <a:endParaRPr lang="en-GB" dirty="0">
              <a:solidFill>
                <a:schemeClr val="accent2">
                  <a:alpha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49381-35EA-9B60-ADA7-7B05C2F65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8AEF4D-D8F7-4637-9670-CFA9B70132F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EA094A-341B-F0DC-4CEC-127172F69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DFBAEF1-9054-5EEE-3B40-EBB351737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8C0595-5B25-B640-DCC4-3084121D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35001"/>
            <a:ext cx="12191999" cy="812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0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026BD-D09B-9AF5-8BE9-441A2B081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ABDE0-8194-27A8-E0B0-916CDB741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8" y="296724"/>
            <a:ext cx="10181685" cy="387798"/>
          </a:xfrm>
        </p:spPr>
        <p:txBody>
          <a:bodyPr/>
          <a:lstStyle/>
          <a:p>
            <a:r>
              <a:rPr lang="en-US" sz="2800" dirty="0"/>
              <a:t>Why Cyber‑Physical Security Is Different on Campuses</a:t>
            </a:r>
            <a:endParaRPr lang="nl-NL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8DEBC48-BDE0-6EBA-5A40-34F9D962C4F4}"/>
              </a:ext>
            </a:extLst>
          </p:cNvPr>
          <p:cNvCxnSpPr>
            <a:cxnSpLocks/>
          </p:cNvCxnSpPr>
          <p:nvPr/>
        </p:nvCxnSpPr>
        <p:spPr>
          <a:xfrm>
            <a:off x="6096000" y="1020278"/>
            <a:ext cx="0" cy="5266114"/>
          </a:xfrm>
          <a:prstGeom prst="line">
            <a:avLst/>
          </a:prstGeom>
          <a:ln w="381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F5CD2A-A8FC-AFE7-AD5B-0820B20A912E}"/>
              </a:ext>
            </a:extLst>
          </p:cNvPr>
          <p:cNvCxnSpPr>
            <a:cxnSpLocks/>
          </p:cNvCxnSpPr>
          <p:nvPr/>
        </p:nvCxnSpPr>
        <p:spPr>
          <a:xfrm flipH="1">
            <a:off x="380998" y="3594851"/>
            <a:ext cx="11419938" cy="0"/>
          </a:xfrm>
          <a:prstGeom prst="line">
            <a:avLst/>
          </a:prstGeom>
          <a:ln w="381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6AF024A-704D-CE60-06DB-6D5EBF58A5E5}"/>
              </a:ext>
            </a:extLst>
          </p:cNvPr>
          <p:cNvSpPr/>
          <p:nvPr/>
        </p:nvSpPr>
        <p:spPr>
          <a:xfrm>
            <a:off x="380997" y="1090040"/>
            <a:ext cx="5714987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accent1"/>
                </a:solidFill>
              </a:rPr>
              <a:t>Why do we have a problem?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A692E9-A060-260A-3937-F58BBCED240E}"/>
              </a:ext>
            </a:extLst>
          </p:cNvPr>
          <p:cNvSpPr/>
          <p:nvPr/>
        </p:nvSpPr>
        <p:spPr>
          <a:xfrm>
            <a:off x="380997" y="3870119"/>
            <a:ext cx="5714986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accent1"/>
                </a:solidFill>
              </a:rPr>
              <a:t>What makes it so difficult?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FD2CCA7-516D-423D-FA9C-08327B285B59}"/>
              </a:ext>
            </a:extLst>
          </p:cNvPr>
          <p:cNvSpPr/>
          <p:nvPr/>
        </p:nvSpPr>
        <p:spPr>
          <a:xfrm>
            <a:off x="6090966" y="3779437"/>
            <a:ext cx="5729559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accent1"/>
                </a:solidFill>
              </a:rPr>
              <a:t>What should I do?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70AAF1-47E8-3F88-B1EF-168D4E8CDE6F}"/>
              </a:ext>
            </a:extLst>
          </p:cNvPr>
          <p:cNvSpPr/>
          <p:nvPr/>
        </p:nvSpPr>
        <p:spPr>
          <a:xfrm>
            <a:off x="6090966" y="1082231"/>
            <a:ext cx="5729559" cy="345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accent1"/>
                </a:solidFill>
              </a:rPr>
              <a:t>What is the positive news?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CED7180-C14E-C3CF-D83E-15CCB0B545A0}"/>
              </a:ext>
            </a:extLst>
          </p:cNvPr>
          <p:cNvSpPr/>
          <p:nvPr/>
        </p:nvSpPr>
        <p:spPr>
          <a:xfrm>
            <a:off x="616023" y="1659412"/>
            <a:ext cx="2284564" cy="530782"/>
          </a:xfrm>
          <a:prstGeom prst="rect">
            <a:avLst/>
          </a:prstGeom>
          <a:solidFill>
            <a:srgbClr val="5D47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“Our BMS is separated from our IT”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762CE2-4D98-80EC-9A4D-2C0554B457FF}"/>
              </a:ext>
            </a:extLst>
          </p:cNvPr>
          <p:cNvSpPr/>
          <p:nvPr/>
        </p:nvSpPr>
        <p:spPr>
          <a:xfrm>
            <a:off x="3242092" y="1660625"/>
            <a:ext cx="2284564" cy="530782"/>
          </a:xfrm>
          <a:prstGeom prst="rect">
            <a:avLst/>
          </a:prstGeom>
          <a:solidFill>
            <a:srgbClr val="5D47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Changes in the threat landscape  - AI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12D569-F6F3-C126-7000-3D013369F2C0}"/>
              </a:ext>
            </a:extLst>
          </p:cNvPr>
          <p:cNvSpPr/>
          <p:nvPr/>
        </p:nvSpPr>
        <p:spPr>
          <a:xfrm>
            <a:off x="1914344" y="2548909"/>
            <a:ext cx="2284564" cy="530782"/>
          </a:xfrm>
          <a:prstGeom prst="rect">
            <a:avLst/>
          </a:prstGeom>
          <a:solidFill>
            <a:srgbClr val="5D47D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Remote maintenance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61F6287-9278-6D9E-BC51-BDB35219CCA5}"/>
              </a:ext>
            </a:extLst>
          </p:cNvPr>
          <p:cNvSpPr/>
          <p:nvPr/>
        </p:nvSpPr>
        <p:spPr>
          <a:xfrm>
            <a:off x="614682" y="4483135"/>
            <a:ext cx="2284564" cy="530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Legacy technology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74929E-1626-F3DA-650A-C7B6691F2DB3}"/>
              </a:ext>
            </a:extLst>
          </p:cNvPr>
          <p:cNvSpPr/>
          <p:nvPr/>
        </p:nvSpPr>
        <p:spPr>
          <a:xfrm>
            <a:off x="3468590" y="4652064"/>
            <a:ext cx="2284564" cy="530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Skills gap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DF0414A-AD80-C410-E563-E1CE32B9A463}"/>
              </a:ext>
            </a:extLst>
          </p:cNvPr>
          <p:cNvSpPr/>
          <p:nvPr/>
        </p:nvSpPr>
        <p:spPr>
          <a:xfrm>
            <a:off x="1535422" y="5450805"/>
            <a:ext cx="2284561" cy="53078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Open nature of campuses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D720622-4B08-CA10-471E-A616FE12AC87}"/>
              </a:ext>
            </a:extLst>
          </p:cNvPr>
          <p:cNvSpPr/>
          <p:nvPr/>
        </p:nvSpPr>
        <p:spPr>
          <a:xfrm>
            <a:off x="6473761" y="1903587"/>
            <a:ext cx="2284564" cy="5307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Specific TI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34161ED-62FA-AF51-8656-B367F5B9D924}"/>
              </a:ext>
            </a:extLst>
          </p:cNvPr>
          <p:cNvSpPr/>
          <p:nvPr/>
        </p:nvSpPr>
        <p:spPr>
          <a:xfrm>
            <a:off x="9068975" y="2351313"/>
            <a:ext cx="2284564" cy="7674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AI/Machine learning works better for us!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C824A6A-5811-3CEE-4719-C103B9D3DAF5}"/>
              </a:ext>
            </a:extLst>
          </p:cNvPr>
          <p:cNvSpPr/>
          <p:nvPr/>
        </p:nvSpPr>
        <p:spPr>
          <a:xfrm>
            <a:off x="6388848" y="4722814"/>
            <a:ext cx="2284564" cy="793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Ask yourself: do I have a complete and accurate list of ALL my assets?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1A1966-0FFD-AB43-80F5-C525C91B574A}"/>
              </a:ext>
            </a:extLst>
          </p:cNvPr>
          <p:cNvSpPr/>
          <p:nvPr/>
        </p:nvSpPr>
        <p:spPr>
          <a:xfrm>
            <a:off x="5520025" y="3016899"/>
            <a:ext cx="1171505" cy="117150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en-PH" sz="1400" dirty="0">
              <a:solidFill>
                <a:schemeClr val="bg1"/>
              </a:solidFill>
            </a:endParaRPr>
          </a:p>
        </p:txBody>
      </p:sp>
      <p:pic>
        <p:nvPicPr>
          <p:cNvPr id="9" name="Graphic 8" descr="Graduation cap with solid fill">
            <a:extLst>
              <a:ext uri="{FF2B5EF4-FFF2-40B4-BE49-F238E27FC236}">
                <a16:creationId xmlns:a16="http://schemas.microsoft.com/office/drawing/2014/main" id="{00EB7D24-34E3-5F8B-D66B-EC09C462A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3131191"/>
            <a:ext cx="914400" cy="914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55369B4-D887-4F95-C58B-D7E4EE97AB41}"/>
              </a:ext>
            </a:extLst>
          </p:cNvPr>
          <p:cNvSpPr/>
          <p:nvPr/>
        </p:nvSpPr>
        <p:spPr>
          <a:xfrm>
            <a:off x="9292754" y="4582349"/>
            <a:ext cx="2284564" cy="7932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Test!</a:t>
            </a:r>
          </a:p>
        </p:txBody>
      </p:sp>
    </p:spTree>
    <p:extLst>
      <p:ext uri="{BB962C8B-B14F-4D97-AF65-F5344CB8AC3E}">
        <p14:creationId xmlns:p14="http://schemas.microsoft.com/office/powerpoint/2010/main" val="369963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EC0F6-5DBD-FD4D-F8B4-0923C6CF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B580A3-0A93-80CF-EB51-C41238EC9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9" y="202231"/>
            <a:ext cx="10656000" cy="540000"/>
          </a:xfrm>
        </p:spPr>
        <p:txBody>
          <a:bodyPr>
            <a:normAutofit/>
          </a:bodyPr>
          <a:lstStyle/>
          <a:p>
            <a:r>
              <a:rPr lang="nl-NL" sz="3200" dirty="0"/>
              <a:t>Managed IT/OT SOC tech stack</a:t>
            </a:r>
            <a:endParaRPr lang="en-PH" sz="3200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8DBE7F-926A-BA61-ECBB-E22C0D35FB94}"/>
              </a:ext>
            </a:extLst>
          </p:cNvPr>
          <p:cNvSpPr txBox="1">
            <a:spLocks/>
          </p:cNvSpPr>
          <p:nvPr/>
        </p:nvSpPr>
        <p:spPr>
          <a:xfrm>
            <a:off x="271494" y="624985"/>
            <a:ext cx="9539998" cy="276999"/>
          </a:xfrm>
          <a:prstGeom prst="rect">
            <a:avLst/>
          </a:prstGeom>
        </p:spPr>
        <p:txBody>
          <a:bodyPr/>
          <a:lstStyle>
            <a:lvl1pPr marL="0" indent="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1pPr>
            <a:lvl2pPr marL="17780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2pPr>
            <a:lvl3pPr marL="361950" indent="-18415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3pPr>
            <a:lvl4pPr marL="53975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4pPr>
            <a:lvl5pPr marL="717550" indent="-177800" algn="l" defTabSz="914309" rtl="0" eaLnBrk="1" latinLnBrk="0" hangingPunct="1">
              <a:lnSpc>
                <a:spcPct val="90000"/>
              </a:lnSpc>
              <a:spcBef>
                <a:spcPts val="600"/>
              </a:spcBef>
              <a:buFont typeface="Arial Nova" panose="020B050402020202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Arial" panose="020B0604030504040204" pitchFamily="34" charset="0"/>
                <a:cs typeface="+mn-cs"/>
              </a:defRPr>
            </a:lvl5pPr>
            <a:lvl6pPr marL="2514349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58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4" indent="-228578" algn="l" defTabSz="914309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On-prem sensors, centralised correlation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0CE17C-E20C-DD7E-C99C-F6EA063BD785}"/>
              </a:ext>
            </a:extLst>
          </p:cNvPr>
          <p:cNvSpPr/>
          <p:nvPr/>
        </p:nvSpPr>
        <p:spPr>
          <a:xfrm>
            <a:off x="10306050" y="5953125"/>
            <a:ext cx="1733550" cy="809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nl-NL" sz="1400" err="1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9F2D7D-FF0F-AE66-3439-714DB4985A8B}"/>
              </a:ext>
            </a:extLst>
          </p:cNvPr>
          <p:cNvSpPr/>
          <p:nvPr/>
        </p:nvSpPr>
        <p:spPr>
          <a:xfrm>
            <a:off x="5229224" y="5939920"/>
            <a:ext cx="1733550" cy="809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nl-NL" sz="1400" err="1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11CB3-3775-38C2-C4E1-F54191C2F69A}"/>
              </a:ext>
            </a:extLst>
          </p:cNvPr>
          <p:cNvSpPr>
            <a:spLocks/>
          </p:cNvSpPr>
          <p:nvPr/>
        </p:nvSpPr>
        <p:spPr>
          <a:xfrm>
            <a:off x="341839" y="1167042"/>
            <a:ext cx="4770000" cy="4406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rgbClr val="000FFF"/>
                </a:solidFill>
              </a:rPr>
              <a:t>Client Environment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nl-NL" sz="1400" b="1">
              <a:solidFill>
                <a:srgbClr val="000FFF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endParaRPr lang="nl-NL" sz="1400" b="1">
              <a:solidFill>
                <a:srgbClr val="000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9923A-5225-87C7-CAC6-5BB0CCCB7B2A}"/>
              </a:ext>
            </a:extLst>
          </p:cNvPr>
          <p:cNvSpPr>
            <a:spLocks/>
          </p:cNvSpPr>
          <p:nvPr/>
        </p:nvSpPr>
        <p:spPr>
          <a:xfrm>
            <a:off x="6394491" y="1167041"/>
            <a:ext cx="3764467" cy="44063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rgbClr val="000FFF"/>
                </a:solidFill>
              </a:rPr>
              <a:t>Fox-IT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FA2069-F94B-A57F-BA3F-36A762B007BF}"/>
              </a:ext>
            </a:extLst>
          </p:cNvPr>
          <p:cNvSpPr/>
          <p:nvPr/>
        </p:nvSpPr>
        <p:spPr>
          <a:xfrm>
            <a:off x="431839" y="1650215"/>
            <a:ext cx="3660347" cy="413628"/>
          </a:xfrm>
          <a:prstGeom prst="roundRect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1. Network Sensor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A5ED21-5E3D-E021-39E0-0D92E5252F0A}"/>
              </a:ext>
            </a:extLst>
          </p:cNvPr>
          <p:cNvSpPr/>
          <p:nvPr/>
        </p:nvSpPr>
        <p:spPr>
          <a:xfrm>
            <a:off x="5229224" y="2149337"/>
            <a:ext cx="1296772" cy="2441801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Connector layer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91699F7-2821-3345-2E4E-CE559C460216}"/>
              </a:ext>
            </a:extLst>
          </p:cNvPr>
          <p:cNvSpPr/>
          <p:nvPr/>
        </p:nvSpPr>
        <p:spPr>
          <a:xfrm>
            <a:off x="431839" y="2271334"/>
            <a:ext cx="3660347" cy="4136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2. SIEM (log monitoring)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AD8B142-A2D9-551D-E5E4-6BE200703BF8}"/>
              </a:ext>
            </a:extLst>
          </p:cNvPr>
          <p:cNvSpPr/>
          <p:nvPr/>
        </p:nvSpPr>
        <p:spPr>
          <a:xfrm>
            <a:off x="431839" y="2892453"/>
            <a:ext cx="3660347" cy="4136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3. </a:t>
            </a:r>
            <a:r>
              <a:rPr lang="nl-NL" sz="1400" b="1" err="1">
                <a:solidFill>
                  <a:schemeClr val="bg1"/>
                </a:solidFill>
              </a:rPr>
              <a:t>Agents</a:t>
            </a:r>
            <a:endParaRPr lang="nl-NL" sz="1400" b="1">
              <a:solidFill>
                <a:schemeClr val="bg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35C8C57-9AF5-B7E0-33F1-1FB671A9E945}"/>
              </a:ext>
            </a:extLst>
          </p:cNvPr>
          <p:cNvSpPr/>
          <p:nvPr/>
        </p:nvSpPr>
        <p:spPr>
          <a:xfrm>
            <a:off x="431839" y="3509569"/>
            <a:ext cx="3660347" cy="41362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4. </a:t>
            </a:r>
            <a:r>
              <a:rPr lang="nl-NL" sz="1400" b="1" err="1">
                <a:solidFill>
                  <a:schemeClr val="bg1"/>
                </a:solidFill>
              </a:rPr>
              <a:t>Canaries</a:t>
            </a:r>
            <a:endParaRPr lang="nl-NL" sz="1400" b="1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0E0DEA0-FC0D-B7A2-A33C-F95FAF8E9C02}"/>
              </a:ext>
            </a:extLst>
          </p:cNvPr>
          <p:cNvSpPr/>
          <p:nvPr/>
        </p:nvSpPr>
        <p:spPr>
          <a:xfrm>
            <a:off x="431839" y="4154967"/>
            <a:ext cx="3660347" cy="413628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5.Identity</a:t>
            </a:r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DD07FAA3-344C-7154-F6BA-F8D3149516C1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092186" y="1857029"/>
            <a:ext cx="1019653" cy="1513209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F0957EF8-93FE-70C0-D59E-8276AA1ABE67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4092186" y="2478148"/>
            <a:ext cx="1019653" cy="892090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18A0BDA8-B729-C680-D583-4BC806A43CAA}"/>
              </a:ext>
            </a:extLst>
          </p:cNvPr>
          <p:cNvCxnSpPr>
            <a:cxnSpLocks/>
            <a:stCxn id="23" idx="3"/>
          </p:cNvCxnSpPr>
          <p:nvPr/>
        </p:nvCxnSpPr>
        <p:spPr>
          <a:xfrm>
            <a:off x="4092186" y="3099267"/>
            <a:ext cx="1019653" cy="270971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51DFE4B6-503D-7C5D-CE83-7EA9AA832683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4092186" y="3370238"/>
            <a:ext cx="1019653" cy="346145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4BE98B3A-F0EE-C6CE-1267-5372572F66EE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4092186" y="3370238"/>
            <a:ext cx="1019653" cy="991543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792468D-F1E5-0BAE-F4E0-3BA07AB2E9A5}"/>
              </a:ext>
            </a:extLst>
          </p:cNvPr>
          <p:cNvSpPr/>
          <p:nvPr/>
        </p:nvSpPr>
        <p:spPr>
          <a:xfrm>
            <a:off x="7222415" y="2595198"/>
            <a:ext cx="2385085" cy="1550078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accent1"/>
                </a:solidFill>
              </a:rPr>
              <a:t>Automation engine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8B69B75-2A19-0ABD-02E8-DD637698C104}"/>
              </a:ext>
            </a:extLst>
          </p:cNvPr>
          <p:cNvSpPr/>
          <p:nvPr/>
        </p:nvSpPr>
        <p:spPr>
          <a:xfrm>
            <a:off x="7140802" y="1583170"/>
            <a:ext cx="2548313" cy="500223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Enrichment sources</a:t>
            </a:r>
            <a:br>
              <a:rPr lang="nl-NL" sz="1400" b="1" dirty="0">
                <a:solidFill>
                  <a:schemeClr val="bg1"/>
                </a:solidFill>
              </a:rPr>
            </a:br>
            <a:r>
              <a:rPr lang="nl-NL" sz="1400" b="1" dirty="0">
                <a:solidFill>
                  <a:schemeClr val="bg1"/>
                </a:solidFill>
              </a:rPr>
              <a:t>(incl Asset list)</a:t>
            </a:r>
          </a:p>
        </p:txBody>
      </p:sp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8462E20A-530F-F084-C403-FE1470EDBB81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6601351" y="3370237"/>
            <a:ext cx="621064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19B43F22-F753-933E-3BE0-F02E188F192A}"/>
              </a:ext>
            </a:extLst>
          </p:cNvPr>
          <p:cNvCxnSpPr>
            <a:cxnSpLocks/>
            <a:stCxn id="54" idx="3"/>
            <a:endCxn id="9" idx="1"/>
          </p:cNvCxnSpPr>
          <p:nvPr/>
        </p:nvCxnSpPr>
        <p:spPr>
          <a:xfrm flipV="1">
            <a:off x="9607500" y="3365966"/>
            <a:ext cx="765927" cy="427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7B9385C4-29B9-838C-C16E-7534750DC914}"/>
              </a:ext>
            </a:extLst>
          </p:cNvPr>
          <p:cNvCxnSpPr>
            <a:cxnSpLocks/>
            <a:stCxn id="55" idx="2"/>
            <a:endCxn id="54" idx="0"/>
          </p:cNvCxnSpPr>
          <p:nvPr/>
        </p:nvCxnSpPr>
        <p:spPr>
          <a:xfrm rot="5400000">
            <a:off x="8159057" y="2339295"/>
            <a:ext cx="511805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1A5EDAA7-06FB-66BC-C845-CD6B1A490391}"/>
              </a:ext>
            </a:extLst>
          </p:cNvPr>
          <p:cNvSpPr/>
          <p:nvPr/>
        </p:nvSpPr>
        <p:spPr>
          <a:xfrm>
            <a:off x="7140802" y="4670203"/>
            <a:ext cx="2548313" cy="500223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 dirty="0">
                <a:solidFill>
                  <a:schemeClr val="bg1"/>
                </a:solidFill>
              </a:rPr>
              <a:t>Detection logic</a:t>
            </a:r>
          </a:p>
        </p:txBody>
      </p: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3E67D522-3034-6C46-8B12-CDC628D9F1F5}"/>
              </a:ext>
            </a:extLst>
          </p:cNvPr>
          <p:cNvCxnSpPr>
            <a:cxnSpLocks/>
            <a:stCxn id="96" idx="0"/>
            <a:endCxn id="54" idx="2"/>
          </p:cNvCxnSpPr>
          <p:nvPr/>
        </p:nvCxnSpPr>
        <p:spPr>
          <a:xfrm rot="16200000" flipV="1">
            <a:off x="8152496" y="4407739"/>
            <a:ext cx="524927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373052E1-4DE5-F999-BE1B-ECB2CFE5191C}"/>
              </a:ext>
            </a:extLst>
          </p:cNvPr>
          <p:cNvSpPr/>
          <p:nvPr/>
        </p:nvSpPr>
        <p:spPr>
          <a:xfrm>
            <a:off x="431838" y="4800365"/>
            <a:ext cx="3660347" cy="413628"/>
          </a:xfrm>
          <a:prstGeom prst="roundRect">
            <a:avLst/>
          </a:prstGeom>
          <a:solidFill>
            <a:srgbClr val="5D47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6. Managed (OT) Firewall</a:t>
            </a:r>
          </a:p>
        </p:txBody>
      </p:sp>
      <p:pic>
        <p:nvPicPr>
          <p:cNvPr id="20482" name="Picture 2" descr="Dragos Inc. released its seventh annual Dragos OT Cybersecurity Year in ...">
            <a:extLst>
              <a:ext uri="{FF2B5EF4-FFF2-40B4-BE49-F238E27FC236}">
                <a16:creationId xmlns:a16="http://schemas.microsoft.com/office/drawing/2014/main" id="{0F985AD5-7484-A212-3B65-084D380A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4" y="5842491"/>
            <a:ext cx="1536483" cy="8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Freeform 6" descr="A black and white logo  Description automatically generated">
            <a:extLst>
              <a:ext uri="{FF2B5EF4-FFF2-40B4-BE49-F238E27FC236}">
                <a16:creationId xmlns:a16="http://schemas.microsoft.com/office/drawing/2014/main" id="{6763FA86-BF6D-969B-89E4-F9FE0C95A9FC}"/>
              </a:ext>
            </a:extLst>
          </p:cNvPr>
          <p:cNvSpPr/>
          <p:nvPr/>
        </p:nvSpPr>
        <p:spPr>
          <a:xfrm>
            <a:off x="1878823" y="6104037"/>
            <a:ext cx="1978392" cy="365483"/>
          </a:xfrm>
          <a:custGeom>
            <a:avLst/>
            <a:gdLst/>
            <a:ahLst/>
            <a:cxnLst/>
            <a:rect l="l" t="t" r="r" b="b"/>
            <a:pathLst>
              <a:path w="2028389" h="329396">
                <a:moveTo>
                  <a:pt x="0" y="0"/>
                </a:moveTo>
                <a:lnTo>
                  <a:pt x="2028389" y="0"/>
                </a:lnTo>
                <a:lnTo>
                  <a:pt x="2028389" y="329396"/>
                </a:lnTo>
                <a:lnTo>
                  <a:pt x="0" y="3293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8BC576A-54D1-1EEA-55AE-F946E0FB8123}"/>
              </a:ext>
            </a:extLst>
          </p:cNvPr>
          <p:cNvCxnSpPr>
            <a:cxnSpLocks/>
            <a:stCxn id="103" idx="3"/>
          </p:cNvCxnSpPr>
          <p:nvPr/>
        </p:nvCxnSpPr>
        <p:spPr>
          <a:xfrm flipV="1">
            <a:off x="4092185" y="3370238"/>
            <a:ext cx="1019654" cy="1636941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34E5882-422A-2252-D485-BC94143AD386}"/>
              </a:ext>
            </a:extLst>
          </p:cNvPr>
          <p:cNvSpPr/>
          <p:nvPr/>
        </p:nvSpPr>
        <p:spPr>
          <a:xfrm>
            <a:off x="4728023" y="1857029"/>
            <a:ext cx="295006" cy="318002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7. Datadiode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18DE9F-C8FB-ADEC-BE23-028CD1A89907}"/>
              </a:ext>
            </a:extLst>
          </p:cNvPr>
          <p:cNvSpPr/>
          <p:nvPr/>
        </p:nvSpPr>
        <p:spPr>
          <a:xfrm>
            <a:off x="10373427" y="2145065"/>
            <a:ext cx="1296772" cy="2441801"/>
          </a:xfrm>
          <a:prstGeom prst="rect">
            <a:avLst/>
          </a:prstGeom>
          <a:solidFill>
            <a:srgbClr val="000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nl-NL" sz="1400" b="1">
                <a:solidFill>
                  <a:schemeClr val="bg1"/>
                </a:solidFill>
              </a:rPr>
              <a:t>Service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400" b="1">
                <a:solidFill>
                  <a:schemeClr val="bg1"/>
                </a:solidFill>
              </a:rPr>
              <a:t>now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9EDF0E-DBB5-5845-3660-E7591B593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98" y="5616919"/>
            <a:ext cx="2478750" cy="45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Sentinel | Marketplace and Integrations | ThreatConnect">
            <a:extLst>
              <a:ext uri="{FF2B5EF4-FFF2-40B4-BE49-F238E27FC236}">
                <a16:creationId xmlns:a16="http://schemas.microsoft.com/office/drawing/2014/main" id="{8C8F326B-E050-1F5E-D16F-6CD868DF8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55" y="5109196"/>
            <a:ext cx="1927441" cy="12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F1638A7-9C71-F89B-EE01-10A335667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76" y="6090096"/>
            <a:ext cx="1606033" cy="48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onsor Spotlight: Thinkst Canary">
            <a:extLst>
              <a:ext uri="{FF2B5EF4-FFF2-40B4-BE49-F238E27FC236}">
                <a16:creationId xmlns:a16="http://schemas.microsoft.com/office/drawing/2014/main" id="{2803F947-6323-CD35-9773-C0274EBED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127" y="5563430"/>
            <a:ext cx="2366632" cy="36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laroty | sva.de">
            <a:extLst>
              <a:ext uri="{FF2B5EF4-FFF2-40B4-BE49-F238E27FC236}">
                <a16:creationId xmlns:a16="http://schemas.microsoft.com/office/drawing/2014/main" id="{515545BE-FA90-0585-B108-667535944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55" y="6137426"/>
            <a:ext cx="2033042" cy="44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zomi Networks - IKARUS Security">
            <a:extLst>
              <a:ext uri="{FF2B5EF4-FFF2-40B4-BE49-F238E27FC236}">
                <a16:creationId xmlns:a16="http://schemas.microsoft.com/office/drawing/2014/main" id="{E9D5C791-AF90-873E-E75B-9246BC6C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91" y="5595029"/>
            <a:ext cx="1536483" cy="45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1BCC155E-E5FB-400B-E5D7-5314869EA6A5}"/>
              </a:ext>
            </a:extLst>
          </p:cNvPr>
          <p:cNvSpPr txBox="1">
            <a:spLocks/>
          </p:cNvSpPr>
          <p:nvPr/>
        </p:nvSpPr>
        <p:spPr>
          <a:xfrm>
            <a:off x="746126" y="6330083"/>
            <a:ext cx="5067533" cy="153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GB" sz="1000" dirty="0" err="1">
                <a:solidFill>
                  <a:schemeClr val="tx1">
                    <a:alpha val="50000"/>
                  </a:schemeClr>
                </a:solidFill>
                <a:latin typeface="Arial Nova"/>
              </a:rPr>
              <a:t>Commercial.Public</a:t>
            </a:r>
            <a:endParaRPr lang="en-GB" sz="1000" dirty="0">
              <a:solidFill>
                <a:schemeClr val="tx1">
                  <a:alpha val="50000"/>
                </a:schemeClr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77800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A9B1C-E6A3-336D-FF5F-5D94CD376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37400"/>
            <a:ext cx="4679950" cy="153888"/>
          </a:xfrm>
        </p:spPr>
        <p:txBody>
          <a:bodyPr/>
          <a:lstStyle/>
          <a:p>
            <a:r>
              <a:rPr lang="en-GB" dirty="0" err="1"/>
              <a:t>Commercial.Public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C09DEA-3D5F-AF37-44FE-FEB9FA3C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254537"/>
            <a:ext cx="6799290" cy="1329595"/>
          </a:xfrm>
        </p:spPr>
        <p:txBody>
          <a:bodyPr/>
          <a:lstStyle/>
          <a:p>
            <a:r>
              <a:rPr lang="en-GB"/>
              <a:t>Thank you.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75CD-8FE6-98E3-D939-5CA11C37FC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7" y="5323706"/>
            <a:ext cx="7921173" cy="569387"/>
          </a:xfrm>
        </p:spPr>
        <p:txBody>
          <a:bodyPr wrap="square">
            <a:spAutoFit/>
          </a:bodyPr>
          <a:lstStyle/>
          <a:p>
            <a:r>
              <a:rPr lang="en-GB"/>
              <a:t>© 2025 NCC Group. All rights reserved. </a:t>
            </a:r>
          </a:p>
          <a:p>
            <a:r>
              <a:rPr lang="en-GB"/>
              <a:t>Please see </a:t>
            </a:r>
            <a:r>
              <a:rPr lang="en-GB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www.nccgroup.com</a:t>
            </a:r>
            <a:r>
              <a:rPr lang="en-GB"/>
              <a:t> for further details. No reproduction is permitted in whole or part without written permission of NCC Group.</a:t>
            </a:r>
          </a:p>
          <a:p>
            <a:r>
              <a:rPr lang="en-GB"/>
              <a:t>This content is for general purposes only and should not be used as a substitute for consultation with professional advisors.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120690-7FF5-8A0A-E3FF-75D7A8D14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3563" y="4176733"/>
            <a:ext cx="3811587" cy="553998"/>
          </a:xfrm>
        </p:spPr>
        <p:txBody>
          <a:bodyPr/>
          <a:lstStyle/>
          <a:p>
            <a:r>
              <a:rPr lang="en-GB"/>
              <a:t>Together we're creating a more secure digital future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3AEC6C-A22D-D7D5-3EB0-D9B12C7001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1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C Group | Fox it">
  <a:themeElements>
    <a:clrScheme name="Custom 1">
      <a:dk1>
        <a:srgbClr val="000000"/>
      </a:dk1>
      <a:lt1>
        <a:srgbClr val="FFFFFF"/>
      </a:lt1>
      <a:dk2>
        <a:srgbClr val="0B0820"/>
      </a:dk2>
      <a:lt2>
        <a:srgbClr val="FFFFFF"/>
      </a:lt2>
      <a:accent1>
        <a:srgbClr val="000FFF"/>
      </a:accent1>
      <a:accent2>
        <a:srgbClr val="3D4242"/>
      </a:accent2>
      <a:accent3>
        <a:srgbClr val="D8D8D8"/>
      </a:accent3>
      <a:accent4>
        <a:srgbClr val="A0A0A0"/>
      </a:accent4>
      <a:accent5>
        <a:srgbClr val="FF3B0B"/>
      </a:accent5>
      <a:accent6>
        <a:srgbClr val="FF4495"/>
      </a:accent6>
      <a:hlink>
        <a:srgbClr val="000FFF"/>
      </a:hlink>
      <a:folHlink>
        <a:srgbClr val="86CDF2"/>
      </a:folHlink>
    </a:clrScheme>
    <a:fontScheme name="Custom 1">
      <a:majorFont>
        <a:latin typeface="Century Gothic"/>
        <a:ea typeface=""/>
        <a:cs typeface=""/>
      </a:majorFont>
      <a:minorFont>
        <a:latin typeface="Arial Nov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custClrLst>
    <a:custClr name="Dark Lavender">
      <a:srgbClr val="5D47D7"/>
    </a:custClr>
    <a:custClr name="Blue Calico">
      <a:srgbClr val="86CDF2"/>
    </a:custClr>
  </a:custClrLst>
  <a:extLst>
    <a:ext uri="{05A4C25C-085E-4340-85A3-A5531E510DB2}">
      <thm15:themeFamily xmlns:thm15="http://schemas.microsoft.com/office/thememl/2012/main" name="Presentation4" id="{45E7E12F-1446-4C49-B4FF-A8918C4CDF73}" vid="{2E0ED9A5-C305-E946-8669-5CCC63F65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D30A495-3790-42E4-A1FA-7816369A0654}">
  <we:reference id="1f4df590-35fc-4b16-a239-39709f9d8a74" version="1.0.0.1" store="EXCatalog" storeType="EXCatalog"/>
  <we:alternateReferences>
    <we:reference id="WA104381063" version="1.0.0.1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CA462D23BA1F42B5F8DB1C583A7C34" ma:contentTypeVersion="17" ma:contentTypeDescription="Create a new document." ma:contentTypeScope="" ma:versionID="0b279fcc384a3e4f93650b771a7f786b">
  <xsd:schema xmlns:xsd="http://www.w3.org/2001/XMLSchema" xmlns:xs="http://www.w3.org/2001/XMLSchema" xmlns:p="http://schemas.microsoft.com/office/2006/metadata/properties" xmlns:ns2="7e720b68-c145-43de-8a89-fd6defe14d88" xmlns:ns3="10dc2e3e-3119-4b22-a714-e9586d5f6d23" targetNamespace="http://schemas.microsoft.com/office/2006/metadata/properties" ma:root="true" ma:fieldsID="b72be5512d3d7067c72cd9cb2bded772" ns2:_="" ns3:_="">
    <xsd:import namespace="7e720b68-c145-43de-8a89-fd6defe14d88"/>
    <xsd:import namespace="10dc2e3e-3119-4b22-a714-e9586d5f6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20b68-c145-43de-8a89-fd6defe14d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ed817cb8-38f2-4756-8cbb-199495363b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2e3e-3119-4b22-a714-e9586d5f6d2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85567d7-a8aa-4015-8458-726d5d8de981}" ma:internalName="TaxCatchAll" ma:showField="CatchAllData" ma:web="5bc7c021-e78a-4de7-b21e-31c1048603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dc2e3e-3119-4b22-a714-e9586d5f6d23">
      <Value>3</Value>
    </TaxCatchAll>
    <lcf76f155ced4ddcb4097134ff3c332f xmlns="7e720b68-c145-43de-8a89-fd6defe14d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CA179C-6922-45D5-B52E-0F8EF21235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7C5B6E-1A39-4593-AD7C-BDA3D0D11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720b68-c145-43de-8a89-fd6defe14d88"/>
    <ds:schemaRef ds:uri="10dc2e3e-3119-4b22-a714-e9586d5f6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197D76-AD07-416A-B6A3-E687322A2716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7e720b68-c145-43de-8a89-fd6defe14d88"/>
    <ds:schemaRef ds:uri="http://schemas.microsoft.com/office/infopath/2007/PartnerControls"/>
    <ds:schemaRef ds:uri="10dc2e3e-3119-4b22-a714-e9586d5f6d23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3136</TotalTime>
  <Words>303</Words>
  <Application>Microsoft Office PowerPoint</Application>
  <PresentationFormat>Widescreen</PresentationFormat>
  <Paragraphs>52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Nova</vt:lpstr>
      <vt:lpstr>Century Gothic</vt:lpstr>
      <vt:lpstr>NCC Group | Fox it</vt:lpstr>
      <vt:lpstr>PowerPoint Presentation</vt:lpstr>
      <vt:lpstr>IT, IoT, OT, CPS, ICS?</vt:lpstr>
      <vt:lpstr>Why Cyber‑Physical Security Is Different on Campuses</vt:lpstr>
      <vt:lpstr>Managed IT/OT SOC tech stack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Dankaart-Chang</dc:creator>
  <cp:lastModifiedBy>Floris Dankaart</cp:lastModifiedBy>
  <cp:revision>3</cp:revision>
  <dcterms:created xsi:type="dcterms:W3CDTF">2025-09-30T07:26:56Z</dcterms:created>
  <dcterms:modified xsi:type="dcterms:W3CDTF">2026-04-02T16:18:40Z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0x010100F0CA462D23BA1F42B5F8DB1C583A7C34</vt:lpwstr>
  </property>
</Properties>
</file>