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61" r:id="rId2"/>
    <p:sldId id="467" r:id="rId3"/>
    <p:sldId id="459" r:id="rId4"/>
    <p:sldId id="460" r:id="rId5"/>
    <p:sldId id="462" r:id="rId6"/>
    <p:sldId id="463" r:id="rId7"/>
    <p:sldId id="466" r:id="rId8"/>
    <p:sldId id="40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ET" id="{998E592A-A369-4C32-9F74-88685776F2E7}">
          <p14:sldIdLst>
            <p14:sldId id="461"/>
            <p14:sldId id="467"/>
            <p14:sldId id="459"/>
            <p14:sldId id="460"/>
            <p14:sldId id="462"/>
            <p14:sldId id="463"/>
            <p14:sldId id="466"/>
            <p14:sldId id="401"/>
          </p14:sldIdLst>
        </p14:section>
        <p14:section name="01. Intro &amp; outro" id="{182C367F-EE85-4EF9-903F-93018B389CDA}">
          <p14:sldIdLst/>
        </p14:section>
        <p14:section name="02. Photo's &amp; icons" id="{92967AB7-CBF4-4781-B769-D25B2704AC3C}">
          <p14:sldIdLst/>
        </p14:section>
        <p14:section name="03. Graphs &amp; tables" id="{C9C0A8AA-4E78-4CEE-980B-531931FF4192}">
          <p14:sldIdLst/>
        </p14:section>
        <p14:section name="04. Schematics &amp; diagrams" id="{F179E1C1-EE7E-4BF2-A9B3-2D53C09BC346}">
          <p14:sldIdLst/>
        </p14:section>
        <p14:section name="05. Maps" id="{A4821374-DBA3-49CA-A894-27ADB1B2AA10}">
          <p14:sldIdLst/>
        </p14:section>
        <p14:section name="06. ENG - Basic presentable slides" id="{0B55A127-A4A6-4762-A0F0-E94237FFA7E8}">
          <p14:sldIdLst/>
        </p14:section>
        <p14:section name="07. NL - Basic presentable slides" id="{49988F74-47C9-4B6D-BC02-D50430E93392}">
          <p14:sldIdLst/>
        </p14:section>
        <p14:section name="08. Project" id="{28E6A3D7-2C67-45F0-8766-56EA4E8AAB9B}">
          <p14:sldIdLst/>
        </p14:section>
        <p14:section name="09. Documents" id="{49C99B30-2F6C-4D7F-9AC5-41E0BC16470E}">
          <p14:sldIdLst/>
        </p14:section>
        <p14:section name="ICONEN" id="{C029E18A-0A52-44C7-8BB9-3F8BE11A209A}">
          <p14:sldIdLst/>
        </p14:section>
        <p14:section name="IMAGES" id="{6DAC65A1-4C8E-495F-9A6B-68B4CD53A8A6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3" orient="horz" pos="20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van den Berg" initials="DvdB" lastIdx="32" clrIdx="0">
    <p:extLst>
      <p:ext uri="{19B8F6BF-5375-455C-9EA6-DF929625EA0E}">
        <p15:presenceInfo xmlns:p15="http://schemas.microsoft.com/office/powerpoint/2012/main" userId="S::diana@pptsolutions.nl::23f41a6e-e258-490e-836a-3bfeb97dfcde" providerId="AD"/>
      </p:ext>
    </p:extLst>
  </p:cmAuthor>
  <p:cmAuthor id="2" name="Marlies Bredie" initials="MB" lastIdx="27" clrIdx="1">
    <p:extLst>
      <p:ext uri="{19B8F6BF-5375-455C-9EA6-DF929625EA0E}">
        <p15:presenceInfo xmlns:p15="http://schemas.microsoft.com/office/powerpoint/2012/main" userId="S::marlies@pptsolutions.nl::f210dbe7-1aa1-4d9f-a0f7-395e4e5eb9e3" providerId="AD"/>
      </p:ext>
    </p:extLst>
  </p:cmAuthor>
  <p:cmAuthor id="3" name="Daniël Stals" initials="DS" lastIdx="1" clrIdx="2">
    <p:extLst>
      <p:ext uri="{19B8F6BF-5375-455C-9EA6-DF929625EA0E}">
        <p15:presenceInfo xmlns:p15="http://schemas.microsoft.com/office/powerpoint/2012/main" userId="S::daniel@slidebuilder.com::7fbd95c0-914a-4e40-ab72-bf8a89aaf7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C8"/>
    <a:srgbClr val="B9FFDB"/>
    <a:srgbClr val="C1E6FF"/>
    <a:srgbClr val="D5ECDD"/>
    <a:srgbClr val="D1E4F2"/>
    <a:srgbClr val="FDF8DA"/>
    <a:srgbClr val="FCE4D4"/>
    <a:srgbClr val="F19153"/>
    <a:srgbClr val="FAD6D8"/>
    <a:srgbClr val="E5D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2" y="624"/>
      </p:cViewPr>
      <p:guideLst>
        <p:guide pos="3840"/>
        <p:guide orient="horz" pos="20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294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6682D7B-E977-D2B3-52AE-81B99D59B4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CB1A5D-217A-BD6B-BE79-B5803F5CC0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DBE62-0621-40F8-AD4B-A851F57CE9B8}" type="datetimeFigureOut">
              <a:rPr lang="nl-NL" smtClean="0"/>
              <a:t>07-04-2026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F7D2B9-83A9-5F50-E05C-1C6BC228B0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4EED98-30D5-911C-8F35-B346B9B6D9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30C33-FC72-4337-88DA-960C578D23EA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938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07-04-2026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 - Z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>
            <a:extLst>
              <a:ext uri="{FF2B5EF4-FFF2-40B4-BE49-F238E27FC236}">
                <a16:creationId xmlns:a16="http://schemas.microsoft.com/office/drawing/2014/main" id="{809A55DC-AA1C-3E07-8B14-81A5F5F8A444}"/>
              </a:ext>
            </a:extLst>
          </p:cNvPr>
          <p:cNvSpPr txBox="1">
            <a:spLocks/>
          </p:cNvSpPr>
          <p:nvPr userDrawn="1"/>
        </p:nvSpPr>
        <p:spPr>
          <a:xfrm>
            <a:off x="0" y="-367937"/>
            <a:ext cx="208670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 #3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8DB13761-E528-E6EE-A6FC-CE7E5E4690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8947" y="2589187"/>
            <a:ext cx="3472053" cy="342211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of speaker here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FDDB9DE4-EE0C-640F-963A-BADD6CE52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8947" y="3002633"/>
            <a:ext cx="2409331" cy="1669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F97DA82-84C5-4972-A41D-D2D51EA09891}" type="datetime3">
              <a:rPr lang="en-GB" smtClean="0"/>
              <a:pPr/>
              <a:t>7 April, 2026</a:t>
            </a:fld>
            <a:endParaRPr lang="en-GB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EEC8868-A337-D072-6DF6-53381DDE0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633" y="786160"/>
            <a:ext cx="3786867" cy="1661402"/>
          </a:xfrm>
        </p:spPr>
        <p:txBody>
          <a:bodyPr anchor="ctr"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The title of the presentation can be placed here</a:t>
            </a:r>
          </a:p>
        </p:txBody>
      </p:sp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BBD68CED-8AAF-EA33-2026-D09DEBE5FA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47" y="5597251"/>
            <a:ext cx="1594247" cy="81251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CE01A23E-D6B8-CA7B-0388-A16045BAB6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30510" y="786160"/>
            <a:ext cx="6870700" cy="4640351"/>
          </a:xfrm>
          <a:custGeom>
            <a:avLst/>
            <a:gdLst>
              <a:gd name="connsiteX0" fmla="*/ 1467044 w 5079872"/>
              <a:gd name="connsiteY0" fmla="*/ 0 h 3430857"/>
              <a:gd name="connsiteX1" fmla="*/ 3472581 w 5079872"/>
              <a:gd name="connsiteY1" fmla="*/ 0 h 3430857"/>
              <a:gd name="connsiteX2" fmla="*/ 3684853 w 5079872"/>
              <a:gd name="connsiteY2" fmla="*/ 212272 h 3430857"/>
              <a:gd name="connsiteX3" fmla="*/ 3684853 w 5079872"/>
              <a:gd name="connsiteY3" fmla="*/ 1368393 h 3430857"/>
              <a:gd name="connsiteX4" fmla="*/ 4275134 w 5079872"/>
              <a:gd name="connsiteY4" fmla="*/ 1368393 h 3430857"/>
              <a:gd name="connsiteX5" fmla="*/ 4275134 w 5079872"/>
              <a:gd name="connsiteY5" fmla="*/ 1368149 h 3430857"/>
              <a:gd name="connsiteX6" fmla="*/ 4364407 w 5079872"/>
              <a:gd name="connsiteY6" fmla="*/ 1368149 h 3430857"/>
              <a:gd name="connsiteX7" fmla="*/ 4460889 w 5079872"/>
              <a:gd name="connsiteY7" fmla="*/ 1304196 h 3430857"/>
              <a:gd name="connsiteX8" fmla="*/ 4468627 w 5079872"/>
              <a:gd name="connsiteY8" fmla="*/ 1265870 h 3430857"/>
              <a:gd name="connsiteX9" fmla="*/ 4468627 w 5079872"/>
              <a:gd name="connsiteY9" fmla="*/ 1143803 h 3430857"/>
              <a:gd name="connsiteX10" fmla="*/ 4592933 w 5079872"/>
              <a:gd name="connsiteY10" fmla="*/ 1019497 h 3430857"/>
              <a:gd name="connsiteX11" fmla="*/ 4955566 w 5079872"/>
              <a:gd name="connsiteY11" fmla="*/ 1019497 h 3430857"/>
              <a:gd name="connsiteX12" fmla="*/ 5079872 w 5079872"/>
              <a:gd name="connsiteY12" fmla="*/ 1143803 h 3430857"/>
              <a:gd name="connsiteX13" fmla="*/ 5079872 w 5079872"/>
              <a:gd name="connsiteY13" fmla="*/ 1302203 h 3430857"/>
              <a:gd name="connsiteX14" fmla="*/ 4955566 w 5079872"/>
              <a:gd name="connsiteY14" fmla="*/ 1426509 h 3430857"/>
              <a:gd name="connsiteX15" fmla="*/ 4665893 w 5079872"/>
              <a:gd name="connsiteY15" fmla="*/ 1426509 h 3430857"/>
              <a:gd name="connsiteX16" fmla="*/ 4637471 w 5079872"/>
              <a:gd name="connsiteY16" fmla="*/ 1432247 h 3430857"/>
              <a:gd name="connsiteX17" fmla="*/ 4573518 w 5079872"/>
              <a:gd name="connsiteY17" fmla="*/ 1528730 h 3430857"/>
              <a:gd name="connsiteX18" fmla="*/ 4573518 w 5079872"/>
              <a:gd name="connsiteY18" fmla="*/ 1598461 h 3430857"/>
              <a:gd name="connsiteX19" fmla="*/ 4569461 w 5079872"/>
              <a:gd name="connsiteY19" fmla="*/ 1598461 h 3430857"/>
              <a:gd name="connsiteX20" fmla="*/ 4569461 w 5079872"/>
              <a:gd name="connsiteY20" fmla="*/ 2820808 h 3430857"/>
              <a:gd name="connsiteX21" fmla="*/ 4372154 w 5079872"/>
              <a:gd name="connsiteY21" fmla="*/ 3018115 h 3430857"/>
              <a:gd name="connsiteX22" fmla="*/ 3684853 w 5079872"/>
              <a:gd name="connsiteY22" fmla="*/ 3018115 h 3430857"/>
              <a:gd name="connsiteX23" fmla="*/ 3684853 w 5079872"/>
              <a:gd name="connsiteY23" fmla="*/ 3218585 h 3430857"/>
              <a:gd name="connsiteX24" fmla="*/ 3472581 w 5079872"/>
              <a:gd name="connsiteY24" fmla="*/ 3430857 h 3430857"/>
              <a:gd name="connsiteX25" fmla="*/ 1467044 w 5079872"/>
              <a:gd name="connsiteY25" fmla="*/ 3430857 h 3430857"/>
              <a:gd name="connsiteX26" fmla="*/ 1254772 w 5079872"/>
              <a:gd name="connsiteY26" fmla="*/ 3218585 h 3430857"/>
              <a:gd name="connsiteX27" fmla="*/ 1254772 w 5079872"/>
              <a:gd name="connsiteY27" fmla="*/ 2481848 h 3430857"/>
              <a:gd name="connsiteX28" fmla="*/ 212272 w 5079872"/>
              <a:gd name="connsiteY28" fmla="*/ 2481848 h 3430857"/>
              <a:gd name="connsiteX29" fmla="*/ 0 w 5079872"/>
              <a:gd name="connsiteY29" fmla="*/ 2269576 h 3430857"/>
              <a:gd name="connsiteX30" fmla="*/ 0 w 5079872"/>
              <a:gd name="connsiteY30" fmla="*/ 919267 h 3430857"/>
              <a:gd name="connsiteX31" fmla="*/ 212272 w 5079872"/>
              <a:gd name="connsiteY31" fmla="*/ 706995 h 3430857"/>
              <a:gd name="connsiteX32" fmla="*/ 1254772 w 5079872"/>
              <a:gd name="connsiteY32" fmla="*/ 706995 h 3430857"/>
              <a:gd name="connsiteX33" fmla="*/ 1254772 w 5079872"/>
              <a:gd name="connsiteY33" fmla="*/ 212272 h 3430857"/>
              <a:gd name="connsiteX34" fmla="*/ 1467044 w 5079872"/>
              <a:gd name="connsiteY34" fmla="*/ 0 h 34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79872" h="3430857">
                <a:moveTo>
                  <a:pt x="1467044" y="0"/>
                </a:moveTo>
                <a:lnTo>
                  <a:pt x="3472581" y="0"/>
                </a:lnTo>
                <a:cubicBezTo>
                  <a:pt x="3589816" y="0"/>
                  <a:pt x="3684853" y="95037"/>
                  <a:pt x="3684853" y="212272"/>
                </a:cubicBezTo>
                <a:lnTo>
                  <a:pt x="3684853" y="1368393"/>
                </a:lnTo>
                <a:lnTo>
                  <a:pt x="4275134" y="1368393"/>
                </a:lnTo>
                <a:lnTo>
                  <a:pt x="4275134" y="1368149"/>
                </a:lnTo>
                <a:lnTo>
                  <a:pt x="4364407" y="1368149"/>
                </a:lnTo>
                <a:cubicBezTo>
                  <a:pt x="4407780" y="1368149"/>
                  <a:pt x="4444994" y="1341779"/>
                  <a:pt x="4460889" y="1304196"/>
                </a:cubicBezTo>
                <a:lnTo>
                  <a:pt x="4468627" y="1265870"/>
                </a:lnTo>
                <a:lnTo>
                  <a:pt x="4468627" y="1143803"/>
                </a:lnTo>
                <a:cubicBezTo>
                  <a:pt x="4468627" y="1075151"/>
                  <a:pt x="4524281" y="1019497"/>
                  <a:pt x="4592933" y="1019497"/>
                </a:cubicBezTo>
                <a:lnTo>
                  <a:pt x="4955566" y="1019497"/>
                </a:lnTo>
                <a:cubicBezTo>
                  <a:pt x="5024218" y="1019497"/>
                  <a:pt x="5079872" y="1075151"/>
                  <a:pt x="5079872" y="1143803"/>
                </a:cubicBezTo>
                <a:lnTo>
                  <a:pt x="5079872" y="1302203"/>
                </a:lnTo>
                <a:cubicBezTo>
                  <a:pt x="5079872" y="1370855"/>
                  <a:pt x="5024218" y="1426509"/>
                  <a:pt x="4955566" y="1426509"/>
                </a:cubicBezTo>
                <a:lnTo>
                  <a:pt x="4665893" y="1426509"/>
                </a:lnTo>
                <a:lnTo>
                  <a:pt x="4637471" y="1432247"/>
                </a:lnTo>
                <a:cubicBezTo>
                  <a:pt x="4599889" y="1448143"/>
                  <a:pt x="4573518" y="1485357"/>
                  <a:pt x="4573518" y="1528730"/>
                </a:cubicBezTo>
                <a:lnTo>
                  <a:pt x="4573518" y="1598461"/>
                </a:lnTo>
                <a:lnTo>
                  <a:pt x="4569461" y="1598461"/>
                </a:lnTo>
                <a:lnTo>
                  <a:pt x="4569461" y="2820808"/>
                </a:lnTo>
                <a:cubicBezTo>
                  <a:pt x="4569461" y="2929778"/>
                  <a:pt x="4481124" y="3018115"/>
                  <a:pt x="4372154" y="3018115"/>
                </a:cubicBezTo>
                <a:lnTo>
                  <a:pt x="3684853" y="3018115"/>
                </a:lnTo>
                <a:lnTo>
                  <a:pt x="3684853" y="3218585"/>
                </a:lnTo>
                <a:cubicBezTo>
                  <a:pt x="3684853" y="3335820"/>
                  <a:pt x="3589816" y="3430857"/>
                  <a:pt x="3472581" y="3430857"/>
                </a:cubicBezTo>
                <a:lnTo>
                  <a:pt x="1467044" y="3430857"/>
                </a:lnTo>
                <a:cubicBezTo>
                  <a:pt x="1349809" y="3430857"/>
                  <a:pt x="1254772" y="3335820"/>
                  <a:pt x="1254772" y="3218585"/>
                </a:cubicBezTo>
                <a:lnTo>
                  <a:pt x="1254772" y="2481848"/>
                </a:lnTo>
                <a:lnTo>
                  <a:pt x="212272" y="2481848"/>
                </a:lnTo>
                <a:cubicBezTo>
                  <a:pt x="95037" y="2481848"/>
                  <a:pt x="0" y="2386811"/>
                  <a:pt x="0" y="2269576"/>
                </a:cubicBezTo>
                <a:lnTo>
                  <a:pt x="0" y="919267"/>
                </a:lnTo>
                <a:cubicBezTo>
                  <a:pt x="0" y="802032"/>
                  <a:pt x="95037" y="706995"/>
                  <a:pt x="212272" y="706995"/>
                </a:cubicBezTo>
                <a:lnTo>
                  <a:pt x="1254772" y="706995"/>
                </a:lnTo>
                <a:lnTo>
                  <a:pt x="1254772" y="212272"/>
                </a:lnTo>
                <a:cubicBezTo>
                  <a:pt x="1254772" y="95037"/>
                  <a:pt x="1349809" y="0"/>
                  <a:pt x="14670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0229BCD2-4B05-F977-3CE3-3A4EB5C2C3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3522" y="1163197"/>
            <a:ext cx="938007" cy="1284365"/>
          </a:xfrm>
          <a:prstGeom prst="roundRect">
            <a:avLst>
              <a:gd name="adj" fmla="val 18021"/>
            </a:avLst>
          </a:prstGeom>
          <a:solidFill>
            <a:schemeClr val="accent3">
              <a:alpha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5D58449C-5EE6-14AA-6909-4DCD7E63B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2322" y="4142146"/>
            <a:ext cx="938007" cy="1929694"/>
          </a:xfrm>
          <a:prstGeom prst="roundRect">
            <a:avLst>
              <a:gd name="adj" fmla="val 18021"/>
            </a:avLst>
          </a:prstGeom>
          <a:solidFill>
            <a:srgbClr val="F5AD7E">
              <a:alpha val="75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8EE3C824-4997-DAA6-07F7-0616C6AE28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6109176" y="4559772"/>
            <a:ext cx="897219" cy="1616435"/>
          </a:xfrm>
          <a:prstGeom prst="roundRect">
            <a:avLst>
              <a:gd name="adj" fmla="val 18021"/>
            </a:avLst>
          </a:prstGeom>
          <a:solidFill>
            <a:schemeClr val="accent4">
              <a:alpha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7" name="Tijdelijke aanduiding voor tekst 57">
            <a:extLst>
              <a:ext uri="{FF2B5EF4-FFF2-40B4-BE49-F238E27FC236}">
                <a16:creationId xmlns:a16="http://schemas.microsoft.com/office/drawing/2014/main" id="{0CCA808C-E2BC-C898-DBCA-4705B97CF1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7077" y="568423"/>
            <a:ext cx="847721" cy="812512"/>
          </a:xfrm>
          <a:prstGeom prst="roundRect">
            <a:avLst>
              <a:gd name="adj" fmla="val 18246"/>
            </a:avLst>
          </a:prstGeom>
          <a:noFill/>
          <a:ln w="15875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8" name="Tijdelijke aanduiding voor tekst 57">
            <a:extLst>
              <a:ext uri="{FF2B5EF4-FFF2-40B4-BE49-F238E27FC236}">
                <a16:creationId xmlns:a16="http://schemas.microsoft.com/office/drawing/2014/main" id="{3B7A4FA5-386E-461C-F9AB-3049F1DAD6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7477" y="3022744"/>
            <a:ext cx="847721" cy="812512"/>
          </a:xfrm>
          <a:prstGeom prst="roundRect">
            <a:avLst>
              <a:gd name="adj" fmla="val 18246"/>
            </a:avLst>
          </a:prstGeom>
          <a:noFill/>
          <a:ln w="15875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9" name="Tijdelijke aanduiding voor tekst 57">
            <a:extLst>
              <a:ext uri="{FF2B5EF4-FFF2-40B4-BE49-F238E27FC236}">
                <a16:creationId xmlns:a16="http://schemas.microsoft.com/office/drawing/2014/main" id="{9B97111E-C749-04EE-8813-6C6931728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40293" y="5199038"/>
            <a:ext cx="658744" cy="812512"/>
          </a:xfrm>
          <a:prstGeom prst="roundRect">
            <a:avLst>
              <a:gd name="adj" fmla="val 18246"/>
            </a:avLst>
          </a:prstGeom>
          <a:noFill/>
          <a:ln w="15875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0" name="Tijdelijke aanduiding voor tekst 57">
            <a:extLst>
              <a:ext uri="{FF2B5EF4-FFF2-40B4-BE49-F238E27FC236}">
                <a16:creationId xmlns:a16="http://schemas.microsoft.com/office/drawing/2014/main" id="{7A9BA711-C408-B0C0-28F2-C3CEA1FA12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56493" y="1930610"/>
            <a:ext cx="694008" cy="960570"/>
          </a:xfrm>
          <a:prstGeom prst="roundRect">
            <a:avLst>
              <a:gd name="adj" fmla="val 18246"/>
            </a:avLst>
          </a:prstGeom>
          <a:noFill/>
          <a:ln w="15875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E7AFD3B6-53D8-431C-4C90-8E6C4D987C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71365" y="182947"/>
            <a:ext cx="1896881" cy="1206426"/>
          </a:xfrm>
          <a:custGeom>
            <a:avLst/>
            <a:gdLst>
              <a:gd name="connsiteX0" fmla="*/ 1496647 w 1896881"/>
              <a:gd name="connsiteY0" fmla="*/ 0 h 1206426"/>
              <a:gd name="connsiteX1" fmla="*/ 1763942 w 1896881"/>
              <a:gd name="connsiteY1" fmla="*/ 0 h 1206426"/>
              <a:gd name="connsiteX2" fmla="*/ 1896881 w 1896881"/>
              <a:gd name="connsiteY2" fmla="*/ 132939 h 1206426"/>
              <a:gd name="connsiteX3" fmla="*/ 1896881 w 1896881"/>
              <a:gd name="connsiteY3" fmla="*/ 241614 h 1206426"/>
              <a:gd name="connsiteX4" fmla="*/ 1763942 w 1896881"/>
              <a:gd name="connsiteY4" fmla="*/ 374554 h 1206426"/>
              <a:gd name="connsiteX5" fmla="*/ 1496647 w 1896881"/>
              <a:gd name="connsiteY5" fmla="*/ 374554 h 1206426"/>
              <a:gd name="connsiteX6" fmla="*/ 1490176 w 1896881"/>
              <a:gd name="connsiteY6" fmla="*/ 373248 h 1206426"/>
              <a:gd name="connsiteX7" fmla="*/ 1463822 w 1896881"/>
              <a:gd name="connsiteY7" fmla="*/ 378569 h 1206426"/>
              <a:gd name="connsiteX8" fmla="*/ 1382628 w 1896881"/>
              <a:gd name="connsiteY8" fmla="*/ 501060 h 1206426"/>
              <a:gd name="connsiteX9" fmla="*/ 1382628 w 1896881"/>
              <a:gd name="connsiteY9" fmla="*/ 555398 h 1206426"/>
              <a:gd name="connsiteX10" fmla="*/ 1380808 w 1896881"/>
              <a:gd name="connsiteY10" fmla="*/ 555398 h 1206426"/>
              <a:gd name="connsiteX11" fmla="*/ 1380808 w 1896881"/>
              <a:gd name="connsiteY11" fmla="*/ 1088113 h 1206426"/>
              <a:gd name="connsiteX12" fmla="*/ 1262494 w 1896881"/>
              <a:gd name="connsiteY12" fmla="*/ 1206426 h 1206426"/>
              <a:gd name="connsiteX13" fmla="*/ 118313 w 1896881"/>
              <a:gd name="connsiteY13" fmla="*/ 1206426 h 1206426"/>
              <a:gd name="connsiteX14" fmla="*/ 0 w 1896881"/>
              <a:gd name="connsiteY14" fmla="*/ 1088113 h 1206426"/>
              <a:gd name="connsiteX15" fmla="*/ 0 w 1896881"/>
              <a:gd name="connsiteY15" fmla="*/ 486940 h 1206426"/>
              <a:gd name="connsiteX16" fmla="*/ 118313 w 1896881"/>
              <a:gd name="connsiteY16" fmla="*/ 368625 h 1206426"/>
              <a:gd name="connsiteX17" fmla="*/ 1098029 w 1896881"/>
              <a:gd name="connsiteY17" fmla="*/ 368625 h 1206426"/>
              <a:gd name="connsiteX18" fmla="*/ 1098029 w 1896881"/>
              <a:gd name="connsiteY18" fmla="*/ 368122 h 1206426"/>
              <a:gd name="connsiteX19" fmla="*/ 1202409 w 1896881"/>
              <a:gd name="connsiteY19" fmla="*/ 368122 h 1206426"/>
              <a:gd name="connsiteX20" fmla="*/ 1360167 w 1896881"/>
              <a:gd name="connsiteY20" fmla="*/ 263554 h 1206426"/>
              <a:gd name="connsiteX21" fmla="*/ 1364152 w 1896881"/>
              <a:gd name="connsiteY21" fmla="*/ 243819 h 1206426"/>
              <a:gd name="connsiteX22" fmla="*/ 1363706 w 1896881"/>
              <a:gd name="connsiteY22" fmla="*/ 241614 h 1206426"/>
              <a:gd name="connsiteX23" fmla="*/ 1363706 w 1896881"/>
              <a:gd name="connsiteY23" fmla="*/ 132939 h 1206426"/>
              <a:gd name="connsiteX24" fmla="*/ 1496647 w 1896881"/>
              <a:gd name="connsiteY24" fmla="*/ 0 h 120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96881" h="1206426">
                <a:moveTo>
                  <a:pt x="1496647" y="0"/>
                </a:moveTo>
                <a:lnTo>
                  <a:pt x="1763942" y="0"/>
                </a:lnTo>
                <a:cubicBezTo>
                  <a:pt x="1837362" y="0"/>
                  <a:pt x="1896881" y="59519"/>
                  <a:pt x="1896881" y="132939"/>
                </a:cubicBezTo>
                <a:lnTo>
                  <a:pt x="1896881" y="241614"/>
                </a:lnTo>
                <a:cubicBezTo>
                  <a:pt x="1896881" y="315035"/>
                  <a:pt x="1837362" y="374554"/>
                  <a:pt x="1763942" y="374554"/>
                </a:cubicBezTo>
                <a:lnTo>
                  <a:pt x="1496647" y="374554"/>
                </a:lnTo>
                <a:lnTo>
                  <a:pt x="1490176" y="373248"/>
                </a:lnTo>
                <a:lnTo>
                  <a:pt x="1463822" y="378569"/>
                </a:lnTo>
                <a:cubicBezTo>
                  <a:pt x="1416107" y="398749"/>
                  <a:pt x="1382628" y="445996"/>
                  <a:pt x="1382628" y="501060"/>
                </a:cubicBezTo>
                <a:lnTo>
                  <a:pt x="1382628" y="555398"/>
                </a:lnTo>
                <a:lnTo>
                  <a:pt x="1380808" y="555398"/>
                </a:lnTo>
                <a:lnTo>
                  <a:pt x="1380808" y="1088113"/>
                </a:lnTo>
                <a:cubicBezTo>
                  <a:pt x="1380808" y="1153455"/>
                  <a:pt x="1327837" y="1206426"/>
                  <a:pt x="1262494" y="1206426"/>
                </a:cubicBezTo>
                <a:lnTo>
                  <a:pt x="118313" y="1206426"/>
                </a:lnTo>
                <a:cubicBezTo>
                  <a:pt x="52971" y="1206426"/>
                  <a:pt x="0" y="1153455"/>
                  <a:pt x="0" y="1088113"/>
                </a:cubicBezTo>
                <a:lnTo>
                  <a:pt x="0" y="486940"/>
                </a:lnTo>
                <a:cubicBezTo>
                  <a:pt x="0" y="421596"/>
                  <a:pt x="52971" y="368625"/>
                  <a:pt x="118313" y="368625"/>
                </a:cubicBezTo>
                <a:lnTo>
                  <a:pt x="1098029" y="368625"/>
                </a:lnTo>
                <a:lnTo>
                  <a:pt x="1098029" y="368122"/>
                </a:lnTo>
                <a:lnTo>
                  <a:pt x="1202409" y="368122"/>
                </a:lnTo>
                <a:cubicBezTo>
                  <a:pt x="1273328" y="368122"/>
                  <a:pt x="1334176" y="325004"/>
                  <a:pt x="1360167" y="263554"/>
                </a:cubicBezTo>
                <a:lnTo>
                  <a:pt x="1364152" y="243819"/>
                </a:lnTo>
                <a:lnTo>
                  <a:pt x="1363706" y="241614"/>
                </a:lnTo>
                <a:lnTo>
                  <a:pt x="1363706" y="132939"/>
                </a:lnTo>
                <a:cubicBezTo>
                  <a:pt x="1363706" y="59519"/>
                  <a:pt x="1423225" y="0"/>
                  <a:pt x="1496647" y="0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DB3FF11D-55B3-370E-6D07-ACFBC6E3AD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2168" y="5046312"/>
            <a:ext cx="523048" cy="760397"/>
          </a:xfrm>
          <a:prstGeom prst="roundRect">
            <a:avLst>
              <a:gd name="adj" fmla="val 21523"/>
            </a:avLst>
          </a:prstGeom>
          <a:solidFill>
            <a:srgbClr val="EE7628">
              <a:lumMod val="20000"/>
              <a:lumOff val="80000"/>
              <a:alpha val="85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19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0221E4E3-210D-E40D-C35E-C2E364D97C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29987" y="722312"/>
            <a:ext cx="7133319" cy="5083175"/>
          </a:xfrm>
          <a:prstGeom prst="roundRect">
            <a:avLst>
              <a:gd name="adj" fmla="val 3394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lIns="1332000" tIns="0" rIns="1332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FF9DFAA-B23B-484A-876E-86682D7D6ED8}"/>
              </a:ext>
            </a:extLst>
          </p:cNvPr>
          <p:cNvSpPr/>
          <p:nvPr userDrawn="1"/>
        </p:nvSpPr>
        <p:spPr>
          <a:xfrm>
            <a:off x="0" y="-367937"/>
            <a:ext cx="1288110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Image (l)</a:t>
            </a:r>
          </a:p>
        </p:txBody>
      </p:sp>
      <p:sp>
        <p:nvSpPr>
          <p:cNvPr id="153" name="Tijdelijke aanduiding voor tekst 15">
            <a:extLst>
              <a:ext uri="{FF2B5EF4-FFF2-40B4-BE49-F238E27FC236}">
                <a16:creationId xmlns:a16="http://schemas.microsoft.com/office/drawing/2014/main" id="{52BAAFD8-0FBE-92C7-146C-3747D304DD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5" name="Tijdelijke aanduiding voor tekst 12">
            <a:extLst>
              <a:ext uri="{FF2B5EF4-FFF2-40B4-BE49-F238E27FC236}">
                <a16:creationId xmlns:a16="http://schemas.microsoft.com/office/drawing/2014/main" id="{05E61418-C0E0-C2F3-7C6B-12AEC15AB1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CD445FED-8D66-ACF0-1C4E-3A9EE72B3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2853637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</a:t>
            </a:r>
          </a:p>
        </p:txBody>
      </p:sp>
      <p:sp>
        <p:nvSpPr>
          <p:cNvPr id="49" name="Tijdelijke aanduiding voor tekst 19">
            <a:extLst>
              <a:ext uri="{FF2B5EF4-FFF2-40B4-BE49-F238E27FC236}">
                <a16:creationId xmlns:a16="http://schemas.microsoft.com/office/drawing/2014/main" id="{A6C87866-9E96-89AD-D9AA-1CD4B1042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6840" y="5054643"/>
            <a:ext cx="1997075" cy="548005"/>
          </a:xfrm>
        </p:spPr>
        <p:txBody>
          <a:bodyPr anchor="b"/>
          <a:lstStyle>
            <a:lvl1pPr marL="0" indent="0">
              <a:lnSpc>
                <a:spcPts val="1400"/>
              </a:lnSpc>
              <a:buNone/>
              <a:defRPr sz="1100">
                <a:solidFill>
                  <a:schemeClr val="bg2"/>
                </a:solidFill>
                <a:effectLst>
                  <a:outerShdw blurRad="228600" dir="5400000" algn="ctr" rotWithShape="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</a:t>
            </a:r>
            <a:r>
              <a:rPr lang="nl-NL" dirty="0"/>
              <a:t> </a:t>
            </a:r>
            <a:r>
              <a:rPr lang="nl-NL" dirty="0" err="1"/>
              <a:t>adipisci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Pellentes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ullamcorp</a:t>
            </a:r>
            <a:r>
              <a:rPr lang="nl-NL" dirty="0"/>
              <a:t> temp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AEFBB-1CC1-6A55-7659-C9F235909E2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20000" y="1991183"/>
            <a:ext cx="3102405" cy="381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28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ounded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D83A196-0A48-69BC-54A6-5B14D8C6FE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3040" y="208280"/>
            <a:ext cx="11805920" cy="6441440"/>
          </a:xfrm>
          <a:custGeom>
            <a:avLst/>
            <a:gdLst>
              <a:gd name="connsiteX0" fmla="*/ 301459 w 11805920"/>
              <a:gd name="connsiteY0" fmla="*/ 0 h 6441440"/>
              <a:gd name="connsiteX1" fmla="*/ 11504461 w 11805920"/>
              <a:gd name="connsiteY1" fmla="*/ 0 h 6441440"/>
              <a:gd name="connsiteX2" fmla="*/ 11805920 w 11805920"/>
              <a:gd name="connsiteY2" fmla="*/ 301459 h 6441440"/>
              <a:gd name="connsiteX3" fmla="*/ 11805920 w 11805920"/>
              <a:gd name="connsiteY3" fmla="*/ 6139981 h 6441440"/>
              <a:gd name="connsiteX4" fmla="*/ 11504461 w 11805920"/>
              <a:gd name="connsiteY4" fmla="*/ 6441440 h 6441440"/>
              <a:gd name="connsiteX5" fmla="*/ 301459 w 11805920"/>
              <a:gd name="connsiteY5" fmla="*/ 6441440 h 6441440"/>
              <a:gd name="connsiteX6" fmla="*/ 0 w 11805920"/>
              <a:gd name="connsiteY6" fmla="*/ 6139981 h 6441440"/>
              <a:gd name="connsiteX7" fmla="*/ 0 w 11805920"/>
              <a:gd name="connsiteY7" fmla="*/ 301459 h 6441440"/>
              <a:gd name="connsiteX8" fmla="*/ 301459 w 11805920"/>
              <a:gd name="connsiteY8" fmla="*/ 0 h 644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5920" h="6441440">
                <a:moveTo>
                  <a:pt x="301459" y="0"/>
                </a:moveTo>
                <a:lnTo>
                  <a:pt x="11504461" y="0"/>
                </a:lnTo>
                <a:cubicBezTo>
                  <a:pt x="11670952" y="0"/>
                  <a:pt x="11805920" y="134968"/>
                  <a:pt x="11805920" y="301459"/>
                </a:cubicBezTo>
                <a:lnTo>
                  <a:pt x="11805920" y="6139981"/>
                </a:lnTo>
                <a:cubicBezTo>
                  <a:pt x="11805920" y="6306472"/>
                  <a:pt x="11670952" y="6441440"/>
                  <a:pt x="11504461" y="6441440"/>
                </a:cubicBezTo>
                <a:lnTo>
                  <a:pt x="301459" y="6441440"/>
                </a:lnTo>
                <a:cubicBezTo>
                  <a:pt x="134968" y="6441440"/>
                  <a:pt x="0" y="6306472"/>
                  <a:pt x="0" y="6139981"/>
                </a:cubicBezTo>
                <a:lnTo>
                  <a:pt x="0" y="301459"/>
                </a:lnTo>
                <a:cubicBezTo>
                  <a:pt x="0" y="134968"/>
                  <a:pt x="134968" y="0"/>
                  <a:pt x="30145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6C0F707-B0B6-4437-92EC-6DC7FCF35DD2}"/>
              </a:ext>
            </a:extLst>
          </p:cNvPr>
          <p:cNvSpPr/>
          <p:nvPr userDrawn="1"/>
        </p:nvSpPr>
        <p:spPr>
          <a:xfrm>
            <a:off x="0" y="-367937"/>
            <a:ext cx="1293752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Image rounded</a:t>
            </a:r>
            <a:endParaRPr lang="en-GB" sz="2400" b="1" cap="none" baseline="0" noProof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7" name="Tijdelijke aanduiding voor tekst 15">
            <a:extLst>
              <a:ext uri="{FF2B5EF4-FFF2-40B4-BE49-F238E27FC236}">
                <a16:creationId xmlns:a16="http://schemas.microsoft.com/office/drawing/2014/main" id="{556F8572-CE32-448F-67F4-2E2565A69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1" name="Tijdelijke aanduiding voor tekst 12">
            <a:extLst>
              <a:ext uri="{FF2B5EF4-FFF2-40B4-BE49-F238E27FC236}">
                <a16:creationId xmlns:a16="http://schemas.microsoft.com/office/drawing/2014/main" id="{712CF7BF-F408-9352-F5D4-4AE1AC2CA7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2" name="Tijdelijke aanduiding voor titel 1">
            <a:extLst>
              <a:ext uri="{FF2B5EF4-FFF2-40B4-BE49-F238E27FC236}">
                <a16:creationId xmlns:a16="http://schemas.microsoft.com/office/drawing/2014/main" id="{EA4CC151-4A54-758F-AAA8-86BD1EB164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FD9FF130-CBEA-70AB-06BD-E816BFAC3F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8536" y="4986370"/>
            <a:ext cx="3287065" cy="1320208"/>
          </a:xfrm>
        </p:spPr>
        <p:txBody>
          <a:bodyPr anchor="b"/>
          <a:lstStyle>
            <a:lvl1pPr marL="0" indent="0" algn="r">
              <a:lnSpc>
                <a:spcPts val="2500"/>
              </a:lnSpc>
              <a:buNone/>
              <a:defRPr sz="1800">
                <a:solidFill>
                  <a:schemeClr val="bg2"/>
                </a:solidFill>
                <a:effectLst>
                  <a:outerShdw blurRad="228600" dir="5400000" algn="ctr" rotWithShape="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</a:t>
            </a:r>
            <a:r>
              <a:rPr lang="nl-NL" dirty="0"/>
              <a:t> </a:t>
            </a:r>
            <a:r>
              <a:rPr lang="nl-NL" dirty="0" err="1"/>
              <a:t>adipisci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Pellentes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ullamcorp</a:t>
            </a:r>
            <a:r>
              <a:rPr lang="nl-NL" dirty="0"/>
              <a:t> temp</a:t>
            </a:r>
          </a:p>
        </p:txBody>
      </p:sp>
    </p:spTree>
    <p:extLst>
      <p:ext uri="{BB962C8B-B14F-4D97-AF65-F5344CB8AC3E}">
        <p14:creationId xmlns:p14="http://schemas.microsoft.com/office/powerpoint/2010/main" val="42319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jdelijke aanduiding voor tekst 10">
            <a:extLst>
              <a:ext uri="{FF2B5EF4-FFF2-40B4-BE49-F238E27FC236}">
                <a16:creationId xmlns:a16="http://schemas.microsoft.com/office/drawing/2014/main" id="{DD22A24E-8C6D-2D69-A0D2-221BFECA6072}"/>
              </a:ext>
            </a:extLst>
          </p:cNvPr>
          <p:cNvSpPr txBox="1">
            <a:spLocks/>
          </p:cNvSpPr>
          <p:nvPr userDrawn="1"/>
        </p:nvSpPr>
        <p:spPr>
          <a:xfrm>
            <a:off x="708207" y="1587316"/>
            <a:ext cx="5256000" cy="4218171"/>
          </a:xfrm>
          <a:prstGeom prst="roundRect">
            <a:avLst>
              <a:gd name="adj" fmla="val 3563"/>
            </a:avLst>
          </a:prstGeom>
          <a:solidFill>
            <a:schemeClr val="bg2">
              <a:alpha val="20000"/>
            </a:schemeClr>
          </a:solidFill>
          <a:ln>
            <a:solidFill>
              <a:schemeClr val="bg2"/>
            </a:solidFill>
          </a:ln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374643" y="1587316"/>
            <a:ext cx="5088663" cy="4218172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insert a chart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63BADF68-353D-4DA2-BB2E-F5EB4E769F9D}"/>
              </a:ext>
            </a:extLst>
          </p:cNvPr>
          <p:cNvSpPr/>
          <p:nvPr userDrawn="1"/>
        </p:nvSpPr>
        <p:spPr>
          <a:xfrm>
            <a:off x="0" y="-367937"/>
            <a:ext cx="1008161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Chart</a:t>
            </a:r>
          </a:p>
        </p:txBody>
      </p:sp>
      <p:sp>
        <p:nvSpPr>
          <p:cNvPr id="162" name="Tijdelijke aanduiding voor tekst 15">
            <a:extLst>
              <a:ext uri="{FF2B5EF4-FFF2-40B4-BE49-F238E27FC236}">
                <a16:creationId xmlns:a16="http://schemas.microsoft.com/office/drawing/2014/main" id="{D32D5C8F-9587-A180-3D00-3270A2E195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4" name="Tijdelijke aanduiding voor tekst 12">
            <a:extLst>
              <a:ext uri="{FF2B5EF4-FFF2-40B4-BE49-F238E27FC236}">
                <a16:creationId xmlns:a16="http://schemas.microsoft.com/office/drawing/2014/main" id="{E468CE47-191F-AF66-7FF6-E64C3ABAA6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5" name="Tijdelijke aanduiding voor titel 1">
            <a:extLst>
              <a:ext uri="{FF2B5EF4-FFF2-40B4-BE49-F238E27FC236}">
                <a16:creationId xmlns:a16="http://schemas.microsoft.com/office/drawing/2014/main" id="{357C814E-74E7-F980-B291-B262ED184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77" name="Tijdelijke aanduiding voor tekst 2">
            <a:extLst>
              <a:ext uri="{FF2B5EF4-FFF2-40B4-BE49-F238E27FC236}">
                <a16:creationId xmlns:a16="http://schemas.microsoft.com/office/drawing/2014/main" id="{3F0D1914-3129-B98B-381A-52BC620A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13" y="1768035"/>
            <a:ext cx="4814291" cy="3885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74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20000" y="1592263"/>
            <a:ext cx="10740163" cy="4213225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insert a chart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9A342EB-9B41-44C2-B2A9-858B1361CF25}"/>
              </a:ext>
            </a:extLst>
          </p:cNvPr>
          <p:cNvSpPr/>
          <p:nvPr userDrawn="1"/>
        </p:nvSpPr>
        <p:spPr>
          <a:xfrm>
            <a:off x="0" y="-367937"/>
            <a:ext cx="464871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Chart</a:t>
            </a:r>
          </a:p>
        </p:txBody>
      </p:sp>
      <p:sp>
        <p:nvSpPr>
          <p:cNvPr id="83" name="Tijdelijke aanduiding voor tekst 15">
            <a:extLst>
              <a:ext uri="{FF2B5EF4-FFF2-40B4-BE49-F238E27FC236}">
                <a16:creationId xmlns:a16="http://schemas.microsoft.com/office/drawing/2014/main" id="{579430E7-8EBE-56B9-E78A-5EC29B7D7B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8" name="Tijdelijke aanduiding voor tekst 12">
            <a:extLst>
              <a:ext uri="{FF2B5EF4-FFF2-40B4-BE49-F238E27FC236}">
                <a16:creationId xmlns:a16="http://schemas.microsoft.com/office/drawing/2014/main" id="{8A475433-777F-81AD-34FE-923D1959FA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9" name="Tijdelijke aanduiding voor titel 1">
            <a:extLst>
              <a:ext uri="{FF2B5EF4-FFF2-40B4-BE49-F238E27FC236}">
                <a16:creationId xmlns:a16="http://schemas.microsoft.com/office/drawing/2014/main" id="{F25DE2C0-496A-DBF0-54F6-433F88635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10886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411304" y="1600200"/>
            <a:ext cx="5052002" cy="4205288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insert a table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F49FB710-18E2-402D-96B9-AD8032E6154C}"/>
              </a:ext>
            </a:extLst>
          </p:cNvPr>
          <p:cNvSpPr/>
          <p:nvPr userDrawn="1"/>
        </p:nvSpPr>
        <p:spPr>
          <a:xfrm>
            <a:off x="0" y="-367937"/>
            <a:ext cx="99264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Table</a:t>
            </a:r>
          </a:p>
        </p:txBody>
      </p:sp>
      <p:sp>
        <p:nvSpPr>
          <p:cNvPr id="188" name="Tijdelijke aanduiding voor tekst 15">
            <a:extLst>
              <a:ext uri="{FF2B5EF4-FFF2-40B4-BE49-F238E27FC236}">
                <a16:creationId xmlns:a16="http://schemas.microsoft.com/office/drawing/2014/main" id="{2D0FFCF1-E4B3-1F91-A31A-2DC8766D39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90" name="Tijdelijke aanduiding voor tekst 12">
            <a:extLst>
              <a:ext uri="{FF2B5EF4-FFF2-40B4-BE49-F238E27FC236}">
                <a16:creationId xmlns:a16="http://schemas.microsoft.com/office/drawing/2014/main" id="{4884572F-5538-B8D8-EA3C-C66FB567A0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91" name="Tijdelijke aanduiding voor tekst 10">
            <a:extLst>
              <a:ext uri="{FF2B5EF4-FFF2-40B4-BE49-F238E27FC236}">
                <a16:creationId xmlns:a16="http://schemas.microsoft.com/office/drawing/2014/main" id="{C561E7FB-7044-4D69-F010-3F093F0DF104}"/>
              </a:ext>
            </a:extLst>
          </p:cNvPr>
          <p:cNvSpPr txBox="1">
            <a:spLocks/>
          </p:cNvSpPr>
          <p:nvPr userDrawn="1"/>
        </p:nvSpPr>
        <p:spPr>
          <a:xfrm>
            <a:off x="708207" y="1587316"/>
            <a:ext cx="5256000" cy="4218171"/>
          </a:xfrm>
          <a:prstGeom prst="roundRect">
            <a:avLst>
              <a:gd name="adj" fmla="val 3563"/>
            </a:avLst>
          </a:prstGeom>
          <a:solidFill>
            <a:schemeClr val="bg2">
              <a:alpha val="20000"/>
            </a:schemeClr>
          </a:solidFill>
          <a:ln>
            <a:solidFill>
              <a:schemeClr val="bg2"/>
            </a:solidFill>
          </a:ln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193" name="Tijdelijke aanduiding voor titel 1">
            <a:extLst>
              <a:ext uri="{FF2B5EF4-FFF2-40B4-BE49-F238E27FC236}">
                <a16:creationId xmlns:a16="http://schemas.microsoft.com/office/drawing/2014/main" id="{769C3E5A-A9E4-BDDE-8141-F68AFBCA0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77" name="Tijdelijke aanduiding voor tekst 2">
            <a:extLst>
              <a:ext uri="{FF2B5EF4-FFF2-40B4-BE49-F238E27FC236}">
                <a16:creationId xmlns:a16="http://schemas.microsoft.com/office/drawing/2014/main" id="{041F2CD3-5AA3-2BD2-0244-3233E44CE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446" y="1768035"/>
            <a:ext cx="4864021" cy="39025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85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20000" y="1592263"/>
            <a:ext cx="10752000" cy="4213225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insert a table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12E345A-A902-49E6-B076-DB78F9787E96}"/>
              </a:ext>
            </a:extLst>
          </p:cNvPr>
          <p:cNvSpPr/>
          <p:nvPr userDrawn="1"/>
        </p:nvSpPr>
        <p:spPr>
          <a:xfrm>
            <a:off x="0" y="-367937"/>
            <a:ext cx="44935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Table</a:t>
            </a:r>
          </a:p>
        </p:txBody>
      </p:sp>
      <p:sp>
        <p:nvSpPr>
          <p:cNvPr id="114" name="Tijdelijke aanduiding voor tekst 15">
            <a:extLst>
              <a:ext uri="{FF2B5EF4-FFF2-40B4-BE49-F238E27FC236}">
                <a16:creationId xmlns:a16="http://schemas.microsoft.com/office/drawing/2014/main" id="{BFDCCA62-F731-F049-66D2-2EE27A043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16" name="Tijdelijke aanduiding voor tekst 12">
            <a:extLst>
              <a:ext uri="{FF2B5EF4-FFF2-40B4-BE49-F238E27FC236}">
                <a16:creationId xmlns:a16="http://schemas.microsoft.com/office/drawing/2014/main" id="{FFA6DD61-9692-A724-CC01-3518C9B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17" name="Tijdelijke aanduiding voor titel 1">
            <a:extLst>
              <a:ext uri="{FF2B5EF4-FFF2-40B4-BE49-F238E27FC236}">
                <a16:creationId xmlns:a16="http://schemas.microsoft.com/office/drawing/2014/main" id="{58907242-505A-703E-E86E-4C5345275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18766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media 17">
            <a:extLst>
              <a:ext uri="{FF2B5EF4-FFF2-40B4-BE49-F238E27FC236}">
                <a16:creationId xmlns:a16="http://schemas.microsoft.com/office/drawing/2014/main" id="{90C20542-8FBD-606F-EC56-4FD27E60CD2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93040" y="208281"/>
            <a:ext cx="11805920" cy="6441440"/>
          </a:xfrm>
          <a:custGeom>
            <a:avLst/>
            <a:gdLst>
              <a:gd name="connsiteX0" fmla="*/ 229509 w 11805920"/>
              <a:gd name="connsiteY0" fmla="*/ 0 h 6441440"/>
              <a:gd name="connsiteX1" fmla="*/ 11576411 w 11805920"/>
              <a:gd name="connsiteY1" fmla="*/ 0 h 6441440"/>
              <a:gd name="connsiteX2" fmla="*/ 11805920 w 11805920"/>
              <a:gd name="connsiteY2" fmla="*/ 229509 h 6441440"/>
              <a:gd name="connsiteX3" fmla="*/ 11805920 w 11805920"/>
              <a:gd name="connsiteY3" fmla="*/ 6211931 h 6441440"/>
              <a:gd name="connsiteX4" fmla="*/ 11576411 w 11805920"/>
              <a:gd name="connsiteY4" fmla="*/ 6441440 h 6441440"/>
              <a:gd name="connsiteX5" fmla="*/ 229509 w 11805920"/>
              <a:gd name="connsiteY5" fmla="*/ 6441440 h 6441440"/>
              <a:gd name="connsiteX6" fmla="*/ 0 w 11805920"/>
              <a:gd name="connsiteY6" fmla="*/ 6211931 h 6441440"/>
              <a:gd name="connsiteX7" fmla="*/ 0 w 11805920"/>
              <a:gd name="connsiteY7" fmla="*/ 229509 h 6441440"/>
              <a:gd name="connsiteX8" fmla="*/ 229509 w 11805920"/>
              <a:gd name="connsiteY8" fmla="*/ 0 h 644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5920" h="6441440">
                <a:moveTo>
                  <a:pt x="229509" y="0"/>
                </a:moveTo>
                <a:lnTo>
                  <a:pt x="11576411" y="0"/>
                </a:lnTo>
                <a:cubicBezTo>
                  <a:pt x="11703165" y="0"/>
                  <a:pt x="11805920" y="102755"/>
                  <a:pt x="11805920" y="229509"/>
                </a:cubicBezTo>
                <a:lnTo>
                  <a:pt x="11805920" y="6211931"/>
                </a:lnTo>
                <a:cubicBezTo>
                  <a:pt x="11805920" y="6338685"/>
                  <a:pt x="11703165" y="6441440"/>
                  <a:pt x="11576411" y="6441440"/>
                </a:cubicBezTo>
                <a:lnTo>
                  <a:pt x="229509" y="6441440"/>
                </a:lnTo>
                <a:cubicBezTo>
                  <a:pt x="102755" y="6441440"/>
                  <a:pt x="0" y="6338685"/>
                  <a:pt x="0" y="6211931"/>
                </a:cubicBezTo>
                <a:lnTo>
                  <a:pt x="0" y="229509"/>
                </a:lnTo>
                <a:cubicBezTo>
                  <a:pt x="0" y="102755"/>
                  <a:pt x="102755" y="0"/>
                  <a:pt x="2295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insert a video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E1C8AC8-04B4-446D-A79B-1E7D02AFC6C6}"/>
              </a:ext>
            </a:extLst>
          </p:cNvPr>
          <p:cNvSpPr/>
          <p:nvPr userDrawn="1"/>
        </p:nvSpPr>
        <p:spPr>
          <a:xfrm>
            <a:off x="0" y="-367937"/>
            <a:ext cx="49532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Video</a:t>
            </a:r>
          </a:p>
        </p:txBody>
      </p:sp>
      <p:sp>
        <p:nvSpPr>
          <p:cNvPr id="124" name="Tijdelijke aanduiding voor tekst 15">
            <a:extLst>
              <a:ext uri="{FF2B5EF4-FFF2-40B4-BE49-F238E27FC236}">
                <a16:creationId xmlns:a16="http://schemas.microsoft.com/office/drawing/2014/main" id="{75CCF85D-1CA7-297E-3348-700D8D20D7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26" name="Tijdelijke aanduiding voor tekst 12">
            <a:extLst>
              <a:ext uri="{FF2B5EF4-FFF2-40B4-BE49-F238E27FC236}">
                <a16:creationId xmlns:a16="http://schemas.microsoft.com/office/drawing/2014/main" id="{31730B5A-B286-950B-1153-63AE9FAF0B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27" name="Tijdelijke aanduiding voor titel 1">
            <a:extLst>
              <a:ext uri="{FF2B5EF4-FFF2-40B4-BE49-F238E27FC236}">
                <a16:creationId xmlns:a16="http://schemas.microsoft.com/office/drawing/2014/main" id="{CDE5DA8E-7239-158F-477B-70EB02404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4158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#1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E82F239-2B35-4039-9A61-4FB8C953EA19}"/>
              </a:ext>
            </a:extLst>
          </p:cNvPr>
          <p:cNvSpPr/>
          <p:nvPr userDrawn="1"/>
        </p:nvSpPr>
        <p:spPr>
          <a:xfrm>
            <a:off x="0" y="-367937"/>
            <a:ext cx="1041952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Title only #1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573DD9B-8FD8-C1EC-787F-42558CEE97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006BF5D0-EB26-15A3-7A8D-8BB3E7B9D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EA77320-FBE8-05C5-BBB6-342D7D485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7720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E82F239-2B35-4039-9A61-4FB8C953EA19}"/>
              </a:ext>
            </a:extLst>
          </p:cNvPr>
          <p:cNvSpPr/>
          <p:nvPr userDrawn="1"/>
        </p:nvSpPr>
        <p:spPr>
          <a:xfrm>
            <a:off x="0" y="-367937"/>
            <a:ext cx="818750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Logo only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573DD9B-8FD8-C1EC-787F-42558CEE97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72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900DC432-64D9-DEB8-549D-C08F1A5825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964" y="226650"/>
            <a:ext cx="11805920" cy="6424295"/>
          </a:xfrm>
          <a:custGeom>
            <a:avLst/>
            <a:gdLst>
              <a:gd name="connsiteX0" fmla="*/ 228898 w 11805920"/>
              <a:gd name="connsiteY0" fmla="*/ 0 h 6424295"/>
              <a:gd name="connsiteX1" fmla="*/ 11577022 w 11805920"/>
              <a:gd name="connsiteY1" fmla="*/ 0 h 6424295"/>
              <a:gd name="connsiteX2" fmla="*/ 11805920 w 11805920"/>
              <a:gd name="connsiteY2" fmla="*/ 228898 h 6424295"/>
              <a:gd name="connsiteX3" fmla="*/ 11805920 w 11805920"/>
              <a:gd name="connsiteY3" fmla="*/ 6195397 h 6424295"/>
              <a:gd name="connsiteX4" fmla="*/ 11577022 w 11805920"/>
              <a:gd name="connsiteY4" fmla="*/ 6424295 h 6424295"/>
              <a:gd name="connsiteX5" fmla="*/ 228898 w 11805920"/>
              <a:gd name="connsiteY5" fmla="*/ 6424295 h 6424295"/>
              <a:gd name="connsiteX6" fmla="*/ 0 w 11805920"/>
              <a:gd name="connsiteY6" fmla="*/ 6195397 h 6424295"/>
              <a:gd name="connsiteX7" fmla="*/ 0 w 11805920"/>
              <a:gd name="connsiteY7" fmla="*/ 228898 h 6424295"/>
              <a:gd name="connsiteX8" fmla="*/ 228898 w 11805920"/>
              <a:gd name="connsiteY8" fmla="*/ 0 h 64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5920" h="6424295">
                <a:moveTo>
                  <a:pt x="228898" y="0"/>
                </a:moveTo>
                <a:lnTo>
                  <a:pt x="11577022" y="0"/>
                </a:lnTo>
                <a:cubicBezTo>
                  <a:pt x="11703439" y="0"/>
                  <a:pt x="11805920" y="102481"/>
                  <a:pt x="11805920" y="228898"/>
                </a:cubicBezTo>
                <a:lnTo>
                  <a:pt x="11805920" y="6195397"/>
                </a:lnTo>
                <a:cubicBezTo>
                  <a:pt x="11805920" y="6321814"/>
                  <a:pt x="11703439" y="6424295"/>
                  <a:pt x="11577022" y="6424295"/>
                </a:cubicBezTo>
                <a:lnTo>
                  <a:pt x="228898" y="6424295"/>
                </a:lnTo>
                <a:cubicBezTo>
                  <a:pt x="102481" y="6424295"/>
                  <a:pt x="0" y="6321814"/>
                  <a:pt x="0" y="6195397"/>
                </a:cubicBezTo>
                <a:lnTo>
                  <a:pt x="0" y="228898"/>
                </a:lnTo>
                <a:cubicBezTo>
                  <a:pt x="0" y="102481"/>
                  <a:pt x="102481" y="0"/>
                  <a:pt x="2288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4EBAB7B-E444-E96B-C898-8FC6E56704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945" y="722313"/>
            <a:ext cx="1594247" cy="812322"/>
          </a:xfrm>
          <a:custGeom>
            <a:avLst/>
            <a:gdLst>
              <a:gd name="connsiteX0" fmla="*/ 405202 w 4262138"/>
              <a:gd name="connsiteY0" fmla="*/ 0 h 2171700"/>
              <a:gd name="connsiteX1" fmla="*/ 2718550 w 4262138"/>
              <a:gd name="connsiteY1" fmla="*/ 0 h 2171700"/>
              <a:gd name="connsiteX2" fmla="*/ 3123745 w 4262138"/>
              <a:gd name="connsiteY2" fmla="*/ 405781 h 2171700"/>
              <a:gd name="connsiteX3" fmla="*/ 3123745 w 4262138"/>
              <a:gd name="connsiteY3" fmla="*/ 906766 h 2171700"/>
              <a:gd name="connsiteX4" fmla="*/ 3529526 w 4262138"/>
              <a:gd name="connsiteY4" fmla="*/ 1312540 h 2171700"/>
              <a:gd name="connsiteX5" fmla="*/ 3936465 w 4262138"/>
              <a:gd name="connsiteY5" fmla="*/ 1312540 h 2171700"/>
              <a:gd name="connsiteX6" fmla="*/ 4262138 w 4262138"/>
              <a:gd name="connsiteY6" fmla="*/ 1638213 h 2171700"/>
              <a:gd name="connsiteX7" fmla="*/ 4262138 w 4262138"/>
              <a:gd name="connsiteY7" fmla="*/ 1846034 h 2171700"/>
              <a:gd name="connsiteX8" fmla="*/ 3936465 w 4262138"/>
              <a:gd name="connsiteY8" fmla="*/ 2171700 h 2171700"/>
              <a:gd name="connsiteX9" fmla="*/ 3449997 w 4262138"/>
              <a:gd name="connsiteY9" fmla="*/ 2171700 h 2171700"/>
              <a:gd name="connsiteX10" fmla="*/ 3124330 w 4262138"/>
              <a:gd name="connsiteY10" fmla="*/ 1846034 h 2171700"/>
              <a:gd name="connsiteX11" fmla="*/ 3124330 w 4262138"/>
              <a:gd name="connsiteY11" fmla="*/ 1717742 h 2171700"/>
              <a:gd name="connsiteX12" fmla="*/ 2719129 w 4262138"/>
              <a:gd name="connsiteY12" fmla="*/ 1312540 h 2171700"/>
              <a:gd name="connsiteX13" fmla="*/ 405202 w 4262138"/>
              <a:gd name="connsiteY13" fmla="*/ 1312540 h 2171700"/>
              <a:gd name="connsiteX14" fmla="*/ 0 w 4262138"/>
              <a:gd name="connsiteY14" fmla="*/ 906766 h 2171700"/>
              <a:gd name="connsiteX15" fmla="*/ 0 w 4262138"/>
              <a:gd name="connsiteY15" fmla="*/ 405781 h 2171700"/>
              <a:gd name="connsiteX16" fmla="*/ 405202 w 4262138"/>
              <a:gd name="connsiteY16" fmla="*/ 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2138" h="2171700">
                <a:moveTo>
                  <a:pt x="405202" y="0"/>
                </a:moveTo>
                <a:lnTo>
                  <a:pt x="2718550" y="0"/>
                </a:lnTo>
                <a:cubicBezTo>
                  <a:pt x="2942625" y="0"/>
                  <a:pt x="3123745" y="181699"/>
                  <a:pt x="3123745" y="405781"/>
                </a:cubicBezTo>
                <a:lnTo>
                  <a:pt x="3123745" y="906766"/>
                </a:lnTo>
                <a:cubicBezTo>
                  <a:pt x="3123745" y="1130841"/>
                  <a:pt x="3305451" y="1312540"/>
                  <a:pt x="3529526" y="1312540"/>
                </a:cubicBezTo>
                <a:lnTo>
                  <a:pt x="3936465" y="1312540"/>
                </a:lnTo>
                <a:cubicBezTo>
                  <a:pt x="4116428" y="1312540"/>
                  <a:pt x="4262138" y="1458250"/>
                  <a:pt x="4262138" y="1638213"/>
                </a:cubicBezTo>
                <a:lnTo>
                  <a:pt x="4262138" y="1846034"/>
                </a:lnTo>
                <a:cubicBezTo>
                  <a:pt x="4262138" y="2025996"/>
                  <a:pt x="4116428" y="2171700"/>
                  <a:pt x="3936465" y="2171700"/>
                </a:cubicBezTo>
                <a:lnTo>
                  <a:pt x="3449997" y="2171700"/>
                </a:lnTo>
                <a:cubicBezTo>
                  <a:pt x="3270035" y="2171700"/>
                  <a:pt x="3124330" y="2025996"/>
                  <a:pt x="3124330" y="1846034"/>
                </a:cubicBezTo>
                <a:lnTo>
                  <a:pt x="3124330" y="1717742"/>
                </a:lnTo>
                <a:cubicBezTo>
                  <a:pt x="3124330" y="1493660"/>
                  <a:pt x="2942625" y="1312540"/>
                  <a:pt x="2719129" y="1312540"/>
                </a:cubicBezTo>
                <a:lnTo>
                  <a:pt x="405202" y="1312540"/>
                </a:lnTo>
                <a:cubicBezTo>
                  <a:pt x="181121" y="1312540"/>
                  <a:pt x="0" y="1130841"/>
                  <a:pt x="0" y="906766"/>
                </a:cubicBezTo>
                <a:lnTo>
                  <a:pt x="0" y="405781"/>
                </a:lnTo>
                <a:cubicBezTo>
                  <a:pt x="0" y="181699"/>
                  <a:pt x="181700" y="0"/>
                  <a:pt x="40520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1" name="Tijdelijke aanduiding voor tekst 18">
            <a:extLst>
              <a:ext uri="{FF2B5EF4-FFF2-40B4-BE49-F238E27FC236}">
                <a16:creationId xmlns:a16="http://schemas.microsoft.com/office/drawing/2014/main" id="{214CE215-5014-EDA2-FDD2-5B4BE6E090A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 rot="5400000">
            <a:off x="8170670" y="2772809"/>
            <a:ext cx="3204000" cy="3888000"/>
          </a:xfrm>
          <a:custGeom>
            <a:avLst/>
            <a:gdLst>
              <a:gd name="connsiteX0" fmla="*/ 171414 w 3204000"/>
              <a:gd name="connsiteY0" fmla="*/ 0 h 3888000"/>
              <a:gd name="connsiteX1" fmla="*/ 3032586 w 3204000"/>
              <a:gd name="connsiteY1" fmla="*/ 0 h 3888000"/>
              <a:gd name="connsiteX2" fmla="*/ 3204000 w 3204000"/>
              <a:gd name="connsiteY2" fmla="*/ 171414 h 3888000"/>
              <a:gd name="connsiteX3" fmla="*/ 3204000 w 3204000"/>
              <a:gd name="connsiteY3" fmla="*/ 3716586 h 3888000"/>
              <a:gd name="connsiteX4" fmla="*/ 3032586 w 3204000"/>
              <a:gd name="connsiteY4" fmla="*/ 3888000 h 3888000"/>
              <a:gd name="connsiteX5" fmla="*/ 171414 w 3204000"/>
              <a:gd name="connsiteY5" fmla="*/ 3888000 h 3888000"/>
              <a:gd name="connsiteX6" fmla="*/ 0 w 3204000"/>
              <a:gd name="connsiteY6" fmla="*/ 3716586 h 3888000"/>
              <a:gd name="connsiteX7" fmla="*/ 0 w 3204000"/>
              <a:gd name="connsiteY7" fmla="*/ 171414 h 3888000"/>
              <a:gd name="connsiteX8" fmla="*/ 171414 w 3204000"/>
              <a:gd name="connsiteY8" fmla="*/ 0 h 38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4000" h="3888000">
                <a:moveTo>
                  <a:pt x="171414" y="0"/>
                </a:moveTo>
                <a:lnTo>
                  <a:pt x="3032586" y="0"/>
                </a:lnTo>
                <a:cubicBezTo>
                  <a:pt x="3127255" y="0"/>
                  <a:pt x="3204000" y="76745"/>
                  <a:pt x="3204000" y="171414"/>
                </a:cubicBezTo>
                <a:lnTo>
                  <a:pt x="3204000" y="3716586"/>
                </a:lnTo>
                <a:cubicBezTo>
                  <a:pt x="3204000" y="3811255"/>
                  <a:pt x="3127255" y="3888000"/>
                  <a:pt x="3032586" y="3888000"/>
                </a:cubicBezTo>
                <a:lnTo>
                  <a:pt x="171414" y="3888000"/>
                </a:lnTo>
                <a:cubicBezTo>
                  <a:pt x="76745" y="3888000"/>
                  <a:pt x="0" y="3811255"/>
                  <a:pt x="0" y="3716586"/>
                </a:cubicBezTo>
                <a:lnTo>
                  <a:pt x="0" y="171414"/>
                </a:lnTo>
                <a:cubicBezTo>
                  <a:pt x="0" y="76745"/>
                  <a:pt x="76745" y="0"/>
                  <a:pt x="17141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97680" y="5384402"/>
            <a:ext cx="3240000" cy="304029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of speaker here</a:t>
            </a:r>
          </a:p>
        </p:txBody>
      </p:sp>
      <p:sp>
        <p:nvSpPr>
          <p:cNvPr id="80" name="Tijdelijke aanduiding voor datum 3">
            <a:extLst>
              <a:ext uri="{FF2B5EF4-FFF2-40B4-BE49-F238E27FC236}">
                <a16:creationId xmlns:a16="http://schemas.microsoft.com/office/drawing/2014/main" id="{D410F314-1D67-A031-C451-797022B49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97679" y="5669589"/>
            <a:ext cx="2338417" cy="3957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1D689034-9EBE-4E64-9111-A20F14D1C2AD}" type="datetime3">
              <a:rPr lang="en-GB" smtClean="0"/>
              <a:t>7 April, 2026</a:t>
            </a:fld>
            <a:endParaRPr lang="en-GB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A76CA5E7-D809-E5FC-B167-ECFE95C4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67937"/>
            <a:ext cx="208670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Title slide #3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70BE926-BB45-F4B8-2FBE-77EFAF075D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7680" y="3446120"/>
            <a:ext cx="3240000" cy="1773202"/>
          </a:xfrm>
        </p:spPr>
        <p:txBody>
          <a:bodyPr anchor="b"/>
          <a:lstStyle>
            <a:lvl1pPr>
              <a:lnSpc>
                <a:spcPct val="80000"/>
              </a:lnSpc>
              <a:defRPr sz="4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Place the title of the presentation</a:t>
            </a:r>
          </a:p>
        </p:txBody>
      </p:sp>
      <p:sp>
        <p:nvSpPr>
          <p:cNvPr id="4" name="Tijdelijke aanduiding voor tekst 75">
            <a:extLst>
              <a:ext uri="{FF2B5EF4-FFF2-40B4-BE49-F238E27FC236}">
                <a16:creationId xmlns:a16="http://schemas.microsoft.com/office/drawing/2014/main" id="{8B0FE534-B1CA-2F5D-0FCD-FD02535F9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7960" y="856794"/>
            <a:ext cx="166790" cy="218899"/>
          </a:xfrm>
          <a:custGeom>
            <a:avLst/>
            <a:gdLst>
              <a:gd name="connsiteX0" fmla="*/ 66761 w 453380"/>
              <a:gd name="connsiteY0" fmla="*/ 0 h 595025"/>
              <a:gd name="connsiteX1" fmla="*/ 389527 w 453380"/>
              <a:gd name="connsiteY1" fmla="*/ 0 h 595025"/>
              <a:gd name="connsiteX2" fmla="*/ 453380 w 453380"/>
              <a:gd name="connsiteY2" fmla="*/ 63854 h 595025"/>
              <a:gd name="connsiteX3" fmla="*/ 389527 w 453380"/>
              <a:gd name="connsiteY3" fmla="*/ 128292 h 595025"/>
              <a:gd name="connsiteX4" fmla="*/ 133515 w 453380"/>
              <a:gd name="connsiteY4" fmla="*/ 128292 h 595025"/>
              <a:gd name="connsiteX5" fmla="*/ 133515 w 453380"/>
              <a:gd name="connsiteY5" fmla="*/ 253104 h 595025"/>
              <a:gd name="connsiteX6" fmla="*/ 293743 w 453380"/>
              <a:gd name="connsiteY6" fmla="*/ 253104 h 595025"/>
              <a:gd name="connsiteX7" fmla="*/ 357597 w 453380"/>
              <a:gd name="connsiteY7" fmla="*/ 317543 h 595025"/>
              <a:gd name="connsiteX8" fmla="*/ 293743 w 453380"/>
              <a:gd name="connsiteY8" fmla="*/ 381396 h 595025"/>
              <a:gd name="connsiteX9" fmla="*/ 133515 w 453380"/>
              <a:gd name="connsiteY9" fmla="*/ 381396 h 595025"/>
              <a:gd name="connsiteX10" fmla="*/ 133515 w 453380"/>
              <a:gd name="connsiteY10" fmla="*/ 382560 h 595025"/>
              <a:gd name="connsiteX11" fmla="*/ 133515 w 453380"/>
              <a:gd name="connsiteY11" fmla="*/ 527686 h 595025"/>
              <a:gd name="connsiteX12" fmla="*/ 66761 w 453380"/>
              <a:gd name="connsiteY12" fmla="*/ 595025 h 595025"/>
              <a:gd name="connsiteX13" fmla="*/ 0 w 453380"/>
              <a:gd name="connsiteY13" fmla="*/ 527686 h 595025"/>
              <a:gd name="connsiteX14" fmla="*/ 0 w 453380"/>
              <a:gd name="connsiteY14" fmla="*/ 67340 h 595025"/>
              <a:gd name="connsiteX15" fmla="*/ 66761 w 453380"/>
              <a:gd name="connsiteY15" fmla="*/ 0 h 59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3380" h="595025">
                <a:moveTo>
                  <a:pt x="66761" y="0"/>
                </a:moveTo>
                <a:lnTo>
                  <a:pt x="389527" y="0"/>
                </a:lnTo>
                <a:cubicBezTo>
                  <a:pt x="432482" y="0"/>
                  <a:pt x="453380" y="22063"/>
                  <a:pt x="453380" y="63854"/>
                </a:cubicBezTo>
                <a:cubicBezTo>
                  <a:pt x="453380" y="105657"/>
                  <a:pt x="432482" y="128292"/>
                  <a:pt x="389527" y="128292"/>
                </a:cubicBezTo>
                <a:lnTo>
                  <a:pt x="133515" y="128292"/>
                </a:lnTo>
                <a:lnTo>
                  <a:pt x="133515" y="253104"/>
                </a:lnTo>
                <a:lnTo>
                  <a:pt x="293743" y="253104"/>
                </a:lnTo>
                <a:cubicBezTo>
                  <a:pt x="336698" y="253104"/>
                  <a:pt x="357597" y="275167"/>
                  <a:pt x="357597" y="317543"/>
                </a:cubicBezTo>
                <a:cubicBezTo>
                  <a:pt x="357597" y="359919"/>
                  <a:pt x="336698" y="381396"/>
                  <a:pt x="293743" y="381396"/>
                </a:cubicBezTo>
                <a:lnTo>
                  <a:pt x="133515" y="381396"/>
                </a:lnTo>
                <a:lnTo>
                  <a:pt x="133515" y="382560"/>
                </a:lnTo>
                <a:lnTo>
                  <a:pt x="133515" y="527686"/>
                </a:lnTo>
                <a:cubicBezTo>
                  <a:pt x="133515" y="572390"/>
                  <a:pt x="110880" y="595025"/>
                  <a:pt x="66761" y="595025"/>
                </a:cubicBezTo>
                <a:cubicBezTo>
                  <a:pt x="22642" y="595025"/>
                  <a:pt x="0" y="572390"/>
                  <a:pt x="0" y="527686"/>
                </a:cubicBezTo>
                <a:lnTo>
                  <a:pt x="0" y="67340"/>
                </a:lnTo>
                <a:cubicBezTo>
                  <a:pt x="0" y="22642"/>
                  <a:pt x="23221" y="0"/>
                  <a:pt x="6676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Tijdelijke aanduiding voor tekst 78">
            <a:extLst>
              <a:ext uri="{FF2B5EF4-FFF2-40B4-BE49-F238E27FC236}">
                <a16:creationId xmlns:a16="http://schemas.microsoft.com/office/drawing/2014/main" id="{D05FBE85-8B4D-C710-93B2-F7BE38520E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542" y="858799"/>
            <a:ext cx="176616" cy="219115"/>
          </a:xfrm>
          <a:custGeom>
            <a:avLst/>
            <a:gdLst>
              <a:gd name="connsiteX0" fmla="*/ 135259 w 480087"/>
              <a:gd name="connsiteY0" fmla="*/ 129456 h 595610"/>
              <a:gd name="connsiteX1" fmla="*/ 135259 w 480087"/>
              <a:gd name="connsiteY1" fmla="*/ 286192 h 595610"/>
              <a:gd name="connsiteX2" fmla="*/ 249039 w 480087"/>
              <a:gd name="connsiteY2" fmla="*/ 286192 h 595610"/>
              <a:gd name="connsiteX3" fmla="*/ 341343 w 480087"/>
              <a:gd name="connsiteY3" fmla="*/ 208406 h 595610"/>
              <a:gd name="connsiteX4" fmla="*/ 249039 w 480087"/>
              <a:gd name="connsiteY4" fmla="*/ 129456 h 595610"/>
              <a:gd name="connsiteX5" fmla="*/ 67340 w 480087"/>
              <a:gd name="connsiteY5" fmla="*/ 0 h 595610"/>
              <a:gd name="connsiteX6" fmla="*/ 260650 w 480087"/>
              <a:gd name="connsiteY6" fmla="*/ 0 h 595610"/>
              <a:gd name="connsiteX7" fmla="*/ 480087 w 480087"/>
              <a:gd name="connsiteY7" fmla="*/ 207242 h 595610"/>
              <a:gd name="connsiteX8" fmla="*/ 387784 w 480087"/>
              <a:gd name="connsiteY8" fmla="*/ 369786 h 595610"/>
              <a:gd name="connsiteX9" fmla="*/ 449901 w 480087"/>
              <a:gd name="connsiteY9" fmla="*/ 494598 h 595610"/>
              <a:gd name="connsiteX10" fmla="*/ 458610 w 480087"/>
              <a:gd name="connsiteY10" fmla="*/ 530593 h 595610"/>
              <a:gd name="connsiteX11" fmla="*/ 380818 w 480087"/>
              <a:gd name="connsiteY11" fmla="*/ 594446 h 595610"/>
              <a:gd name="connsiteX12" fmla="*/ 325667 w 480087"/>
              <a:gd name="connsiteY12" fmla="*/ 551485 h 595610"/>
              <a:gd name="connsiteX13" fmla="*/ 258913 w 480087"/>
              <a:gd name="connsiteY13" fmla="*/ 408103 h 595610"/>
              <a:gd name="connsiteX14" fmla="*/ 258328 w 480087"/>
              <a:gd name="connsiteY14" fmla="*/ 408682 h 595610"/>
              <a:gd name="connsiteX15" fmla="*/ 135259 w 480087"/>
              <a:gd name="connsiteY15" fmla="*/ 408682 h 595610"/>
              <a:gd name="connsiteX16" fmla="*/ 135259 w 480087"/>
              <a:gd name="connsiteY16" fmla="*/ 528271 h 595610"/>
              <a:gd name="connsiteX17" fmla="*/ 67340 w 480087"/>
              <a:gd name="connsiteY17" fmla="*/ 595610 h 595610"/>
              <a:gd name="connsiteX18" fmla="*/ 0 w 480087"/>
              <a:gd name="connsiteY18" fmla="*/ 528271 h 595610"/>
              <a:gd name="connsiteX19" fmla="*/ 0 w 480087"/>
              <a:gd name="connsiteY19" fmla="*/ 67340 h 595610"/>
              <a:gd name="connsiteX20" fmla="*/ 67340 w 480087"/>
              <a:gd name="connsiteY20" fmla="*/ 0 h 59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0087" h="595610">
                <a:moveTo>
                  <a:pt x="135259" y="129456"/>
                </a:moveTo>
                <a:lnTo>
                  <a:pt x="135259" y="286192"/>
                </a:lnTo>
                <a:lnTo>
                  <a:pt x="249039" y="286192"/>
                </a:lnTo>
                <a:cubicBezTo>
                  <a:pt x="300704" y="286192"/>
                  <a:pt x="341343" y="262971"/>
                  <a:pt x="341343" y="208406"/>
                </a:cubicBezTo>
                <a:cubicBezTo>
                  <a:pt x="341343" y="153835"/>
                  <a:pt x="300704" y="129456"/>
                  <a:pt x="249039" y="129456"/>
                </a:cubicBezTo>
                <a:close/>
                <a:moveTo>
                  <a:pt x="67340" y="0"/>
                </a:moveTo>
                <a:lnTo>
                  <a:pt x="260650" y="0"/>
                </a:lnTo>
                <a:cubicBezTo>
                  <a:pt x="390106" y="0"/>
                  <a:pt x="480087" y="84758"/>
                  <a:pt x="480087" y="207242"/>
                </a:cubicBezTo>
                <a:cubicBezTo>
                  <a:pt x="480087" y="282133"/>
                  <a:pt x="445835" y="339020"/>
                  <a:pt x="387784" y="369786"/>
                </a:cubicBezTo>
                <a:lnTo>
                  <a:pt x="449901" y="494598"/>
                </a:lnTo>
                <a:cubicBezTo>
                  <a:pt x="456282" y="506787"/>
                  <a:pt x="458610" y="518983"/>
                  <a:pt x="458610" y="530593"/>
                </a:cubicBezTo>
                <a:cubicBezTo>
                  <a:pt x="458610" y="569483"/>
                  <a:pt x="413906" y="594446"/>
                  <a:pt x="380818" y="594446"/>
                </a:cubicBezTo>
                <a:cubicBezTo>
                  <a:pt x="355854" y="594446"/>
                  <a:pt x="337857" y="579935"/>
                  <a:pt x="325667" y="551485"/>
                </a:cubicBezTo>
                <a:lnTo>
                  <a:pt x="258913" y="408103"/>
                </a:lnTo>
                <a:lnTo>
                  <a:pt x="258328" y="408682"/>
                </a:lnTo>
                <a:lnTo>
                  <a:pt x="135259" y="408682"/>
                </a:lnTo>
                <a:lnTo>
                  <a:pt x="135259" y="528271"/>
                </a:lnTo>
                <a:cubicBezTo>
                  <a:pt x="135259" y="572969"/>
                  <a:pt x="112038" y="595610"/>
                  <a:pt x="67340" y="595610"/>
                </a:cubicBezTo>
                <a:cubicBezTo>
                  <a:pt x="22642" y="595610"/>
                  <a:pt x="0" y="572969"/>
                  <a:pt x="0" y="528271"/>
                </a:cubicBezTo>
                <a:lnTo>
                  <a:pt x="0" y="67340"/>
                </a:lnTo>
                <a:cubicBezTo>
                  <a:pt x="0" y="22642"/>
                  <a:pt x="23221" y="0"/>
                  <a:pt x="673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ijdelijke aanduiding voor tekst 79">
            <a:extLst>
              <a:ext uri="{FF2B5EF4-FFF2-40B4-BE49-F238E27FC236}">
                <a16:creationId xmlns:a16="http://schemas.microsoft.com/office/drawing/2014/main" id="{8CD213AA-1A86-428A-0368-D4911428A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5624" y="861020"/>
            <a:ext cx="196689" cy="221677"/>
          </a:xfrm>
          <a:custGeom>
            <a:avLst/>
            <a:gdLst>
              <a:gd name="connsiteX0" fmla="*/ 67340 w 534652"/>
              <a:gd name="connsiteY0" fmla="*/ 0 h 602576"/>
              <a:gd name="connsiteX1" fmla="*/ 135259 w 534652"/>
              <a:gd name="connsiteY1" fmla="*/ 66761 h 602576"/>
              <a:gd name="connsiteX2" fmla="*/ 135259 w 534652"/>
              <a:gd name="connsiteY2" fmla="*/ 323924 h 602576"/>
              <a:gd name="connsiteX3" fmla="*/ 267037 w 534652"/>
              <a:gd name="connsiteY3" fmla="*/ 469634 h 602576"/>
              <a:gd name="connsiteX4" fmla="*/ 399973 w 534652"/>
              <a:gd name="connsiteY4" fmla="*/ 323924 h 602576"/>
              <a:gd name="connsiteX5" fmla="*/ 399973 w 534652"/>
              <a:gd name="connsiteY5" fmla="*/ 66761 h 602576"/>
              <a:gd name="connsiteX6" fmla="*/ 399394 w 534652"/>
              <a:gd name="connsiteY6" fmla="*/ 66761 h 602576"/>
              <a:gd name="connsiteX7" fmla="*/ 466734 w 534652"/>
              <a:gd name="connsiteY7" fmla="*/ 0 h 602576"/>
              <a:gd name="connsiteX8" fmla="*/ 534652 w 534652"/>
              <a:gd name="connsiteY8" fmla="*/ 66761 h 602576"/>
              <a:gd name="connsiteX9" fmla="*/ 534652 w 534652"/>
              <a:gd name="connsiteY9" fmla="*/ 323924 h 602576"/>
              <a:gd name="connsiteX10" fmla="*/ 267037 w 534652"/>
              <a:gd name="connsiteY10" fmla="*/ 602576 h 602576"/>
              <a:gd name="connsiteX11" fmla="*/ 0 w 534652"/>
              <a:gd name="connsiteY11" fmla="*/ 323924 h 602576"/>
              <a:gd name="connsiteX12" fmla="*/ 0 w 534652"/>
              <a:gd name="connsiteY12" fmla="*/ 66761 h 602576"/>
              <a:gd name="connsiteX13" fmla="*/ 67340 w 534652"/>
              <a:gd name="connsiteY13" fmla="*/ 0 h 60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652" h="602576">
                <a:moveTo>
                  <a:pt x="67340" y="0"/>
                </a:moveTo>
                <a:cubicBezTo>
                  <a:pt x="111459" y="0"/>
                  <a:pt x="135259" y="22642"/>
                  <a:pt x="135259" y="66761"/>
                </a:cubicBezTo>
                <a:lnTo>
                  <a:pt x="135259" y="323924"/>
                </a:lnTo>
                <a:cubicBezTo>
                  <a:pt x="135259" y="415069"/>
                  <a:pt x="190988" y="469634"/>
                  <a:pt x="267037" y="469634"/>
                </a:cubicBezTo>
                <a:cubicBezTo>
                  <a:pt x="343086" y="469634"/>
                  <a:pt x="399973" y="415069"/>
                  <a:pt x="399973" y="323924"/>
                </a:cubicBezTo>
                <a:lnTo>
                  <a:pt x="399973" y="66761"/>
                </a:lnTo>
                <a:lnTo>
                  <a:pt x="399394" y="66761"/>
                </a:lnTo>
                <a:cubicBezTo>
                  <a:pt x="399394" y="22063"/>
                  <a:pt x="422615" y="0"/>
                  <a:pt x="466734" y="0"/>
                </a:cubicBezTo>
                <a:cubicBezTo>
                  <a:pt x="510853" y="0"/>
                  <a:pt x="534652" y="22642"/>
                  <a:pt x="534652" y="66761"/>
                </a:cubicBezTo>
                <a:lnTo>
                  <a:pt x="534652" y="323924"/>
                </a:lnTo>
                <a:cubicBezTo>
                  <a:pt x="534652" y="493434"/>
                  <a:pt x="421457" y="602576"/>
                  <a:pt x="267037" y="602576"/>
                </a:cubicBezTo>
                <a:cubicBezTo>
                  <a:pt x="112623" y="602576"/>
                  <a:pt x="0" y="493434"/>
                  <a:pt x="0" y="323924"/>
                </a:cubicBezTo>
                <a:lnTo>
                  <a:pt x="0" y="66761"/>
                </a:lnTo>
                <a:cubicBezTo>
                  <a:pt x="0" y="22063"/>
                  <a:pt x="23221" y="0"/>
                  <a:pt x="673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2">
            <a:extLst>
              <a:ext uri="{FF2B5EF4-FFF2-40B4-BE49-F238E27FC236}">
                <a16:creationId xmlns:a16="http://schemas.microsoft.com/office/drawing/2014/main" id="{BF10524C-1CAF-7950-B5E3-3C006F9ED2E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7681" y="853719"/>
            <a:ext cx="173624" cy="223169"/>
          </a:xfrm>
          <a:custGeom>
            <a:avLst/>
            <a:gdLst>
              <a:gd name="connsiteX0" fmla="*/ 237429 w 471957"/>
              <a:gd name="connsiteY0" fmla="*/ 0 h 606635"/>
              <a:gd name="connsiteX1" fmla="*/ 453381 w 471957"/>
              <a:gd name="connsiteY1" fmla="*/ 97527 h 606635"/>
              <a:gd name="connsiteX2" fmla="*/ 397651 w 471957"/>
              <a:gd name="connsiteY2" fmla="*/ 160801 h 606635"/>
              <a:gd name="connsiteX3" fmla="*/ 343665 w 471957"/>
              <a:gd name="connsiteY3" fmla="*/ 148612 h 606635"/>
              <a:gd name="connsiteX4" fmla="*/ 236850 w 471957"/>
              <a:gd name="connsiteY4" fmla="*/ 126555 h 606635"/>
              <a:gd name="connsiteX5" fmla="*/ 152677 w 471957"/>
              <a:gd name="connsiteY5" fmla="*/ 171253 h 606635"/>
              <a:gd name="connsiteX6" fmla="*/ 220017 w 471957"/>
              <a:gd name="connsiteY6" fmla="*/ 224075 h 606635"/>
              <a:gd name="connsiteX7" fmla="*/ 329733 w 471957"/>
              <a:gd name="connsiteY7" fmla="*/ 257748 h 606635"/>
              <a:gd name="connsiteX8" fmla="*/ 471957 w 471957"/>
              <a:gd name="connsiteY8" fmla="*/ 427258 h 606635"/>
              <a:gd name="connsiteX9" fmla="*/ 238593 w 471957"/>
              <a:gd name="connsiteY9" fmla="*/ 606635 h 606635"/>
              <a:gd name="connsiteX10" fmla="*/ 0 w 471957"/>
              <a:gd name="connsiteY10" fmla="*/ 509109 h 606635"/>
              <a:gd name="connsiteX11" fmla="*/ 61532 w 471957"/>
              <a:gd name="connsiteY11" fmla="*/ 445835 h 606635"/>
              <a:gd name="connsiteX12" fmla="*/ 121911 w 471957"/>
              <a:gd name="connsiteY12" fmla="*/ 458024 h 606635"/>
              <a:gd name="connsiteX13" fmla="*/ 239172 w 471957"/>
              <a:gd name="connsiteY13" fmla="*/ 480086 h 606635"/>
              <a:gd name="connsiteX14" fmla="*/ 334377 w 471957"/>
              <a:gd name="connsiteY14" fmla="*/ 423193 h 606635"/>
              <a:gd name="connsiteX15" fmla="*/ 333798 w 471957"/>
              <a:gd name="connsiteY15" fmla="*/ 423193 h 606635"/>
              <a:gd name="connsiteX16" fmla="*/ 246718 w 471957"/>
              <a:gd name="connsiteY16" fmla="*/ 365142 h 606635"/>
              <a:gd name="connsiteX17" fmla="*/ 148612 w 471957"/>
              <a:gd name="connsiteY17" fmla="*/ 335534 h 606635"/>
              <a:gd name="connsiteX18" fmla="*/ 15091 w 471957"/>
              <a:gd name="connsiteY18" fmla="*/ 177055 h 606635"/>
              <a:gd name="connsiteX19" fmla="*/ 237429 w 471957"/>
              <a:gd name="connsiteY19" fmla="*/ 0 h 60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1957" h="606635">
                <a:moveTo>
                  <a:pt x="237429" y="0"/>
                </a:moveTo>
                <a:cubicBezTo>
                  <a:pt x="336699" y="0"/>
                  <a:pt x="453381" y="34252"/>
                  <a:pt x="453381" y="97527"/>
                </a:cubicBezTo>
                <a:cubicBezTo>
                  <a:pt x="453381" y="136422"/>
                  <a:pt x="433646" y="160801"/>
                  <a:pt x="397651" y="160801"/>
                </a:cubicBezTo>
                <a:cubicBezTo>
                  <a:pt x="379075" y="160801"/>
                  <a:pt x="362820" y="154414"/>
                  <a:pt x="343665" y="148612"/>
                </a:cubicBezTo>
                <a:cubicBezTo>
                  <a:pt x="316379" y="138165"/>
                  <a:pt x="282712" y="126555"/>
                  <a:pt x="236850" y="126555"/>
                </a:cubicBezTo>
                <a:cubicBezTo>
                  <a:pt x="199118" y="126555"/>
                  <a:pt x="152677" y="141067"/>
                  <a:pt x="152677" y="171253"/>
                </a:cubicBezTo>
                <a:cubicBezTo>
                  <a:pt x="152677" y="197954"/>
                  <a:pt x="173576" y="210149"/>
                  <a:pt x="220017" y="224075"/>
                </a:cubicBezTo>
                <a:lnTo>
                  <a:pt x="329733" y="257748"/>
                </a:lnTo>
                <a:cubicBezTo>
                  <a:pt x="404039" y="280390"/>
                  <a:pt x="471957" y="325088"/>
                  <a:pt x="471957" y="427258"/>
                </a:cubicBezTo>
                <a:cubicBezTo>
                  <a:pt x="471957" y="536395"/>
                  <a:pt x="369787" y="606635"/>
                  <a:pt x="238593" y="606635"/>
                </a:cubicBezTo>
                <a:cubicBezTo>
                  <a:pt x="128871" y="606635"/>
                  <a:pt x="0" y="572389"/>
                  <a:pt x="0" y="509109"/>
                </a:cubicBezTo>
                <a:cubicBezTo>
                  <a:pt x="0" y="470219"/>
                  <a:pt x="22642" y="445835"/>
                  <a:pt x="61532" y="445835"/>
                </a:cubicBezTo>
                <a:cubicBezTo>
                  <a:pt x="81851" y="445835"/>
                  <a:pt x="100428" y="451058"/>
                  <a:pt x="121911" y="458024"/>
                </a:cubicBezTo>
                <a:cubicBezTo>
                  <a:pt x="151513" y="467897"/>
                  <a:pt x="186344" y="480086"/>
                  <a:pt x="239172" y="480086"/>
                </a:cubicBezTo>
                <a:cubicBezTo>
                  <a:pt x="283870" y="480086"/>
                  <a:pt x="334377" y="459767"/>
                  <a:pt x="334377" y="423193"/>
                </a:cubicBezTo>
                <a:lnTo>
                  <a:pt x="333798" y="423193"/>
                </a:lnTo>
                <a:cubicBezTo>
                  <a:pt x="333798" y="393006"/>
                  <a:pt x="295481" y="380238"/>
                  <a:pt x="246718" y="365142"/>
                </a:cubicBezTo>
                <a:lnTo>
                  <a:pt x="148612" y="335534"/>
                </a:lnTo>
                <a:cubicBezTo>
                  <a:pt x="77786" y="314642"/>
                  <a:pt x="15091" y="264714"/>
                  <a:pt x="15091" y="177055"/>
                </a:cubicBezTo>
                <a:cubicBezTo>
                  <a:pt x="15091" y="71984"/>
                  <a:pt x="109716" y="0"/>
                  <a:pt x="237429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2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uiExpand="1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jdelijke aanduiding voor afbeelding 16">
            <a:extLst>
              <a:ext uri="{FF2B5EF4-FFF2-40B4-BE49-F238E27FC236}">
                <a16:creationId xmlns:a16="http://schemas.microsoft.com/office/drawing/2014/main" id="{B58464CF-AC46-0CF5-9A03-942DFB9749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1" cy="6857998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8946" y="5710306"/>
            <a:ext cx="5136349" cy="395785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of speaker here</a:t>
            </a:r>
          </a:p>
        </p:txBody>
      </p:sp>
      <p:sp>
        <p:nvSpPr>
          <p:cNvPr id="88" name="Tijdelijke aanduiding voor tekst 15">
            <a:extLst>
              <a:ext uri="{FF2B5EF4-FFF2-40B4-BE49-F238E27FC236}">
                <a16:creationId xmlns:a16="http://schemas.microsoft.com/office/drawing/2014/main" id="{0023AFB6-1403-A4C1-716C-051E9599D7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47" y="722313"/>
            <a:ext cx="1594247" cy="81251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0" name="Tijdelijke aanduiding voor datum 3">
            <a:extLst>
              <a:ext uri="{FF2B5EF4-FFF2-40B4-BE49-F238E27FC236}">
                <a16:creationId xmlns:a16="http://schemas.microsoft.com/office/drawing/2014/main" id="{D410F314-1D67-A031-C451-797022B49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8946" y="6195358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CF97DA82-84C5-4972-A41D-D2D51EA09891}" type="datetime3">
              <a:rPr lang="en-GB" smtClean="0"/>
              <a:t>7 April, 2026</a:t>
            </a:fld>
            <a:endParaRPr lang="en-GB" dirty="0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4F234B24-83D3-7CC9-76C9-6555FFA15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67937"/>
            <a:ext cx="208670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Title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D4B358-1033-FC99-149E-62875FBFF3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632" y="3438798"/>
            <a:ext cx="5133663" cy="2117352"/>
          </a:xfrm>
        </p:spPr>
        <p:txBody>
          <a:bodyPr anchor="b"/>
          <a:lstStyle>
            <a:lvl1pPr marL="0" indent="0">
              <a:buNone/>
              <a:defRPr sz="50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The title of the presentation can be placed here</a:t>
            </a:r>
          </a:p>
        </p:txBody>
      </p:sp>
    </p:spTree>
    <p:extLst>
      <p:ext uri="{BB962C8B-B14F-4D97-AF65-F5344CB8AC3E}">
        <p14:creationId xmlns:p14="http://schemas.microsoft.com/office/powerpoint/2010/main" val="31220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Background light orange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0">
            <a:extLst>
              <a:ext uri="{FF2B5EF4-FFF2-40B4-BE49-F238E27FC236}">
                <a16:creationId xmlns:a16="http://schemas.microsoft.com/office/drawing/2014/main" id="{EC75E586-75E4-9F58-629C-42972F2C3D7A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rgbClr val="FCE4D4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E82F239-2B35-4039-9A61-4FB8C953EA19}"/>
              </a:ext>
            </a:extLst>
          </p:cNvPr>
          <p:cNvSpPr/>
          <p:nvPr userDrawn="1"/>
        </p:nvSpPr>
        <p:spPr>
          <a:xfrm>
            <a:off x="0" y="-367937"/>
            <a:ext cx="317888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Title only Background light orange V2</a:t>
            </a:r>
          </a:p>
        </p:txBody>
      </p:sp>
      <p:sp>
        <p:nvSpPr>
          <p:cNvPr id="5" name="Tijdelijke aanduiding voor tekst 15">
            <a:extLst>
              <a:ext uri="{FF2B5EF4-FFF2-40B4-BE49-F238E27FC236}">
                <a16:creationId xmlns:a16="http://schemas.microsoft.com/office/drawing/2014/main" id="{1573DD9B-8FD8-C1EC-787F-42558CEE97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8" name="Tijdelijke aanduiding voor tekst 12">
            <a:extLst>
              <a:ext uri="{FF2B5EF4-FFF2-40B4-BE49-F238E27FC236}">
                <a16:creationId xmlns:a16="http://schemas.microsoft.com/office/drawing/2014/main" id="{FBA7C0EF-C85B-4505-8107-015B15633D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2404980"/>
            <a:ext cx="36000" cy="136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66DDD4FA-5C0A-526B-A5D0-BD4D9C52D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2419499"/>
            <a:ext cx="4712137" cy="1333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De drie rollen van SURF die elkaar versterken om samen te groeien.</a:t>
            </a:r>
          </a:p>
        </p:txBody>
      </p:sp>
    </p:spTree>
    <p:extLst>
      <p:ext uri="{BB962C8B-B14F-4D97-AF65-F5344CB8AC3E}">
        <p14:creationId xmlns:p14="http://schemas.microsoft.com/office/powerpoint/2010/main" val="22486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Yellow background + Icon Instruction #2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0">
            <a:extLst>
              <a:ext uri="{FF2B5EF4-FFF2-40B4-BE49-F238E27FC236}">
                <a16:creationId xmlns:a16="http://schemas.microsoft.com/office/drawing/2014/main" id="{C5486F79-511F-03A7-9903-B9B40C35C0DD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E82F239-2B35-4039-9A61-4FB8C953EA19}"/>
              </a:ext>
            </a:extLst>
          </p:cNvPr>
          <p:cNvSpPr/>
          <p:nvPr userDrawn="1"/>
        </p:nvSpPr>
        <p:spPr>
          <a:xfrm>
            <a:off x="0" y="-367937"/>
            <a:ext cx="3531993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cap="none" baseline="0" noProof="0" dirty="0">
                <a:solidFill>
                  <a:schemeClr val="accent1"/>
                </a:solidFill>
                <a:latin typeface="+mj-lt"/>
              </a:rPr>
              <a:t>Title + Blue background + Icon Instruction</a:t>
            </a:r>
            <a:endParaRPr lang="en-GB" sz="1600" b="1" cap="none" baseline="0" noProof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09DECA43-D965-9D0A-41D5-F3876840B5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ijdelijke aanduiding voor tekst 12">
            <a:extLst>
              <a:ext uri="{FF2B5EF4-FFF2-40B4-BE49-F238E27FC236}">
                <a16:creationId xmlns:a16="http://schemas.microsoft.com/office/drawing/2014/main" id="{08E277AE-61D4-621B-A01F-33E58D465E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3BDE1E35-E226-A6FC-616D-413231FAF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the title of the slide here</a:t>
            </a:r>
          </a:p>
        </p:txBody>
      </p:sp>
    </p:spTree>
    <p:extLst>
      <p:ext uri="{BB962C8B-B14F-4D97-AF65-F5344CB8AC3E}">
        <p14:creationId xmlns:p14="http://schemas.microsoft.com/office/powerpoint/2010/main" val="24686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#1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48AD39F-D1BD-4A94-927C-E2D6B75091D7}"/>
              </a:ext>
            </a:extLst>
          </p:cNvPr>
          <p:cNvSpPr/>
          <p:nvPr userDrawn="1"/>
        </p:nvSpPr>
        <p:spPr>
          <a:xfrm>
            <a:off x="0" y="-367937"/>
            <a:ext cx="60099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#1</a:t>
            </a:r>
          </a:p>
        </p:txBody>
      </p:sp>
      <p:sp>
        <p:nvSpPr>
          <p:cNvPr id="11" name="Tijdelijke aanduiding voor tekst 15">
            <a:extLst>
              <a:ext uri="{FF2B5EF4-FFF2-40B4-BE49-F238E27FC236}">
                <a16:creationId xmlns:a16="http://schemas.microsoft.com/office/drawing/2014/main" id="{44E27EC2-81EE-5DE0-2BEB-2F38F8850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2" name="Tijdelijke aanduiding voor tekst 12">
            <a:extLst>
              <a:ext uri="{FF2B5EF4-FFF2-40B4-BE49-F238E27FC236}">
                <a16:creationId xmlns:a16="http://schemas.microsoft.com/office/drawing/2014/main" id="{24E34CC7-AE46-F291-A9D4-1A35660FE5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3" name="Tijdelijke aanduiding voor titel 1">
            <a:extLst>
              <a:ext uri="{FF2B5EF4-FFF2-40B4-BE49-F238E27FC236}">
                <a16:creationId xmlns:a16="http://schemas.microsoft.com/office/drawing/2014/main" id="{F9DB1A5B-74FB-7FED-54E6-CE4B949D3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2" y="722313"/>
            <a:ext cx="10559000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649715A-38D2-03F3-4957-40291419259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65162" y="1592262"/>
            <a:ext cx="7428606" cy="40603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Plain text #1</a:t>
            </a:r>
          </a:p>
          <a:p>
            <a:pPr lvl="1"/>
            <a:r>
              <a:rPr lang="en-GB" noProof="0" dirty="0"/>
              <a:t>Plain text #2</a:t>
            </a:r>
          </a:p>
          <a:p>
            <a:pPr lvl="2"/>
            <a:r>
              <a:rPr lang="en-GB" noProof="0" dirty="0"/>
              <a:t>Heading #1</a:t>
            </a:r>
          </a:p>
          <a:p>
            <a:pPr lvl="3"/>
            <a:r>
              <a:rPr lang="en-GB" noProof="0" dirty="0" err="1"/>
              <a:t>Tekst</a:t>
            </a:r>
            <a:endParaRPr lang="en-GB" noProof="0" dirty="0"/>
          </a:p>
          <a:p>
            <a:pPr lvl="4"/>
            <a:r>
              <a:rPr lang="en-GB" noProof="0" dirty="0"/>
              <a:t>Heading #3</a:t>
            </a:r>
          </a:p>
          <a:p>
            <a:pPr lvl="5"/>
            <a:r>
              <a:rPr lang="en-GB" noProof="0" dirty="0"/>
              <a:t>Heading #4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Letters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GB" noProof="0" dirty="0" err="1"/>
              <a:t>Bronvermelding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02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#1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jdelijke aanduiding voor tekst 10">
            <a:extLst>
              <a:ext uri="{FF2B5EF4-FFF2-40B4-BE49-F238E27FC236}">
                <a16:creationId xmlns:a16="http://schemas.microsoft.com/office/drawing/2014/main" id="{4F355F90-7B3D-D76D-A38B-5F63BAFE37E3}"/>
              </a:ext>
            </a:extLst>
          </p:cNvPr>
          <p:cNvSpPr txBox="1">
            <a:spLocks/>
          </p:cNvSpPr>
          <p:nvPr userDrawn="1"/>
        </p:nvSpPr>
        <p:spPr>
          <a:xfrm>
            <a:off x="714375" y="1385455"/>
            <a:ext cx="7810987" cy="4420752"/>
          </a:xfrm>
          <a:prstGeom prst="roundRect">
            <a:avLst>
              <a:gd name="adj" fmla="val 3563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48AD39F-D1BD-4A94-927C-E2D6B75091D7}"/>
              </a:ext>
            </a:extLst>
          </p:cNvPr>
          <p:cNvSpPr/>
          <p:nvPr userDrawn="1"/>
        </p:nvSpPr>
        <p:spPr>
          <a:xfrm>
            <a:off x="0" y="-367937"/>
            <a:ext cx="60099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#2</a:t>
            </a:r>
          </a:p>
        </p:txBody>
      </p:sp>
      <p:sp>
        <p:nvSpPr>
          <p:cNvPr id="11" name="Tijdelijke aanduiding voor tekst 15">
            <a:extLst>
              <a:ext uri="{FF2B5EF4-FFF2-40B4-BE49-F238E27FC236}">
                <a16:creationId xmlns:a16="http://schemas.microsoft.com/office/drawing/2014/main" id="{44E27EC2-81EE-5DE0-2BEB-2F38F8850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2" name="Tijdelijke aanduiding voor tekst 12">
            <a:extLst>
              <a:ext uri="{FF2B5EF4-FFF2-40B4-BE49-F238E27FC236}">
                <a16:creationId xmlns:a16="http://schemas.microsoft.com/office/drawing/2014/main" id="{24E34CC7-AE46-F291-A9D4-1A35660FE5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3" name="Tijdelijke aanduiding voor titel 1">
            <a:extLst>
              <a:ext uri="{FF2B5EF4-FFF2-40B4-BE49-F238E27FC236}">
                <a16:creationId xmlns:a16="http://schemas.microsoft.com/office/drawing/2014/main" id="{F9DB1A5B-74FB-7FED-54E6-CE4B949D3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2" y="722313"/>
            <a:ext cx="10559000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B99B49-BB87-512B-775C-601E39637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54" y="1592262"/>
            <a:ext cx="7208362" cy="4029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#2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BEA26A03-DB99-8B63-4EE4-824A4ADCB08A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48AD39F-D1BD-4A94-927C-E2D6B75091D7}"/>
              </a:ext>
            </a:extLst>
          </p:cNvPr>
          <p:cNvSpPr/>
          <p:nvPr userDrawn="1"/>
        </p:nvSpPr>
        <p:spPr>
          <a:xfrm>
            <a:off x="0" y="-367937"/>
            <a:ext cx="60099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#3</a:t>
            </a:r>
          </a:p>
        </p:txBody>
      </p:sp>
      <p:sp>
        <p:nvSpPr>
          <p:cNvPr id="92" name="Tijdelijke aanduiding voor tekst 15">
            <a:extLst>
              <a:ext uri="{FF2B5EF4-FFF2-40B4-BE49-F238E27FC236}">
                <a16:creationId xmlns:a16="http://schemas.microsoft.com/office/drawing/2014/main" id="{2378F912-895D-4E5A-C6A2-0F02095F8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4" name="Tijdelijke aanduiding voor tekst 12">
            <a:extLst>
              <a:ext uri="{FF2B5EF4-FFF2-40B4-BE49-F238E27FC236}">
                <a16:creationId xmlns:a16="http://schemas.microsoft.com/office/drawing/2014/main" id="{15465D20-B021-B141-C442-893E0F9A43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5" name="Tijdelijke aanduiding voor titel 1">
            <a:extLst>
              <a:ext uri="{FF2B5EF4-FFF2-40B4-BE49-F238E27FC236}">
                <a16:creationId xmlns:a16="http://schemas.microsoft.com/office/drawing/2014/main" id="{DC43821C-5BB8-744D-9C50-AA91E9ED5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78" name="Tijdelijke aanduiding voor tekst 2">
            <a:extLst>
              <a:ext uri="{FF2B5EF4-FFF2-40B4-BE49-F238E27FC236}">
                <a16:creationId xmlns:a16="http://schemas.microsoft.com/office/drawing/2014/main" id="{8EBCC2B5-7EBC-8C78-D080-A8C9A382B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262"/>
            <a:ext cx="10752000" cy="4213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80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#3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BEA26A03-DB99-8B63-4EE4-824A4ADCB08A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48AD39F-D1BD-4A94-927C-E2D6B75091D7}"/>
              </a:ext>
            </a:extLst>
          </p:cNvPr>
          <p:cNvSpPr/>
          <p:nvPr userDrawn="1"/>
        </p:nvSpPr>
        <p:spPr>
          <a:xfrm>
            <a:off x="0" y="-367937"/>
            <a:ext cx="60099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#4</a:t>
            </a:r>
          </a:p>
        </p:txBody>
      </p:sp>
      <p:sp>
        <p:nvSpPr>
          <p:cNvPr id="92" name="Tijdelijke aanduiding voor tekst 15">
            <a:extLst>
              <a:ext uri="{FF2B5EF4-FFF2-40B4-BE49-F238E27FC236}">
                <a16:creationId xmlns:a16="http://schemas.microsoft.com/office/drawing/2014/main" id="{2378F912-895D-4E5A-C6A2-0F02095F8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4" name="Tijdelijke aanduiding voor tekst 12">
            <a:extLst>
              <a:ext uri="{FF2B5EF4-FFF2-40B4-BE49-F238E27FC236}">
                <a16:creationId xmlns:a16="http://schemas.microsoft.com/office/drawing/2014/main" id="{15465D20-B021-B141-C442-893E0F9A43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5" name="Tijdelijke aanduiding voor titel 1">
            <a:extLst>
              <a:ext uri="{FF2B5EF4-FFF2-40B4-BE49-F238E27FC236}">
                <a16:creationId xmlns:a16="http://schemas.microsoft.com/office/drawing/2014/main" id="{DC43821C-5BB8-744D-9C50-AA91E9ED5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CED52A-827C-91AB-04C4-710FFF01E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262"/>
            <a:ext cx="10752000" cy="4213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16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CD5B878-220D-4F80-B08D-6312746A4F90}"/>
              </a:ext>
            </a:extLst>
          </p:cNvPr>
          <p:cNvSpPr/>
          <p:nvPr userDrawn="1"/>
        </p:nvSpPr>
        <p:spPr>
          <a:xfrm>
            <a:off x="0" y="-367937"/>
            <a:ext cx="1320170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Image (s)</a:t>
            </a:r>
          </a:p>
        </p:txBody>
      </p:sp>
      <p:sp>
        <p:nvSpPr>
          <p:cNvPr id="163" name="Tijdelijke aanduiding voor tekst 15">
            <a:extLst>
              <a:ext uri="{FF2B5EF4-FFF2-40B4-BE49-F238E27FC236}">
                <a16:creationId xmlns:a16="http://schemas.microsoft.com/office/drawing/2014/main" id="{5EBE72CE-DC40-6D4E-563D-317873C025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5" name="Tijdelijke aanduiding voor tekst 12">
            <a:extLst>
              <a:ext uri="{FF2B5EF4-FFF2-40B4-BE49-F238E27FC236}">
                <a16:creationId xmlns:a16="http://schemas.microsoft.com/office/drawing/2014/main" id="{A2CDA243-2822-FDC1-9656-779DF0EFD1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6" name="Tijdelijke aanduiding voor titel 1">
            <a:extLst>
              <a:ext uri="{FF2B5EF4-FFF2-40B4-BE49-F238E27FC236}">
                <a16:creationId xmlns:a16="http://schemas.microsoft.com/office/drawing/2014/main" id="{DA5B9C74-0708-1EC7-E013-F50E81FD6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2" y="722313"/>
            <a:ext cx="7342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E6E37D7-192F-D7CE-CAB6-205EFA903A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562290" y="722313"/>
            <a:ext cx="2901015" cy="5083175"/>
          </a:xfrm>
          <a:prstGeom prst="roundRect">
            <a:avLst>
              <a:gd name="adj" fmla="val 5432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lIns="360000" tIns="0" rIns="360000" bIns="162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76200838-2759-6787-4722-969220D850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2918" y="5054643"/>
            <a:ext cx="1997075" cy="548005"/>
          </a:xfrm>
        </p:spPr>
        <p:txBody>
          <a:bodyPr anchor="b"/>
          <a:lstStyle>
            <a:lvl1pPr marL="0" indent="0">
              <a:lnSpc>
                <a:spcPts val="1400"/>
              </a:lnSpc>
              <a:buNone/>
              <a:defRPr sz="1100">
                <a:solidFill>
                  <a:schemeClr val="bg2"/>
                </a:solidFill>
                <a:effectLst>
                  <a:outerShdw blurRad="228600" dir="5400000" algn="ctr" rotWithShape="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</a:t>
            </a:r>
            <a:r>
              <a:rPr lang="nl-NL" dirty="0"/>
              <a:t> </a:t>
            </a:r>
            <a:r>
              <a:rPr lang="nl-NL" dirty="0" err="1"/>
              <a:t>adipisci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Pellentes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ullamcorp</a:t>
            </a:r>
            <a:r>
              <a:rPr lang="nl-NL" dirty="0"/>
              <a:t> temp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7557B65-0D59-C970-A011-44597C9ED63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20000" y="1592262"/>
            <a:ext cx="7488000" cy="4213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316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53B40DA-F1BB-4216-AD19-B5C5F882ED58}"/>
              </a:ext>
            </a:extLst>
          </p:cNvPr>
          <p:cNvSpPr/>
          <p:nvPr userDrawn="1"/>
        </p:nvSpPr>
        <p:spPr>
          <a:xfrm>
            <a:off x="0" y="-367937"/>
            <a:ext cx="140512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Image (m)</a:t>
            </a:r>
          </a:p>
        </p:txBody>
      </p:sp>
      <p:sp>
        <p:nvSpPr>
          <p:cNvPr id="218" name="Tijdelijke aanduiding voor tekst 15">
            <a:extLst>
              <a:ext uri="{FF2B5EF4-FFF2-40B4-BE49-F238E27FC236}">
                <a16:creationId xmlns:a16="http://schemas.microsoft.com/office/drawing/2014/main" id="{3BE19778-44F1-953C-EA22-FF6E1778C9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20" name="Tijdelijke aanduiding voor tekst 12">
            <a:extLst>
              <a:ext uri="{FF2B5EF4-FFF2-40B4-BE49-F238E27FC236}">
                <a16:creationId xmlns:a16="http://schemas.microsoft.com/office/drawing/2014/main" id="{33C4A877-F359-9CEA-C4D3-35A66DC7F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21" name="Tijdelijke aanduiding voor titel 1">
            <a:extLst>
              <a:ext uri="{FF2B5EF4-FFF2-40B4-BE49-F238E27FC236}">
                <a16:creationId xmlns:a16="http://schemas.microsoft.com/office/drawing/2014/main" id="{5030F55B-FB8E-4467-0D21-99D71C721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4906987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7EB00BD1-BA2D-C9EF-BA69-1D83A7D2B9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4888" y="722312"/>
            <a:ext cx="5078417" cy="5083175"/>
          </a:xfrm>
          <a:prstGeom prst="roundRect">
            <a:avLst>
              <a:gd name="adj" fmla="val 3310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lIns="612000" tIns="0" rIns="612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155" name="Tijdelijke aanduiding voor tekst 19">
            <a:extLst>
              <a:ext uri="{FF2B5EF4-FFF2-40B4-BE49-F238E27FC236}">
                <a16:creationId xmlns:a16="http://schemas.microsoft.com/office/drawing/2014/main" id="{3351D58B-ECE3-3E2B-1FE6-13A003DEE4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4950" y="5054643"/>
            <a:ext cx="1997075" cy="548005"/>
          </a:xfrm>
        </p:spPr>
        <p:txBody>
          <a:bodyPr anchor="b"/>
          <a:lstStyle>
            <a:lvl1pPr marL="0" indent="0">
              <a:lnSpc>
                <a:spcPts val="1400"/>
              </a:lnSpc>
              <a:buNone/>
              <a:defRPr sz="1100">
                <a:solidFill>
                  <a:schemeClr val="bg2"/>
                </a:solidFill>
                <a:effectLst>
                  <a:outerShdw blurRad="228600" dir="5400000" algn="ctr" rotWithShape="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</a:t>
            </a:r>
            <a:r>
              <a:rPr lang="nl-NL" dirty="0"/>
              <a:t> </a:t>
            </a:r>
            <a:r>
              <a:rPr lang="nl-NL" dirty="0" err="1"/>
              <a:t>adipisci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Pellentes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ullamcorp</a:t>
            </a:r>
            <a:r>
              <a:rPr lang="nl-NL" dirty="0"/>
              <a:t> temp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DFA03F-3858-96BE-4388-E5F802B292A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20000" y="1991183"/>
            <a:ext cx="5051112" cy="381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4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 #2 - 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10">
            <a:extLst>
              <a:ext uri="{FF2B5EF4-FFF2-40B4-BE49-F238E27FC236}">
                <a16:creationId xmlns:a16="http://schemas.microsoft.com/office/drawing/2014/main" id="{F6BD834E-3907-41A2-9B76-CE91FA6E9A4D}"/>
              </a:ext>
            </a:extLst>
          </p:cNvPr>
          <p:cNvSpPr txBox="1">
            <a:spLocks/>
          </p:cNvSpPr>
          <p:nvPr userDrawn="1"/>
        </p:nvSpPr>
        <p:spPr>
          <a:xfrm>
            <a:off x="193040" y="225424"/>
            <a:ext cx="11805920" cy="6424295"/>
          </a:xfrm>
          <a:prstGeom prst="roundRect">
            <a:avLst>
              <a:gd name="adj" fmla="val 3563"/>
            </a:avLst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Aptos" panose="020B0004020202020204" pitchFamily="34" charset="0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Char char="•"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10BFD0E2-5F0D-CCB5-C6BA-7E4A769CB1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722312"/>
            <a:ext cx="5079968" cy="5083175"/>
          </a:xfrm>
          <a:prstGeom prst="roundRect">
            <a:avLst>
              <a:gd name="adj" fmla="val 3310"/>
            </a:avLst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lIns="612000" tIns="0" rIns="612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53B40DA-F1BB-4216-AD19-B5C5F882ED58}"/>
              </a:ext>
            </a:extLst>
          </p:cNvPr>
          <p:cNvSpPr/>
          <p:nvPr userDrawn="1"/>
        </p:nvSpPr>
        <p:spPr>
          <a:xfrm>
            <a:off x="0" y="-367937"/>
            <a:ext cx="1658403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1" cap="none" baseline="0" noProof="0" dirty="0">
                <a:solidFill>
                  <a:schemeClr val="accent1"/>
                </a:solidFill>
                <a:latin typeface="+mj-lt"/>
              </a:rPr>
              <a:t>Text + Image (m) #2</a:t>
            </a:r>
          </a:p>
        </p:txBody>
      </p:sp>
      <p:sp>
        <p:nvSpPr>
          <p:cNvPr id="153" name="Tijdelijke aanduiding voor tekst 15">
            <a:extLst>
              <a:ext uri="{FF2B5EF4-FFF2-40B4-BE49-F238E27FC236}">
                <a16:creationId xmlns:a16="http://schemas.microsoft.com/office/drawing/2014/main" id="{380B44AC-E580-A908-59CD-5CACCF7856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6060536"/>
            <a:ext cx="9324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5" name="Tijdelijke aanduiding voor tekst 12">
            <a:extLst>
              <a:ext uri="{FF2B5EF4-FFF2-40B4-BE49-F238E27FC236}">
                <a16:creationId xmlns:a16="http://schemas.microsoft.com/office/drawing/2014/main" id="{CDA88BF1-97D7-4E3A-FB62-FF36CB6D9C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8207" y="707795"/>
            <a:ext cx="36000" cy="396000"/>
          </a:xfrm>
          <a:custGeom>
            <a:avLst/>
            <a:gdLst>
              <a:gd name="connsiteX0" fmla="*/ 18000 w 36000"/>
              <a:gd name="connsiteY0" fmla="*/ 0 h 396000"/>
              <a:gd name="connsiteX1" fmla="*/ 36000 w 36000"/>
              <a:gd name="connsiteY1" fmla="*/ 18000 h 396000"/>
              <a:gd name="connsiteX2" fmla="*/ 36000 w 36000"/>
              <a:gd name="connsiteY2" fmla="*/ 378000 h 396000"/>
              <a:gd name="connsiteX3" fmla="*/ 18000 w 36000"/>
              <a:gd name="connsiteY3" fmla="*/ 396000 h 396000"/>
              <a:gd name="connsiteX4" fmla="*/ 0 w 36000"/>
              <a:gd name="connsiteY4" fmla="*/ 378000 h 396000"/>
              <a:gd name="connsiteX5" fmla="*/ 0 w 36000"/>
              <a:gd name="connsiteY5" fmla="*/ 18000 h 396000"/>
              <a:gd name="connsiteX6" fmla="*/ 18000 w 36000"/>
              <a:gd name="connsiteY6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" h="396000">
                <a:moveTo>
                  <a:pt x="18000" y="0"/>
                </a:moveTo>
                <a:cubicBezTo>
                  <a:pt x="27941" y="0"/>
                  <a:pt x="36000" y="8059"/>
                  <a:pt x="36000" y="18000"/>
                </a:cubicBezTo>
                <a:lnTo>
                  <a:pt x="36000" y="378000"/>
                </a:lnTo>
                <a:cubicBezTo>
                  <a:pt x="36000" y="387941"/>
                  <a:pt x="27941" y="396000"/>
                  <a:pt x="18000" y="396000"/>
                </a:cubicBezTo>
                <a:cubicBezTo>
                  <a:pt x="8059" y="396000"/>
                  <a:pt x="0" y="387941"/>
                  <a:pt x="0" y="378000"/>
                </a:cubicBezTo>
                <a:lnTo>
                  <a:pt x="0" y="18000"/>
                </a:lnTo>
                <a:cubicBezTo>
                  <a:pt x="0" y="8059"/>
                  <a:pt x="8059" y="0"/>
                  <a:pt x="180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1E6E85CD-DAE0-F74D-94D4-E27408721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163" y="722313"/>
            <a:ext cx="4906987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92" name="Tijdelijke aanduiding voor tekst 19">
            <a:extLst>
              <a:ext uri="{FF2B5EF4-FFF2-40B4-BE49-F238E27FC236}">
                <a16:creationId xmlns:a16="http://schemas.microsoft.com/office/drawing/2014/main" id="{A2283E91-1839-7792-06DA-AB19C45F1A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4950" y="5054643"/>
            <a:ext cx="1997075" cy="548005"/>
          </a:xfrm>
        </p:spPr>
        <p:txBody>
          <a:bodyPr anchor="b"/>
          <a:lstStyle>
            <a:lvl1pPr marL="0" indent="0">
              <a:lnSpc>
                <a:spcPts val="1400"/>
              </a:lnSpc>
              <a:buNone/>
              <a:defRPr sz="1100">
                <a:solidFill>
                  <a:schemeClr val="bg2"/>
                </a:solidFill>
                <a:effectLst>
                  <a:outerShdw blurRad="228600" dir="5400000" algn="ctr" rotWithShape="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</a:t>
            </a:r>
            <a:r>
              <a:rPr lang="nl-NL" dirty="0"/>
              <a:t> </a:t>
            </a:r>
            <a:r>
              <a:rPr lang="nl-NL" dirty="0" err="1"/>
              <a:t>adipisci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Pellentes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felis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ullamcorp</a:t>
            </a:r>
            <a:r>
              <a:rPr lang="nl-NL" dirty="0"/>
              <a:t> temp</a:t>
            </a:r>
          </a:p>
        </p:txBody>
      </p:sp>
      <p:sp>
        <p:nvSpPr>
          <p:cNvPr id="93" name="Tijdelijke aanduiding voor tekst 2">
            <a:extLst>
              <a:ext uri="{FF2B5EF4-FFF2-40B4-BE49-F238E27FC236}">
                <a16:creationId xmlns:a16="http://schemas.microsoft.com/office/drawing/2014/main" id="{FE2117E3-17F1-167E-12D4-7BCDC578049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20000" y="1991183"/>
            <a:ext cx="5052150" cy="381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18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65163" y="722313"/>
            <a:ext cx="10582630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the title of the slide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592262"/>
            <a:ext cx="10752000" cy="4213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 err="1"/>
              <a:t>Tekst</a:t>
            </a:r>
            <a:endParaRPr lang="en-GB" noProof="0" dirty="0"/>
          </a:p>
          <a:p>
            <a:pPr lvl="4"/>
            <a:r>
              <a:rPr lang="en-GB" noProof="0" dirty="0"/>
              <a:t>Heading #1</a:t>
            </a:r>
          </a:p>
          <a:p>
            <a:pPr lvl="5"/>
            <a:r>
              <a:rPr lang="en-GB" noProof="0" dirty="0"/>
              <a:t>Heading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Letters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GB" noProof="0" dirty="0" err="1"/>
              <a:t>Bronvermelding</a:t>
            </a:r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66793" y="7267316"/>
            <a:ext cx="41148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|  Published under cc-by licence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75566" y="7255814"/>
            <a:ext cx="284597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2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42026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b="0" cap="all" baseline="0" noProof="0" dirty="0">
                <a:latin typeface="+mj-lt"/>
              </a:rPr>
              <a:t>Name of the layout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8839A4-EDB3-CD18-65F6-1247F05B0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7267317"/>
            <a:ext cx="1451700" cy="1517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35A72ECF-8B84-41B2-B55D-F6FF3126552C}" type="datetime3">
              <a:rPr lang="en-GB" smtClean="0"/>
              <a:t>7 April,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75" r:id="rId2"/>
    <p:sldLayoutId id="2147483705" r:id="rId3"/>
    <p:sldLayoutId id="2147483658" r:id="rId4"/>
    <p:sldLayoutId id="2147483704" r:id="rId5"/>
    <p:sldLayoutId id="2147483703" r:id="rId6"/>
    <p:sldLayoutId id="2147483702" r:id="rId7"/>
    <p:sldLayoutId id="2147483659" r:id="rId8"/>
    <p:sldLayoutId id="2147483686" r:id="rId9"/>
    <p:sldLayoutId id="2147483661" r:id="rId10"/>
    <p:sldLayoutId id="2147483687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2" r:id="rId17"/>
    <p:sldLayoutId id="2147483706" r:id="rId18"/>
    <p:sldLayoutId id="2147483712" r:id="rId19"/>
    <p:sldLayoutId id="2147483744" r:id="rId20"/>
    <p:sldLayoutId id="2147483745" r:id="rId2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ptos" panose="020B0004020202020204" pitchFamily="34" charset="0"/>
        <a:buChar char="−"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ptos" panose="020B00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ptos" panose="020B0004020202020204" pitchFamily="34" charset="0"/>
        <a:buNone/>
        <a:defRPr sz="2000" b="1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ptos" panose="020B0004020202020204" pitchFamily="34" charset="0"/>
        <a:buNone/>
        <a:defRPr sz="2000" b="1" i="0" kern="1200" cap="none" baseline="0">
          <a:solidFill>
            <a:schemeClr val="accent4"/>
          </a:solidFill>
          <a:latin typeface="+mj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Tx/>
        <a:buNone/>
        <a:tabLst/>
        <a:defRPr sz="1200" i="1" kern="120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 userDrawn="1">
          <p15:clr>
            <a:srgbClr val="F26B43"/>
          </p15:clr>
        </p15:guide>
        <p15:guide id="2" pos="450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97" userDrawn="1">
          <p15:clr>
            <a:srgbClr val="A4A3A4"/>
          </p15:clr>
        </p15:guide>
        <p15:guide id="5" orient="horz" pos="4092" userDrawn="1">
          <p15:clr>
            <a:srgbClr val="A4A3A4"/>
          </p15:clr>
        </p15:guide>
        <p15:guide id="6" pos="7219" userDrawn="1">
          <p15:clr>
            <a:srgbClr val="F26B43"/>
          </p15:clr>
        </p15:guide>
        <p15:guide id="7" orient="horz" pos="669" userDrawn="1">
          <p15:clr>
            <a:srgbClr val="A4A3A4"/>
          </p15:clr>
        </p15:guide>
        <p15:guide id="8" orient="horz" pos="455" userDrawn="1">
          <p15:clr>
            <a:srgbClr val="A4A3A4"/>
          </p15:clr>
        </p15:guide>
        <p15:guide id="9" orient="horz" pos="2160" userDrawn="1">
          <p15:clr>
            <a:srgbClr val="F26B43"/>
          </p15:clr>
        </p15:guide>
        <p15:guide id="10" orient="horz" pos="142" userDrawn="1">
          <p15:clr>
            <a:srgbClr val="5ACBF0"/>
          </p15:clr>
        </p15:guide>
        <p15:guide id="11" orient="horz" pos="4178" userDrawn="1">
          <p15:clr>
            <a:srgbClr val="5ACBF0"/>
          </p15:clr>
        </p15:guide>
        <p15:guide id="12" pos="3840" userDrawn="1">
          <p15:clr>
            <a:srgbClr val="F26B43"/>
          </p15:clr>
        </p15:guide>
        <p15:guide id="13" pos="121" userDrawn="1">
          <p15:clr>
            <a:srgbClr val="5ACBF0"/>
          </p15:clr>
        </p15:guide>
        <p15:guide id="14" pos="7559" userDrawn="1">
          <p15:clr>
            <a:srgbClr val="5ACBF0"/>
          </p15:clr>
        </p15:guide>
        <p15:guide id="15" orient="horz" userDrawn="1">
          <p15:clr>
            <a:srgbClr val="FDE53C"/>
          </p15:clr>
        </p15:guide>
        <p15:guide id="16" pos="7680" userDrawn="1">
          <p15:clr>
            <a:srgbClr val="FDE53C"/>
          </p15:clr>
        </p15:guide>
        <p15:guide id="17" userDrawn="1">
          <p15:clr>
            <a:srgbClr val="FDE53C"/>
          </p15:clr>
        </p15:guide>
        <p15:guide id="18" orient="horz" pos="4320" userDrawn="1">
          <p15:clr>
            <a:srgbClr val="FDE53C"/>
          </p15:clr>
        </p15:guide>
        <p15:guide id="19" pos="4021" userDrawn="1">
          <p15:clr>
            <a:srgbClr val="F26B43"/>
          </p15:clr>
        </p15:guide>
        <p15:guide id="20" pos="36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tutrechtsarchief.nl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F53DE-E437-24DC-FD30-413B164A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21252D4E-AC6B-2470-AB17-605D96361A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2" b="16432"/>
          <a:stretch/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C4B838-1274-41A4-D294-1A81360B07C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C34918-958D-1E61-8658-45F34C43469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 rot="5400000">
            <a:off x="843426" y="2772809"/>
            <a:ext cx="3204000" cy="38880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B30845D-BB6E-0187-D572-874709EF4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48" y="5351868"/>
            <a:ext cx="3240000" cy="304029"/>
          </a:xfrm>
        </p:spPr>
        <p:txBody>
          <a:bodyPr/>
          <a:lstStyle/>
          <a:p>
            <a:r>
              <a:rPr lang="nl-NL" sz="2400" dirty="0"/>
              <a:t>Floor Jas</a:t>
            </a:r>
          </a:p>
          <a:p>
            <a:r>
              <a:rPr lang="nl-NL" sz="2400" dirty="0"/>
              <a:t>Head</a:t>
            </a:r>
            <a:r>
              <a:rPr lang="nl-NL" dirty="0"/>
              <a:t> of Trust &amp; Security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287F485-E004-F731-837C-19C0C43F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 slide #3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F0E0B35-2D2A-A62B-56C3-0415CABB97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0435" y="3338909"/>
            <a:ext cx="3441177" cy="177320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GEANT Security Days</a:t>
            </a:r>
          </a:p>
          <a:p>
            <a:pPr marL="0" indent="0">
              <a:buNone/>
            </a:pPr>
            <a:r>
              <a:rPr lang="nl-NL" dirty="0"/>
              <a:t>2026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F4878A2-4357-1073-6F36-0D5AB253C5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DECE8EB-D2A4-E574-8E8E-0ABC9EB1F7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41C5C31-40A9-27D2-9CB6-B3E7980174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E8EB4F0-B280-E9A2-9F7B-99378DE8B69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7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a14="http://schemas.microsoft.com/office/drawing/2010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BC9DD-115B-7D17-A290-0F6A865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EB18476D-83A0-2757-7FC9-8327673FD5DC}"/>
              </a:ext>
            </a:extLst>
          </p:cNvPr>
          <p:cNvSpPr txBox="1">
            <a:spLocks/>
          </p:cNvSpPr>
          <p:nvPr/>
        </p:nvSpPr>
        <p:spPr>
          <a:xfrm>
            <a:off x="708207" y="1661580"/>
            <a:ext cx="2700857" cy="11977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•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3888" indent="-35560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→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ptos" panose="020B00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ptos" panose="020B0004020202020204" pitchFamily="34" charset="0"/>
              <a:buNone/>
              <a:defRPr sz="4000" b="0" kern="1200" cap="none" spc="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ptos" panose="020B0004020202020204" pitchFamily="34" charset="0"/>
              <a:buNone/>
              <a:defRPr sz="12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r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share knowledge and coordinate collaboration</a:t>
            </a:r>
          </a:p>
          <a:p>
            <a:pPr marL="0" marR="0" lvl="4" indent="0" algn="r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in education, research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and innovation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FD1A9B67-C01E-8E23-7659-05512271AF71}"/>
              </a:ext>
            </a:extLst>
          </p:cNvPr>
          <p:cNvSpPr txBox="1">
            <a:spLocks/>
          </p:cNvSpPr>
          <p:nvPr/>
        </p:nvSpPr>
        <p:spPr>
          <a:xfrm>
            <a:off x="8682086" y="1390708"/>
            <a:ext cx="2702714" cy="12889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•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3888" indent="-35560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→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ptos" panose="020B00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ptos" panose="020B0004020202020204" pitchFamily="34" charset="0"/>
              <a:buNone/>
              <a:defRPr sz="4000" b="0" kern="1200" cap="none" spc="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ptos" panose="020B0004020202020204" pitchFamily="34" charset="0"/>
              <a:buNone/>
              <a:defRPr sz="12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organise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collective purchasing under the best conditions</a:t>
            </a:r>
          </a:p>
          <a:p>
            <a:pPr marL="0" marR="0" lvl="4" indent="0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In costs, but also in public values</a:t>
            </a:r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56E7B6E9-24B7-C1BB-2FB7-B1B6A43E4648}"/>
              </a:ext>
            </a:extLst>
          </p:cNvPr>
          <p:cNvSpPr txBox="1">
            <a:spLocks/>
          </p:cNvSpPr>
          <p:nvPr/>
        </p:nvSpPr>
        <p:spPr>
          <a:xfrm>
            <a:off x="8928100" y="3417608"/>
            <a:ext cx="2702713" cy="10157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•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3888" indent="-35560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→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ptos" panose="020B00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ptos" panose="020B0004020202020204" pitchFamily="34" charset="0"/>
              <a:buNone/>
              <a:defRPr sz="4000" b="0" kern="1200" cap="none" spc="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ptos" panose="020B0004020202020204" pitchFamily="34" charset="0"/>
              <a:buNone/>
              <a:defRPr sz="12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>
                <a:tab pos="1168400" algn="l"/>
              </a:tabLst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</a:t>
            </a: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innovate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4" indent="0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To make sure we are ready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for the future</a:t>
            </a:r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C59B4946-5AE6-350B-6A06-9DAAFC1F1D70}"/>
              </a:ext>
            </a:extLst>
          </p:cNvPr>
          <p:cNvSpPr txBox="1">
            <a:spLocks/>
          </p:cNvSpPr>
          <p:nvPr/>
        </p:nvSpPr>
        <p:spPr>
          <a:xfrm>
            <a:off x="708207" y="3211523"/>
            <a:ext cx="2658809" cy="1030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•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3888" indent="-35560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→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ptos" panose="020B00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ptos" panose="020B0004020202020204" pitchFamily="34" charset="0"/>
              <a:buNone/>
              <a:defRPr sz="4000" b="0" kern="1200" cap="none" spc="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ptos" panose="020B0004020202020204" pitchFamily="34" charset="0"/>
              <a:buNone/>
              <a:defRPr sz="12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r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</a:t>
            </a: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provide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IT services </a:t>
            </a:r>
          </a:p>
          <a:p>
            <a:pPr marL="0" marR="0" lvl="4" indent="0" algn="r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(50+ and very diverse)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to make IT accessible, easy and safe 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41BFDAB-E06D-B300-B51A-983638349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6060536"/>
            <a:ext cx="932400" cy="4752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6CFB59-9D33-5EE5-DAE2-F0CC8A1C73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207" y="707795"/>
            <a:ext cx="36000" cy="396000"/>
          </a:xfrm>
          <a:solidFill>
            <a:schemeClr val="bg2"/>
          </a:solidFill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B039A4-5464-899C-1501-200799A5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63" y="722313"/>
            <a:ext cx="10606838" cy="342211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What we do</a:t>
            </a:r>
            <a:endParaRPr lang="nl-NL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75BF02F-5EDF-6625-C9FE-8DAA708583B7}"/>
              </a:ext>
            </a:extLst>
          </p:cNvPr>
          <p:cNvGrpSpPr/>
          <p:nvPr/>
        </p:nvGrpSpPr>
        <p:grpSpPr>
          <a:xfrm>
            <a:off x="3641968" y="-542653"/>
            <a:ext cx="5053228" cy="8505713"/>
            <a:chOff x="3641968" y="-542653"/>
            <a:chExt cx="5053228" cy="8505713"/>
          </a:xfrm>
        </p:grpSpPr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72028F35-C861-DEAF-1164-78BF4B925BBB}"/>
                </a:ext>
              </a:extLst>
            </p:cNvPr>
            <p:cNvSpPr/>
            <p:nvPr/>
          </p:nvSpPr>
          <p:spPr>
            <a:xfrm>
              <a:off x="4273117" y="3646856"/>
              <a:ext cx="3777821" cy="374463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6913F51-56CF-AB9A-9681-F24F33152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1968" y="-542653"/>
              <a:ext cx="5053228" cy="8505713"/>
            </a:xfrm>
            <a:prstGeom prst="rect">
              <a:avLst/>
            </a:prstGeom>
          </p:spPr>
        </p:pic>
      </p:grpSp>
      <p:sp>
        <p:nvSpPr>
          <p:cNvPr id="31" name="Tijdelijke aanduiding voor tekst 15">
            <a:extLst>
              <a:ext uri="{FF2B5EF4-FFF2-40B4-BE49-F238E27FC236}">
                <a16:creationId xmlns:a16="http://schemas.microsoft.com/office/drawing/2014/main" id="{88EE9426-F81E-8F3B-D24B-C83E9BD60348}"/>
              </a:ext>
            </a:extLst>
          </p:cNvPr>
          <p:cNvSpPr txBox="1">
            <a:spLocks/>
          </p:cNvSpPr>
          <p:nvPr/>
        </p:nvSpPr>
        <p:spPr>
          <a:xfrm>
            <a:off x="4742154" y="4480266"/>
            <a:ext cx="2839746" cy="1698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•"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3888" indent="-35560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SzPct val="100000"/>
              <a:buFont typeface="Aptos" panose="020B0004020202020204" pitchFamily="34" charset="0"/>
              <a:buChar char="→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ptos" panose="020B00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ptos" panose="020B0004020202020204" pitchFamily="34" charset="0"/>
              <a:buNone/>
              <a:defRPr sz="4000" b="0" kern="1200" cap="none" spc="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71913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ptos" panose="020B0004020202020204" pitchFamily="34" charset="0"/>
              <a:buNone/>
              <a:defRPr sz="16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63525" indent="-2635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ptos" panose="020B0004020202020204" pitchFamily="34" charset="0"/>
              <a:buNone/>
              <a:defRPr sz="12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4" indent="0" algn="ctr" defTabSz="719138" rtl="0" eaLnBrk="1" fontAlgn="auto" latinLnBrk="0" hangingPunct="1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Tx/>
              <a:buFont typeface="Aptos" panose="020B0004020202020204" pitchFamily="34" charset="0"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We are 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the not-for-profit collaborative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organisation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in IT for Dutch education &amp; research</a:t>
            </a: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542CEC0C-398F-03F5-4D74-EFA75A2C8148}"/>
              </a:ext>
            </a:extLst>
          </p:cNvPr>
          <p:cNvSpPr/>
          <p:nvPr/>
        </p:nvSpPr>
        <p:spPr>
          <a:xfrm>
            <a:off x="3641968" y="1528222"/>
            <a:ext cx="715245" cy="715245"/>
          </a:xfrm>
          <a:prstGeom prst="ellipse">
            <a:avLst/>
          </a:prstGeom>
          <a:solidFill>
            <a:srgbClr val="CAE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1C94FFF1-8AD1-C2D6-C80F-6E759FCB2350}"/>
              </a:ext>
            </a:extLst>
          </p:cNvPr>
          <p:cNvSpPr/>
          <p:nvPr/>
        </p:nvSpPr>
        <p:spPr>
          <a:xfrm>
            <a:off x="7735794" y="1230895"/>
            <a:ext cx="715245" cy="715245"/>
          </a:xfrm>
          <a:prstGeom prst="ellipse">
            <a:avLst/>
          </a:prstGeom>
          <a:solidFill>
            <a:srgbClr val="CAE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7F6F349D-2227-6130-C598-38D95FC09F0B}"/>
              </a:ext>
            </a:extLst>
          </p:cNvPr>
          <p:cNvSpPr/>
          <p:nvPr/>
        </p:nvSpPr>
        <p:spPr>
          <a:xfrm>
            <a:off x="7996167" y="3188054"/>
            <a:ext cx="715245" cy="715245"/>
          </a:xfrm>
          <a:prstGeom prst="ellipse">
            <a:avLst/>
          </a:prstGeom>
          <a:solidFill>
            <a:srgbClr val="CAE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4ED91EE9-6BD0-B6C2-2F44-CB0F767756E7}"/>
              </a:ext>
            </a:extLst>
          </p:cNvPr>
          <p:cNvSpPr/>
          <p:nvPr/>
        </p:nvSpPr>
        <p:spPr>
          <a:xfrm>
            <a:off x="3599920" y="3019929"/>
            <a:ext cx="715245" cy="715245"/>
          </a:xfrm>
          <a:prstGeom prst="ellipse">
            <a:avLst/>
          </a:prstGeom>
          <a:solidFill>
            <a:srgbClr val="CAE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 dirty="0" err="1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E922566C-0B30-5DAE-9EF3-51F3F00881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7291" y="1705015"/>
            <a:ext cx="348695" cy="34869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1FD11E9-6F33-E0F5-1303-9191809FD4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3855" y="3167310"/>
            <a:ext cx="434044" cy="43404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2F6B333-F983-5256-813B-5E590C2352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2540" y="1373893"/>
            <a:ext cx="464896" cy="46489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ADCD3A2-E895-7275-BD02-6E48AB246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0584" y="3313402"/>
            <a:ext cx="428542" cy="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svg="http://schemas.microsoft.com/office/drawing/2016/SVG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A3153-9140-A631-4B4C-5D163721A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7615DAA3-9A9E-CC10-4848-6E37674E72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9" b="22719"/>
          <a:stretch/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D5ACEF-0C79-2D7C-0B9F-37ED8DBFF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6060536"/>
            <a:ext cx="932400" cy="4752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CBDC911-6836-1384-6AD2-4ABD8FAB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48" y="1103760"/>
            <a:ext cx="10606838" cy="342211"/>
          </a:xfrm>
        </p:spPr>
        <p:txBody>
          <a:bodyPr/>
          <a:lstStyle/>
          <a:p>
            <a:r>
              <a:rPr lang="nl-NL" sz="4000" dirty="0"/>
              <a:t>SURF </a:t>
            </a:r>
            <a:r>
              <a:rPr lang="nl-NL" sz="4000" dirty="0" err="1"/>
              <a:t>and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70C7054-77CB-35AE-4D70-753FACAEEB14}"/>
              </a:ext>
            </a:extLst>
          </p:cNvPr>
          <p:cNvSpPr txBox="1">
            <a:spLocks/>
          </p:cNvSpPr>
          <p:nvPr/>
        </p:nvSpPr>
        <p:spPr>
          <a:xfrm>
            <a:off x="6171537" y="4903508"/>
            <a:ext cx="10606838" cy="342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000" dirty="0" err="1">
                <a:solidFill>
                  <a:schemeClr val="bg1"/>
                </a:solidFill>
              </a:rPr>
              <a:t>the</a:t>
            </a:r>
            <a:r>
              <a:rPr lang="nl-NL" sz="4000" dirty="0">
                <a:solidFill>
                  <a:schemeClr val="bg1"/>
                </a:solidFill>
              </a:rPr>
              <a:t> TAO of cybersecurity</a:t>
            </a:r>
          </a:p>
        </p:txBody>
      </p:sp>
    </p:spTree>
    <p:extLst>
      <p:ext uri="{BB962C8B-B14F-4D97-AF65-F5344CB8AC3E}">
        <p14:creationId xmlns:p14="http://schemas.microsoft.com/office/powerpoint/2010/main" val="3795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1162-6148-8A4A-1136-5FBCB365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683AF9A-C6AE-B19B-017D-1FBC001C8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AD8FBA2-F16E-1EAA-7996-00A502FFD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206" y="2404980"/>
            <a:ext cx="45719" cy="1421062"/>
          </a:xfrm>
        </p:spPr>
        <p:txBody>
          <a:bodyPr/>
          <a:lstStyle/>
          <a:p>
            <a:r>
              <a:rPr lang="nl-NL" dirty="0"/>
              <a:t>c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4A9EE1-2B57-DAD6-6AE2-182DC0C3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63" y="2419499"/>
            <a:ext cx="4712137" cy="1333352"/>
          </a:xfrm>
        </p:spPr>
        <p:txBody>
          <a:bodyPr/>
          <a:lstStyle/>
          <a:p>
            <a:r>
              <a:rPr lang="nl-NL" sz="3600" b="1" dirty="0" err="1"/>
              <a:t>three</a:t>
            </a:r>
            <a:r>
              <a:rPr lang="nl-NL" sz="3600" b="1" dirty="0"/>
              <a:t> cybersecurity </a:t>
            </a:r>
            <a:r>
              <a:rPr lang="nl-NL" sz="3600" b="1" dirty="0" err="1"/>
              <a:t>aspects</a:t>
            </a:r>
            <a:r>
              <a:rPr lang="nl-NL" sz="3600" b="1" dirty="0"/>
              <a:t> that </a:t>
            </a:r>
            <a:r>
              <a:rPr lang="nl-NL" sz="3600" b="1" dirty="0" err="1"/>
              <a:t>reinforce</a:t>
            </a:r>
            <a:r>
              <a:rPr lang="nl-NL" sz="3600" b="1" dirty="0"/>
              <a:t> </a:t>
            </a:r>
            <a:r>
              <a:rPr lang="nl-NL" sz="3600" b="1" dirty="0" err="1"/>
              <a:t>each</a:t>
            </a:r>
            <a:r>
              <a:rPr lang="nl-NL" sz="3600" b="1" dirty="0"/>
              <a:t> </a:t>
            </a:r>
            <a:r>
              <a:rPr lang="nl-NL" sz="3600" b="1" dirty="0" err="1"/>
              <a:t>other</a:t>
            </a:r>
            <a:endParaRPr lang="nl-NL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60EE3A09-031B-339D-AAE9-261BAA904207}"/>
              </a:ext>
            </a:extLst>
          </p:cNvPr>
          <p:cNvSpPr/>
          <p:nvPr/>
        </p:nvSpPr>
        <p:spPr>
          <a:xfrm rot="14400000">
            <a:off x="5978932" y="708641"/>
            <a:ext cx="3459509" cy="3457576"/>
          </a:xfrm>
          <a:custGeom>
            <a:avLst/>
            <a:gdLst>
              <a:gd name="connsiteX0" fmla="*/ 3250853 w 3459509"/>
              <a:gd name="connsiteY0" fmla="*/ 2552831 h 3457576"/>
              <a:gd name="connsiteX1" fmla="*/ 1730721 w 3459509"/>
              <a:gd name="connsiteY1" fmla="*/ 3457576 h 3457576"/>
              <a:gd name="connsiteX2" fmla="*/ 1697384 w 3459509"/>
              <a:gd name="connsiteY2" fmla="*/ 3455893 h 3457576"/>
              <a:gd name="connsiteX3" fmla="*/ 1697384 w 3459509"/>
              <a:gd name="connsiteY3" fmla="*/ 3457576 h 3457576"/>
              <a:gd name="connsiteX4" fmla="*/ 0 w 3459509"/>
              <a:gd name="connsiteY4" fmla="*/ 3457576 h 3457576"/>
              <a:gd name="connsiteX5" fmla="*/ 47256 w 3459509"/>
              <a:gd name="connsiteY5" fmla="*/ 3352640 h 3457576"/>
              <a:gd name="connsiteX6" fmla="*/ 608086 w 3459509"/>
              <a:gd name="connsiteY6" fmla="*/ 2381252 h 3457576"/>
              <a:gd name="connsiteX7" fmla="*/ 1730721 w 3459509"/>
              <a:gd name="connsiteY7" fmla="*/ 2381251 h 3457576"/>
              <a:gd name="connsiteX8" fmla="*/ 2383184 w 3459509"/>
              <a:gd name="connsiteY8" fmla="*/ 1728788 h 3457576"/>
              <a:gd name="connsiteX9" fmla="*/ 1730721 w 3459509"/>
              <a:gd name="connsiteY9" fmla="*/ 1076325 h 3457576"/>
              <a:gd name="connsiteX10" fmla="*/ 1237363 w 3459509"/>
              <a:gd name="connsiteY10" fmla="*/ 1301800 h 3457576"/>
              <a:gd name="connsiteX11" fmla="*/ 1226671 w 3459509"/>
              <a:gd name="connsiteY11" fmla="*/ 1315747 h 3457576"/>
              <a:gd name="connsiteX12" fmla="*/ 978388 w 3459509"/>
              <a:gd name="connsiteY12" fmla="*/ 885707 h 3457576"/>
              <a:gd name="connsiteX13" fmla="*/ 976930 w 3459509"/>
              <a:gd name="connsiteY13" fmla="*/ 886549 h 3457576"/>
              <a:gd name="connsiteX14" fmla="*/ 961719 w 3459509"/>
              <a:gd name="connsiteY14" fmla="*/ 856837 h 3457576"/>
              <a:gd name="connsiteX15" fmla="*/ 683503 w 3459509"/>
              <a:gd name="connsiteY15" fmla="*/ 494715 h 3457576"/>
              <a:gd name="connsiteX16" fmla="*/ 602448 w 3459509"/>
              <a:gd name="connsiteY16" fmla="*/ 420769 h 3457576"/>
              <a:gd name="connsiteX17" fmla="*/ 631052 w 3459509"/>
              <a:gd name="connsiteY17" fmla="*/ 394771 h 3457576"/>
              <a:gd name="connsiteX18" fmla="*/ 1730721 w 3459509"/>
              <a:gd name="connsiteY18" fmla="*/ 0 h 3457576"/>
              <a:gd name="connsiteX19" fmla="*/ 3459509 w 3459509"/>
              <a:gd name="connsiteY19" fmla="*/ 1728788 h 3457576"/>
              <a:gd name="connsiteX20" fmla="*/ 3250853 w 3459509"/>
              <a:gd name="connsiteY20" fmla="*/ 2552831 h 345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59509" h="3457576">
                <a:moveTo>
                  <a:pt x="3250853" y="2552831"/>
                </a:moveTo>
                <a:cubicBezTo>
                  <a:pt x="2958102" y="3091738"/>
                  <a:pt x="2387134" y="3457576"/>
                  <a:pt x="1730721" y="3457576"/>
                </a:cubicBezTo>
                <a:lnTo>
                  <a:pt x="1697384" y="3455893"/>
                </a:lnTo>
                <a:lnTo>
                  <a:pt x="1697384" y="3457576"/>
                </a:lnTo>
                <a:lnTo>
                  <a:pt x="0" y="3457576"/>
                </a:lnTo>
                <a:lnTo>
                  <a:pt x="47256" y="3352640"/>
                </a:lnTo>
                <a:lnTo>
                  <a:pt x="608086" y="2381252"/>
                </a:lnTo>
                <a:lnTo>
                  <a:pt x="1730721" y="2381251"/>
                </a:lnTo>
                <a:cubicBezTo>
                  <a:pt x="2091066" y="2381251"/>
                  <a:pt x="2383184" y="2089133"/>
                  <a:pt x="2383184" y="1728788"/>
                </a:cubicBezTo>
                <a:cubicBezTo>
                  <a:pt x="2383184" y="1368443"/>
                  <a:pt x="2091066" y="1076325"/>
                  <a:pt x="1730721" y="1076325"/>
                </a:cubicBezTo>
                <a:cubicBezTo>
                  <a:pt x="1533657" y="1076325"/>
                  <a:pt x="1356998" y="1163690"/>
                  <a:pt x="1237363" y="1301800"/>
                </a:cubicBezTo>
                <a:lnTo>
                  <a:pt x="1226671" y="1315747"/>
                </a:lnTo>
                <a:lnTo>
                  <a:pt x="978388" y="885707"/>
                </a:lnTo>
                <a:lnTo>
                  <a:pt x="976930" y="886549"/>
                </a:lnTo>
                <a:lnTo>
                  <a:pt x="961719" y="856837"/>
                </a:lnTo>
                <a:cubicBezTo>
                  <a:pt x="883397" y="721179"/>
                  <a:pt x="789466" y="600152"/>
                  <a:pt x="683503" y="494715"/>
                </a:cubicBezTo>
                <a:lnTo>
                  <a:pt x="602448" y="420769"/>
                </a:lnTo>
                <a:lnTo>
                  <a:pt x="631052" y="394771"/>
                </a:lnTo>
                <a:cubicBezTo>
                  <a:pt x="929888" y="148149"/>
                  <a:pt x="1313003" y="0"/>
                  <a:pt x="1730721" y="0"/>
                </a:cubicBezTo>
                <a:cubicBezTo>
                  <a:pt x="2685504" y="0"/>
                  <a:pt x="3459509" y="774005"/>
                  <a:pt x="3459509" y="1728788"/>
                </a:cubicBezTo>
                <a:cubicBezTo>
                  <a:pt x="3459509" y="2027158"/>
                  <a:pt x="3383922" y="2307873"/>
                  <a:pt x="3250853" y="25528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9" name="Tijdelijke aanduiding voor verticale tekst 1">
            <a:extLst>
              <a:ext uri="{FF2B5EF4-FFF2-40B4-BE49-F238E27FC236}">
                <a16:creationId xmlns:a16="http://schemas.microsoft.com/office/drawing/2014/main" id="{3BA13112-EC45-F428-5804-5981BA2CB81A}"/>
              </a:ext>
            </a:extLst>
          </p:cNvPr>
          <p:cNvSpPr txBox="1">
            <a:spLocks/>
          </p:cNvSpPr>
          <p:nvPr/>
        </p:nvSpPr>
        <p:spPr>
          <a:xfrm rot="-4500000">
            <a:off x="6643004" y="1197501"/>
            <a:ext cx="2288182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Technology 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91451F66-3007-DA1B-BECF-9414626026EA}"/>
              </a:ext>
            </a:extLst>
          </p:cNvPr>
          <p:cNvGrpSpPr/>
          <p:nvPr/>
        </p:nvGrpSpPr>
        <p:grpSpPr>
          <a:xfrm rot="4719196">
            <a:off x="7557463" y="945167"/>
            <a:ext cx="294425" cy="642048"/>
            <a:chOff x="2725938" y="-525821"/>
            <a:chExt cx="3705717" cy="8081011"/>
          </a:xfrm>
          <a:solidFill>
            <a:schemeClr val="bg1">
              <a:alpha val="50000"/>
            </a:schemeClr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66F7659B-7CA0-7FCA-96E0-8C18F4C2505E}"/>
                </a:ext>
              </a:extLst>
            </p:cNvPr>
            <p:cNvSpPr/>
            <p:nvPr/>
          </p:nvSpPr>
          <p:spPr>
            <a:xfrm rot="20700000" flipH="1">
              <a:off x="3982286" y="-525821"/>
              <a:ext cx="2449369" cy="2450391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EC0B8688-4FF6-0665-9123-184917C8828E}"/>
                </a:ext>
              </a:extLst>
            </p:cNvPr>
            <p:cNvSpPr/>
            <p:nvPr/>
          </p:nvSpPr>
          <p:spPr>
            <a:xfrm rot="19800000" flipH="1">
              <a:off x="2929049" y="2201964"/>
              <a:ext cx="2449367" cy="2450390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ED0C0DAF-B838-E72A-01C2-C88C84185B77}"/>
                </a:ext>
              </a:extLst>
            </p:cNvPr>
            <p:cNvSpPr/>
            <p:nvPr/>
          </p:nvSpPr>
          <p:spPr>
            <a:xfrm rot="18900000" flipH="1">
              <a:off x="2725938" y="5104803"/>
              <a:ext cx="2449366" cy="24503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D578749F-8BFA-21E2-77DD-4E50678E7EBF}"/>
              </a:ext>
            </a:extLst>
          </p:cNvPr>
          <p:cNvSpPr/>
          <p:nvPr/>
        </p:nvSpPr>
        <p:spPr>
          <a:xfrm>
            <a:off x="7129080" y="696576"/>
            <a:ext cx="4542447" cy="3463926"/>
          </a:xfrm>
          <a:custGeom>
            <a:avLst/>
            <a:gdLst>
              <a:gd name="connsiteX0" fmla="*/ 1723556 w 3452344"/>
              <a:gd name="connsiteY0" fmla="*/ 0 h 3457576"/>
              <a:gd name="connsiteX1" fmla="*/ 3452344 w 3452344"/>
              <a:gd name="connsiteY1" fmla="*/ 1728788 h 3457576"/>
              <a:gd name="connsiteX2" fmla="*/ 1723556 w 3452344"/>
              <a:gd name="connsiteY2" fmla="*/ 3457576 h 3457576"/>
              <a:gd name="connsiteX3" fmla="*/ 1690219 w 3452344"/>
              <a:gd name="connsiteY3" fmla="*/ 3455893 h 3457576"/>
              <a:gd name="connsiteX4" fmla="*/ 1690219 w 3452344"/>
              <a:gd name="connsiteY4" fmla="*/ 3457576 h 3457576"/>
              <a:gd name="connsiteX5" fmla="*/ 0 w 3452344"/>
              <a:gd name="connsiteY5" fmla="*/ 3457576 h 3457576"/>
              <a:gd name="connsiteX6" fmla="*/ 37022 w 3452344"/>
              <a:gd name="connsiteY6" fmla="*/ 3375365 h 3457576"/>
              <a:gd name="connsiteX7" fmla="*/ 606434 w 3452344"/>
              <a:gd name="connsiteY7" fmla="*/ 2389113 h 3457576"/>
              <a:gd name="connsiteX8" fmla="*/ 601895 w 3452344"/>
              <a:gd name="connsiteY8" fmla="*/ 2381252 h 3457576"/>
              <a:gd name="connsiteX9" fmla="*/ 1723556 w 3452344"/>
              <a:gd name="connsiteY9" fmla="*/ 2381251 h 3457576"/>
              <a:gd name="connsiteX10" fmla="*/ 2376019 w 3452344"/>
              <a:gd name="connsiteY10" fmla="*/ 1728788 h 3457576"/>
              <a:gd name="connsiteX11" fmla="*/ 1723556 w 3452344"/>
              <a:gd name="connsiteY11" fmla="*/ 1076325 h 3457576"/>
              <a:gd name="connsiteX12" fmla="*/ 1284855 w 3452344"/>
              <a:gd name="connsiteY12" fmla="*/ 1245823 h 3457576"/>
              <a:gd name="connsiteX13" fmla="*/ 1227456 w 3452344"/>
              <a:gd name="connsiteY13" fmla="*/ 1312105 h 3457576"/>
              <a:gd name="connsiteX14" fmla="*/ 989370 w 3452344"/>
              <a:gd name="connsiteY14" fmla="*/ 899729 h 3457576"/>
              <a:gd name="connsiteX15" fmla="*/ 987912 w 3452344"/>
              <a:gd name="connsiteY15" fmla="*/ 900571 h 3457576"/>
              <a:gd name="connsiteX16" fmla="*/ 972701 w 3452344"/>
              <a:gd name="connsiteY16" fmla="*/ 870858 h 3457576"/>
              <a:gd name="connsiteX17" fmla="*/ 679267 w 3452344"/>
              <a:gd name="connsiteY17" fmla="*/ 493780 h 3457576"/>
              <a:gd name="connsiteX18" fmla="*/ 594203 w 3452344"/>
              <a:gd name="connsiteY18" fmla="*/ 421750 h 3457576"/>
              <a:gd name="connsiteX19" fmla="*/ 623887 w 3452344"/>
              <a:gd name="connsiteY19" fmla="*/ 394771 h 3457576"/>
              <a:gd name="connsiteX20" fmla="*/ 1723556 w 3452344"/>
              <a:gd name="connsiteY20" fmla="*/ 0 h 3457576"/>
              <a:gd name="connsiteX0" fmla="*/ 2409356 w 4138144"/>
              <a:gd name="connsiteY0" fmla="*/ 0 h 3463926"/>
              <a:gd name="connsiteX1" fmla="*/ 4138144 w 4138144"/>
              <a:gd name="connsiteY1" fmla="*/ 1728788 h 3463926"/>
              <a:gd name="connsiteX2" fmla="*/ 2409356 w 4138144"/>
              <a:gd name="connsiteY2" fmla="*/ 3457576 h 3463926"/>
              <a:gd name="connsiteX3" fmla="*/ 2376019 w 4138144"/>
              <a:gd name="connsiteY3" fmla="*/ 3455893 h 3463926"/>
              <a:gd name="connsiteX4" fmla="*/ 2376019 w 4138144"/>
              <a:gd name="connsiteY4" fmla="*/ 3457576 h 3463926"/>
              <a:gd name="connsiteX5" fmla="*/ 0 w 4138144"/>
              <a:gd name="connsiteY5" fmla="*/ 3463926 h 3463926"/>
              <a:gd name="connsiteX6" fmla="*/ 722822 w 4138144"/>
              <a:gd name="connsiteY6" fmla="*/ 3375365 h 3463926"/>
              <a:gd name="connsiteX7" fmla="*/ 1292234 w 4138144"/>
              <a:gd name="connsiteY7" fmla="*/ 2389113 h 3463926"/>
              <a:gd name="connsiteX8" fmla="*/ 1287695 w 4138144"/>
              <a:gd name="connsiteY8" fmla="*/ 2381252 h 3463926"/>
              <a:gd name="connsiteX9" fmla="*/ 2409356 w 4138144"/>
              <a:gd name="connsiteY9" fmla="*/ 2381251 h 3463926"/>
              <a:gd name="connsiteX10" fmla="*/ 3061819 w 4138144"/>
              <a:gd name="connsiteY10" fmla="*/ 1728788 h 3463926"/>
              <a:gd name="connsiteX11" fmla="*/ 2409356 w 4138144"/>
              <a:gd name="connsiteY11" fmla="*/ 1076325 h 3463926"/>
              <a:gd name="connsiteX12" fmla="*/ 1970655 w 4138144"/>
              <a:gd name="connsiteY12" fmla="*/ 1245823 h 3463926"/>
              <a:gd name="connsiteX13" fmla="*/ 1913256 w 4138144"/>
              <a:gd name="connsiteY13" fmla="*/ 1312105 h 3463926"/>
              <a:gd name="connsiteX14" fmla="*/ 1675170 w 4138144"/>
              <a:gd name="connsiteY14" fmla="*/ 899729 h 3463926"/>
              <a:gd name="connsiteX15" fmla="*/ 1673712 w 4138144"/>
              <a:gd name="connsiteY15" fmla="*/ 900571 h 3463926"/>
              <a:gd name="connsiteX16" fmla="*/ 1658501 w 4138144"/>
              <a:gd name="connsiteY16" fmla="*/ 870858 h 3463926"/>
              <a:gd name="connsiteX17" fmla="*/ 1365067 w 4138144"/>
              <a:gd name="connsiteY17" fmla="*/ 493780 h 3463926"/>
              <a:gd name="connsiteX18" fmla="*/ 1280003 w 4138144"/>
              <a:gd name="connsiteY18" fmla="*/ 421750 h 3463926"/>
              <a:gd name="connsiteX19" fmla="*/ 1309687 w 4138144"/>
              <a:gd name="connsiteY19" fmla="*/ 394771 h 3463926"/>
              <a:gd name="connsiteX20" fmla="*/ 2409356 w 4138144"/>
              <a:gd name="connsiteY20" fmla="*/ 0 h 3463926"/>
              <a:gd name="connsiteX0" fmla="*/ 2823184 w 4551972"/>
              <a:gd name="connsiteY0" fmla="*/ 0 h 3463926"/>
              <a:gd name="connsiteX1" fmla="*/ 4551972 w 4551972"/>
              <a:gd name="connsiteY1" fmla="*/ 1728788 h 3463926"/>
              <a:gd name="connsiteX2" fmla="*/ 2823184 w 4551972"/>
              <a:gd name="connsiteY2" fmla="*/ 3457576 h 3463926"/>
              <a:gd name="connsiteX3" fmla="*/ 2789847 w 4551972"/>
              <a:gd name="connsiteY3" fmla="*/ 3455893 h 3463926"/>
              <a:gd name="connsiteX4" fmla="*/ 2789847 w 4551972"/>
              <a:gd name="connsiteY4" fmla="*/ 3457576 h 3463926"/>
              <a:gd name="connsiteX5" fmla="*/ 413828 w 4551972"/>
              <a:gd name="connsiteY5" fmla="*/ 3463926 h 3463926"/>
              <a:gd name="connsiteX6" fmla="*/ 0 w 4551972"/>
              <a:gd name="connsiteY6" fmla="*/ 3372190 h 3463926"/>
              <a:gd name="connsiteX7" fmla="*/ 1706062 w 4551972"/>
              <a:gd name="connsiteY7" fmla="*/ 2389113 h 3463926"/>
              <a:gd name="connsiteX8" fmla="*/ 1701523 w 4551972"/>
              <a:gd name="connsiteY8" fmla="*/ 2381252 h 3463926"/>
              <a:gd name="connsiteX9" fmla="*/ 2823184 w 4551972"/>
              <a:gd name="connsiteY9" fmla="*/ 2381251 h 3463926"/>
              <a:gd name="connsiteX10" fmla="*/ 3475647 w 4551972"/>
              <a:gd name="connsiteY10" fmla="*/ 1728788 h 3463926"/>
              <a:gd name="connsiteX11" fmla="*/ 2823184 w 4551972"/>
              <a:gd name="connsiteY11" fmla="*/ 1076325 h 3463926"/>
              <a:gd name="connsiteX12" fmla="*/ 2384483 w 4551972"/>
              <a:gd name="connsiteY12" fmla="*/ 1245823 h 3463926"/>
              <a:gd name="connsiteX13" fmla="*/ 2327084 w 4551972"/>
              <a:gd name="connsiteY13" fmla="*/ 1312105 h 3463926"/>
              <a:gd name="connsiteX14" fmla="*/ 2088998 w 4551972"/>
              <a:gd name="connsiteY14" fmla="*/ 899729 h 3463926"/>
              <a:gd name="connsiteX15" fmla="*/ 2087540 w 4551972"/>
              <a:gd name="connsiteY15" fmla="*/ 900571 h 3463926"/>
              <a:gd name="connsiteX16" fmla="*/ 2072329 w 4551972"/>
              <a:gd name="connsiteY16" fmla="*/ 870858 h 3463926"/>
              <a:gd name="connsiteX17" fmla="*/ 1778895 w 4551972"/>
              <a:gd name="connsiteY17" fmla="*/ 493780 h 3463926"/>
              <a:gd name="connsiteX18" fmla="*/ 1693831 w 4551972"/>
              <a:gd name="connsiteY18" fmla="*/ 421750 h 3463926"/>
              <a:gd name="connsiteX19" fmla="*/ 1723515 w 4551972"/>
              <a:gd name="connsiteY19" fmla="*/ 394771 h 3463926"/>
              <a:gd name="connsiteX20" fmla="*/ 2823184 w 4551972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1696537 w 4542447"/>
              <a:gd name="connsiteY7" fmla="*/ 2389113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  <a:gd name="connsiteX0" fmla="*/ 2813659 w 4542447"/>
              <a:gd name="connsiteY0" fmla="*/ 0 h 3463926"/>
              <a:gd name="connsiteX1" fmla="*/ 4542447 w 4542447"/>
              <a:gd name="connsiteY1" fmla="*/ 1728788 h 3463926"/>
              <a:gd name="connsiteX2" fmla="*/ 2813659 w 4542447"/>
              <a:gd name="connsiteY2" fmla="*/ 3457576 h 3463926"/>
              <a:gd name="connsiteX3" fmla="*/ 2780322 w 4542447"/>
              <a:gd name="connsiteY3" fmla="*/ 3455893 h 3463926"/>
              <a:gd name="connsiteX4" fmla="*/ 2780322 w 4542447"/>
              <a:gd name="connsiteY4" fmla="*/ 3457576 h 3463926"/>
              <a:gd name="connsiteX5" fmla="*/ 404303 w 4542447"/>
              <a:gd name="connsiteY5" fmla="*/ 3463926 h 3463926"/>
              <a:gd name="connsiteX6" fmla="*/ 0 w 4542447"/>
              <a:gd name="connsiteY6" fmla="*/ 3365840 h 3463926"/>
              <a:gd name="connsiteX7" fmla="*/ 445587 w 4542447"/>
              <a:gd name="connsiteY7" fmla="*/ 2385938 h 3463926"/>
              <a:gd name="connsiteX8" fmla="*/ 1691998 w 4542447"/>
              <a:gd name="connsiteY8" fmla="*/ 2381252 h 3463926"/>
              <a:gd name="connsiteX9" fmla="*/ 2813659 w 4542447"/>
              <a:gd name="connsiteY9" fmla="*/ 2381251 h 3463926"/>
              <a:gd name="connsiteX10" fmla="*/ 3466122 w 4542447"/>
              <a:gd name="connsiteY10" fmla="*/ 1728788 h 3463926"/>
              <a:gd name="connsiteX11" fmla="*/ 2813659 w 4542447"/>
              <a:gd name="connsiteY11" fmla="*/ 1076325 h 3463926"/>
              <a:gd name="connsiteX12" fmla="*/ 2374958 w 4542447"/>
              <a:gd name="connsiteY12" fmla="*/ 1245823 h 3463926"/>
              <a:gd name="connsiteX13" fmla="*/ 2317559 w 4542447"/>
              <a:gd name="connsiteY13" fmla="*/ 1312105 h 3463926"/>
              <a:gd name="connsiteX14" fmla="*/ 2079473 w 4542447"/>
              <a:gd name="connsiteY14" fmla="*/ 899729 h 3463926"/>
              <a:gd name="connsiteX15" fmla="*/ 2078015 w 4542447"/>
              <a:gd name="connsiteY15" fmla="*/ 900571 h 3463926"/>
              <a:gd name="connsiteX16" fmla="*/ 2062804 w 4542447"/>
              <a:gd name="connsiteY16" fmla="*/ 870858 h 3463926"/>
              <a:gd name="connsiteX17" fmla="*/ 1769370 w 4542447"/>
              <a:gd name="connsiteY17" fmla="*/ 493780 h 3463926"/>
              <a:gd name="connsiteX18" fmla="*/ 1684306 w 4542447"/>
              <a:gd name="connsiteY18" fmla="*/ 421750 h 3463926"/>
              <a:gd name="connsiteX19" fmla="*/ 1713990 w 4542447"/>
              <a:gd name="connsiteY19" fmla="*/ 394771 h 3463926"/>
              <a:gd name="connsiteX20" fmla="*/ 2813659 w 4542447"/>
              <a:gd name="connsiteY20" fmla="*/ 0 h 346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2447" h="3463926">
                <a:moveTo>
                  <a:pt x="2813659" y="0"/>
                </a:moveTo>
                <a:cubicBezTo>
                  <a:pt x="3768442" y="0"/>
                  <a:pt x="4542447" y="774005"/>
                  <a:pt x="4542447" y="1728788"/>
                </a:cubicBezTo>
                <a:cubicBezTo>
                  <a:pt x="4542447" y="2683571"/>
                  <a:pt x="3768442" y="3457576"/>
                  <a:pt x="2813659" y="3457576"/>
                </a:cubicBezTo>
                <a:lnTo>
                  <a:pt x="2780322" y="3455893"/>
                </a:lnTo>
                <a:lnTo>
                  <a:pt x="2780322" y="3457576"/>
                </a:lnTo>
                <a:lnTo>
                  <a:pt x="404303" y="3463926"/>
                </a:lnTo>
                <a:cubicBezTo>
                  <a:pt x="290967" y="3459806"/>
                  <a:pt x="110956" y="3419966"/>
                  <a:pt x="0" y="3365840"/>
                </a:cubicBezTo>
                <a:cubicBezTo>
                  <a:pt x="31054" y="3074131"/>
                  <a:pt x="36708" y="2995147"/>
                  <a:pt x="445587" y="2385938"/>
                </a:cubicBezTo>
                <a:lnTo>
                  <a:pt x="1691998" y="2381252"/>
                </a:lnTo>
                <a:lnTo>
                  <a:pt x="2813659" y="2381251"/>
                </a:lnTo>
                <a:cubicBezTo>
                  <a:pt x="3174004" y="2381251"/>
                  <a:pt x="3466122" y="2089133"/>
                  <a:pt x="3466122" y="1728788"/>
                </a:cubicBezTo>
                <a:cubicBezTo>
                  <a:pt x="3466122" y="1368443"/>
                  <a:pt x="3174004" y="1076325"/>
                  <a:pt x="2813659" y="1076325"/>
                </a:cubicBezTo>
                <a:cubicBezTo>
                  <a:pt x="2644747" y="1076325"/>
                  <a:pt x="2490827" y="1140511"/>
                  <a:pt x="2374958" y="1245823"/>
                </a:cubicBezTo>
                <a:lnTo>
                  <a:pt x="2317559" y="1312105"/>
                </a:lnTo>
                <a:lnTo>
                  <a:pt x="2079473" y="899729"/>
                </a:lnTo>
                <a:lnTo>
                  <a:pt x="2078015" y="900571"/>
                </a:lnTo>
                <a:lnTo>
                  <a:pt x="2062804" y="870858"/>
                </a:lnTo>
                <a:cubicBezTo>
                  <a:pt x="1980752" y="728741"/>
                  <a:pt x="1881569" y="602681"/>
                  <a:pt x="1769370" y="493780"/>
                </a:cubicBezTo>
                <a:lnTo>
                  <a:pt x="1684306" y="421750"/>
                </a:lnTo>
                <a:lnTo>
                  <a:pt x="1713990" y="394771"/>
                </a:lnTo>
                <a:cubicBezTo>
                  <a:pt x="2012826" y="148149"/>
                  <a:pt x="2395941" y="0"/>
                  <a:pt x="2813659" y="0"/>
                </a:cubicBezTo>
                <a:close/>
              </a:path>
            </a:pathLst>
          </a:custGeom>
          <a:gradFill>
            <a:gsLst>
              <a:gs pos="10192">
                <a:schemeClr val="accent3"/>
              </a:gs>
              <a:gs pos="0">
                <a:schemeClr val="accent3"/>
              </a:gs>
              <a:gs pos="26000">
                <a:schemeClr val="accent1"/>
              </a:gs>
              <a:gs pos="10000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0C75ECF0-1307-DE1F-5153-784FEDE0CCC8}"/>
              </a:ext>
            </a:extLst>
          </p:cNvPr>
          <p:cNvSpPr/>
          <p:nvPr/>
        </p:nvSpPr>
        <p:spPr>
          <a:xfrm rot="7200000">
            <a:off x="7098772" y="2653438"/>
            <a:ext cx="3476805" cy="3457576"/>
          </a:xfrm>
          <a:custGeom>
            <a:avLst/>
            <a:gdLst>
              <a:gd name="connsiteX0" fmla="*/ 0 w 3476805"/>
              <a:gd name="connsiteY0" fmla="*/ 3457576 h 3457576"/>
              <a:gd name="connsiteX1" fmla="*/ 43336 w 3476805"/>
              <a:gd name="connsiteY1" fmla="*/ 3361344 h 3457576"/>
              <a:gd name="connsiteX2" fmla="*/ 609192 w 3476805"/>
              <a:gd name="connsiteY2" fmla="*/ 2381252 h 3457576"/>
              <a:gd name="connsiteX3" fmla="*/ 1748017 w 3476805"/>
              <a:gd name="connsiteY3" fmla="*/ 2381251 h 3457576"/>
              <a:gd name="connsiteX4" fmla="*/ 2400480 w 3476805"/>
              <a:gd name="connsiteY4" fmla="*/ 1728788 h 3457576"/>
              <a:gd name="connsiteX5" fmla="*/ 1748017 w 3476805"/>
              <a:gd name="connsiteY5" fmla="*/ 1076325 h 3457576"/>
              <a:gd name="connsiteX6" fmla="*/ 1254659 w 3476805"/>
              <a:gd name="connsiteY6" fmla="*/ 1301800 h 3457576"/>
              <a:gd name="connsiteX7" fmla="*/ 1234732 w 3476805"/>
              <a:gd name="connsiteY7" fmla="*/ 1327794 h 3457576"/>
              <a:gd name="connsiteX8" fmla="*/ 992615 w 3476805"/>
              <a:gd name="connsiteY8" fmla="*/ 908435 h 3457576"/>
              <a:gd name="connsiteX9" fmla="*/ 991158 w 3476805"/>
              <a:gd name="connsiteY9" fmla="*/ 909276 h 3457576"/>
              <a:gd name="connsiteX10" fmla="*/ 975947 w 3476805"/>
              <a:gd name="connsiteY10" fmla="*/ 879564 h 3457576"/>
              <a:gd name="connsiteX11" fmla="*/ 651592 w 3476805"/>
              <a:gd name="connsiteY11" fmla="*/ 473211 h 3457576"/>
              <a:gd name="connsiteX12" fmla="*/ 604949 w 3476805"/>
              <a:gd name="connsiteY12" fmla="*/ 434216 h 3457576"/>
              <a:gd name="connsiteX13" fmla="*/ 648348 w 3476805"/>
              <a:gd name="connsiteY13" fmla="*/ 394771 h 3457576"/>
              <a:gd name="connsiteX14" fmla="*/ 1748017 w 3476805"/>
              <a:gd name="connsiteY14" fmla="*/ 0 h 3457576"/>
              <a:gd name="connsiteX15" fmla="*/ 3476805 w 3476805"/>
              <a:gd name="connsiteY15" fmla="*/ 1728788 h 3457576"/>
              <a:gd name="connsiteX16" fmla="*/ 2420939 w 3476805"/>
              <a:gd name="connsiteY16" fmla="*/ 3321719 h 3457576"/>
              <a:gd name="connsiteX17" fmla="*/ 2296443 w 3476805"/>
              <a:gd name="connsiteY17" fmla="*/ 3367285 h 3457576"/>
              <a:gd name="connsiteX18" fmla="*/ 2234742 w 3476805"/>
              <a:gd name="connsiteY18" fmla="*/ 3386889 h 3457576"/>
              <a:gd name="connsiteX19" fmla="*/ 2163968 w 3476805"/>
              <a:gd name="connsiteY19" fmla="*/ 3405087 h 3457576"/>
              <a:gd name="connsiteX20" fmla="*/ 2018305 w 3476805"/>
              <a:gd name="connsiteY20" fmla="*/ 3434376 h 3457576"/>
              <a:gd name="connsiteX21" fmla="*/ 1942900 w 3476805"/>
              <a:gd name="connsiteY21" fmla="*/ 3445884 h 3457576"/>
              <a:gd name="connsiteX22" fmla="*/ 1905420 w 3476805"/>
              <a:gd name="connsiteY22" fmla="*/ 3449628 h 3457576"/>
              <a:gd name="connsiteX23" fmla="*/ 1748065 w 3476805"/>
              <a:gd name="connsiteY23" fmla="*/ 3457574 h 3457576"/>
              <a:gd name="connsiteX24" fmla="*/ 1748019 w 3476805"/>
              <a:gd name="connsiteY24" fmla="*/ 3457575 h 3457576"/>
              <a:gd name="connsiteX25" fmla="*/ 1714682 w 3476805"/>
              <a:gd name="connsiteY25" fmla="*/ 3455893 h 3457576"/>
              <a:gd name="connsiteX26" fmla="*/ 1714681 w 3476805"/>
              <a:gd name="connsiteY26" fmla="*/ 3455893 h 3457576"/>
              <a:gd name="connsiteX27" fmla="*/ 1714680 w 3476805"/>
              <a:gd name="connsiteY27" fmla="*/ 3455893 h 3457576"/>
              <a:gd name="connsiteX28" fmla="*/ 1714680 w 3476805"/>
              <a:gd name="connsiteY28" fmla="*/ 3457576 h 3457576"/>
              <a:gd name="connsiteX29" fmla="*/ 1606038 w 3476805"/>
              <a:gd name="connsiteY29" fmla="*/ 3457576 h 3457576"/>
              <a:gd name="connsiteX30" fmla="*/ 1218115 w 3476805"/>
              <a:gd name="connsiteY30" fmla="*/ 3457576 h 345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76805" h="3457576">
                <a:moveTo>
                  <a:pt x="0" y="3457576"/>
                </a:moveTo>
                <a:lnTo>
                  <a:pt x="43336" y="3361344"/>
                </a:lnTo>
                <a:lnTo>
                  <a:pt x="609192" y="2381252"/>
                </a:lnTo>
                <a:lnTo>
                  <a:pt x="1748017" y="2381251"/>
                </a:lnTo>
                <a:cubicBezTo>
                  <a:pt x="2108362" y="2381251"/>
                  <a:pt x="2400480" y="2089133"/>
                  <a:pt x="2400480" y="1728788"/>
                </a:cubicBezTo>
                <a:cubicBezTo>
                  <a:pt x="2400480" y="1368443"/>
                  <a:pt x="2108362" y="1076325"/>
                  <a:pt x="1748017" y="1076325"/>
                </a:cubicBezTo>
                <a:cubicBezTo>
                  <a:pt x="1550953" y="1076325"/>
                  <a:pt x="1374294" y="1163690"/>
                  <a:pt x="1254659" y="1301800"/>
                </a:cubicBezTo>
                <a:lnTo>
                  <a:pt x="1234732" y="1327794"/>
                </a:lnTo>
                <a:lnTo>
                  <a:pt x="992615" y="908435"/>
                </a:lnTo>
                <a:lnTo>
                  <a:pt x="991158" y="909276"/>
                </a:lnTo>
                <a:lnTo>
                  <a:pt x="975947" y="879564"/>
                </a:lnTo>
                <a:cubicBezTo>
                  <a:pt x="886436" y="724526"/>
                  <a:pt x="776537" y="588599"/>
                  <a:pt x="651592" y="473211"/>
                </a:cubicBezTo>
                <a:lnTo>
                  <a:pt x="604949" y="434216"/>
                </a:lnTo>
                <a:lnTo>
                  <a:pt x="648348" y="394771"/>
                </a:lnTo>
                <a:cubicBezTo>
                  <a:pt x="947184" y="148149"/>
                  <a:pt x="1330299" y="0"/>
                  <a:pt x="1748017" y="0"/>
                </a:cubicBezTo>
                <a:cubicBezTo>
                  <a:pt x="2702800" y="0"/>
                  <a:pt x="3476805" y="774005"/>
                  <a:pt x="3476805" y="1728788"/>
                </a:cubicBezTo>
                <a:cubicBezTo>
                  <a:pt x="3476805" y="2444875"/>
                  <a:pt x="3041427" y="3059275"/>
                  <a:pt x="2420939" y="3321719"/>
                </a:cubicBezTo>
                <a:lnTo>
                  <a:pt x="2296443" y="3367285"/>
                </a:lnTo>
                <a:lnTo>
                  <a:pt x="2234742" y="3386889"/>
                </a:lnTo>
                <a:lnTo>
                  <a:pt x="2163968" y="3405087"/>
                </a:lnTo>
                <a:lnTo>
                  <a:pt x="2018305" y="3434376"/>
                </a:lnTo>
                <a:lnTo>
                  <a:pt x="1942900" y="3445884"/>
                </a:lnTo>
                <a:lnTo>
                  <a:pt x="1905420" y="3449628"/>
                </a:lnTo>
                <a:lnTo>
                  <a:pt x="1748065" y="3457574"/>
                </a:lnTo>
                <a:lnTo>
                  <a:pt x="1748019" y="3457575"/>
                </a:lnTo>
                <a:lnTo>
                  <a:pt x="1714682" y="3455893"/>
                </a:lnTo>
                <a:lnTo>
                  <a:pt x="1714681" y="3455893"/>
                </a:lnTo>
                <a:lnTo>
                  <a:pt x="1714680" y="3455893"/>
                </a:lnTo>
                <a:lnTo>
                  <a:pt x="1714680" y="3457576"/>
                </a:lnTo>
                <a:lnTo>
                  <a:pt x="1606038" y="3457576"/>
                </a:lnTo>
                <a:lnTo>
                  <a:pt x="1218115" y="3457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6" name="Tijdelijke aanduiding voor verticale tekst 1">
            <a:extLst>
              <a:ext uri="{FF2B5EF4-FFF2-40B4-BE49-F238E27FC236}">
                <a16:creationId xmlns:a16="http://schemas.microsoft.com/office/drawing/2014/main" id="{86AFA924-C77E-99A9-505F-14DF0731C32D}"/>
              </a:ext>
            </a:extLst>
          </p:cNvPr>
          <p:cNvSpPr txBox="1">
            <a:spLocks/>
          </p:cNvSpPr>
          <p:nvPr/>
        </p:nvSpPr>
        <p:spPr>
          <a:xfrm>
            <a:off x="7567840" y="3200399"/>
            <a:ext cx="2545718" cy="2453499"/>
          </a:xfrm>
          <a:prstGeom prst="rect">
            <a:avLst/>
          </a:prstGeom>
        </p:spPr>
        <p:txBody>
          <a:bodyPr vert="horz" lIns="0" tIns="0" rIns="0" bIns="0" rtlCol="0">
            <a:prstTxWarp prst="textArchDown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 err="1">
                <a:solidFill>
                  <a:schemeClr val="bg1"/>
                </a:solidFill>
              </a:rPr>
              <a:t>Organisation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AA3EBB20-2B2F-1AE6-81C8-AA953AD2A554}"/>
              </a:ext>
            </a:extLst>
          </p:cNvPr>
          <p:cNvGrpSpPr/>
          <p:nvPr/>
        </p:nvGrpSpPr>
        <p:grpSpPr>
          <a:xfrm rot="20928759">
            <a:off x="7534601" y="4038889"/>
            <a:ext cx="294425" cy="642048"/>
            <a:chOff x="2725938" y="-525821"/>
            <a:chExt cx="3705717" cy="8081011"/>
          </a:xfrm>
          <a:solidFill>
            <a:schemeClr val="bg1">
              <a:alpha val="50000"/>
            </a:schemeClr>
          </a:solidFill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20FAF04-2703-F676-660E-351A59B0CC72}"/>
                </a:ext>
              </a:extLst>
            </p:cNvPr>
            <p:cNvSpPr/>
            <p:nvPr/>
          </p:nvSpPr>
          <p:spPr>
            <a:xfrm rot="20700000" flipH="1">
              <a:off x="3982286" y="-525821"/>
              <a:ext cx="2449369" cy="2450391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C5629958-EE7C-6D2E-F2EE-8F3215B90620}"/>
                </a:ext>
              </a:extLst>
            </p:cNvPr>
            <p:cNvSpPr/>
            <p:nvPr/>
          </p:nvSpPr>
          <p:spPr>
            <a:xfrm rot="19800000" flipH="1">
              <a:off x="2929049" y="2201964"/>
              <a:ext cx="2449367" cy="2450390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AA36119E-89A9-4781-7FD1-370DC71DA4C6}"/>
                </a:ext>
              </a:extLst>
            </p:cNvPr>
            <p:cNvSpPr/>
            <p:nvPr/>
          </p:nvSpPr>
          <p:spPr>
            <a:xfrm rot="18900000" flipH="1">
              <a:off x="2725938" y="5104803"/>
              <a:ext cx="2449366" cy="24503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  <p:sp>
        <p:nvSpPr>
          <p:cNvPr id="21" name="Tijdelijke aanduiding voor verticale tekst 1">
            <a:extLst>
              <a:ext uri="{FF2B5EF4-FFF2-40B4-BE49-F238E27FC236}">
                <a16:creationId xmlns:a16="http://schemas.microsoft.com/office/drawing/2014/main" id="{4E75F717-3E6A-6830-7FCA-E5D633763C26}"/>
              </a:ext>
            </a:extLst>
          </p:cNvPr>
          <p:cNvSpPr txBox="1">
            <a:spLocks/>
          </p:cNvSpPr>
          <p:nvPr/>
        </p:nvSpPr>
        <p:spPr>
          <a:xfrm rot="4500000">
            <a:off x="8514486" y="1197501"/>
            <a:ext cx="2545718" cy="2453499"/>
          </a:xfrm>
          <a:prstGeom prst="rect">
            <a:avLst/>
          </a:prstGeom>
        </p:spPr>
        <p:txBody>
          <a:bodyPr vert="horz" lIns="0" tIns="0" rIns="0" bIns="0" rtlCol="0">
            <a:prstTxWarp prst="textArchUp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ptos" panose="020B00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ptos" panose="020B0004020202020204" pitchFamily="34" charset="0"/>
              <a:buNone/>
              <a:defRPr sz="20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ptos" panose="020B0004020202020204" pitchFamily="34" charset="0"/>
              <a:buNone/>
              <a:defRPr sz="2000" b="1" i="0" kern="1200" cap="none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tabLst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nl-NL" sz="2800" dirty="0">
                <a:solidFill>
                  <a:schemeClr val="bg1"/>
                </a:solidFill>
              </a:rPr>
              <a:t>Awareness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69151B1-4A24-0D00-D59B-6144B32A9B01}"/>
              </a:ext>
            </a:extLst>
          </p:cNvPr>
          <p:cNvGrpSpPr/>
          <p:nvPr/>
        </p:nvGrpSpPr>
        <p:grpSpPr>
          <a:xfrm rot="12600000">
            <a:off x="10605463" y="2911126"/>
            <a:ext cx="294425" cy="642048"/>
            <a:chOff x="2725938" y="-525821"/>
            <a:chExt cx="3705717" cy="8081011"/>
          </a:xfrm>
          <a:solidFill>
            <a:schemeClr val="bg1">
              <a:alpha val="50000"/>
            </a:schemeClr>
          </a:solidFill>
        </p:grpSpPr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CD117820-9823-95EB-B755-F4A58DC4B272}"/>
                </a:ext>
              </a:extLst>
            </p:cNvPr>
            <p:cNvSpPr/>
            <p:nvPr/>
          </p:nvSpPr>
          <p:spPr>
            <a:xfrm rot="20700000" flipH="1">
              <a:off x="3982286" y="-525821"/>
              <a:ext cx="2449369" cy="2450391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49053311-94A2-378B-CA73-908EB23263E5}"/>
                </a:ext>
              </a:extLst>
            </p:cNvPr>
            <p:cNvSpPr/>
            <p:nvPr/>
          </p:nvSpPr>
          <p:spPr>
            <a:xfrm rot="19800000" flipH="1">
              <a:off x="2929049" y="2201964"/>
              <a:ext cx="2449367" cy="2450390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ABEEB330-EA18-5200-E60A-BA1AD4A111FD}"/>
                </a:ext>
              </a:extLst>
            </p:cNvPr>
            <p:cNvSpPr/>
            <p:nvPr/>
          </p:nvSpPr>
          <p:spPr>
            <a:xfrm rot="18900000" flipH="1">
              <a:off x="2725938" y="5104803"/>
              <a:ext cx="2449366" cy="2450387"/>
            </a:xfrm>
            <a:custGeom>
              <a:avLst/>
              <a:gdLst>
                <a:gd name="connsiteX0" fmla="*/ 101599 w 2449366"/>
                <a:gd name="connsiteY0" fmla="*/ 101599 h 2450387"/>
                <a:gd name="connsiteX1" fmla="*/ 7048 w 2449366"/>
                <a:gd name="connsiteY1" fmla="*/ 276972 h 2450387"/>
                <a:gd name="connsiteX2" fmla="*/ 1516 w 2449366"/>
                <a:gd name="connsiteY2" fmla="*/ 331841 h 2450387"/>
                <a:gd name="connsiteX3" fmla="*/ 820 w 2449366"/>
                <a:gd name="connsiteY3" fmla="*/ 331841 h 2450387"/>
                <a:gd name="connsiteX4" fmla="*/ 820 w 2449366"/>
                <a:gd name="connsiteY4" fmla="*/ 338744 h 2450387"/>
                <a:gd name="connsiteX5" fmla="*/ 0 w 2449366"/>
                <a:gd name="connsiteY5" fmla="*/ 346881 h 2450387"/>
                <a:gd name="connsiteX6" fmla="*/ 820 w 2449366"/>
                <a:gd name="connsiteY6" fmla="*/ 355017 h 2450387"/>
                <a:gd name="connsiteX7" fmla="*/ 820 w 2449366"/>
                <a:gd name="connsiteY7" fmla="*/ 1959349 h 2450387"/>
                <a:gd name="connsiteX8" fmla="*/ 3907 w 2449366"/>
                <a:gd name="connsiteY8" fmla="*/ 1959349 h 2450387"/>
                <a:gd name="connsiteX9" fmla="*/ 820 w 2449366"/>
                <a:gd name="connsiteY9" fmla="*/ 1989974 h 2450387"/>
                <a:gd name="connsiteX10" fmla="*/ 461233 w 2449366"/>
                <a:gd name="connsiteY10" fmla="*/ 2450387 h 2450387"/>
                <a:gd name="connsiteX11" fmla="*/ 921646 w 2449366"/>
                <a:gd name="connsiteY11" fmla="*/ 1989974 h 2450387"/>
                <a:gd name="connsiteX12" fmla="*/ 918559 w 2449366"/>
                <a:gd name="connsiteY12" fmla="*/ 1959349 h 2450387"/>
                <a:gd name="connsiteX13" fmla="*/ 921645 w 2449366"/>
                <a:gd name="connsiteY13" fmla="*/ 1959349 h 2450387"/>
                <a:gd name="connsiteX14" fmla="*/ 921645 w 2449366"/>
                <a:gd name="connsiteY14" fmla="*/ 922668 h 2450387"/>
                <a:gd name="connsiteX15" fmla="*/ 1958328 w 2449366"/>
                <a:gd name="connsiteY15" fmla="*/ 922668 h 2450387"/>
                <a:gd name="connsiteX16" fmla="*/ 1958328 w 2449366"/>
                <a:gd name="connsiteY16" fmla="*/ 919582 h 2450387"/>
                <a:gd name="connsiteX17" fmla="*/ 1988953 w 2449366"/>
                <a:gd name="connsiteY17" fmla="*/ 922669 h 2450387"/>
                <a:gd name="connsiteX18" fmla="*/ 2449366 w 2449366"/>
                <a:gd name="connsiteY18" fmla="*/ 462256 h 2450387"/>
                <a:gd name="connsiteX19" fmla="*/ 1988953 w 2449366"/>
                <a:gd name="connsiteY19" fmla="*/ 1843 h 2450387"/>
                <a:gd name="connsiteX20" fmla="*/ 1958328 w 2449366"/>
                <a:gd name="connsiteY20" fmla="*/ 4930 h 2450387"/>
                <a:gd name="connsiteX21" fmla="*/ 1958328 w 2449366"/>
                <a:gd name="connsiteY21" fmla="*/ 1843 h 2450387"/>
                <a:gd name="connsiteX22" fmla="*/ 357324 w 2449366"/>
                <a:gd name="connsiteY22" fmla="*/ 1843 h 2450387"/>
                <a:gd name="connsiteX23" fmla="*/ 346881 w 2449366"/>
                <a:gd name="connsiteY23" fmla="*/ 0 h 2450387"/>
                <a:gd name="connsiteX24" fmla="*/ 101599 w 2449366"/>
                <a:gd name="connsiteY24" fmla="*/ 101599 h 24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49366" h="2450387">
                  <a:moveTo>
                    <a:pt x="101599" y="101599"/>
                  </a:moveTo>
                  <a:cubicBezTo>
                    <a:pt x="54520" y="148679"/>
                    <a:pt x="20910" y="209229"/>
                    <a:pt x="7048" y="276972"/>
                  </a:cubicBezTo>
                  <a:lnTo>
                    <a:pt x="1516" y="331841"/>
                  </a:lnTo>
                  <a:lnTo>
                    <a:pt x="820" y="331841"/>
                  </a:lnTo>
                  <a:lnTo>
                    <a:pt x="820" y="338744"/>
                  </a:lnTo>
                  <a:lnTo>
                    <a:pt x="0" y="346881"/>
                  </a:lnTo>
                  <a:lnTo>
                    <a:pt x="820" y="355017"/>
                  </a:lnTo>
                  <a:lnTo>
                    <a:pt x="820" y="1959349"/>
                  </a:lnTo>
                  <a:lnTo>
                    <a:pt x="3907" y="1959349"/>
                  </a:lnTo>
                  <a:lnTo>
                    <a:pt x="820" y="1989974"/>
                  </a:lnTo>
                  <a:cubicBezTo>
                    <a:pt x="820" y="2244253"/>
                    <a:pt x="206954" y="2450387"/>
                    <a:pt x="461233" y="2450387"/>
                  </a:cubicBezTo>
                  <a:cubicBezTo>
                    <a:pt x="715512" y="2450387"/>
                    <a:pt x="921646" y="2244253"/>
                    <a:pt x="921646" y="1989974"/>
                  </a:cubicBezTo>
                  <a:lnTo>
                    <a:pt x="918559" y="1959349"/>
                  </a:lnTo>
                  <a:lnTo>
                    <a:pt x="921645" y="1959349"/>
                  </a:lnTo>
                  <a:lnTo>
                    <a:pt x="921645" y="922668"/>
                  </a:lnTo>
                  <a:lnTo>
                    <a:pt x="1958328" y="922668"/>
                  </a:lnTo>
                  <a:lnTo>
                    <a:pt x="1958328" y="919582"/>
                  </a:lnTo>
                  <a:lnTo>
                    <a:pt x="1988953" y="922669"/>
                  </a:lnTo>
                  <a:cubicBezTo>
                    <a:pt x="2243232" y="922669"/>
                    <a:pt x="2449366" y="716535"/>
                    <a:pt x="2449366" y="462256"/>
                  </a:cubicBezTo>
                  <a:cubicBezTo>
                    <a:pt x="2449366" y="207977"/>
                    <a:pt x="2243232" y="1843"/>
                    <a:pt x="1988953" y="1843"/>
                  </a:cubicBezTo>
                  <a:lnTo>
                    <a:pt x="1958328" y="4930"/>
                  </a:lnTo>
                  <a:lnTo>
                    <a:pt x="1958328" y="1843"/>
                  </a:lnTo>
                  <a:lnTo>
                    <a:pt x="357324" y="1843"/>
                  </a:lnTo>
                  <a:lnTo>
                    <a:pt x="346881" y="0"/>
                  </a:lnTo>
                  <a:cubicBezTo>
                    <a:pt x="251093" y="0"/>
                    <a:pt x="164372" y="38826"/>
                    <a:pt x="101599" y="101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2401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 animBg="1"/>
      <p:bldP spid="15" grpId="0" animBg="1"/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9E021-7DF6-4A9D-170B-1B2853B70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51E09188-C1EC-84C8-6637-52E8BCFB09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399"/>
          <a:stretch/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FB2ADB-26FF-3025-1215-EBC92FAC5C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50A6DD-96AE-9577-CABD-F8F5643E83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B0FB6B0-0B1C-8CFE-0B2F-672C899C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ways...</a:t>
            </a:r>
            <a:endParaRPr lang="nl-NL" dirty="0"/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47618B84-2A4B-CB07-FE5B-32A3A57056E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87732" y="1618648"/>
            <a:ext cx="5397167" cy="3815024"/>
          </a:xfrm>
        </p:spPr>
        <p:txBody>
          <a:bodyPr/>
          <a:lstStyle/>
          <a:p>
            <a:r>
              <a:rPr lang="nl-NL" sz="2800" dirty="0"/>
              <a:t>Technology, Awareness, </a:t>
            </a:r>
            <a:r>
              <a:rPr lang="nl-NL" sz="2800" dirty="0" err="1"/>
              <a:t>Organisation</a:t>
            </a:r>
            <a:endParaRPr lang="nl-NL" sz="2800" dirty="0"/>
          </a:p>
          <a:p>
            <a:r>
              <a:rPr lang="nl-NL" sz="2800" dirty="0" err="1"/>
              <a:t>Identify</a:t>
            </a:r>
            <a:r>
              <a:rPr lang="nl-NL" sz="2800" dirty="0"/>
              <a:t>, </a:t>
            </a:r>
            <a:r>
              <a:rPr lang="nl-NL" sz="2800" dirty="0" err="1"/>
              <a:t>Protect</a:t>
            </a:r>
            <a:r>
              <a:rPr lang="nl-NL" sz="2800" dirty="0"/>
              <a:t>, </a:t>
            </a:r>
            <a:r>
              <a:rPr lang="nl-NL" sz="2800" dirty="0" err="1"/>
              <a:t>Detect</a:t>
            </a:r>
            <a:r>
              <a:rPr lang="nl-NL" sz="2800" dirty="0"/>
              <a:t>, </a:t>
            </a:r>
            <a:r>
              <a:rPr lang="nl-NL" sz="2800" dirty="0" err="1"/>
              <a:t>Respond</a:t>
            </a:r>
            <a:r>
              <a:rPr lang="nl-NL" sz="2800" dirty="0"/>
              <a:t>, </a:t>
            </a:r>
            <a:r>
              <a:rPr lang="nl-NL" sz="2800" dirty="0" err="1"/>
              <a:t>Recover</a:t>
            </a:r>
            <a:endParaRPr lang="nl-NL" sz="2800" dirty="0"/>
          </a:p>
          <a:p>
            <a:r>
              <a:rPr lang="nl-NL" sz="2800" dirty="0"/>
              <a:t>Service delivery, Service development, </a:t>
            </a:r>
            <a:r>
              <a:rPr lang="nl-NL" sz="2800" dirty="0" err="1"/>
              <a:t>Innovation</a:t>
            </a:r>
            <a:r>
              <a:rPr lang="nl-NL" sz="2800" dirty="0"/>
              <a:t>, Research</a:t>
            </a:r>
          </a:p>
          <a:p>
            <a:r>
              <a:rPr lang="nl-NL" sz="2800" dirty="0" err="1"/>
              <a:t>Strategical</a:t>
            </a:r>
            <a:r>
              <a:rPr lang="nl-NL" sz="2800" dirty="0"/>
              <a:t>, </a:t>
            </a:r>
            <a:r>
              <a:rPr lang="nl-NL" sz="2800" dirty="0" err="1"/>
              <a:t>Tactical</a:t>
            </a:r>
            <a:r>
              <a:rPr lang="nl-NL" sz="2800" dirty="0"/>
              <a:t>, </a:t>
            </a:r>
            <a:r>
              <a:rPr lang="nl-NL" sz="2800" dirty="0" err="1"/>
              <a:t>Operational</a:t>
            </a: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endParaRPr lang="nl-NL" sz="28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20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ACA8F-6D8A-16A5-7203-19EECAFC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87A51850-490B-5ED9-24A7-15DC00BF8C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 b="13626"/>
          <a:stretch/>
        </p:blipFill>
        <p:spPr/>
      </p:pic>
    </p:spTree>
    <p:extLst>
      <p:ext uri="{BB962C8B-B14F-4D97-AF65-F5344CB8AC3E}">
        <p14:creationId xmlns:p14="http://schemas.microsoft.com/office/powerpoint/2010/main" val="215124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C7297-E386-E48F-74CC-5706C270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EFFA6CB-2345-3C91-17FC-3AFE8BFACD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 b="13626"/>
          <a:stretch/>
        </p:blipFill>
        <p:spPr/>
      </p:pic>
    </p:spTree>
    <p:extLst>
      <p:ext uri="{BB962C8B-B14F-4D97-AF65-F5344CB8AC3E}">
        <p14:creationId xmlns:p14="http://schemas.microsoft.com/office/powerpoint/2010/main" val="5756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6B2EC608-37D1-4329-A9F3-29477FA401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9079"/>
          <a:stretch/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B47B4E-E731-544F-5217-F64876AE12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6060536"/>
            <a:ext cx="932400" cy="4752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9C294DF-9D2A-F630-9715-BD908F4F66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40134" y="5138770"/>
            <a:ext cx="3945600" cy="1320208"/>
          </a:xfrm>
        </p:spPr>
        <p:txBody>
          <a:bodyPr/>
          <a:lstStyle/>
          <a:p>
            <a:endParaRPr lang="nl-NL" sz="2400" b="1" dirty="0">
              <a:solidFill>
                <a:schemeClr val="tx1"/>
              </a:solidFill>
            </a:endParaRPr>
          </a:p>
          <a:p>
            <a:r>
              <a:rPr lang="nl-NL" sz="2400" dirty="0">
                <a:solidFill>
                  <a:schemeClr val="tx1"/>
                </a:solidFill>
              </a:rPr>
              <a:t>Pictures: </a:t>
            </a:r>
            <a:r>
              <a:rPr lang="nl-NL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Het Utrechts Archief</a:t>
            </a:r>
            <a:endParaRPr lang="nl-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 Slidebuilder - SURF ZI">
  <a:themeElements>
    <a:clrScheme name="SURF">
      <a:dk1>
        <a:srgbClr val="000000"/>
      </a:dk1>
      <a:lt1>
        <a:srgbClr val="FFFFFF"/>
      </a:lt1>
      <a:dk2>
        <a:srgbClr val="070809"/>
      </a:dk2>
      <a:lt2>
        <a:srgbClr val="FFFFFF"/>
      </a:lt2>
      <a:accent1>
        <a:srgbClr val="EE7628"/>
      </a:accent1>
      <a:accent2>
        <a:srgbClr val="F6DA44"/>
      </a:accent2>
      <a:accent3>
        <a:srgbClr val="177ABF"/>
      </a:accent3>
      <a:accent4>
        <a:srgbClr val="2CA055"/>
      </a:accent4>
      <a:accent5>
        <a:srgbClr val="7B2882"/>
      </a:accent5>
      <a:accent6>
        <a:srgbClr val="E7303A"/>
      </a:accent6>
      <a:hlink>
        <a:srgbClr val="CCCBCB"/>
      </a:hlink>
      <a:folHlink>
        <a:srgbClr val="211F26"/>
      </a:folHlink>
    </a:clrScheme>
    <a:fontScheme name="SURF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RF-EN_NL-PowerPointTemplate  -  Read-Only" id="{18183F7A-EA50-864D-A8D9-E1BE65CE1A85}" vid="{D5AD508E-BFE3-0543-B7C7-16F279E601A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Slidebuilder - SURF ZI</Template>
  <TotalTime>188</TotalTime>
  <Words>160</Words>
  <Application>Microsoft Macintosh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Aptos</vt:lpstr>
      <vt:lpstr>Arial</vt:lpstr>
      <vt:lpstr>Template Slidebuilder - SURF ZI</vt:lpstr>
      <vt:lpstr>Title slide #3</vt:lpstr>
      <vt:lpstr>What we do</vt:lpstr>
      <vt:lpstr>SURF and</vt:lpstr>
      <vt:lpstr>three cybersecurity aspects that reinforce each other</vt:lpstr>
      <vt:lpstr>Other ways...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Floor Jas</dc:creator>
  <cp:lastModifiedBy>Floor Jas</cp:lastModifiedBy>
  <cp:revision>3</cp:revision>
  <dcterms:created xsi:type="dcterms:W3CDTF">2026-04-07T07:09:37Z</dcterms:created>
  <dcterms:modified xsi:type="dcterms:W3CDTF">2026-04-07T10:21:41Z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6499642</vt:lpwstr>
  </property>
  <property fmtid="{D5CDD505-2E9C-101B-9397-08002B2CF9AE}" pid="3" name="NXPowerLiteSettings">
    <vt:lpwstr>C980073804F000</vt:lpwstr>
  </property>
  <property fmtid="{D5CDD505-2E9C-101B-9397-08002B2CF9AE}" pid="4" name="NXPowerLiteVersion">
    <vt:lpwstr>D8.0.4</vt:lpwstr>
  </property>
</Properties>
</file>