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5" r:id="rId7"/>
    <p:sldId id="260" r:id="rId8"/>
    <p:sldId id="261" r:id="rId9"/>
    <p:sldId id="262" r:id="rId10"/>
    <p:sldId id="263" r:id="rId11"/>
    <p:sldId id="264" r:id="rId12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99"/>
  </p:normalViewPr>
  <p:slideViewPr>
    <p:cSldViewPr snapToGrid="0">
      <p:cViewPr varScale="1">
        <p:scale>
          <a:sx n="95" d="100"/>
          <a:sy n="95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buNone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1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buNone/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61" name="PlaceHolder 4"/>
          <p:cNvSpPr>
            <a:spLocks noGrp="1"/>
          </p:cNvSpPr>
          <p:nvPr>
            <p:ph type="dt" idx="6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62" name="PlaceHolder 5"/>
          <p:cNvSpPr>
            <a:spLocks noGrp="1"/>
          </p:cNvSpPr>
          <p:nvPr>
            <p:ph type="ftr" idx="6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63" name="PlaceHolder 6"/>
          <p:cNvSpPr>
            <a:spLocks noGrp="1"/>
          </p:cNvSpPr>
          <p:nvPr>
            <p:ph type="sldNum" idx="6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100D4FA8-CF59-4A3E-9486-636EC33805FB}" type="slidenum"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nl-N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>
              <a:buNone/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6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rgbClr val="000000"/>
                </a:solidFill>
                <a:effectLst/>
                <a:uFillTx/>
                <a:latin typeface="Aptos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595CEB1-0932-4045-B406-8106C2A3354E}" type="slidenum"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ptos"/>
                <a:ea typeface="+mn-ea"/>
              </a:rPr>
              <a:t>9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11"/>
          <p:cNvPicPr/>
          <p:nvPr/>
        </p:nvPicPr>
        <p:blipFill>
          <a:blip r:embed="rId2"/>
          <a:srcRect l="3" r="3"/>
          <a:stretch/>
        </p:blipFill>
        <p:spPr>
          <a:xfrm>
            <a:off x="0" y="0"/>
            <a:ext cx="1219032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 hasCustomPrompt="1"/>
          </p:nvPr>
        </p:nvSpPr>
        <p:spPr>
          <a:xfrm>
            <a:off x="455760" y="2144160"/>
            <a:ext cx="5916600" cy="948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Thank you!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9244440" y="6429960"/>
            <a:ext cx="11419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2"/>
          </p:nvPr>
        </p:nvSpPr>
        <p:spPr>
          <a:xfrm>
            <a:off x="455760" y="6429960"/>
            <a:ext cx="8240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7" name="PlaceHolder 4"/>
          <p:cNvSpPr>
            <a:spLocks noGrp="1"/>
          </p:cNvSpPr>
          <p:nvPr>
            <p:ph type="sldNum" idx="3"/>
          </p:nvPr>
        </p:nvSpPr>
        <p:spPr>
          <a:xfrm>
            <a:off x="10934640" y="6429960"/>
            <a:ext cx="80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CC74FAD-CA0C-4C27-8D4D-69141E40799B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8" name="Picture 12"/>
          <p:cNvPicPr/>
          <p:nvPr/>
        </p:nvPicPr>
        <p:blipFill>
          <a:blip r:embed="rId3"/>
          <a:stretch/>
        </p:blipFill>
        <p:spPr>
          <a:xfrm>
            <a:off x="455760" y="5834520"/>
            <a:ext cx="2140200" cy="45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14"/>
          <p:cNvPicPr/>
          <p:nvPr/>
        </p:nvPicPr>
        <p:blipFill>
          <a:blip r:embed="rId4"/>
          <a:stretch/>
        </p:blipFill>
        <p:spPr>
          <a:xfrm>
            <a:off x="455760" y="371520"/>
            <a:ext cx="901080" cy="39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&amp; Picture Basi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" name="Picture 8"/>
          <p:cNvPicPr/>
          <p:nvPr/>
        </p:nvPicPr>
        <p:blipFill>
          <a:blip r:embed="rId2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729720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5760" y="1444680"/>
            <a:ext cx="5639400" cy="473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  <a:endParaRPr lang="en-US" sz="2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19224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985680" lvl="4" indent="-22716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dt" idx="28"/>
          </p:nvPr>
        </p:nvSpPr>
        <p:spPr>
          <a:xfrm>
            <a:off x="9165240" y="6447240"/>
            <a:ext cx="12232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ftr" idx="29"/>
          </p:nvPr>
        </p:nvSpPr>
        <p:spPr>
          <a:xfrm>
            <a:off x="455760" y="6447240"/>
            <a:ext cx="82400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sldNum" idx="30"/>
          </p:nvPr>
        </p:nvSpPr>
        <p:spPr>
          <a:xfrm>
            <a:off x="10858680" y="6447240"/>
            <a:ext cx="8766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333711E-99E1-4134-A83C-D08D157D221A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body" hasCustomPrompt="1"/>
          </p:nvPr>
        </p:nvSpPr>
        <p:spPr>
          <a:xfrm>
            <a:off x="6400800" y="1444680"/>
            <a:ext cx="5453640" cy="47311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0000" tIns="45000" rIns="90000" bIns="45000" anchor="t" anchorCtr="1">
            <a:norm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Insert Image here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4" name="Picture 8"/>
          <p:cNvPicPr/>
          <p:nvPr/>
        </p:nvPicPr>
        <p:blipFill>
          <a:blip r:embed="rId2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729720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5760" y="1444680"/>
            <a:ext cx="5639400" cy="473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  <a:endParaRPr lang="en-US" sz="2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19224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985680" lvl="4" indent="-22716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dt" idx="31"/>
          </p:nvPr>
        </p:nvSpPr>
        <p:spPr>
          <a:xfrm>
            <a:off x="9165240" y="6447240"/>
            <a:ext cx="12232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ftr" idx="32"/>
          </p:nvPr>
        </p:nvSpPr>
        <p:spPr>
          <a:xfrm>
            <a:off x="455760" y="6447240"/>
            <a:ext cx="82400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79" name="PlaceHolder 5"/>
          <p:cNvSpPr>
            <a:spLocks noGrp="1"/>
          </p:cNvSpPr>
          <p:nvPr>
            <p:ph type="sldNum" idx="33"/>
          </p:nvPr>
        </p:nvSpPr>
        <p:spPr>
          <a:xfrm>
            <a:off x="10858680" y="6447240"/>
            <a:ext cx="8766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AE6461D-2D37-4D70-8701-C918616953B3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 hasCustomPrompt="1"/>
          </p:nvPr>
        </p:nvSpPr>
        <p:spPr>
          <a:xfrm>
            <a:off x="6400800" y="1444680"/>
            <a:ext cx="5453640" cy="47311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0000" tIns="45000" rIns="90000" bIns="45000" anchor="t" anchorCtr="1">
            <a:norm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Insert Image here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&amp; Picture Advanc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2" name="Picture 10" descr="A green rectangles on a white background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Picture 8"/>
          <p:cNvPicPr/>
          <p:nvPr/>
        </p:nvPicPr>
        <p:blipFill>
          <a:blip r:embed="rId3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729720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5760" y="1444680"/>
            <a:ext cx="5639400" cy="473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19224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985680" lvl="4" indent="-22716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dt" idx="34"/>
          </p:nvPr>
        </p:nvSpPr>
        <p:spPr>
          <a:xfrm>
            <a:off x="9165240" y="6447240"/>
            <a:ext cx="12232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 idx="35"/>
          </p:nvPr>
        </p:nvSpPr>
        <p:spPr>
          <a:xfrm>
            <a:off x="455760" y="6447240"/>
            <a:ext cx="82400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88" name="PlaceHolder 5"/>
          <p:cNvSpPr>
            <a:spLocks noGrp="1"/>
          </p:cNvSpPr>
          <p:nvPr>
            <p:ph type="sldNum" idx="36"/>
          </p:nvPr>
        </p:nvSpPr>
        <p:spPr>
          <a:xfrm>
            <a:off x="10858680" y="6447240"/>
            <a:ext cx="8766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C02B653-31A7-49F4-B103-33858CECD4C9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&amp; 2 Pictur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Picture 10" descr="A green rectangles on a white background&#10;&#10;Description automatically generated"/>
          <p:cNvPicPr/>
          <p:nvPr/>
        </p:nvPicPr>
        <p:blipFill>
          <a:blip r:embed="rId2"/>
          <a:srcRect l="60826" t="9199" b="9932"/>
          <a:stretch/>
        </p:blipFill>
        <p:spPr>
          <a:xfrm>
            <a:off x="0" y="848520"/>
            <a:ext cx="4775040" cy="5545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Picture 8"/>
          <p:cNvPicPr/>
          <p:nvPr/>
        </p:nvPicPr>
        <p:blipFill>
          <a:blip r:embed="rId3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729720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5880" y="1444680"/>
            <a:ext cx="5639400" cy="4653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19224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985680" lvl="4" indent="-22716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dt" idx="37"/>
          </p:nvPr>
        </p:nvSpPr>
        <p:spPr>
          <a:xfrm>
            <a:off x="9165240" y="6447240"/>
            <a:ext cx="12232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ftr" idx="38"/>
          </p:nvPr>
        </p:nvSpPr>
        <p:spPr>
          <a:xfrm>
            <a:off x="455760" y="6447240"/>
            <a:ext cx="82400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sldNum" idx="39"/>
          </p:nvPr>
        </p:nvSpPr>
        <p:spPr>
          <a:xfrm>
            <a:off x="10858680" y="6447240"/>
            <a:ext cx="8766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2E34B50-EB36-4C63-B0D6-E4D817ADF801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8" name="Picture 8"/>
          <p:cNvPicPr/>
          <p:nvPr/>
        </p:nvPicPr>
        <p:blipFill>
          <a:blip r:embed="rId2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1127952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5760" y="1443600"/>
            <a:ext cx="11279520" cy="470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19224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985680" lvl="4" indent="-22716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dt" idx="40"/>
          </p:nvPr>
        </p:nvSpPr>
        <p:spPr>
          <a:xfrm>
            <a:off x="9165240" y="6447240"/>
            <a:ext cx="122328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ftr" idx="41"/>
          </p:nvPr>
        </p:nvSpPr>
        <p:spPr>
          <a:xfrm>
            <a:off x="455760" y="6447240"/>
            <a:ext cx="82400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03" name="PlaceHolder 5"/>
          <p:cNvSpPr>
            <a:spLocks noGrp="1"/>
          </p:cNvSpPr>
          <p:nvPr>
            <p:ph type="sldNum" idx="42"/>
          </p:nvPr>
        </p:nvSpPr>
        <p:spPr>
          <a:xfrm>
            <a:off x="10858680" y="6447240"/>
            <a:ext cx="8766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8FBD200-B584-4AA1-8D74-794B9AEEBCBB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5" name="Picture 7"/>
          <p:cNvPicPr/>
          <p:nvPr/>
        </p:nvPicPr>
        <p:blipFill>
          <a:blip r:embed="rId2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5760" y="192960"/>
            <a:ext cx="11279520" cy="57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5760" y="1538280"/>
            <a:ext cx="5563080" cy="463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172200" y="1538280"/>
            <a:ext cx="5563080" cy="463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109" name="PlaceHolder 4"/>
          <p:cNvSpPr>
            <a:spLocks noGrp="1"/>
          </p:cNvSpPr>
          <p:nvPr>
            <p:ph type="dt" idx="43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ftr" idx="44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11" name="PlaceHolder 6"/>
          <p:cNvSpPr>
            <a:spLocks noGrp="1"/>
          </p:cNvSpPr>
          <p:nvPr>
            <p:ph type="sldNum" idx="45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3C1C6DB-0B22-4AD5-A6D2-96C863275D00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Rectangle 8"/>
          <p:cNvSpPr/>
          <p:nvPr/>
        </p:nvSpPr>
        <p:spPr>
          <a:xfrm>
            <a:off x="0" y="0"/>
            <a:ext cx="12191040" cy="6393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14" name="Picture 7"/>
          <p:cNvPicPr/>
          <p:nvPr/>
        </p:nvPicPr>
        <p:blipFill>
          <a:blip r:embed="rId2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PlaceHolder 1"/>
          <p:cNvSpPr>
            <a:spLocks noGrp="1"/>
          </p:cNvSpPr>
          <p:nvPr>
            <p:ph type="title" hasCustomPrompt="1"/>
          </p:nvPr>
        </p:nvSpPr>
        <p:spPr>
          <a:xfrm>
            <a:off x="455760" y="923400"/>
            <a:ext cx="7489440" cy="1407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6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6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Session title style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5760" y="2331720"/>
            <a:ext cx="7489440" cy="1499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400" b="0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400" b="0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text styles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dt" idx="46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ftr" idx="47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19" name="PlaceHolder 5"/>
          <p:cNvSpPr>
            <a:spLocks noGrp="1"/>
          </p:cNvSpPr>
          <p:nvPr>
            <p:ph type="sldNum" idx="48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997BA53-3A96-43A6-B523-62B78FC8F1C6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1" name="Picture 9"/>
          <p:cNvPicPr/>
          <p:nvPr/>
        </p:nvPicPr>
        <p:blipFill>
          <a:blip r:embed="rId2"/>
          <a:stretch/>
        </p:blipFill>
        <p:spPr>
          <a:xfrm>
            <a:off x="0" y="6394320"/>
            <a:ext cx="12191040" cy="46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5760" y="192960"/>
            <a:ext cx="11279520" cy="132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5760" y="1681200"/>
            <a:ext cx="5540760" cy="822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4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  <a:endParaRPr lang="en-GB" sz="2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5760" y="2505240"/>
            <a:ext cx="5540760" cy="368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563080" cy="822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4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4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  <a:endParaRPr lang="en-GB" sz="2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563080" cy="368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127" name="PlaceHolder 6"/>
          <p:cNvSpPr>
            <a:spLocks noGrp="1"/>
          </p:cNvSpPr>
          <p:nvPr>
            <p:ph type="dt" idx="49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ftr" idx="50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29" name="PlaceHolder 8"/>
          <p:cNvSpPr>
            <a:spLocks noGrp="1"/>
          </p:cNvSpPr>
          <p:nvPr>
            <p:ph type="sldNum" idx="51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7B23180-5F96-4435-A0AF-0BAD0E431B49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1" name="Picture 11"/>
          <p:cNvPicPr/>
          <p:nvPr/>
        </p:nvPicPr>
        <p:blipFill>
          <a:blip r:embed="rId2"/>
          <a:srcRect l="3" r="3"/>
          <a:stretch/>
        </p:blipFill>
        <p:spPr>
          <a:xfrm>
            <a:off x="0" y="0"/>
            <a:ext cx="1219032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" name="PlaceHolder 1"/>
          <p:cNvSpPr>
            <a:spLocks noGrp="1"/>
          </p:cNvSpPr>
          <p:nvPr>
            <p:ph type="title" hasCustomPrompt="1"/>
          </p:nvPr>
        </p:nvSpPr>
        <p:spPr>
          <a:xfrm>
            <a:off x="455760" y="2144160"/>
            <a:ext cx="5916600" cy="948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Thank you!</a:t>
            </a:r>
          </a:p>
        </p:txBody>
      </p:sp>
      <p:sp>
        <p:nvSpPr>
          <p:cNvPr id="133" name="PlaceHolder 2"/>
          <p:cNvSpPr>
            <a:spLocks noGrp="1"/>
          </p:cNvSpPr>
          <p:nvPr>
            <p:ph type="dt" idx="52"/>
          </p:nvPr>
        </p:nvSpPr>
        <p:spPr>
          <a:xfrm>
            <a:off x="9244440" y="6429960"/>
            <a:ext cx="11419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ftr" idx="53"/>
          </p:nvPr>
        </p:nvSpPr>
        <p:spPr>
          <a:xfrm>
            <a:off x="455760" y="6429960"/>
            <a:ext cx="8240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35" name="PlaceHolder 4"/>
          <p:cNvSpPr>
            <a:spLocks noGrp="1"/>
          </p:cNvSpPr>
          <p:nvPr>
            <p:ph type="sldNum" idx="54"/>
          </p:nvPr>
        </p:nvSpPr>
        <p:spPr>
          <a:xfrm>
            <a:off x="10934640" y="6429960"/>
            <a:ext cx="80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5A5897E-7048-408E-B5E4-2D3DF9FE28AA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36" name="Picture 12"/>
          <p:cNvPicPr/>
          <p:nvPr/>
        </p:nvPicPr>
        <p:blipFill>
          <a:blip r:embed="rId3"/>
          <a:stretch/>
        </p:blipFill>
        <p:spPr>
          <a:xfrm>
            <a:off x="455760" y="5834520"/>
            <a:ext cx="2140200" cy="45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Picture 14"/>
          <p:cNvPicPr/>
          <p:nvPr/>
        </p:nvPicPr>
        <p:blipFill>
          <a:blip r:embed="rId4"/>
          <a:stretch/>
        </p:blipFill>
        <p:spPr>
          <a:xfrm>
            <a:off x="455760" y="371520"/>
            <a:ext cx="901080" cy="39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0" name="Picture 11"/>
          <p:cNvPicPr/>
          <p:nvPr/>
        </p:nvPicPr>
        <p:blipFill>
          <a:blip r:embed="rId2"/>
          <a:srcRect l="3" r="3"/>
          <a:stretch/>
        </p:blipFill>
        <p:spPr>
          <a:xfrm>
            <a:off x="0" y="0"/>
            <a:ext cx="1219032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" name="PlaceHolder 1"/>
          <p:cNvSpPr>
            <a:spLocks noGrp="1"/>
          </p:cNvSpPr>
          <p:nvPr>
            <p:ph type="title" hasCustomPrompt="1"/>
          </p:nvPr>
        </p:nvSpPr>
        <p:spPr>
          <a:xfrm>
            <a:off x="455760" y="2144160"/>
            <a:ext cx="5916600" cy="948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Thank you!</a:t>
            </a:r>
          </a:p>
        </p:txBody>
      </p:sp>
      <p:sp>
        <p:nvSpPr>
          <p:cNvPr id="142" name="PlaceHolder 2"/>
          <p:cNvSpPr>
            <a:spLocks noGrp="1"/>
          </p:cNvSpPr>
          <p:nvPr>
            <p:ph type="dt" idx="55"/>
          </p:nvPr>
        </p:nvSpPr>
        <p:spPr>
          <a:xfrm>
            <a:off x="9244440" y="6429960"/>
            <a:ext cx="11419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ftr" idx="56"/>
          </p:nvPr>
        </p:nvSpPr>
        <p:spPr>
          <a:xfrm>
            <a:off x="455760" y="6429960"/>
            <a:ext cx="8240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44" name="PlaceHolder 4"/>
          <p:cNvSpPr>
            <a:spLocks noGrp="1"/>
          </p:cNvSpPr>
          <p:nvPr>
            <p:ph type="sldNum" idx="57"/>
          </p:nvPr>
        </p:nvSpPr>
        <p:spPr>
          <a:xfrm>
            <a:off x="10934640" y="6429960"/>
            <a:ext cx="80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4275D94-3A38-480F-AEA6-04B8B1AF0A3C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45" name="Picture 12"/>
          <p:cNvPicPr/>
          <p:nvPr/>
        </p:nvPicPr>
        <p:blipFill>
          <a:blip r:embed="rId3"/>
          <a:stretch/>
        </p:blipFill>
        <p:spPr>
          <a:xfrm>
            <a:off x="455760" y="5834520"/>
            <a:ext cx="2140200" cy="45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Picture 14"/>
          <p:cNvPicPr/>
          <p:nvPr/>
        </p:nvPicPr>
        <p:blipFill>
          <a:blip r:embed="rId4"/>
          <a:stretch/>
        </p:blipFill>
        <p:spPr>
          <a:xfrm>
            <a:off x="455760" y="371520"/>
            <a:ext cx="901080" cy="39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in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" name="Picture 11"/>
          <p:cNvPicPr/>
          <p:nvPr/>
        </p:nvPicPr>
        <p:blipFill>
          <a:blip r:embed="rId2"/>
          <a:srcRect l="3" r="3"/>
          <a:stretch/>
        </p:blipFill>
        <p:spPr>
          <a:xfrm>
            <a:off x="0" y="0"/>
            <a:ext cx="1219032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PlaceHolder 1"/>
          <p:cNvSpPr>
            <a:spLocks noGrp="1"/>
          </p:cNvSpPr>
          <p:nvPr>
            <p:ph type="title" hasCustomPrompt="1"/>
          </p:nvPr>
        </p:nvSpPr>
        <p:spPr>
          <a:xfrm>
            <a:off x="455760" y="2144160"/>
            <a:ext cx="5916600" cy="948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Thank you!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dt" idx="4"/>
          </p:nvPr>
        </p:nvSpPr>
        <p:spPr>
          <a:xfrm>
            <a:off x="9244440" y="6429960"/>
            <a:ext cx="11419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5"/>
          </p:nvPr>
        </p:nvSpPr>
        <p:spPr>
          <a:xfrm>
            <a:off x="455760" y="6429960"/>
            <a:ext cx="8240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sldNum" idx="6"/>
          </p:nvPr>
        </p:nvSpPr>
        <p:spPr>
          <a:xfrm>
            <a:off x="10934640" y="6429960"/>
            <a:ext cx="80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DB86B01-374B-4D35-BCC2-B5C6E4A4FABA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6" name="Picture 12"/>
          <p:cNvPicPr/>
          <p:nvPr/>
        </p:nvPicPr>
        <p:blipFill>
          <a:blip r:embed="rId3"/>
          <a:stretch/>
        </p:blipFill>
        <p:spPr>
          <a:xfrm>
            <a:off x="455760" y="5834520"/>
            <a:ext cx="2140200" cy="45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" name="Picture 14"/>
          <p:cNvPicPr/>
          <p:nvPr/>
        </p:nvPicPr>
        <p:blipFill>
          <a:blip r:embed="rId4"/>
          <a:stretch/>
        </p:blipFill>
        <p:spPr>
          <a:xfrm>
            <a:off x="455760" y="371520"/>
            <a:ext cx="901080" cy="39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9"/>
          </p:nvPr>
        </p:nvSpPr>
        <p:spPr/>
        <p:txBody>
          <a:bodyPr/>
          <a:lstStyle/>
          <a:p>
            <a:fld id="{47BF4106-2D96-4AF3-854A-D1930B52479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" name="Picture 11"/>
          <p:cNvPicPr/>
          <p:nvPr/>
        </p:nvPicPr>
        <p:blipFill>
          <a:blip r:embed="rId2"/>
          <a:srcRect l="4" r="4"/>
          <a:stretch/>
        </p:blipFill>
        <p:spPr>
          <a:xfrm>
            <a:off x="0" y="0"/>
            <a:ext cx="1218996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5760" y="1771560"/>
            <a:ext cx="5916600" cy="1483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dt" idx="7"/>
          </p:nvPr>
        </p:nvSpPr>
        <p:spPr>
          <a:xfrm>
            <a:off x="9244440" y="6429960"/>
            <a:ext cx="11419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ftr" idx="8"/>
          </p:nvPr>
        </p:nvSpPr>
        <p:spPr>
          <a:xfrm>
            <a:off x="455760" y="6429960"/>
            <a:ext cx="82407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sldNum" idx="9"/>
          </p:nvPr>
        </p:nvSpPr>
        <p:spPr>
          <a:xfrm>
            <a:off x="10934640" y="6429960"/>
            <a:ext cx="8006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5DC1E44-1399-4AE0-852E-4698DAB7DB64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5" name="Picture 12"/>
          <p:cNvPicPr/>
          <p:nvPr/>
        </p:nvPicPr>
        <p:blipFill>
          <a:blip r:embed="rId3"/>
          <a:stretch/>
        </p:blipFill>
        <p:spPr>
          <a:xfrm>
            <a:off x="455760" y="5793480"/>
            <a:ext cx="2140200" cy="45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" name="Picture 14"/>
          <p:cNvPicPr/>
          <p:nvPr/>
        </p:nvPicPr>
        <p:blipFill>
          <a:blip r:embed="rId4"/>
          <a:stretch/>
        </p:blipFill>
        <p:spPr>
          <a:xfrm>
            <a:off x="2695680" y="390240"/>
            <a:ext cx="901080" cy="391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Picture 21"/>
          <p:cNvPicPr/>
          <p:nvPr/>
        </p:nvPicPr>
        <p:blipFill>
          <a:blip r:embed="rId5"/>
          <a:stretch/>
        </p:blipFill>
        <p:spPr>
          <a:xfrm>
            <a:off x="455760" y="371520"/>
            <a:ext cx="842040" cy="454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Picture 7"/>
          <p:cNvPicPr/>
          <p:nvPr/>
        </p:nvPicPr>
        <p:blipFill>
          <a:blip r:embed="rId6"/>
          <a:stretch/>
        </p:blipFill>
        <p:spPr>
          <a:xfrm>
            <a:off x="1426320" y="370800"/>
            <a:ext cx="1149480" cy="456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  <a:lvl6pPr lvl="5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6pPr>
            <a:lvl7pPr lvl="6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algn="l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algn="l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algn="l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algn="l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5760" y="365040"/>
            <a:ext cx="11279520" cy="57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32" name="PlaceHolder 2"/>
          <p:cNvSpPr>
            <a:spLocks noGrp="1"/>
          </p:cNvSpPr>
          <p:nvPr>
            <p:ph type="dt" idx="10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ftr" idx="11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34" name="PlaceHolder 4"/>
          <p:cNvSpPr>
            <a:spLocks noGrp="1"/>
          </p:cNvSpPr>
          <p:nvPr>
            <p:ph type="sldNum" idx="12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B625988-68E1-47AA-ADCA-922343C27019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dt" idx="13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ftr" idx="14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sldNum" idx="15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0F6BED6-0AF6-4158-AB07-1C1A769AD467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200" cy="159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120" cy="4872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32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0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0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32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200" cy="3810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16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dt" idx="16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ftr" idx="17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45" name="PlaceHolder 6"/>
          <p:cNvSpPr>
            <a:spLocks noGrp="1"/>
          </p:cNvSpPr>
          <p:nvPr>
            <p:ph type="sldNum" idx="18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9BA3950-6F38-44A7-B90A-82540B7E20D3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200" cy="159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120" cy="4872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lang="en-GB" sz="32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200" cy="3810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16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</p:txBody>
      </p:sp>
      <p:sp>
        <p:nvSpPr>
          <p:cNvPr id="50" name="PlaceHolder 4"/>
          <p:cNvSpPr>
            <a:spLocks noGrp="1"/>
          </p:cNvSpPr>
          <p:nvPr>
            <p:ph type="dt" idx="19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ftr" idx="20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52" name="PlaceHolder 6"/>
          <p:cNvSpPr>
            <a:spLocks noGrp="1"/>
          </p:cNvSpPr>
          <p:nvPr>
            <p:ph type="sldNum" idx="21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96A73BA-44EF-437E-A8C6-4F1BA4F00422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5760" y="365040"/>
            <a:ext cx="11279520" cy="57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5760" y="1825560"/>
            <a:ext cx="11279520" cy="435024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dt" idx="22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ftr" idx="23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58" name="PlaceHolder 5"/>
          <p:cNvSpPr>
            <a:spLocks noGrp="1"/>
          </p:cNvSpPr>
          <p:nvPr>
            <p:ph type="sldNum" idx="24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A0468A6-4C42-4D0C-9693-29645DFBD487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7"/>
          <p:cNvSpPr/>
          <p:nvPr/>
        </p:nvSpPr>
        <p:spPr>
          <a:xfrm>
            <a:off x="5783400" y="6642000"/>
            <a:ext cx="653040" cy="15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Confidential</a:t>
            </a:r>
            <a:endParaRPr lang="nl-N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000" cy="58107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2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160" cy="58107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  <a:def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  <a:def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Master text styles</a:t>
            </a:r>
          </a:p>
          <a:p>
            <a:pPr marL="361800" lvl="1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Second level</a:t>
            </a:r>
          </a:p>
          <a:p>
            <a:pPr marL="542880" lvl="2" indent="-18108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Third level</a:t>
            </a:r>
          </a:p>
          <a:p>
            <a:pPr marL="758880" lvl="3" indent="-21600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Fourth level</a:t>
            </a:r>
          </a:p>
          <a:p>
            <a:pPr marL="895320" lvl="4" indent="-182520" algn="l" defTabSz="914400">
              <a:lnSpc>
                <a:spcPct val="100000"/>
              </a:lnSpc>
              <a:spcBef>
                <a:spcPts val="499"/>
              </a:spcBef>
              <a:buClr>
                <a:srgbClr val="18EA3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Fifth level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dt" idx="25"/>
          </p:nvPr>
        </p:nvSpPr>
        <p:spPr>
          <a:xfrm>
            <a:off x="9433440" y="6447240"/>
            <a:ext cx="109224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&lt;date/time&gt;</a:t>
            </a:r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ftr" idx="26"/>
          </p:nvPr>
        </p:nvSpPr>
        <p:spPr>
          <a:xfrm>
            <a:off x="455760" y="6447240"/>
            <a:ext cx="845100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64" name="PlaceHolder 5"/>
          <p:cNvSpPr>
            <a:spLocks noGrp="1"/>
          </p:cNvSpPr>
          <p:nvPr>
            <p:ph type="sldNum" idx="27"/>
          </p:nvPr>
        </p:nvSpPr>
        <p:spPr>
          <a:xfrm>
            <a:off x="11052720" y="6447240"/>
            <a:ext cx="68256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368FF64-E915-49B8-86E5-74B37B9386E7}" type="slidenum">
              <a:rPr lang="en-US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nl-N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ftr" idx="58"/>
          </p:nvPr>
        </p:nvSpPr>
        <p:spPr>
          <a:xfrm>
            <a:off x="2082960" y="4237560"/>
            <a:ext cx="1929600" cy="2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sldNum" idx="59"/>
          </p:nvPr>
        </p:nvSpPr>
        <p:spPr>
          <a:xfrm>
            <a:off x="4368960" y="4237560"/>
            <a:ext cx="1421640" cy="2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8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CEFB71-9C09-44EE-93F0-00CB983B0DA5}" type="slidenum">
              <a:rPr lang="en-US" sz="8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nl-NL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dt" idx="60"/>
          </p:nvPr>
        </p:nvSpPr>
        <p:spPr>
          <a:xfrm>
            <a:off x="304920" y="4237560"/>
            <a:ext cx="1421640" cy="2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nl-N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 lang="nl-NL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lang="nl-NL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5760" y="1771560"/>
            <a:ext cx="5916600" cy="1483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Security Days 2026</a:t>
            </a:r>
            <a:endParaRPr lang="en-GB" sz="40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 hasCustomPrompt="1"/>
          </p:nvPr>
        </p:nvSpPr>
        <p:spPr>
          <a:xfrm>
            <a:off x="455760" y="3602160"/>
            <a:ext cx="5916600" cy="57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nl-NL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Alf Moens</a:t>
            </a:r>
            <a:endParaRPr lang="nl-N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 hasCustomPrompt="1"/>
          </p:nvPr>
        </p:nvSpPr>
        <p:spPr>
          <a:xfrm>
            <a:off x="455760" y="2143800"/>
            <a:ext cx="5916600" cy="94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buNone/>
              <a:tabLst>
                <a:tab pos="0" algn="l"/>
              </a:tabLst>
            </a:pPr>
            <a:endParaRPr lang="en-GB" sz="40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l">
              <a:spcBef>
                <a:spcPts val="1417"/>
              </a:spcBef>
              <a:buNone/>
            </a:pPr>
            <a:endParaRPr lang="nl-N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729720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914400">
              <a:buNone/>
              <a:tabLst>
                <a:tab pos="0" algn="l"/>
              </a:tabLst>
            </a:pPr>
            <a:r>
              <a:rPr lang="en-GB" dirty="0"/>
              <a:t>Conference Opening</a:t>
            </a:r>
            <a:endParaRPr lang="en-GB" sz="3000" b="1" u="none" strike="noStrike" dirty="0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hasCustomPrompt="1"/>
          </p:nvPr>
        </p:nvSpPr>
        <p:spPr>
          <a:xfrm>
            <a:off x="455760" y="1444680"/>
            <a:ext cx="5639400" cy="473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Welcome</a:t>
            </a:r>
            <a:endParaRPr lang="en-US" sz="2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GN5-2</a:t>
            </a:r>
            <a:endParaRPr lang="en-US" sz="2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endParaRPr lang="en-US" sz="2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Security Days 2026 - facts</a:t>
            </a:r>
            <a:endParaRPr lang="en-US" sz="2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CTO workshop – security strategy</a:t>
            </a:r>
            <a:endParaRPr lang="en-US" sz="2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Mentorship program- GEM</a:t>
            </a:r>
            <a:endParaRPr lang="en-US" sz="2800" b="0" u="none" strike="noStrike" dirty="0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1F3B16E3-DF18-490C-8F13-9FFF99089958}" type="slidenum">
              <a:rPr/>
              <a:t>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D70FF-00F5-683E-9DD0-E648CE28A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37" y="1323657"/>
            <a:ext cx="9216763" cy="16529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2"/>
          <p:cNvSpPr/>
          <p:nvPr/>
        </p:nvSpPr>
        <p:spPr>
          <a:xfrm>
            <a:off x="3198600" y="5006520"/>
            <a:ext cx="3062160" cy="758880"/>
          </a:xfrm>
          <a:prstGeom prst="roundRect">
            <a:avLst>
              <a:gd name="adj" fmla="val 16667"/>
            </a:avLst>
          </a:prstGeom>
          <a:solidFill>
            <a:schemeClr val="accent1">
              <a:alpha val="29000"/>
            </a:schemeClr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NL" sz="1800" b="1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70" name="Title 1"/>
          <p:cNvSpPr/>
          <p:nvPr/>
        </p:nvSpPr>
        <p:spPr>
          <a:xfrm>
            <a:off x="540000" y="540000"/>
            <a:ext cx="869760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9999"/>
          </a:bodyPr>
          <a:lstStyle/>
          <a:p>
            <a:pPr defTabSz="914400">
              <a:lnSpc>
                <a:spcPct val="90000"/>
              </a:lnSpc>
            </a:pPr>
            <a:r>
              <a:rPr lang="en-NL" sz="2800" b="1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Calibri"/>
              </a:rPr>
              <a:t>GN5-2 and beyond: WP8 focus areas (2025 – 2027)</a:t>
            </a:r>
            <a:endParaRPr lang="nl-N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Rounded Rectangle 3"/>
          <p:cNvSpPr/>
          <p:nvPr/>
        </p:nvSpPr>
        <p:spPr>
          <a:xfrm>
            <a:off x="933840" y="1484640"/>
            <a:ext cx="3716640" cy="129816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Security Management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B</a:t>
            </a: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ootcamps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Security baseline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Peer review / audit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2" name="Rounded Rectangle 4"/>
          <p:cNvSpPr/>
          <p:nvPr/>
        </p:nvSpPr>
        <p:spPr>
          <a:xfrm>
            <a:off x="5299560" y="1484640"/>
            <a:ext cx="3716640" cy="129816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The Human Factor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Security.Days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Awareness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Crisis Training/</a:t>
            </a: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CLAW/TALON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3" name="Rounded Rectangle 8"/>
          <p:cNvSpPr/>
          <p:nvPr/>
        </p:nvSpPr>
        <p:spPr>
          <a:xfrm>
            <a:off x="933840" y="3079080"/>
            <a:ext cx="3716640" cy="129816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Security Tooling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FoD and NeMo (DDos protection)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eduVPN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Protective DNS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4" name="Rounded Rectangle 13"/>
          <p:cNvSpPr/>
          <p:nvPr/>
        </p:nvSpPr>
        <p:spPr>
          <a:xfrm>
            <a:off x="5299560" y="3079080"/>
            <a:ext cx="3716640" cy="129816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Cyber Threat Intelligence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CTI sharing</a:t>
            </a: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/</a:t>
            </a:r>
            <a:r>
              <a:rPr lang="en-GB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Quarterly tr</a:t>
            </a: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end reports</a:t>
            </a: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 threat landscape report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External Feeds</a:t>
            </a: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 / MISP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5" name="Rounded Rectangle 17"/>
          <p:cNvSpPr/>
          <p:nvPr/>
        </p:nvSpPr>
        <p:spPr>
          <a:xfrm>
            <a:off x="933840" y="4752360"/>
            <a:ext cx="3716640" cy="129816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Rese</a:t>
            </a:r>
            <a:r>
              <a:rPr lang="en-GB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ar</a:t>
            </a:r>
            <a:r>
              <a:rPr lang="en-NL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ch 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Securing High Speed Networks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6" name="Rounded Rectangle 18"/>
          <p:cNvSpPr/>
          <p:nvPr/>
        </p:nvSpPr>
        <p:spPr>
          <a:xfrm>
            <a:off x="5299560" y="4752360"/>
            <a:ext cx="3716640" cy="129816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Security Innovation Lab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Incubator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Testbed for security tools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7" name="Rounded Rectangle 19"/>
          <p:cNvSpPr/>
          <p:nvPr/>
        </p:nvSpPr>
        <p:spPr>
          <a:xfrm>
            <a:off x="9900000" y="1037160"/>
            <a:ext cx="1716840" cy="101736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effectLst/>
                <a:uFillTx/>
                <a:latin typeface="Calibri"/>
              </a:rPr>
              <a:t>GN4-3 (48 M)</a:t>
            </a:r>
            <a:endParaRPr lang="nl-NL" sz="1800" b="0" u="none" strike="noStrike" dirty="0"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effectLst/>
                <a:uFillTx/>
                <a:latin typeface="Calibri"/>
              </a:rPr>
              <a:t>2019 – 2022</a:t>
            </a:r>
            <a:endParaRPr lang="nl-NL" sz="1800" b="0" u="none" strike="noStrike" dirty="0"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effectLst/>
                <a:uFillTx/>
                <a:latin typeface="Calibri"/>
              </a:rPr>
              <a:t>160 PM/year</a:t>
            </a:r>
            <a:endParaRPr lang="nl-NL" sz="1800" b="0" u="none" strike="noStrike" dirty="0">
              <a:effectLst/>
              <a:uFillTx/>
              <a:latin typeface="Arial"/>
            </a:endParaRPr>
          </a:p>
        </p:txBody>
      </p:sp>
      <p:sp>
        <p:nvSpPr>
          <p:cNvPr id="178" name="Rounded Rectangle 20"/>
          <p:cNvSpPr/>
          <p:nvPr/>
        </p:nvSpPr>
        <p:spPr>
          <a:xfrm>
            <a:off x="9913320" y="2274480"/>
            <a:ext cx="1716840" cy="101736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effectLst/>
                <a:uFillTx/>
                <a:latin typeface="Calibri"/>
              </a:rPr>
              <a:t>GN5-1 (24 M)</a:t>
            </a:r>
            <a:endParaRPr lang="nl-NL" sz="1800" b="0" u="none" strike="noStrike" dirty="0"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effectLst/>
                <a:uFillTx/>
                <a:latin typeface="Calibri"/>
              </a:rPr>
              <a:t>2023 – 2024</a:t>
            </a:r>
            <a:endParaRPr lang="nl-NL" sz="1800" b="0" u="none" strike="noStrike" dirty="0"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effectLst/>
                <a:uFillTx/>
                <a:latin typeface="Calibri"/>
              </a:rPr>
              <a:t>170 PM/year</a:t>
            </a:r>
            <a:endParaRPr lang="nl-NL" sz="1800" b="0" u="none" strike="noStrike" dirty="0">
              <a:effectLst/>
              <a:uFillTx/>
              <a:latin typeface="Arial"/>
            </a:endParaRPr>
          </a:p>
        </p:txBody>
      </p:sp>
      <p:sp>
        <p:nvSpPr>
          <p:cNvPr id="179" name="Rounded Rectangle 21"/>
          <p:cNvSpPr/>
          <p:nvPr/>
        </p:nvSpPr>
        <p:spPr>
          <a:xfrm>
            <a:off x="9913320" y="3510720"/>
            <a:ext cx="1716840" cy="101736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GN5-2 (30 M)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2025 – 2027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240 PM/year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0" name="Rounded Rectangle 22"/>
          <p:cNvSpPr/>
          <p:nvPr/>
        </p:nvSpPr>
        <p:spPr>
          <a:xfrm>
            <a:off x="9913320" y="4748040"/>
            <a:ext cx="1716840" cy="101736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GN5-3 (30 M?)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2027 – 2029?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NL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?? PM/year</a:t>
            </a:r>
            <a:endParaRPr lang="nl-NL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C1541CB8-90D2-4A65-9007-91904AB3E599}" type="slidenum">
              <a:r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5760" y="182880"/>
            <a:ext cx="7297200" cy="593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914400">
              <a:buNone/>
              <a:tabLst>
                <a:tab pos="0" algn="l"/>
              </a:tabLst>
            </a:pPr>
            <a:endParaRPr lang="en-GB" sz="3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5880" y="1444680"/>
            <a:ext cx="5639400" cy="4653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914400">
              <a:spcBef>
                <a:spcPts val="1599"/>
              </a:spcBef>
              <a:buNone/>
              <a:tabLst>
                <a:tab pos="0" algn="l"/>
              </a:tabLst>
            </a:pPr>
            <a:endParaRPr lang="en-GB" sz="28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83" name="Picture 4" descr="Computer 3D windows background"/>
          <p:cNvSpPr/>
          <p:nvPr/>
        </p:nvSpPr>
        <p:spPr>
          <a:xfrm>
            <a:off x="806760" y="1439280"/>
            <a:ext cx="2882520" cy="1856160"/>
          </a:xfrm>
          <a:custGeom>
            <a:avLst/>
            <a:gdLst>
              <a:gd name="textAreaLeft" fmla="*/ 0 w 2882520"/>
              <a:gd name="textAreaRight" fmla="*/ 2883600 w 2882520"/>
              <a:gd name="textAreaTop" fmla="*/ 0 h 1856160"/>
              <a:gd name="textAreaBottom" fmla="*/ 1857240 h 1856160"/>
              <a:gd name="GluePoint1X" fmla="*/ 11380 w 4142232"/>
              <a:gd name="GluePoint1Y" fmla="*/ 0 h 2667857"/>
              <a:gd name="GluePoint2X" fmla="*/ 3753416 w 4142232"/>
              <a:gd name="GluePoint2Y" fmla="*/ 0 h 2667857"/>
              <a:gd name="GluePoint3X" fmla="*/ 4142232 w 4142232"/>
              <a:gd name="GluePoint3Y" fmla="*/ 442493 h 2667857"/>
              <a:gd name="GluePoint4X" fmla="*/ 4142232 w 4142232"/>
              <a:gd name="GluePoint4Y" fmla="*/ 2654906 h 2667857"/>
              <a:gd name="GluePoint5X" fmla="*/ 398292 w 4142232"/>
              <a:gd name="GluePoint5Y" fmla="*/ 2667857 h 2667857"/>
              <a:gd name="GluePoint6X" fmla="*/ 0 w 4142232"/>
              <a:gd name="GluePoint6Y" fmla="*/ 2188679 h 266785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4142232" h="2667857">
                <a:moveTo>
                  <a:pt x="11380" y="0"/>
                </a:moveTo>
                <a:lnTo>
                  <a:pt x="3753416" y="0"/>
                </a:lnTo>
                <a:lnTo>
                  <a:pt x="4142232" y="442493"/>
                </a:lnTo>
                <a:lnTo>
                  <a:pt x="4142232" y="2654906"/>
                </a:lnTo>
                <a:lnTo>
                  <a:pt x="398292" y="2667857"/>
                </a:lnTo>
                <a:lnTo>
                  <a:pt x="0" y="2188679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Picture 5" descr="Programming data on computer monitor"/>
          <p:cNvSpPr/>
          <p:nvPr/>
        </p:nvSpPr>
        <p:spPr>
          <a:xfrm flipH="1">
            <a:off x="1734120" y="3566880"/>
            <a:ext cx="3700080" cy="2382840"/>
          </a:xfrm>
          <a:custGeom>
            <a:avLst/>
            <a:gdLst>
              <a:gd name="textAreaLeft" fmla="*/ 720 w 3700080"/>
              <a:gd name="textAreaRight" fmla="*/ 3701880 w 3700080"/>
              <a:gd name="textAreaTop" fmla="*/ 0 h 2382840"/>
              <a:gd name="textAreaBottom" fmla="*/ 2383920 h 2382840"/>
              <a:gd name="GluePoint1X" fmla="*/ 11380 w 4142232"/>
              <a:gd name="GluePoint1Y" fmla="*/ 0 h 2667857"/>
              <a:gd name="GluePoint2X" fmla="*/ 3753416 w 4142232"/>
              <a:gd name="GluePoint2Y" fmla="*/ 0 h 2667857"/>
              <a:gd name="GluePoint3X" fmla="*/ 4142232 w 4142232"/>
              <a:gd name="GluePoint3Y" fmla="*/ 442493 h 2667857"/>
              <a:gd name="GluePoint4X" fmla="*/ 4142232 w 4142232"/>
              <a:gd name="GluePoint4Y" fmla="*/ 2654906 h 2667857"/>
              <a:gd name="GluePoint5X" fmla="*/ 398292 w 4142232"/>
              <a:gd name="GluePoint5Y" fmla="*/ 2667857 h 2667857"/>
              <a:gd name="GluePoint6X" fmla="*/ 0 w 4142232"/>
              <a:gd name="GluePoint6Y" fmla="*/ 2188679 h 2667857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w="4142232" h="2667857">
                <a:moveTo>
                  <a:pt x="11380" y="0"/>
                </a:moveTo>
                <a:lnTo>
                  <a:pt x="3753416" y="0"/>
                </a:lnTo>
                <a:lnTo>
                  <a:pt x="4142232" y="442493"/>
                </a:lnTo>
                <a:lnTo>
                  <a:pt x="4142232" y="2654906"/>
                </a:lnTo>
                <a:lnTo>
                  <a:pt x="398292" y="2667857"/>
                </a:lnTo>
                <a:lnTo>
                  <a:pt x="0" y="2188679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5" name="Picture 2" descr="Banner about TALON, the European crisis management event for the international R&amp;E community"/>
          <p:cNvPicPr/>
          <p:nvPr/>
        </p:nvPicPr>
        <p:blipFill>
          <a:blip r:embed="rId4"/>
          <a:stretch/>
        </p:blipFill>
        <p:spPr>
          <a:xfrm>
            <a:off x="1800" y="360"/>
            <a:ext cx="121881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79AD6C09-9579-478A-BDB7-BC56C64CB308}" type="slidenum">
              <a:rPr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C0282-931C-D54D-F262-13251AFE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95" y="1542794"/>
            <a:ext cx="7772400" cy="345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5760" y="228960"/>
            <a:ext cx="11279520" cy="8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  <a:ea typeface="Arial Unicode MS"/>
              </a:rPr>
              <a:t>CTO Workshops 2025 – Outcome</a:t>
            </a:r>
            <a:br>
              <a:rPr sz="3000"/>
            </a:b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  <a:ea typeface="Arial Unicode MS"/>
              </a:rPr>
              <a:t>Strategic Cybersecurity Leadership Themes</a:t>
            </a:r>
            <a:endParaRPr lang="en-GB" sz="3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900000" y="1440000"/>
            <a:ext cx="4679640" cy="1799640"/>
          </a:xfrm>
          <a:prstGeom prst="rect">
            <a:avLst/>
          </a:prstGeom>
          <a:solidFill>
            <a:srgbClr val="AFD095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2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Capacity Building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6480000" y="1440000"/>
            <a:ext cx="4679640" cy="1799640"/>
          </a:xfrm>
          <a:prstGeom prst="rect">
            <a:avLst/>
          </a:prstGeom>
          <a:solidFill>
            <a:srgbClr val="F7D1D5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2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Governance and Compliance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900000" y="3780000"/>
            <a:ext cx="4679640" cy="1799640"/>
          </a:xfrm>
          <a:prstGeom prst="rect">
            <a:avLst/>
          </a:prstGeom>
          <a:solidFill>
            <a:srgbClr val="FFE994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Intelligence Sharing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80000" y="3780000"/>
            <a:ext cx="4679640" cy="179964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2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Security Tooling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53680BC8-923C-45D7-94E8-4451EC39A09A}" type="slidenum">
              <a:r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5760" y="182520"/>
            <a:ext cx="11279520" cy="59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buNone/>
              <a:tabLst>
                <a:tab pos="0" algn="l"/>
              </a:tabLst>
            </a:pPr>
            <a:endParaRPr lang="en-GB" sz="3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455760" y="1443600"/>
            <a:ext cx="11279520" cy="470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Picture 1" descr="A graph of a project&#10;&#10;AI-generated content may be incorrect."/>
          <p:cNvPicPr/>
          <p:nvPr/>
        </p:nvPicPr>
        <p:blipFill>
          <a:blip r:embed="rId3"/>
          <a:stretch/>
        </p:blipFill>
        <p:spPr>
          <a:xfrm>
            <a:off x="360" y="0"/>
            <a:ext cx="12191400" cy="624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732BFF16-66F9-4DA7-9A7F-3EECA12BA540}" type="slidenum">
              <a:rPr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5760" y="228960"/>
            <a:ext cx="11279520" cy="8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dk2"/>
                </a:solidFill>
                <a:effectLst/>
                <a:uFillTx/>
                <a:latin typeface="Arial"/>
                <a:ea typeface="Arial Unicode MS"/>
              </a:rPr>
              <a:t>Security Days 2026 statistics</a:t>
            </a:r>
            <a:endParaRPr lang="en-GB" sz="3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00000" y="1440000"/>
            <a:ext cx="4679640" cy="1799640"/>
          </a:xfrm>
          <a:prstGeom prst="rect">
            <a:avLst/>
          </a:prstGeom>
          <a:solidFill>
            <a:srgbClr val="AFD095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8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167</a:t>
            </a:r>
          </a:p>
          <a:p>
            <a:pPr algn="ctr">
              <a:lnSpc>
                <a:spcPct val="100000"/>
              </a:lnSpc>
            </a:pPr>
            <a:r>
              <a:rPr lang="nl-NL" sz="2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Participants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6480000" y="1440000"/>
            <a:ext cx="4679640" cy="1799640"/>
          </a:xfrm>
          <a:prstGeom prst="rect">
            <a:avLst/>
          </a:prstGeom>
          <a:solidFill>
            <a:srgbClr val="F7D1D5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8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60</a:t>
            </a:r>
          </a:p>
          <a:p>
            <a:pPr algn="ctr">
              <a:lnSpc>
                <a:spcPct val="100000"/>
              </a:lnSpc>
            </a:pPr>
            <a:r>
              <a:rPr lang="nl-NL" sz="2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Organisations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900000" y="3780000"/>
            <a:ext cx="4679640" cy="1799640"/>
          </a:xfrm>
          <a:prstGeom prst="rect">
            <a:avLst/>
          </a:prstGeom>
          <a:solidFill>
            <a:srgbClr val="FFE994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8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31</a:t>
            </a:r>
          </a:p>
          <a:p>
            <a:pPr algn="ctr">
              <a:lnSpc>
                <a:spcPct val="100000"/>
              </a:lnSpc>
            </a:pPr>
            <a:r>
              <a:rPr lang="nl-NL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Countries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6480000" y="3780000"/>
            <a:ext cx="4679640" cy="179964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8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30</a:t>
            </a:r>
          </a:p>
          <a:p>
            <a:pPr algn="ctr">
              <a:lnSpc>
                <a:spcPct val="100000"/>
              </a:lnSpc>
            </a:pPr>
            <a:r>
              <a:rPr lang="nl-NL" sz="2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GÉANT members</a:t>
            </a:r>
          </a:p>
          <a:p>
            <a:pPr algn="ctr">
              <a:lnSpc>
                <a:spcPct val="100000"/>
              </a:lnSpc>
            </a:pPr>
            <a:endParaRPr lang="nl-N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833B1985-E285-4A96-B671-80324180021B}" type="slidenum">
              <a:r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reeform 2"/>
          <p:cNvSpPr/>
          <p:nvPr/>
        </p:nvSpPr>
        <p:spPr>
          <a:xfrm>
            <a:off x="6840" y="360"/>
            <a:ext cx="12191400" cy="6857280"/>
          </a:xfrm>
          <a:custGeom>
            <a:avLst/>
            <a:gdLst>
              <a:gd name="textAreaLeft" fmla="*/ 0 w 12191400"/>
              <a:gd name="textAreaRight" fmla="*/ 12192120 w 12191400"/>
              <a:gd name="textAreaTop" fmla="*/ 0 h 6857280"/>
              <a:gd name="textAreaBottom" fmla="*/ 6858000 h 6857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09480">
              <a:lnSpc>
                <a:spcPct val="100000"/>
              </a:lnSpc>
            </a:pP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Times New Roman"/>
              </a:rPr>
              <a:t>​</a:t>
            </a:r>
            <a:endParaRPr lang="nl-N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TextBox 3"/>
          <p:cNvSpPr/>
          <p:nvPr/>
        </p:nvSpPr>
        <p:spPr>
          <a:xfrm>
            <a:off x="468720" y="4275360"/>
            <a:ext cx="5993640" cy="39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609480">
              <a:lnSpc>
                <a:spcPts val="3081"/>
              </a:lnSpc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Clear Sans"/>
              </a:rPr>
              <a:t>THE GÉANT MENTORING PROGRAMME</a:t>
            </a:r>
            <a:endParaRPr lang="nl-N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TextBox 4"/>
          <p:cNvSpPr/>
          <p:nvPr/>
        </p:nvSpPr>
        <p:spPr>
          <a:xfrm>
            <a:off x="7943040" y="5107680"/>
            <a:ext cx="3983400" cy="7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60840" tIns="30600" rIns="60840" bIns="30600" numCol="1" spcCol="0" anchor="t">
            <a:spAutoFit/>
          </a:bodyPr>
          <a:lstStyle/>
          <a:p>
            <a:pPr defTabSz="609480">
              <a:lnSpc>
                <a:spcPct val="100000"/>
              </a:lnSpc>
            </a:pPr>
            <a:r>
              <a:rPr lang="en-GB" sz="1600" b="1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Open to mentors, mentees and peers from the R&amp;E community.</a:t>
            </a:r>
            <a:br>
              <a:rPr sz="1600"/>
            </a:br>
            <a:r>
              <a:rPr lang="en-GB" sz="1600" b="1" u="none" strike="noStrike">
                <a:solidFill>
                  <a:srgbClr val="FFFFFF"/>
                </a:solidFill>
                <a:effectLst/>
                <a:uFillTx/>
                <a:latin typeface="Calibri"/>
                <a:ea typeface="Calibri"/>
              </a:rPr>
              <a:t>Find out more: https://edu.nl/fhnjt</a:t>
            </a:r>
            <a:endParaRPr lang="nl-NL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2" name="Picture 3"/>
          <p:cNvPicPr/>
          <p:nvPr/>
        </p:nvPicPr>
        <p:blipFill>
          <a:blip r:embed="rId4"/>
          <a:stretch/>
        </p:blipFill>
        <p:spPr>
          <a:xfrm>
            <a:off x="6382440" y="4729320"/>
            <a:ext cx="1370160" cy="137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TextBox 6"/>
          <p:cNvSpPr/>
          <p:nvPr/>
        </p:nvSpPr>
        <p:spPr>
          <a:xfrm>
            <a:off x="1039680" y="4729320"/>
            <a:ext cx="3544560" cy="18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60840" tIns="30600" rIns="60840" bIns="30600" numCol="1" spcCol="0" anchor="t">
            <a:spAutoFit/>
          </a:bodyPr>
          <a:lstStyle/>
          <a:p>
            <a:pPr algn="ctr" defTabSz="609480">
              <a:lnSpc>
                <a:spcPct val="100000"/>
              </a:lnSpc>
            </a:pPr>
            <a:r>
              <a:rPr lang="en-GB" sz="2400" b="1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</a:rPr>
              <a:t>Cybersecurity specialists are in high demand!</a:t>
            </a:r>
            <a:br>
              <a:rPr sz="2400"/>
            </a:br>
            <a:r>
              <a:rPr lang="en-GB" sz="2400" b="1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</a:rPr>
              <a:t>Join now and make a real impact!</a:t>
            </a:r>
            <a:endParaRPr lang="nl-N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609480">
              <a:lnSpc>
                <a:spcPct val="100000"/>
              </a:lnSpc>
            </a:pPr>
            <a:endParaRPr lang="nl-N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1126</TotalTime>
  <Words>236</Words>
  <Application>Microsoft Macintosh PowerPoint</Application>
  <PresentationFormat>Widescreen</PresentationFormat>
  <Paragraphs>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Clear Sans</vt:lpstr>
      <vt:lpstr>Symbol</vt:lpstr>
      <vt:lpstr>Times New Roman</vt:lpstr>
      <vt:lpstr>Wingdings</vt:lpstr>
      <vt:lpstr>Office Theme</vt:lpstr>
      <vt:lpstr>1_Office Theme</vt:lpstr>
      <vt:lpstr>Security Days 2026</vt:lpstr>
      <vt:lpstr>Conference Opening</vt:lpstr>
      <vt:lpstr>PowerPoint Presentation</vt:lpstr>
      <vt:lpstr>PowerPoint Presentation</vt:lpstr>
      <vt:lpstr>PowerPoint Presentation</vt:lpstr>
      <vt:lpstr>CTO Workshops 2025 – Outcome Strategic Cybersecurity Leadership Themes</vt:lpstr>
      <vt:lpstr>PowerPoint Presentation</vt:lpstr>
      <vt:lpstr>Security Days 2026 statistics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Andrea Meloni</dc:creator>
  <dc:description/>
  <cp:lastModifiedBy>Alf Moens</cp:lastModifiedBy>
  <cp:revision>8</cp:revision>
  <dcterms:created xsi:type="dcterms:W3CDTF">2026-02-25T10:47:58Z</dcterms:created>
  <dcterms:modified xsi:type="dcterms:W3CDTF">2026-04-07T08:03:09Z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Confidential</vt:lpwstr>
  </property>
  <property fmtid="{D5CDD505-2E9C-101B-9397-08002B2CF9AE}" pid="4" name="MSIP_Label_003d8cf0-51b3-448e-9fca-7be663facb26_ActionId">
    <vt:lpwstr>11029505-e308-4a04-b2d7-c0924acc45f0</vt:lpwstr>
  </property>
  <property fmtid="{D5CDD505-2E9C-101B-9397-08002B2CF9AE}" pid="5" name="MSIP_Label_003d8cf0-51b3-448e-9fca-7be663facb26_ContentBits">
    <vt:lpwstr>2</vt:lpwstr>
  </property>
  <property fmtid="{D5CDD505-2E9C-101B-9397-08002B2CF9AE}" pid="6" name="MSIP_Label_003d8cf0-51b3-448e-9fca-7be663facb26_Enabled">
    <vt:lpwstr>true</vt:lpwstr>
  </property>
  <property fmtid="{D5CDD505-2E9C-101B-9397-08002B2CF9AE}" pid="7" name="MSIP_Label_003d8cf0-51b3-448e-9fca-7be663facb26_Method">
    <vt:lpwstr>Standard</vt:lpwstr>
  </property>
  <property fmtid="{D5CDD505-2E9C-101B-9397-08002B2CF9AE}" pid="8" name="MSIP_Label_003d8cf0-51b3-448e-9fca-7be663facb26_Name">
    <vt:lpwstr>Confidential</vt:lpwstr>
  </property>
  <property fmtid="{D5CDD505-2E9C-101B-9397-08002B2CF9AE}" pid="9" name="MSIP_Label_003d8cf0-51b3-448e-9fca-7be663facb26_SetDate">
    <vt:lpwstr>2025-03-20T09:32:22Z</vt:lpwstr>
  </property>
  <property fmtid="{D5CDD505-2E9C-101B-9397-08002B2CF9AE}" pid="10" name="MSIP_Label_003d8cf0-51b3-448e-9fca-7be663facb26_SiteId">
    <vt:lpwstr>d8cc37ca-6546-448c-8369-0f1026a3306b</vt:lpwstr>
  </property>
  <property fmtid="{D5CDD505-2E9C-101B-9397-08002B2CF9AE}" pid="11" name="PresentationFormat">
    <vt:lpwstr>Widescreen</vt:lpwstr>
  </property>
  <property fmtid="{D5CDD505-2E9C-101B-9397-08002B2CF9AE}" pid="12" name="Slides">
    <vt:i4>7</vt:i4>
  </property>
</Properties>
</file>