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1"/>
  </p:sldMasterIdLst>
  <p:notesMasterIdLst>
    <p:notesMasterId r:id="rId12"/>
  </p:notesMasterIdLst>
  <p:handoutMasterIdLst>
    <p:handoutMasterId r:id="rId13"/>
  </p:handoutMasterIdLst>
  <p:sldIdLst>
    <p:sldId id="403" r:id="rId2"/>
    <p:sldId id="452" r:id="rId3"/>
    <p:sldId id="433" r:id="rId4"/>
    <p:sldId id="319" r:id="rId5"/>
    <p:sldId id="448" r:id="rId6"/>
    <p:sldId id="457" r:id="rId7"/>
    <p:sldId id="438" r:id="rId8"/>
    <p:sldId id="439" r:id="rId9"/>
    <p:sldId id="445" r:id="rId10"/>
    <p:sldId id="450" r:id="rId11"/>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98" userDrawn="1">
          <p15:clr>
            <a:srgbClr val="A4A3A4"/>
          </p15:clr>
        </p15:guide>
        <p15:guide id="2" pos="63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ADAD"/>
    <a:srgbClr val="00A1A5"/>
    <a:srgbClr val="000000"/>
    <a:srgbClr val="A50000"/>
    <a:srgbClr val="740907"/>
    <a:srgbClr val="142741"/>
    <a:srgbClr val="EEC216"/>
    <a:srgbClr val="450606"/>
    <a:srgbClr val="283F65"/>
    <a:srgbClr val="293F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3"/>
    <p:restoredTop sz="73656"/>
  </p:normalViewPr>
  <p:slideViewPr>
    <p:cSldViewPr>
      <p:cViewPr varScale="1">
        <p:scale>
          <a:sx n="49" d="100"/>
          <a:sy n="49" d="100"/>
        </p:scale>
        <p:origin x="1704" y="184"/>
      </p:cViewPr>
      <p:guideLst>
        <p:guide orient="horz" pos="2698"/>
        <p:guide pos="63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9" d="100"/>
          <a:sy n="129" d="100"/>
        </p:scale>
        <p:origin x="1056" y="2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D7BF49-F588-BD46-BB08-7F752E08288B}"/>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FA2799-752C-D34C-B10F-DF614B2A3F1A}"/>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1EFD4447-37EE-4348-A25D-1A92B892F29B}" type="datetimeFigureOut">
              <a:rPr lang="en-US" smtClean="0"/>
              <a:t>4/3/26</a:t>
            </a:fld>
            <a:endParaRPr lang="en-US"/>
          </a:p>
        </p:txBody>
      </p:sp>
      <p:sp>
        <p:nvSpPr>
          <p:cNvPr id="4" name="Footer Placeholder 3">
            <a:extLst>
              <a:ext uri="{FF2B5EF4-FFF2-40B4-BE49-F238E27FC236}">
                <a16:creationId xmlns:a16="http://schemas.microsoft.com/office/drawing/2014/main" id="{51A590BE-A040-B84A-A18B-F8CEB4881619}"/>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85AF85-1186-5F4D-89FB-B2E13EFAA353}"/>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7EFC6DB1-DA00-EF4C-9F90-DBE1512167DC}" type="slidenum">
              <a:rPr lang="en-US" smtClean="0"/>
              <a:t>‹#›</a:t>
            </a:fld>
            <a:endParaRPr lang="en-US"/>
          </a:p>
        </p:txBody>
      </p:sp>
    </p:spTree>
    <p:extLst>
      <p:ext uri="{BB962C8B-B14F-4D97-AF65-F5344CB8AC3E}">
        <p14:creationId xmlns:p14="http://schemas.microsoft.com/office/powerpoint/2010/main" val="1914804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16DC2A60-D335-EE47-9C4D-5D41FB368A61}" type="datetimeFigureOut">
              <a:rPr lang="en-US" smtClean="0"/>
              <a:t>4/3/26</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3634D5AB-3912-D047-AF7C-E3F306BD4097}" type="slidenum">
              <a:rPr lang="en-US" smtClean="0"/>
              <a:t>‹#›</a:t>
            </a:fld>
            <a:endParaRPr lang="en-US"/>
          </a:p>
        </p:txBody>
      </p:sp>
    </p:spTree>
    <p:extLst>
      <p:ext uri="{BB962C8B-B14F-4D97-AF65-F5344CB8AC3E}">
        <p14:creationId xmlns:p14="http://schemas.microsoft.com/office/powerpoint/2010/main" val="3198737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4D5AB-3912-D047-AF7C-E3F306BD4097}" type="slidenum">
              <a:rPr lang="en-US" smtClean="0"/>
              <a:t>1</a:t>
            </a:fld>
            <a:endParaRPr lang="en-US"/>
          </a:p>
        </p:txBody>
      </p:sp>
    </p:spTree>
    <p:extLst>
      <p:ext uri="{BB962C8B-B14F-4D97-AF65-F5344CB8AC3E}">
        <p14:creationId xmlns:p14="http://schemas.microsoft.com/office/powerpoint/2010/main" val="2167014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123FA-A28A-DC43-FACF-ACE992201A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5D1BDC-05FE-A0AC-B364-081F87AAF6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EC0D3D-DA4F-303C-909F-C71B50EFC64B}"/>
              </a:ext>
            </a:extLst>
          </p:cNvPr>
          <p:cNvSpPr>
            <a:spLocks noGrp="1"/>
          </p:cNvSpPr>
          <p:nvPr>
            <p:ph type="body" idx="1"/>
          </p:nvPr>
        </p:nvSpPr>
        <p:spPr/>
        <p:txBody>
          <a:bodyPr/>
          <a:lstStyle/>
          <a:p>
            <a:r>
              <a:rPr lang="en-US" dirty="0"/>
              <a:t>Work with all the leading security technology companies, law enforcement, </a:t>
            </a:r>
            <a:r>
              <a:rPr lang="en-US" dirty="0" err="1"/>
              <a:t>etc</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DBEFCCE-C33A-C5B4-16E2-C7212098B466}"/>
              </a:ext>
            </a:extLst>
          </p:cNvPr>
          <p:cNvSpPr>
            <a:spLocks noGrp="1"/>
          </p:cNvSpPr>
          <p:nvPr>
            <p:ph type="sldNum" sz="quarter" idx="5"/>
          </p:nvPr>
        </p:nvSpPr>
        <p:spPr/>
        <p:txBody>
          <a:bodyPr/>
          <a:lstStyle/>
          <a:p>
            <a:fld id="{3634D5AB-3912-D047-AF7C-E3F306BD4097}" type="slidenum">
              <a:rPr lang="en-US" smtClean="0"/>
              <a:t>2</a:t>
            </a:fld>
            <a:endParaRPr lang="en-US"/>
          </a:p>
        </p:txBody>
      </p:sp>
    </p:spTree>
    <p:extLst>
      <p:ext uri="{BB962C8B-B14F-4D97-AF65-F5344CB8AC3E}">
        <p14:creationId xmlns:p14="http://schemas.microsoft.com/office/powerpoint/2010/main" val="3305030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a:extLst>
            <a:ext uri="{FF2B5EF4-FFF2-40B4-BE49-F238E27FC236}">
              <a16:creationId xmlns:a16="http://schemas.microsoft.com/office/drawing/2014/main" id="{3A1469E5-875C-1984-5AC0-20F4031D0E53}"/>
            </a:ext>
          </a:extLst>
        </p:cNvPr>
        <p:cNvGrpSpPr/>
        <p:nvPr/>
      </p:nvGrpSpPr>
      <p:grpSpPr>
        <a:xfrm>
          <a:off x="0" y="0"/>
          <a:ext cx="0" cy="0"/>
          <a:chOff x="0" y="0"/>
          <a:chExt cx="0" cy="0"/>
        </a:xfrm>
      </p:grpSpPr>
      <p:sp>
        <p:nvSpPr>
          <p:cNvPr id="202" name="Google Shape;202;p5:notes">
            <a:extLst>
              <a:ext uri="{FF2B5EF4-FFF2-40B4-BE49-F238E27FC236}">
                <a16:creationId xmlns:a16="http://schemas.microsoft.com/office/drawing/2014/main" id="{D3FD0BAF-D07C-3D57-E4C3-3696F32E0F3E}"/>
              </a:ext>
            </a:extLst>
          </p:cNvPr>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Compatible with BIND, Power DNS and pretty much any DNS appliance that accepts third party data, including Infoblox, Efficient IP, </a:t>
            </a:r>
            <a:r>
              <a:rPr lang="en-US" dirty="0" err="1"/>
              <a:t>etc</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Set and forget technology</a:t>
            </a:r>
          </a:p>
          <a:p>
            <a:pPr marL="0" lvl="0" indent="0" algn="l" rtl="0">
              <a:spcBef>
                <a:spcPts val="0"/>
              </a:spcBef>
              <a:spcAft>
                <a:spcPts val="0"/>
              </a:spcAft>
              <a:buNone/>
            </a:pPr>
            <a:r>
              <a:rPr lang="en-US" dirty="0"/>
              <a:t>- Listings are added and removed every 1-2 minutes, no work needed on your end to keep datasets up to date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Define Policy – if domain is listed, blocked (</a:t>
            </a:r>
            <a:r>
              <a:rPr lang="en-US" dirty="0" err="1"/>
              <a:t>nxdomain</a:t>
            </a:r>
            <a:r>
              <a:rPr lang="en-US" dirty="0"/>
              <a:t>) or walled garden</a:t>
            </a:r>
          </a:p>
          <a:p>
            <a:pPr marL="0" lvl="0" indent="0" algn="l" rtl="0">
              <a:spcBef>
                <a:spcPts val="0"/>
              </a:spcBef>
              <a:spcAft>
                <a:spcPts val="0"/>
              </a:spcAft>
              <a:buNone/>
            </a:pPr>
            <a:endParaRPr dirty="0"/>
          </a:p>
        </p:txBody>
      </p:sp>
      <p:sp>
        <p:nvSpPr>
          <p:cNvPr id="203" name="Google Shape;203;p5:notes">
            <a:extLst>
              <a:ext uri="{FF2B5EF4-FFF2-40B4-BE49-F238E27FC236}">
                <a16:creationId xmlns:a16="http://schemas.microsoft.com/office/drawing/2014/main" id="{0EC035ED-64B1-EAC5-B997-62BDB9EE1A35}"/>
              </a:ext>
            </a:extLst>
          </p:cNvPr>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1336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Spamhaus</a:t>
            </a:r>
            <a:r>
              <a:rPr lang="en-GB" sz="1200" kern="1200" dirty="0">
                <a:solidFill>
                  <a:schemeClr val="tx1"/>
                </a:solidFill>
                <a:effectLst/>
                <a:latin typeface="+mn-lt"/>
                <a:ea typeface="+mn-ea"/>
                <a:cs typeface="+mn-cs"/>
              </a:rPr>
              <a:t> was dealing with ‘big data’ before ‘big-data’ became the buzzword we know it as today.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industry and beyond shares data with </a:t>
            </a:r>
            <a:r>
              <a:rPr lang="en-GB" sz="1200" kern="1200" dirty="0" err="1">
                <a:solidFill>
                  <a:schemeClr val="tx1"/>
                </a:solidFill>
                <a:effectLst/>
                <a:latin typeface="+mn-lt"/>
                <a:ea typeface="+mn-ea"/>
                <a:cs typeface="+mn-cs"/>
              </a:rPr>
              <a:t>Spamhaus</a:t>
            </a:r>
            <a:r>
              <a:rPr lang="en-GB" sz="1200" kern="1200" dirty="0">
                <a:solidFill>
                  <a:schemeClr val="tx1"/>
                </a:solidFill>
                <a:effectLst/>
                <a:latin typeface="+mn-lt"/>
                <a:ea typeface="+mn-ea"/>
                <a:cs typeface="+mn-cs"/>
              </a:rPr>
              <a:t>, from hosting companies to Internet Service Providers (ISPs) and internet governing bodies.  Of course, in addition to this </a:t>
            </a:r>
            <a:r>
              <a:rPr lang="en-GB" sz="1200" kern="1200" dirty="0" err="1">
                <a:solidFill>
                  <a:schemeClr val="tx1"/>
                </a:solidFill>
                <a:effectLst/>
                <a:latin typeface="+mn-lt"/>
                <a:ea typeface="+mn-ea"/>
                <a:cs typeface="+mn-cs"/>
              </a:rPr>
              <a:t>Spamhaus</a:t>
            </a:r>
            <a:r>
              <a:rPr lang="en-GB" sz="1200" kern="1200" dirty="0">
                <a:solidFill>
                  <a:schemeClr val="tx1"/>
                </a:solidFill>
                <a:effectLst/>
                <a:latin typeface="+mn-lt"/>
                <a:ea typeface="+mn-ea"/>
                <a:cs typeface="+mn-cs"/>
              </a:rPr>
              <a:t> runs its own spam traps and honeypots.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Through manual investigations, machine learning, and heuristics, the Spamhaus researchers </a:t>
            </a:r>
            <a:r>
              <a:rPr lang="en-GB" sz="1200" kern="1200" dirty="0" err="1">
                <a:solidFill>
                  <a:schemeClr val="tx1"/>
                </a:solidFill>
                <a:effectLst/>
                <a:latin typeface="+mn-lt"/>
                <a:ea typeface="+mn-ea"/>
                <a:cs typeface="+mn-cs"/>
              </a:rPr>
              <a:t>analyze</a:t>
            </a:r>
            <a:r>
              <a:rPr lang="en-GB" sz="1200" kern="1200" dirty="0">
                <a:solidFill>
                  <a:schemeClr val="tx1"/>
                </a:solidFill>
                <a:effectLst/>
                <a:latin typeface="+mn-lt"/>
                <a:ea typeface="+mn-ea"/>
                <a:cs typeface="+mn-cs"/>
              </a:rPr>
              <a:t> this data to make listings. </a:t>
            </a:r>
            <a:r>
              <a:rPr lang="en-GB" sz="1200" dirty="0">
                <a:latin typeface="Montserrat" pitchFamily="2" charset="77"/>
              </a:rPr>
              <a:t>The listings are not subjective, but based on policies, carefully defined over years with the wider industry.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approach means that in a single day, </a:t>
            </a:r>
            <a:r>
              <a:rPr lang="en-GB" sz="1200" kern="1200" dirty="0" err="1">
                <a:solidFill>
                  <a:schemeClr val="tx1"/>
                </a:solidFill>
                <a:effectLst/>
                <a:latin typeface="+mn-lt"/>
                <a:ea typeface="+mn-ea"/>
                <a:cs typeface="+mn-cs"/>
              </a:rPr>
              <a:t>Spamhaus</a:t>
            </a:r>
            <a:r>
              <a:rPr lang="en-GB" sz="1200" kern="1200" dirty="0">
                <a:solidFill>
                  <a:schemeClr val="tx1"/>
                </a:solidFill>
                <a:effectLst/>
                <a:latin typeface="+mn-lt"/>
                <a:ea typeface="+mn-ea"/>
                <a:cs typeface="+mn-cs"/>
              </a:rPr>
              <a:t> can process:</a:t>
            </a:r>
          </a:p>
          <a:p>
            <a:r>
              <a:rPr lang="en-GB" sz="1200" b="1" kern="1200" dirty="0">
                <a:solidFill>
                  <a:schemeClr val="tx1"/>
                </a:solidFill>
                <a:effectLst/>
                <a:latin typeface="+mn-lt"/>
                <a:ea typeface="+mn-ea"/>
                <a:cs typeface="+mn-cs"/>
              </a:rPr>
              <a:t>3 million </a:t>
            </a:r>
            <a:r>
              <a:rPr lang="en-GB" sz="1200" kern="1200" dirty="0">
                <a:solidFill>
                  <a:schemeClr val="tx1"/>
                </a:solidFill>
                <a:effectLst/>
                <a:latin typeface="+mn-lt"/>
                <a:ea typeface="+mn-ea"/>
                <a:cs typeface="+mn-cs"/>
              </a:rPr>
              <a:t>domains assessed</a:t>
            </a:r>
          </a:p>
          <a:p>
            <a:r>
              <a:rPr lang="en-GB" sz="1200" b="1" kern="1200" dirty="0">
                <a:solidFill>
                  <a:schemeClr val="tx1"/>
                </a:solidFill>
                <a:effectLst/>
                <a:latin typeface="+mn-lt"/>
                <a:ea typeface="+mn-ea"/>
                <a:cs typeface="+mn-cs"/>
              </a:rPr>
              <a:t>18,000</a:t>
            </a:r>
            <a:r>
              <a:rPr lang="en-GB" sz="1200" kern="1200" dirty="0">
                <a:solidFill>
                  <a:schemeClr val="tx1"/>
                </a:solidFill>
                <a:effectLst/>
                <a:latin typeface="+mn-lt"/>
                <a:ea typeface="+mn-ea"/>
                <a:cs typeface="+mn-cs"/>
              </a:rPr>
              <a:t> malware samples processed</a:t>
            </a:r>
          </a:p>
          <a:p>
            <a:r>
              <a:rPr lang="en-GB" sz="1200" b="1" kern="1200" dirty="0">
                <a:solidFill>
                  <a:schemeClr val="tx1"/>
                </a:solidFill>
                <a:effectLst/>
                <a:latin typeface="+mn-lt"/>
                <a:ea typeface="+mn-ea"/>
                <a:cs typeface="+mn-cs"/>
              </a:rPr>
              <a:t>9 billion </a:t>
            </a:r>
            <a:r>
              <a:rPr lang="en-GB" sz="1200" kern="1200" dirty="0">
                <a:solidFill>
                  <a:schemeClr val="tx1"/>
                </a:solidFill>
                <a:effectLst/>
                <a:latin typeface="+mn-lt"/>
                <a:ea typeface="+mn-ea"/>
                <a:cs typeface="+mn-cs"/>
              </a:rPr>
              <a:t>SMTP connections </a:t>
            </a:r>
            <a:r>
              <a:rPr lang="en-GB" sz="1200" kern="1200" dirty="0" err="1">
                <a:solidFill>
                  <a:schemeClr val="tx1"/>
                </a:solidFill>
                <a:effectLst/>
                <a:latin typeface="+mn-lt"/>
                <a:ea typeface="+mn-ea"/>
                <a:cs typeface="+mn-cs"/>
              </a:rPr>
              <a:t>analyzed</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100’s</a:t>
            </a:r>
            <a:r>
              <a:rPr lang="en-GB" sz="1200" kern="1200" dirty="0">
                <a:solidFill>
                  <a:schemeClr val="tx1"/>
                </a:solidFill>
                <a:effectLst/>
                <a:latin typeface="+mn-lt"/>
                <a:ea typeface="+mn-ea"/>
                <a:cs typeface="+mn-cs"/>
              </a:rPr>
              <a:t> of heuristics used</a:t>
            </a:r>
          </a:p>
          <a:p>
            <a:r>
              <a:rPr lang="en-GB" sz="1200" b="1" kern="1200" dirty="0">
                <a:solidFill>
                  <a:schemeClr val="tx1"/>
                </a:solidFill>
                <a:effectLst/>
                <a:latin typeface="+mn-lt"/>
                <a:ea typeface="+mn-ea"/>
                <a:cs typeface="+mn-cs"/>
              </a:rPr>
              <a:t>12 million </a:t>
            </a:r>
            <a:r>
              <a:rPr lang="en-GB" sz="1200" kern="1200" dirty="0">
                <a:solidFill>
                  <a:schemeClr val="tx1"/>
                </a:solidFill>
                <a:effectLst/>
                <a:latin typeface="+mn-lt"/>
                <a:ea typeface="+mn-ea"/>
                <a:cs typeface="+mn-cs"/>
              </a:rPr>
              <a:t>botnet nodes</a:t>
            </a:r>
          </a:p>
          <a:p>
            <a:r>
              <a:rPr lang="en-GB" sz="1200" b="1" kern="1200" dirty="0">
                <a:solidFill>
                  <a:schemeClr val="tx1"/>
                </a:solidFill>
                <a:effectLst/>
                <a:latin typeface="+mn-lt"/>
                <a:ea typeface="+mn-ea"/>
                <a:cs typeface="+mn-cs"/>
              </a:rPr>
              <a:t>3 billion+ </a:t>
            </a:r>
            <a:r>
              <a:rPr lang="en-GB" sz="1200" kern="1200" dirty="0">
                <a:solidFill>
                  <a:schemeClr val="tx1"/>
                </a:solidFill>
                <a:effectLst/>
                <a:latin typeface="+mn-lt"/>
                <a:ea typeface="+mn-ea"/>
                <a:cs typeface="+mn-cs"/>
              </a:rPr>
              <a:t>mailboxes protected</a:t>
            </a:r>
          </a:p>
          <a:p>
            <a:endParaRPr lang="en-GB" sz="1200" kern="1200" dirty="0">
              <a:solidFill>
                <a:schemeClr val="tx1"/>
              </a:solidFill>
              <a:effectLst/>
              <a:latin typeface="+mn-lt"/>
              <a:ea typeface="+mn-ea"/>
              <a:cs typeface="+mn-cs"/>
            </a:endParaRPr>
          </a:p>
          <a:p>
            <a:r>
              <a:rPr lang="en-US" dirty="0"/>
              <a:t>All of this tracking, processing, analyzing, scoring and listing provides you with Threat Data that is:</a:t>
            </a:r>
          </a:p>
          <a:p>
            <a:endParaRPr lang="en-US" dirty="0"/>
          </a:p>
          <a:p>
            <a:pPr marL="285750" indent="-285750">
              <a:buFont typeface="Arial" panose="020B0604020202020204" pitchFamily="34" charset="0"/>
              <a:buChar char="•"/>
            </a:pPr>
            <a:r>
              <a:rPr lang="en-US" dirty="0"/>
              <a:t>Affordable – you don’t require additional hardware.</a:t>
            </a:r>
          </a:p>
          <a:p>
            <a:pPr marL="285750" indent="-285750">
              <a:buFont typeface="Arial" panose="020B0604020202020204" pitchFamily="34" charset="0"/>
              <a:buChar char="•"/>
            </a:pPr>
            <a:r>
              <a:rPr lang="en-US" dirty="0"/>
              <a:t>Actionable – you are guaranteed to block malicious activity</a:t>
            </a:r>
          </a:p>
          <a:p>
            <a:pPr marL="285750" indent="-285750">
              <a:buFont typeface="Arial" panose="020B0604020202020204" pitchFamily="34" charset="0"/>
              <a:buChar char="•"/>
            </a:pPr>
            <a:r>
              <a:rPr lang="en-US" dirty="0"/>
              <a:t>Carefully researched – you have the experience of a company that has been threat hunting for over 20 years.</a:t>
            </a:r>
          </a:p>
          <a:p>
            <a:pPr marL="285750" indent="-285750">
              <a:buFont typeface="Arial" panose="020B0604020202020204" pitchFamily="34" charset="0"/>
              <a:buChar char="•"/>
            </a:pPr>
            <a:r>
              <a:rPr lang="en-US" dirty="0"/>
              <a:t>Based on well defined policies – There is a low false positive rate</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634D5AB-3912-D047-AF7C-E3F306BD4097}" type="slidenum">
              <a:rPr lang="en-US" smtClean="0"/>
              <a:t>4</a:t>
            </a:fld>
            <a:endParaRPr lang="en-US"/>
          </a:p>
        </p:txBody>
      </p:sp>
    </p:spTree>
    <p:extLst>
      <p:ext uri="{BB962C8B-B14F-4D97-AF65-F5344CB8AC3E}">
        <p14:creationId xmlns:p14="http://schemas.microsoft.com/office/powerpoint/2010/main" val="704702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4D5AB-3912-D047-AF7C-E3F306BD4097}" type="slidenum">
              <a:rPr lang="en-US" smtClean="0"/>
              <a:t>5</a:t>
            </a:fld>
            <a:endParaRPr lang="en-US"/>
          </a:p>
        </p:txBody>
      </p:sp>
    </p:spTree>
    <p:extLst>
      <p:ext uri="{BB962C8B-B14F-4D97-AF65-F5344CB8AC3E}">
        <p14:creationId xmlns:p14="http://schemas.microsoft.com/office/powerpoint/2010/main" val="4254428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Huge uptick in Phishing domains </a:t>
            </a:r>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3634D5AB-3912-D047-AF7C-E3F306BD4097}" type="slidenum">
              <a:rPr lang="en-US" smtClean="0"/>
              <a:t>6</a:t>
            </a:fld>
            <a:endParaRPr lang="en-US"/>
          </a:p>
        </p:txBody>
      </p:sp>
    </p:spTree>
    <p:extLst>
      <p:ext uri="{BB962C8B-B14F-4D97-AF65-F5344CB8AC3E}">
        <p14:creationId xmlns:p14="http://schemas.microsoft.com/office/powerpoint/2010/main" val="3006128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a:extLst>
            <a:ext uri="{FF2B5EF4-FFF2-40B4-BE49-F238E27FC236}">
              <a16:creationId xmlns:a16="http://schemas.microsoft.com/office/drawing/2014/main" id="{7D9E3C88-87B1-4152-E5EE-950735D66F88}"/>
            </a:ext>
          </a:extLst>
        </p:cNvPr>
        <p:cNvGrpSpPr/>
        <p:nvPr/>
      </p:nvGrpSpPr>
      <p:grpSpPr>
        <a:xfrm>
          <a:off x="0" y="0"/>
          <a:ext cx="0" cy="0"/>
          <a:chOff x="0" y="0"/>
          <a:chExt cx="0" cy="0"/>
        </a:xfrm>
      </p:grpSpPr>
      <p:sp>
        <p:nvSpPr>
          <p:cNvPr id="234" name="Google Shape;234;p7:notes">
            <a:extLst>
              <a:ext uri="{FF2B5EF4-FFF2-40B4-BE49-F238E27FC236}">
                <a16:creationId xmlns:a16="http://schemas.microsoft.com/office/drawing/2014/main" id="{E1F72838-7EB9-9159-1BD4-81AA0E0D226D}"/>
              </a:ext>
            </a:extLst>
          </p:cNvPr>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7:notes">
            <a:extLst>
              <a:ext uri="{FF2B5EF4-FFF2-40B4-BE49-F238E27FC236}">
                <a16:creationId xmlns:a16="http://schemas.microsoft.com/office/drawing/2014/main" id="{A1A2B0D2-2EBB-EA6A-C831-5C3D0D517133}"/>
              </a:ext>
            </a:extLst>
          </p:cNvPr>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685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4D5AB-3912-D047-AF7C-E3F306BD4097}" type="slidenum">
              <a:rPr lang="en-US" smtClean="0"/>
              <a:t>9</a:t>
            </a:fld>
            <a:endParaRPr lang="en-US"/>
          </a:p>
        </p:txBody>
      </p:sp>
    </p:spTree>
    <p:extLst>
      <p:ext uri="{BB962C8B-B14F-4D97-AF65-F5344CB8AC3E}">
        <p14:creationId xmlns:p14="http://schemas.microsoft.com/office/powerpoint/2010/main" val="771970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4D5AB-3912-D047-AF7C-E3F306BD4097}" type="slidenum">
              <a:rPr lang="en-US" smtClean="0"/>
              <a:t>10</a:t>
            </a:fld>
            <a:endParaRPr lang="en-US"/>
          </a:p>
        </p:txBody>
      </p:sp>
    </p:spTree>
    <p:extLst>
      <p:ext uri="{BB962C8B-B14F-4D97-AF65-F5344CB8AC3E}">
        <p14:creationId xmlns:p14="http://schemas.microsoft.com/office/powerpoint/2010/main" val="3184353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picture containing text, vector graphics&#10;&#10;Description automatically generated">
            <a:extLst>
              <a:ext uri="{FF2B5EF4-FFF2-40B4-BE49-F238E27FC236}">
                <a16:creationId xmlns:a16="http://schemas.microsoft.com/office/drawing/2014/main" id="{33EE0372-6F60-A447-8A74-A6D53F6A47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627794" y="-177973"/>
            <a:ext cx="10019678" cy="10790423"/>
          </a:xfrm>
          <a:prstGeom prst="rect">
            <a:avLst/>
          </a:prstGeom>
        </p:spPr>
      </p:pic>
      <p:sp>
        <p:nvSpPr>
          <p:cNvPr id="10" name="Holder 2">
            <a:extLst>
              <a:ext uri="{FF2B5EF4-FFF2-40B4-BE49-F238E27FC236}">
                <a16:creationId xmlns:a16="http://schemas.microsoft.com/office/drawing/2014/main" id="{5B987760-E9BD-B547-8683-4BBC19D3F9D6}"/>
              </a:ext>
            </a:extLst>
          </p:cNvPr>
          <p:cNvSpPr>
            <a:spLocks noGrp="1"/>
          </p:cNvSpPr>
          <p:nvPr>
            <p:ph type="ctrTitle" hasCustomPrompt="1"/>
          </p:nvPr>
        </p:nvSpPr>
        <p:spPr>
          <a:xfrm>
            <a:off x="1034388" y="2225675"/>
            <a:ext cx="9017662" cy="2743200"/>
          </a:xfrm>
          <a:prstGeom prst="rect">
            <a:avLst/>
          </a:prstGeom>
        </p:spPr>
        <p:txBody>
          <a:bodyPr wrap="square" lIns="0" tIns="0" rIns="0" bIns="0">
            <a:normAutofit/>
          </a:bodyPr>
          <a:lstStyle>
            <a:lvl1pPr marL="0" marR="0" indent="0" defTabSz="914357" eaLnBrk="1" fontAlgn="auto" latinLnBrk="0" hangingPunct="1">
              <a:lnSpc>
                <a:spcPct val="100000"/>
              </a:lnSpc>
              <a:spcBef>
                <a:spcPts val="0"/>
              </a:spcBef>
              <a:spcAft>
                <a:spcPts val="0"/>
              </a:spcAft>
              <a:buClrTx/>
              <a:buSzTx/>
              <a:buFontTx/>
              <a:buNone/>
              <a:tabLst/>
              <a:defRPr sz="7999" b="1" i="0">
                <a:solidFill>
                  <a:srgbClr val="142741"/>
                </a:solidFill>
                <a:latin typeface="Montserrat" panose="02000505000000020004" pitchFamily="2" charset="77"/>
                <a:ea typeface="Montserrat" panose="02000505000000020004" pitchFamily="2" charset="77"/>
                <a:cs typeface="Montserrat" panose="02000505000000020004" pitchFamily="2" charset="77"/>
              </a:defRPr>
            </a:lvl1pPr>
          </a:lstStyle>
          <a:p>
            <a:r>
              <a:rPr lang="en-US" dirty="0"/>
              <a:t>Presentation Template Style</a:t>
            </a:r>
            <a:endParaRPr dirty="0"/>
          </a:p>
        </p:txBody>
      </p:sp>
      <p:sp>
        <p:nvSpPr>
          <p:cNvPr id="11" name="Text Placeholder 13">
            <a:extLst>
              <a:ext uri="{FF2B5EF4-FFF2-40B4-BE49-F238E27FC236}">
                <a16:creationId xmlns:a16="http://schemas.microsoft.com/office/drawing/2014/main" id="{1FAA03ED-6DE3-8D46-A0E5-442963FA0CCC}"/>
              </a:ext>
            </a:extLst>
          </p:cNvPr>
          <p:cNvSpPr>
            <a:spLocks noGrp="1"/>
          </p:cNvSpPr>
          <p:nvPr>
            <p:ph type="body" sz="quarter" idx="10" hasCustomPrompt="1"/>
          </p:nvPr>
        </p:nvSpPr>
        <p:spPr>
          <a:xfrm>
            <a:off x="1034389" y="5355836"/>
            <a:ext cx="9017001" cy="1749051"/>
          </a:xfrm>
          <a:prstGeom prst="rect">
            <a:avLst/>
          </a:prstGeom>
        </p:spPr>
        <p:txBody>
          <a:bodyPr lIns="0"/>
          <a:lstStyle>
            <a:lvl1pPr>
              <a:defRPr sz="3700" b="0" i="0">
                <a:latin typeface="Montserrat" panose="02000505000000020004" pitchFamily="2" charset="77"/>
              </a:defRPr>
            </a:lvl1pPr>
            <a:lvl2pPr>
              <a:defRPr sz="3700">
                <a:latin typeface="Montserrat" panose="02000505000000020004" pitchFamily="2" charset="77"/>
              </a:defRPr>
            </a:lvl2pPr>
            <a:lvl3pPr>
              <a:defRPr sz="3700">
                <a:latin typeface="Montserrat" panose="02000505000000020004" pitchFamily="2" charset="77"/>
              </a:defRPr>
            </a:lvl3pPr>
            <a:lvl4pPr>
              <a:defRPr sz="3700">
                <a:latin typeface="Montserrat" panose="02000505000000020004" pitchFamily="2" charset="77"/>
              </a:defRPr>
            </a:lvl4pPr>
            <a:lvl5pPr>
              <a:defRPr sz="3700">
                <a:latin typeface="Montserrat" panose="02000505000000020004" pitchFamily="2" charset="77"/>
              </a:defRPr>
            </a:lvl5pPr>
          </a:lstStyle>
          <a:p>
            <a:pPr lvl="0"/>
            <a:r>
              <a:rPr lang="en-US" dirty="0"/>
              <a:t>Sub title is here</a:t>
            </a:r>
          </a:p>
        </p:txBody>
      </p:sp>
      <p:pic>
        <p:nvPicPr>
          <p:cNvPr id="15" name="Picture 14">
            <a:extLst>
              <a:ext uri="{FF2B5EF4-FFF2-40B4-BE49-F238E27FC236}">
                <a16:creationId xmlns:a16="http://schemas.microsoft.com/office/drawing/2014/main" id="{C8347D00-4B96-2245-8AA5-B13C7017EA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7331076"/>
            <a:ext cx="20102425" cy="3978276"/>
          </a:xfrm>
          <a:prstGeom prst="rect">
            <a:avLst/>
          </a:prstGeom>
        </p:spPr>
      </p:pic>
    </p:spTree>
    <p:extLst>
      <p:ext uri="{BB962C8B-B14F-4D97-AF65-F5344CB8AC3E}">
        <p14:creationId xmlns:p14="http://schemas.microsoft.com/office/powerpoint/2010/main" val="3834119062"/>
      </p:ext>
    </p:extLst>
  </p:cSld>
  <p:clrMapOvr>
    <a:masterClrMapping/>
  </p:clrMapOvr>
  <p:extLst>
    <p:ext uri="{DCECCB84-F9BA-43D5-87BE-67443E8EF086}">
      <p15:sldGuideLst xmlns:p15="http://schemas.microsoft.com/office/powerpoint/2012/main">
        <p15:guide id="1" pos="637">
          <p15:clr>
            <a:srgbClr val="FBAE40"/>
          </p15:clr>
        </p15:guide>
        <p15:guide id="2" pos="120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21D14E1-3FB0-534C-A647-693879970DFF}"/>
              </a:ext>
            </a:extLst>
          </p:cNvPr>
          <p:cNvSpPr>
            <a:spLocks noGrp="1"/>
          </p:cNvSpPr>
          <p:nvPr>
            <p:ph type="body" sz="quarter" idx="10" hasCustomPrompt="1"/>
          </p:nvPr>
        </p:nvSpPr>
        <p:spPr>
          <a:xfrm>
            <a:off x="1034389" y="5355836"/>
            <a:ext cx="9017001" cy="1749051"/>
          </a:xfrm>
          <a:prstGeom prst="rect">
            <a:avLst/>
          </a:prstGeom>
        </p:spPr>
        <p:txBody>
          <a:bodyPr lIns="0"/>
          <a:lstStyle>
            <a:lvl1pPr>
              <a:defRPr sz="3700" b="0" i="0">
                <a:latin typeface="Montserrat" panose="02000505000000020004" pitchFamily="2" charset="77"/>
              </a:defRPr>
            </a:lvl1pPr>
            <a:lvl2pPr>
              <a:defRPr sz="3700">
                <a:latin typeface="Montserrat" panose="02000505000000020004" pitchFamily="2" charset="77"/>
              </a:defRPr>
            </a:lvl2pPr>
            <a:lvl3pPr>
              <a:defRPr sz="3700">
                <a:latin typeface="Montserrat" panose="02000505000000020004" pitchFamily="2" charset="77"/>
              </a:defRPr>
            </a:lvl3pPr>
            <a:lvl4pPr>
              <a:defRPr sz="3700">
                <a:latin typeface="Montserrat" panose="02000505000000020004" pitchFamily="2" charset="77"/>
              </a:defRPr>
            </a:lvl4pPr>
            <a:lvl5pPr>
              <a:defRPr sz="3700">
                <a:latin typeface="Montserrat" panose="02000505000000020004" pitchFamily="2" charset="77"/>
              </a:defRPr>
            </a:lvl5pPr>
          </a:lstStyle>
          <a:p>
            <a:pPr lvl="0"/>
            <a:r>
              <a:rPr lang="en-US" dirty="0"/>
              <a:t>Sub title is here</a:t>
            </a:r>
          </a:p>
        </p:txBody>
      </p:sp>
      <p:pic>
        <p:nvPicPr>
          <p:cNvPr id="9" name="Picture 8" descr="A close up of a sign&#10;&#10;Description automatically generated">
            <a:extLst>
              <a:ext uri="{FF2B5EF4-FFF2-40B4-BE49-F238E27FC236}">
                <a16:creationId xmlns:a16="http://schemas.microsoft.com/office/drawing/2014/main" id="{E31ED38D-9BD7-3243-86CE-15D1FAC044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6451" y="1158875"/>
            <a:ext cx="8382000" cy="8381999"/>
          </a:xfrm>
          <a:prstGeom prst="rect">
            <a:avLst/>
          </a:prstGeom>
        </p:spPr>
      </p:pic>
      <p:pic>
        <p:nvPicPr>
          <p:cNvPr id="5" name="Picture 4" descr="A picture containing computer&#10;&#10;Description automatically generated">
            <a:extLst>
              <a:ext uri="{FF2B5EF4-FFF2-40B4-BE49-F238E27FC236}">
                <a16:creationId xmlns:a16="http://schemas.microsoft.com/office/drawing/2014/main" id="{9F271A16-7F25-A345-9E0D-5059BA51F0CE}"/>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b="9476"/>
          <a:stretch/>
        </p:blipFill>
        <p:spPr>
          <a:xfrm>
            <a:off x="-6350" y="7821189"/>
            <a:ext cx="20104100" cy="3488161"/>
          </a:xfrm>
          <a:prstGeom prst="rect">
            <a:avLst/>
          </a:prstGeom>
        </p:spPr>
      </p:pic>
      <p:sp>
        <p:nvSpPr>
          <p:cNvPr id="6" name="Holder 2">
            <a:extLst>
              <a:ext uri="{FF2B5EF4-FFF2-40B4-BE49-F238E27FC236}">
                <a16:creationId xmlns:a16="http://schemas.microsoft.com/office/drawing/2014/main" id="{54D8B5AC-9060-0E4A-B668-AFF4DD85D548}"/>
              </a:ext>
            </a:extLst>
          </p:cNvPr>
          <p:cNvSpPr>
            <a:spLocks noGrp="1"/>
          </p:cNvSpPr>
          <p:nvPr>
            <p:ph type="ctrTitle" hasCustomPrompt="1"/>
          </p:nvPr>
        </p:nvSpPr>
        <p:spPr>
          <a:xfrm>
            <a:off x="1034388" y="2225675"/>
            <a:ext cx="9017662" cy="2743200"/>
          </a:xfrm>
          <a:prstGeom prst="rect">
            <a:avLst/>
          </a:prstGeom>
        </p:spPr>
        <p:txBody>
          <a:bodyPr wrap="square" lIns="0" tIns="0" rIns="0" bIns="0">
            <a:normAutofit/>
          </a:bodyPr>
          <a:lstStyle>
            <a:lvl1pPr marL="0" marR="0" indent="0" defTabSz="914357" eaLnBrk="1" fontAlgn="auto" latinLnBrk="0" hangingPunct="1">
              <a:lnSpc>
                <a:spcPct val="100000"/>
              </a:lnSpc>
              <a:spcBef>
                <a:spcPts val="0"/>
              </a:spcBef>
              <a:spcAft>
                <a:spcPts val="0"/>
              </a:spcAft>
              <a:buClrTx/>
              <a:buSzTx/>
              <a:buFontTx/>
              <a:buNone/>
              <a:tabLst/>
              <a:defRPr sz="7999" b="1" i="0">
                <a:solidFill>
                  <a:srgbClr val="142741"/>
                </a:solidFill>
                <a:latin typeface="Montserrat" panose="02000505000000020004" pitchFamily="2" charset="77"/>
                <a:ea typeface="Montserrat" panose="02000505000000020004" pitchFamily="2" charset="77"/>
                <a:cs typeface="Montserrat" panose="02000505000000020004" pitchFamily="2" charset="77"/>
              </a:defRPr>
            </a:lvl1pPr>
          </a:lstStyle>
          <a:p>
            <a:r>
              <a:rPr lang="en-US" dirty="0"/>
              <a:t>Presentation Template Style</a:t>
            </a:r>
            <a:endParaRPr dirty="0"/>
          </a:p>
        </p:txBody>
      </p:sp>
    </p:spTree>
    <p:extLst>
      <p:ext uri="{BB962C8B-B14F-4D97-AF65-F5344CB8AC3E}">
        <p14:creationId xmlns:p14="http://schemas.microsoft.com/office/powerpoint/2010/main" val="2956212753"/>
      </p:ext>
    </p:extLst>
  </p:cSld>
  <p:clrMapOvr>
    <a:masterClrMapping/>
  </p:clrMapOvr>
  <p:extLst>
    <p:ext uri="{DCECCB84-F9BA-43D5-87BE-67443E8EF086}">
      <p15:sldGuideLst xmlns:p15="http://schemas.microsoft.com/office/powerpoint/2012/main">
        <p15:guide id="1" pos="637">
          <p15:clr>
            <a:srgbClr val="FBAE40"/>
          </p15:clr>
        </p15:guide>
        <p15:guide id="2" pos="1202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1034389" y="3902076"/>
            <a:ext cx="7417461" cy="779780"/>
          </a:xfrm>
          <a:prstGeom prst="rect">
            <a:avLst/>
          </a:prstGeom>
        </p:spPr>
        <p:txBody>
          <a:bodyPr lIns="0" tIns="0" rIns="0" bIns="0">
            <a:noAutofit/>
          </a:bodyPr>
          <a:lstStyle>
            <a:lvl1pPr>
              <a:defRPr sz="7999" b="1" i="0">
                <a:solidFill>
                  <a:srgbClr val="132741"/>
                </a:solidFill>
                <a:latin typeface="Montserrat" panose="02000505000000020004" pitchFamily="2" charset="77"/>
                <a:cs typeface="Montserrat" panose="02000505000000020004" pitchFamily="2" charset="77"/>
              </a:defRPr>
            </a:lvl1pPr>
          </a:lstStyle>
          <a:p>
            <a:r>
              <a:rPr lang="en-AU" dirty="0"/>
              <a:t>Contents title</a:t>
            </a:r>
            <a:endParaRPr dirty="0"/>
          </a:p>
        </p:txBody>
      </p:sp>
      <p:sp>
        <p:nvSpPr>
          <p:cNvPr id="11" name="object 9">
            <a:extLst>
              <a:ext uri="{FF2B5EF4-FFF2-40B4-BE49-F238E27FC236}">
                <a16:creationId xmlns:a16="http://schemas.microsoft.com/office/drawing/2014/main" id="{EAC75A03-AB36-9245-AC96-CB7752AC2BD5}"/>
              </a:ext>
            </a:extLst>
          </p:cNvPr>
          <p:cNvSpPr/>
          <p:nvPr userDrawn="1"/>
        </p:nvSpPr>
        <p:spPr>
          <a:xfrm>
            <a:off x="18714082" y="10558146"/>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sz="1801"/>
          </a:p>
        </p:txBody>
      </p:sp>
      <p:sp>
        <p:nvSpPr>
          <p:cNvPr id="12" name="Slide Number Placeholder 66">
            <a:extLst>
              <a:ext uri="{FF2B5EF4-FFF2-40B4-BE49-F238E27FC236}">
                <a16:creationId xmlns:a16="http://schemas.microsoft.com/office/drawing/2014/main" id="{BBAFE96B-E1B1-B845-9F00-98444E582794}"/>
              </a:ext>
            </a:extLst>
          </p:cNvPr>
          <p:cNvSpPr>
            <a:spLocks noGrp="1"/>
          </p:cNvSpPr>
          <p:nvPr>
            <p:ph type="sldNum" sz="quarter" idx="18"/>
          </p:nvPr>
        </p:nvSpPr>
        <p:spPr>
          <a:xfrm>
            <a:off x="18714084" y="10619522"/>
            <a:ext cx="430531" cy="307777"/>
          </a:xfrm>
          <a:prstGeom prst="rect">
            <a:avLst/>
          </a:prstGeom>
        </p:spPr>
        <p:txBody>
          <a:bodyPr lIns="0" rIns="0" anchor="ctr"/>
          <a:lstStyle>
            <a:lvl1pPr algn="ctr">
              <a:defRPr sz="2000" b="1" i="0">
                <a:solidFill>
                  <a:srgbClr val="142741"/>
                </a:solidFill>
                <a:latin typeface="Montserrat SemiBold" pitchFamily="2" charset="77"/>
              </a:defRPr>
            </a:lvl1pPr>
          </a:lstStyle>
          <a:p>
            <a:fld id="{B6F15528-21DE-4FAA-801E-634DDDAF4B2B}" type="slidenum">
              <a:rPr lang="en-AU" smtClean="0"/>
              <a:pPr/>
              <a:t>‹#›</a:t>
            </a:fld>
            <a:endParaRPr lang="en-GB" dirty="0"/>
          </a:p>
        </p:txBody>
      </p:sp>
      <p:sp>
        <p:nvSpPr>
          <p:cNvPr id="7" name="Text Placeholder 4">
            <a:extLst>
              <a:ext uri="{FF2B5EF4-FFF2-40B4-BE49-F238E27FC236}">
                <a16:creationId xmlns:a16="http://schemas.microsoft.com/office/drawing/2014/main" id="{7A43603A-91CB-B541-B3EF-955D5BDDDB27}"/>
              </a:ext>
            </a:extLst>
          </p:cNvPr>
          <p:cNvSpPr>
            <a:spLocks noGrp="1"/>
          </p:cNvSpPr>
          <p:nvPr>
            <p:ph type="body" sz="quarter" idx="19" hasCustomPrompt="1"/>
          </p:nvPr>
        </p:nvSpPr>
        <p:spPr>
          <a:xfrm>
            <a:off x="908051" y="10607676"/>
            <a:ext cx="7821611" cy="314325"/>
          </a:xfrm>
        </p:spPr>
        <p:txBody>
          <a:bodyPr>
            <a:noAutofit/>
          </a:bodyPr>
          <a:lstStyle>
            <a:lvl1pPr>
              <a:defRPr sz="1801"/>
            </a:lvl1pPr>
            <a:lvl5pPr>
              <a:defRPr sz="1801"/>
            </a:lvl5pPr>
          </a:lstStyle>
          <a:p>
            <a:pPr algn="l"/>
            <a:r>
              <a:rPr lang="en-US" b="1" dirty="0"/>
              <a:t>Presentation name</a:t>
            </a:r>
            <a:r>
              <a:rPr lang="en-US" dirty="0"/>
              <a:t> l 00/00/20 </a:t>
            </a:r>
          </a:p>
          <a:p>
            <a:pPr lvl="4"/>
            <a:endParaRPr lang="en-GB" dirty="0"/>
          </a:p>
        </p:txBody>
      </p:sp>
      <p:pic>
        <p:nvPicPr>
          <p:cNvPr id="4" name="Picture 3" descr="A picture containing dark, holding, white, man&#10;&#10;Description automatically generated">
            <a:extLst>
              <a:ext uri="{FF2B5EF4-FFF2-40B4-BE49-F238E27FC236}">
                <a16:creationId xmlns:a16="http://schemas.microsoft.com/office/drawing/2014/main" id="{DBD0F7D4-8707-D14C-A16B-B95F86EE48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104100" cy="5654675"/>
          </a:xfrm>
          <a:prstGeom prst="rect">
            <a:avLst/>
          </a:prstGeom>
        </p:spPr>
      </p:pic>
    </p:spTree>
    <p:extLst>
      <p:ext uri="{BB962C8B-B14F-4D97-AF65-F5344CB8AC3E}">
        <p14:creationId xmlns:p14="http://schemas.microsoft.com/office/powerpoint/2010/main" val="250441603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Divider">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ark, black, holding, man&#10;&#10;Description automatically generated">
            <a:extLst>
              <a:ext uri="{FF2B5EF4-FFF2-40B4-BE49-F238E27FC236}">
                <a16:creationId xmlns:a16="http://schemas.microsoft.com/office/drawing/2014/main" id="{A2707618-7AA6-4F4A-92CE-1E72FB9784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6350" y="4127879"/>
            <a:ext cx="20104100" cy="7181472"/>
          </a:xfrm>
          <a:prstGeom prst="rect">
            <a:avLst/>
          </a:prstGeom>
        </p:spPr>
      </p:pic>
      <p:sp>
        <p:nvSpPr>
          <p:cNvPr id="2" name="Holder 2"/>
          <p:cNvSpPr>
            <a:spLocks noGrp="1"/>
          </p:cNvSpPr>
          <p:nvPr>
            <p:ph type="title" hasCustomPrompt="1"/>
          </p:nvPr>
        </p:nvSpPr>
        <p:spPr>
          <a:xfrm>
            <a:off x="5632451" y="3521075"/>
            <a:ext cx="13004800" cy="1846580"/>
          </a:xfrm>
          <a:prstGeom prst="rect">
            <a:avLst/>
          </a:prstGeom>
        </p:spPr>
        <p:txBody>
          <a:bodyPr lIns="0" tIns="0" rIns="0" bIns="0" anchor="t">
            <a:noAutofit/>
          </a:bodyPr>
          <a:lstStyle>
            <a:lvl1pPr>
              <a:defRPr sz="7999" b="1" i="0">
                <a:solidFill>
                  <a:schemeClr val="tx1"/>
                </a:solidFill>
                <a:latin typeface="Montserrat" panose="02000505000000020004" pitchFamily="2" charset="77"/>
                <a:cs typeface="Montserrat" panose="02000505000000020004" pitchFamily="2" charset="77"/>
              </a:defRPr>
            </a:lvl1pPr>
          </a:lstStyle>
          <a:p>
            <a:r>
              <a:rPr lang="en-AU" dirty="0"/>
              <a:t>Divider page title</a:t>
            </a:r>
            <a:endParaRPr dirty="0"/>
          </a:p>
        </p:txBody>
      </p:sp>
      <p:sp>
        <p:nvSpPr>
          <p:cNvPr id="4" name="Text Placeholder 3">
            <a:extLst>
              <a:ext uri="{FF2B5EF4-FFF2-40B4-BE49-F238E27FC236}">
                <a16:creationId xmlns:a16="http://schemas.microsoft.com/office/drawing/2014/main" id="{3CA4C821-C19E-484A-B906-519CF5B86A5B}"/>
              </a:ext>
            </a:extLst>
          </p:cNvPr>
          <p:cNvSpPr>
            <a:spLocks noGrp="1"/>
          </p:cNvSpPr>
          <p:nvPr>
            <p:ph type="body" sz="quarter" idx="20" hasCustomPrompt="1"/>
          </p:nvPr>
        </p:nvSpPr>
        <p:spPr>
          <a:xfrm>
            <a:off x="2508251" y="3286123"/>
            <a:ext cx="2514600" cy="1846580"/>
          </a:xfrm>
          <a:prstGeom prst="rect">
            <a:avLst/>
          </a:prstGeom>
        </p:spPr>
        <p:txBody>
          <a:bodyPr lIns="72000" tIns="36000" bIns="0" anchor="b">
            <a:normAutofit/>
          </a:bodyPr>
          <a:lstStyle>
            <a:lvl1pPr>
              <a:defRPr sz="11500" b="1" i="0">
                <a:solidFill>
                  <a:schemeClr val="tx1"/>
                </a:solidFill>
                <a:latin typeface="Montserrat" pitchFamily="2" charset="77"/>
              </a:defRPr>
            </a:lvl1pPr>
          </a:lstStyle>
          <a:p>
            <a:pPr lvl="0"/>
            <a:r>
              <a:rPr lang="en-GB" dirty="0"/>
              <a:t>01</a:t>
            </a:r>
          </a:p>
        </p:txBody>
      </p:sp>
      <p:sp>
        <p:nvSpPr>
          <p:cNvPr id="11" name="object 9">
            <a:extLst>
              <a:ext uri="{FF2B5EF4-FFF2-40B4-BE49-F238E27FC236}">
                <a16:creationId xmlns:a16="http://schemas.microsoft.com/office/drawing/2014/main" id="{40725257-92C7-7445-B14D-EA48D2B89264}"/>
              </a:ext>
            </a:extLst>
          </p:cNvPr>
          <p:cNvSpPr/>
          <p:nvPr userDrawn="1"/>
        </p:nvSpPr>
        <p:spPr>
          <a:xfrm>
            <a:off x="18714082" y="10558146"/>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sz="1801"/>
          </a:p>
        </p:txBody>
      </p:sp>
      <p:sp>
        <p:nvSpPr>
          <p:cNvPr id="12" name="Slide Number Placeholder 66">
            <a:extLst>
              <a:ext uri="{FF2B5EF4-FFF2-40B4-BE49-F238E27FC236}">
                <a16:creationId xmlns:a16="http://schemas.microsoft.com/office/drawing/2014/main" id="{69DA1664-B8F9-C14E-9E99-211726E94072}"/>
              </a:ext>
            </a:extLst>
          </p:cNvPr>
          <p:cNvSpPr>
            <a:spLocks noGrp="1"/>
          </p:cNvSpPr>
          <p:nvPr>
            <p:ph type="sldNum" sz="quarter" idx="18"/>
          </p:nvPr>
        </p:nvSpPr>
        <p:spPr>
          <a:xfrm>
            <a:off x="18714084" y="10619522"/>
            <a:ext cx="430531" cy="307777"/>
          </a:xfrm>
          <a:prstGeom prst="rect">
            <a:avLst/>
          </a:prstGeom>
        </p:spPr>
        <p:txBody>
          <a:bodyPr lIns="0" rIns="0" anchor="ctr"/>
          <a:lstStyle>
            <a:lvl1pPr algn="ctr">
              <a:defRPr sz="2000" b="1" i="0">
                <a:solidFill>
                  <a:schemeClr val="bg1"/>
                </a:solidFill>
                <a:latin typeface="Montserrat SemiBold" pitchFamily="2" charset="77"/>
              </a:defRPr>
            </a:lvl1pPr>
          </a:lstStyle>
          <a:p>
            <a:fld id="{B6F15528-21DE-4FAA-801E-634DDDAF4B2B}" type="slidenum">
              <a:rPr lang="en-AU" smtClean="0"/>
              <a:pPr/>
              <a:t>‹#›</a:t>
            </a:fld>
            <a:endParaRPr lang="en-GB" dirty="0"/>
          </a:p>
        </p:txBody>
      </p:sp>
      <p:sp>
        <p:nvSpPr>
          <p:cNvPr id="6" name="Text Placeholder 5">
            <a:extLst>
              <a:ext uri="{FF2B5EF4-FFF2-40B4-BE49-F238E27FC236}">
                <a16:creationId xmlns:a16="http://schemas.microsoft.com/office/drawing/2014/main" id="{9E582651-FB41-7E41-AE9D-B023006FA55B}"/>
              </a:ext>
            </a:extLst>
          </p:cNvPr>
          <p:cNvSpPr>
            <a:spLocks noGrp="1"/>
          </p:cNvSpPr>
          <p:nvPr>
            <p:ph type="body" sz="quarter" idx="21" hasCustomPrompt="1"/>
          </p:nvPr>
        </p:nvSpPr>
        <p:spPr>
          <a:xfrm>
            <a:off x="5632449" y="5426076"/>
            <a:ext cx="13004800" cy="1600200"/>
          </a:xfrm>
          <a:prstGeom prst="rect">
            <a:avLst/>
          </a:prstGeom>
        </p:spPr>
        <p:txBody>
          <a:bodyPr lIns="0">
            <a:normAutofit/>
          </a:bodyPr>
          <a:lstStyle>
            <a:lvl1pPr>
              <a:defRPr sz="37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page sub title</a:t>
            </a:r>
          </a:p>
        </p:txBody>
      </p:sp>
      <p:sp>
        <p:nvSpPr>
          <p:cNvPr id="9" name="Text Placeholder 4">
            <a:extLst>
              <a:ext uri="{FF2B5EF4-FFF2-40B4-BE49-F238E27FC236}">
                <a16:creationId xmlns:a16="http://schemas.microsoft.com/office/drawing/2014/main" id="{A13448DB-B815-0340-A952-EACDD9109A8F}"/>
              </a:ext>
            </a:extLst>
          </p:cNvPr>
          <p:cNvSpPr>
            <a:spLocks noGrp="1"/>
          </p:cNvSpPr>
          <p:nvPr>
            <p:ph type="body" sz="quarter" idx="19" hasCustomPrompt="1"/>
          </p:nvPr>
        </p:nvSpPr>
        <p:spPr>
          <a:xfrm>
            <a:off x="908051" y="10607676"/>
            <a:ext cx="7821611" cy="314325"/>
          </a:xfrm>
        </p:spPr>
        <p:txBody>
          <a:bodyPr>
            <a:noAutofit/>
          </a:bodyPr>
          <a:lstStyle>
            <a:lvl1pPr>
              <a:defRPr sz="1801">
                <a:solidFill>
                  <a:schemeClr val="bg1"/>
                </a:solidFill>
              </a:defRPr>
            </a:lvl1pPr>
            <a:lvl5pPr>
              <a:defRPr sz="1801">
                <a:solidFill>
                  <a:schemeClr val="bg1"/>
                </a:solidFill>
              </a:defRPr>
            </a:lvl5pPr>
          </a:lstStyle>
          <a:p>
            <a:pPr algn="l"/>
            <a:r>
              <a:rPr lang="en-US" b="1" dirty="0"/>
              <a:t>Presentation name</a:t>
            </a:r>
            <a:r>
              <a:rPr lang="en-US" dirty="0"/>
              <a:t> l 00/00/20 </a:t>
            </a:r>
          </a:p>
          <a:p>
            <a:pPr lvl="4"/>
            <a:endParaRPr lang="en-GB" dirty="0"/>
          </a:p>
        </p:txBody>
      </p:sp>
    </p:spTree>
    <p:extLst>
      <p:ext uri="{BB962C8B-B14F-4D97-AF65-F5344CB8AC3E}">
        <p14:creationId xmlns:p14="http://schemas.microsoft.com/office/powerpoint/2010/main" val="139468262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Divider">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A4CA309D-60F8-794E-B702-77CA76D9C3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4133057"/>
            <a:ext cx="20104100" cy="7176294"/>
          </a:xfrm>
          <a:prstGeom prst="rect">
            <a:avLst/>
          </a:prstGeom>
        </p:spPr>
      </p:pic>
      <p:sp>
        <p:nvSpPr>
          <p:cNvPr id="2" name="Holder 2"/>
          <p:cNvSpPr>
            <a:spLocks noGrp="1"/>
          </p:cNvSpPr>
          <p:nvPr>
            <p:ph type="title" hasCustomPrompt="1"/>
          </p:nvPr>
        </p:nvSpPr>
        <p:spPr>
          <a:xfrm>
            <a:off x="5632451" y="3521075"/>
            <a:ext cx="13004800" cy="1846580"/>
          </a:xfrm>
          <a:prstGeom prst="rect">
            <a:avLst/>
          </a:prstGeom>
        </p:spPr>
        <p:txBody>
          <a:bodyPr lIns="0" tIns="0" rIns="0" bIns="0" anchor="t">
            <a:noAutofit/>
          </a:bodyPr>
          <a:lstStyle>
            <a:lvl1pPr>
              <a:defRPr sz="7999" b="1" i="0">
                <a:solidFill>
                  <a:srgbClr val="142741"/>
                </a:solidFill>
                <a:latin typeface="Montserrat" panose="02000505000000020004" pitchFamily="2" charset="77"/>
                <a:cs typeface="Montserrat" panose="02000505000000020004" pitchFamily="2" charset="77"/>
              </a:defRPr>
            </a:lvl1pPr>
          </a:lstStyle>
          <a:p>
            <a:r>
              <a:rPr lang="en-AU" dirty="0"/>
              <a:t>Divider page title</a:t>
            </a:r>
            <a:endParaRPr dirty="0"/>
          </a:p>
        </p:txBody>
      </p:sp>
      <p:sp>
        <p:nvSpPr>
          <p:cNvPr id="4" name="Text Placeholder 3">
            <a:extLst>
              <a:ext uri="{FF2B5EF4-FFF2-40B4-BE49-F238E27FC236}">
                <a16:creationId xmlns:a16="http://schemas.microsoft.com/office/drawing/2014/main" id="{3CA4C821-C19E-484A-B906-519CF5B86A5B}"/>
              </a:ext>
            </a:extLst>
          </p:cNvPr>
          <p:cNvSpPr>
            <a:spLocks noGrp="1"/>
          </p:cNvSpPr>
          <p:nvPr>
            <p:ph type="body" sz="quarter" idx="20" hasCustomPrompt="1"/>
          </p:nvPr>
        </p:nvSpPr>
        <p:spPr>
          <a:xfrm>
            <a:off x="2508251" y="3286123"/>
            <a:ext cx="2514600" cy="1846580"/>
          </a:xfrm>
          <a:prstGeom prst="rect">
            <a:avLst/>
          </a:prstGeom>
        </p:spPr>
        <p:txBody>
          <a:bodyPr lIns="72000" tIns="36000" bIns="0" anchor="b">
            <a:normAutofit/>
          </a:bodyPr>
          <a:lstStyle>
            <a:lvl1pPr>
              <a:defRPr sz="11500" b="1" i="0">
                <a:solidFill>
                  <a:schemeClr val="tx1"/>
                </a:solidFill>
                <a:latin typeface="Montserrat" pitchFamily="2" charset="77"/>
              </a:defRPr>
            </a:lvl1pPr>
          </a:lstStyle>
          <a:p>
            <a:pPr lvl="0"/>
            <a:r>
              <a:rPr lang="en-GB" dirty="0"/>
              <a:t>01</a:t>
            </a:r>
          </a:p>
        </p:txBody>
      </p:sp>
      <p:sp>
        <p:nvSpPr>
          <p:cNvPr id="11" name="object 9">
            <a:extLst>
              <a:ext uri="{FF2B5EF4-FFF2-40B4-BE49-F238E27FC236}">
                <a16:creationId xmlns:a16="http://schemas.microsoft.com/office/drawing/2014/main" id="{40725257-92C7-7445-B14D-EA48D2B89264}"/>
              </a:ext>
            </a:extLst>
          </p:cNvPr>
          <p:cNvSpPr/>
          <p:nvPr userDrawn="1"/>
        </p:nvSpPr>
        <p:spPr>
          <a:xfrm>
            <a:off x="18714082" y="10558146"/>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sz="1801"/>
          </a:p>
        </p:txBody>
      </p:sp>
      <p:sp>
        <p:nvSpPr>
          <p:cNvPr id="12" name="Slide Number Placeholder 66">
            <a:extLst>
              <a:ext uri="{FF2B5EF4-FFF2-40B4-BE49-F238E27FC236}">
                <a16:creationId xmlns:a16="http://schemas.microsoft.com/office/drawing/2014/main" id="{69DA1664-B8F9-C14E-9E99-211726E94072}"/>
              </a:ext>
            </a:extLst>
          </p:cNvPr>
          <p:cNvSpPr>
            <a:spLocks noGrp="1"/>
          </p:cNvSpPr>
          <p:nvPr>
            <p:ph type="sldNum" sz="quarter" idx="18"/>
          </p:nvPr>
        </p:nvSpPr>
        <p:spPr>
          <a:xfrm>
            <a:off x="18714084" y="10619522"/>
            <a:ext cx="430531" cy="307777"/>
          </a:xfrm>
          <a:prstGeom prst="rect">
            <a:avLst/>
          </a:prstGeom>
        </p:spPr>
        <p:txBody>
          <a:bodyPr lIns="0" rIns="0" anchor="ctr"/>
          <a:lstStyle>
            <a:lvl1pPr algn="ctr">
              <a:defRPr sz="2000" b="1" i="0">
                <a:solidFill>
                  <a:schemeClr val="bg1"/>
                </a:solidFill>
                <a:latin typeface="Montserrat SemiBold" pitchFamily="2" charset="77"/>
              </a:defRPr>
            </a:lvl1pPr>
          </a:lstStyle>
          <a:p>
            <a:fld id="{B6F15528-21DE-4FAA-801E-634DDDAF4B2B}" type="slidenum">
              <a:rPr lang="en-AU" smtClean="0"/>
              <a:pPr/>
              <a:t>‹#›</a:t>
            </a:fld>
            <a:endParaRPr lang="en-GB" dirty="0"/>
          </a:p>
        </p:txBody>
      </p:sp>
      <p:sp>
        <p:nvSpPr>
          <p:cNvPr id="6" name="Text Placeholder 5">
            <a:extLst>
              <a:ext uri="{FF2B5EF4-FFF2-40B4-BE49-F238E27FC236}">
                <a16:creationId xmlns:a16="http://schemas.microsoft.com/office/drawing/2014/main" id="{9E582651-FB41-7E41-AE9D-B023006FA55B}"/>
              </a:ext>
            </a:extLst>
          </p:cNvPr>
          <p:cNvSpPr>
            <a:spLocks noGrp="1"/>
          </p:cNvSpPr>
          <p:nvPr>
            <p:ph type="body" sz="quarter" idx="21" hasCustomPrompt="1"/>
          </p:nvPr>
        </p:nvSpPr>
        <p:spPr>
          <a:xfrm>
            <a:off x="5632449" y="5426076"/>
            <a:ext cx="13004800" cy="1600200"/>
          </a:xfrm>
          <a:prstGeom prst="rect">
            <a:avLst/>
          </a:prstGeom>
        </p:spPr>
        <p:txBody>
          <a:bodyPr lIns="0">
            <a:normAutofit/>
          </a:bodyPr>
          <a:lstStyle>
            <a:lvl1pPr>
              <a:defRPr sz="37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page sub title</a:t>
            </a:r>
          </a:p>
        </p:txBody>
      </p:sp>
      <p:sp>
        <p:nvSpPr>
          <p:cNvPr id="9" name="Text Placeholder 4">
            <a:extLst>
              <a:ext uri="{FF2B5EF4-FFF2-40B4-BE49-F238E27FC236}">
                <a16:creationId xmlns:a16="http://schemas.microsoft.com/office/drawing/2014/main" id="{A13448DB-B815-0340-A952-EACDD9109A8F}"/>
              </a:ext>
            </a:extLst>
          </p:cNvPr>
          <p:cNvSpPr>
            <a:spLocks noGrp="1"/>
          </p:cNvSpPr>
          <p:nvPr>
            <p:ph type="body" sz="quarter" idx="19" hasCustomPrompt="1"/>
          </p:nvPr>
        </p:nvSpPr>
        <p:spPr>
          <a:xfrm>
            <a:off x="908051" y="10607676"/>
            <a:ext cx="7821611" cy="314325"/>
          </a:xfrm>
        </p:spPr>
        <p:txBody>
          <a:bodyPr>
            <a:noAutofit/>
          </a:bodyPr>
          <a:lstStyle>
            <a:lvl1pPr>
              <a:defRPr sz="1801">
                <a:solidFill>
                  <a:schemeClr val="bg1"/>
                </a:solidFill>
              </a:defRPr>
            </a:lvl1pPr>
            <a:lvl5pPr>
              <a:defRPr sz="1801">
                <a:solidFill>
                  <a:schemeClr val="bg1"/>
                </a:solidFill>
              </a:defRPr>
            </a:lvl5pPr>
          </a:lstStyle>
          <a:p>
            <a:pPr algn="l"/>
            <a:r>
              <a:rPr lang="en-US" b="1" dirty="0"/>
              <a:t>Presentation name</a:t>
            </a:r>
            <a:r>
              <a:rPr lang="en-US" dirty="0"/>
              <a:t> l 00/00/20 </a:t>
            </a:r>
          </a:p>
          <a:p>
            <a:pPr lvl="4"/>
            <a:endParaRPr lang="en-GB" dirty="0"/>
          </a:p>
        </p:txBody>
      </p:sp>
    </p:spTree>
    <p:extLst>
      <p:ext uri="{BB962C8B-B14F-4D97-AF65-F5344CB8AC3E}">
        <p14:creationId xmlns:p14="http://schemas.microsoft.com/office/powerpoint/2010/main" val="152399221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Divider">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food, glass&#10;&#10;Description automatically generated">
            <a:extLst>
              <a:ext uri="{FF2B5EF4-FFF2-40B4-BE49-F238E27FC236}">
                <a16:creationId xmlns:a16="http://schemas.microsoft.com/office/drawing/2014/main" id="{E75C75A7-7A07-484C-A61B-09182B4463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4133057"/>
            <a:ext cx="20104100" cy="7176294"/>
          </a:xfrm>
          <a:prstGeom prst="rect">
            <a:avLst/>
          </a:prstGeom>
        </p:spPr>
      </p:pic>
      <p:sp>
        <p:nvSpPr>
          <p:cNvPr id="2" name="Holder 2"/>
          <p:cNvSpPr>
            <a:spLocks noGrp="1"/>
          </p:cNvSpPr>
          <p:nvPr>
            <p:ph type="title" hasCustomPrompt="1"/>
          </p:nvPr>
        </p:nvSpPr>
        <p:spPr>
          <a:xfrm>
            <a:off x="5632451" y="3521075"/>
            <a:ext cx="13004800" cy="1846580"/>
          </a:xfrm>
          <a:prstGeom prst="rect">
            <a:avLst/>
          </a:prstGeom>
        </p:spPr>
        <p:txBody>
          <a:bodyPr lIns="0" tIns="0" rIns="0" bIns="0" anchor="t">
            <a:noAutofit/>
          </a:bodyPr>
          <a:lstStyle>
            <a:lvl1pPr>
              <a:defRPr sz="7999" b="1" i="0">
                <a:solidFill>
                  <a:schemeClr val="tx1"/>
                </a:solidFill>
                <a:latin typeface="Montserrat" panose="02000505000000020004" pitchFamily="2" charset="77"/>
                <a:cs typeface="Montserrat" panose="02000505000000020004" pitchFamily="2" charset="77"/>
              </a:defRPr>
            </a:lvl1pPr>
          </a:lstStyle>
          <a:p>
            <a:r>
              <a:rPr lang="en-AU" dirty="0"/>
              <a:t>Divider page title</a:t>
            </a:r>
            <a:endParaRPr dirty="0"/>
          </a:p>
        </p:txBody>
      </p:sp>
      <p:sp>
        <p:nvSpPr>
          <p:cNvPr id="4" name="Text Placeholder 3">
            <a:extLst>
              <a:ext uri="{FF2B5EF4-FFF2-40B4-BE49-F238E27FC236}">
                <a16:creationId xmlns:a16="http://schemas.microsoft.com/office/drawing/2014/main" id="{3CA4C821-C19E-484A-B906-519CF5B86A5B}"/>
              </a:ext>
            </a:extLst>
          </p:cNvPr>
          <p:cNvSpPr>
            <a:spLocks noGrp="1"/>
          </p:cNvSpPr>
          <p:nvPr>
            <p:ph type="body" sz="quarter" idx="20" hasCustomPrompt="1"/>
          </p:nvPr>
        </p:nvSpPr>
        <p:spPr>
          <a:xfrm>
            <a:off x="2508251" y="3286123"/>
            <a:ext cx="2590800" cy="1846580"/>
          </a:xfrm>
          <a:prstGeom prst="rect">
            <a:avLst/>
          </a:prstGeom>
        </p:spPr>
        <p:txBody>
          <a:bodyPr lIns="72000" tIns="36000" bIns="0" anchor="b">
            <a:normAutofit/>
          </a:bodyPr>
          <a:lstStyle>
            <a:lvl1pPr>
              <a:defRPr sz="11500" b="1" i="0">
                <a:solidFill>
                  <a:schemeClr val="tx1"/>
                </a:solidFill>
                <a:latin typeface="Montserrat" pitchFamily="2" charset="77"/>
              </a:defRPr>
            </a:lvl1pPr>
          </a:lstStyle>
          <a:p>
            <a:pPr lvl="0"/>
            <a:r>
              <a:rPr lang="en-GB" dirty="0"/>
              <a:t>01</a:t>
            </a:r>
          </a:p>
        </p:txBody>
      </p:sp>
      <p:sp>
        <p:nvSpPr>
          <p:cNvPr id="11" name="object 9">
            <a:extLst>
              <a:ext uri="{FF2B5EF4-FFF2-40B4-BE49-F238E27FC236}">
                <a16:creationId xmlns:a16="http://schemas.microsoft.com/office/drawing/2014/main" id="{40725257-92C7-7445-B14D-EA48D2B89264}"/>
              </a:ext>
            </a:extLst>
          </p:cNvPr>
          <p:cNvSpPr/>
          <p:nvPr userDrawn="1"/>
        </p:nvSpPr>
        <p:spPr>
          <a:xfrm>
            <a:off x="18714082" y="10558146"/>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sz="1801">
              <a:solidFill>
                <a:schemeClr val="tx1"/>
              </a:solidFill>
            </a:endParaRPr>
          </a:p>
        </p:txBody>
      </p:sp>
      <p:sp>
        <p:nvSpPr>
          <p:cNvPr id="12" name="Slide Number Placeholder 66">
            <a:extLst>
              <a:ext uri="{FF2B5EF4-FFF2-40B4-BE49-F238E27FC236}">
                <a16:creationId xmlns:a16="http://schemas.microsoft.com/office/drawing/2014/main" id="{69DA1664-B8F9-C14E-9E99-211726E94072}"/>
              </a:ext>
            </a:extLst>
          </p:cNvPr>
          <p:cNvSpPr>
            <a:spLocks noGrp="1"/>
          </p:cNvSpPr>
          <p:nvPr>
            <p:ph type="sldNum" sz="quarter" idx="18"/>
          </p:nvPr>
        </p:nvSpPr>
        <p:spPr>
          <a:xfrm>
            <a:off x="18714084" y="10619522"/>
            <a:ext cx="430531" cy="307777"/>
          </a:xfrm>
          <a:prstGeom prst="rect">
            <a:avLst/>
          </a:prstGeom>
        </p:spPr>
        <p:txBody>
          <a:bodyPr lIns="0" rIns="0" anchor="ctr"/>
          <a:lstStyle>
            <a:lvl1pPr algn="ctr">
              <a:defRPr sz="2000" b="1" i="0">
                <a:solidFill>
                  <a:schemeClr val="tx1"/>
                </a:solidFill>
                <a:latin typeface="Montserrat SemiBold" pitchFamily="2" charset="77"/>
              </a:defRPr>
            </a:lvl1pPr>
          </a:lstStyle>
          <a:p>
            <a:fld id="{B6F15528-21DE-4FAA-801E-634DDDAF4B2B}" type="slidenum">
              <a:rPr lang="en-AU" smtClean="0"/>
              <a:pPr/>
              <a:t>‹#›</a:t>
            </a:fld>
            <a:endParaRPr lang="en-GB" dirty="0"/>
          </a:p>
        </p:txBody>
      </p:sp>
      <p:sp>
        <p:nvSpPr>
          <p:cNvPr id="6" name="Text Placeholder 5">
            <a:extLst>
              <a:ext uri="{FF2B5EF4-FFF2-40B4-BE49-F238E27FC236}">
                <a16:creationId xmlns:a16="http://schemas.microsoft.com/office/drawing/2014/main" id="{9E582651-FB41-7E41-AE9D-B023006FA55B}"/>
              </a:ext>
            </a:extLst>
          </p:cNvPr>
          <p:cNvSpPr>
            <a:spLocks noGrp="1"/>
          </p:cNvSpPr>
          <p:nvPr>
            <p:ph type="body" sz="quarter" idx="21" hasCustomPrompt="1"/>
          </p:nvPr>
        </p:nvSpPr>
        <p:spPr>
          <a:xfrm>
            <a:off x="5632449" y="5426076"/>
            <a:ext cx="13004800" cy="1600200"/>
          </a:xfrm>
          <a:prstGeom prst="rect">
            <a:avLst/>
          </a:prstGeom>
        </p:spPr>
        <p:txBody>
          <a:bodyPr lIns="0">
            <a:normAutofit/>
          </a:bodyPr>
          <a:lstStyle>
            <a:lvl1pPr>
              <a:defRPr sz="37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page sub title</a:t>
            </a:r>
          </a:p>
        </p:txBody>
      </p:sp>
      <p:sp>
        <p:nvSpPr>
          <p:cNvPr id="9" name="Text Placeholder 4">
            <a:extLst>
              <a:ext uri="{FF2B5EF4-FFF2-40B4-BE49-F238E27FC236}">
                <a16:creationId xmlns:a16="http://schemas.microsoft.com/office/drawing/2014/main" id="{A13448DB-B815-0340-A952-EACDD9109A8F}"/>
              </a:ext>
            </a:extLst>
          </p:cNvPr>
          <p:cNvSpPr>
            <a:spLocks noGrp="1"/>
          </p:cNvSpPr>
          <p:nvPr>
            <p:ph type="body" sz="quarter" idx="19" hasCustomPrompt="1"/>
          </p:nvPr>
        </p:nvSpPr>
        <p:spPr>
          <a:xfrm>
            <a:off x="908051" y="10607676"/>
            <a:ext cx="7821611" cy="314325"/>
          </a:xfrm>
        </p:spPr>
        <p:txBody>
          <a:bodyPr>
            <a:noAutofit/>
          </a:bodyPr>
          <a:lstStyle>
            <a:lvl1pPr>
              <a:defRPr sz="1801">
                <a:solidFill>
                  <a:schemeClr val="tx1"/>
                </a:solidFill>
              </a:defRPr>
            </a:lvl1pPr>
            <a:lvl5pPr>
              <a:defRPr sz="1801">
                <a:solidFill>
                  <a:schemeClr val="tx1"/>
                </a:solidFill>
              </a:defRPr>
            </a:lvl5pPr>
          </a:lstStyle>
          <a:p>
            <a:pPr algn="l"/>
            <a:r>
              <a:rPr lang="en-US" b="1" dirty="0"/>
              <a:t>Presentation name</a:t>
            </a:r>
            <a:r>
              <a:rPr lang="en-US" dirty="0"/>
              <a:t> l 00/00/20 </a:t>
            </a:r>
          </a:p>
          <a:p>
            <a:pPr lvl="4"/>
            <a:endParaRPr lang="en-GB" dirty="0"/>
          </a:p>
        </p:txBody>
      </p:sp>
    </p:spTree>
    <p:extLst>
      <p:ext uri="{BB962C8B-B14F-4D97-AF65-F5344CB8AC3E}">
        <p14:creationId xmlns:p14="http://schemas.microsoft.com/office/powerpoint/2010/main" val="29346821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Divider">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ark, holding, white, man&#10;&#10;Description automatically generated">
            <a:extLst>
              <a:ext uri="{FF2B5EF4-FFF2-40B4-BE49-F238E27FC236}">
                <a16:creationId xmlns:a16="http://schemas.microsoft.com/office/drawing/2014/main" id="{42B1E402-4C52-2D4C-9E15-268C6F715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4133057"/>
            <a:ext cx="20104100" cy="7176294"/>
          </a:xfrm>
          <a:prstGeom prst="rect">
            <a:avLst/>
          </a:prstGeom>
        </p:spPr>
      </p:pic>
      <p:sp>
        <p:nvSpPr>
          <p:cNvPr id="2" name="Holder 2"/>
          <p:cNvSpPr>
            <a:spLocks noGrp="1"/>
          </p:cNvSpPr>
          <p:nvPr>
            <p:ph type="title" hasCustomPrompt="1"/>
          </p:nvPr>
        </p:nvSpPr>
        <p:spPr>
          <a:xfrm>
            <a:off x="5632451" y="3521075"/>
            <a:ext cx="13004800" cy="1846580"/>
          </a:xfrm>
          <a:prstGeom prst="rect">
            <a:avLst/>
          </a:prstGeom>
        </p:spPr>
        <p:txBody>
          <a:bodyPr lIns="0" tIns="0" rIns="0" bIns="0" anchor="t">
            <a:noAutofit/>
          </a:bodyPr>
          <a:lstStyle>
            <a:lvl1pPr>
              <a:defRPr sz="7999" b="1" i="0">
                <a:solidFill>
                  <a:schemeClr val="tx1"/>
                </a:solidFill>
                <a:latin typeface="Montserrat" panose="02000505000000020004" pitchFamily="2" charset="77"/>
                <a:cs typeface="Montserrat" panose="02000505000000020004" pitchFamily="2" charset="77"/>
              </a:defRPr>
            </a:lvl1pPr>
          </a:lstStyle>
          <a:p>
            <a:r>
              <a:rPr lang="en-AU" dirty="0"/>
              <a:t>Divider page title</a:t>
            </a:r>
            <a:endParaRPr dirty="0"/>
          </a:p>
        </p:txBody>
      </p:sp>
      <p:sp>
        <p:nvSpPr>
          <p:cNvPr id="4" name="Text Placeholder 3">
            <a:extLst>
              <a:ext uri="{FF2B5EF4-FFF2-40B4-BE49-F238E27FC236}">
                <a16:creationId xmlns:a16="http://schemas.microsoft.com/office/drawing/2014/main" id="{3CA4C821-C19E-484A-B906-519CF5B86A5B}"/>
              </a:ext>
            </a:extLst>
          </p:cNvPr>
          <p:cNvSpPr>
            <a:spLocks noGrp="1"/>
          </p:cNvSpPr>
          <p:nvPr>
            <p:ph type="body" sz="quarter" idx="20" hasCustomPrompt="1"/>
          </p:nvPr>
        </p:nvSpPr>
        <p:spPr>
          <a:xfrm>
            <a:off x="2508251" y="3286123"/>
            <a:ext cx="2514600" cy="1846580"/>
          </a:xfrm>
          <a:prstGeom prst="rect">
            <a:avLst/>
          </a:prstGeom>
        </p:spPr>
        <p:txBody>
          <a:bodyPr lIns="72000" tIns="36000" bIns="0" anchor="b">
            <a:normAutofit/>
          </a:bodyPr>
          <a:lstStyle>
            <a:lvl1pPr>
              <a:defRPr sz="11500" b="1" i="0">
                <a:solidFill>
                  <a:schemeClr val="tx1"/>
                </a:solidFill>
                <a:latin typeface="Montserrat" pitchFamily="2" charset="77"/>
              </a:defRPr>
            </a:lvl1pPr>
          </a:lstStyle>
          <a:p>
            <a:pPr lvl="0"/>
            <a:r>
              <a:rPr lang="en-GB" dirty="0"/>
              <a:t>01</a:t>
            </a:r>
          </a:p>
        </p:txBody>
      </p:sp>
      <p:sp>
        <p:nvSpPr>
          <p:cNvPr id="11" name="object 9">
            <a:extLst>
              <a:ext uri="{FF2B5EF4-FFF2-40B4-BE49-F238E27FC236}">
                <a16:creationId xmlns:a16="http://schemas.microsoft.com/office/drawing/2014/main" id="{40725257-92C7-7445-B14D-EA48D2B89264}"/>
              </a:ext>
            </a:extLst>
          </p:cNvPr>
          <p:cNvSpPr/>
          <p:nvPr userDrawn="1"/>
        </p:nvSpPr>
        <p:spPr>
          <a:xfrm>
            <a:off x="18714082" y="10558146"/>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sz="1801">
              <a:solidFill>
                <a:schemeClr val="bg1"/>
              </a:solidFill>
            </a:endParaRPr>
          </a:p>
        </p:txBody>
      </p:sp>
      <p:sp>
        <p:nvSpPr>
          <p:cNvPr id="12" name="Slide Number Placeholder 66">
            <a:extLst>
              <a:ext uri="{FF2B5EF4-FFF2-40B4-BE49-F238E27FC236}">
                <a16:creationId xmlns:a16="http://schemas.microsoft.com/office/drawing/2014/main" id="{69DA1664-B8F9-C14E-9E99-211726E94072}"/>
              </a:ext>
            </a:extLst>
          </p:cNvPr>
          <p:cNvSpPr>
            <a:spLocks noGrp="1"/>
          </p:cNvSpPr>
          <p:nvPr>
            <p:ph type="sldNum" sz="quarter" idx="18"/>
          </p:nvPr>
        </p:nvSpPr>
        <p:spPr>
          <a:xfrm>
            <a:off x="18714084" y="10619522"/>
            <a:ext cx="430531" cy="307777"/>
          </a:xfrm>
          <a:prstGeom prst="rect">
            <a:avLst/>
          </a:prstGeom>
        </p:spPr>
        <p:txBody>
          <a:bodyPr lIns="0" rIns="0" anchor="ctr"/>
          <a:lstStyle>
            <a:lvl1pPr algn="ctr">
              <a:defRPr sz="2000" b="1" i="0">
                <a:solidFill>
                  <a:schemeClr val="bg1"/>
                </a:solidFill>
                <a:latin typeface="Montserrat SemiBold" pitchFamily="2" charset="77"/>
              </a:defRPr>
            </a:lvl1pPr>
          </a:lstStyle>
          <a:p>
            <a:fld id="{B6F15528-21DE-4FAA-801E-634DDDAF4B2B}" type="slidenum">
              <a:rPr lang="en-AU" smtClean="0"/>
              <a:pPr/>
              <a:t>‹#›</a:t>
            </a:fld>
            <a:endParaRPr lang="en-GB" dirty="0"/>
          </a:p>
        </p:txBody>
      </p:sp>
      <p:sp>
        <p:nvSpPr>
          <p:cNvPr id="6" name="Text Placeholder 5">
            <a:extLst>
              <a:ext uri="{FF2B5EF4-FFF2-40B4-BE49-F238E27FC236}">
                <a16:creationId xmlns:a16="http://schemas.microsoft.com/office/drawing/2014/main" id="{9E582651-FB41-7E41-AE9D-B023006FA55B}"/>
              </a:ext>
            </a:extLst>
          </p:cNvPr>
          <p:cNvSpPr>
            <a:spLocks noGrp="1"/>
          </p:cNvSpPr>
          <p:nvPr>
            <p:ph type="body" sz="quarter" idx="21" hasCustomPrompt="1"/>
          </p:nvPr>
        </p:nvSpPr>
        <p:spPr>
          <a:xfrm>
            <a:off x="5632449" y="5426076"/>
            <a:ext cx="13004800" cy="1600200"/>
          </a:xfrm>
          <a:prstGeom prst="rect">
            <a:avLst/>
          </a:prstGeom>
        </p:spPr>
        <p:txBody>
          <a:bodyPr lIns="0">
            <a:normAutofit/>
          </a:bodyPr>
          <a:lstStyle>
            <a:lvl1pPr>
              <a:defRPr sz="37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page sub title</a:t>
            </a:r>
          </a:p>
        </p:txBody>
      </p:sp>
      <p:sp>
        <p:nvSpPr>
          <p:cNvPr id="9" name="Text Placeholder 4">
            <a:extLst>
              <a:ext uri="{FF2B5EF4-FFF2-40B4-BE49-F238E27FC236}">
                <a16:creationId xmlns:a16="http://schemas.microsoft.com/office/drawing/2014/main" id="{A13448DB-B815-0340-A952-EACDD9109A8F}"/>
              </a:ext>
            </a:extLst>
          </p:cNvPr>
          <p:cNvSpPr>
            <a:spLocks noGrp="1"/>
          </p:cNvSpPr>
          <p:nvPr>
            <p:ph type="body" sz="quarter" idx="19" hasCustomPrompt="1"/>
          </p:nvPr>
        </p:nvSpPr>
        <p:spPr>
          <a:xfrm>
            <a:off x="908051" y="10607676"/>
            <a:ext cx="7821611" cy="314325"/>
          </a:xfrm>
        </p:spPr>
        <p:txBody>
          <a:bodyPr>
            <a:noAutofit/>
          </a:bodyPr>
          <a:lstStyle>
            <a:lvl1pPr>
              <a:defRPr sz="1801">
                <a:solidFill>
                  <a:schemeClr val="bg1"/>
                </a:solidFill>
              </a:defRPr>
            </a:lvl1pPr>
            <a:lvl5pPr>
              <a:defRPr sz="1801">
                <a:solidFill>
                  <a:schemeClr val="bg1"/>
                </a:solidFill>
              </a:defRPr>
            </a:lvl5pPr>
          </a:lstStyle>
          <a:p>
            <a:pPr algn="l"/>
            <a:r>
              <a:rPr lang="en-US" b="1" dirty="0"/>
              <a:t>Presentation name</a:t>
            </a:r>
            <a:r>
              <a:rPr lang="en-US" dirty="0"/>
              <a:t> l 00/00/20 </a:t>
            </a:r>
          </a:p>
          <a:p>
            <a:pPr lvl="4"/>
            <a:endParaRPr lang="en-GB" dirty="0"/>
          </a:p>
        </p:txBody>
      </p:sp>
    </p:spTree>
    <p:extLst>
      <p:ext uri="{BB962C8B-B14F-4D97-AF65-F5344CB8AC3E}">
        <p14:creationId xmlns:p14="http://schemas.microsoft.com/office/powerpoint/2010/main" val="247386744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3F7A55C-A838-E44A-A293-C733F82846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28" y="7339267"/>
            <a:ext cx="20103825" cy="3970083"/>
          </a:xfrm>
          <a:prstGeom prst="rect">
            <a:avLst/>
          </a:prstGeom>
        </p:spPr>
      </p:pic>
      <p:sp>
        <p:nvSpPr>
          <p:cNvPr id="2" name="Holder 2"/>
          <p:cNvSpPr>
            <a:spLocks noGrp="1"/>
          </p:cNvSpPr>
          <p:nvPr>
            <p:ph type="title"/>
          </p:nvPr>
        </p:nvSpPr>
        <p:spPr>
          <a:xfrm>
            <a:off x="1034389" y="864759"/>
            <a:ext cx="18035322" cy="779780"/>
          </a:xfrm>
          <a:prstGeom prst="rect">
            <a:avLst/>
          </a:prstGeom>
        </p:spPr>
        <p:txBody>
          <a:bodyPr lIns="0" tIns="0" rIns="0" bIns="0"/>
          <a:lstStyle>
            <a:lvl1pPr>
              <a:defRPr sz="5000" b="1" i="0">
                <a:solidFill>
                  <a:srgbClr val="132741"/>
                </a:solidFill>
                <a:latin typeface="Montserrat" panose="02000505000000020004" pitchFamily="2" charset="77"/>
                <a:cs typeface="Montserrat" panose="02000505000000020004" pitchFamily="2" charset="77"/>
              </a:defRPr>
            </a:lvl1pPr>
          </a:lstStyle>
          <a:p>
            <a:r>
              <a:rPr lang="en-GB"/>
              <a:t>Click to edit Master title style</a:t>
            </a:r>
            <a:endParaRPr dirty="0"/>
          </a:p>
        </p:txBody>
      </p:sp>
      <p:sp>
        <p:nvSpPr>
          <p:cNvPr id="3" name="Holder 3"/>
          <p:cNvSpPr>
            <a:spLocks noGrp="1"/>
          </p:cNvSpPr>
          <p:nvPr>
            <p:ph type="body" idx="1" hasCustomPrompt="1"/>
          </p:nvPr>
        </p:nvSpPr>
        <p:spPr>
          <a:xfrm>
            <a:off x="2578101" y="2362752"/>
            <a:ext cx="7473206"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32" name="object 9">
            <a:extLst>
              <a:ext uri="{FF2B5EF4-FFF2-40B4-BE49-F238E27FC236}">
                <a16:creationId xmlns:a16="http://schemas.microsoft.com/office/drawing/2014/main" id="{40194E11-4A7D-3B4C-8D47-1BB1BBA50D24}"/>
              </a:ext>
            </a:extLst>
          </p:cNvPr>
          <p:cNvSpPr/>
          <p:nvPr userDrawn="1"/>
        </p:nvSpPr>
        <p:spPr>
          <a:xfrm>
            <a:off x="18714082" y="10558146"/>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sz="1801"/>
          </a:p>
        </p:txBody>
      </p:sp>
      <p:sp>
        <p:nvSpPr>
          <p:cNvPr id="58" name="Text Placeholder 56">
            <a:extLst>
              <a:ext uri="{FF2B5EF4-FFF2-40B4-BE49-F238E27FC236}">
                <a16:creationId xmlns:a16="http://schemas.microsoft.com/office/drawing/2014/main" id="{1A91F221-88EC-7D46-8AB2-F081494CA784}"/>
              </a:ext>
            </a:extLst>
          </p:cNvPr>
          <p:cNvSpPr>
            <a:spLocks noGrp="1"/>
          </p:cNvSpPr>
          <p:nvPr>
            <p:ph type="body" sz="quarter" idx="13" hasCustomPrompt="1"/>
          </p:nvPr>
        </p:nvSpPr>
        <p:spPr>
          <a:xfrm>
            <a:off x="2578101" y="3053933"/>
            <a:ext cx="7473206" cy="3142334"/>
          </a:xfrm>
          <a:prstGeom prst="rect">
            <a:avLst/>
          </a:prstGeom>
        </p:spPr>
        <p:txBody>
          <a:bodyPr/>
          <a:lstStyle>
            <a:lvl1pPr marL="0" marR="0" indent="0" defTabSz="914357" eaLnBrk="1" fontAlgn="auto" latinLnBrk="0" hangingPunct="1">
              <a:lnSpc>
                <a:spcPct val="110000"/>
              </a:lnSpc>
              <a:spcBef>
                <a:spcPts val="0"/>
              </a:spcBef>
              <a:spcAft>
                <a:spcPts val="0"/>
              </a:spcAft>
              <a:buClrTx/>
              <a:buSzTx/>
              <a:buFontTx/>
              <a:buNone/>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lvl="0"/>
            <a:endParaRPr lang="en-US" dirty="0"/>
          </a:p>
        </p:txBody>
      </p:sp>
      <p:sp>
        <p:nvSpPr>
          <p:cNvPr id="59" name="Holder 3">
            <a:extLst>
              <a:ext uri="{FF2B5EF4-FFF2-40B4-BE49-F238E27FC236}">
                <a16:creationId xmlns:a16="http://schemas.microsoft.com/office/drawing/2014/main" id="{844C6FBD-5D10-BE44-9B1A-873C5B5DB5E0}"/>
              </a:ext>
            </a:extLst>
          </p:cNvPr>
          <p:cNvSpPr>
            <a:spLocks noGrp="1"/>
          </p:cNvSpPr>
          <p:nvPr>
            <p:ph type="body" idx="14" hasCustomPrompt="1"/>
          </p:nvPr>
        </p:nvSpPr>
        <p:spPr>
          <a:xfrm>
            <a:off x="2578100" y="6425787"/>
            <a:ext cx="7472462"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60" name="Text Placeholder 56">
            <a:extLst>
              <a:ext uri="{FF2B5EF4-FFF2-40B4-BE49-F238E27FC236}">
                <a16:creationId xmlns:a16="http://schemas.microsoft.com/office/drawing/2014/main" id="{D39300E9-B218-014B-9AD0-6FDA953141AE}"/>
              </a:ext>
            </a:extLst>
          </p:cNvPr>
          <p:cNvSpPr>
            <a:spLocks noGrp="1"/>
          </p:cNvSpPr>
          <p:nvPr>
            <p:ph type="body" sz="quarter" idx="15" hasCustomPrompt="1"/>
          </p:nvPr>
        </p:nvSpPr>
        <p:spPr>
          <a:xfrm>
            <a:off x="2578100" y="7116971"/>
            <a:ext cx="7472462" cy="2119105"/>
          </a:xfrm>
          <a:prstGeom prst="rect">
            <a:avLst/>
          </a:prstGeom>
        </p:spPr>
        <p:txBody>
          <a:bodyPr/>
          <a:lstStyle>
            <a:lvl1pPr marL="342885" marR="0" indent="-342885" defTabSz="914357" eaLnBrk="1" fontAlgn="auto" latinLnBrk="0" hangingPunct="1">
              <a:lnSpc>
                <a:spcPct val="110000"/>
              </a:lnSpc>
              <a:spcBef>
                <a:spcPts val="0"/>
              </a:spcBef>
              <a:spcAft>
                <a:spcPts val="0"/>
              </a:spcAft>
              <a:buClr>
                <a:srgbClr val="00868C"/>
              </a:buClr>
              <a:buSzTx/>
              <a:buFont typeface="Arial" panose="020B0604020202020204" pitchFamily="34" charset="0"/>
              <a:buChar char="•"/>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Bullet</a:t>
            </a:r>
          </a:p>
          <a:p>
            <a:pPr lvl="0"/>
            <a:r>
              <a:rPr lang="en-US" dirty="0"/>
              <a:t>Bullet</a:t>
            </a:r>
          </a:p>
          <a:p>
            <a:pPr lvl="0"/>
            <a:r>
              <a:rPr lang="en-US" dirty="0"/>
              <a:t>Bullet</a:t>
            </a:r>
          </a:p>
          <a:p>
            <a:pPr marL="342885" marR="0" lvl="0" indent="-342885" defTabSz="914357" eaLnBrk="1" fontAlgn="auto" latinLnBrk="0" hangingPunct="1">
              <a:lnSpc>
                <a:spcPct val="100000"/>
              </a:lnSpc>
              <a:spcBef>
                <a:spcPts val="0"/>
              </a:spcBef>
              <a:spcAft>
                <a:spcPts val="0"/>
              </a:spcAft>
              <a:buClr>
                <a:srgbClr val="00868C"/>
              </a:buClr>
              <a:buSzTx/>
              <a:buFont typeface="Arial" panose="020B0604020202020204" pitchFamily="34" charset="0"/>
              <a:buChar char="•"/>
              <a:tabLst/>
              <a:defRPr/>
            </a:pPr>
            <a:r>
              <a:rPr lang="en-US" dirty="0"/>
              <a:t>Bullet</a:t>
            </a:r>
          </a:p>
          <a:p>
            <a:pPr lvl="0"/>
            <a:endParaRPr lang="en-US" dirty="0"/>
          </a:p>
        </p:txBody>
      </p:sp>
      <p:sp>
        <p:nvSpPr>
          <p:cNvPr id="67" name="Slide Number Placeholder 66">
            <a:extLst>
              <a:ext uri="{FF2B5EF4-FFF2-40B4-BE49-F238E27FC236}">
                <a16:creationId xmlns:a16="http://schemas.microsoft.com/office/drawing/2014/main" id="{6D9D863B-8711-FA48-AE5F-6743B0A57939}"/>
              </a:ext>
            </a:extLst>
          </p:cNvPr>
          <p:cNvSpPr>
            <a:spLocks noGrp="1"/>
          </p:cNvSpPr>
          <p:nvPr>
            <p:ph type="sldNum" sz="quarter" idx="18"/>
          </p:nvPr>
        </p:nvSpPr>
        <p:spPr>
          <a:xfrm>
            <a:off x="18714084" y="10619522"/>
            <a:ext cx="430531" cy="307777"/>
          </a:xfrm>
          <a:prstGeom prst="rect">
            <a:avLst/>
          </a:prstGeom>
        </p:spPr>
        <p:txBody>
          <a:bodyPr lIns="0" rIns="0" anchor="ctr"/>
          <a:lstStyle>
            <a:lvl1pPr algn="ctr">
              <a:defRPr sz="2000" b="1" i="0">
                <a:solidFill>
                  <a:srgbClr val="142741"/>
                </a:solidFill>
                <a:latin typeface="Montserrat SemiBold" pitchFamily="2" charset="77"/>
              </a:defRPr>
            </a:lvl1pPr>
          </a:lstStyle>
          <a:p>
            <a:fld id="{B6F15528-21DE-4FAA-801E-634DDDAF4B2B}" type="slidenum">
              <a:rPr lang="en-AU" smtClean="0"/>
              <a:pPr/>
              <a:t>‹#›</a:t>
            </a:fld>
            <a:endParaRPr lang="en-GB" dirty="0"/>
          </a:p>
        </p:txBody>
      </p:sp>
      <p:sp>
        <p:nvSpPr>
          <p:cNvPr id="5" name="Text Placeholder 4">
            <a:extLst>
              <a:ext uri="{FF2B5EF4-FFF2-40B4-BE49-F238E27FC236}">
                <a16:creationId xmlns:a16="http://schemas.microsoft.com/office/drawing/2014/main" id="{FD07B5CA-1A2B-B640-8246-A06042D79F94}"/>
              </a:ext>
            </a:extLst>
          </p:cNvPr>
          <p:cNvSpPr>
            <a:spLocks noGrp="1"/>
          </p:cNvSpPr>
          <p:nvPr>
            <p:ph type="body" sz="quarter" idx="19" hasCustomPrompt="1"/>
          </p:nvPr>
        </p:nvSpPr>
        <p:spPr>
          <a:xfrm>
            <a:off x="908051" y="10607676"/>
            <a:ext cx="7821611" cy="314325"/>
          </a:xfrm>
        </p:spPr>
        <p:txBody>
          <a:bodyPr>
            <a:noAutofit/>
          </a:bodyPr>
          <a:lstStyle>
            <a:lvl1pPr>
              <a:defRPr sz="1801"/>
            </a:lvl1pPr>
            <a:lvl5pPr>
              <a:defRPr sz="1801"/>
            </a:lvl5pPr>
          </a:lstStyle>
          <a:p>
            <a:pPr algn="l"/>
            <a:r>
              <a:rPr lang="en-US" b="1" dirty="0"/>
              <a:t>Presentation name</a:t>
            </a:r>
            <a:r>
              <a:rPr lang="en-US" dirty="0"/>
              <a:t> l 00/00/20 </a:t>
            </a:r>
          </a:p>
          <a:p>
            <a:pPr lvl="4"/>
            <a:endParaRPr lang="en-GB" dirty="0"/>
          </a:p>
        </p:txBody>
      </p:sp>
    </p:spTree>
    <p:extLst>
      <p:ext uri="{BB962C8B-B14F-4D97-AF65-F5344CB8AC3E}">
        <p14:creationId xmlns:p14="http://schemas.microsoft.com/office/powerpoint/2010/main" val="3989935993"/>
      </p:ext>
    </p:extLst>
  </p:cSld>
  <p:clrMapOvr>
    <a:masterClrMapping/>
  </p:clrMapOvr>
  <p:extLst>
    <p:ext uri="{DCECCB84-F9BA-43D5-87BE-67443E8EF086}">
      <p15:sldGuideLst xmlns:p15="http://schemas.microsoft.com/office/powerpoint/2012/main">
        <p15:guide id="1" orient="horz" pos="6849">
          <p15:clr>
            <a:srgbClr val="FBAE40"/>
          </p15:clr>
        </p15:guide>
        <p15:guide id="2" orient="horz" pos="938">
          <p15:clr>
            <a:srgbClr val="FBAE40"/>
          </p15:clr>
        </p15:guide>
        <p15:guide id="3" pos="6332">
          <p15:clr>
            <a:srgbClr val="FBAE40"/>
          </p15:clr>
        </p15:guide>
        <p15:guide id="4" pos="1628">
          <p15:clr>
            <a:srgbClr val="FBAE40"/>
          </p15:clr>
        </p15:guide>
        <p15:guide id="5" pos="1676">
          <p15:clr>
            <a:srgbClr val="FBAE40"/>
          </p15:clr>
        </p15:guide>
        <p15:guide id="6" orient="horz" pos="17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image">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3F7A55C-A838-E44A-A293-C733F82846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32" y="7346505"/>
            <a:ext cx="20103825" cy="3970083"/>
          </a:xfrm>
          <a:prstGeom prst="rect">
            <a:avLst/>
          </a:prstGeom>
          <a:solidFill>
            <a:schemeClr val="bg1"/>
          </a:solidFill>
        </p:spPr>
      </p:pic>
      <p:sp>
        <p:nvSpPr>
          <p:cNvPr id="2" name="Holder 2"/>
          <p:cNvSpPr>
            <a:spLocks noGrp="1"/>
          </p:cNvSpPr>
          <p:nvPr>
            <p:ph type="title"/>
          </p:nvPr>
        </p:nvSpPr>
        <p:spPr>
          <a:xfrm>
            <a:off x="1034389" y="864759"/>
            <a:ext cx="18035322" cy="779780"/>
          </a:xfrm>
          <a:prstGeom prst="rect">
            <a:avLst/>
          </a:prstGeom>
        </p:spPr>
        <p:txBody>
          <a:bodyPr lIns="0" tIns="0" rIns="0" bIns="0"/>
          <a:lstStyle>
            <a:lvl1pPr>
              <a:defRPr sz="5000" b="1" i="0">
                <a:solidFill>
                  <a:srgbClr val="132741"/>
                </a:solidFill>
                <a:latin typeface="Montserrat" panose="02000505000000020004" pitchFamily="2" charset="77"/>
                <a:cs typeface="Montserrat" panose="02000505000000020004" pitchFamily="2" charset="77"/>
              </a:defRPr>
            </a:lvl1pPr>
          </a:lstStyle>
          <a:p>
            <a:r>
              <a:rPr lang="en-GB"/>
              <a:t>Click to edit Master title style</a:t>
            </a:r>
            <a:endParaRPr dirty="0"/>
          </a:p>
        </p:txBody>
      </p:sp>
      <p:sp>
        <p:nvSpPr>
          <p:cNvPr id="5" name="Picture Placeholder 4">
            <a:extLst>
              <a:ext uri="{FF2B5EF4-FFF2-40B4-BE49-F238E27FC236}">
                <a16:creationId xmlns:a16="http://schemas.microsoft.com/office/drawing/2014/main" id="{378B52AB-C771-434D-BC02-6A0D16A64B82}"/>
              </a:ext>
            </a:extLst>
          </p:cNvPr>
          <p:cNvSpPr>
            <a:spLocks noGrp="1"/>
          </p:cNvSpPr>
          <p:nvPr>
            <p:ph type="pic" sz="quarter" idx="20" hasCustomPrompt="1"/>
          </p:nvPr>
        </p:nvSpPr>
        <p:spPr>
          <a:xfrm>
            <a:off x="11042650" y="2362200"/>
            <a:ext cx="7086600" cy="6880226"/>
          </a:xfrm>
          <a:prstGeom prst="rect">
            <a:avLst/>
          </a:prstGeom>
        </p:spPr>
        <p:txBody>
          <a:bodyPr lIns="72000" tIns="0" bIns="972000" anchor="ctr"/>
          <a:lstStyle>
            <a:lvl1pPr algn="ctr">
              <a:defRPr b="0" i="0">
                <a:latin typeface="Montserrat Medium" pitchFamily="2" charset="77"/>
              </a:defRPr>
            </a:lvl1pPr>
          </a:lstStyle>
          <a:p>
            <a:r>
              <a:rPr lang="en-GB" dirty="0"/>
              <a:t>Insert picture</a:t>
            </a:r>
          </a:p>
        </p:txBody>
      </p:sp>
      <p:sp>
        <p:nvSpPr>
          <p:cNvPr id="17" name="object 9">
            <a:extLst>
              <a:ext uri="{FF2B5EF4-FFF2-40B4-BE49-F238E27FC236}">
                <a16:creationId xmlns:a16="http://schemas.microsoft.com/office/drawing/2014/main" id="{F50F98B5-0D4F-4640-A557-B4FBB140D129}"/>
              </a:ext>
            </a:extLst>
          </p:cNvPr>
          <p:cNvSpPr/>
          <p:nvPr userDrawn="1"/>
        </p:nvSpPr>
        <p:spPr>
          <a:xfrm>
            <a:off x="18714082" y="10558146"/>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sz="1801"/>
          </a:p>
        </p:txBody>
      </p:sp>
      <p:sp>
        <p:nvSpPr>
          <p:cNvPr id="18" name="Slide Number Placeholder 66">
            <a:extLst>
              <a:ext uri="{FF2B5EF4-FFF2-40B4-BE49-F238E27FC236}">
                <a16:creationId xmlns:a16="http://schemas.microsoft.com/office/drawing/2014/main" id="{DEB77277-5FE5-F942-BB6B-AF3AC18B2CAC}"/>
              </a:ext>
            </a:extLst>
          </p:cNvPr>
          <p:cNvSpPr>
            <a:spLocks noGrp="1"/>
          </p:cNvSpPr>
          <p:nvPr>
            <p:ph type="sldNum" sz="quarter" idx="18"/>
          </p:nvPr>
        </p:nvSpPr>
        <p:spPr>
          <a:xfrm>
            <a:off x="18714084" y="10619522"/>
            <a:ext cx="430531" cy="307777"/>
          </a:xfrm>
          <a:prstGeom prst="rect">
            <a:avLst/>
          </a:prstGeom>
        </p:spPr>
        <p:txBody>
          <a:bodyPr lIns="0" rIns="0" anchor="ctr"/>
          <a:lstStyle>
            <a:lvl1pPr algn="ctr">
              <a:defRPr sz="2000" b="1" i="0">
                <a:solidFill>
                  <a:srgbClr val="142741"/>
                </a:solidFill>
                <a:latin typeface="Montserrat SemiBold" pitchFamily="2" charset="77"/>
              </a:defRPr>
            </a:lvl1pPr>
          </a:lstStyle>
          <a:p>
            <a:fld id="{B6F15528-21DE-4FAA-801E-634DDDAF4B2B}" type="slidenum">
              <a:rPr lang="en-AU" smtClean="0"/>
              <a:pPr/>
              <a:t>‹#›</a:t>
            </a:fld>
            <a:endParaRPr lang="en-GB" dirty="0"/>
          </a:p>
        </p:txBody>
      </p:sp>
      <p:sp>
        <p:nvSpPr>
          <p:cNvPr id="12" name="Text Placeholder 4">
            <a:extLst>
              <a:ext uri="{FF2B5EF4-FFF2-40B4-BE49-F238E27FC236}">
                <a16:creationId xmlns:a16="http://schemas.microsoft.com/office/drawing/2014/main" id="{96102392-96A3-E44D-A1C7-139CF82B783E}"/>
              </a:ext>
            </a:extLst>
          </p:cNvPr>
          <p:cNvSpPr>
            <a:spLocks noGrp="1"/>
          </p:cNvSpPr>
          <p:nvPr>
            <p:ph type="body" sz="quarter" idx="19" hasCustomPrompt="1"/>
          </p:nvPr>
        </p:nvSpPr>
        <p:spPr>
          <a:xfrm>
            <a:off x="908051" y="10607676"/>
            <a:ext cx="7821611" cy="314325"/>
          </a:xfrm>
        </p:spPr>
        <p:txBody>
          <a:bodyPr>
            <a:noAutofit/>
          </a:bodyPr>
          <a:lstStyle>
            <a:lvl1pPr>
              <a:defRPr sz="1801"/>
            </a:lvl1pPr>
            <a:lvl5pPr>
              <a:defRPr sz="1801"/>
            </a:lvl5pPr>
          </a:lstStyle>
          <a:p>
            <a:pPr algn="l"/>
            <a:r>
              <a:rPr lang="en-US" b="1" dirty="0"/>
              <a:t>Presentation name</a:t>
            </a:r>
            <a:r>
              <a:rPr lang="en-US" dirty="0"/>
              <a:t> l 00/00/20 </a:t>
            </a:r>
          </a:p>
          <a:p>
            <a:pPr lvl="4"/>
            <a:endParaRPr lang="en-GB" dirty="0"/>
          </a:p>
        </p:txBody>
      </p:sp>
      <p:sp>
        <p:nvSpPr>
          <p:cNvPr id="13" name="Holder 3">
            <a:extLst>
              <a:ext uri="{FF2B5EF4-FFF2-40B4-BE49-F238E27FC236}">
                <a16:creationId xmlns:a16="http://schemas.microsoft.com/office/drawing/2014/main" id="{FE4A7871-C069-BC46-B419-0F055C877255}"/>
              </a:ext>
            </a:extLst>
          </p:cNvPr>
          <p:cNvSpPr>
            <a:spLocks noGrp="1"/>
          </p:cNvSpPr>
          <p:nvPr>
            <p:ph type="body" idx="1" hasCustomPrompt="1"/>
          </p:nvPr>
        </p:nvSpPr>
        <p:spPr>
          <a:xfrm>
            <a:off x="2578101" y="2362752"/>
            <a:ext cx="7473206"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14" name="Text Placeholder 56">
            <a:extLst>
              <a:ext uri="{FF2B5EF4-FFF2-40B4-BE49-F238E27FC236}">
                <a16:creationId xmlns:a16="http://schemas.microsoft.com/office/drawing/2014/main" id="{98C7368C-4F70-2A4A-988A-21BB5234B192}"/>
              </a:ext>
            </a:extLst>
          </p:cNvPr>
          <p:cNvSpPr>
            <a:spLocks noGrp="1"/>
          </p:cNvSpPr>
          <p:nvPr>
            <p:ph type="body" sz="quarter" idx="13" hasCustomPrompt="1"/>
          </p:nvPr>
        </p:nvSpPr>
        <p:spPr>
          <a:xfrm>
            <a:off x="2578101" y="3053933"/>
            <a:ext cx="7473206" cy="3142334"/>
          </a:xfrm>
          <a:prstGeom prst="rect">
            <a:avLst/>
          </a:prstGeom>
        </p:spPr>
        <p:txBody>
          <a:bodyPr/>
          <a:lstStyle>
            <a:lvl1pPr marL="0" marR="0" indent="0" defTabSz="914357" eaLnBrk="1" fontAlgn="auto" latinLnBrk="0" hangingPunct="1">
              <a:lnSpc>
                <a:spcPct val="110000"/>
              </a:lnSpc>
              <a:spcBef>
                <a:spcPts val="0"/>
              </a:spcBef>
              <a:spcAft>
                <a:spcPts val="0"/>
              </a:spcAft>
              <a:buClrTx/>
              <a:buSzTx/>
              <a:buFontTx/>
              <a:buNone/>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lvl="0"/>
            <a:endParaRPr lang="en-US" dirty="0"/>
          </a:p>
        </p:txBody>
      </p:sp>
      <p:sp>
        <p:nvSpPr>
          <p:cNvPr id="15" name="Holder 3">
            <a:extLst>
              <a:ext uri="{FF2B5EF4-FFF2-40B4-BE49-F238E27FC236}">
                <a16:creationId xmlns:a16="http://schemas.microsoft.com/office/drawing/2014/main" id="{D96B05F3-245A-DF4A-9C69-E84B0654E1B5}"/>
              </a:ext>
            </a:extLst>
          </p:cNvPr>
          <p:cNvSpPr>
            <a:spLocks noGrp="1"/>
          </p:cNvSpPr>
          <p:nvPr>
            <p:ph type="body" idx="14" hasCustomPrompt="1"/>
          </p:nvPr>
        </p:nvSpPr>
        <p:spPr>
          <a:xfrm>
            <a:off x="2578100" y="6425787"/>
            <a:ext cx="7472462"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16" name="Text Placeholder 56">
            <a:extLst>
              <a:ext uri="{FF2B5EF4-FFF2-40B4-BE49-F238E27FC236}">
                <a16:creationId xmlns:a16="http://schemas.microsoft.com/office/drawing/2014/main" id="{01E18052-4F39-D64B-8A2E-7E2A28E927F6}"/>
              </a:ext>
            </a:extLst>
          </p:cNvPr>
          <p:cNvSpPr>
            <a:spLocks noGrp="1"/>
          </p:cNvSpPr>
          <p:nvPr>
            <p:ph type="body" sz="quarter" idx="15" hasCustomPrompt="1"/>
          </p:nvPr>
        </p:nvSpPr>
        <p:spPr>
          <a:xfrm>
            <a:off x="2578100" y="7116971"/>
            <a:ext cx="7472462" cy="2119105"/>
          </a:xfrm>
          <a:prstGeom prst="rect">
            <a:avLst/>
          </a:prstGeom>
        </p:spPr>
        <p:txBody>
          <a:bodyPr/>
          <a:lstStyle>
            <a:lvl1pPr marL="342885" marR="0" indent="-342885" defTabSz="914357" eaLnBrk="1" fontAlgn="auto" latinLnBrk="0" hangingPunct="1">
              <a:lnSpc>
                <a:spcPct val="110000"/>
              </a:lnSpc>
              <a:spcBef>
                <a:spcPts val="0"/>
              </a:spcBef>
              <a:spcAft>
                <a:spcPts val="0"/>
              </a:spcAft>
              <a:buClr>
                <a:srgbClr val="00868C"/>
              </a:buClr>
              <a:buSzTx/>
              <a:buFont typeface="Arial" panose="020B0604020202020204" pitchFamily="34" charset="0"/>
              <a:buChar char="•"/>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Bullet</a:t>
            </a:r>
          </a:p>
          <a:p>
            <a:pPr lvl="0"/>
            <a:r>
              <a:rPr lang="en-US" dirty="0"/>
              <a:t>Bullet</a:t>
            </a:r>
          </a:p>
          <a:p>
            <a:pPr lvl="0"/>
            <a:r>
              <a:rPr lang="en-US" dirty="0"/>
              <a:t>Bullet</a:t>
            </a:r>
          </a:p>
          <a:p>
            <a:pPr marL="342885" marR="0" lvl="0" indent="-342885" defTabSz="914357" eaLnBrk="1" fontAlgn="auto" latinLnBrk="0" hangingPunct="1">
              <a:lnSpc>
                <a:spcPct val="100000"/>
              </a:lnSpc>
              <a:spcBef>
                <a:spcPts val="0"/>
              </a:spcBef>
              <a:spcAft>
                <a:spcPts val="0"/>
              </a:spcAft>
              <a:buClr>
                <a:srgbClr val="00868C"/>
              </a:buClr>
              <a:buSzTx/>
              <a:buFont typeface="Arial" panose="020B0604020202020204" pitchFamily="34" charset="0"/>
              <a:buChar char="•"/>
              <a:tabLst/>
              <a:defRPr/>
            </a:pPr>
            <a:r>
              <a:rPr lang="en-US" dirty="0"/>
              <a:t>Bullet</a:t>
            </a:r>
          </a:p>
          <a:p>
            <a:pPr lvl="0"/>
            <a:endParaRPr lang="en-US" dirty="0"/>
          </a:p>
        </p:txBody>
      </p:sp>
    </p:spTree>
    <p:extLst>
      <p:ext uri="{BB962C8B-B14F-4D97-AF65-F5344CB8AC3E}">
        <p14:creationId xmlns:p14="http://schemas.microsoft.com/office/powerpoint/2010/main" val="3347982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eople slid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1034389" y="864759"/>
            <a:ext cx="18035322" cy="779780"/>
          </a:xfrm>
          <a:prstGeom prst="rect">
            <a:avLst/>
          </a:prstGeom>
        </p:spPr>
        <p:txBody>
          <a:bodyPr lIns="0" tIns="0" rIns="0" bIns="0"/>
          <a:lstStyle>
            <a:lvl1pPr>
              <a:defRPr sz="5000" b="1" i="0">
                <a:solidFill>
                  <a:srgbClr val="132741"/>
                </a:solidFill>
                <a:latin typeface="Montserrat" panose="02000505000000020004" pitchFamily="2" charset="77"/>
                <a:cs typeface="Montserrat" panose="02000505000000020004" pitchFamily="2" charset="77"/>
              </a:defRPr>
            </a:lvl1pPr>
          </a:lstStyle>
          <a:p>
            <a:r>
              <a:rPr lang="en-AU" dirty="0"/>
              <a:t>Click to add people</a:t>
            </a:r>
            <a:endParaRPr dirty="0"/>
          </a:p>
        </p:txBody>
      </p:sp>
      <p:sp>
        <p:nvSpPr>
          <p:cNvPr id="3" name="Holder 3"/>
          <p:cNvSpPr>
            <a:spLocks noGrp="1"/>
          </p:cNvSpPr>
          <p:nvPr>
            <p:ph type="body" idx="1" hasCustomPrompt="1"/>
          </p:nvPr>
        </p:nvSpPr>
        <p:spPr>
          <a:xfrm>
            <a:off x="3422651" y="4892677"/>
            <a:ext cx="3911586" cy="352537"/>
          </a:xfrm>
          <a:prstGeom prst="rect">
            <a:avLst/>
          </a:prstGeom>
        </p:spPr>
        <p:txBody>
          <a:bodyPr lIns="0" tIns="0" rIns="0" bIns="0">
            <a:normAutofit/>
          </a:bodyPr>
          <a:lstStyle>
            <a:lvl1pPr algn="ctr">
              <a:defRPr sz="2399" b="1" i="0">
                <a:solidFill>
                  <a:srgbClr val="142741"/>
                </a:solidFill>
                <a:latin typeface="Montserrat" panose="02000505000000020004" pitchFamily="2" charset="77"/>
              </a:defRPr>
            </a:lvl1pPr>
          </a:lstStyle>
          <a:p>
            <a:r>
              <a:rPr lang="en-GB" dirty="0"/>
              <a:t>Sub header</a:t>
            </a:r>
            <a:endParaRPr dirty="0"/>
          </a:p>
        </p:txBody>
      </p:sp>
      <p:sp>
        <p:nvSpPr>
          <p:cNvPr id="5" name="Picture Placeholder 4">
            <a:extLst>
              <a:ext uri="{FF2B5EF4-FFF2-40B4-BE49-F238E27FC236}">
                <a16:creationId xmlns:a16="http://schemas.microsoft.com/office/drawing/2014/main" id="{378B52AB-C771-434D-BC02-6A0D16A64B82}"/>
              </a:ext>
            </a:extLst>
          </p:cNvPr>
          <p:cNvSpPr>
            <a:spLocks noGrp="1"/>
          </p:cNvSpPr>
          <p:nvPr>
            <p:ph type="pic" sz="quarter" idx="20" hasCustomPrompt="1"/>
          </p:nvPr>
        </p:nvSpPr>
        <p:spPr>
          <a:xfrm>
            <a:off x="4156644" y="2301875"/>
            <a:ext cx="2443600" cy="2443262"/>
          </a:xfrm>
          <a:prstGeom prst="ellipse">
            <a:avLst/>
          </a:prstGeom>
          <a:ln w="63500">
            <a:solidFill>
              <a:schemeClr val="accent3"/>
            </a:solidFill>
          </a:ln>
        </p:spPr>
        <p:txBody>
          <a:bodyPr lIns="72000" tIns="0" bIns="972000" anchor="ctr"/>
          <a:lstStyle>
            <a:lvl1pPr algn="ctr">
              <a:defRPr b="0" i="0">
                <a:latin typeface="Montserrat Medium" pitchFamily="2" charset="77"/>
              </a:defRPr>
            </a:lvl1pPr>
          </a:lstStyle>
          <a:p>
            <a:r>
              <a:rPr lang="en-GB" dirty="0"/>
              <a:t>Insert picture</a:t>
            </a:r>
          </a:p>
        </p:txBody>
      </p:sp>
      <p:sp>
        <p:nvSpPr>
          <p:cNvPr id="12" name="object 9">
            <a:extLst>
              <a:ext uri="{FF2B5EF4-FFF2-40B4-BE49-F238E27FC236}">
                <a16:creationId xmlns:a16="http://schemas.microsoft.com/office/drawing/2014/main" id="{8B387593-579B-854F-A64E-BDA08D1F71C0}"/>
              </a:ext>
            </a:extLst>
          </p:cNvPr>
          <p:cNvSpPr/>
          <p:nvPr userDrawn="1"/>
        </p:nvSpPr>
        <p:spPr>
          <a:xfrm>
            <a:off x="18714082" y="10558146"/>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sz="1801"/>
          </a:p>
        </p:txBody>
      </p:sp>
      <p:sp>
        <p:nvSpPr>
          <p:cNvPr id="13" name="Slide Number Placeholder 66">
            <a:extLst>
              <a:ext uri="{FF2B5EF4-FFF2-40B4-BE49-F238E27FC236}">
                <a16:creationId xmlns:a16="http://schemas.microsoft.com/office/drawing/2014/main" id="{8ED2B630-DDE6-6048-B699-A9E79E176702}"/>
              </a:ext>
            </a:extLst>
          </p:cNvPr>
          <p:cNvSpPr>
            <a:spLocks noGrp="1"/>
          </p:cNvSpPr>
          <p:nvPr>
            <p:ph type="sldNum" sz="quarter" idx="18"/>
          </p:nvPr>
        </p:nvSpPr>
        <p:spPr>
          <a:xfrm>
            <a:off x="18714084" y="10619522"/>
            <a:ext cx="430531" cy="307777"/>
          </a:xfrm>
          <a:prstGeom prst="rect">
            <a:avLst/>
          </a:prstGeom>
        </p:spPr>
        <p:txBody>
          <a:bodyPr lIns="0" rIns="0" anchor="ctr"/>
          <a:lstStyle>
            <a:lvl1pPr algn="ctr">
              <a:defRPr sz="2000" b="1" i="0">
                <a:solidFill>
                  <a:srgbClr val="142741"/>
                </a:solidFill>
                <a:latin typeface="Montserrat SemiBold" pitchFamily="2" charset="77"/>
              </a:defRPr>
            </a:lvl1pPr>
          </a:lstStyle>
          <a:p>
            <a:fld id="{B6F15528-21DE-4FAA-801E-634DDDAF4B2B}" type="slidenum">
              <a:rPr lang="en-AU" smtClean="0"/>
              <a:pPr/>
              <a:t>‹#›</a:t>
            </a:fld>
            <a:endParaRPr lang="en-GB" dirty="0"/>
          </a:p>
        </p:txBody>
      </p:sp>
      <p:sp>
        <p:nvSpPr>
          <p:cNvPr id="11" name="Text Placeholder 4">
            <a:extLst>
              <a:ext uri="{FF2B5EF4-FFF2-40B4-BE49-F238E27FC236}">
                <a16:creationId xmlns:a16="http://schemas.microsoft.com/office/drawing/2014/main" id="{C3C9FA7D-F215-FC41-AB9F-6BF283395098}"/>
              </a:ext>
            </a:extLst>
          </p:cNvPr>
          <p:cNvSpPr>
            <a:spLocks noGrp="1"/>
          </p:cNvSpPr>
          <p:nvPr>
            <p:ph type="body" sz="quarter" idx="19" hasCustomPrompt="1"/>
          </p:nvPr>
        </p:nvSpPr>
        <p:spPr>
          <a:xfrm>
            <a:off x="908051" y="10607676"/>
            <a:ext cx="7821611" cy="314325"/>
          </a:xfrm>
        </p:spPr>
        <p:txBody>
          <a:bodyPr>
            <a:noAutofit/>
          </a:bodyPr>
          <a:lstStyle>
            <a:lvl1pPr>
              <a:defRPr sz="1801"/>
            </a:lvl1pPr>
            <a:lvl5pPr>
              <a:defRPr sz="1801"/>
            </a:lvl5pPr>
          </a:lstStyle>
          <a:p>
            <a:pPr algn="l"/>
            <a:r>
              <a:rPr lang="en-US" b="1" dirty="0"/>
              <a:t>Presentation name</a:t>
            </a:r>
            <a:r>
              <a:rPr lang="en-US" dirty="0"/>
              <a:t> l 00/00/20 </a:t>
            </a:r>
          </a:p>
          <a:p>
            <a:pPr lvl="4"/>
            <a:endParaRPr lang="en-GB" dirty="0"/>
          </a:p>
        </p:txBody>
      </p:sp>
      <p:sp>
        <p:nvSpPr>
          <p:cNvPr id="14" name="Picture Placeholder 4">
            <a:extLst>
              <a:ext uri="{FF2B5EF4-FFF2-40B4-BE49-F238E27FC236}">
                <a16:creationId xmlns:a16="http://schemas.microsoft.com/office/drawing/2014/main" id="{FD26049B-92E4-EE47-AF67-5E593F85DDF7}"/>
              </a:ext>
            </a:extLst>
          </p:cNvPr>
          <p:cNvSpPr>
            <a:spLocks noGrp="1"/>
          </p:cNvSpPr>
          <p:nvPr>
            <p:ph type="pic" sz="quarter" idx="21" hasCustomPrompt="1"/>
          </p:nvPr>
        </p:nvSpPr>
        <p:spPr>
          <a:xfrm>
            <a:off x="8879798" y="2301875"/>
            <a:ext cx="2443600" cy="2443262"/>
          </a:xfrm>
          <a:prstGeom prst="ellipse">
            <a:avLst/>
          </a:prstGeom>
          <a:ln w="63500">
            <a:solidFill>
              <a:schemeClr val="accent3"/>
            </a:solidFill>
          </a:ln>
        </p:spPr>
        <p:txBody>
          <a:bodyPr lIns="72000" tIns="0" bIns="972000" anchor="ctr"/>
          <a:lstStyle>
            <a:lvl1pPr algn="ctr">
              <a:defRPr b="0" i="0">
                <a:latin typeface="Montserrat Medium" pitchFamily="2" charset="77"/>
              </a:defRPr>
            </a:lvl1pPr>
          </a:lstStyle>
          <a:p>
            <a:r>
              <a:rPr lang="en-GB" dirty="0"/>
              <a:t>Insert picture</a:t>
            </a:r>
          </a:p>
        </p:txBody>
      </p:sp>
      <p:sp>
        <p:nvSpPr>
          <p:cNvPr id="15" name="Picture Placeholder 4">
            <a:extLst>
              <a:ext uri="{FF2B5EF4-FFF2-40B4-BE49-F238E27FC236}">
                <a16:creationId xmlns:a16="http://schemas.microsoft.com/office/drawing/2014/main" id="{78F0CF04-270D-F74B-8EAB-B3C78C19C762}"/>
              </a:ext>
            </a:extLst>
          </p:cNvPr>
          <p:cNvSpPr>
            <a:spLocks noGrp="1"/>
          </p:cNvSpPr>
          <p:nvPr>
            <p:ph type="pic" sz="quarter" idx="22" hasCustomPrompt="1"/>
          </p:nvPr>
        </p:nvSpPr>
        <p:spPr>
          <a:xfrm>
            <a:off x="13602952" y="2301875"/>
            <a:ext cx="2443600" cy="2443262"/>
          </a:xfrm>
          <a:prstGeom prst="ellipse">
            <a:avLst/>
          </a:prstGeom>
          <a:ln w="63500">
            <a:solidFill>
              <a:schemeClr val="accent3"/>
            </a:solidFill>
          </a:ln>
        </p:spPr>
        <p:txBody>
          <a:bodyPr lIns="72000" tIns="0" bIns="972000" anchor="ctr"/>
          <a:lstStyle>
            <a:lvl1pPr algn="ctr">
              <a:defRPr b="0" i="0">
                <a:latin typeface="Montserrat Medium" pitchFamily="2" charset="77"/>
              </a:defRPr>
            </a:lvl1pPr>
          </a:lstStyle>
          <a:p>
            <a:r>
              <a:rPr lang="en-GB" dirty="0"/>
              <a:t>Insert picture</a:t>
            </a:r>
          </a:p>
        </p:txBody>
      </p:sp>
      <p:sp>
        <p:nvSpPr>
          <p:cNvPr id="16" name="Picture Placeholder 4">
            <a:extLst>
              <a:ext uri="{FF2B5EF4-FFF2-40B4-BE49-F238E27FC236}">
                <a16:creationId xmlns:a16="http://schemas.microsoft.com/office/drawing/2014/main" id="{B4F5FC44-CDAA-8E43-A900-56782693907D}"/>
              </a:ext>
            </a:extLst>
          </p:cNvPr>
          <p:cNvSpPr>
            <a:spLocks noGrp="1"/>
          </p:cNvSpPr>
          <p:nvPr>
            <p:ph type="pic" sz="quarter" idx="23" hasCustomPrompt="1"/>
          </p:nvPr>
        </p:nvSpPr>
        <p:spPr>
          <a:xfrm>
            <a:off x="6214044" y="6474289"/>
            <a:ext cx="2443600" cy="2443262"/>
          </a:xfrm>
          <a:prstGeom prst="ellipse">
            <a:avLst/>
          </a:prstGeom>
          <a:ln w="63500">
            <a:solidFill>
              <a:schemeClr val="accent3"/>
            </a:solidFill>
          </a:ln>
        </p:spPr>
        <p:txBody>
          <a:bodyPr lIns="72000" tIns="0" bIns="972000" anchor="ctr"/>
          <a:lstStyle>
            <a:lvl1pPr algn="ctr">
              <a:defRPr b="0" i="0">
                <a:latin typeface="Montserrat Medium" pitchFamily="2" charset="77"/>
              </a:defRPr>
            </a:lvl1pPr>
          </a:lstStyle>
          <a:p>
            <a:r>
              <a:rPr lang="en-GB" dirty="0"/>
              <a:t>Insert picture</a:t>
            </a:r>
          </a:p>
        </p:txBody>
      </p:sp>
      <p:sp>
        <p:nvSpPr>
          <p:cNvPr id="17" name="Picture Placeholder 4">
            <a:extLst>
              <a:ext uri="{FF2B5EF4-FFF2-40B4-BE49-F238E27FC236}">
                <a16:creationId xmlns:a16="http://schemas.microsoft.com/office/drawing/2014/main" id="{64EF0D4C-AD14-AB4F-B8C6-FB7390C96AA4}"/>
              </a:ext>
            </a:extLst>
          </p:cNvPr>
          <p:cNvSpPr>
            <a:spLocks noGrp="1"/>
          </p:cNvSpPr>
          <p:nvPr>
            <p:ph type="pic" sz="quarter" idx="24" hasCustomPrompt="1"/>
          </p:nvPr>
        </p:nvSpPr>
        <p:spPr>
          <a:xfrm>
            <a:off x="11373974" y="6474289"/>
            <a:ext cx="2443600" cy="2443262"/>
          </a:xfrm>
          <a:prstGeom prst="ellipse">
            <a:avLst/>
          </a:prstGeom>
          <a:ln w="63500">
            <a:solidFill>
              <a:schemeClr val="accent3"/>
            </a:solidFill>
          </a:ln>
        </p:spPr>
        <p:txBody>
          <a:bodyPr lIns="72000" tIns="0" bIns="972000" anchor="ctr"/>
          <a:lstStyle>
            <a:lvl1pPr algn="ctr">
              <a:defRPr b="0" i="0">
                <a:latin typeface="Montserrat Medium" pitchFamily="2" charset="77"/>
              </a:defRPr>
            </a:lvl1pPr>
          </a:lstStyle>
          <a:p>
            <a:r>
              <a:rPr lang="en-GB" dirty="0"/>
              <a:t>Insert picture</a:t>
            </a:r>
          </a:p>
        </p:txBody>
      </p:sp>
      <p:sp>
        <p:nvSpPr>
          <p:cNvPr id="18" name="Holder 3">
            <a:extLst>
              <a:ext uri="{FF2B5EF4-FFF2-40B4-BE49-F238E27FC236}">
                <a16:creationId xmlns:a16="http://schemas.microsoft.com/office/drawing/2014/main" id="{30486346-9DE2-CA49-ADEA-F4AAFC8BF1B8}"/>
              </a:ext>
            </a:extLst>
          </p:cNvPr>
          <p:cNvSpPr>
            <a:spLocks noGrp="1"/>
          </p:cNvSpPr>
          <p:nvPr>
            <p:ph type="body" idx="25" hasCustomPrompt="1"/>
          </p:nvPr>
        </p:nvSpPr>
        <p:spPr>
          <a:xfrm>
            <a:off x="3422651" y="5273676"/>
            <a:ext cx="3911586" cy="352537"/>
          </a:xfrm>
          <a:prstGeom prst="rect">
            <a:avLst/>
          </a:prstGeom>
        </p:spPr>
        <p:txBody>
          <a:bodyPr lIns="0" tIns="0" rIns="0" bIns="0">
            <a:normAutofit/>
          </a:bodyPr>
          <a:lstStyle>
            <a:lvl1pPr algn="ctr">
              <a:defRPr sz="2000" b="0" i="0">
                <a:solidFill>
                  <a:srgbClr val="142741"/>
                </a:solidFill>
                <a:latin typeface="Montserrat" panose="02000505000000020004" pitchFamily="2" charset="77"/>
              </a:defRPr>
            </a:lvl1pPr>
          </a:lstStyle>
          <a:p>
            <a:r>
              <a:rPr lang="en-GB" dirty="0"/>
              <a:t>Sub header</a:t>
            </a:r>
            <a:endParaRPr dirty="0"/>
          </a:p>
        </p:txBody>
      </p:sp>
      <p:sp>
        <p:nvSpPr>
          <p:cNvPr id="19" name="Holder 3">
            <a:extLst>
              <a:ext uri="{FF2B5EF4-FFF2-40B4-BE49-F238E27FC236}">
                <a16:creationId xmlns:a16="http://schemas.microsoft.com/office/drawing/2014/main" id="{253C15BE-ACFB-6842-A312-FE027B7EB0CE}"/>
              </a:ext>
            </a:extLst>
          </p:cNvPr>
          <p:cNvSpPr>
            <a:spLocks noGrp="1"/>
          </p:cNvSpPr>
          <p:nvPr>
            <p:ph type="body" idx="26" hasCustomPrompt="1"/>
          </p:nvPr>
        </p:nvSpPr>
        <p:spPr>
          <a:xfrm>
            <a:off x="8147050" y="4892677"/>
            <a:ext cx="3911586" cy="352537"/>
          </a:xfrm>
          <a:prstGeom prst="rect">
            <a:avLst/>
          </a:prstGeom>
        </p:spPr>
        <p:txBody>
          <a:bodyPr lIns="0" tIns="0" rIns="0" bIns="0">
            <a:normAutofit/>
          </a:bodyPr>
          <a:lstStyle>
            <a:lvl1pPr algn="ctr">
              <a:defRPr sz="2399" b="1" i="0">
                <a:solidFill>
                  <a:srgbClr val="142741"/>
                </a:solidFill>
                <a:latin typeface="Montserrat" panose="02000505000000020004" pitchFamily="2" charset="77"/>
              </a:defRPr>
            </a:lvl1pPr>
          </a:lstStyle>
          <a:p>
            <a:r>
              <a:rPr lang="en-GB" dirty="0"/>
              <a:t>Sub header</a:t>
            </a:r>
            <a:endParaRPr dirty="0"/>
          </a:p>
        </p:txBody>
      </p:sp>
      <p:sp>
        <p:nvSpPr>
          <p:cNvPr id="20" name="Holder 3">
            <a:extLst>
              <a:ext uri="{FF2B5EF4-FFF2-40B4-BE49-F238E27FC236}">
                <a16:creationId xmlns:a16="http://schemas.microsoft.com/office/drawing/2014/main" id="{099E5CE1-BBBC-764E-BB1D-629847C6E655}"/>
              </a:ext>
            </a:extLst>
          </p:cNvPr>
          <p:cNvSpPr>
            <a:spLocks noGrp="1"/>
          </p:cNvSpPr>
          <p:nvPr>
            <p:ph type="body" idx="27" hasCustomPrompt="1"/>
          </p:nvPr>
        </p:nvSpPr>
        <p:spPr>
          <a:xfrm>
            <a:off x="8147050" y="5273676"/>
            <a:ext cx="3911586" cy="352537"/>
          </a:xfrm>
          <a:prstGeom prst="rect">
            <a:avLst/>
          </a:prstGeom>
        </p:spPr>
        <p:txBody>
          <a:bodyPr lIns="0" tIns="0" rIns="0" bIns="0">
            <a:normAutofit/>
          </a:bodyPr>
          <a:lstStyle>
            <a:lvl1pPr algn="ctr">
              <a:defRPr sz="2000" b="0" i="0">
                <a:solidFill>
                  <a:srgbClr val="142741"/>
                </a:solidFill>
                <a:latin typeface="Montserrat" panose="02000505000000020004" pitchFamily="2" charset="77"/>
              </a:defRPr>
            </a:lvl1pPr>
          </a:lstStyle>
          <a:p>
            <a:r>
              <a:rPr lang="en-GB" dirty="0"/>
              <a:t>Sub header</a:t>
            </a:r>
            <a:endParaRPr dirty="0"/>
          </a:p>
        </p:txBody>
      </p:sp>
      <p:sp>
        <p:nvSpPr>
          <p:cNvPr id="21" name="Holder 3">
            <a:extLst>
              <a:ext uri="{FF2B5EF4-FFF2-40B4-BE49-F238E27FC236}">
                <a16:creationId xmlns:a16="http://schemas.microsoft.com/office/drawing/2014/main" id="{3907C3DB-38FC-194C-BFCC-42FB1F204FA7}"/>
              </a:ext>
            </a:extLst>
          </p:cNvPr>
          <p:cNvSpPr>
            <a:spLocks noGrp="1"/>
          </p:cNvSpPr>
          <p:nvPr>
            <p:ph type="body" idx="28" hasCustomPrompt="1"/>
          </p:nvPr>
        </p:nvSpPr>
        <p:spPr>
          <a:xfrm>
            <a:off x="12868957" y="4892677"/>
            <a:ext cx="3911586" cy="352537"/>
          </a:xfrm>
          <a:prstGeom prst="rect">
            <a:avLst/>
          </a:prstGeom>
        </p:spPr>
        <p:txBody>
          <a:bodyPr lIns="0" tIns="0" rIns="0" bIns="0">
            <a:normAutofit/>
          </a:bodyPr>
          <a:lstStyle>
            <a:lvl1pPr algn="ctr">
              <a:defRPr sz="2399" b="1" i="0">
                <a:solidFill>
                  <a:srgbClr val="142741"/>
                </a:solidFill>
                <a:latin typeface="Montserrat" panose="02000505000000020004" pitchFamily="2" charset="77"/>
              </a:defRPr>
            </a:lvl1pPr>
          </a:lstStyle>
          <a:p>
            <a:r>
              <a:rPr lang="en-GB" dirty="0"/>
              <a:t>Sub header</a:t>
            </a:r>
            <a:endParaRPr dirty="0"/>
          </a:p>
        </p:txBody>
      </p:sp>
      <p:sp>
        <p:nvSpPr>
          <p:cNvPr id="22" name="Holder 3">
            <a:extLst>
              <a:ext uri="{FF2B5EF4-FFF2-40B4-BE49-F238E27FC236}">
                <a16:creationId xmlns:a16="http://schemas.microsoft.com/office/drawing/2014/main" id="{86B70B70-ED11-E84F-B568-600CD42C930F}"/>
              </a:ext>
            </a:extLst>
          </p:cNvPr>
          <p:cNvSpPr>
            <a:spLocks noGrp="1"/>
          </p:cNvSpPr>
          <p:nvPr>
            <p:ph type="body" idx="29" hasCustomPrompt="1"/>
          </p:nvPr>
        </p:nvSpPr>
        <p:spPr>
          <a:xfrm>
            <a:off x="12868957" y="5273676"/>
            <a:ext cx="3911586" cy="352537"/>
          </a:xfrm>
          <a:prstGeom prst="rect">
            <a:avLst/>
          </a:prstGeom>
        </p:spPr>
        <p:txBody>
          <a:bodyPr lIns="0" tIns="0" rIns="0" bIns="0">
            <a:normAutofit/>
          </a:bodyPr>
          <a:lstStyle>
            <a:lvl1pPr algn="ctr">
              <a:defRPr sz="2000" b="0" i="0">
                <a:solidFill>
                  <a:srgbClr val="142741"/>
                </a:solidFill>
                <a:latin typeface="Montserrat" panose="02000505000000020004" pitchFamily="2" charset="77"/>
              </a:defRPr>
            </a:lvl1pPr>
          </a:lstStyle>
          <a:p>
            <a:r>
              <a:rPr lang="en-GB" dirty="0"/>
              <a:t>Sub header</a:t>
            </a:r>
            <a:endParaRPr dirty="0"/>
          </a:p>
        </p:txBody>
      </p:sp>
      <p:sp>
        <p:nvSpPr>
          <p:cNvPr id="27" name="Holder 3">
            <a:extLst>
              <a:ext uri="{FF2B5EF4-FFF2-40B4-BE49-F238E27FC236}">
                <a16:creationId xmlns:a16="http://schemas.microsoft.com/office/drawing/2014/main" id="{A9411367-10EA-C943-9126-F45C4CAD9884}"/>
              </a:ext>
            </a:extLst>
          </p:cNvPr>
          <p:cNvSpPr>
            <a:spLocks noGrp="1"/>
          </p:cNvSpPr>
          <p:nvPr>
            <p:ph type="body" idx="34" hasCustomPrompt="1"/>
          </p:nvPr>
        </p:nvSpPr>
        <p:spPr>
          <a:xfrm>
            <a:off x="5480049" y="9083677"/>
            <a:ext cx="3911586" cy="352537"/>
          </a:xfrm>
          <a:prstGeom prst="rect">
            <a:avLst/>
          </a:prstGeom>
        </p:spPr>
        <p:txBody>
          <a:bodyPr lIns="0" tIns="0" rIns="0" bIns="0">
            <a:normAutofit/>
          </a:bodyPr>
          <a:lstStyle>
            <a:lvl1pPr algn="ctr">
              <a:defRPr sz="2399" b="1" i="0">
                <a:solidFill>
                  <a:srgbClr val="142741"/>
                </a:solidFill>
                <a:latin typeface="Montserrat" panose="02000505000000020004" pitchFamily="2" charset="77"/>
              </a:defRPr>
            </a:lvl1pPr>
          </a:lstStyle>
          <a:p>
            <a:r>
              <a:rPr lang="en-GB" dirty="0"/>
              <a:t>Sub header</a:t>
            </a:r>
            <a:endParaRPr dirty="0"/>
          </a:p>
        </p:txBody>
      </p:sp>
      <p:sp>
        <p:nvSpPr>
          <p:cNvPr id="28" name="Holder 3">
            <a:extLst>
              <a:ext uri="{FF2B5EF4-FFF2-40B4-BE49-F238E27FC236}">
                <a16:creationId xmlns:a16="http://schemas.microsoft.com/office/drawing/2014/main" id="{249AE294-5CFF-DE47-8887-FAAA0B2C49ED}"/>
              </a:ext>
            </a:extLst>
          </p:cNvPr>
          <p:cNvSpPr>
            <a:spLocks noGrp="1"/>
          </p:cNvSpPr>
          <p:nvPr>
            <p:ph type="body" idx="35" hasCustomPrompt="1"/>
          </p:nvPr>
        </p:nvSpPr>
        <p:spPr>
          <a:xfrm>
            <a:off x="5480049" y="9464677"/>
            <a:ext cx="3911586" cy="352537"/>
          </a:xfrm>
          <a:prstGeom prst="rect">
            <a:avLst/>
          </a:prstGeom>
        </p:spPr>
        <p:txBody>
          <a:bodyPr lIns="0" tIns="0" rIns="0" bIns="0">
            <a:normAutofit/>
          </a:bodyPr>
          <a:lstStyle>
            <a:lvl1pPr algn="ctr">
              <a:defRPr sz="2000" b="0" i="0">
                <a:solidFill>
                  <a:srgbClr val="142741"/>
                </a:solidFill>
                <a:latin typeface="Montserrat" panose="02000505000000020004" pitchFamily="2" charset="77"/>
              </a:defRPr>
            </a:lvl1pPr>
          </a:lstStyle>
          <a:p>
            <a:r>
              <a:rPr lang="en-GB" dirty="0"/>
              <a:t>Sub header</a:t>
            </a:r>
            <a:endParaRPr dirty="0"/>
          </a:p>
        </p:txBody>
      </p:sp>
      <p:sp>
        <p:nvSpPr>
          <p:cNvPr id="29" name="Holder 3">
            <a:extLst>
              <a:ext uri="{FF2B5EF4-FFF2-40B4-BE49-F238E27FC236}">
                <a16:creationId xmlns:a16="http://schemas.microsoft.com/office/drawing/2014/main" id="{1D8E823D-23AA-8F48-A575-CD3ABB2757B8}"/>
              </a:ext>
            </a:extLst>
          </p:cNvPr>
          <p:cNvSpPr>
            <a:spLocks noGrp="1"/>
          </p:cNvSpPr>
          <p:nvPr>
            <p:ph type="body" idx="36" hasCustomPrompt="1"/>
          </p:nvPr>
        </p:nvSpPr>
        <p:spPr>
          <a:xfrm>
            <a:off x="10639981" y="9083677"/>
            <a:ext cx="3911586" cy="352537"/>
          </a:xfrm>
          <a:prstGeom prst="rect">
            <a:avLst/>
          </a:prstGeom>
        </p:spPr>
        <p:txBody>
          <a:bodyPr lIns="0" tIns="0" rIns="0" bIns="0">
            <a:normAutofit/>
          </a:bodyPr>
          <a:lstStyle>
            <a:lvl1pPr algn="ctr">
              <a:defRPr sz="2399" b="1" i="0">
                <a:solidFill>
                  <a:srgbClr val="142741"/>
                </a:solidFill>
                <a:latin typeface="Montserrat" panose="02000505000000020004" pitchFamily="2" charset="77"/>
              </a:defRPr>
            </a:lvl1pPr>
          </a:lstStyle>
          <a:p>
            <a:r>
              <a:rPr lang="en-GB" dirty="0"/>
              <a:t>Sub header</a:t>
            </a:r>
            <a:endParaRPr dirty="0"/>
          </a:p>
        </p:txBody>
      </p:sp>
      <p:sp>
        <p:nvSpPr>
          <p:cNvPr id="30" name="Holder 3">
            <a:extLst>
              <a:ext uri="{FF2B5EF4-FFF2-40B4-BE49-F238E27FC236}">
                <a16:creationId xmlns:a16="http://schemas.microsoft.com/office/drawing/2014/main" id="{8DEFCD54-9AAE-5240-A421-D00FE8BE59AA}"/>
              </a:ext>
            </a:extLst>
          </p:cNvPr>
          <p:cNvSpPr>
            <a:spLocks noGrp="1"/>
          </p:cNvSpPr>
          <p:nvPr>
            <p:ph type="body" idx="37" hasCustomPrompt="1"/>
          </p:nvPr>
        </p:nvSpPr>
        <p:spPr>
          <a:xfrm>
            <a:off x="10639981" y="9464677"/>
            <a:ext cx="3911586" cy="352537"/>
          </a:xfrm>
          <a:prstGeom prst="rect">
            <a:avLst/>
          </a:prstGeom>
        </p:spPr>
        <p:txBody>
          <a:bodyPr lIns="0" tIns="0" rIns="0" bIns="0">
            <a:normAutofit/>
          </a:bodyPr>
          <a:lstStyle>
            <a:lvl1pPr algn="ctr">
              <a:defRPr sz="2000" b="0" i="0">
                <a:solidFill>
                  <a:srgbClr val="142741"/>
                </a:solidFill>
                <a:latin typeface="Montserrat" panose="02000505000000020004" pitchFamily="2" charset="77"/>
              </a:defRPr>
            </a:lvl1pPr>
          </a:lstStyle>
          <a:p>
            <a:r>
              <a:rPr lang="en-GB" dirty="0"/>
              <a:t>Sub header</a:t>
            </a:r>
            <a:endParaRPr dirty="0"/>
          </a:p>
        </p:txBody>
      </p:sp>
    </p:spTree>
    <p:extLst>
      <p:ext uri="{BB962C8B-B14F-4D97-AF65-F5344CB8AC3E}">
        <p14:creationId xmlns:p14="http://schemas.microsoft.com/office/powerpoint/2010/main" val="3808663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hank you ">
    <p:bg>
      <p:bgPr>
        <a:solidFill>
          <a:schemeClr val="accent6"/>
        </a:solidFill>
        <a:effectLst/>
      </p:bgPr>
    </p:bg>
    <p:spTree>
      <p:nvGrpSpPr>
        <p:cNvPr id="1" name=""/>
        <p:cNvGrpSpPr/>
        <p:nvPr/>
      </p:nvGrpSpPr>
      <p:grpSpPr>
        <a:xfrm>
          <a:off x="0" y="0"/>
          <a:ext cx="0" cy="0"/>
          <a:chOff x="0" y="0"/>
          <a:chExt cx="0" cy="0"/>
        </a:xfrm>
      </p:grpSpPr>
      <p:pic>
        <p:nvPicPr>
          <p:cNvPr id="12" name="Picture 11" descr="A picture containing dark, black, holding, man&#10;&#10;Description automatically generated">
            <a:extLst>
              <a:ext uri="{FF2B5EF4-FFF2-40B4-BE49-F238E27FC236}">
                <a16:creationId xmlns:a16="http://schemas.microsoft.com/office/drawing/2014/main" id="{F2A803B9-DBEB-6A44-9BDB-CA39E9B90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1" y="0"/>
            <a:ext cx="20104100" cy="14646274"/>
          </a:xfrm>
          <a:prstGeom prst="rect">
            <a:avLst/>
          </a:prstGeom>
        </p:spPr>
      </p:pic>
      <p:sp>
        <p:nvSpPr>
          <p:cNvPr id="2" name="Holder 2"/>
          <p:cNvSpPr>
            <a:spLocks noGrp="1"/>
          </p:cNvSpPr>
          <p:nvPr>
            <p:ph type="title" hasCustomPrompt="1"/>
          </p:nvPr>
        </p:nvSpPr>
        <p:spPr>
          <a:xfrm>
            <a:off x="2589760" y="2987675"/>
            <a:ext cx="17227885" cy="2875547"/>
          </a:xfrm>
          <a:prstGeom prst="rect">
            <a:avLst/>
          </a:prstGeom>
        </p:spPr>
        <p:txBody>
          <a:bodyPr lIns="0" tIns="0" rIns="0" bIns="0">
            <a:noAutofit/>
          </a:bodyPr>
          <a:lstStyle>
            <a:lvl1pPr algn="l">
              <a:defRPr sz="9599" b="1" i="0">
                <a:solidFill>
                  <a:schemeClr val="bg1"/>
                </a:solidFill>
                <a:latin typeface="Montserrat" panose="02000505000000020004" pitchFamily="2" charset="77"/>
                <a:cs typeface="Montserrat" panose="02000505000000020004" pitchFamily="2" charset="77"/>
              </a:defRPr>
            </a:lvl1pPr>
          </a:lstStyle>
          <a:p>
            <a:r>
              <a:rPr lang="en-AU" dirty="0"/>
              <a:t>Thank you</a:t>
            </a:r>
            <a:endParaRPr dirty="0"/>
          </a:p>
        </p:txBody>
      </p:sp>
      <p:sp>
        <p:nvSpPr>
          <p:cNvPr id="7" name="object 9">
            <a:extLst>
              <a:ext uri="{FF2B5EF4-FFF2-40B4-BE49-F238E27FC236}">
                <a16:creationId xmlns:a16="http://schemas.microsoft.com/office/drawing/2014/main" id="{FD863556-90CC-3944-9CCB-6E51EFAAF42D}"/>
              </a:ext>
            </a:extLst>
          </p:cNvPr>
          <p:cNvSpPr/>
          <p:nvPr userDrawn="1"/>
        </p:nvSpPr>
        <p:spPr>
          <a:xfrm>
            <a:off x="18714082" y="10558146"/>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sz="1801">
              <a:solidFill>
                <a:schemeClr val="bg1"/>
              </a:solidFill>
            </a:endParaRPr>
          </a:p>
        </p:txBody>
      </p:sp>
      <p:sp>
        <p:nvSpPr>
          <p:cNvPr id="8" name="Slide Number Placeholder 66">
            <a:extLst>
              <a:ext uri="{FF2B5EF4-FFF2-40B4-BE49-F238E27FC236}">
                <a16:creationId xmlns:a16="http://schemas.microsoft.com/office/drawing/2014/main" id="{ADF5C27E-60A8-854F-96AB-C2EAFC64698F}"/>
              </a:ext>
            </a:extLst>
          </p:cNvPr>
          <p:cNvSpPr>
            <a:spLocks noGrp="1"/>
          </p:cNvSpPr>
          <p:nvPr>
            <p:ph type="sldNum" sz="quarter" idx="18"/>
          </p:nvPr>
        </p:nvSpPr>
        <p:spPr>
          <a:xfrm>
            <a:off x="18714084" y="10619522"/>
            <a:ext cx="430531" cy="307777"/>
          </a:xfrm>
          <a:prstGeom prst="rect">
            <a:avLst/>
          </a:prstGeom>
        </p:spPr>
        <p:txBody>
          <a:bodyPr lIns="0" rIns="0" anchor="ctr"/>
          <a:lstStyle>
            <a:lvl1pPr algn="ctr">
              <a:defRPr sz="2000" b="1" i="0">
                <a:solidFill>
                  <a:schemeClr val="bg1"/>
                </a:solidFill>
                <a:latin typeface="Montserrat SemiBold" pitchFamily="2" charset="77"/>
              </a:defRPr>
            </a:lvl1pPr>
          </a:lstStyle>
          <a:p>
            <a:fld id="{B6F15528-21DE-4FAA-801E-634DDDAF4B2B}" type="slidenum">
              <a:rPr lang="en-AU" smtClean="0"/>
              <a:pPr/>
              <a:t>‹#›</a:t>
            </a:fld>
            <a:endParaRPr lang="en-GB" dirty="0"/>
          </a:p>
        </p:txBody>
      </p:sp>
      <p:sp>
        <p:nvSpPr>
          <p:cNvPr id="9" name="Text Placeholder 4">
            <a:extLst>
              <a:ext uri="{FF2B5EF4-FFF2-40B4-BE49-F238E27FC236}">
                <a16:creationId xmlns:a16="http://schemas.microsoft.com/office/drawing/2014/main" id="{09FFB4DD-5651-A743-9B4F-CA349B2A4AC3}"/>
              </a:ext>
            </a:extLst>
          </p:cNvPr>
          <p:cNvSpPr>
            <a:spLocks noGrp="1"/>
          </p:cNvSpPr>
          <p:nvPr>
            <p:ph type="body" sz="quarter" idx="19" hasCustomPrompt="1"/>
          </p:nvPr>
        </p:nvSpPr>
        <p:spPr>
          <a:xfrm>
            <a:off x="908051" y="10607676"/>
            <a:ext cx="7821611" cy="314325"/>
          </a:xfrm>
        </p:spPr>
        <p:txBody>
          <a:bodyPr>
            <a:noAutofit/>
          </a:bodyPr>
          <a:lstStyle>
            <a:lvl1pPr>
              <a:defRPr sz="1801">
                <a:solidFill>
                  <a:schemeClr val="bg1"/>
                </a:solidFill>
              </a:defRPr>
            </a:lvl1pPr>
            <a:lvl5pPr>
              <a:defRPr sz="1801">
                <a:solidFill>
                  <a:schemeClr val="bg1"/>
                </a:solidFill>
              </a:defRPr>
            </a:lvl5pPr>
          </a:lstStyle>
          <a:p>
            <a:pPr algn="l"/>
            <a:r>
              <a:rPr lang="en-US" b="1" dirty="0"/>
              <a:t>Presentation name</a:t>
            </a:r>
            <a:r>
              <a:rPr lang="en-US" dirty="0"/>
              <a:t> l 00/00/20 </a:t>
            </a:r>
          </a:p>
          <a:p>
            <a:pPr lvl="4"/>
            <a:endParaRPr lang="en-GB" dirty="0"/>
          </a:p>
        </p:txBody>
      </p:sp>
      <p:sp>
        <p:nvSpPr>
          <p:cNvPr id="10" name="Holder 3">
            <a:extLst>
              <a:ext uri="{FF2B5EF4-FFF2-40B4-BE49-F238E27FC236}">
                <a16:creationId xmlns:a16="http://schemas.microsoft.com/office/drawing/2014/main" id="{09A72EDB-7B36-2E40-ABA9-EA3B6937F3BA}"/>
              </a:ext>
            </a:extLst>
          </p:cNvPr>
          <p:cNvSpPr>
            <a:spLocks noGrp="1"/>
          </p:cNvSpPr>
          <p:nvPr>
            <p:ph type="body" idx="1" hasCustomPrompt="1"/>
          </p:nvPr>
        </p:nvSpPr>
        <p:spPr>
          <a:xfrm>
            <a:off x="2590506" y="7551051"/>
            <a:ext cx="7473206" cy="461665"/>
          </a:xfrm>
          <a:prstGeom prst="rect">
            <a:avLst/>
          </a:prstGeom>
        </p:spPr>
        <p:txBody>
          <a:bodyPr lIns="0" tIns="0" rIns="0" bIns="0"/>
          <a:lstStyle>
            <a:lvl1pPr>
              <a:defRPr sz="3000" b="1" i="0">
                <a:solidFill>
                  <a:schemeClr val="bg1"/>
                </a:solidFill>
                <a:latin typeface="Montserrat" panose="02000505000000020004" pitchFamily="2" charset="77"/>
              </a:defRPr>
            </a:lvl1pPr>
          </a:lstStyle>
          <a:p>
            <a:r>
              <a:rPr lang="en-GB" dirty="0"/>
              <a:t>Contact Name:</a:t>
            </a:r>
            <a:endParaRPr dirty="0"/>
          </a:p>
        </p:txBody>
      </p:sp>
      <p:sp>
        <p:nvSpPr>
          <p:cNvPr id="11" name="Text Placeholder 56">
            <a:extLst>
              <a:ext uri="{FF2B5EF4-FFF2-40B4-BE49-F238E27FC236}">
                <a16:creationId xmlns:a16="http://schemas.microsoft.com/office/drawing/2014/main" id="{C9424FA6-B673-D045-AADF-009B9DA66ADA}"/>
              </a:ext>
            </a:extLst>
          </p:cNvPr>
          <p:cNvSpPr>
            <a:spLocks noGrp="1"/>
          </p:cNvSpPr>
          <p:nvPr>
            <p:ph type="body" sz="quarter" idx="13" hasCustomPrompt="1"/>
          </p:nvPr>
        </p:nvSpPr>
        <p:spPr>
          <a:xfrm>
            <a:off x="2589761" y="8160651"/>
            <a:ext cx="5557290" cy="1837425"/>
          </a:xfrm>
          <a:prstGeom prst="rect">
            <a:avLst/>
          </a:prstGeom>
        </p:spPr>
        <p:txBody>
          <a:bodyPr lIns="0" anchor="t"/>
          <a:lstStyle>
            <a:lvl1pPr marL="0" marR="0" indent="0" defTabSz="914357" eaLnBrk="1" fontAlgn="auto" latinLnBrk="0" hangingPunct="1">
              <a:lnSpc>
                <a:spcPct val="100000"/>
              </a:lnSpc>
              <a:spcBef>
                <a:spcPts val="0"/>
              </a:spcBef>
              <a:spcAft>
                <a:spcPts val="0"/>
              </a:spcAft>
              <a:buClrTx/>
              <a:buSzTx/>
              <a:buFontTx/>
              <a:buNone/>
              <a:tabLst/>
              <a:defRPr sz="2200">
                <a:solidFill>
                  <a:schemeClr val="bg1"/>
                </a:solidFill>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r>
              <a:rPr lang="en-GB" dirty="0"/>
              <a:t>Phone: +44 (0) 77940700000</a:t>
            </a:r>
          </a:p>
          <a:p>
            <a:endParaRPr lang="en-GB" dirty="0"/>
          </a:p>
          <a:p>
            <a:r>
              <a:rPr lang="en-GB" dirty="0"/>
              <a:t>Email: </a:t>
            </a:r>
            <a:r>
              <a:rPr lang="en-GB" dirty="0" err="1"/>
              <a:t>here@spamhaus.org</a:t>
            </a:r>
            <a:endParaRPr lang="en-GB" dirty="0"/>
          </a:p>
          <a:p>
            <a:endParaRPr lang="en-GB" dirty="0"/>
          </a:p>
          <a:p>
            <a:r>
              <a:rPr lang="en-GB" dirty="0"/>
              <a:t>Website: </a:t>
            </a:r>
            <a:r>
              <a:rPr lang="en-GB" dirty="0" err="1"/>
              <a:t>www.spamhaus.org</a:t>
            </a:r>
            <a:endParaRPr lang="en-GB" dirty="0"/>
          </a:p>
        </p:txBody>
      </p:sp>
      <p:pic>
        <p:nvPicPr>
          <p:cNvPr id="22" name="Picture 21" descr="A picture containing drawing&#10;&#10;Description automatically generated">
            <a:extLst>
              <a:ext uri="{FF2B5EF4-FFF2-40B4-BE49-F238E27FC236}">
                <a16:creationId xmlns:a16="http://schemas.microsoft.com/office/drawing/2014/main" id="{DFF3CFC4-5914-C24F-8D39-96DC156BA2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8365" y="8190363"/>
            <a:ext cx="499285" cy="499285"/>
          </a:xfrm>
          <a:prstGeom prst="rect">
            <a:avLst/>
          </a:prstGeom>
        </p:spPr>
      </p:pic>
      <p:pic>
        <p:nvPicPr>
          <p:cNvPr id="30" name="Picture 29" descr="A picture containing drawing, window&#10;&#10;Description automatically generated">
            <a:extLst>
              <a:ext uri="{FF2B5EF4-FFF2-40B4-BE49-F238E27FC236}">
                <a16:creationId xmlns:a16="http://schemas.microsoft.com/office/drawing/2014/main" id="{7D9BF42C-0B76-C342-BBA1-BA6F66C72B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29655" y="9504342"/>
            <a:ext cx="499285" cy="493734"/>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CEEE5398-A2D6-624B-A726-D302F29EAE2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29052" y="8819241"/>
            <a:ext cx="499285" cy="4992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DEAC5335-F3EE-F04F-93EE-4165512A585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23364" y="8129200"/>
            <a:ext cx="504227" cy="504226"/>
          </a:xfrm>
          <a:prstGeom prst="rect">
            <a:avLst/>
          </a:prstGeom>
        </p:spPr>
      </p:pic>
      <p:sp>
        <p:nvSpPr>
          <p:cNvPr id="13" name="Text Placeholder 56">
            <a:extLst>
              <a:ext uri="{FF2B5EF4-FFF2-40B4-BE49-F238E27FC236}">
                <a16:creationId xmlns:a16="http://schemas.microsoft.com/office/drawing/2014/main" id="{A4D68F9E-B8A0-E24C-AAA4-3ABB56CF3B8F}"/>
              </a:ext>
            </a:extLst>
          </p:cNvPr>
          <p:cNvSpPr>
            <a:spLocks noGrp="1"/>
          </p:cNvSpPr>
          <p:nvPr>
            <p:ph type="body" sz="quarter" idx="20" hasCustomPrompt="1"/>
          </p:nvPr>
        </p:nvSpPr>
        <p:spPr>
          <a:xfrm>
            <a:off x="9342252" y="8160651"/>
            <a:ext cx="5557290" cy="1837425"/>
          </a:xfrm>
          <a:prstGeom prst="rect">
            <a:avLst/>
          </a:prstGeom>
        </p:spPr>
        <p:txBody>
          <a:bodyPr lIns="0" anchor="t"/>
          <a:lstStyle>
            <a:lvl1pPr marL="0" marR="0" indent="0" defTabSz="914357" eaLnBrk="1" fontAlgn="auto" latinLnBrk="0" hangingPunct="1">
              <a:lnSpc>
                <a:spcPct val="130000"/>
              </a:lnSpc>
              <a:spcBef>
                <a:spcPts val="0"/>
              </a:spcBef>
              <a:spcAft>
                <a:spcPts val="0"/>
              </a:spcAft>
              <a:buClrTx/>
              <a:buSzTx/>
              <a:buFontTx/>
              <a:buNone/>
              <a:tabLst/>
              <a:defRPr sz="2200">
                <a:solidFill>
                  <a:schemeClr val="bg1"/>
                </a:solidFill>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r>
              <a:rPr lang="en-GB" dirty="0"/>
              <a:t>Address: The </a:t>
            </a:r>
            <a:r>
              <a:rPr lang="en-GB" dirty="0" err="1"/>
              <a:t>Spamhaus</a:t>
            </a:r>
            <a:r>
              <a:rPr lang="en-GB" dirty="0"/>
              <a:t> Project, SLU</a:t>
            </a:r>
          </a:p>
          <a:p>
            <a:r>
              <a:rPr lang="en-GB" dirty="0"/>
              <a:t>Av. </a:t>
            </a:r>
            <a:r>
              <a:rPr lang="en-GB" dirty="0" err="1"/>
              <a:t>Princep</a:t>
            </a:r>
            <a:r>
              <a:rPr lang="en-GB" dirty="0"/>
              <a:t> </a:t>
            </a:r>
            <a:r>
              <a:rPr lang="en-GB" dirty="0" err="1"/>
              <a:t>Benlloch</a:t>
            </a:r>
            <a:r>
              <a:rPr lang="en-GB" dirty="0"/>
              <a:t> 26-30</a:t>
            </a:r>
          </a:p>
          <a:p>
            <a:r>
              <a:rPr lang="en-GB" dirty="0" err="1"/>
              <a:t>Edifici</a:t>
            </a:r>
            <a:r>
              <a:rPr lang="en-GB" dirty="0"/>
              <a:t> </a:t>
            </a:r>
            <a:r>
              <a:rPr lang="en-GB" dirty="0" err="1"/>
              <a:t>Rabassa</a:t>
            </a:r>
            <a:r>
              <a:rPr lang="en-GB" dirty="0"/>
              <a:t> 2a planta</a:t>
            </a:r>
          </a:p>
          <a:p>
            <a:pPr marL="0" marR="0" lvl="0" indent="0" defTabSz="914357" eaLnBrk="1" fontAlgn="auto" latinLnBrk="0" hangingPunct="1">
              <a:lnSpc>
                <a:spcPct val="130000"/>
              </a:lnSpc>
              <a:spcBef>
                <a:spcPts val="0"/>
              </a:spcBef>
              <a:spcAft>
                <a:spcPts val="0"/>
              </a:spcAft>
              <a:buClrTx/>
              <a:buSzTx/>
              <a:buFontTx/>
              <a:buNone/>
              <a:tabLst/>
              <a:defRPr/>
            </a:pPr>
            <a:r>
              <a:rPr lang="en-GB" dirty="0"/>
              <a:t>Andorra la Vella AD500, Andorra</a:t>
            </a:r>
          </a:p>
          <a:p>
            <a:endParaRPr lang="en-GB" dirty="0"/>
          </a:p>
        </p:txBody>
      </p:sp>
    </p:spTree>
    <p:extLst>
      <p:ext uri="{BB962C8B-B14F-4D97-AF65-F5344CB8AC3E}">
        <p14:creationId xmlns:p14="http://schemas.microsoft.com/office/powerpoint/2010/main" val="1204762769"/>
      </p:ext>
    </p:extLst>
  </p:cSld>
  <p:clrMapOvr>
    <a:masterClrMapping/>
  </p:clrMapOvr>
  <p:extLst>
    <p:ext uri="{DCECCB84-F9BA-43D5-87BE-67443E8EF086}">
      <p15:sldGuideLst xmlns:p15="http://schemas.microsoft.com/office/powerpoint/2012/main">
        <p15:guide id="1" orient="horz" pos="684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709AA3-CA96-4440-A63C-7C3F896931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5251" y="2116245"/>
            <a:ext cx="4876799" cy="7076860"/>
          </a:xfrm>
          <a:prstGeom prst="rect">
            <a:avLst/>
          </a:prstGeom>
        </p:spPr>
      </p:pic>
      <p:sp>
        <p:nvSpPr>
          <p:cNvPr id="14" name="Text Placeholder 13">
            <a:extLst>
              <a:ext uri="{FF2B5EF4-FFF2-40B4-BE49-F238E27FC236}">
                <a16:creationId xmlns:a16="http://schemas.microsoft.com/office/drawing/2014/main" id="{821D14E1-3FB0-534C-A647-693879970DFF}"/>
              </a:ext>
            </a:extLst>
          </p:cNvPr>
          <p:cNvSpPr>
            <a:spLocks noGrp="1"/>
          </p:cNvSpPr>
          <p:nvPr>
            <p:ph type="body" sz="quarter" idx="10" hasCustomPrompt="1"/>
          </p:nvPr>
        </p:nvSpPr>
        <p:spPr>
          <a:xfrm>
            <a:off x="1034389" y="5355836"/>
            <a:ext cx="9017001" cy="1749051"/>
          </a:xfrm>
          <a:prstGeom prst="rect">
            <a:avLst/>
          </a:prstGeom>
        </p:spPr>
        <p:txBody>
          <a:bodyPr lIns="0"/>
          <a:lstStyle>
            <a:lvl1pPr>
              <a:defRPr sz="3700" b="0" i="0">
                <a:latin typeface="Montserrat" panose="02000505000000020004" pitchFamily="2" charset="77"/>
              </a:defRPr>
            </a:lvl1pPr>
            <a:lvl2pPr>
              <a:defRPr sz="3700">
                <a:latin typeface="Montserrat" panose="02000505000000020004" pitchFamily="2" charset="77"/>
              </a:defRPr>
            </a:lvl2pPr>
            <a:lvl3pPr>
              <a:defRPr sz="3700">
                <a:latin typeface="Montserrat" panose="02000505000000020004" pitchFamily="2" charset="77"/>
              </a:defRPr>
            </a:lvl3pPr>
            <a:lvl4pPr>
              <a:defRPr sz="3700">
                <a:latin typeface="Montserrat" panose="02000505000000020004" pitchFamily="2" charset="77"/>
              </a:defRPr>
            </a:lvl4pPr>
            <a:lvl5pPr>
              <a:defRPr sz="3700">
                <a:latin typeface="Montserrat" panose="02000505000000020004" pitchFamily="2" charset="77"/>
              </a:defRPr>
            </a:lvl5pPr>
          </a:lstStyle>
          <a:p>
            <a:pPr lvl="0"/>
            <a:r>
              <a:rPr lang="en-US" dirty="0"/>
              <a:t>Sub title is here</a:t>
            </a:r>
          </a:p>
        </p:txBody>
      </p:sp>
      <p:pic>
        <p:nvPicPr>
          <p:cNvPr id="10" name="Picture 9">
            <a:extLst>
              <a:ext uri="{FF2B5EF4-FFF2-40B4-BE49-F238E27FC236}">
                <a16:creationId xmlns:a16="http://schemas.microsoft.com/office/drawing/2014/main" id="{27E10152-011C-F84C-B1A7-6A6A31363E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7331076"/>
            <a:ext cx="20102425" cy="3978276"/>
          </a:xfrm>
          <a:prstGeom prst="rect">
            <a:avLst/>
          </a:prstGeom>
        </p:spPr>
      </p:pic>
      <p:sp>
        <p:nvSpPr>
          <p:cNvPr id="6" name="Holder 2">
            <a:extLst>
              <a:ext uri="{FF2B5EF4-FFF2-40B4-BE49-F238E27FC236}">
                <a16:creationId xmlns:a16="http://schemas.microsoft.com/office/drawing/2014/main" id="{1939D803-527B-314A-84E3-35D7B841EA0F}"/>
              </a:ext>
            </a:extLst>
          </p:cNvPr>
          <p:cNvSpPr>
            <a:spLocks noGrp="1"/>
          </p:cNvSpPr>
          <p:nvPr>
            <p:ph type="ctrTitle" hasCustomPrompt="1"/>
          </p:nvPr>
        </p:nvSpPr>
        <p:spPr>
          <a:xfrm>
            <a:off x="1034388" y="2225675"/>
            <a:ext cx="9017662" cy="2743200"/>
          </a:xfrm>
          <a:prstGeom prst="rect">
            <a:avLst/>
          </a:prstGeom>
        </p:spPr>
        <p:txBody>
          <a:bodyPr wrap="square" lIns="0" tIns="0" rIns="0" bIns="0">
            <a:normAutofit/>
          </a:bodyPr>
          <a:lstStyle>
            <a:lvl1pPr marL="0" marR="0" indent="0" defTabSz="914357" eaLnBrk="1" fontAlgn="auto" latinLnBrk="0" hangingPunct="1">
              <a:lnSpc>
                <a:spcPct val="100000"/>
              </a:lnSpc>
              <a:spcBef>
                <a:spcPts val="0"/>
              </a:spcBef>
              <a:spcAft>
                <a:spcPts val="0"/>
              </a:spcAft>
              <a:buClrTx/>
              <a:buSzTx/>
              <a:buFontTx/>
              <a:buNone/>
              <a:tabLst/>
              <a:defRPr sz="7999" b="1" i="0">
                <a:solidFill>
                  <a:srgbClr val="142741"/>
                </a:solidFill>
                <a:latin typeface="Montserrat" panose="02000505000000020004" pitchFamily="2" charset="77"/>
                <a:ea typeface="Montserrat" panose="02000505000000020004" pitchFamily="2" charset="77"/>
                <a:cs typeface="Montserrat" panose="02000505000000020004" pitchFamily="2" charset="77"/>
              </a:defRPr>
            </a:lvl1pPr>
          </a:lstStyle>
          <a:p>
            <a:r>
              <a:rPr lang="en-US" dirty="0"/>
              <a:t>Presentation Template Style</a:t>
            </a:r>
            <a:endParaRPr dirty="0"/>
          </a:p>
        </p:txBody>
      </p:sp>
    </p:spTree>
    <p:extLst>
      <p:ext uri="{BB962C8B-B14F-4D97-AF65-F5344CB8AC3E}">
        <p14:creationId xmlns:p14="http://schemas.microsoft.com/office/powerpoint/2010/main" val="1942591820"/>
      </p:ext>
    </p:extLst>
  </p:cSld>
  <p:clrMapOvr>
    <a:masterClrMapping/>
  </p:clrMapOvr>
  <p:extLst>
    <p:ext uri="{DCECCB84-F9BA-43D5-87BE-67443E8EF086}">
      <p15:sldGuideLst xmlns:p15="http://schemas.microsoft.com/office/powerpoint/2012/main">
        <p15:guide id="1" pos="637">
          <p15:clr>
            <a:srgbClr val="FBAE40"/>
          </p15:clr>
        </p15:guide>
        <p15:guide id="2" pos="1202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3_Title and Content">
    <p:spTree>
      <p:nvGrpSpPr>
        <p:cNvPr id="1" name="Shape 17"/>
        <p:cNvGrpSpPr/>
        <p:nvPr/>
      </p:nvGrpSpPr>
      <p:grpSpPr>
        <a:xfrm>
          <a:off x="0" y="0"/>
          <a:ext cx="0" cy="0"/>
          <a:chOff x="0" y="0"/>
          <a:chExt cx="0" cy="0"/>
        </a:xfrm>
      </p:grpSpPr>
      <p:sp>
        <p:nvSpPr>
          <p:cNvPr id="20" name="Google Shape;20;p14"/>
          <p:cNvSpPr txBox="1">
            <a:spLocks noGrp="1"/>
          </p:cNvSpPr>
          <p:nvPr>
            <p:ph type="title"/>
          </p:nvPr>
        </p:nvSpPr>
        <p:spPr>
          <a:xfrm>
            <a:off x="1034388" y="864757"/>
            <a:ext cx="18035322" cy="77978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sz="5000" b="1" i="0">
                <a:solidFill>
                  <a:srgbClr val="13274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4"/>
          <p:cNvSpPr txBox="1">
            <a:spLocks noGrp="1"/>
          </p:cNvSpPr>
          <p:nvPr>
            <p:ph type="body" idx="1"/>
          </p:nvPr>
        </p:nvSpPr>
        <p:spPr>
          <a:xfrm>
            <a:off x="2578100" y="2362751"/>
            <a:ext cx="7473206" cy="461665"/>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sz="3000" b="1" i="0">
                <a:solidFill>
                  <a:srgbClr val="142741"/>
                </a:solidFill>
                <a:latin typeface="Montserrat"/>
                <a:ea typeface="Montserrat"/>
                <a:cs typeface="Montserrat"/>
                <a:sym typeface="Montserrat"/>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 name="Google Shape;22;p14"/>
          <p:cNvSpPr txBox="1">
            <a:spLocks noGrp="1"/>
          </p:cNvSpPr>
          <p:nvPr>
            <p:ph type="body" idx="2"/>
          </p:nvPr>
        </p:nvSpPr>
        <p:spPr>
          <a:xfrm>
            <a:off x="2578100" y="3053934"/>
            <a:ext cx="7473206" cy="3142333"/>
          </a:xfrm>
          <a:prstGeom prst="rect">
            <a:avLst/>
          </a:prstGeom>
          <a:noFill/>
          <a:ln>
            <a:noFill/>
          </a:ln>
        </p:spPr>
        <p:txBody>
          <a:bodyPr spcFirstLastPara="1" wrap="square" lIns="91425" tIns="45700" rIns="91425" bIns="45700" anchor="t" anchorCtr="0">
            <a:normAutofit/>
          </a:bodyPr>
          <a:lstStyle>
            <a:lvl1pPr marL="457200" marR="0" lvl="0" indent="-228600" algn="l">
              <a:lnSpc>
                <a:spcPct val="110000"/>
              </a:lnSpc>
              <a:spcBef>
                <a:spcPts val="0"/>
              </a:spcBef>
              <a:spcAft>
                <a:spcPts val="0"/>
              </a:spcAft>
              <a:buClr>
                <a:schemeClr val="dk1"/>
              </a:buClr>
              <a:buSzPts val="2200"/>
              <a:buFont typeface="Montserrat"/>
              <a:buNone/>
              <a:defRPr sz="2200">
                <a:latin typeface="Montserrat"/>
                <a:ea typeface="Montserrat"/>
                <a:cs typeface="Montserrat"/>
                <a:sym typeface="Montserrat"/>
              </a:defRPr>
            </a:lvl1pPr>
            <a:lvl2pPr marL="914400" lvl="1" indent="-228600" algn="l">
              <a:spcBef>
                <a:spcPts val="0"/>
              </a:spcBef>
              <a:spcAft>
                <a:spcPts val="0"/>
              </a:spcAft>
              <a:buSzPts val="1400"/>
              <a:buNone/>
              <a:defRPr>
                <a:latin typeface="Montserrat"/>
                <a:ea typeface="Montserrat"/>
                <a:cs typeface="Montserrat"/>
                <a:sym typeface="Montserrat"/>
              </a:defRPr>
            </a:lvl2pPr>
            <a:lvl3pPr marL="1371600" lvl="2" indent="-228600" algn="l">
              <a:spcBef>
                <a:spcPts val="0"/>
              </a:spcBef>
              <a:spcAft>
                <a:spcPts val="0"/>
              </a:spcAft>
              <a:buSzPts val="1400"/>
              <a:buNone/>
              <a:defRPr>
                <a:latin typeface="Montserrat"/>
                <a:ea typeface="Montserrat"/>
                <a:cs typeface="Montserrat"/>
                <a:sym typeface="Montserrat"/>
              </a:defRPr>
            </a:lvl3pPr>
            <a:lvl4pPr marL="1828800" lvl="3" indent="-228600" algn="l">
              <a:spcBef>
                <a:spcPts val="0"/>
              </a:spcBef>
              <a:spcAft>
                <a:spcPts val="0"/>
              </a:spcAft>
              <a:buSzPts val="1400"/>
              <a:buNone/>
              <a:defRPr>
                <a:latin typeface="Montserrat"/>
                <a:ea typeface="Montserrat"/>
                <a:cs typeface="Montserrat"/>
                <a:sym typeface="Montserrat"/>
              </a:defRPr>
            </a:lvl4pPr>
            <a:lvl5pPr marL="2286000" lvl="4" indent="-228600" algn="l">
              <a:spcBef>
                <a:spcPts val="0"/>
              </a:spcBef>
              <a:spcAft>
                <a:spcPts val="0"/>
              </a:spcAft>
              <a:buSzPts val="1400"/>
              <a:buNone/>
              <a:defRPr>
                <a:latin typeface="Montserrat"/>
                <a:ea typeface="Montserrat"/>
                <a:cs typeface="Montserrat"/>
                <a:sym typeface="Montserra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 name="Google Shape;23;p14"/>
          <p:cNvSpPr txBox="1">
            <a:spLocks noGrp="1"/>
          </p:cNvSpPr>
          <p:nvPr>
            <p:ph type="body" idx="3"/>
          </p:nvPr>
        </p:nvSpPr>
        <p:spPr>
          <a:xfrm>
            <a:off x="2578100" y="6425786"/>
            <a:ext cx="7472462" cy="461665"/>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sz="3000" b="1" i="0">
                <a:solidFill>
                  <a:srgbClr val="142741"/>
                </a:solidFill>
                <a:latin typeface="Montserrat"/>
                <a:ea typeface="Montserrat"/>
                <a:cs typeface="Montserrat"/>
                <a:sym typeface="Montserrat"/>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 name="Google Shape;24;p14"/>
          <p:cNvSpPr txBox="1">
            <a:spLocks noGrp="1"/>
          </p:cNvSpPr>
          <p:nvPr>
            <p:ph type="body" idx="4"/>
          </p:nvPr>
        </p:nvSpPr>
        <p:spPr>
          <a:xfrm>
            <a:off x="2578100" y="7116970"/>
            <a:ext cx="7472462" cy="2119105"/>
          </a:xfrm>
          <a:prstGeom prst="rect">
            <a:avLst/>
          </a:prstGeom>
          <a:noFill/>
          <a:ln>
            <a:noFill/>
          </a:ln>
        </p:spPr>
        <p:txBody>
          <a:bodyPr spcFirstLastPara="1" wrap="square" lIns="91425" tIns="45700" rIns="91425" bIns="45700" anchor="t" anchorCtr="0">
            <a:normAutofit/>
          </a:bodyPr>
          <a:lstStyle>
            <a:lvl1pPr marL="457200" marR="0" lvl="0" indent="-368300" algn="l">
              <a:lnSpc>
                <a:spcPct val="110000"/>
              </a:lnSpc>
              <a:spcBef>
                <a:spcPts val="0"/>
              </a:spcBef>
              <a:spcAft>
                <a:spcPts val="0"/>
              </a:spcAft>
              <a:buClr>
                <a:srgbClr val="00868C"/>
              </a:buClr>
              <a:buSzPts val="2200"/>
              <a:buFont typeface="Arial"/>
              <a:buChar char="•"/>
              <a:defRPr sz="2200">
                <a:latin typeface="Montserrat"/>
                <a:ea typeface="Montserrat"/>
                <a:cs typeface="Montserrat"/>
                <a:sym typeface="Montserrat"/>
              </a:defRPr>
            </a:lvl1pPr>
            <a:lvl2pPr marL="914400" lvl="1" indent="-228600" algn="l">
              <a:spcBef>
                <a:spcPts val="0"/>
              </a:spcBef>
              <a:spcAft>
                <a:spcPts val="0"/>
              </a:spcAft>
              <a:buSzPts val="1400"/>
              <a:buNone/>
              <a:defRPr>
                <a:latin typeface="Montserrat"/>
                <a:ea typeface="Montserrat"/>
                <a:cs typeface="Montserrat"/>
                <a:sym typeface="Montserrat"/>
              </a:defRPr>
            </a:lvl2pPr>
            <a:lvl3pPr marL="1371600" lvl="2" indent="-228600" algn="l">
              <a:spcBef>
                <a:spcPts val="0"/>
              </a:spcBef>
              <a:spcAft>
                <a:spcPts val="0"/>
              </a:spcAft>
              <a:buSzPts val="1400"/>
              <a:buNone/>
              <a:defRPr>
                <a:latin typeface="Montserrat"/>
                <a:ea typeface="Montserrat"/>
                <a:cs typeface="Montserrat"/>
                <a:sym typeface="Montserrat"/>
              </a:defRPr>
            </a:lvl3pPr>
            <a:lvl4pPr marL="1828800" lvl="3" indent="-228600" algn="l">
              <a:spcBef>
                <a:spcPts val="0"/>
              </a:spcBef>
              <a:spcAft>
                <a:spcPts val="0"/>
              </a:spcAft>
              <a:buSzPts val="1400"/>
              <a:buNone/>
              <a:defRPr>
                <a:latin typeface="Montserrat"/>
                <a:ea typeface="Montserrat"/>
                <a:cs typeface="Montserrat"/>
                <a:sym typeface="Montserrat"/>
              </a:defRPr>
            </a:lvl4pPr>
            <a:lvl5pPr marL="2286000" lvl="4" indent="-228600" algn="l">
              <a:spcBef>
                <a:spcPts val="0"/>
              </a:spcBef>
              <a:spcAft>
                <a:spcPts val="0"/>
              </a:spcAft>
              <a:buSzPts val="1400"/>
              <a:buNone/>
              <a:defRPr>
                <a:latin typeface="Montserrat"/>
                <a:ea typeface="Montserrat"/>
                <a:cs typeface="Montserrat"/>
                <a:sym typeface="Montserrat"/>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extLst>
      <p:ext uri="{BB962C8B-B14F-4D97-AF65-F5344CB8AC3E}">
        <p14:creationId xmlns:p14="http://schemas.microsoft.com/office/powerpoint/2010/main" val="255718431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pic>
        <p:nvPicPr>
          <p:cNvPr id="3" name="Picture 2" descr="A picture containing text, vector graphics&#10;&#10;Description automatically generated">
            <a:extLst>
              <a:ext uri="{FF2B5EF4-FFF2-40B4-BE49-F238E27FC236}">
                <a16:creationId xmlns:a16="http://schemas.microsoft.com/office/drawing/2014/main" id="{33EE0372-6F60-A447-8A74-A6D53F6A47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627794" y="-177973"/>
            <a:ext cx="10019678" cy="10790423"/>
          </a:xfrm>
          <a:prstGeom prst="rect">
            <a:avLst/>
          </a:prstGeom>
        </p:spPr>
      </p:pic>
      <p:sp>
        <p:nvSpPr>
          <p:cNvPr id="10" name="Holder 2">
            <a:extLst>
              <a:ext uri="{FF2B5EF4-FFF2-40B4-BE49-F238E27FC236}">
                <a16:creationId xmlns:a16="http://schemas.microsoft.com/office/drawing/2014/main" id="{5B987760-E9BD-B547-8683-4BBC19D3F9D6}"/>
              </a:ext>
            </a:extLst>
          </p:cNvPr>
          <p:cNvSpPr>
            <a:spLocks noGrp="1"/>
          </p:cNvSpPr>
          <p:nvPr>
            <p:ph type="ctrTitle" hasCustomPrompt="1"/>
          </p:nvPr>
        </p:nvSpPr>
        <p:spPr>
          <a:xfrm>
            <a:off x="1034388" y="2225675"/>
            <a:ext cx="9017662" cy="2743200"/>
          </a:xfrm>
          <a:prstGeom prst="rect">
            <a:avLst/>
          </a:prstGeom>
        </p:spPr>
        <p:txBody>
          <a:bodyPr wrap="square" lIns="0" tIns="0" rIns="0" bIns="0">
            <a:normAutofit/>
          </a:bodyPr>
          <a:lstStyle>
            <a:lvl1pPr marL="0" marR="0" indent="0" defTabSz="914400" eaLnBrk="1" fontAlgn="auto" latinLnBrk="0" hangingPunct="1">
              <a:lnSpc>
                <a:spcPct val="100000"/>
              </a:lnSpc>
              <a:spcBef>
                <a:spcPts val="0"/>
              </a:spcBef>
              <a:spcAft>
                <a:spcPts val="0"/>
              </a:spcAft>
              <a:buClrTx/>
              <a:buSzTx/>
              <a:buFontTx/>
              <a:buNone/>
              <a:tabLst/>
              <a:defRPr sz="8000" b="1" i="0">
                <a:solidFill>
                  <a:srgbClr val="142741"/>
                </a:solidFill>
                <a:latin typeface="Montserrat" panose="02000505000000020004" pitchFamily="2" charset="77"/>
                <a:ea typeface="Montserrat" panose="02000505000000020004" pitchFamily="2" charset="77"/>
                <a:cs typeface="Montserrat" panose="02000505000000020004" pitchFamily="2" charset="77"/>
              </a:defRPr>
            </a:lvl1pPr>
          </a:lstStyle>
          <a:p>
            <a:r>
              <a:rPr lang="en-US" dirty="0"/>
              <a:t>Presentation Template Style</a:t>
            </a:r>
            <a:endParaRPr dirty="0"/>
          </a:p>
        </p:txBody>
      </p:sp>
      <p:sp>
        <p:nvSpPr>
          <p:cNvPr id="11" name="Text Placeholder 13">
            <a:extLst>
              <a:ext uri="{FF2B5EF4-FFF2-40B4-BE49-F238E27FC236}">
                <a16:creationId xmlns:a16="http://schemas.microsoft.com/office/drawing/2014/main" id="{1FAA03ED-6DE3-8D46-A0E5-442963FA0CCC}"/>
              </a:ext>
            </a:extLst>
          </p:cNvPr>
          <p:cNvSpPr>
            <a:spLocks noGrp="1"/>
          </p:cNvSpPr>
          <p:nvPr>
            <p:ph type="body" sz="quarter" idx="10" hasCustomPrompt="1"/>
          </p:nvPr>
        </p:nvSpPr>
        <p:spPr>
          <a:xfrm>
            <a:off x="1034388" y="5355836"/>
            <a:ext cx="9017000" cy="1749051"/>
          </a:xfrm>
          <a:prstGeom prst="rect">
            <a:avLst/>
          </a:prstGeom>
        </p:spPr>
        <p:txBody>
          <a:bodyPr lIns="0"/>
          <a:lstStyle>
            <a:lvl1pPr>
              <a:defRPr sz="3700" b="0" i="0">
                <a:latin typeface="Montserrat" panose="02000505000000020004" pitchFamily="2" charset="77"/>
              </a:defRPr>
            </a:lvl1pPr>
            <a:lvl2pPr>
              <a:defRPr sz="3700">
                <a:latin typeface="Montserrat" panose="02000505000000020004" pitchFamily="2" charset="77"/>
              </a:defRPr>
            </a:lvl2pPr>
            <a:lvl3pPr>
              <a:defRPr sz="3700">
                <a:latin typeface="Montserrat" panose="02000505000000020004" pitchFamily="2" charset="77"/>
              </a:defRPr>
            </a:lvl3pPr>
            <a:lvl4pPr>
              <a:defRPr sz="3700">
                <a:latin typeface="Montserrat" panose="02000505000000020004" pitchFamily="2" charset="77"/>
              </a:defRPr>
            </a:lvl4pPr>
            <a:lvl5pPr>
              <a:defRPr sz="3700">
                <a:latin typeface="Montserrat" panose="02000505000000020004" pitchFamily="2" charset="77"/>
              </a:defRPr>
            </a:lvl5pPr>
          </a:lstStyle>
          <a:p>
            <a:pPr lvl="0"/>
            <a:r>
              <a:rPr lang="en-US" dirty="0"/>
              <a:t>Sub title is here</a:t>
            </a:r>
          </a:p>
        </p:txBody>
      </p:sp>
      <p:pic>
        <p:nvPicPr>
          <p:cNvPr id="15" name="Picture 14">
            <a:extLst>
              <a:ext uri="{FF2B5EF4-FFF2-40B4-BE49-F238E27FC236}">
                <a16:creationId xmlns:a16="http://schemas.microsoft.com/office/drawing/2014/main" id="{C8347D00-4B96-2245-8AA5-B13C7017EA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7331075"/>
            <a:ext cx="20102424" cy="3978275"/>
          </a:xfrm>
          <a:prstGeom prst="rect">
            <a:avLst/>
          </a:prstGeom>
        </p:spPr>
      </p:pic>
    </p:spTree>
    <p:extLst>
      <p:ext uri="{BB962C8B-B14F-4D97-AF65-F5344CB8AC3E}">
        <p14:creationId xmlns:p14="http://schemas.microsoft.com/office/powerpoint/2010/main" val="3378334178"/>
      </p:ext>
    </p:extLst>
  </p:cSld>
  <p:clrMapOvr>
    <a:masterClrMapping/>
  </p:clrMapOvr>
  <p:extLst>
    <p:ext uri="{DCECCB84-F9BA-43D5-87BE-67443E8EF086}">
      <p15:sldGuideLst xmlns:p15="http://schemas.microsoft.com/office/powerpoint/2012/main">
        <p15:guide id="1" pos="637">
          <p15:clr>
            <a:srgbClr val="FBAE40"/>
          </p15:clr>
        </p15:guide>
        <p15:guide id="2" pos="1202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3F7A55C-A838-E44A-A293-C733F82846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28" y="7339267"/>
            <a:ext cx="20103825" cy="3970083"/>
          </a:xfrm>
          <a:prstGeom prst="rect">
            <a:avLst/>
          </a:prstGeom>
        </p:spPr>
      </p:pic>
      <p:sp>
        <p:nvSpPr>
          <p:cNvPr id="2" name="Holder 2"/>
          <p:cNvSpPr>
            <a:spLocks noGrp="1"/>
          </p:cNvSpPr>
          <p:nvPr>
            <p:ph type="title"/>
          </p:nvPr>
        </p:nvSpPr>
        <p:spPr>
          <a:xfrm>
            <a:off x="1034389" y="864759"/>
            <a:ext cx="18035322" cy="779780"/>
          </a:xfrm>
          <a:prstGeom prst="rect">
            <a:avLst/>
          </a:prstGeom>
        </p:spPr>
        <p:txBody>
          <a:bodyPr lIns="0" tIns="0" rIns="0" bIns="0"/>
          <a:lstStyle>
            <a:lvl1pPr>
              <a:defRPr sz="5000" b="1" i="0">
                <a:solidFill>
                  <a:srgbClr val="132741"/>
                </a:solidFill>
                <a:latin typeface="Montserrat" panose="02000505000000020004" pitchFamily="2" charset="77"/>
                <a:cs typeface="Montserrat" panose="02000505000000020004" pitchFamily="2" charset="77"/>
              </a:defRPr>
            </a:lvl1pPr>
          </a:lstStyle>
          <a:p>
            <a:r>
              <a:rPr lang="en-GB"/>
              <a:t>Click to edit Master title style</a:t>
            </a:r>
            <a:endParaRPr dirty="0"/>
          </a:p>
        </p:txBody>
      </p:sp>
      <p:sp>
        <p:nvSpPr>
          <p:cNvPr id="3" name="Holder 3"/>
          <p:cNvSpPr>
            <a:spLocks noGrp="1"/>
          </p:cNvSpPr>
          <p:nvPr>
            <p:ph type="body" idx="1" hasCustomPrompt="1"/>
          </p:nvPr>
        </p:nvSpPr>
        <p:spPr>
          <a:xfrm>
            <a:off x="2578101" y="2362752"/>
            <a:ext cx="7473206"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32" name="object 9">
            <a:extLst>
              <a:ext uri="{FF2B5EF4-FFF2-40B4-BE49-F238E27FC236}">
                <a16:creationId xmlns:a16="http://schemas.microsoft.com/office/drawing/2014/main" id="{40194E11-4A7D-3B4C-8D47-1BB1BBA50D24}"/>
              </a:ext>
            </a:extLst>
          </p:cNvPr>
          <p:cNvSpPr/>
          <p:nvPr userDrawn="1"/>
        </p:nvSpPr>
        <p:spPr>
          <a:xfrm>
            <a:off x="18714082" y="10558146"/>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sz="1801"/>
          </a:p>
        </p:txBody>
      </p:sp>
      <p:sp>
        <p:nvSpPr>
          <p:cNvPr id="58" name="Text Placeholder 56">
            <a:extLst>
              <a:ext uri="{FF2B5EF4-FFF2-40B4-BE49-F238E27FC236}">
                <a16:creationId xmlns:a16="http://schemas.microsoft.com/office/drawing/2014/main" id="{1A91F221-88EC-7D46-8AB2-F081494CA784}"/>
              </a:ext>
            </a:extLst>
          </p:cNvPr>
          <p:cNvSpPr>
            <a:spLocks noGrp="1"/>
          </p:cNvSpPr>
          <p:nvPr>
            <p:ph type="body" sz="quarter" idx="13" hasCustomPrompt="1"/>
          </p:nvPr>
        </p:nvSpPr>
        <p:spPr>
          <a:xfrm>
            <a:off x="2578101" y="3053933"/>
            <a:ext cx="7473206" cy="3142334"/>
          </a:xfrm>
          <a:prstGeom prst="rect">
            <a:avLst/>
          </a:prstGeom>
        </p:spPr>
        <p:txBody>
          <a:bodyPr/>
          <a:lstStyle>
            <a:lvl1pPr marL="0" marR="0" indent="0" defTabSz="914357" eaLnBrk="1" fontAlgn="auto" latinLnBrk="0" hangingPunct="1">
              <a:lnSpc>
                <a:spcPct val="110000"/>
              </a:lnSpc>
              <a:spcBef>
                <a:spcPts val="0"/>
              </a:spcBef>
              <a:spcAft>
                <a:spcPts val="0"/>
              </a:spcAft>
              <a:buClrTx/>
              <a:buSzTx/>
              <a:buFontTx/>
              <a:buNone/>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lvl="0"/>
            <a:endParaRPr lang="en-US" dirty="0"/>
          </a:p>
        </p:txBody>
      </p:sp>
      <p:sp>
        <p:nvSpPr>
          <p:cNvPr id="59" name="Holder 3">
            <a:extLst>
              <a:ext uri="{FF2B5EF4-FFF2-40B4-BE49-F238E27FC236}">
                <a16:creationId xmlns:a16="http://schemas.microsoft.com/office/drawing/2014/main" id="{844C6FBD-5D10-BE44-9B1A-873C5B5DB5E0}"/>
              </a:ext>
            </a:extLst>
          </p:cNvPr>
          <p:cNvSpPr>
            <a:spLocks noGrp="1"/>
          </p:cNvSpPr>
          <p:nvPr>
            <p:ph type="body" idx="14" hasCustomPrompt="1"/>
          </p:nvPr>
        </p:nvSpPr>
        <p:spPr>
          <a:xfrm>
            <a:off x="2578100" y="6425787"/>
            <a:ext cx="7472462"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60" name="Text Placeholder 56">
            <a:extLst>
              <a:ext uri="{FF2B5EF4-FFF2-40B4-BE49-F238E27FC236}">
                <a16:creationId xmlns:a16="http://schemas.microsoft.com/office/drawing/2014/main" id="{D39300E9-B218-014B-9AD0-6FDA953141AE}"/>
              </a:ext>
            </a:extLst>
          </p:cNvPr>
          <p:cNvSpPr>
            <a:spLocks noGrp="1"/>
          </p:cNvSpPr>
          <p:nvPr>
            <p:ph type="body" sz="quarter" idx="15" hasCustomPrompt="1"/>
          </p:nvPr>
        </p:nvSpPr>
        <p:spPr>
          <a:xfrm>
            <a:off x="2578100" y="7116971"/>
            <a:ext cx="7472462" cy="2119105"/>
          </a:xfrm>
          <a:prstGeom prst="rect">
            <a:avLst/>
          </a:prstGeom>
        </p:spPr>
        <p:txBody>
          <a:bodyPr/>
          <a:lstStyle>
            <a:lvl1pPr marL="342885" marR="0" indent="-342885" defTabSz="914357" eaLnBrk="1" fontAlgn="auto" latinLnBrk="0" hangingPunct="1">
              <a:lnSpc>
                <a:spcPct val="110000"/>
              </a:lnSpc>
              <a:spcBef>
                <a:spcPts val="0"/>
              </a:spcBef>
              <a:spcAft>
                <a:spcPts val="0"/>
              </a:spcAft>
              <a:buClr>
                <a:srgbClr val="00868C"/>
              </a:buClr>
              <a:buSzTx/>
              <a:buFont typeface="Arial" panose="020B0604020202020204" pitchFamily="34" charset="0"/>
              <a:buChar char="•"/>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Bullet</a:t>
            </a:r>
          </a:p>
          <a:p>
            <a:pPr lvl="0"/>
            <a:r>
              <a:rPr lang="en-US" dirty="0"/>
              <a:t>Bullet</a:t>
            </a:r>
          </a:p>
          <a:p>
            <a:pPr lvl="0"/>
            <a:r>
              <a:rPr lang="en-US" dirty="0"/>
              <a:t>Bullet</a:t>
            </a:r>
          </a:p>
          <a:p>
            <a:pPr marL="342885" marR="0" lvl="0" indent="-342885" defTabSz="914357" eaLnBrk="1" fontAlgn="auto" latinLnBrk="0" hangingPunct="1">
              <a:lnSpc>
                <a:spcPct val="100000"/>
              </a:lnSpc>
              <a:spcBef>
                <a:spcPts val="0"/>
              </a:spcBef>
              <a:spcAft>
                <a:spcPts val="0"/>
              </a:spcAft>
              <a:buClr>
                <a:srgbClr val="00868C"/>
              </a:buClr>
              <a:buSzTx/>
              <a:buFont typeface="Arial" panose="020B0604020202020204" pitchFamily="34" charset="0"/>
              <a:buChar char="•"/>
              <a:tabLst/>
              <a:defRPr/>
            </a:pPr>
            <a:r>
              <a:rPr lang="en-US" dirty="0"/>
              <a:t>Bullet</a:t>
            </a:r>
          </a:p>
          <a:p>
            <a:pPr lvl="0"/>
            <a:endParaRPr lang="en-US" dirty="0"/>
          </a:p>
        </p:txBody>
      </p:sp>
      <p:sp>
        <p:nvSpPr>
          <p:cNvPr id="67" name="Slide Number Placeholder 66">
            <a:extLst>
              <a:ext uri="{FF2B5EF4-FFF2-40B4-BE49-F238E27FC236}">
                <a16:creationId xmlns:a16="http://schemas.microsoft.com/office/drawing/2014/main" id="{6D9D863B-8711-FA48-AE5F-6743B0A57939}"/>
              </a:ext>
            </a:extLst>
          </p:cNvPr>
          <p:cNvSpPr>
            <a:spLocks noGrp="1"/>
          </p:cNvSpPr>
          <p:nvPr>
            <p:ph type="sldNum" sz="quarter" idx="18"/>
          </p:nvPr>
        </p:nvSpPr>
        <p:spPr>
          <a:xfrm>
            <a:off x="18714084" y="10619522"/>
            <a:ext cx="430531" cy="307777"/>
          </a:xfrm>
          <a:prstGeom prst="rect">
            <a:avLst/>
          </a:prstGeom>
        </p:spPr>
        <p:txBody>
          <a:bodyPr lIns="0" rIns="0" anchor="ctr"/>
          <a:lstStyle>
            <a:lvl1pPr algn="ctr">
              <a:defRPr sz="2000" b="1" i="0">
                <a:solidFill>
                  <a:srgbClr val="142741"/>
                </a:solidFill>
                <a:latin typeface="Montserrat SemiBold" pitchFamily="2" charset="77"/>
              </a:defRPr>
            </a:lvl1pPr>
          </a:lstStyle>
          <a:p>
            <a:fld id="{B6F15528-21DE-4FAA-801E-634DDDAF4B2B}" type="slidenum">
              <a:rPr lang="en-AU" smtClean="0"/>
              <a:pPr/>
              <a:t>‹#›</a:t>
            </a:fld>
            <a:endParaRPr lang="en-GB" dirty="0"/>
          </a:p>
        </p:txBody>
      </p:sp>
      <p:sp>
        <p:nvSpPr>
          <p:cNvPr id="5" name="Text Placeholder 4">
            <a:extLst>
              <a:ext uri="{FF2B5EF4-FFF2-40B4-BE49-F238E27FC236}">
                <a16:creationId xmlns:a16="http://schemas.microsoft.com/office/drawing/2014/main" id="{FD07B5CA-1A2B-B640-8246-A06042D79F94}"/>
              </a:ext>
            </a:extLst>
          </p:cNvPr>
          <p:cNvSpPr>
            <a:spLocks noGrp="1"/>
          </p:cNvSpPr>
          <p:nvPr>
            <p:ph type="body" sz="quarter" idx="19" hasCustomPrompt="1"/>
          </p:nvPr>
        </p:nvSpPr>
        <p:spPr>
          <a:xfrm>
            <a:off x="908051" y="10607676"/>
            <a:ext cx="7821611" cy="314325"/>
          </a:xfrm>
        </p:spPr>
        <p:txBody>
          <a:bodyPr>
            <a:noAutofit/>
          </a:bodyPr>
          <a:lstStyle>
            <a:lvl1pPr>
              <a:defRPr sz="1801"/>
            </a:lvl1pPr>
            <a:lvl5pPr>
              <a:defRPr sz="1801"/>
            </a:lvl5pPr>
          </a:lstStyle>
          <a:p>
            <a:pPr algn="l"/>
            <a:r>
              <a:rPr lang="en-US" b="1" dirty="0"/>
              <a:t>Presentation name</a:t>
            </a:r>
            <a:r>
              <a:rPr lang="en-US" dirty="0"/>
              <a:t> l 00/00/20 </a:t>
            </a:r>
          </a:p>
          <a:p>
            <a:pPr lvl="4"/>
            <a:endParaRPr lang="en-GB" dirty="0"/>
          </a:p>
        </p:txBody>
      </p:sp>
    </p:spTree>
    <p:extLst>
      <p:ext uri="{BB962C8B-B14F-4D97-AF65-F5344CB8AC3E}">
        <p14:creationId xmlns:p14="http://schemas.microsoft.com/office/powerpoint/2010/main" val="1074536196"/>
      </p:ext>
    </p:extLst>
  </p:cSld>
  <p:clrMapOvr>
    <a:masterClrMapping/>
  </p:clrMapOvr>
  <p:extLst>
    <p:ext uri="{DCECCB84-F9BA-43D5-87BE-67443E8EF086}">
      <p15:sldGuideLst xmlns:p15="http://schemas.microsoft.com/office/powerpoint/2012/main">
        <p15:guide id="1" orient="horz" pos="6849">
          <p15:clr>
            <a:srgbClr val="FBAE40"/>
          </p15:clr>
        </p15:guide>
        <p15:guide id="2" orient="horz" pos="938">
          <p15:clr>
            <a:srgbClr val="FBAE40"/>
          </p15:clr>
        </p15:guide>
        <p15:guide id="3" pos="6332">
          <p15:clr>
            <a:srgbClr val="FBAE40"/>
          </p15:clr>
        </p15:guide>
        <p15:guide id="4" pos="1628">
          <p15:clr>
            <a:srgbClr val="FBAE40"/>
          </p15:clr>
        </p15:guide>
        <p15:guide id="5" pos="1676">
          <p15:clr>
            <a:srgbClr val="FBAE40"/>
          </p15:clr>
        </p15:guide>
        <p15:guide id="6" orient="horz" pos="172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and Content">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864757"/>
            <a:ext cx="18035322" cy="779780"/>
          </a:xfrm>
          <a:prstGeom prst="rect">
            <a:avLst/>
          </a:prstGeom>
        </p:spPr>
        <p:txBody>
          <a:bodyPr lIns="0" tIns="0" rIns="0" bIns="0"/>
          <a:lstStyle>
            <a:lvl1pPr>
              <a:defRPr sz="5000" b="1" i="0">
                <a:solidFill>
                  <a:srgbClr val="132741"/>
                </a:solidFill>
                <a:latin typeface="Montserrat" panose="02000505000000020004" pitchFamily="2" charset="77"/>
                <a:cs typeface="Montserrat" panose="02000505000000020004" pitchFamily="2" charset="77"/>
              </a:defRPr>
            </a:lvl1pPr>
          </a:lstStyle>
          <a:p>
            <a:r>
              <a:rPr lang="en-GB"/>
              <a:t>Click to edit Master title style</a:t>
            </a:r>
            <a:endParaRPr dirty="0"/>
          </a:p>
        </p:txBody>
      </p:sp>
      <p:sp>
        <p:nvSpPr>
          <p:cNvPr id="3" name="Holder 3"/>
          <p:cNvSpPr>
            <a:spLocks noGrp="1"/>
          </p:cNvSpPr>
          <p:nvPr>
            <p:ph type="body" idx="1" hasCustomPrompt="1"/>
          </p:nvPr>
        </p:nvSpPr>
        <p:spPr>
          <a:xfrm>
            <a:off x="2578100" y="2362751"/>
            <a:ext cx="7473206"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58" name="Text Placeholder 56">
            <a:extLst>
              <a:ext uri="{FF2B5EF4-FFF2-40B4-BE49-F238E27FC236}">
                <a16:creationId xmlns:a16="http://schemas.microsoft.com/office/drawing/2014/main" id="{1A91F221-88EC-7D46-8AB2-F081494CA784}"/>
              </a:ext>
            </a:extLst>
          </p:cNvPr>
          <p:cNvSpPr>
            <a:spLocks noGrp="1"/>
          </p:cNvSpPr>
          <p:nvPr>
            <p:ph type="body" sz="quarter" idx="13" hasCustomPrompt="1"/>
          </p:nvPr>
        </p:nvSpPr>
        <p:spPr>
          <a:xfrm>
            <a:off x="2578100" y="3053934"/>
            <a:ext cx="7473206" cy="3142333"/>
          </a:xfrm>
          <a:prstGeom prst="rect">
            <a:avLst/>
          </a:prstGeom>
        </p:spPr>
        <p:txBody>
          <a:bodyPr/>
          <a:lstStyle>
            <a:lvl1pPr marL="0" marR="0" indent="0" defTabSz="914400" eaLnBrk="1" fontAlgn="auto" latinLnBrk="0" hangingPunct="1">
              <a:lnSpc>
                <a:spcPct val="110000"/>
              </a:lnSpc>
              <a:spcBef>
                <a:spcPts val="0"/>
              </a:spcBef>
              <a:spcAft>
                <a:spcPts val="0"/>
              </a:spcAft>
              <a:buClrTx/>
              <a:buSzTx/>
              <a:buFontTx/>
              <a:buNone/>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Click to add text</a:t>
            </a:r>
          </a:p>
          <a:p>
            <a:pPr marL="0" marR="0" lvl="0" indent="0" defTabSz="914400" eaLnBrk="1" fontAlgn="auto" latinLnBrk="0" hangingPunct="1">
              <a:lnSpc>
                <a:spcPct val="120000"/>
              </a:lnSpc>
              <a:spcBef>
                <a:spcPts val="0"/>
              </a:spcBef>
              <a:spcAft>
                <a:spcPts val="0"/>
              </a:spcAft>
              <a:buClrTx/>
              <a:buSzTx/>
              <a:buFontTx/>
              <a:buNone/>
              <a:tabLst/>
              <a:defRPr/>
            </a:pPr>
            <a:r>
              <a:rPr lang="en-US" dirty="0"/>
              <a:t>Click to add text</a:t>
            </a:r>
          </a:p>
          <a:p>
            <a:pPr marL="0" marR="0" lvl="0" indent="0" defTabSz="914400" eaLnBrk="1" fontAlgn="auto" latinLnBrk="0" hangingPunct="1">
              <a:lnSpc>
                <a:spcPct val="120000"/>
              </a:lnSpc>
              <a:spcBef>
                <a:spcPts val="0"/>
              </a:spcBef>
              <a:spcAft>
                <a:spcPts val="0"/>
              </a:spcAft>
              <a:buClrTx/>
              <a:buSzTx/>
              <a:buFontTx/>
              <a:buNone/>
              <a:tabLst/>
              <a:defRPr/>
            </a:pPr>
            <a:r>
              <a:rPr lang="en-US" dirty="0"/>
              <a:t>Click to add text</a:t>
            </a:r>
          </a:p>
          <a:p>
            <a:pPr lvl="0"/>
            <a:endParaRPr lang="en-US" dirty="0"/>
          </a:p>
        </p:txBody>
      </p:sp>
      <p:sp>
        <p:nvSpPr>
          <p:cNvPr id="59" name="Holder 3">
            <a:extLst>
              <a:ext uri="{FF2B5EF4-FFF2-40B4-BE49-F238E27FC236}">
                <a16:creationId xmlns:a16="http://schemas.microsoft.com/office/drawing/2014/main" id="{844C6FBD-5D10-BE44-9B1A-873C5B5DB5E0}"/>
              </a:ext>
            </a:extLst>
          </p:cNvPr>
          <p:cNvSpPr>
            <a:spLocks noGrp="1"/>
          </p:cNvSpPr>
          <p:nvPr>
            <p:ph type="body" idx="14" hasCustomPrompt="1"/>
          </p:nvPr>
        </p:nvSpPr>
        <p:spPr>
          <a:xfrm>
            <a:off x="2578100" y="6425786"/>
            <a:ext cx="7472462"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60" name="Text Placeholder 56">
            <a:extLst>
              <a:ext uri="{FF2B5EF4-FFF2-40B4-BE49-F238E27FC236}">
                <a16:creationId xmlns:a16="http://schemas.microsoft.com/office/drawing/2014/main" id="{D39300E9-B218-014B-9AD0-6FDA953141AE}"/>
              </a:ext>
            </a:extLst>
          </p:cNvPr>
          <p:cNvSpPr>
            <a:spLocks noGrp="1"/>
          </p:cNvSpPr>
          <p:nvPr>
            <p:ph type="body" sz="quarter" idx="15" hasCustomPrompt="1"/>
          </p:nvPr>
        </p:nvSpPr>
        <p:spPr>
          <a:xfrm>
            <a:off x="2578100" y="7116970"/>
            <a:ext cx="7472462" cy="2119105"/>
          </a:xfrm>
          <a:prstGeom prst="rect">
            <a:avLst/>
          </a:prstGeom>
        </p:spPr>
        <p:txBody>
          <a:bodyPr/>
          <a:lstStyle>
            <a:lvl1pPr marL="342900" marR="0" indent="-342900" defTabSz="914400" eaLnBrk="1" fontAlgn="auto" latinLnBrk="0" hangingPunct="1">
              <a:lnSpc>
                <a:spcPct val="110000"/>
              </a:lnSpc>
              <a:spcBef>
                <a:spcPts val="0"/>
              </a:spcBef>
              <a:spcAft>
                <a:spcPts val="0"/>
              </a:spcAft>
              <a:buClr>
                <a:srgbClr val="00868C"/>
              </a:buClr>
              <a:buSzTx/>
              <a:buFont typeface="Arial" panose="020B0604020202020204" pitchFamily="34" charset="0"/>
              <a:buChar char="•"/>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Bullet</a:t>
            </a:r>
          </a:p>
          <a:p>
            <a:pPr lvl="0"/>
            <a:r>
              <a:rPr lang="en-US" dirty="0"/>
              <a:t>Bullet</a:t>
            </a:r>
          </a:p>
          <a:p>
            <a:pPr lvl="0"/>
            <a:r>
              <a:rPr lang="en-US" dirty="0"/>
              <a:t>Bullet</a:t>
            </a:r>
          </a:p>
          <a:p>
            <a:pPr marL="342900" marR="0" lvl="0" indent="-342900" defTabSz="914400" eaLnBrk="1" fontAlgn="auto" latinLnBrk="0" hangingPunct="1">
              <a:lnSpc>
                <a:spcPct val="100000"/>
              </a:lnSpc>
              <a:spcBef>
                <a:spcPts val="0"/>
              </a:spcBef>
              <a:spcAft>
                <a:spcPts val="0"/>
              </a:spcAft>
              <a:buClr>
                <a:srgbClr val="00868C"/>
              </a:buClr>
              <a:buSzTx/>
              <a:buFont typeface="Arial" panose="020B0604020202020204" pitchFamily="34" charset="0"/>
              <a:buChar char="•"/>
              <a:tabLst/>
              <a:defRPr/>
            </a:pPr>
            <a:r>
              <a:rPr lang="en-US" dirty="0"/>
              <a:t>Bullet</a:t>
            </a:r>
          </a:p>
          <a:p>
            <a:pPr lvl="0"/>
            <a:endParaRPr lang="en-US" dirty="0"/>
          </a:p>
        </p:txBody>
      </p:sp>
      <p:pic>
        <p:nvPicPr>
          <p:cNvPr id="11" name="Picture 10" descr="Logo&#10;&#10;Description automatically generated">
            <a:extLst>
              <a:ext uri="{FF2B5EF4-FFF2-40B4-BE49-F238E27FC236}">
                <a16:creationId xmlns:a16="http://schemas.microsoft.com/office/drawing/2014/main" id="{887ED503-AECE-C645-BC79-3F496BCFED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52083" y="10335195"/>
            <a:ext cx="3237071" cy="1079531"/>
          </a:xfrm>
          <a:prstGeom prst="rect">
            <a:avLst/>
          </a:prstGeom>
        </p:spPr>
      </p:pic>
    </p:spTree>
    <p:extLst>
      <p:ext uri="{BB962C8B-B14F-4D97-AF65-F5344CB8AC3E}">
        <p14:creationId xmlns:p14="http://schemas.microsoft.com/office/powerpoint/2010/main" val="39448181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6849">
          <p15:clr>
            <a:srgbClr val="FBAE40"/>
          </p15:clr>
        </p15:guide>
        <p15:guide id="2" orient="horz" pos="938">
          <p15:clr>
            <a:srgbClr val="FBAE40"/>
          </p15:clr>
        </p15:guide>
        <p15:guide id="3" pos="6332">
          <p15:clr>
            <a:srgbClr val="FBAE40"/>
          </p15:clr>
        </p15:guide>
        <p15:guide id="4" pos="1628">
          <p15:clr>
            <a:srgbClr val="FBAE40"/>
          </p15:clr>
        </p15:guide>
        <p15:guide id="5" pos="1676">
          <p15:clr>
            <a:srgbClr val="FBAE40"/>
          </p15:clr>
        </p15:guide>
        <p15:guide id="6" orient="horz" pos="172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hank you ">
    <p:bg>
      <p:bgPr>
        <a:solidFill>
          <a:schemeClr val="accent6"/>
        </a:solidFill>
        <a:effectLst/>
      </p:bgPr>
    </p:bg>
    <p:spTree>
      <p:nvGrpSpPr>
        <p:cNvPr id="1" name=""/>
        <p:cNvGrpSpPr/>
        <p:nvPr/>
      </p:nvGrpSpPr>
      <p:grpSpPr>
        <a:xfrm>
          <a:off x="0" y="0"/>
          <a:ext cx="0" cy="0"/>
          <a:chOff x="0" y="0"/>
          <a:chExt cx="0" cy="0"/>
        </a:xfrm>
      </p:grpSpPr>
      <p:pic>
        <p:nvPicPr>
          <p:cNvPr id="12" name="Picture 11" descr="A picture containing dark, black, holding, man&#10;&#10;Description automatically generated">
            <a:extLst>
              <a:ext uri="{FF2B5EF4-FFF2-40B4-BE49-F238E27FC236}">
                <a16:creationId xmlns:a16="http://schemas.microsoft.com/office/drawing/2014/main" id="{F2A803B9-DBEB-6A44-9BDB-CA39E9B90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1" y="0"/>
            <a:ext cx="20104100" cy="14646275"/>
          </a:xfrm>
          <a:prstGeom prst="rect">
            <a:avLst/>
          </a:prstGeom>
        </p:spPr>
      </p:pic>
      <p:sp>
        <p:nvSpPr>
          <p:cNvPr id="2" name="Holder 2"/>
          <p:cNvSpPr>
            <a:spLocks noGrp="1"/>
          </p:cNvSpPr>
          <p:nvPr>
            <p:ph type="title" hasCustomPrompt="1"/>
          </p:nvPr>
        </p:nvSpPr>
        <p:spPr>
          <a:xfrm>
            <a:off x="2589761" y="2987675"/>
            <a:ext cx="17227884" cy="2875547"/>
          </a:xfrm>
          <a:prstGeom prst="rect">
            <a:avLst/>
          </a:prstGeom>
        </p:spPr>
        <p:txBody>
          <a:bodyPr lIns="0" tIns="0" rIns="0" bIns="0">
            <a:noAutofit/>
          </a:bodyPr>
          <a:lstStyle>
            <a:lvl1pPr algn="l">
              <a:defRPr sz="9600" b="1" i="0">
                <a:solidFill>
                  <a:schemeClr val="bg1"/>
                </a:solidFill>
                <a:latin typeface="Montserrat" panose="02000505000000020004" pitchFamily="2" charset="77"/>
                <a:cs typeface="Montserrat" panose="02000505000000020004" pitchFamily="2" charset="77"/>
              </a:defRPr>
            </a:lvl1pPr>
          </a:lstStyle>
          <a:p>
            <a:r>
              <a:rPr lang="en-AU" dirty="0"/>
              <a:t>Thank you</a:t>
            </a:r>
            <a:endParaRPr dirty="0"/>
          </a:p>
        </p:txBody>
      </p:sp>
      <p:sp>
        <p:nvSpPr>
          <p:cNvPr id="7" name="object 9">
            <a:extLst>
              <a:ext uri="{FF2B5EF4-FFF2-40B4-BE49-F238E27FC236}">
                <a16:creationId xmlns:a16="http://schemas.microsoft.com/office/drawing/2014/main" id="{FD863556-90CC-3944-9CCB-6E51EFAAF42D}"/>
              </a:ext>
            </a:extLst>
          </p:cNvPr>
          <p:cNvSpPr/>
          <p:nvPr userDrawn="1"/>
        </p:nvSpPr>
        <p:spPr>
          <a:xfrm>
            <a:off x="18714083" y="10558145"/>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a:solidFill>
                <a:schemeClr val="bg1"/>
              </a:solidFill>
            </a:endParaRPr>
          </a:p>
        </p:txBody>
      </p:sp>
      <p:sp>
        <p:nvSpPr>
          <p:cNvPr id="8" name="Slide Number Placeholder 66">
            <a:extLst>
              <a:ext uri="{FF2B5EF4-FFF2-40B4-BE49-F238E27FC236}">
                <a16:creationId xmlns:a16="http://schemas.microsoft.com/office/drawing/2014/main" id="{ADF5C27E-60A8-854F-96AB-C2EAFC64698F}"/>
              </a:ext>
            </a:extLst>
          </p:cNvPr>
          <p:cNvSpPr>
            <a:spLocks noGrp="1"/>
          </p:cNvSpPr>
          <p:nvPr>
            <p:ph type="sldNum" sz="quarter" idx="18"/>
          </p:nvPr>
        </p:nvSpPr>
        <p:spPr>
          <a:xfrm>
            <a:off x="18714083" y="10619522"/>
            <a:ext cx="430531" cy="307777"/>
          </a:xfrm>
          <a:prstGeom prst="rect">
            <a:avLst/>
          </a:prstGeom>
        </p:spPr>
        <p:txBody>
          <a:bodyPr lIns="0" rIns="0" anchor="ctr"/>
          <a:lstStyle>
            <a:lvl1pPr algn="ctr">
              <a:defRPr sz="2000" b="1" i="0">
                <a:solidFill>
                  <a:schemeClr val="bg1"/>
                </a:solidFill>
                <a:latin typeface="Montserrat SemiBold" pitchFamily="2" charset="77"/>
              </a:defRPr>
            </a:lvl1pPr>
          </a:lstStyle>
          <a:p>
            <a:fld id="{B6F15528-21DE-4FAA-801E-634DDDAF4B2B}" type="slidenum">
              <a:rPr lang="en-AU" smtClean="0"/>
              <a:pPr/>
              <a:t>‹#›</a:t>
            </a:fld>
            <a:endParaRPr lang="en-GB" dirty="0"/>
          </a:p>
        </p:txBody>
      </p:sp>
      <p:sp>
        <p:nvSpPr>
          <p:cNvPr id="9" name="Text Placeholder 4">
            <a:extLst>
              <a:ext uri="{FF2B5EF4-FFF2-40B4-BE49-F238E27FC236}">
                <a16:creationId xmlns:a16="http://schemas.microsoft.com/office/drawing/2014/main" id="{09FFB4DD-5651-A743-9B4F-CA349B2A4AC3}"/>
              </a:ext>
            </a:extLst>
          </p:cNvPr>
          <p:cNvSpPr>
            <a:spLocks noGrp="1"/>
          </p:cNvSpPr>
          <p:nvPr>
            <p:ph type="body" sz="quarter" idx="19" hasCustomPrompt="1"/>
          </p:nvPr>
        </p:nvSpPr>
        <p:spPr>
          <a:xfrm>
            <a:off x="908050" y="10607675"/>
            <a:ext cx="7821612" cy="314325"/>
          </a:xfrm>
        </p:spPr>
        <p:txBody>
          <a:bodyPr>
            <a:noAutofit/>
          </a:bodyPr>
          <a:lstStyle>
            <a:lvl1pPr>
              <a:defRPr sz="1800">
                <a:solidFill>
                  <a:schemeClr val="bg1"/>
                </a:solidFill>
              </a:defRPr>
            </a:lvl1pPr>
            <a:lvl5pPr>
              <a:defRPr sz="1800">
                <a:solidFill>
                  <a:schemeClr val="bg1"/>
                </a:solidFill>
              </a:defRPr>
            </a:lvl5pPr>
          </a:lstStyle>
          <a:p>
            <a:pPr algn="l"/>
            <a:r>
              <a:rPr lang="en-US" b="1" dirty="0"/>
              <a:t>Presentation name</a:t>
            </a:r>
            <a:r>
              <a:rPr lang="en-US" dirty="0"/>
              <a:t> l 00/00/20 </a:t>
            </a:r>
          </a:p>
          <a:p>
            <a:pPr lvl="4"/>
            <a:endParaRPr lang="en-GB" dirty="0"/>
          </a:p>
        </p:txBody>
      </p:sp>
      <p:sp>
        <p:nvSpPr>
          <p:cNvPr id="10" name="Holder 3">
            <a:extLst>
              <a:ext uri="{FF2B5EF4-FFF2-40B4-BE49-F238E27FC236}">
                <a16:creationId xmlns:a16="http://schemas.microsoft.com/office/drawing/2014/main" id="{09A72EDB-7B36-2E40-ABA9-EA3B6937F3BA}"/>
              </a:ext>
            </a:extLst>
          </p:cNvPr>
          <p:cNvSpPr>
            <a:spLocks noGrp="1"/>
          </p:cNvSpPr>
          <p:nvPr>
            <p:ph type="body" idx="1" hasCustomPrompt="1"/>
          </p:nvPr>
        </p:nvSpPr>
        <p:spPr>
          <a:xfrm>
            <a:off x="2590505" y="7551050"/>
            <a:ext cx="7473206" cy="461665"/>
          </a:xfrm>
          <a:prstGeom prst="rect">
            <a:avLst/>
          </a:prstGeom>
        </p:spPr>
        <p:txBody>
          <a:bodyPr lIns="0" tIns="0" rIns="0" bIns="0"/>
          <a:lstStyle>
            <a:lvl1pPr>
              <a:defRPr sz="3000" b="1" i="0">
                <a:solidFill>
                  <a:schemeClr val="bg1"/>
                </a:solidFill>
                <a:latin typeface="Montserrat" panose="02000505000000020004" pitchFamily="2" charset="77"/>
              </a:defRPr>
            </a:lvl1pPr>
          </a:lstStyle>
          <a:p>
            <a:r>
              <a:rPr lang="en-GB" dirty="0"/>
              <a:t>Contact Name:</a:t>
            </a:r>
            <a:endParaRPr dirty="0"/>
          </a:p>
        </p:txBody>
      </p:sp>
      <p:sp>
        <p:nvSpPr>
          <p:cNvPr id="11" name="Text Placeholder 56">
            <a:extLst>
              <a:ext uri="{FF2B5EF4-FFF2-40B4-BE49-F238E27FC236}">
                <a16:creationId xmlns:a16="http://schemas.microsoft.com/office/drawing/2014/main" id="{C9424FA6-B673-D045-AADF-009B9DA66ADA}"/>
              </a:ext>
            </a:extLst>
          </p:cNvPr>
          <p:cNvSpPr>
            <a:spLocks noGrp="1"/>
          </p:cNvSpPr>
          <p:nvPr>
            <p:ph type="body" sz="quarter" idx="13" hasCustomPrompt="1"/>
          </p:nvPr>
        </p:nvSpPr>
        <p:spPr>
          <a:xfrm>
            <a:off x="2589761" y="8160650"/>
            <a:ext cx="5557289" cy="1837425"/>
          </a:xfrm>
          <a:prstGeom prst="rect">
            <a:avLst/>
          </a:prstGeom>
        </p:spPr>
        <p:txBody>
          <a:bodyPr lIns="0" anchor="t"/>
          <a:lstStyle>
            <a:lvl1pPr marL="0" marR="0" indent="0" defTabSz="914400" eaLnBrk="1" fontAlgn="auto" latinLnBrk="0" hangingPunct="1">
              <a:lnSpc>
                <a:spcPct val="100000"/>
              </a:lnSpc>
              <a:spcBef>
                <a:spcPts val="0"/>
              </a:spcBef>
              <a:spcAft>
                <a:spcPts val="0"/>
              </a:spcAft>
              <a:buClrTx/>
              <a:buSzTx/>
              <a:buFontTx/>
              <a:buNone/>
              <a:tabLst/>
              <a:defRPr sz="2200">
                <a:solidFill>
                  <a:schemeClr val="bg1"/>
                </a:solidFill>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r>
              <a:rPr lang="en-GB" dirty="0"/>
              <a:t>Phone: +44 (0) 77940700000</a:t>
            </a:r>
          </a:p>
          <a:p>
            <a:endParaRPr lang="en-GB" dirty="0"/>
          </a:p>
          <a:p>
            <a:r>
              <a:rPr lang="en-GB" dirty="0"/>
              <a:t>Email: </a:t>
            </a:r>
            <a:r>
              <a:rPr lang="en-GB" dirty="0" err="1"/>
              <a:t>here@spamhaus.org</a:t>
            </a:r>
            <a:endParaRPr lang="en-GB" dirty="0"/>
          </a:p>
          <a:p>
            <a:endParaRPr lang="en-GB" dirty="0"/>
          </a:p>
          <a:p>
            <a:r>
              <a:rPr lang="en-GB" dirty="0"/>
              <a:t>Website: </a:t>
            </a:r>
            <a:r>
              <a:rPr lang="en-GB" dirty="0" err="1"/>
              <a:t>www.spamhaus.org</a:t>
            </a:r>
            <a:endParaRPr lang="en-GB" dirty="0"/>
          </a:p>
        </p:txBody>
      </p:sp>
      <p:pic>
        <p:nvPicPr>
          <p:cNvPr id="22" name="Picture 21" descr="A picture containing drawing&#10;&#10;Description automatically generated">
            <a:extLst>
              <a:ext uri="{FF2B5EF4-FFF2-40B4-BE49-F238E27FC236}">
                <a16:creationId xmlns:a16="http://schemas.microsoft.com/office/drawing/2014/main" id="{DFF3CFC4-5914-C24F-8D39-96DC156BA2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8366" y="8190361"/>
            <a:ext cx="499284" cy="499286"/>
          </a:xfrm>
          <a:prstGeom prst="rect">
            <a:avLst/>
          </a:prstGeom>
        </p:spPr>
      </p:pic>
      <p:pic>
        <p:nvPicPr>
          <p:cNvPr id="30" name="Picture 29" descr="A picture containing drawing, window&#10;&#10;Description automatically generated">
            <a:extLst>
              <a:ext uri="{FF2B5EF4-FFF2-40B4-BE49-F238E27FC236}">
                <a16:creationId xmlns:a16="http://schemas.microsoft.com/office/drawing/2014/main" id="{7D9BF42C-0B76-C342-BBA1-BA6F66C72B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29656" y="9504340"/>
            <a:ext cx="499284" cy="493735"/>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CEEE5398-A2D6-624B-A726-D302F29EAE2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29052" y="8819240"/>
            <a:ext cx="499285" cy="4992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DEAC5335-F3EE-F04F-93EE-4165512A585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23364" y="8129199"/>
            <a:ext cx="504226" cy="504226"/>
          </a:xfrm>
          <a:prstGeom prst="rect">
            <a:avLst/>
          </a:prstGeom>
        </p:spPr>
      </p:pic>
      <p:sp>
        <p:nvSpPr>
          <p:cNvPr id="13" name="Text Placeholder 56">
            <a:extLst>
              <a:ext uri="{FF2B5EF4-FFF2-40B4-BE49-F238E27FC236}">
                <a16:creationId xmlns:a16="http://schemas.microsoft.com/office/drawing/2014/main" id="{A4D68F9E-B8A0-E24C-AAA4-3ABB56CF3B8F}"/>
              </a:ext>
            </a:extLst>
          </p:cNvPr>
          <p:cNvSpPr>
            <a:spLocks noGrp="1"/>
          </p:cNvSpPr>
          <p:nvPr>
            <p:ph type="body" sz="quarter" idx="20" hasCustomPrompt="1"/>
          </p:nvPr>
        </p:nvSpPr>
        <p:spPr>
          <a:xfrm>
            <a:off x="9342253" y="8160650"/>
            <a:ext cx="5557289" cy="1837425"/>
          </a:xfrm>
          <a:prstGeom prst="rect">
            <a:avLst/>
          </a:prstGeom>
        </p:spPr>
        <p:txBody>
          <a:bodyPr lIns="0" anchor="t"/>
          <a:lstStyle>
            <a:lvl1pPr marL="0" marR="0" indent="0" defTabSz="914400" eaLnBrk="1" fontAlgn="auto" latinLnBrk="0" hangingPunct="1">
              <a:lnSpc>
                <a:spcPct val="130000"/>
              </a:lnSpc>
              <a:spcBef>
                <a:spcPts val="0"/>
              </a:spcBef>
              <a:spcAft>
                <a:spcPts val="0"/>
              </a:spcAft>
              <a:buClrTx/>
              <a:buSzTx/>
              <a:buFontTx/>
              <a:buNone/>
              <a:tabLst/>
              <a:defRPr sz="2200">
                <a:solidFill>
                  <a:schemeClr val="bg1"/>
                </a:solidFill>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r>
              <a:rPr lang="en-GB" dirty="0"/>
              <a:t>Address: The </a:t>
            </a:r>
            <a:r>
              <a:rPr lang="en-GB" dirty="0" err="1"/>
              <a:t>Spamhaus</a:t>
            </a:r>
            <a:r>
              <a:rPr lang="en-GB" dirty="0"/>
              <a:t> Project, SLU</a:t>
            </a:r>
          </a:p>
          <a:p>
            <a:r>
              <a:rPr lang="en-GB" dirty="0"/>
              <a:t>Av. </a:t>
            </a:r>
            <a:r>
              <a:rPr lang="en-GB" dirty="0" err="1"/>
              <a:t>Princep</a:t>
            </a:r>
            <a:r>
              <a:rPr lang="en-GB" dirty="0"/>
              <a:t> </a:t>
            </a:r>
            <a:r>
              <a:rPr lang="en-GB" dirty="0" err="1"/>
              <a:t>Benlloch</a:t>
            </a:r>
            <a:r>
              <a:rPr lang="en-GB" dirty="0"/>
              <a:t> 26-30</a:t>
            </a:r>
          </a:p>
          <a:p>
            <a:r>
              <a:rPr lang="en-GB" dirty="0" err="1"/>
              <a:t>Edifici</a:t>
            </a:r>
            <a:r>
              <a:rPr lang="en-GB" dirty="0"/>
              <a:t> </a:t>
            </a:r>
            <a:r>
              <a:rPr lang="en-GB" dirty="0" err="1"/>
              <a:t>Rabassa</a:t>
            </a:r>
            <a:r>
              <a:rPr lang="en-GB" dirty="0"/>
              <a:t> 2a planta</a:t>
            </a:r>
          </a:p>
          <a:p>
            <a:pPr marL="0" marR="0" lvl="0" indent="0" defTabSz="914400" eaLnBrk="1" fontAlgn="auto" latinLnBrk="0" hangingPunct="1">
              <a:lnSpc>
                <a:spcPct val="130000"/>
              </a:lnSpc>
              <a:spcBef>
                <a:spcPts val="0"/>
              </a:spcBef>
              <a:spcAft>
                <a:spcPts val="0"/>
              </a:spcAft>
              <a:buClrTx/>
              <a:buSzTx/>
              <a:buFontTx/>
              <a:buNone/>
              <a:tabLst/>
              <a:defRPr/>
            </a:pPr>
            <a:r>
              <a:rPr lang="en-GB" dirty="0"/>
              <a:t>Andorra la Vella AD500, Andorra</a:t>
            </a:r>
          </a:p>
          <a:p>
            <a:endParaRPr lang="en-GB" dirty="0"/>
          </a:p>
        </p:txBody>
      </p:sp>
    </p:spTree>
    <p:extLst>
      <p:ext uri="{BB962C8B-B14F-4D97-AF65-F5344CB8AC3E}">
        <p14:creationId xmlns:p14="http://schemas.microsoft.com/office/powerpoint/2010/main" val="3442631258"/>
      </p:ext>
    </p:extLst>
  </p:cSld>
  <p:clrMapOvr>
    <a:masterClrMapping/>
  </p:clrMapOvr>
  <p:extLst>
    <p:ext uri="{DCECCB84-F9BA-43D5-87BE-67443E8EF086}">
      <p15:sldGuideLst xmlns:p15="http://schemas.microsoft.com/office/powerpoint/2012/main">
        <p15:guide id="1" orient="horz" pos="684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709AA3-CA96-4440-A63C-7C3F896931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5250" y="2116245"/>
            <a:ext cx="4876800" cy="7076859"/>
          </a:xfrm>
          <a:prstGeom prst="rect">
            <a:avLst/>
          </a:prstGeom>
        </p:spPr>
      </p:pic>
      <p:sp>
        <p:nvSpPr>
          <p:cNvPr id="14" name="Text Placeholder 13">
            <a:extLst>
              <a:ext uri="{FF2B5EF4-FFF2-40B4-BE49-F238E27FC236}">
                <a16:creationId xmlns:a16="http://schemas.microsoft.com/office/drawing/2014/main" id="{821D14E1-3FB0-534C-A647-693879970DFF}"/>
              </a:ext>
            </a:extLst>
          </p:cNvPr>
          <p:cNvSpPr>
            <a:spLocks noGrp="1"/>
          </p:cNvSpPr>
          <p:nvPr>
            <p:ph type="body" sz="quarter" idx="10" hasCustomPrompt="1"/>
          </p:nvPr>
        </p:nvSpPr>
        <p:spPr>
          <a:xfrm>
            <a:off x="1034388" y="5355836"/>
            <a:ext cx="9017000" cy="1749051"/>
          </a:xfrm>
          <a:prstGeom prst="rect">
            <a:avLst/>
          </a:prstGeom>
        </p:spPr>
        <p:txBody>
          <a:bodyPr lIns="0"/>
          <a:lstStyle>
            <a:lvl1pPr>
              <a:defRPr sz="3700" b="0" i="0">
                <a:latin typeface="Montserrat" panose="02000505000000020004" pitchFamily="2" charset="77"/>
              </a:defRPr>
            </a:lvl1pPr>
            <a:lvl2pPr>
              <a:defRPr sz="3700">
                <a:latin typeface="Montserrat" panose="02000505000000020004" pitchFamily="2" charset="77"/>
              </a:defRPr>
            </a:lvl2pPr>
            <a:lvl3pPr>
              <a:defRPr sz="3700">
                <a:latin typeface="Montserrat" panose="02000505000000020004" pitchFamily="2" charset="77"/>
              </a:defRPr>
            </a:lvl3pPr>
            <a:lvl4pPr>
              <a:defRPr sz="3700">
                <a:latin typeface="Montserrat" panose="02000505000000020004" pitchFamily="2" charset="77"/>
              </a:defRPr>
            </a:lvl4pPr>
            <a:lvl5pPr>
              <a:defRPr sz="3700">
                <a:latin typeface="Montserrat" panose="02000505000000020004" pitchFamily="2" charset="77"/>
              </a:defRPr>
            </a:lvl5pPr>
          </a:lstStyle>
          <a:p>
            <a:pPr lvl="0"/>
            <a:r>
              <a:rPr lang="en-US" dirty="0"/>
              <a:t>Sub title is here</a:t>
            </a:r>
          </a:p>
        </p:txBody>
      </p:sp>
      <p:pic>
        <p:nvPicPr>
          <p:cNvPr id="10" name="Picture 9">
            <a:extLst>
              <a:ext uri="{FF2B5EF4-FFF2-40B4-BE49-F238E27FC236}">
                <a16:creationId xmlns:a16="http://schemas.microsoft.com/office/drawing/2014/main" id="{27E10152-011C-F84C-B1A7-6A6A31363E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7331075"/>
            <a:ext cx="20102424" cy="3978275"/>
          </a:xfrm>
          <a:prstGeom prst="rect">
            <a:avLst/>
          </a:prstGeom>
        </p:spPr>
      </p:pic>
      <p:sp>
        <p:nvSpPr>
          <p:cNvPr id="6" name="Holder 2">
            <a:extLst>
              <a:ext uri="{FF2B5EF4-FFF2-40B4-BE49-F238E27FC236}">
                <a16:creationId xmlns:a16="http://schemas.microsoft.com/office/drawing/2014/main" id="{1939D803-527B-314A-84E3-35D7B841EA0F}"/>
              </a:ext>
            </a:extLst>
          </p:cNvPr>
          <p:cNvSpPr>
            <a:spLocks noGrp="1"/>
          </p:cNvSpPr>
          <p:nvPr>
            <p:ph type="ctrTitle" hasCustomPrompt="1"/>
          </p:nvPr>
        </p:nvSpPr>
        <p:spPr>
          <a:xfrm>
            <a:off x="1034388" y="2225675"/>
            <a:ext cx="9017662" cy="2743200"/>
          </a:xfrm>
          <a:prstGeom prst="rect">
            <a:avLst/>
          </a:prstGeom>
        </p:spPr>
        <p:txBody>
          <a:bodyPr wrap="square" lIns="0" tIns="0" rIns="0" bIns="0">
            <a:normAutofit/>
          </a:bodyPr>
          <a:lstStyle>
            <a:lvl1pPr marL="0" marR="0" indent="0" defTabSz="914400" eaLnBrk="1" fontAlgn="auto" latinLnBrk="0" hangingPunct="1">
              <a:lnSpc>
                <a:spcPct val="100000"/>
              </a:lnSpc>
              <a:spcBef>
                <a:spcPts val="0"/>
              </a:spcBef>
              <a:spcAft>
                <a:spcPts val="0"/>
              </a:spcAft>
              <a:buClrTx/>
              <a:buSzTx/>
              <a:buFontTx/>
              <a:buNone/>
              <a:tabLst/>
              <a:defRPr sz="8000" b="1" i="0">
                <a:solidFill>
                  <a:srgbClr val="142741"/>
                </a:solidFill>
                <a:latin typeface="Montserrat" panose="02000505000000020004" pitchFamily="2" charset="77"/>
                <a:ea typeface="Montserrat" panose="02000505000000020004" pitchFamily="2" charset="77"/>
                <a:cs typeface="Montserrat" panose="02000505000000020004" pitchFamily="2" charset="77"/>
              </a:defRPr>
            </a:lvl1pPr>
          </a:lstStyle>
          <a:p>
            <a:r>
              <a:rPr lang="en-US" dirty="0"/>
              <a:t>Presentation Template Style</a:t>
            </a:r>
            <a:endParaRPr dirty="0"/>
          </a:p>
        </p:txBody>
      </p:sp>
    </p:spTree>
    <p:extLst>
      <p:ext uri="{BB962C8B-B14F-4D97-AF65-F5344CB8AC3E}">
        <p14:creationId xmlns:p14="http://schemas.microsoft.com/office/powerpoint/2010/main" val="3787379483"/>
      </p:ext>
    </p:extLst>
  </p:cSld>
  <p:clrMapOvr>
    <a:masterClrMapping/>
  </p:clrMapOvr>
  <p:extLst>
    <p:ext uri="{DCECCB84-F9BA-43D5-87BE-67443E8EF086}">
      <p15:sldGuideLst xmlns:p15="http://schemas.microsoft.com/office/powerpoint/2012/main">
        <p15:guide id="1" pos="637">
          <p15:clr>
            <a:srgbClr val="FBAE40"/>
          </p15:clr>
        </p15:guide>
        <p15:guide id="2" pos="1202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21D14E1-3FB0-534C-A647-693879970DFF}"/>
              </a:ext>
            </a:extLst>
          </p:cNvPr>
          <p:cNvSpPr>
            <a:spLocks noGrp="1"/>
          </p:cNvSpPr>
          <p:nvPr>
            <p:ph type="body" sz="quarter" idx="10" hasCustomPrompt="1"/>
          </p:nvPr>
        </p:nvSpPr>
        <p:spPr>
          <a:xfrm>
            <a:off x="1034388" y="5355836"/>
            <a:ext cx="9017000" cy="1749051"/>
          </a:xfrm>
          <a:prstGeom prst="rect">
            <a:avLst/>
          </a:prstGeom>
        </p:spPr>
        <p:txBody>
          <a:bodyPr lIns="0"/>
          <a:lstStyle>
            <a:lvl1pPr>
              <a:defRPr sz="3700" b="0" i="0">
                <a:latin typeface="Montserrat" panose="02000505000000020004" pitchFamily="2" charset="77"/>
              </a:defRPr>
            </a:lvl1pPr>
            <a:lvl2pPr>
              <a:defRPr sz="3700">
                <a:latin typeface="Montserrat" panose="02000505000000020004" pitchFamily="2" charset="77"/>
              </a:defRPr>
            </a:lvl2pPr>
            <a:lvl3pPr>
              <a:defRPr sz="3700">
                <a:latin typeface="Montserrat" panose="02000505000000020004" pitchFamily="2" charset="77"/>
              </a:defRPr>
            </a:lvl3pPr>
            <a:lvl4pPr>
              <a:defRPr sz="3700">
                <a:latin typeface="Montserrat" panose="02000505000000020004" pitchFamily="2" charset="77"/>
              </a:defRPr>
            </a:lvl4pPr>
            <a:lvl5pPr>
              <a:defRPr sz="3700">
                <a:latin typeface="Montserrat" panose="02000505000000020004" pitchFamily="2" charset="77"/>
              </a:defRPr>
            </a:lvl5pPr>
          </a:lstStyle>
          <a:p>
            <a:pPr lvl="0"/>
            <a:r>
              <a:rPr lang="en-US" dirty="0"/>
              <a:t>Sub title is here</a:t>
            </a:r>
          </a:p>
        </p:txBody>
      </p:sp>
      <p:pic>
        <p:nvPicPr>
          <p:cNvPr id="8" name="Picture 7" descr="A close up of a logo&#10;&#10;Description automatically generated">
            <a:extLst>
              <a:ext uri="{FF2B5EF4-FFF2-40B4-BE49-F238E27FC236}">
                <a16:creationId xmlns:a16="http://schemas.microsoft.com/office/drawing/2014/main" id="{35BC2153-4823-EA4A-B488-343880DC83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3492" y="1318451"/>
            <a:ext cx="9199245" cy="9199245"/>
          </a:xfrm>
          <a:prstGeom prst="rect">
            <a:avLst/>
          </a:prstGeom>
        </p:spPr>
      </p:pic>
      <p:pic>
        <p:nvPicPr>
          <p:cNvPr id="11" name="Picture 10">
            <a:extLst>
              <a:ext uri="{FF2B5EF4-FFF2-40B4-BE49-F238E27FC236}">
                <a16:creationId xmlns:a16="http://schemas.microsoft.com/office/drawing/2014/main" id="{04FB2C58-4C2E-5541-8350-2696B72B26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7331075"/>
            <a:ext cx="20102424" cy="3978275"/>
          </a:xfrm>
          <a:prstGeom prst="rect">
            <a:avLst/>
          </a:prstGeom>
        </p:spPr>
      </p:pic>
      <p:sp>
        <p:nvSpPr>
          <p:cNvPr id="6" name="Holder 2">
            <a:extLst>
              <a:ext uri="{FF2B5EF4-FFF2-40B4-BE49-F238E27FC236}">
                <a16:creationId xmlns:a16="http://schemas.microsoft.com/office/drawing/2014/main" id="{77CD32F3-B4E8-CF47-8134-D269FAE74E14}"/>
              </a:ext>
            </a:extLst>
          </p:cNvPr>
          <p:cNvSpPr>
            <a:spLocks noGrp="1"/>
          </p:cNvSpPr>
          <p:nvPr>
            <p:ph type="ctrTitle" hasCustomPrompt="1"/>
          </p:nvPr>
        </p:nvSpPr>
        <p:spPr>
          <a:xfrm>
            <a:off x="1034388" y="2225675"/>
            <a:ext cx="9017662" cy="2743200"/>
          </a:xfrm>
          <a:prstGeom prst="rect">
            <a:avLst/>
          </a:prstGeom>
        </p:spPr>
        <p:txBody>
          <a:bodyPr wrap="square" lIns="0" tIns="0" rIns="0" bIns="0">
            <a:normAutofit/>
          </a:bodyPr>
          <a:lstStyle>
            <a:lvl1pPr marL="0" marR="0" indent="0" defTabSz="914400" eaLnBrk="1" fontAlgn="auto" latinLnBrk="0" hangingPunct="1">
              <a:lnSpc>
                <a:spcPct val="100000"/>
              </a:lnSpc>
              <a:spcBef>
                <a:spcPts val="0"/>
              </a:spcBef>
              <a:spcAft>
                <a:spcPts val="0"/>
              </a:spcAft>
              <a:buClrTx/>
              <a:buSzTx/>
              <a:buFontTx/>
              <a:buNone/>
              <a:tabLst/>
              <a:defRPr sz="8000" b="1" i="0">
                <a:solidFill>
                  <a:srgbClr val="142741"/>
                </a:solidFill>
                <a:latin typeface="Montserrat" panose="02000505000000020004" pitchFamily="2" charset="77"/>
                <a:ea typeface="Montserrat" panose="02000505000000020004" pitchFamily="2" charset="77"/>
                <a:cs typeface="Montserrat" panose="02000505000000020004" pitchFamily="2" charset="77"/>
              </a:defRPr>
            </a:lvl1pPr>
          </a:lstStyle>
          <a:p>
            <a:r>
              <a:rPr lang="en-US" dirty="0"/>
              <a:t>Presentation Template Style</a:t>
            </a:r>
            <a:endParaRPr dirty="0"/>
          </a:p>
        </p:txBody>
      </p:sp>
    </p:spTree>
    <p:extLst>
      <p:ext uri="{BB962C8B-B14F-4D97-AF65-F5344CB8AC3E}">
        <p14:creationId xmlns:p14="http://schemas.microsoft.com/office/powerpoint/2010/main" val="668156965"/>
      </p:ext>
    </p:extLst>
  </p:cSld>
  <p:clrMapOvr>
    <a:masterClrMapping/>
  </p:clrMapOvr>
  <p:extLst>
    <p:ext uri="{DCECCB84-F9BA-43D5-87BE-67443E8EF086}">
      <p15:sldGuideLst xmlns:p15="http://schemas.microsoft.com/office/powerpoint/2012/main">
        <p15:guide id="1" pos="637">
          <p15:clr>
            <a:srgbClr val="FBAE40"/>
          </p15:clr>
        </p15:guide>
        <p15:guide id="2" pos="1202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21D14E1-3FB0-534C-A647-693879970DFF}"/>
              </a:ext>
            </a:extLst>
          </p:cNvPr>
          <p:cNvSpPr>
            <a:spLocks noGrp="1"/>
          </p:cNvSpPr>
          <p:nvPr>
            <p:ph type="body" sz="quarter" idx="10" hasCustomPrompt="1"/>
          </p:nvPr>
        </p:nvSpPr>
        <p:spPr>
          <a:xfrm>
            <a:off x="1034388" y="5355836"/>
            <a:ext cx="9017000" cy="1749051"/>
          </a:xfrm>
          <a:prstGeom prst="rect">
            <a:avLst/>
          </a:prstGeom>
        </p:spPr>
        <p:txBody>
          <a:bodyPr lIns="0"/>
          <a:lstStyle>
            <a:lvl1pPr>
              <a:defRPr sz="3700" b="0" i="0">
                <a:latin typeface="Montserrat" panose="02000505000000020004" pitchFamily="2" charset="77"/>
              </a:defRPr>
            </a:lvl1pPr>
            <a:lvl2pPr>
              <a:defRPr sz="3700">
                <a:latin typeface="Montserrat" panose="02000505000000020004" pitchFamily="2" charset="77"/>
              </a:defRPr>
            </a:lvl2pPr>
            <a:lvl3pPr>
              <a:defRPr sz="3700">
                <a:latin typeface="Montserrat" panose="02000505000000020004" pitchFamily="2" charset="77"/>
              </a:defRPr>
            </a:lvl3pPr>
            <a:lvl4pPr>
              <a:defRPr sz="3700">
                <a:latin typeface="Montserrat" panose="02000505000000020004" pitchFamily="2" charset="77"/>
              </a:defRPr>
            </a:lvl4pPr>
            <a:lvl5pPr>
              <a:defRPr sz="3700">
                <a:latin typeface="Montserrat" panose="02000505000000020004" pitchFamily="2" charset="77"/>
              </a:defRPr>
            </a:lvl5pPr>
          </a:lstStyle>
          <a:p>
            <a:pPr lvl="0"/>
            <a:r>
              <a:rPr lang="en-US" dirty="0"/>
              <a:t>Sub title is here</a:t>
            </a:r>
          </a:p>
        </p:txBody>
      </p:sp>
      <p:pic>
        <p:nvPicPr>
          <p:cNvPr id="9" name="Picture 8" descr="A close up of a sign&#10;&#10;Description automatically generated">
            <a:extLst>
              <a:ext uri="{FF2B5EF4-FFF2-40B4-BE49-F238E27FC236}">
                <a16:creationId xmlns:a16="http://schemas.microsoft.com/office/drawing/2014/main" id="{E31ED38D-9BD7-3243-86CE-15D1FAC044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6450" y="1158875"/>
            <a:ext cx="8382000" cy="8382000"/>
          </a:xfrm>
          <a:prstGeom prst="rect">
            <a:avLst/>
          </a:prstGeom>
        </p:spPr>
      </p:pic>
      <p:pic>
        <p:nvPicPr>
          <p:cNvPr id="11" name="Picture 10">
            <a:extLst>
              <a:ext uri="{FF2B5EF4-FFF2-40B4-BE49-F238E27FC236}">
                <a16:creationId xmlns:a16="http://schemas.microsoft.com/office/drawing/2014/main" id="{19C59D1D-B6A5-7145-A36D-67C0B9FA15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7331075"/>
            <a:ext cx="20102424" cy="3978275"/>
          </a:xfrm>
          <a:prstGeom prst="rect">
            <a:avLst/>
          </a:prstGeom>
        </p:spPr>
      </p:pic>
      <p:sp>
        <p:nvSpPr>
          <p:cNvPr id="6" name="Holder 2">
            <a:extLst>
              <a:ext uri="{FF2B5EF4-FFF2-40B4-BE49-F238E27FC236}">
                <a16:creationId xmlns:a16="http://schemas.microsoft.com/office/drawing/2014/main" id="{9F5898B1-2EA1-D847-B401-46A7923FBFBD}"/>
              </a:ext>
            </a:extLst>
          </p:cNvPr>
          <p:cNvSpPr>
            <a:spLocks noGrp="1"/>
          </p:cNvSpPr>
          <p:nvPr>
            <p:ph type="ctrTitle" hasCustomPrompt="1"/>
          </p:nvPr>
        </p:nvSpPr>
        <p:spPr>
          <a:xfrm>
            <a:off x="1034388" y="2225675"/>
            <a:ext cx="9017662" cy="2743200"/>
          </a:xfrm>
          <a:prstGeom prst="rect">
            <a:avLst/>
          </a:prstGeom>
        </p:spPr>
        <p:txBody>
          <a:bodyPr wrap="square" lIns="0" tIns="0" rIns="0" bIns="0">
            <a:normAutofit/>
          </a:bodyPr>
          <a:lstStyle>
            <a:lvl1pPr marL="0" marR="0" indent="0" defTabSz="914400" eaLnBrk="1" fontAlgn="auto" latinLnBrk="0" hangingPunct="1">
              <a:lnSpc>
                <a:spcPct val="100000"/>
              </a:lnSpc>
              <a:spcBef>
                <a:spcPts val="0"/>
              </a:spcBef>
              <a:spcAft>
                <a:spcPts val="0"/>
              </a:spcAft>
              <a:buClrTx/>
              <a:buSzTx/>
              <a:buFontTx/>
              <a:buNone/>
              <a:tabLst/>
              <a:defRPr sz="8000" b="1" i="0">
                <a:solidFill>
                  <a:srgbClr val="142741"/>
                </a:solidFill>
                <a:latin typeface="Montserrat" panose="02000505000000020004" pitchFamily="2" charset="77"/>
                <a:ea typeface="Montserrat" panose="02000505000000020004" pitchFamily="2" charset="77"/>
                <a:cs typeface="Montserrat" panose="02000505000000020004" pitchFamily="2" charset="77"/>
              </a:defRPr>
            </a:lvl1pPr>
          </a:lstStyle>
          <a:p>
            <a:r>
              <a:rPr lang="en-US" dirty="0"/>
              <a:t>Presentation Template Style</a:t>
            </a:r>
            <a:endParaRPr dirty="0"/>
          </a:p>
        </p:txBody>
      </p:sp>
    </p:spTree>
    <p:extLst>
      <p:ext uri="{BB962C8B-B14F-4D97-AF65-F5344CB8AC3E}">
        <p14:creationId xmlns:p14="http://schemas.microsoft.com/office/powerpoint/2010/main" val="1373895844"/>
      </p:ext>
    </p:extLst>
  </p:cSld>
  <p:clrMapOvr>
    <a:masterClrMapping/>
  </p:clrMapOvr>
  <p:extLst>
    <p:ext uri="{DCECCB84-F9BA-43D5-87BE-67443E8EF086}">
      <p15:sldGuideLst xmlns:p15="http://schemas.microsoft.com/office/powerpoint/2012/main">
        <p15:guide id="1" pos="637">
          <p15:clr>
            <a:srgbClr val="FBAE40"/>
          </p15:clr>
        </p15:guide>
        <p15:guide id="2" pos="1202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21D14E1-3FB0-534C-A647-693879970DFF}"/>
              </a:ext>
            </a:extLst>
          </p:cNvPr>
          <p:cNvSpPr>
            <a:spLocks noGrp="1"/>
          </p:cNvSpPr>
          <p:nvPr>
            <p:ph type="body" sz="quarter" idx="10" hasCustomPrompt="1"/>
          </p:nvPr>
        </p:nvSpPr>
        <p:spPr>
          <a:xfrm>
            <a:off x="1034388" y="5355836"/>
            <a:ext cx="9017000" cy="1749051"/>
          </a:xfrm>
          <a:prstGeom prst="rect">
            <a:avLst/>
          </a:prstGeom>
        </p:spPr>
        <p:txBody>
          <a:bodyPr lIns="0"/>
          <a:lstStyle>
            <a:lvl1pPr>
              <a:defRPr sz="3700" b="0" i="0">
                <a:latin typeface="Montserrat" panose="02000505000000020004" pitchFamily="2" charset="77"/>
              </a:defRPr>
            </a:lvl1pPr>
            <a:lvl2pPr>
              <a:defRPr sz="3700">
                <a:latin typeface="Montserrat" panose="02000505000000020004" pitchFamily="2" charset="77"/>
              </a:defRPr>
            </a:lvl2pPr>
            <a:lvl3pPr>
              <a:defRPr sz="3700">
                <a:latin typeface="Montserrat" panose="02000505000000020004" pitchFamily="2" charset="77"/>
              </a:defRPr>
            </a:lvl3pPr>
            <a:lvl4pPr>
              <a:defRPr sz="3700">
                <a:latin typeface="Montserrat" panose="02000505000000020004" pitchFamily="2" charset="77"/>
              </a:defRPr>
            </a:lvl4pPr>
            <a:lvl5pPr>
              <a:defRPr sz="3700">
                <a:latin typeface="Montserrat" panose="02000505000000020004" pitchFamily="2" charset="77"/>
              </a:defRPr>
            </a:lvl5pPr>
          </a:lstStyle>
          <a:p>
            <a:pPr lvl="0"/>
            <a:r>
              <a:rPr lang="en-US" dirty="0"/>
              <a:t>Sub title is here</a:t>
            </a:r>
          </a:p>
        </p:txBody>
      </p:sp>
      <p:pic>
        <p:nvPicPr>
          <p:cNvPr id="8" name="Picture 7" descr="A picture containing headdress, helmet, clothing&#10;&#10;Description automatically generated">
            <a:extLst>
              <a:ext uri="{FF2B5EF4-FFF2-40B4-BE49-F238E27FC236}">
                <a16:creationId xmlns:a16="http://schemas.microsoft.com/office/drawing/2014/main" id="{3A571C73-B632-CD46-9DF3-8AFCBE4344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3450" y="1087783"/>
            <a:ext cx="8839200" cy="8839200"/>
          </a:xfrm>
          <a:prstGeom prst="rect">
            <a:avLst/>
          </a:prstGeom>
        </p:spPr>
      </p:pic>
      <p:sp>
        <p:nvSpPr>
          <p:cNvPr id="10" name="Holder 2">
            <a:extLst>
              <a:ext uri="{FF2B5EF4-FFF2-40B4-BE49-F238E27FC236}">
                <a16:creationId xmlns:a16="http://schemas.microsoft.com/office/drawing/2014/main" id="{C51497A2-40A1-F44F-AB99-FD1EC0B1D5D4}"/>
              </a:ext>
            </a:extLst>
          </p:cNvPr>
          <p:cNvSpPr>
            <a:spLocks noGrp="1"/>
          </p:cNvSpPr>
          <p:nvPr>
            <p:ph type="ctrTitle" hasCustomPrompt="1"/>
          </p:nvPr>
        </p:nvSpPr>
        <p:spPr>
          <a:xfrm>
            <a:off x="1034388" y="2225675"/>
            <a:ext cx="9017662" cy="2743200"/>
          </a:xfrm>
          <a:prstGeom prst="rect">
            <a:avLst/>
          </a:prstGeom>
        </p:spPr>
        <p:txBody>
          <a:bodyPr wrap="square" lIns="0" tIns="0" rIns="0" bIns="0">
            <a:normAutofit/>
          </a:bodyPr>
          <a:lstStyle>
            <a:lvl1pPr marL="0" marR="0" indent="0" defTabSz="914400" eaLnBrk="1" fontAlgn="auto" latinLnBrk="0" hangingPunct="1">
              <a:lnSpc>
                <a:spcPct val="100000"/>
              </a:lnSpc>
              <a:spcBef>
                <a:spcPts val="0"/>
              </a:spcBef>
              <a:spcAft>
                <a:spcPts val="0"/>
              </a:spcAft>
              <a:buClrTx/>
              <a:buSzTx/>
              <a:buFontTx/>
              <a:buNone/>
              <a:tabLst/>
              <a:defRPr sz="8000" b="1" i="0">
                <a:solidFill>
                  <a:srgbClr val="142741"/>
                </a:solidFill>
                <a:latin typeface="Montserrat" panose="02000505000000020004" pitchFamily="2" charset="77"/>
                <a:ea typeface="Montserrat" panose="02000505000000020004" pitchFamily="2" charset="77"/>
                <a:cs typeface="Montserrat" panose="02000505000000020004" pitchFamily="2" charset="77"/>
              </a:defRPr>
            </a:lvl1pPr>
          </a:lstStyle>
          <a:p>
            <a:r>
              <a:rPr lang="en-US" dirty="0"/>
              <a:t>Presentation Template Style</a:t>
            </a:r>
            <a:endParaRPr dirty="0"/>
          </a:p>
        </p:txBody>
      </p:sp>
      <p:pic>
        <p:nvPicPr>
          <p:cNvPr id="6" name="Picture 5">
            <a:extLst>
              <a:ext uri="{FF2B5EF4-FFF2-40B4-BE49-F238E27FC236}">
                <a16:creationId xmlns:a16="http://schemas.microsoft.com/office/drawing/2014/main" id="{5C0EDD56-17E9-C643-AFF8-7005D71364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7331075"/>
            <a:ext cx="20102424" cy="3978275"/>
          </a:xfrm>
          <a:prstGeom prst="rect">
            <a:avLst/>
          </a:prstGeom>
        </p:spPr>
      </p:pic>
    </p:spTree>
    <p:extLst>
      <p:ext uri="{BB962C8B-B14F-4D97-AF65-F5344CB8AC3E}">
        <p14:creationId xmlns:p14="http://schemas.microsoft.com/office/powerpoint/2010/main" val="3860737126"/>
      </p:ext>
    </p:extLst>
  </p:cSld>
  <p:clrMapOvr>
    <a:masterClrMapping/>
  </p:clrMapOvr>
  <p:extLst>
    <p:ext uri="{DCECCB84-F9BA-43D5-87BE-67443E8EF086}">
      <p15:sldGuideLst xmlns:p15="http://schemas.microsoft.com/office/powerpoint/2012/main">
        <p15:guide id="1" pos="637">
          <p15:clr>
            <a:srgbClr val="FBAE40"/>
          </p15:clr>
        </p15:guide>
        <p15:guide id="2" pos="1202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21D14E1-3FB0-534C-A647-693879970DFF}"/>
              </a:ext>
            </a:extLst>
          </p:cNvPr>
          <p:cNvSpPr>
            <a:spLocks noGrp="1"/>
          </p:cNvSpPr>
          <p:nvPr>
            <p:ph type="body" sz="quarter" idx="10" hasCustomPrompt="1"/>
          </p:nvPr>
        </p:nvSpPr>
        <p:spPr>
          <a:xfrm>
            <a:off x="1034388" y="5355836"/>
            <a:ext cx="9017000" cy="1749051"/>
          </a:xfrm>
          <a:prstGeom prst="rect">
            <a:avLst/>
          </a:prstGeom>
        </p:spPr>
        <p:txBody>
          <a:bodyPr lIns="0"/>
          <a:lstStyle>
            <a:lvl1pPr>
              <a:defRPr sz="3700" b="0" i="0">
                <a:latin typeface="Montserrat" panose="02000505000000020004" pitchFamily="2" charset="77"/>
              </a:defRPr>
            </a:lvl1pPr>
            <a:lvl2pPr>
              <a:defRPr sz="3700">
                <a:latin typeface="Montserrat" panose="02000505000000020004" pitchFamily="2" charset="77"/>
              </a:defRPr>
            </a:lvl2pPr>
            <a:lvl3pPr>
              <a:defRPr sz="3700">
                <a:latin typeface="Montserrat" panose="02000505000000020004" pitchFamily="2" charset="77"/>
              </a:defRPr>
            </a:lvl3pPr>
            <a:lvl4pPr>
              <a:defRPr sz="3700">
                <a:latin typeface="Montserrat" panose="02000505000000020004" pitchFamily="2" charset="77"/>
              </a:defRPr>
            </a:lvl4pPr>
            <a:lvl5pPr>
              <a:defRPr sz="3700">
                <a:latin typeface="Montserrat" panose="02000505000000020004" pitchFamily="2" charset="77"/>
              </a:defRPr>
            </a:lvl5pPr>
          </a:lstStyle>
          <a:p>
            <a:pPr lvl="0"/>
            <a:r>
              <a:rPr lang="en-US" dirty="0"/>
              <a:t>Sub title is here</a:t>
            </a:r>
          </a:p>
        </p:txBody>
      </p:sp>
      <p:pic>
        <p:nvPicPr>
          <p:cNvPr id="8" name="Picture 7" descr="A picture containing headdress, helmet, clothing&#10;&#10;Description automatically generated">
            <a:extLst>
              <a:ext uri="{FF2B5EF4-FFF2-40B4-BE49-F238E27FC236}">
                <a16:creationId xmlns:a16="http://schemas.microsoft.com/office/drawing/2014/main" id="{3A571C73-B632-CD46-9DF3-8AFCBE4344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3450" y="1087783"/>
            <a:ext cx="8839200" cy="8839200"/>
          </a:xfrm>
          <a:prstGeom prst="rect">
            <a:avLst/>
          </a:prstGeom>
        </p:spPr>
      </p:pic>
      <p:pic>
        <p:nvPicPr>
          <p:cNvPr id="9" name="Picture 8" descr="A picture containing computer&#10;&#10;Description automatically generated">
            <a:extLst>
              <a:ext uri="{FF2B5EF4-FFF2-40B4-BE49-F238E27FC236}">
                <a16:creationId xmlns:a16="http://schemas.microsoft.com/office/drawing/2014/main" id="{AA21CE06-4577-6C4E-B229-E3976ED2FFA3}"/>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b="9476"/>
          <a:stretch/>
        </p:blipFill>
        <p:spPr>
          <a:xfrm>
            <a:off x="-6350" y="7821189"/>
            <a:ext cx="20104100" cy="3488161"/>
          </a:xfrm>
          <a:prstGeom prst="rect">
            <a:avLst/>
          </a:prstGeom>
        </p:spPr>
      </p:pic>
      <p:sp>
        <p:nvSpPr>
          <p:cNvPr id="10" name="Holder 2">
            <a:extLst>
              <a:ext uri="{FF2B5EF4-FFF2-40B4-BE49-F238E27FC236}">
                <a16:creationId xmlns:a16="http://schemas.microsoft.com/office/drawing/2014/main" id="{C51497A2-40A1-F44F-AB99-FD1EC0B1D5D4}"/>
              </a:ext>
            </a:extLst>
          </p:cNvPr>
          <p:cNvSpPr>
            <a:spLocks noGrp="1"/>
          </p:cNvSpPr>
          <p:nvPr>
            <p:ph type="ctrTitle" hasCustomPrompt="1"/>
          </p:nvPr>
        </p:nvSpPr>
        <p:spPr>
          <a:xfrm>
            <a:off x="1034388" y="2225675"/>
            <a:ext cx="9017662" cy="2743200"/>
          </a:xfrm>
          <a:prstGeom prst="rect">
            <a:avLst/>
          </a:prstGeom>
        </p:spPr>
        <p:txBody>
          <a:bodyPr wrap="square" lIns="0" tIns="0" rIns="0" bIns="0">
            <a:normAutofit/>
          </a:bodyPr>
          <a:lstStyle>
            <a:lvl1pPr marL="0" marR="0" indent="0" defTabSz="914400" eaLnBrk="1" fontAlgn="auto" latinLnBrk="0" hangingPunct="1">
              <a:lnSpc>
                <a:spcPct val="100000"/>
              </a:lnSpc>
              <a:spcBef>
                <a:spcPts val="0"/>
              </a:spcBef>
              <a:spcAft>
                <a:spcPts val="0"/>
              </a:spcAft>
              <a:buClrTx/>
              <a:buSzTx/>
              <a:buFontTx/>
              <a:buNone/>
              <a:tabLst/>
              <a:defRPr sz="8000" b="1" i="0">
                <a:solidFill>
                  <a:srgbClr val="142741"/>
                </a:solidFill>
                <a:latin typeface="Montserrat" panose="02000505000000020004" pitchFamily="2" charset="77"/>
                <a:ea typeface="Montserrat" panose="02000505000000020004" pitchFamily="2" charset="77"/>
                <a:cs typeface="Montserrat" panose="02000505000000020004" pitchFamily="2" charset="77"/>
              </a:defRPr>
            </a:lvl1pPr>
          </a:lstStyle>
          <a:p>
            <a:r>
              <a:rPr lang="en-US" dirty="0"/>
              <a:t>Presentation Template Style</a:t>
            </a:r>
            <a:endParaRPr dirty="0"/>
          </a:p>
        </p:txBody>
      </p:sp>
    </p:spTree>
    <p:extLst>
      <p:ext uri="{BB962C8B-B14F-4D97-AF65-F5344CB8AC3E}">
        <p14:creationId xmlns:p14="http://schemas.microsoft.com/office/powerpoint/2010/main" val="4132146326"/>
      </p:ext>
    </p:extLst>
  </p:cSld>
  <p:clrMapOvr>
    <a:masterClrMapping/>
  </p:clrMapOvr>
  <p:extLst>
    <p:ext uri="{DCECCB84-F9BA-43D5-87BE-67443E8EF086}">
      <p15:sldGuideLst xmlns:p15="http://schemas.microsoft.com/office/powerpoint/2012/main">
        <p15:guide id="1" pos="637">
          <p15:clr>
            <a:srgbClr val="FBAE40"/>
          </p15:clr>
        </p15:guide>
        <p15:guide id="2" pos="120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21D14E1-3FB0-534C-A647-693879970DFF}"/>
              </a:ext>
            </a:extLst>
          </p:cNvPr>
          <p:cNvSpPr>
            <a:spLocks noGrp="1"/>
          </p:cNvSpPr>
          <p:nvPr>
            <p:ph type="body" sz="quarter" idx="10" hasCustomPrompt="1"/>
          </p:nvPr>
        </p:nvSpPr>
        <p:spPr>
          <a:xfrm>
            <a:off x="1034389" y="5355836"/>
            <a:ext cx="9017001" cy="1749051"/>
          </a:xfrm>
          <a:prstGeom prst="rect">
            <a:avLst/>
          </a:prstGeom>
        </p:spPr>
        <p:txBody>
          <a:bodyPr lIns="0"/>
          <a:lstStyle>
            <a:lvl1pPr>
              <a:defRPr sz="3700" b="0" i="0">
                <a:latin typeface="Montserrat" panose="02000505000000020004" pitchFamily="2" charset="77"/>
              </a:defRPr>
            </a:lvl1pPr>
            <a:lvl2pPr>
              <a:defRPr sz="3700">
                <a:latin typeface="Montserrat" panose="02000505000000020004" pitchFamily="2" charset="77"/>
              </a:defRPr>
            </a:lvl2pPr>
            <a:lvl3pPr>
              <a:defRPr sz="3700">
                <a:latin typeface="Montserrat" panose="02000505000000020004" pitchFamily="2" charset="77"/>
              </a:defRPr>
            </a:lvl3pPr>
            <a:lvl4pPr>
              <a:defRPr sz="3700">
                <a:latin typeface="Montserrat" panose="02000505000000020004" pitchFamily="2" charset="77"/>
              </a:defRPr>
            </a:lvl4pPr>
            <a:lvl5pPr>
              <a:defRPr sz="3700">
                <a:latin typeface="Montserrat" panose="02000505000000020004" pitchFamily="2" charset="77"/>
              </a:defRPr>
            </a:lvl5pPr>
          </a:lstStyle>
          <a:p>
            <a:pPr lvl="0"/>
            <a:r>
              <a:rPr lang="en-US" dirty="0"/>
              <a:t>Sub title is here</a:t>
            </a:r>
          </a:p>
        </p:txBody>
      </p:sp>
      <p:pic>
        <p:nvPicPr>
          <p:cNvPr id="8" name="Picture 7" descr="A close up of a logo&#10;&#10;Description automatically generated">
            <a:extLst>
              <a:ext uri="{FF2B5EF4-FFF2-40B4-BE49-F238E27FC236}">
                <a16:creationId xmlns:a16="http://schemas.microsoft.com/office/drawing/2014/main" id="{35BC2153-4823-EA4A-B488-343880DC83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3492" y="1318451"/>
            <a:ext cx="9199245" cy="9199244"/>
          </a:xfrm>
          <a:prstGeom prst="rect">
            <a:avLst/>
          </a:prstGeom>
        </p:spPr>
      </p:pic>
      <p:pic>
        <p:nvPicPr>
          <p:cNvPr id="11" name="Picture 10">
            <a:extLst>
              <a:ext uri="{FF2B5EF4-FFF2-40B4-BE49-F238E27FC236}">
                <a16:creationId xmlns:a16="http://schemas.microsoft.com/office/drawing/2014/main" id="{04FB2C58-4C2E-5541-8350-2696B72B26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7331076"/>
            <a:ext cx="20102425" cy="3978276"/>
          </a:xfrm>
          <a:prstGeom prst="rect">
            <a:avLst/>
          </a:prstGeom>
        </p:spPr>
      </p:pic>
      <p:sp>
        <p:nvSpPr>
          <p:cNvPr id="6" name="Holder 2">
            <a:extLst>
              <a:ext uri="{FF2B5EF4-FFF2-40B4-BE49-F238E27FC236}">
                <a16:creationId xmlns:a16="http://schemas.microsoft.com/office/drawing/2014/main" id="{77CD32F3-B4E8-CF47-8134-D269FAE74E14}"/>
              </a:ext>
            </a:extLst>
          </p:cNvPr>
          <p:cNvSpPr>
            <a:spLocks noGrp="1"/>
          </p:cNvSpPr>
          <p:nvPr>
            <p:ph type="ctrTitle" hasCustomPrompt="1"/>
          </p:nvPr>
        </p:nvSpPr>
        <p:spPr>
          <a:xfrm>
            <a:off x="1034388" y="2225675"/>
            <a:ext cx="9017662" cy="2743200"/>
          </a:xfrm>
          <a:prstGeom prst="rect">
            <a:avLst/>
          </a:prstGeom>
        </p:spPr>
        <p:txBody>
          <a:bodyPr wrap="square" lIns="0" tIns="0" rIns="0" bIns="0">
            <a:normAutofit/>
          </a:bodyPr>
          <a:lstStyle>
            <a:lvl1pPr marL="0" marR="0" indent="0" defTabSz="914357" eaLnBrk="1" fontAlgn="auto" latinLnBrk="0" hangingPunct="1">
              <a:lnSpc>
                <a:spcPct val="100000"/>
              </a:lnSpc>
              <a:spcBef>
                <a:spcPts val="0"/>
              </a:spcBef>
              <a:spcAft>
                <a:spcPts val="0"/>
              </a:spcAft>
              <a:buClrTx/>
              <a:buSzTx/>
              <a:buFontTx/>
              <a:buNone/>
              <a:tabLst/>
              <a:defRPr sz="7999" b="1" i="0">
                <a:solidFill>
                  <a:srgbClr val="142741"/>
                </a:solidFill>
                <a:latin typeface="Montserrat" panose="02000505000000020004" pitchFamily="2" charset="77"/>
                <a:ea typeface="Montserrat" panose="02000505000000020004" pitchFamily="2" charset="77"/>
                <a:cs typeface="Montserrat" panose="02000505000000020004" pitchFamily="2" charset="77"/>
              </a:defRPr>
            </a:lvl1pPr>
          </a:lstStyle>
          <a:p>
            <a:r>
              <a:rPr lang="en-US" dirty="0"/>
              <a:t>Presentation Template Style</a:t>
            </a:r>
            <a:endParaRPr dirty="0"/>
          </a:p>
        </p:txBody>
      </p:sp>
    </p:spTree>
    <p:extLst>
      <p:ext uri="{BB962C8B-B14F-4D97-AF65-F5344CB8AC3E}">
        <p14:creationId xmlns:p14="http://schemas.microsoft.com/office/powerpoint/2010/main" val="3103528404"/>
      </p:ext>
    </p:extLst>
  </p:cSld>
  <p:clrMapOvr>
    <a:masterClrMapping/>
  </p:clrMapOvr>
  <p:extLst>
    <p:ext uri="{DCECCB84-F9BA-43D5-87BE-67443E8EF086}">
      <p15:sldGuideLst xmlns:p15="http://schemas.microsoft.com/office/powerpoint/2012/main">
        <p15:guide id="1" pos="637">
          <p15:clr>
            <a:srgbClr val="FBAE40"/>
          </p15:clr>
        </p15:guide>
        <p15:guide id="2" pos="1202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8" name="object 2"/>
          <p:cNvSpPr/>
          <p:nvPr userDrawn="1"/>
        </p:nvSpPr>
        <p:spPr>
          <a:xfrm>
            <a:off x="9927383" y="930275"/>
            <a:ext cx="9964974" cy="8973224"/>
          </a:xfrm>
          <a:prstGeom prst="rect">
            <a:avLst/>
          </a:prstGeom>
          <a:blipFill>
            <a:blip r:embed="rId2" cstate="print"/>
            <a:stretch>
              <a:fillRect/>
            </a:stretch>
          </a:blipFill>
        </p:spPr>
        <p:txBody>
          <a:bodyPr wrap="square" lIns="0" tIns="0" rIns="0" bIns="0" rtlCol="0"/>
          <a:lstStyle/>
          <a:p>
            <a:endParaRPr/>
          </a:p>
        </p:txBody>
      </p:sp>
      <p:sp>
        <p:nvSpPr>
          <p:cNvPr id="11" name="Text Placeholder 13">
            <a:extLst>
              <a:ext uri="{FF2B5EF4-FFF2-40B4-BE49-F238E27FC236}">
                <a16:creationId xmlns:a16="http://schemas.microsoft.com/office/drawing/2014/main" id="{1FAA03ED-6DE3-8D46-A0E5-442963FA0CCC}"/>
              </a:ext>
            </a:extLst>
          </p:cNvPr>
          <p:cNvSpPr>
            <a:spLocks noGrp="1"/>
          </p:cNvSpPr>
          <p:nvPr>
            <p:ph type="body" sz="quarter" idx="10" hasCustomPrompt="1"/>
          </p:nvPr>
        </p:nvSpPr>
        <p:spPr>
          <a:xfrm>
            <a:off x="1034388" y="5355836"/>
            <a:ext cx="9017000" cy="1749051"/>
          </a:xfrm>
          <a:prstGeom prst="rect">
            <a:avLst/>
          </a:prstGeom>
        </p:spPr>
        <p:txBody>
          <a:bodyPr lIns="0"/>
          <a:lstStyle>
            <a:lvl1pPr>
              <a:defRPr sz="3700" b="0" i="0">
                <a:latin typeface="Montserrat" panose="02000505000000020004" pitchFamily="2" charset="77"/>
              </a:defRPr>
            </a:lvl1pPr>
            <a:lvl2pPr>
              <a:defRPr sz="3700">
                <a:latin typeface="Montserrat" panose="02000505000000020004" pitchFamily="2" charset="77"/>
              </a:defRPr>
            </a:lvl2pPr>
            <a:lvl3pPr>
              <a:defRPr sz="3700">
                <a:latin typeface="Montserrat" panose="02000505000000020004" pitchFamily="2" charset="77"/>
              </a:defRPr>
            </a:lvl3pPr>
            <a:lvl4pPr>
              <a:defRPr sz="3700">
                <a:latin typeface="Montserrat" panose="02000505000000020004" pitchFamily="2" charset="77"/>
              </a:defRPr>
            </a:lvl4pPr>
            <a:lvl5pPr>
              <a:defRPr sz="3700">
                <a:latin typeface="Montserrat" panose="02000505000000020004" pitchFamily="2" charset="77"/>
              </a:defRPr>
            </a:lvl5pPr>
          </a:lstStyle>
          <a:p>
            <a:pPr lvl="0"/>
            <a:r>
              <a:rPr lang="en-US" dirty="0"/>
              <a:t>Sub title is here</a:t>
            </a:r>
          </a:p>
        </p:txBody>
      </p:sp>
      <p:pic>
        <p:nvPicPr>
          <p:cNvPr id="5" name="Picture 4" descr="A picture containing computer&#10;&#10;Description automatically generated">
            <a:extLst>
              <a:ext uri="{FF2B5EF4-FFF2-40B4-BE49-F238E27FC236}">
                <a16:creationId xmlns:a16="http://schemas.microsoft.com/office/drawing/2014/main" id="{32B3AA37-F286-FA4E-91C9-7FD3515683DE}"/>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b="9476"/>
          <a:stretch/>
        </p:blipFill>
        <p:spPr>
          <a:xfrm>
            <a:off x="-6350" y="7821189"/>
            <a:ext cx="20104100" cy="3488161"/>
          </a:xfrm>
          <a:prstGeom prst="rect">
            <a:avLst/>
          </a:prstGeom>
        </p:spPr>
      </p:pic>
      <p:sp>
        <p:nvSpPr>
          <p:cNvPr id="6" name="Holder 2">
            <a:extLst>
              <a:ext uri="{FF2B5EF4-FFF2-40B4-BE49-F238E27FC236}">
                <a16:creationId xmlns:a16="http://schemas.microsoft.com/office/drawing/2014/main" id="{1867FD92-09F8-484B-BE06-0B5F664E2822}"/>
              </a:ext>
            </a:extLst>
          </p:cNvPr>
          <p:cNvSpPr>
            <a:spLocks noGrp="1"/>
          </p:cNvSpPr>
          <p:nvPr>
            <p:ph type="ctrTitle" hasCustomPrompt="1"/>
          </p:nvPr>
        </p:nvSpPr>
        <p:spPr>
          <a:xfrm>
            <a:off x="1034388" y="2225675"/>
            <a:ext cx="9017662" cy="2743200"/>
          </a:xfrm>
          <a:prstGeom prst="rect">
            <a:avLst/>
          </a:prstGeom>
        </p:spPr>
        <p:txBody>
          <a:bodyPr wrap="square" lIns="0" tIns="0" rIns="0" bIns="0">
            <a:normAutofit/>
          </a:bodyPr>
          <a:lstStyle>
            <a:lvl1pPr marL="0" marR="0" indent="0" defTabSz="914400" eaLnBrk="1" fontAlgn="auto" latinLnBrk="0" hangingPunct="1">
              <a:lnSpc>
                <a:spcPct val="100000"/>
              </a:lnSpc>
              <a:spcBef>
                <a:spcPts val="0"/>
              </a:spcBef>
              <a:spcAft>
                <a:spcPts val="0"/>
              </a:spcAft>
              <a:buClrTx/>
              <a:buSzTx/>
              <a:buFontTx/>
              <a:buNone/>
              <a:tabLst/>
              <a:defRPr sz="8000" b="1" i="0">
                <a:solidFill>
                  <a:srgbClr val="142741"/>
                </a:solidFill>
                <a:latin typeface="Montserrat" panose="02000505000000020004" pitchFamily="2" charset="77"/>
                <a:ea typeface="Montserrat" panose="02000505000000020004" pitchFamily="2" charset="77"/>
                <a:cs typeface="Montserrat" panose="02000505000000020004" pitchFamily="2" charset="77"/>
              </a:defRPr>
            </a:lvl1pPr>
          </a:lstStyle>
          <a:p>
            <a:r>
              <a:rPr lang="en-US" dirty="0"/>
              <a:t>Presentation Template Style</a:t>
            </a:r>
            <a:endParaRPr dirty="0"/>
          </a:p>
        </p:txBody>
      </p:sp>
    </p:spTree>
    <p:extLst>
      <p:ext uri="{BB962C8B-B14F-4D97-AF65-F5344CB8AC3E}">
        <p14:creationId xmlns:p14="http://schemas.microsoft.com/office/powerpoint/2010/main" val="406520404"/>
      </p:ext>
    </p:extLst>
  </p:cSld>
  <p:clrMapOvr>
    <a:masterClrMapping/>
  </p:clrMapOvr>
  <p:extLst>
    <p:ext uri="{DCECCB84-F9BA-43D5-87BE-67443E8EF086}">
      <p15:sldGuideLst xmlns:p15="http://schemas.microsoft.com/office/powerpoint/2012/main">
        <p15:guide id="1" pos="637">
          <p15:clr>
            <a:srgbClr val="FBAE40"/>
          </p15:clr>
        </p15:guide>
        <p15:guide id="2" pos="1202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709AA3-CA96-4440-A63C-7C3F896931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5250" y="2116245"/>
            <a:ext cx="4876800" cy="7076859"/>
          </a:xfrm>
          <a:prstGeom prst="rect">
            <a:avLst/>
          </a:prstGeom>
        </p:spPr>
      </p:pic>
      <p:sp>
        <p:nvSpPr>
          <p:cNvPr id="14" name="Text Placeholder 13">
            <a:extLst>
              <a:ext uri="{FF2B5EF4-FFF2-40B4-BE49-F238E27FC236}">
                <a16:creationId xmlns:a16="http://schemas.microsoft.com/office/drawing/2014/main" id="{821D14E1-3FB0-534C-A647-693879970DFF}"/>
              </a:ext>
            </a:extLst>
          </p:cNvPr>
          <p:cNvSpPr>
            <a:spLocks noGrp="1"/>
          </p:cNvSpPr>
          <p:nvPr>
            <p:ph type="body" sz="quarter" idx="10" hasCustomPrompt="1"/>
          </p:nvPr>
        </p:nvSpPr>
        <p:spPr>
          <a:xfrm>
            <a:off x="1034388" y="5355836"/>
            <a:ext cx="9017000" cy="1749051"/>
          </a:xfrm>
          <a:prstGeom prst="rect">
            <a:avLst/>
          </a:prstGeom>
        </p:spPr>
        <p:txBody>
          <a:bodyPr lIns="0"/>
          <a:lstStyle>
            <a:lvl1pPr>
              <a:defRPr sz="3700" b="0" i="0">
                <a:latin typeface="Montserrat" panose="02000505000000020004" pitchFamily="2" charset="77"/>
              </a:defRPr>
            </a:lvl1pPr>
            <a:lvl2pPr>
              <a:defRPr sz="3700">
                <a:latin typeface="Montserrat" panose="02000505000000020004" pitchFamily="2" charset="77"/>
              </a:defRPr>
            </a:lvl2pPr>
            <a:lvl3pPr>
              <a:defRPr sz="3700">
                <a:latin typeface="Montserrat" panose="02000505000000020004" pitchFamily="2" charset="77"/>
              </a:defRPr>
            </a:lvl3pPr>
            <a:lvl4pPr>
              <a:defRPr sz="3700">
                <a:latin typeface="Montserrat" panose="02000505000000020004" pitchFamily="2" charset="77"/>
              </a:defRPr>
            </a:lvl4pPr>
            <a:lvl5pPr>
              <a:defRPr sz="3700">
                <a:latin typeface="Montserrat" panose="02000505000000020004" pitchFamily="2" charset="77"/>
              </a:defRPr>
            </a:lvl5pPr>
          </a:lstStyle>
          <a:p>
            <a:pPr lvl="0"/>
            <a:r>
              <a:rPr lang="en-US" dirty="0"/>
              <a:t>Sub title is here</a:t>
            </a:r>
          </a:p>
        </p:txBody>
      </p:sp>
      <p:pic>
        <p:nvPicPr>
          <p:cNvPr id="5" name="Picture 4" descr="A picture containing computer&#10;&#10;Description automatically generated">
            <a:extLst>
              <a:ext uri="{FF2B5EF4-FFF2-40B4-BE49-F238E27FC236}">
                <a16:creationId xmlns:a16="http://schemas.microsoft.com/office/drawing/2014/main" id="{087B872E-D5E2-A941-AA56-AAEBCFAD4242}"/>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b="9476"/>
          <a:stretch/>
        </p:blipFill>
        <p:spPr>
          <a:xfrm>
            <a:off x="-6350" y="7821189"/>
            <a:ext cx="20104100" cy="3488161"/>
          </a:xfrm>
          <a:prstGeom prst="rect">
            <a:avLst/>
          </a:prstGeom>
        </p:spPr>
      </p:pic>
      <p:sp>
        <p:nvSpPr>
          <p:cNvPr id="6" name="Holder 2">
            <a:extLst>
              <a:ext uri="{FF2B5EF4-FFF2-40B4-BE49-F238E27FC236}">
                <a16:creationId xmlns:a16="http://schemas.microsoft.com/office/drawing/2014/main" id="{698F30DE-F822-0746-97C7-9C1C40806C4B}"/>
              </a:ext>
            </a:extLst>
          </p:cNvPr>
          <p:cNvSpPr>
            <a:spLocks noGrp="1"/>
          </p:cNvSpPr>
          <p:nvPr>
            <p:ph type="ctrTitle" hasCustomPrompt="1"/>
          </p:nvPr>
        </p:nvSpPr>
        <p:spPr>
          <a:xfrm>
            <a:off x="1034388" y="2225675"/>
            <a:ext cx="9017662" cy="2743200"/>
          </a:xfrm>
          <a:prstGeom prst="rect">
            <a:avLst/>
          </a:prstGeom>
        </p:spPr>
        <p:txBody>
          <a:bodyPr wrap="square" lIns="0" tIns="0" rIns="0" bIns="0">
            <a:normAutofit/>
          </a:bodyPr>
          <a:lstStyle>
            <a:lvl1pPr marL="0" marR="0" indent="0" defTabSz="914400" eaLnBrk="1" fontAlgn="auto" latinLnBrk="0" hangingPunct="1">
              <a:lnSpc>
                <a:spcPct val="100000"/>
              </a:lnSpc>
              <a:spcBef>
                <a:spcPts val="0"/>
              </a:spcBef>
              <a:spcAft>
                <a:spcPts val="0"/>
              </a:spcAft>
              <a:buClrTx/>
              <a:buSzTx/>
              <a:buFontTx/>
              <a:buNone/>
              <a:tabLst/>
              <a:defRPr sz="8000" b="1" i="0">
                <a:solidFill>
                  <a:srgbClr val="142741"/>
                </a:solidFill>
                <a:latin typeface="Montserrat" panose="02000505000000020004" pitchFamily="2" charset="77"/>
                <a:ea typeface="Montserrat" panose="02000505000000020004" pitchFamily="2" charset="77"/>
                <a:cs typeface="Montserrat" panose="02000505000000020004" pitchFamily="2" charset="77"/>
              </a:defRPr>
            </a:lvl1pPr>
          </a:lstStyle>
          <a:p>
            <a:r>
              <a:rPr lang="en-US" dirty="0"/>
              <a:t>Presentation Template Style</a:t>
            </a:r>
            <a:endParaRPr dirty="0"/>
          </a:p>
        </p:txBody>
      </p:sp>
    </p:spTree>
    <p:extLst>
      <p:ext uri="{BB962C8B-B14F-4D97-AF65-F5344CB8AC3E}">
        <p14:creationId xmlns:p14="http://schemas.microsoft.com/office/powerpoint/2010/main" val="2685774267"/>
      </p:ext>
    </p:extLst>
  </p:cSld>
  <p:clrMapOvr>
    <a:masterClrMapping/>
  </p:clrMapOvr>
  <p:extLst>
    <p:ext uri="{DCECCB84-F9BA-43D5-87BE-67443E8EF086}">
      <p15:sldGuideLst xmlns:p15="http://schemas.microsoft.com/office/powerpoint/2012/main">
        <p15:guide id="1" pos="637">
          <p15:clr>
            <a:srgbClr val="FBAE40"/>
          </p15:clr>
        </p15:guide>
        <p15:guide id="2" pos="1202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21D14E1-3FB0-534C-A647-693879970DFF}"/>
              </a:ext>
            </a:extLst>
          </p:cNvPr>
          <p:cNvSpPr>
            <a:spLocks noGrp="1"/>
          </p:cNvSpPr>
          <p:nvPr>
            <p:ph type="body" sz="quarter" idx="10" hasCustomPrompt="1"/>
          </p:nvPr>
        </p:nvSpPr>
        <p:spPr>
          <a:xfrm>
            <a:off x="1034388" y="5355836"/>
            <a:ext cx="9017000" cy="1749051"/>
          </a:xfrm>
          <a:prstGeom prst="rect">
            <a:avLst/>
          </a:prstGeom>
        </p:spPr>
        <p:txBody>
          <a:bodyPr lIns="0"/>
          <a:lstStyle>
            <a:lvl1pPr>
              <a:defRPr sz="3700" b="0" i="0">
                <a:latin typeface="Montserrat" panose="02000505000000020004" pitchFamily="2" charset="77"/>
              </a:defRPr>
            </a:lvl1pPr>
            <a:lvl2pPr>
              <a:defRPr sz="3700">
                <a:latin typeface="Montserrat" panose="02000505000000020004" pitchFamily="2" charset="77"/>
              </a:defRPr>
            </a:lvl2pPr>
            <a:lvl3pPr>
              <a:defRPr sz="3700">
                <a:latin typeface="Montserrat" panose="02000505000000020004" pitchFamily="2" charset="77"/>
              </a:defRPr>
            </a:lvl3pPr>
            <a:lvl4pPr>
              <a:defRPr sz="3700">
                <a:latin typeface="Montserrat" panose="02000505000000020004" pitchFamily="2" charset="77"/>
              </a:defRPr>
            </a:lvl4pPr>
            <a:lvl5pPr>
              <a:defRPr sz="3700">
                <a:latin typeface="Montserrat" panose="02000505000000020004" pitchFamily="2" charset="77"/>
              </a:defRPr>
            </a:lvl5pPr>
          </a:lstStyle>
          <a:p>
            <a:pPr lvl="0"/>
            <a:r>
              <a:rPr lang="en-US" dirty="0"/>
              <a:t>Sub title is here</a:t>
            </a:r>
          </a:p>
        </p:txBody>
      </p:sp>
      <p:pic>
        <p:nvPicPr>
          <p:cNvPr id="8" name="Picture 7" descr="A close up of a logo&#10;&#10;Description automatically generated">
            <a:extLst>
              <a:ext uri="{FF2B5EF4-FFF2-40B4-BE49-F238E27FC236}">
                <a16:creationId xmlns:a16="http://schemas.microsoft.com/office/drawing/2014/main" id="{35BC2153-4823-EA4A-B488-343880DC83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3492" y="1318451"/>
            <a:ext cx="9199245" cy="9199245"/>
          </a:xfrm>
          <a:prstGeom prst="rect">
            <a:avLst/>
          </a:prstGeom>
        </p:spPr>
      </p:pic>
      <p:pic>
        <p:nvPicPr>
          <p:cNvPr id="5" name="Picture 4" descr="A picture containing computer&#10;&#10;Description automatically generated">
            <a:extLst>
              <a:ext uri="{FF2B5EF4-FFF2-40B4-BE49-F238E27FC236}">
                <a16:creationId xmlns:a16="http://schemas.microsoft.com/office/drawing/2014/main" id="{D8AB6074-78B9-FB44-8E69-21366E92ADC5}"/>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b="9476"/>
          <a:stretch/>
        </p:blipFill>
        <p:spPr>
          <a:xfrm>
            <a:off x="-6350" y="7821189"/>
            <a:ext cx="20104100" cy="3488161"/>
          </a:xfrm>
          <a:prstGeom prst="rect">
            <a:avLst/>
          </a:prstGeom>
        </p:spPr>
      </p:pic>
      <p:sp>
        <p:nvSpPr>
          <p:cNvPr id="6" name="Holder 2">
            <a:extLst>
              <a:ext uri="{FF2B5EF4-FFF2-40B4-BE49-F238E27FC236}">
                <a16:creationId xmlns:a16="http://schemas.microsoft.com/office/drawing/2014/main" id="{D8A1FC35-4159-F046-95A2-01CB47C8F35F}"/>
              </a:ext>
            </a:extLst>
          </p:cNvPr>
          <p:cNvSpPr>
            <a:spLocks noGrp="1"/>
          </p:cNvSpPr>
          <p:nvPr>
            <p:ph type="ctrTitle" hasCustomPrompt="1"/>
          </p:nvPr>
        </p:nvSpPr>
        <p:spPr>
          <a:xfrm>
            <a:off x="1034388" y="2225675"/>
            <a:ext cx="9017662" cy="2743200"/>
          </a:xfrm>
          <a:prstGeom prst="rect">
            <a:avLst/>
          </a:prstGeom>
        </p:spPr>
        <p:txBody>
          <a:bodyPr wrap="square" lIns="0" tIns="0" rIns="0" bIns="0">
            <a:normAutofit/>
          </a:bodyPr>
          <a:lstStyle>
            <a:lvl1pPr marL="0" marR="0" indent="0" defTabSz="914400" eaLnBrk="1" fontAlgn="auto" latinLnBrk="0" hangingPunct="1">
              <a:lnSpc>
                <a:spcPct val="100000"/>
              </a:lnSpc>
              <a:spcBef>
                <a:spcPts val="0"/>
              </a:spcBef>
              <a:spcAft>
                <a:spcPts val="0"/>
              </a:spcAft>
              <a:buClrTx/>
              <a:buSzTx/>
              <a:buFontTx/>
              <a:buNone/>
              <a:tabLst/>
              <a:defRPr sz="8000" b="1" i="0">
                <a:solidFill>
                  <a:srgbClr val="142741"/>
                </a:solidFill>
                <a:latin typeface="Montserrat" panose="02000505000000020004" pitchFamily="2" charset="77"/>
                <a:ea typeface="Montserrat" panose="02000505000000020004" pitchFamily="2" charset="77"/>
                <a:cs typeface="Montserrat" panose="02000505000000020004" pitchFamily="2" charset="77"/>
              </a:defRPr>
            </a:lvl1pPr>
          </a:lstStyle>
          <a:p>
            <a:r>
              <a:rPr lang="en-US" dirty="0"/>
              <a:t>Presentation Template Style</a:t>
            </a:r>
            <a:endParaRPr dirty="0"/>
          </a:p>
        </p:txBody>
      </p:sp>
    </p:spTree>
    <p:extLst>
      <p:ext uri="{BB962C8B-B14F-4D97-AF65-F5344CB8AC3E}">
        <p14:creationId xmlns:p14="http://schemas.microsoft.com/office/powerpoint/2010/main" val="814991326"/>
      </p:ext>
    </p:extLst>
  </p:cSld>
  <p:clrMapOvr>
    <a:masterClrMapping/>
  </p:clrMapOvr>
  <p:extLst>
    <p:ext uri="{DCECCB84-F9BA-43D5-87BE-67443E8EF086}">
      <p15:sldGuideLst xmlns:p15="http://schemas.microsoft.com/office/powerpoint/2012/main">
        <p15:guide id="1" pos="637">
          <p15:clr>
            <a:srgbClr val="FBAE40"/>
          </p15:clr>
        </p15:guide>
        <p15:guide id="2" pos="1202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21D14E1-3FB0-534C-A647-693879970DFF}"/>
              </a:ext>
            </a:extLst>
          </p:cNvPr>
          <p:cNvSpPr>
            <a:spLocks noGrp="1"/>
          </p:cNvSpPr>
          <p:nvPr>
            <p:ph type="body" sz="quarter" idx="10" hasCustomPrompt="1"/>
          </p:nvPr>
        </p:nvSpPr>
        <p:spPr>
          <a:xfrm>
            <a:off x="1034388" y="5355836"/>
            <a:ext cx="9017000" cy="1749051"/>
          </a:xfrm>
          <a:prstGeom prst="rect">
            <a:avLst/>
          </a:prstGeom>
        </p:spPr>
        <p:txBody>
          <a:bodyPr lIns="0"/>
          <a:lstStyle>
            <a:lvl1pPr>
              <a:defRPr sz="3700" b="0" i="0">
                <a:latin typeface="Montserrat" panose="02000505000000020004" pitchFamily="2" charset="77"/>
              </a:defRPr>
            </a:lvl1pPr>
            <a:lvl2pPr>
              <a:defRPr sz="3700">
                <a:latin typeface="Montserrat" panose="02000505000000020004" pitchFamily="2" charset="77"/>
              </a:defRPr>
            </a:lvl2pPr>
            <a:lvl3pPr>
              <a:defRPr sz="3700">
                <a:latin typeface="Montserrat" panose="02000505000000020004" pitchFamily="2" charset="77"/>
              </a:defRPr>
            </a:lvl3pPr>
            <a:lvl4pPr>
              <a:defRPr sz="3700">
                <a:latin typeface="Montserrat" panose="02000505000000020004" pitchFamily="2" charset="77"/>
              </a:defRPr>
            </a:lvl4pPr>
            <a:lvl5pPr>
              <a:defRPr sz="3700">
                <a:latin typeface="Montserrat" panose="02000505000000020004" pitchFamily="2" charset="77"/>
              </a:defRPr>
            </a:lvl5pPr>
          </a:lstStyle>
          <a:p>
            <a:pPr lvl="0"/>
            <a:r>
              <a:rPr lang="en-US" dirty="0"/>
              <a:t>Sub title is here</a:t>
            </a:r>
          </a:p>
        </p:txBody>
      </p:sp>
      <p:pic>
        <p:nvPicPr>
          <p:cNvPr id="9" name="Picture 8" descr="A close up of a sign&#10;&#10;Description automatically generated">
            <a:extLst>
              <a:ext uri="{FF2B5EF4-FFF2-40B4-BE49-F238E27FC236}">
                <a16:creationId xmlns:a16="http://schemas.microsoft.com/office/drawing/2014/main" id="{E31ED38D-9BD7-3243-86CE-15D1FAC044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6450" y="1158875"/>
            <a:ext cx="8382000" cy="8382000"/>
          </a:xfrm>
          <a:prstGeom prst="rect">
            <a:avLst/>
          </a:prstGeom>
        </p:spPr>
      </p:pic>
      <p:pic>
        <p:nvPicPr>
          <p:cNvPr id="5" name="Picture 4" descr="A picture containing computer&#10;&#10;Description automatically generated">
            <a:extLst>
              <a:ext uri="{FF2B5EF4-FFF2-40B4-BE49-F238E27FC236}">
                <a16:creationId xmlns:a16="http://schemas.microsoft.com/office/drawing/2014/main" id="{9F271A16-7F25-A345-9E0D-5059BA51F0CE}"/>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b="9476"/>
          <a:stretch/>
        </p:blipFill>
        <p:spPr>
          <a:xfrm>
            <a:off x="-6350" y="7821189"/>
            <a:ext cx="20104100" cy="3488161"/>
          </a:xfrm>
          <a:prstGeom prst="rect">
            <a:avLst/>
          </a:prstGeom>
        </p:spPr>
      </p:pic>
      <p:sp>
        <p:nvSpPr>
          <p:cNvPr id="6" name="Holder 2">
            <a:extLst>
              <a:ext uri="{FF2B5EF4-FFF2-40B4-BE49-F238E27FC236}">
                <a16:creationId xmlns:a16="http://schemas.microsoft.com/office/drawing/2014/main" id="{54D8B5AC-9060-0E4A-B668-AFF4DD85D548}"/>
              </a:ext>
            </a:extLst>
          </p:cNvPr>
          <p:cNvSpPr>
            <a:spLocks noGrp="1"/>
          </p:cNvSpPr>
          <p:nvPr>
            <p:ph type="ctrTitle" hasCustomPrompt="1"/>
          </p:nvPr>
        </p:nvSpPr>
        <p:spPr>
          <a:xfrm>
            <a:off x="1034388" y="2225675"/>
            <a:ext cx="9017662" cy="2743200"/>
          </a:xfrm>
          <a:prstGeom prst="rect">
            <a:avLst/>
          </a:prstGeom>
        </p:spPr>
        <p:txBody>
          <a:bodyPr wrap="square" lIns="0" tIns="0" rIns="0" bIns="0">
            <a:normAutofit/>
          </a:bodyPr>
          <a:lstStyle>
            <a:lvl1pPr marL="0" marR="0" indent="0" defTabSz="914400" eaLnBrk="1" fontAlgn="auto" latinLnBrk="0" hangingPunct="1">
              <a:lnSpc>
                <a:spcPct val="100000"/>
              </a:lnSpc>
              <a:spcBef>
                <a:spcPts val="0"/>
              </a:spcBef>
              <a:spcAft>
                <a:spcPts val="0"/>
              </a:spcAft>
              <a:buClrTx/>
              <a:buSzTx/>
              <a:buFontTx/>
              <a:buNone/>
              <a:tabLst/>
              <a:defRPr sz="8000" b="1" i="0">
                <a:solidFill>
                  <a:srgbClr val="142741"/>
                </a:solidFill>
                <a:latin typeface="Montserrat" panose="02000505000000020004" pitchFamily="2" charset="77"/>
                <a:ea typeface="Montserrat" panose="02000505000000020004" pitchFamily="2" charset="77"/>
                <a:cs typeface="Montserrat" panose="02000505000000020004" pitchFamily="2" charset="77"/>
              </a:defRPr>
            </a:lvl1pPr>
          </a:lstStyle>
          <a:p>
            <a:r>
              <a:rPr lang="en-US" dirty="0"/>
              <a:t>Presentation Template Style</a:t>
            </a:r>
            <a:endParaRPr dirty="0"/>
          </a:p>
        </p:txBody>
      </p:sp>
    </p:spTree>
    <p:extLst>
      <p:ext uri="{BB962C8B-B14F-4D97-AF65-F5344CB8AC3E}">
        <p14:creationId xmlns:p14="http://schemas.microsoft.com/office/powerpoint/2010/main" val="1815649945"/>
      </p:ext>
    </p:extLst>
  </p:cSld>
  <p:clrMapOvr>
    <a:masterClrMapping/>
  </p:clrMapOvr>
  <p:extLst>
    <p:ext uri="{DCECCB84-F9BA-43D5-87BE-67443E8EF086}">
      <p15:sldGuideLst xmlns:p15="http://schemas.microsoft.com/office/powerpoint/2012/main">
        <p15:guide id="1" pos="637">
          <p15:clr>
            <a:srgbClr val="FBAE40"/>
          </p15:clr>
        </p15:guide>
        <p15:guide id="2" pos="1202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ntent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908050" y="1782727"/>
            <a:ext cx="7417462" cy="779780"/>
          </a:xfrm>
          <a:prstGeom prst="rect">
            <a:avLst/>
          </a:prstGeom>
        </p:spPr>
        <p:txBody>
          <a:bodyPr lIns="0" tIns="0" rIns="0" bIns="0">
            <a:noAutofit/>
          </a:bodyPr>
          <a:lstStyle>
            <a:lvl1pPr>
              <a:defRPr sz="8000" b="1" i="0">
                <a:solidFill>
                  <a:srgbClr val="132741"/>
                </a:solidFill>
                <a:latin typeface="Montserrat" panose="02000505000000020004" pitchFamily="2" charset="77"/>
                <a:cs typeface="Montserrat" panose="02000505000000020004" pitchFamily="2" charset="77"/>
              </a:defRPr>
            </a:lvl1pPr>
          </a:lstStyle>
          <a:p>
            <a:r>
              <a:rPr lang="en-AU" dirty="0"/>
              <a:t>Contents title</a:t>
            </a:r>
            <a:endParaRPr dirty="0"/>
          </a:p>
        </p:txBody>
      </p:sp>
      <p:sp>
        <p:nvSpPr>
          <p:cNvPr id="11" name="object 9">
            <a:extLst>
              <a:ext uri="{FF2B5EF4-FFF2-40B4-BE49-F238E27FC236}">
                <a16:creationId xmlns:a16="http://schemas.microsoft.com/office/drawing/2014/main" id="{EAC75A03-AB36-9245-AC96-CB7752AC2BD5}"/>
              </a:ext>
            </a:extLst>
          </p:cNvPr>
          <p:cNvSpPr/>
          <p:nvPr userDrawn="1"/>
        </p:nvSpPr>
        <p:spPr>
          <a:xfrm>
            <a:off x="18714083" y="10558145"/>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a:p>
        </p:txBody>
      </p:sp>
      <p:sp>
        <p:nvSpPr>
          <p:cNvPr id="12" name="Slide Number Placeholder 66">
            <a:extLst>
              <a:ext uri="{FF2B5EF4-FFF2-40B4-BE49-F238E27FC236}">
                <a16:creationId xmlns:a16="http://schemas.microsoft.com/office/drawing/2014/main" id="{BBAFE96B-E1B1-B845-9F00-98444E582794}"/>
              </a:ext>
            </a:extLst>
          </p:cNvPr>
          <p:cNvSpPr>
            <a:spLocks noGrp="1"/>
          </p:cNvSpPr>
          <p:nvPr>
            <p:ph type="sldNum" sz="quarter" idx="18"/>
          </p:nvPr>
        </p:nvSpPr>
        <p:spPr>
          <a:xfrm>
            <a:off x="18714083" y="10619522"/>
            <a:ext cx="430531" cy="307777"/>
          </a:xfrm>
          <a:prstGeom prst="rect">
            <a:avLst/>
          </a:prstGeom>
        </p:spPr>
        <p:txBody>
          <a:bodyPr lIns="0" rIns="0" anchor="ctr"/>
          <a:lstStyle>
            <a:lvl1pPr algn="ctr">
              <a:defRPr sz="2000" b="1" i="0">
                <a:solidFill>
                  <a:srgbClr val="142741"/>
                </a:solidFill>
                <a:latin typeface="Montserrat SemiBold" pitchFamily="2" charset="77"/>
              </a:defRPr>
            </a:lvl1pPr>
          </a:lstStyle>
          <a:p>
            <a:fld id="{B6F15528-21DE-4FAA-801E-634DDDAF4B2B}" type="slidenum">
              <a:rPr lang="en-AU" smtClean="0"/>
              <a:pPr/>
              <a:t>‹#›</a:t>
            </a:fld>
            <a:endParaRPr lang="en-GB" dirty="0"/>
          </a:p>
        </p:txBody>
      </p:sp>
      <p:sp>
        <p:nvSpPr>
          <p:cNvPr id="7" name="Text Placeholder 4">
            <a:extLst>
              <a:ext uri="{FF2B5EF4-FFF2-40B4-BE49-F238E27FC236}">
                <a16:creationId xmlns:a16="http://schemas.microsoft.com/office/drawing/2014/main" id="{7A43603A-91CB-B541-B3EF-955D5BDDDB27}"/>
              </a:ext>
            </a:extLst>
          </p:cNvPr>
          <p:cNvSpPr>
            <a:spLocks noGrp="1"/>
          </p:cNvSpPr>
          <p:nvPr>
            <p:ph type="body" sz="quarter" idx="19" hasCustomPrompt="1"/>
          </p:nvPr>
        </p:nvSpPr>
        <p:spPr>
          <a:xfrm>
            <a:off x="908050" y="10607675"/>
            <a:ext cx="7821612" cy="314325"/>
          </a:xfrm>
        </p:spPr>
        <p:txBody>
          <a:bodyPr>
            <a:noAutofit/>
          </a:bodyPr>
          <a:lstStyle>
            <a:lvl1pPr>
              <a:defRPr sz="1800"/>
            </a:lvl1pPr>
            <a:lvl5pPr>
              <a:defRPr sz="1800"/>
            </a:lvl5pPr>
          </a:lstStyle>
          <a:p>
            <a:pPr algn="l"/>
            <a:r>
              <a:rPr lang="en-US" b="1" dirty="0"/>
              <a:t>Presentation name</a:t>
            </a:r>
            <a:r>
              <a:rPr lang="en-US" dirty="0"/>
              <a:t> l 00/00/20 </a:t>
            </a:r>
          </a:p>
          <a:p>
            <a:pPr lvl="4"/>
            <a:endParaRPr lang="en-GB" dirty="0"/>
          </a:p>
        </p:txBody>
      </p:sp>
      <p:pic>
        <p:nvPicPr>
          <p:cNvPr id="4" name="Picture 3" descr="A picture containing dark, holding, white, man&#10;&#10;Description automatically generated">
            <a:extLst>
              <a:ext uri="{FF2B5EF4-FFF2-40B4-BE49-F238E27FC236}">
                <a16:creationId xmlns:a16="http://schemas.microsoft.com/office/drawing/2014/main" id="{DBD0F7D4-8707-D14C-A16B-B95F86EE48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104100" cy="3494435"/>
          </a:xfrm>
          <a:prstGeom prst="rect">
            <a:avLst/>
          </a:prstGeom>
        </p:spPr>
      </p:pic>
    </p:spTree>
    <p:extLst>
      <p:ext uri="{BB962C8B-B14F-4D97-AF65-F5344CB8AC3E}">
        <p14:creationId xmlns:p14="http://schemas.microsoft.com/office/powerpoint/2010/main" val="274644259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Divider">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ark, black, holding, man&#10;&#10;Description automatically generated">
            <a:extLst>
              <a:ext uri="{FF2B5EF4-FFF2-40B4-BE49-F238E27FC236}">
                <a16:creationId xmlns:a16="http://schemas.microsoft.com/office/drawing/2014/main" id="{A2707618-7AA6-4F4A-92CE-1E72FB9784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6350" y="9327082"/>
            <a:ext cx="20104100" cy="3257627"/>
          </a:xfrm>
          <a:prstGeom prst="rect">
            <a:avLst/>
          </a:prstGeom>
        </p:spPr>
      </p:pic>
      <p:sp>
        <p:nvSpPr>
          <p:cNvPr id="11" name="object 9">
            <a:extLst>
              <a:ext uri="{FF2B5EF4-FFF2-40B4-BE49-F238E27FC236}">
                <a16:creationId xmlns:a16="http://schemas.microsoft.com/office/drawing/2014/main" id="{40725257-92C7-7445-B14D-EA48D2B89264}"/>
              </a:ext>
            </a:extLst>
          </p:cNvPr>
          <p:cNvSpPr/>
          <p:nvPr userDrawn="1"/>
        </p:nvSpPr>
        <p:spPr>
          <a:xfrm>
            <a:off x="18714083" y="10558145"/>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a:p>
        </p:txBody>
      </p:sp>
      <p:pic>
        <p:nvPicPr>
          <p:cNvPr id="10" name="Picture 9">
            <a:extLst>
              <a:ext uri="{FF2B5EF4-FFF2-40B4-BE49-F238E27FC236}">
                <a16:creationId xmlns:a16="http://schemas.microsoft.com/office/drawing/2014/main" id="{D824DA4C-4CA3-AA48-9477-C7A8EB08B3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48394" y="335063"/>
            <a:ext cx="6634239" cy="1281430"/>
          </a:xfrm>
          <a:prstGeom prst="rect">
            <a:avLst/>
          </a:prstGeom>
        </p:spPr>
      </p:pic>
    </p:spTree>
    <p:extLst>
      <p:ext uri="{BB962C8B-B14F-4D97-AF65-F5344CB8AC3E}">
        <p14:creationId xmlns:p14="http://schemas.microsoft.com/office/powerpoint/2010/main" val="630536246"/>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Divider">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A4CA309D-60F8-794E-B702-77CA76D9C3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4133056"/>
            <a:ext cx="20104100" cy="7176294"/>
          </a:xfrm>
          <a:prstGeom prst="rect">
            <a:avLst/>
          </a:prstGeom>
        </p:spPr>
      </p:pic>
      <p:sp>
        <p:nvSpPr>
          <p:cNvPr id="2" name="Holder 2"/>
          <p:cNvSpPr>
            <a:spLocks noGrp="1"/>
          </p:cNvSpPr>
          <p:nvPr>
            <p:ph type="title" hasCustomPrompt="1"/>
          </p:nvPr>
        </p:nvSpPr>
        <p:spPr>
          <a:xfrm>
            <a:off x="5632451" y="3521075"/>
            <a:ext cx="13004800" cy="1846580"/>
          </a:xfrm>
          <a:prstGeom prst="rect">
            <a:avLst/>
          </a:prstGeom>
        </p:spPr>
        <p:txBody>
          <a:bodyPr lIns="0" tIns="0" rIns="0" bIns="0" anchor="t">
            <a:noAutofit/>
          </a:bodyPr>
          <a:lstStyle>
            <a:lvl1pPr>
              <a:defRPr sz="8000" b="1" i="0">
                <a:solidFill>
                  <a:srgbClr val="142741"/>
                </a:solidFill>
                <a:latin typeface="Montserrat" panose="02000505000000020004" pitchFamily="2" charset="77"/>
                <a:cs typeface="Montserrat" panose="02000505000000020004" pitchFamily="2" charset="77"/>
              </a:defRPr>
            </a:lvl1pPr>
          </a:lstStyle>
          <a:p>
            <a:r>
              <a:rPr lang="en-AU" dirty="0"/>
              <a:t>Divider page title</a:t>
            </a:r>
            <a:endParaRPr dirty="0"/>
          </a:p>
        </p:txBody>
      </p:sp>
      <p:sp>
        <p:nvSpPr>
          <p:cNvPr id="4" name="Text Placeholder 3">
            <a:extLst>
              <a:ext uri="{FF2B5EF4-FFF2-40B4-BE49-F238E27FC236}">
                <a16:creationId xmlns:a16="http://schemas.microsoft.com/office/drawing/2014/main" id="{3CA4C821-C19E-484A-B906-519CF5B86A5B}"/>
              </a:ext>
            </a:extLst>
          </p:cNvPr>
          <p:cNvSpPr>
            <a:spLocks noGrp="1"/>
          </p:cNvSpPr>
          <p:nvPr>
            <p:ph type="body" sz="quarter" idx="20" hasCustomPrompt="1"/>
          </p:nvPr>
        </p:nvSpPr>
        <p:spPr>
          <a:xfrm>
            <a:off x="2508250" y="3286124"/>
            <a:ext cx="2514600" cy="1846580"/>
          </a:xfrm>
          <a:prstGeom prst="rect">
            <a:avLst/>
          </a:prstGeom>
        </p:spPr>
        <p:txBody>
          <a:bodyPr lIns="72000" tIns="36000" bIns="0" anchor="b">
            <a:normAutofit/>
          </a:bodyPr>
          <a:lstStyle>
            <a:lvl1pPr>
              <a:defRPr sz="11500" b="1" i="0">
                <a:solidFill>
                  <a:schemeClr val="tx1"/>
                </a:solidFill>
                <a:latin typeface="Montserrat" pitchFamily="2" charset="77"/>
              </a:defRPr>
            </a:lvl1pPr>
          </a:lstStyle>
          <a:p>
            <a:pPr lvl="0"/>
            <a:r>
              <a:rPr lang="en-GB" dirty="0"/>
              <a:t>01</a:t>
            </a:r>
          </a:p>
        </p:txBody>
      </p:sp>
      <p:sp>
        <p:nvSpPr>
          <p:cNvPr id="11" name="object 9">
            <a:extLst>
              <a:ext uri="{FF2B5EF4-FFF2-40B4-BE49-F238E27FC236}">
                <a16:creationId xmlns:a16="http://schemas.microsoft.com/office/drawing/2014/main" id="{40725257-92C7-7445-B14D-EA48D2B89264}"/>
              </a:ext>
            </a:extLst>
          </p:cNvPr>
          <p:cNvSpPr/>
          <p:nvPr userDrawn="1"/>
        </p:nvSpPr>
        <p:spPr>
          <a:xfrm>
            <a:off x="18714083" y="10558145"/>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a:p>
        </p:txBody>
      </p:sp>
      <p:sp>
        <p:nvSpPr>
          <p:cNvPr id="12" name="Slide Number Placeholder 66">
            <a:extLst>
              <a:ext uri="{FF2B5EF4-FFF2-40B4-BE49-F238E27FC236}">
                <a16:creationId xmlns:a16="http://schemas.microsoft.com/office/drawing/2014/main" id="{69DA1664-B8F9-C14E-9E99-211726E94072}"/>
              </a:ext>
            </a:extLst>
          </p:cNvPr>
          <p:cNvSpPr>
            <a:spLocks noGrp="1"/>
          </p:cNvSpPr>
          <p:nvPr>
            <p:ph type="sldNum" sz="quarter" idx="18"/>
          </p:nvPr>
        </p:nvSpPr>
        <p:spPr>
          <a:xfrm>
            <a:off x="18714083" y="10619522"/>
            <a:ext cx="430531" cy="307777"/>
          </a:xfrm>
          <a:prstGeom prst="rect">
            <a:avLst/>
          </a:prstGeom>
        </p:spPr>
        <p:txBody>
          <a:bodyPr lIns="0" rIns="0" anchor="ctr"/>
          <a:lstStyle>
            <a:lvl1pPr algn="ctr">
              <a:defRPr sz="2000" b="1" i="0">
                <a:solidFill>
                  <a:schemeClr val="bg1"/>
                </a:solidFill>
                <a:latin typeface="Montserrat SemiBold" pitchFamily="2" charset="77"/>
              </a:defRPr>
            </a:lvl1pPr>
          </a:lstStyle>
          <a:p>
            <a:fld id="{B6F15528-21DE-4FAA-801E-634DDDAF4B2B}" type="slidenum">
              <a:rPr lang="en-AU" smtClean="0"/>
              <a:pPr/>
              <a:t>‹#›</a:t>
            </a:fld>
            <a:endParaRPr lang="en-GB" dirty="0"/>
          </a:p>
        </p:txBody>
      </p:sp>
      <p:sp>
        <p:nvSpPr>
          <p:cNvPr id="6" name="Text Placeholder 5">
            <a:extLst>
              <a:ext uri="{FF2B5EF4-FFF2-40B4-BE49-F238E27FC236}">
                <a16:creationId xmlns:a16="http://schemas.microsoft.com/office/drawing/2014/main" id="{9E582651-FB41-7E41-AE9D-B023006FA55B}"/>
              </a:ext>
            </a:extLst>
          </p:cNvPr>
          <p:cNvSpPr>
            <a:spLocks noGrp="1"/>
          </p:cNvSpPr>
          <p:nvPr>
            <p:ph type="body" sz="quarter" idx="21" hasCustomPrompt="1"/>
          </p:nvPr>
        </p:nvSpPr>
        <p:spPr>
          <a:xfrm>
            <a:off x="5632450" y="5426075"/>
            <a:ext cx="13004800" cy="1600200"/>
          </a:xfrm>
          <a:prstGeom prst="rect">
            <a:avLst/>
          </a:prstGeom>
        </p:spPr>
        <p:txBody>
          <a:bodyPr lIns="0">
            <a:normAutofit/>
          </a:bodyPr>
          <a:lstStyle>
            <a:lvl1pPr>
              <a:defRPr sz="37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page sub title</a:t>
            </a:r>
          </a:p>
        </p:txBody>
      </p:sp>
      <p:sp>
        <p:nvSpPr>
          <p:cNvPr id="9" name="Text Placeholder 4">
            <a:extLst>
              <a:ext uri="{FF2B5EF4-FFF2-40B4-BE49-F238E27FC236}">
                <a16:creationId xmlns:a16="http://schemas.microsoft.com/office/drawing/2014/main" id="{A13448DB-B815-0340-A952-EACDD9109A8F}"/>
              </a:ext>
            </a:extLst>
          </p:cNvPr>
          <p:cNvSpPr>
            <a:spLocks noGrp="1"/>
          </p:cNvSpPr>
          <p:nvPr>
            <p:ph type="body" sz="quarter" idx="19" hasCustomPrompt="1"/>
          </p:nvPr>
        </p:nvSpPr>
        <p:spPr>
          <a:xfrm>
            <a:off x="908050" y="10607675"/>
            <a:ext cx="7821612" cy="314325"/>
          </a:xfrm>
        </p:spPr>
        <p:txBody>
          <a:bodyPr>
            <a:noAutofit/>
          </a:bodyPr>
          <a:lstStyle>
            <a:lvl1pPr>
              <a:defRPr sz="1800">
                <a:solidFill>
                  <a:schemeClr val="bg1"/>
                </a:solidFill>
              </a:defRPr>
            </a:lvl1pPr>
            <a:lvl5pPr>
              <a:defRPr sz="1800">
                <a:solidFill>
                  <a:schemeClr val="bg1"/>
                </a:solidFill>
              </a:defRPr>
            </a:lvl5pPr>
          </a:lstStyle>
          <a:p>
            <a:pPr algn="l"/>
            <a:r>
              <a:rPr lang="en-US" b="1" dirty="0"/>
              <a:t>Presentation name</a:t>
            </a:r>
            <a:r>
              <a:rPr lang="en-US" dirty="0"/>
              <a:t> l 00/00/20 </a:t>
            </a:r>
          </a:p>
          <a:p>
            <a:pPr lvl="4"/>
            <a:endParaRPr lang="en-GB" dirty="0"/>
          </a:p>
        </p:txBody>
      </p:sp>
    </p:spTree>
    <p:extLst>
      <p:ext uri="{BB962C8B-B14F-4D97-AF65-F5344CB8AC3E}">
        <p14:creationId xmlns:p14="http://schemas.microsoft.com/office/powerpoint/2010/main" val="3300738020"/>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Divider">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food, glass&#10;&#10;Description automatically generated">
            <a:extLst>
              <a:ext uri="{FF2B5EF4-FFF2-40B4-BE49-F238E27FC236}">
                <a16:creationId xmlns:a16="http://schemas.microsoft.com/office/drawing/2014/main" id="{E75C75A7-7A07-484C-A61B-09182B4463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4133056"/>
            <a:ext cx="20104100" cy="7176294"/>
          </a:xfrm>
          <a:prstGeom prst="rect">
            <a:avLst/>
          </a:prstGeom>
        </p:spPr>
      </p:pic>
      <p:sp>
        <p:nvSpPr>
          <p:cNvPr id="2" name="Holder 2"/>
          <p:cNvSpPr>
            <a:spLocks noGrp="1"/>
          </p:cNvSpPr>
          <p:nvPr>
            <p:ph type="title" hasCustomPrompt="1"/>
          </p:nvPr>
        </p:nvSpPr>
        <p:spPr>
          <a:xfrm>
            <a:off x="5632451" y="3521075"/>
            <a:ext cx="13004800" cy="1846580"/>
          </a:xfrm>
          <a:prstGeom prst="rect">
            <a:avLst/>
          </a:prstGeom>
        </p:spPr>
        <p:txBody>
          <a:bodyPr lIns="0" tIns="0" rIns="0" bIns="0" anchor="t">
            <a:noAutofit/>
          </a:bodyPr>
          <a:lstStyle>
            <a:lvl1pPr>
              <a:defRPr sz="8000" b="1" i="0">
                <a:solidFill>
                  <a:schemeClr val="tx1"/>
                </a:solidFill>
                <a:latin typeface="Montserrat" panose="02000505000000020004" pitchFamily="2" charset="77"/>
                <a:cs typeface="Montserrat" panose="02000505000000020004" pitchFamily="2" charset="77"/>
              </a:defRPr>
            </a:lvl1pPr>
          </a:lstStyle>
          <a:p>
            <a:r>
              <a:rPr lang="en-AU" dirty="0"/>
              <a:t>Divider page title</a:t>
            </a:r>
            <a:endParaRPr dirty="0"/>
          </a:p>
        </p:txBody>
      </p:sp>
      <p:sp>
        <p:nvSpPr>
          <p:cNvPr id="4" name="Text Placeholder 3">
            <a:extLst>
              <a:ext uri="{FF2B5EF4-FFF2-40B4-BE49-F238E27FC236}">
                <a16:creationId xmlns:a16="http://schemas.microsoft.com/office/drawing/2014/main" id="{3CA4C821-C19E-484A-B906-519CF5B86A5B}"/>
              </a:ext>
            </a:extLst>
          </p:cNvPr>
          <p:cNvSpPr>
            <a:spLocks noGrp="1"/>
          </p:cNvSpPr>
          <p:nvPr>
            <p:ph type="body" sz="quarter" idx="20" hasCustomPrompt="1"/>
          </p:nvPr>
        </p:nvSpPr>
        <p:spPr>
          <a:xfrm>
            <a:off x="2508250" y="3286124"/>
            <a:ext cx="2590800" cy="1846580"/>
          </a:xfrm>
          <a:prstGeom prst="rect">
            <a:avLst/>
          </a:prstGeom>
        </p:spPr>
        <p:txBody>
          <a:bodyPr lIns="72000" tIns="36000" bIns="0" anchor="b">
            <a:normAutofit/>
          </a:bodyPr>
          <a:lstStyle>
            <a:lvl1pPr>
              <a:defRPr sz="11500" b="1" i="0">
                <a:solidFill>
                  <a:schemeClr val="tx1"/>
                </a:solidFill>
                <a:latin typeface="Montserrat" pitchFamily="2" charset="77"/>
              </a:defRPr>
            </a:lvl1pPr>
          </a:lstStyle>
          <a:p>
            <a:pPr lvl="0"/>
            <a:r>
              <a:rPr lang="en-GB" dirty="0"/>
              <a:t>01</a:t>
            </a:r>
          </a:p>
        </p:txBody>
      </p:sp>
      <p:sp>
        <p:nvSpPr>
          <p:cNvPr id="11" name="object 9">
            <a:extLst>
              <a:ext uri="{FF2B5EF4-FFF2-40B4-BE49-F238E27FC236}">
                <a16:creationId xmlns:a16="http://schemas.microsoft.com/office/drawing/2014/main" id="{40725257-92C7-7445-B14D-EA48D2B89264}"/>
              </a:ext>
            </a:extLst>
          </p:cNvPr>
          <p:cNvSpPr/>
          <p:nvPr userDrawn="1"/>
        </p:nvSpPr>
        <p:spPr>
          <a:xfrm>
            <a:off x="18714083" y="10558145"/>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a:solidFill>
                <a:schemeClr val="tx1"/>
              </a:solidFill>
            </a:endParaRPr>
          </a:p>
        </p:txBody>
      </p:sp>
      <p:sp>
        <p:nvSpPr>
          <p:cNvPr id="12" name="Slide Number Placeholder 66">
            <a:extLst>
              <a:ext uri="{FF2B5EF4-FFF2-40B4-BE49-F238E27FC236}">
                <a16:creationId xmlns:a16="http://schemas.microsoft.com/office/drawing/2014/main" id="{69DA1664-B8F9-C14E-9E99-211726E94072}"/>
              </a:ext>
            </a:extLst>
          </p:cNvPr>
          <p:cNvSpPr>
            <a:spLocks noGrp="1"/>
          </p:cNvSpPr>
          <p:nvPr>
            <p:ph type="sldNum" sz="quarter" idx="18"/>
          </p:nvPr>
        </p:nvSpPr>
        <p:spPr>
          <a:xfrm>
            <a:off x="18714083" y="10619522"/>
            <a:ext cx="430531" cy="307777"/>
          </a:xfrm>
          <a:prstGeom prst="rect">
            <a:avLst/>
          </a:prstGeom>
        </p:spPr>
        <p:txBody>
          <a:bodyPr lIns="0" rIns="0" anchor="ctr"/>
          <a:lstStyle>
            <a:lvl1pPr algn="ctr">
              <a:defRPr sz="2000" b="1" i="0">
                <a:solidFill>
                  <a:schemeClr val="tx1"/>
                </a:solidFill>
                <a:latin typeface="Montserrat SemiBold" pitchFamily="2" charset="77"/>
              </a:defRPr>
            </a:lvl1pPr>
          </a:lstStyle>
          <a:p>
            <a:fld id="{B6F15528-21DE-4FAA-801E-634DDDAF4B2B}" type="slidenum">
              <a:rPr lang="en-AU" smtClean="0"/>
              <a:pPr/>
              <a:t>‹#›</a:t>
            </a:fld>
            <a:endParaRPr lang="en-GB" dirty="0"/>
          </a:p>
        </p:txBody>
      </p:sp>
      <p:sp>
        <p:nvSpPr>
          <p:cNvPr id="6" name="Text Placeholder 5">
            <a:extLst>
              <a:ext uri="{FF2B5EF4-FFF2-40B4-BE49-F238E27FC236}">
                <a16:creationId xmlns:a16="http://schemas.microsoft.com/office/drawing/2014/main" id="{9E582651-FB41-7E41-AE9D-B023006FA55B}"/>
              </a:ext>
            </a:extLst>
          </p:cNvPr>
          <p:cNvSpPr>
            <a:spLocks noGrp="1"/>
          </p:cNvSpPr>
          <p:nvPr>
            <p:ph type="body" sz="quarter" idx="21" hasCustomPrompt="1"/>
          </p:nvPr>
        </p:nvSpPr>
        <p:spPr>
          <a:xfrm>
            <a:off x="5632450" y="5426075"/>
            <a:ext cx="13004800" cy="1600200"/>
          </a:xfrm>
          <a:prstGeom prst="rect">
            <a:avLst/>
          </a:prstGeom>
        </p:spPr>
        <p:txBody>
          <a:bodyPr lIns="0">
            <a:normAutofit/>
          </a:bodyPr>
          <a:lstStyle>
            <a:lvl1pPr>
              <a:defRPr sz="37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page sub title</a:t>
            </a:r>
          </a:p>
        </p:txBody>
      </p:sp>
      <p:sp>
        <p:nvSpPr>
          <p:cNvPr id="9" name="Text Placeholder 4">
            <a:extLst>
              <a:ext uri="{FF2B5EF4-FFF2-40B4-BE49-F238E27FC236}">
                <a16:creationId xmlns:a16="http://schemas.microsoft.com/office/drawing/2014/main" id="{A13448DB-B815-0340-A952-EACDD9109A8F}"/>
              </a:ext>
            </a:extLst>
          </p:cNvPr>
          <p:cNvSpPr>
            <a:spLocks noGrp="1"/>
          </p:cNvSpPr>
          <p:nvPr>
            <p:ph type="body" sz="quarter" idx="19" hasCustomPrompt="1"/>
          </p:nvPr>
        </p:nvSpPr>
        <p:spPr>
          <a:xfrm>
            <a:off x="908050" y="10607675"/>
            <a:ext cx="7821612" cy="314325"/>
          </a:xfrm>
        </p:spPr>
        <p:txBody>
          <a:bodyPr>
            <a:noAutofit/>
          </a:bodyPr>
          <a:lstStyle>
            <a:lvl1pPr>
              <a:defRPr sz="1800">
                <a:solidFill>
                  <a:schemeClr val="tx1"/>
                </a:solidFill>
              </a:defRPr>
            </a:lvl1pPr>
            <a:lvl5pPr>
              <a:defRPr sz="1800">
                <a:solidFill>
                  <a:schemeClr val="tx1"/>
                </a:solidFill>
              </a:defRPr>
            </a:lvl5pPr>
          </a:lstStyle>
          <a:p>
            <a:pPr algn="l"/>
            <a:r>
              <a:rPr lang="en-US" b="1" dirty="0"/>
              <a:t>Presentation name</a:t>
            </a:r>
            <a:r>
              <a:rPr lang="en-US" dirty="0"/>
              <a:t> l 00/00/20 </a:t>
            </a:r>
          </a:p>
          <a:p>
            <a:pPr lvl="4"/>
            <a:endParaRPr lang="en-GB" dirty="0"/>
          </a:p>
        </p:txBody>
      </p:sp>
    </p:spTree>
    <p:extLst>
      <p:ext uri="{BB962C8B-B14F-4D97-AF65-F5344CB8AC3E}">
        <p14:creationId xmlns:p14="http://schemas.microsoft.com/office/powerpoint/2010/main" val="305404866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Divider">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ark, holding, white, man&#10;&#10;Description automatically generated">
            <a:extLst>
              <a:ext uri="{FF2B5EF4-FFF2-40B4-BE49-F238E27FC236}">
                <a16:creationId xmlns:a16="http://schemas.microsoft.com/office/drawing/2014/main" id="{42B1E402-4C52-2D4C-9E15-268C6F715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4133056"/>
            <a:ext cx="20104100" cy="7176294"/>
          </a:xfrm>
          <a:prstGeom prst="rect">
            <a:avLst/>
          </a:prstGeom>
        </p:spPr>
      </p:pic>
      <p:sp>
        <p:nvSpPr>
          <p:cNvPr id="2" name="Holder 2"/>
          <p:cNvSpPr>
            <a:spLocks noGrp="1"/>
          </p:cNvSpPr>
          <p:nvPr>
            <p:ph type="title" hasCustomPrompt="1"/>
          </p:nvPr>
        </p:nvSpPr>
        <p:spPr>
          <a:xfrm>
            <a:off x="5632451" y="3521075"/>
            <a:ext cx="13004800" cy="1846580"/>
          </a:xfrm>
          <a:prstGeom prst="rect">
            <a:avLst/>
          </a:prstGeom>
        </p:spPr>
        <p:txBody>
          <a:bodyPr lIns="0" tIns="0" rIns="0" bIns="0" anchor="t">
            <a:noAutofit/>
          </a:bodyPr>
          <a:lstStyle>
            <a:lvl1pPr>
              <a:defRPr sz="8000" b="1" i="0">
                <a:solidFill>
                  <a:schemeClr val="tx1"/>
                </a:solidFill>
                <a:latin typeface="Montserrat" panose="02000505000000020004" pitchFamily="2" charset="77"/>
                <a:cs typeface="Montserrat" panose="02000505000000020004" pitchFamily="2" charset="77"/>
              </a:defRPr>
            </a:lvl1pPr>
          </a:lstStyle>
          <a:p>
            <a:r>
              <a:rPr lang="en-AU" dirty="0"/>
              <a:t>Divider page title</a:t>
            </a:r>
            <a:endParaRPr dirty="0"/>
          </a:p>
        </p:txBody>
      </p:sp>
      <p:sp>
        <p:nvSpPr>
          <p:cNvPr id="4" name="Text Placeholder 3">
            <a:extLst>
              <a:ext uri="{FF2B5EF4-FFF2-40B4-BE49-F238E27FC236}">
                <a16:creationId xmlns:a16="http://schemas.microsoft.com/office/drawing/2014/main" id="{3CA4C821-C19E-484A-B906-519CF5B86A5B}"/>
              </a:ext>
            </a:extLst>
          </p:cNvPr>
          <p:cNvSpPr>
            <a:spLocks noGrp="1"/>
          </p:cNvSpPr>
          <p:nvPr>
            <p:ph type="body" sz="quarter" idx="20" hasCustomPrompt="1"/>
          </p:nvPr>
        </p:nvSpPr>
        <p:spPr>
          <a:xfrm>
            <a:off x="2508250" y="3286124"/>
            <a:ext cx="2514600" cy="1846580"/>
          </a:xfrm>
          <a:prstGeom prst="rect">
            <a:avLst/>
          </a:prstGeom>
        </p:spPr>
        <p:txBody>
          <a:bodyPr lIns="72000" tIns="36000" bIns="0" anchor="b">
            <a:normAutofit/>
          </a:bodyPr>
          <a:lstStyle>
            <a:lvl1pPr>
              <a:defRPr sz="11500" b="1" i="0">
                <a:solidFill>
                  <a:schemeClr val="tx1"/>
                </a:solidFill>
                <a:latin typeface="Montserrat" pitchFamily="2" charset="77"/>
              </a:defRPr>
            </a:lvl1pPr>
          </a:lstStyle>
          <a:p>
            <a:pPr lvl="0"/>
            <a:r>
              <a:rPr lang="en-GB" dirty="0"/>
              <a:t>01</a:t>
            </a:r>
          </a:p>
        </p:txBody>
      </p:sp>
      <p:sp>
        <p:nvSpPr>
          <p:cNvPr id="11" name="object 9">
            <a:extLst>
              <a:ext uri="{FF2B5EF4-FFF2-40B4-BE49-F238E27FC236}">
                <a16:creationId xmlns:a16="http://schemas.microsoft.com/office/drawing/2014/main" id="{40725257-92C7-7445-B14D-EA48D2B89264}"/>
              </a:ext>
            </a:extLst>
          </p:cNvPr>
          <p:cNvSpPr/>
          <p:nvPr userDrawn="1"/>
        </p:nvSpPr>
        <p:spPr>
          <a:xfrm>
            <a:off x="18714083" y="10558145"/>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a:solidFill>
                <a:schemeClr val="bg1"/>
              </a:solidFill>
            </a:endParaRPr>
          </a:p>
        </p:txBody>
      </p:sp>
      <p:sp>
        <p:nvSpPr>
          <p:cNvPr id="12" name="Slide Number Placeholder 66">
            <a:extLst>
              <a:ext uri="{FF2B5EF4-FFF2-40B4-BE49-F238E27FC236}">
                <a16:creationId xmlns:a16="http://schemas.microsoft.com/office/drawing/2014/main" id="{69DA1664-B8F9-C14E-9E99-211726E94072}"/>
              </a:ext>
            </a:extLst>
          </p:cNvPr>
          <p:cNvSpPr>
            <a:spLocks noGrp="1"/>
          </p:cNvSpPr>
          <p:nvPr>
            <p:ph type="sldNum" sz="quarter" idx="18"/>
          </p:nvPr>
        </p:nvSpPr>
        <p:spPr>
          <a:xfrm>
            <a:off x="18714083" y="10619522"/>
            <a:ext cx="430531" cy="307777"/>
          </a:xfrm>
          <a:prstGeom prst="rect">
            <a:avLst/>
          </a:prstGeom>
        </p:spPr>
        <p:txBody>
          <a:bodyPr lIns="0" rIns="0" anchor="ctr"/>
          <a:lstStyle>
            <a:lvl1pPr algn="ctr">
              <a:defRPr sz="2000" b="1" i="0">
                <a:solidFill>
                  <a:schemeClr val="bg1"/>
                </a:solidFill>
                <a:latin typeface="Montserrat SemiBold" pitchFamily="2" charset="77"/>
              </a:defRPr>
            </a:lvl1pPr>
          </a:lstStyle>
          <a:p>
            <a:fld id="{B6F15528-21DE-4FAA-801E-634DDDAF4B2B}" type="slidenum">
              <a:rPr lang="en-AU" smtClean="0"/>
              <a:pPr/>
              <a:t>‹#›</a:t>
            </a:fld>
            <a:endParaRPr lang="en-GB" dirty="0"/>
          </a:p>
        </p:txBody>
      </p:sp>
      <p:sp>
        <p:nvSpPr>
          <p:cNvPr id="6" name="Text Placeholder 5">
            <a:extLst>
              <a:ext uri="{FF2B5EF4-FFF2-40B4-BE49-F238E27FC236}">
                <a16:creationId xmlns:a16="http://schemas.microsoft.com/office/drawing/2014/main" id="{9E582651-FB41-7E41-AE9D-B023006FA55B}"/>
              </a:ext>
            </a:extLst>
          </p:cNvPr>
          <p:cNvSpPr>
            <a:spLocks noGrp="1"/>
          </p:cNvSpPr>
          <p:nvPr>
            <p:ph type="body" sz="quarter" idx="21" hasCustomPrompt="1"/>
          </p:nvPr>
        </p:nvSpPr>
        <p:spPr>
          <a:xfrm>
            <a:off x="5632450" y="5426075"/>
            <a:ext cx="13004800" cy="1600200"/>
          </a:xfrm>
          <a:prstGeom prst="rect">
            <a:avLst/>
          </a:prstGeom>
        </p:spPr>
        <p:txBody>
          <a:bodyPr lIns="0">
            <a:normAutofit/>
          </a:bodyPr>
          <a:lstStyle>
            <a:lvl1pPr>
              <a:defRPr sz="37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page sub title</a:t>
            </a:r>
          </a:p>
        </p:txBody>
      </p:sp>
      <p:sp>
        <p:nvSpPr>
          <p:cNvPr id="9" name="Text Placeholder 4">
            <a:extLst>
              <a:ext uri="{FF2B5EF4-FFF2-40B4-BE49-F238E27FC236}">
                <a16:creationId xmlns:a16="http://schemas.microsoft.com/office/drawing/2014/main" id="{A13448DB-B815-0340-A952-EACDD9109A8F}"/>
              </a:ext>
            </a:extLst>
          </p:cNvPr>
          <p:cNvSpPr>
            <a:spLocks noGrp="1"/>
          </p:cNvSpPr>
          <p:nvPr>
            <p:ph type="body" sz="quarter" idx="19" hasCustomPrompt="1"/>
          </p:nvPr>
        </p:nvSpPr>
        <p:spPr>
          <a:xfrm>
            <a:off x="908050" y="10607675"/>
            <a:ext cx="7821612" cy="314325"/>
          </a:xfrm>
        </p:spPr>
        <p:txBody>
          <a:bodyPr>
            <a:noAutofit/>
          </a:bodyPr>
          <a:lstStyle>
            <a:lvl1pPr>
              <a:defRPr sz="1800">
                <a:solidFill>
                  <a:schemeClr val="bg1"/>
                </a:solidFill>
              </a:defRPr>
            </a:lvl1pPr>
            <a:lvl5pPr>
              <a:defRPr sz="1800">
                <a:solidFill>
                  <a:schemeClr val="bg1"/>
                </a:solidFill>
              </a:defRPr>
            </a:lvl5pPr>
          </a:lstStyle>
          <a:p>
            <a:pPr algn="l"/>
            <a:r>
              <a:rPr lang="en-US" b="1" dirty="0"/>
              <a:t>Presentation name</a:t>
            </a:r>
            <a:r>
              <a:rPr lang="en-US" dirty="0"/>
              <a:t> l 00/00/20 </a:t>
            </a:r>
          </a:p>
          <a:p>
            <a:pPr lvl="4"/>
            <a:endParaRPr lang="en-GB" dirty="0"/>
          </a:p>
        </p:txBody>
      </p:sp>
    </p:spTree>
    <p:extLst>
      <p:ext uri="{BB962C8B-B14F-4D97-AF65-F5344CB8AC3E}">
        <p14:creationId xmlns:p14="http://schemas.microsoft.com/office/powerpoint/2010/main" val="196472678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and image">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3F7A55C-A838-E44A-A293-C733F82846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32" y="7346505"/>
            <a:ext cx="20103824" cy="3970083"/>
          </a:xfrm>
          <a:prstGeom prst="rect">
            <a:avLst/>
          </a:prstGeom>
          <a:solidFill>
            <a:schemeClr val="bg1"/>
          </a:solidFill>
        </p:spPr>
      </p:pic>
      <p:sp>
        <p:nvSpPr>
          <p:cNvPr id="2" name="Holder 2"/>
          <p:cNvSpPr>
            <a:spLocks noGrp="1"/>
          </p:cNvSpPr>
          <p:nvPr>
            <p:ph type="title"/>
          </p:nvPr>
        </p:nvSpPr>
        <p:spPr>
          <a:xfrm>
            <a:off x="1034388" y="864757"/>
            <a:ext cx="18035322" cy="779780"/>
          </a:xfrm>
          <a:prstGeom prst="rect">
            <a:avLst/>
          </a:prstGeom>
        </p:spPr>
        <p:txBody>
          <a:bodyPr lIns="0" tIns="0" rIns="0" bIns="0"/>
          <a:lstStyle>
            <a:lvl1pPr>
              <a:defRPr sz="5000" b="1" i="0">
                <a:solidFill>
                  <a:srgbClr val="132741"/>
                </a:solidFill>
                <a:latin typeface="Montserrat" panose="02000505000000020004" pitchFamily="2" charset="77"/>
                <a:cs typeface="Montserrat" panose="02000505000000020004" pitchFamily="2" charset="77"/>
              </a:defRPr>
            </a:lvl1pPr>
          </a:lstStyle>
          <a:p>
            <a:r>
              <a:rPr lang="en-GB"/>
              <a:t>Click to edit Master title style</a:t>
            </a:r>
            <a:endParaRPr dirty="0"/>
          </a:p>
        </p:txBody>
      </p:sp>
      <p:sp>
        <p:nvSpPr>
          <p:cNvPr id="5" name="Picture Placeholder 4">
            <a:extLst>
              <a:ext uri="{FF2B5EF4-FFF2-40B4-BE49-F238E27FC236}">
                <a16:creationId xmlns:a16="http://schemas.microsoft.com/office/drawing/2014/main" id="{378B52AB-C771-434D-BC02-6A0D16A64B82}"/>
              </a:ext>
            </a:extLst>
          </p:cNvPr>
          <p:cNvSpPr>
            <a:spLocks noGrp="1"/>
          </p:cNvSpPr>
          <p:nvPr>
            <p:ph type="pic" sz="quarter" idx="20" hasCustomPrompt="1"/>
          </p:nvPr>
        </p:nvSpPr>
        <p:spPr>
          <a:xfrm>
            <a:off x="11042650" y="2362200"/>
            <a:ext cx="7086600" cy="6880225"/>
          </a:xfrm>
          <a:prstGeom prst="rect">
            <a:avLst/>
          </a:prstGeom>
        </p:spPr>
        <p:txBody>
          <a:bodyPr lIns="72000" tIns="0" bIns="972000" anchor="ctr"/>
          <a:lstStyle>
            <a:lvl1pPr algn="ctr">
              <a:defRPr b="0" i="0">
                <a:latin typeface="Montserrat Medium" pitchFamily="2" charset="77"/>
              </a:defRPr>
            </a:lvl1pPr>
          </a:lstStyle>
          <a:p>
            <a:r>
              <a:rPr lang="en-GB" dirty="0"/>
              <a:t>Insert picture</a:t>
            </a:r>
          </a:p>
        </p:txBody>
      </p:sp>
      <p:sp>
        <p:nvSpPr>
          <p:cNvPr id="17" name="object 9">
            <a:extLst>
              <a:ext uri="{FF2B5EF4-FFF2-40B4-BE49-F238E27FC236}">
                <a16:creationId xmlns:a16="http://schemas.microsoft.com/office/drawing/2014/main" id="{F50F98B5-0D4F-4640-A557-B4FBB140D129}"/>
              </a:ext>
            </a:extLst>
          </p:cNvPr>
          <p:cNvSpPr/>
          <p:nvPr userDrawn="1"/>
        </p:nvSpPr>
        <p:spPr>
          <a:xfrm>
            <a:off x="18714083" y="10558145"/>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a:p>
        </p:txBody>
      </p:sp>
      <p:sp>
        <p:nvSpPr>
          <p:cNvPr id="18" name="Slide Number Placeholder 66">
            <a:extLst>
              <a:ext uri="{FF2B5EF4-FFF2-40B4-BE49-F238E27FC236}">
                <a16:creationId xmlns:a16="http://schemas.microsoft.com/office/drawing/2014/main" id="{DEB77277-5FE5-F942-BB6B-AF3AC18B2CAC}"/>
              </a:ext>
            </a:extLst>
          </p:cNvPr>
          <p:cNvSpPr>
            <a:spLocks noGrp="1"/>
          </p:cNvSpPr>
          <p:nvPr>
            <p:ph type="sldNum" sz="quarter" idx="18"/>
          </p:nvPr>
        </p:nvSpPr>
        <p:spPr>
          <a:xfrm>
            <a:off x="18714083" y="10619522"/>
            <a:ext cx="430531" cy="307777"/>
          </a:xfrm>
          <a:prstGeom prst="rect">
            <a:avLst/>
          </a:prstGeom>
        </p:spPr>
        <p:txBody>
          <a:bodyPr lIns="0" rIns="0" anchor="ctr"/>
          <a:lstStyle>
            <a:lvl1pPr algn="ctr">
              <a:defRPr sz="2000" b="1" i="0">
                <a:solidFill>
                  <a:srgbClr val="142741"/>
                </a:solidFill>
                <a:latin typeface="Montserrat SemiBold" pitchFamily="2" charset="77"/>
              </a:defRPr>
            </a:lvl1pPr>
          </a:lstStyle>
          <a:p>
            <a:fld id="{B6F15528-21DE-4FAA-801E-634DDDAF4B2B}" type="slidenum">
              <a:rPr lang="en-AU" smtClean="0"/>
              <a:pPr/>
              <a:t>‹#›</a:t>
            </a:fld>
            <a:endParaRPr lang="en-GB" dirty="0"/>
          </a:p>
        </p:txBody>
      </p:sp>
      <p:sp>
        <p:nvSpPr>
          <p:cNvPr id="12" name="Text Placeholder 4">
            <a:extLst>
              <a:ext uri="{FF2B5EF4-FFF2-40B4-BE49-F238E27FC236}">
                <a16:creationId xmlns:a16="http://schemas.microsoft.com/office/drawing/2014/main" id="{96102392-96A3-E44D-A1C7-139CF82B783E}"/>
              </a:ext>
            </a:extLst>
          </p:cNvPr>
          <p:cNvSpPr>
            <a:spLocks noGrp="1"/>
          </p:cNvSpPr>
          <p:nvPr>
            <p:ph type="body" sz="quarter" idx="19" hasCustomPrompt="1"/>
          </p:nvPr>
        </p:nvSpPr>
        <p:spPr>
          <a:xfrm>
            <a:off x="908050" y="10607675"/>
            <a:ext cx="7821612" cy="314325"/>
          </a:xfrm>
        </p:spPr>
        <p:txBody>
          <a:bodyPr>
            <a:noAutofit/>
          </a:bodyPr>
          <a:lstStyle>
            <a:lvl1pPr>
              <a:defRPr sz="1800"/>
            </a:lvl1pPr>
            <a:lvl5pPr>
              <a:defRPr sz="1800"/>
            </a:lvl5pPr>
          </a:lstStyle>
          <a:p>
            <a:pPr algn="l"/>
            <a:r>
              <a:rPr lang="en-US" b="1" dirty="0"/>
              <a:t>Presentation name</a:t>
            </a:r>
            <a:r>
              <a:rPr lang="en-US" dirty="0"/>
              <a:t> l 00/00/20 </a:t>
            </a:r>
          </a:p>
          <a:p>
            <a:pPr lvl="4"/>
            <a:endParaRPr lang="en-GB" dirty="0"/>
          </a:p>
        </p:txBody>
      </p:sp>
      <p:sp>
        <p:nvSpPr>
          <p:cNvPr id="13" name="Holder 3">
            <a:extLst>
              <a:ext uri="{FF2B5EF4-FFF2-40B4-BE49-F238E27FC236}">
                <a16:creationId xmlns:a16="http://schemas.microsoft.com/office/drawing/2014/main" id="{FE4A7871-C069-BC46-B419-0F055C877255}"/>
              </a:ext>
            </a:extLst>
          </p:cNvPr>
          <p:cNvSpPr>
            <a:spLocks noGrp="1"/>
          </p:cNvSpPr>
          <p:nvPr>
            <p:ph type="body" idx="1" hasCustomPrompt="1"/>
          </p:nvPr>
        </p:nvSpPr>
        <p:spPr>
          <a:xfrm>
            <a:off x="2578100" y="2362751"/>
            <a:ext cx="7473206"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14" name="Text Placeholder 56">
            <a:extLst>
              <a:ext uri="{FF2B5EF4-FFF2-40B4-BE49-F238E27FC236}">
                <a16:creationId xmlns:a16="http://schemas.microsoft.com/office/drawing/2014/main" id="{98C7368C-4F70-2A4A-988A-21BB5234B192}"/>
              </a:ext>
            </a:extLst>
          </p:cNvPr>
          <p:cNvSpPr>
            <a:spLocks noGrp="1"/>
          </p:cNvSpPr>
          <p:nvPr>
            <p:ph type="body" sz="quarter" idx="13" hasCustomPrompt="1"/>
          </p:nvPr>
        </p:nvSpPr>
        <p:spPr>
          <a:xfrm>
            <a:off x="2578100" y="3053934"/>
            <a:ext cx="7473206" cy="3142333"/>
          </a:xfrm>
          <a:prstGeom prst="rect">
            <a:avLst/>
          </a:prstGeom>
        </p:spPr>
        <p:txBody>
          <a:bodyPr/>
          <a:lstStyle>
            <a:lvl1pPr marL="0" marR="0" indent="0" defTabSz="914400" eaLnBrk="1" fontAlgn="auto" latinLnBrk="0" hangingPunct="1">
              <a:lnSpc>
                <a:spcPct val="110000"/>
              </a:lnSpc>
              <a:spcBef>
                <a:spcPts val="0"/>
              </a:spcBef>
              <a:spcAft>
                <a:spcPts val="0"/>
              </a:spcAft>
              <a:buClrTx/>
              <a:buSzTx/>
              <a:buFontTx/>
              <a:buNone/>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Click to add text</a:t>
            </a:r>
          </a:p>
          <a:p>
            <a:pPr marL="0" marR="0" lvl="0" indent="0" defTabSz="914400" eaLnBrk="1" fontAlgn="auto" latinLnBrk="0" hangingPunct="1">
              <a:lnSpc>
                <a:spcPct val="120000"/>
              </a:lnSpc>
              <a:spcBef>
                <a:spcPts val="0"/>
              </a:spcBef>
              <a:spcAft>
                <a:spcPts val="0"/>
              </a:spcAft>
              <a:buClrTx/>
              <a:buSzTx/>
              <a:buFontTx/>
              <a:buNone/>
              <a:tabLst/>
              <a:defRPr/>
            </a:pPr>
            <a:r>
              <a:rPr lang="en-US" dirty="0"/>
              <a:t>Click to add text</a:t>
            </a:r>
          </a:p>
          <a:p>
            <a:pPr marL="0" marR="0" lvl="0" indent="0" defTabSz="914400" eaLnBrk="1" fontAlgn="auto" latinLnBrk="0" hangingPunct="1">
              <a:lnSpc>
                <a:spcPct val="120000"/>
              </a:lnSpc>
              <a:spcBef>
                <a:spcPts val="0"/>
              </a:spcBef>
              <a:spcAft>
                <a:spcPts val="0"/>
              </a:spcAft>
              <a:buClrTx/>
              <a:buSzTx/>
              <a:buFontTx/>
              <a:buNone/>
              <a:tabLst/>
              <a:defRPr/>
            </a:pPr>
            <a:r>
              <a:rPr lang="en-US" dirty="0"/>
              <a:t>Click to add text</a:t>
            </a:r>
          </a:p>
          <a:p>
            <a:pPr lvl="0"/>
            <a:endParaRPr lang="en-US" dirty="0"/>
          </a:p>
        </p:txBody>
      </p:sp>
      <p:sp>
        <p:nvSpPr>
          <p:cNvPr id="15" name="Holder 3">
            <a:extLst>
              <a:ext uri="{FF2B5EF4-FFF2-40B4-BE49-F238E27FC236}">
                <a16:creationId xmlns:a16="http://schemas.microsoft.com/office/drawing/2014/main" id="{D96B05F3-245A-DF4A-9C69-E84B0654E1B5}"/>
              </a:ext>
            </a:extLst>
          </p:cNvPr>
          <p:cNvSpPr>
            <a:spLocks noGrp="1"/>
          </p:cNvSpPr>
          <p:nvPr>
            <p:ph type="body" idx="14" hasCustomPrompt="1"/>
          </p:nvPr>
        </p:nvSpPr>
        <p:spPr>
          <a:xfrm>
            <a:off x="2578100" y="6425786"/>
            <a:ext cx="7472462"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16" name="Text Placeholder 56">
            <a:extLst>
              <a:ext uri="{FF2B5EF4-FFF2-40B4-BE49-F238E27FC236}">
                <a16:creationId xmlns:a16="http://schemas.microsoft.com/office/drawing/2014/main" id="{01E18052-4F39-D64B-8A2E-7E2A28E927F6}"/>
              </a:ext>
            </a:extLst>
          </p:cNvPr>
          <p:cNvSpPr>
            <a:spLocks noGrp="1"/>
          </p:cNvSpPr>
          <p:nvPr>
            <p:ph type="body" sz="quarter" idx="15" hasCustomPrompt="1"/>
          </p:nvPr>
        </p:nvSpPr>
        <p:spPr>
          <a:xfrm>
            <a:off x="2578100" y="7116970"/>
            <a:ext cx="7472462" cy="2119105"/>
          </a:xfrm>
          <a:prstGeom prst="rect">
            <a:avLst/>
          </a:prstGeom>
        </p:spPr>
        <p:txBody>
          <a:bodyPr/>
          <a:lstStyle>
            <a:lvl1pPr marL="342900" marR="0" indent="-342900" defTabSz="914400" eaLnBrk="1" fontAlgn="auto" latinLnBrk="0" hangingPunct="1">
              <a:lnSpc>
                <a:spcPct val="110000"/>
              </a:lnSpc>
              <a:spcBef>
                <a:spcPts val="0"/>
              </a:spcBef>
              <a:spcAft>
                <a:spcPts val="0"/>
              </a:spcAft>
              <a:buClr>
                <a:srgbClr val="00868C"/>
              </a:buClr>
              <a:buSzTx/>
              <a:buFont typeface="Arial" panose="020B0604020202020204" pitchFamily="34" charset="0"/>
              <a:buChar char="•"/>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Bullet</a:t>
            </a:r>
          </a:p>
          <a:p>
            <a:pPr lvl="0"/>
            <a:r>
              <a:rPr lang="en-US" dirty="0"/>
              <a:t>Bullet</a:t>
            </a:r>
          </a:p>
          <a:p>
            <a:pPr lvl="0"/>
            <a:r>
              <a:rPr lang="en-US" dirty="0"/>
              <a:t>Bullet</a:t>
            </a:r>
          </a:p>
          <a:p>
            <a:pPr marL="342900" marR="0" lvl="0" indent="-342900" defTabSz="914400" eaLnBrk="1" fontAlgn="auto" latinLnBrk="0" hangingPunct="1">
              <a:lnSpc>
                <a:spcPct val="100000"/>
              </a:lnSpc>
              <a:spcBef>
                <a:spcPts val="0"/>
              </a:spcBef>
              <a:spcAft>
                <a:spcPts val="0"/>
              </a:spcAft>
              <a:buClr>
                <a:srgbClr val="00868C"/>
              </a:buClr>
              <a:buSzTx/>
              <a:buFont typeface="Arial" panose="020B0604020202020204" pitchFamily="34" charset="0"/>
              <a:buChar char="•"/>
              <a:tabLst/>
              <a:defRPr/>
            </a:pPr>
            <a:r>
              <a:rPr lang="en-US" dirty="0"/>
              <a:t>Bullet</a:t>
            </a:r>
          </a:p>
          <a:p>
            <a:pPr lvl="0"/>
            <a:endParaRPr lang="en-US" dirty="0"/>
          </a:p>
        </p:txBody>
      </p:sp>
    </p:spTree>
    <p:extLst>
      <p:ext uri="{BB962C8B-B14F-4D97-AF65-F5344CB8AC3E}">
        <p14:creationId xmlns:p14="http://schemas.microsoft.com/office/powerpoint/2010/main" val="137206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21D14E1-3FB0-534C-A647-693879970DFF}"/>
              </a:ext>
            </a:extLst>
          </p:cNvPr>
          <p:cNvSpPr>
            <a:spLocks noGrp="1"/>
          </p:cNvSpPr>
          <p:nvPr>
            <p:ph type="body" sz="quarter" idx="10" hasCustomPrompt="1"/>
          </p:nvPr>
        </p:nvSpPr>
        <p:spPr>
          <a:xfrm>
            <a:off x="1034389" y="5355836"/>
            <a:ext cx="9017001" cy="1749051"/>
          </a:xfrm>
          <a:prstGeom prst="rect">
            <a:avLst/>
          </a:prstGeom>
        </p:spPr>
        <p:txBody>
          <a:bodyPr lIns="0"/>
          <a:lstStyle>
            <a:lvl1pPr>
              <a:defRPr sz="3700" b="0" i="0">
                <a:latin typeface="Montserrat" panose="02000505000000020004" pitchFamily="2" charset="77"/>
              </a:defRPr>
            </a:lvl1pPr>
            <a:lvl2pPr>
              <a:defRPr sz="3700">
                <a:latin typeface="Montserrat" panose="02000505000000020004" pitchFamily="2" charset="77"/>
              </a:defRPr>
            </a:lvl2pPr>
            <a:lvl3pPr>
              <a:defRPr sz="3700">
                <a:latin typeface="Montserrat" panose="02000505000000020004" pitchFamily="2" charset="77"/>
              </a:defRPr>
            </a:lvl3pPr>
            <a:lvl4pPr>
              <a:defRPr sz="3700">
                <a:latin typeface="Montserrat" panose="02000505000000020004" pitchFamily="2" charset="77"/>
              </a:defRPr>
            </a:lvl4pPr>
            <a:lvl5pPr>
              <a:defRPr sz="3700">
                <a:latin typeface="Montserrat" panose="02000505000000020004" pitchFamily="2" charset="77"/>
              </a:defRPr>
            </a:lvl5pPr>
          </a:lstStyle>
          <a:p>
            <a:pPr lvl="0"/>
            <a:r>
              <a:rPr lang="en-US" dirty="0"/>
              <a:t>Sub title is here</a:t>
            </a:r>
          </a:p>
        </p:txBody>
      </p:sp>
      <p:pic>
        <p:nvPicPr>
          <p:cNvPr id="9" name="Picture 8" descr="A close up of a sign&#10;&#10;Description automatically generated">
            <a:extLst>
              <a:ext uri="{FF2B5EF4-FFF2-40B4-BE49-F238E27FC236}">
                <a16:creationId xmlns:a16="http://schemas.microsoft.com/office/drawing/2014/main" id="{E31ED38D-9BD7-3243-86CE-15D1FAC044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6451" y="1158875"/>
            <a:ext cx="8382000" cy="8381999"/>
          </a:xfrm>
          <a:prstGeom prst="rect">
            <a:avLst/>
          </a:prstGeom>
        </p:spPr>
      </p:pic>
      <p:pic>
        <p:nvPicPr>
          <p:cNvPr id="11" name="Picture 10">
            <a:extLst>
              <a:ext uri="{FF2B5EF4-FFF2-40B4-BE49-F238E27FC236}">
                <a16:creationId xmlns:a16="http://schemas.microsoft.com/office/drawing/2014/main" id="{19C59D1D-B6A5-7145-A36D-67C0B9FA15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7331076"/>
            <a:ext cx="20102425" cy="3978276"/>
          </a:xfrm>
          <a:prstGeom prst="rect">
            <a:avLst/>
          </a:prstGeom>
        </p:spPr>
      </p:pic>
      <p:sp>
        <p:nvSpPr>
          <p:cNvPr id="6" name="Holder 2">
            <a:extLst>
              <a:ext uri="{FF2B5EF4-FFF2-40B4-BE49-F238E27FC236}">
                <a16:creationId xmlns:a16="http://schemas.microsoft.com/office/drawing/2014/main" id="{9F5898B1-2EA1-D847-B401-46A7923FBFBD}"/>
              </a:ext>
            </a:extLst>
          </p:cNvPr>
          <p:cNvSpPr>
            <a:spLocks noGrp="1"/>
          </p:cNvSpPr>
          <p:nvPr>
            <p:ph type="ctrTitle" hasCustomPrompt="1"/>
          </p:nvPr>
        </p:nvSpPr>
        <p:spPr>
          <a:xfrm>
            <a:off x="1034388" y="2225675"/>
            <a:ext cx="9017662" cy="2743200"/>
          </a:xfrm>
          <a:prstGeom prst="rect">
            <a:avLst/>
          </a:prstGeom>
        </p:spPr>
        <p:txBody>
          <a:bodyPr wrap="square" lIns="0" tIns="0" rIns="0" bIns="0">
            <a:normAutofit/>
          </a:bodyPr>
          <a:lstStyle>
            <a:lvl1pPr marL="0" marR="0" indent="0" defTabSz="914357" eaLnBrk="1" fontAlgn="auto" latinLnBrk="0" hangingPunct="1">
              <a:lnSpc>
                <a:spcPct val="100000"/>
              </a:lnSpc>
              <a:spcBef>
                <a:spcPts val="0"/>
              </a:spcBef>
              <a:spcAft>
                <a:spcPts val="0"/>
              </a:spcAft>
              <a:buClrTx/>
              <a:buSzTx/>
              <a:buFontTx/>
              <a:buNone/>
              <a:tabLst/>
              <a:defRPr sz="7999" b="1" i="0">
                <a:solidFill>
                  <a:srgbClr val="142741"/>
                </a:solidFill>
                <a:latin typeface="Montserrat" panose="02000505000000020004" pitchFamily="2" charset="77"/>
                <a:ea typeface="Montserrat" panose="02000505000000020004" pitchFamily="2" charset="77"/>
                <a:cs typeface="Montserrat" panose="02000505000000020004" pitchFamily="2" charset="77"/>
              </a:defRPr>
            </a:lvl1pPr>
          </a:lstStyle>
          <a:p>
            <a:r>
              <a:rPr lang="en-US" dirty="0"/>
              <a:t>Presentation Template Style</a:t>
            </a:r>
            <a:endParaRPr dirty="0"/>
          </a:p>
        </p:txBody>
      </p:sp>
    </p:spTree>
    <p:extLst>
      <p:ext uri="{BB962C8B-B14F-4D97-AF65-F5344CB8AC3E}">
        <p14:creationId xmlns:p14="http://schemas.microsoft.com/office/powerpoint/2010/main" val="2722453185"/>
      </p:ext>
    </p:extLst>
  </p:cSld>
  <p:clrMapOvr>
    <a:masterClrMapping/>
  </p:clrMapOvr>
  <p:extLst>
    <p:ext uri="{DCECCB84-F9BA-43D5-87BE-67443E8EF086}">
      <p15:sldGuideLst xmlns:p15="http://schemas.microsoft.com/office/powerpoint/2012/main">
        <p15:guide id="1" pos="637">
          <p15:clr>
            <a:srgbClr val="FBAE40"/>
          </p15:clr>
        </p15:guide>
        <p15:guide id="2" pos="1202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People slid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1034388" y="864757"/>
            <a:ext cx="18035322" cy="779780"/>
          </a:xfrm>
          <a:prstGeom prst="rect">
            <a:avLst/>
          </a:prstGeom>
        </p:spPr>
        <p:txBody>
          <a:bodyPr lIns="0" tIns="0" rIns="0" bIns="0"/>
          <a:lstStyle>
            <a:lvl1pPr>
              <a:defRPr sz="5000" b="1" i="0">
                <a:solidFill>
                  <a:srgbClr val="132741"/>
                </a:solidFill>
                <a:latin typeface="Montserrat" panose="02000505000000020004" pitchFamily="2" charset="77"/>
                <a:cs typeface="Montserrat" panose="02000505000000020004" pitchFamily="2" charset="77"/>
              </a:defRPr>
            </a:lvl1pPr>
          </a:lstStyle>
          <a:p>
            <a:r>
              <a:rPr lang="en-AU" dirty="0"/>
              <a:t>Click to add people</a:t>
            </a:r>
            <a:endParaRPr dirty="0"/>
          </a:p>
        </p:txBody>
      </p:sp>
      <p:sp>
        <p:nvSpPr>
          <p:cNvPr id="3" name="Holder 3"/>
          <p:cNvSpPr>
            <a:spLocks noGrp="1"/>
          </p:cNvSpPr>
          <p:nvPr>
            <p:ph type="body" idx="1" hasCustomPrompt="1"/>
          </p:nvPr>
        </p:nvSpPr>
        <p:spPr>
          <a:xfrm>
            <a:off x="3422650" y="4892675"/>
            <a:ext cx="3911586" cy="352538"/>
          </a:xfrm>
          <a:prstGeom prst="rect">
            <a:avLst/>
          </a:prstGeom>
        </p:spPr>
        <p:txBody>
          <a:bodyPr lIns="0" tIns="0" rIns="0" bIns="0">
            <a:normAutofit/>
          </a:bodyPr>
          <a:lstStyle>
            <a:lvl1pPr algn="ctr">
              <a:defRPr sz="2400" b="1" i="0">
                <a:solidFill>
                  <a:srgbClr val="142741"/>
                </a:solidFill>
                <a:latin typeface="Montserrat" panose="02000505000000020004" pitchFamily="2" charset="77"/>
              </a:defRPr>
            </a:lvl1pPr>
          </a:lstStyle>
          <a:p>
            <a:r>
              <a:rPr lang="en-GB" dirty="0"/>
              <a:t>Sub header</a:t>
            </a:r>
            <a:endParaRPr dirty="0"/>
          </a:p>
        </p:txBody>
      </p:sp>
      <p:sp>
        <p:nvSpPr>
          <p:cNvPr id="5" name="Picture Placeholder 4">
            <a:extLst>
              <a:ext uri="{FF2B5EF4-FFF2-40B4-BE49-F238E27FC236}">
                <a16:creationId xmlns:a16="http://schemas.microsoft.com/office/drawing/2014/main" id="{378B52AB-C771-434D-BC02-6A0D16A64B82}"/>
              </a:ext>
            </a:extLst>
          </p:cNvPr>
          <p:cNvSpPr>
            <a:spLocks noGrp="1"/>
          </p:cNvSpPr>
          <p:nvPr>
            <p:ph type="pic" sz="quarter" idx="20" hasCustomPrompt="1"/>
          </p:nvPr>
        </p:nvSpPr>
        <p:spPr>
          <a:xfrm>
            <a:off x="4156643" y="2301875"/>
            <a:ext cx="2443600" cy="2443261"/>
          </a:xfrm>
          <a:prstGeom prst="ellipse">
            <a:avLst/>
          </a:prstGeom>
          <a:ln w="63500">
            <a:solidFill>
              <a:schemeClr val="accent3"/>
            </a:solidFill>
          </a:ln>
        </p:spPr>
        <p:txBody>
          <a:bodyPr lIns="72000" tIns="0" bIns="972000" anchor="ctr"/>
          <a:lstStyle>
            <a:lvl1pPr algn="ctr">
              <a:defRPr b="0" i="0">
                <a:latin typeface="Montserrat Medium" pitchFamily="2" charset="77"/>
              </a:defRPr>
            </a:lvl1pPr>
          </a:lstStyle>
          <a:p>
            <a:r>
              <a:rPr lang="en-GB" dirty="0"/>
              <a:t>Insert picture</a:t>
            </a:r>
          </a:p>
        </p:txBody>
      </p:sp>
      <p:sp>
        <p:nvSpPr>
          <p:cNvPr id="12" name="object 9">
            <a:extLst>
              <a:ext uri="{FF2B5EF4-FFF2-40B4-BE49-F238E27FC236}">
                <a16:creationId xmlns:a16="http://schemas.microsoft.com/office/drawing/2014/main" id="{8B387593-579B-854F-A64E-BDA08D1F71C0}"/>
              </a:ext>
            </a:extLst>
          </p:cNvPr>
          <p:cNvSpPr/>
          <p:nvPr userDrawn="1"/>
        </p:nvSpPr>
        <p:spPr>
          <a:xfrm>
            <a:off x="18714083" y="10558145"/>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a:p>
        </p:txBody>
      </p:sp>
      <p:sp>
        <p:nvSpPr>
          <p:cNvPr id="13" name="Slide Number Placeholder 66">
            <a:extLst>
              <a:ext uri="{FF2B5EF4-FFF2-40B4-BE49-F238E27FC236}">
                <a16:creationId xmlns:a16="http://schemas.microsoft.com/office/drawing/2014/main" id="{8ED2B630-DDE6-6048-B699-A9E79E176702}"/>
              </a:ext>
            </a:extLst>
          </p:cNvPr>
          <p:cNvSpPr>
            <a:spLocks noGrp="1"/>
          </p:cNvSpPr>
          <p:nvPr>
            <p:ph type="sldNum" sz="quarter" idx="18"/>
          </p:nvPr>
        </p:nvSpPr>
        <p:spPr>
          <a:xfrm>
            <a:off x="18714083" y="10619522"/>
            <a:ext cx="430531" cy="307777"/>
          </a:xfrm>
          <a:prstGeom prst="rect">
            <a:avLst/>
          </a:prstGeom>
        </p:spPr>
        <p:txBody>
          <a:bodyPr lIns="0" rIns="0" anchor="ctr"/>
          <a:lstStyle>
            <a:lvl1pPr algn="ctr">
              <a:defRPr sz="2000" b="1" i="0">
                <a:solidFill>
                  <a:srgbClr val="142741"/>
                </a:solidFill>
                <a:latin typeface="Montserrat SemiBold" pitchFamily="2" charset="77"/>
              </a:defRPr>
            </a:lvl1pPr>
          </a:lstStyle>
          <a:p>
            <a:fld id="{B6F15528-21DE-4FAA-801E-634DDDAF4B2B}" type="slidenum">
              <a:rPr lang="en-AU" smtClean="0"/>
              <a:pPr/>
              <a:t>‹#›</a:t>
            </a:fld>
            <a:endParaRPr lang="en-GB" dirty="0"/>
          </a:p>
        </p:txBody>
      </p:sp>
      <p:sp>
        <p:nvSpPr>
          <p:cNvPr id="11" name="Text Placeholder 4">
            <a:extLst>
              <a:ext uri="{FF2B5EF4-FFF2-40B4-BE49-F238E27FC236}">
                <a16:creationId xmlns:a16="http://schemas.microsoft.com/office/drawing/2014/main" id="{C3C9FA7D-F215-FC41-AB9F-6BF283395098}"/>
              </a:ext>
            </a:extLst>
          </p:cNvPr>
          <p:cNvSpPr>
            <a:spLocks noGrp="1"/>
          </p:cNvSpPr>
          <p:nvPr>
            <p:ph type="body" sz="quarter" idx="19" hasCustomPrompt="1"/>
          </p:nvPr>
        </p:nvSpPr>
        <p:spPr>
          <a:xfrm>
            <a:off x="908050" y="10607675"/>
            <a:ext cx="7821612" cy="314325"/>
          </a:xfrm>
        </p:spPr>
        <p:txBody>
          <a:bodyPr>
            <a:noAutofit/>
          </a:bodyPr>
          <a:lstStyle>
            <a:lvl1pPr>
              <a:defRPr sz="1800"/>
            </a:lvl1pPr>
            <a:lvl5pPr>
              <a:defRPr sz="1800"/>
            </a:lvl5pPr>
          </a:lstStyle>
          <a:p>
            <a:pPr algn="l"/>
            <a:r>
              <a:rPr lang="en-US" b="1" dirty="0"/>
              <a:t>Presentation name</a:t>
            </a:r>
            <a:r>
              <a:rPr lang="en-US" dirty="0"/>
              <a:t> l 00/00/20 </a:t>
            </a:r>
          </a:p>
          <a:p>
            <a:pPr lvl="4"/>
            <a:endParaRPr lang="en-GB" dirty="0"/>
          </a:p>
        </p:txBody>
      </p:sp>
      <p:sp>
        <p:nvSpPr>
          <p:cNvPr id="14" name="Picture Placeholder 4">
            <a:extLst>
              <a:ext uri="{FF2B5EF4-FFF2-40B4-BE49-F238E27FC236}">
                <a16:creationId xmlns:a16="http://schemas.microsoft.com/office/drawing/2014/main" id="{FD26049B-92E4-EE47-AF67-5E593F85DDF7}"/>
              </a:ext>
            </a:extLst>
          </p:cNvPr>
          <p:cNvSpPr>
            <a:spLocks noGrp="1"/>
          </p:cNvSpPr>
          <p:nvPr>
            <p:ph type="pic" sz="quarter" idx="21" hasCustomPrompt="1"/>
          </p:nvPr>
        </p:nvSpPr>
        <p:spPr>
          <a:xfrm>
            <a:off x="8879797" y="2301875"/>
            <a:ext cx="2443600" cy="2443261"/>
          </a:xfrm>
          <a:prstGeom prst="ellipse">
            <a:avLst/>
          </a:prstGeom>
          <a:ln w="63500">
            <a:solidFill>
              <a:schemeClr val="accent3"/>
            </a:solidFill>
          </a:ln>
        </p:spPr>
        <p:txBody>
          <a:bodyPr lIns="72000" tIns="0" bIns="972000" anchor="ctr"/>
          <a:lstStyle>
            <a:lvl1pPr algn="ctr">
              <a:defRPr b="0" i="0">
                <a:latin typeface="Montserrat Medium" pitchFamily="2" charset="77"/>
              </a:defRPr>
            </a:lvl1pPr>
          </a:lstStyle>
          <a:p>
            <a:r>
              <a:rPr lang="en-GB" dirty="0"/>
              <a:t>Insert picture</a:t>
            </a:r>
          </a:p>
        </p:txBody>
      </p:sp>
      <p:sp>
        <p:nvSpPr>
          <p:cNvPr id="15" name="Picture Placeholder 4">
            <a:extLst>
              <a:ext uri="{FF2B5EF4-FFF2-40B4-BE49-F238E27FC236}">
                <a16:creationId xmlns:a16="http://schemas.microsoft.com/office/drawing/2014/main" id="{78F0CF04-270D-F74B-8EAB-B3C78C19C762}"/>
              </a:ext>
            </a:extLst>
          </p:cNvPr>
          <p:cNvSpPr>
            <a:spLocks noGrp="1"/>
          </p:cNvSpPr>
          <p:nvPr>
            <p:ph type="pic" sz="quarter" idx="22" hasCustomPrompt="1"/>
          </p:nvPr>
        </p:nvSpPr>
        <p:spPr>
          <a:xfrm>
            <a:off x="13602951" y="2301875"/>
            <a:ext cx="2443600" cy="2443261"/>
          </a:xfrm>
          <a:prstGeom prst="ellipse">
            <a:avLst/>
          </a:prstGeom>
          <a:ln w="63500">
            <a:solidFill>
              <a:schemeClr val="accent3"/>
            </a:solidFill>
          </a:ln>
        </p:spPr>
        <p:txBody>
          <a:bodyPr lIns="72000" tIns="0" bIns="972000" anchor="ctr"/>
          <a:lstStyle>
            <a:lvl1pPr algn="ctr">
              <a:defRPr b="0" i="0">
                <a:latin typeface="Montserrat Medium" pitchFamily="2" charset="77"/>
              </a:defRPr>
            </a:lvl1pPr>
          </a:lstStyle>
          <a:p>
            <a:r>
              <a:rPr lang="en-GB" dirty="0"/>
              <a:t>Insert picture</a:t>
            </a:r>
          </a:p>
        </p:txBody>
      </p:sp>
      <p:sp>
        <p:nvSpPr>
          <p:cNvPr id="16" name="Picture Placeholder 4">
            <a:extLst>
              <a:ext uri="{FF2B5EF4-FFF2-40B4-BE49-F238E27FC236}">
                <a16:creationId xmlns:a16="http://schemas.microsoft.com/office/drawing/2014/main" id="{B4F5FC44-CDAA-8E43-A900-56782693907D}"/>
              </a:ext>
            </a:extLst>
          </p:cNvPr>
          <p:cNvSpPr>
            <a:spLocks noGrp="1"/>
          </p:cNvSpPr>
          <p:nvPr>
            <p:ph type="pic" sz="quarter" idx="23" hasCustomPrompt="1"/>
          </p:nvPr>
        </p:nvSpPr>
        <p:spPr>
          <a:xfrm>
            <a:off x="6214043" y="6474290"/>
            <a:ext cx="2443600" cy="2443261"/>
          </a:xfrm>
          <a:prstGeom prst="ellipse">
            <a:avLst/>
          </a:prstGeom>
          <a:ln w="63500">
            <a:solidFill>
              <a:schemeClr val="accent3"/>
            </a:solidFill>
          </a:ln>
        </p:spPr>
        <p:txBody>
          <a:bodyPr lIns="72000" tIns="0" bIns="972000" anchor="ctr"/>
          <a:lstStyle>
            <a:lvl1pPr algn="ctr">
              <a:defRPr b="0" i="0">
                <a:latin typeface="Montserrat Medium" pitchFamily="2" charset="77"/>
              </a:defRPr>
            </a:lvl1pPr>
          </a:lstStyle>
          <a:p>
            <a:r>
              <a:rPr lang="en-GB" dirty="0"/>
              <a:t>Insert picture</a:t>
            </a:r>
          </a:p>
        </p:txBody>
      </p:sp>
      <p:sp>
        <p:nvSpPr>
          <p:cNvPr id="17" name="Picture Placeholder 4">
            <a:extLst>
              <a:ext uri="{FF2B5EF4-FFF2-40B4-BE49-F238E27FC236}">
                <a16:creationId xmlns:a16="http://schemas.microsoft.com/office/drawing/2014/main" id="{64EF0D4C-AD14-AB4F-B8C6-FB7390C96AA4}"/>
              </a:ext>
            </a:extLst>
          </p:cNvPr>
          <p:cNvSpPr>
            <a:spLocks noGrp="1"/>
          </p:cNvSpPr>
          <p:nvPr>
            <p:ph type="pic" sz="quarter" idx="24" hasCustomPrompt="1"/>
          </p:nvPr>
        </p:nvSpPr>
        <p:spPr>
          <a:xfrm>
            <a:off x="11373974" y="6474290"/>
            <a:ext cx="2443600" cy="2443261"/>
          </a:xfrm>
          <a:prstGeom prst="ellipse">
            <a:avLst/>
          </a:prstGeom>
          <a:ln w="63500">
            <a:solidFill>
              <a:schemeClr val="accent3"/>
            </a:solidFill>
          </a:ln>
        </p:spPr>
        <p:txBody>
          <a:bodyPr lIns="72000" tIns="0" bIns="972000" anchor="ctr"/>
          <a:lstStyle>
            <a:lvl1pPr algn="ctr">
              <a:defRPr b="0" i="0">
                <a:latin typeface="Montserrat Medium" pitchFamily="2" charset="77"/>
              </a:defRPr>
            </a:lvl1pPr>
          </a:lstStyle>
          <a:p>
            <a:r>
              <a:rPr lang="en-GB" dirty="0"/>
              <a:t>Insert picture</a:t>
            </a:r>
          </a:p>
        </p:txBody>
      </p:sp>
      <p:sp>
        <p:nvSpPr>
          <p:cNvPr id="18" name="Holder 3">
            <a:extLst>
              <a:ext uri="{FF2B5EF4-FFF2-40B4-BE49-F238E27FC236}">
                <a16:creationId xmlns:a16="http://schemas.microsoft.com/office/drawing/2014/main" id="{30486346-9DE2-CA49-ADEA-F4AAFC8BF1B8}"/>
              </a:ext>
            </a:extLst>
          </p:cNvPr>
          <p:cNvSpPr>
            <a:spLocks noGrp="1"/>
          </p:cNvSpPr>
          <p:nvPr>
            <p:ph type="body" idx="25" hasCustomPrompt="1"/>
          </p:nvPr>
        </p:nvSpPr>
        <p:spPr>
          <a:xfrm>
            <a:off x="3422650" y="5273675"/>
            <a:ext cx="3911586" cy="352538"/>
          </a:xfrm>
          <a:prstGeom prst="rect">
            <a:avLst/>
          </a:prstGeom>
        </p:spPr>
        <p:txBody>
          <a:bodyPr lIns="0" tIns="0" rIns="0" bIns="0">
            <a:normAutofit/>
          </a:bodyPr>
          <a:lstStyle>
            <a:lvl1pPr algn="ctr">
              <a:defRPr sz="2000" b="0" i="0">
                <a:solidFill>
                  <a:srgbClr val="142741"/>
                </a:solidFill>
                <a:latin typeface="Montserrat" panose="02000505000000020004" pitchFamily="2" charset="77"/>
              </a:defRPr>
            </a:lvl1pPr>
          </a:lstStyle>
          <a:p>
            <a:r>
              <a:rPr lang="en-GB" dirty="0"/>
              <a:t>Sub header</a:t>
            </a:r>
            <a:endParaRPr dirty="0"/>
          </a:p>
        </p:txBody>
      </p:sp>
      <p:sp>
        <p:nvSpPr>
          <p:cNvPr id="19" name="Holder 3">
            <a:extLst>
              <a:ext uri="{FF2B5EF4-FFF2-40B4-BE49-F238E27FC236}">
                <a16:creationId xmlns:a16="http://schemas.microsoft.com/office/drawing/2014/main" id="{253C15BE-ACFB-6842-A312-FE027B7EB0CE}"/>
              </a:ext>
            </a:extLst>
          </p:cNvPr>
          <p:cNvSpPr>
            <a:spLocks noGrp="1"/>
          </p:cNvSpPr>
          <p:nvPr>
            <p:ph type="body" idx="26" hasCustomPrompt="1"/>
          </p:nvPr>
        </p:nvSpPr>
        <p:spPr>
          <a:xfrm>
            <a:off x="8147050" y="4892675"/>
            <a:ext cx="3911586" cy="352538"/>
          </a:xfrm>
          <a:prstGeom prst="rect">
            <a:avLst/>
          </a:prstGeom>
        </p:spPr>
        <p:txBody>
          <a:bodyPr lIns="0" tIns="0" rIns="0" bIns="0">
            <a:normAutofit/>
          </a:bodyPr>
          <a:lstStyle>
            <a:lvl1pPr algn="ctr">
              <a:defRPr sz="2400" b="1" i="0">
                <a:solidFill>
                  <a:srgbClr val="142741"/>
                </a:solidFill>
                <a:latin typeface="Montserrat" panose="02000505000000020004" pitchFamily="2" charset="77"/>
              </a:defRPr>
            </a:lvl1pPr>
          </a:lstStyle>
          <a:p>
            <a:r>
              <a:rPr lang="en-GB" dirty="0"/>
              <a:t>Sub header</a:t>
            </a:r>
            <a:endParaRPr dirty="0"/>
          </a:p>
        </p:txBody>
      </p:sp>
      <p:sp>
        <p:nvSpPr>
          <p:cNvPr id="20" name="Holder 3">
            <a:extLst>
              <a:ext uri="{FF2B5EF4-FFF2-40B4-BE49-F238E27FC236}">
                <a16:creationId xmlns:a16="http://schemas.microsoft.com/office/drawing/2014/main" id="{099E5CE1-BBBC-764E-BB1D-629847C6E655}"/>
              </a:ext>
            </a:extLst>
          </p:cNvPr>
          <p:cNvSpPr>
            <a:spLocks noGrp="1"/>
          </p:cNvSpPr>
          <p:nvPr>
            <p:ph type="body" idx="27" hasCustomPrompt="1"/>
          </p:nvPr>
        </p:nvSpPr>
        <p:spPr>
          <a:xfrm>
            <a:off x="8147050" y="5273675"/>
            <a:ext cx="3911586" cy="352538"/>
          </a:xfrm>
          <a:prstGeom prst="rect">
            <a:avLst/>
          </a:prstGeom>
        </p:spPr>
        <p:txBody>
          <a:bodyPr lIns="0" tIns="0" rIns="0" bIns="0">
            <a:normAutofit/>
          </a:bodyPr>
          <a:lstStyle>
            <a:lvl1pPr algn="ctr">
              <a:defRPr sz="2000" b="0" i="0">
                <a:solidFill>
                  <a:srgbClr val="142741"/>
                </a:solidFill>
                <a:latin typeface="Montserrat" panose="02000505000000020004" pitchFamily="2" charset="77"/>
              </a:defRPr>
            </a:lvl1pPr>
          </a:lstStyle>
          <a:p>
            <a:r>
              <a:rPr lang="en-GB" dirty="0"/>
              <a:t>Sub header</a:t>
            </a:r>
            <a:endParaRPr dirty="0"/>
          </a:p>
        </p:txBody>
      </p:sp>
      <p:sp>
        <p:nvSpPr>
          <p:cNvPr id="21" name="Holder 3">
            <a:extLst>
              <a:ext uri="{FF2B5EF4-FFF2-40B4-BE49-F238E27FC236}">
                <a16:creationId xmlns:a16="http://schemas.microsoft.com/office/drawing/2014/main" id="{3907C3DB-38FC-194C-BFCC-42FB1F204FA7}"/>
              </a:ext>
            </a:extLst>
          </p:cNvPr>
          <p:cNvSpPr>
            <a:spLocks noGrp="1"/>
          </p:cNvSpPr>
          <p:nvPr>
            <p:ph type="body" idx="28" hasCustomPrompt="1"/>
          </p:nvPr>
        </p:nvSpPr>
        <p:spPr>
          <a:xfrm>
            <a:off x="12868958" y="4892675"/>
            <a:ext cx="3911586" cy="352538"/>
          </a:xfrm>
          <a:prstGeom prst="rect">
            <a:avLst/>
          </a:prstGeom>
        </p:spPr>
        <p:txBody>
          <a:bodyPr lIns="0" tIns="0" rIns="0" bIns="0">
            <a:normAutofit/>
          </a:bodyPr>
          <a:lstStyle>
            <a:lvl1pPr algn="ctr">
              <a:defRPr sz="2400" b="1" i="0">
                <a:solidFill>
                  <a:srgbClr val="142741"/>
                </a:solidFill>
                <a:latin typeface="Montserrat" panose="02000505000000020004" pitchFamily="2" charset="77"/>
              </a:defRPr>
            </a:lvl1pPr>
          </a:lstStyle>
          <a:p>
            <a:r>
              <a:rPr lang="en-GB" dirty="0"/>
              <a:t>Sub header</a:t>
            </a:r>
            <a:endParaRPr dirty="0"/>
          </a:p>
        </p:txBody>
      </p:sp>
      <p:sp>
        <p:nvSpPr>
          <p:cNvPr id="22" name="Holder 3">
            <a:extLst>
              <a:ext uri="{FF2B5EF4-FFF2-40B4-BE49-F238E27FC236}">
                <a16:creationId xmlns:a16="http://schemas.microsoft.com/office/drawing/2014/main" id="{86B70B70-ED11-E84F-B568-600CD42C930F}"/>
              </a:ext>
            </a:extLst>
          </p:cNvPr>
          <p:cNvSpPr>
            <a:spLocks noGrp="1"/>
          </p:cNvSpPr>
          <p:nvPr>
            <p:ph type="body" idx="29" hasCustomPrompt="1"/>
          </p:nvPr>
        </p:nvSpPr>
        <p:spPr>
          <a:xfrm>
            <a:off x="12868958" y="5273675"/>
            <a:ext cx="3911586" cy="352538"/>
          </a:xfrm>
          <a:prstGeom prst="rect">
            <a:avLst/>
          </a:prstGeom>
        </p:spPr>
        <p:txBody>
          <a:bodyPr lIns="0" tIns="0" rIns="0" bIns="0">
            <a:normAutofit/>
          </a:bodyPr>
          <a:lstStyle>
            <a:lvl1pPr algn="ctr">
              <a:defRPr sz="2000" b="0" i="0">
                <a:solidFill>
                  <a:srgbClr val="142741"/>
                </a:solidFill>
                <a:latin typeface="Montserrat" panose="02000505000000020004" pitchFamily="2" charset="77"/>
              </a:defRPr>
            </a:lvl1pPr>
          </a:lstStyle>
          <a:p>
            <a:r>
              <a:rPr lang="en-GB" dirty="0"/>
              <a:t>Sub header</a:t>
            </a:r>
            <a:endParaRPr dirty="0"/>
          </a:p>
        </p:txBody>
      </p:sp>
      <p:sp>
        <p:nvSpPr>
          <p:cNvPr id="27" name="Holder 3">
            <a:extLst>
              <a:ext uri="{FF2B5EF4-FFF2-40B4-BE49-F238E27FC236}">
                <a16:creationId xmlns:a16="http://schemas.microsoft.com/office/drawing/2014/main" id="{A9411367-10EA-C943-9126-F45C4CAD9884}"/>
              </a:ext>
            </a:extLst>
          </p:cNvPr>
          <p:cNvSpPr>
            <a:spLocks noGrp="1"/>
          </p:cNvSpPr>
          <p:nvPr>
            <p:ph type="body" idx="34" hasCustomPrompt="1"/>
          </p:nvPr>
        </p:nvSpPr>
        <p:spPr>
          <a:xfrm>
            <a:off x="5480050" y="9083675"/>
            <a:ext cx="3911586" cy="352538"/>
          </a:xfrm>
          <a:prstGeom prst="rect">
            <a:avLst/>
          </a:prstGeom>
        </p:spPr>
        <p:txBody>
          <a:bodyPr lIns="0" tIns="0" rIns="0" bIns="0">
            <a:normAutofit/>
          </a:bodyPr>
          <a:lstStyle>
            <a:lvl1pPr algn="ctr">
              <a:defRPr sz="2400" b="1" i="0">
                <a:solidFill>
                  <a:srgbClr val="142741"/>
                </a:solidFill>
                <a:latin typeface="Montserrat" panose="02000505000000020004" pitchFamily="2" charset="77"/>
              </a:defRPr>
            </a:lvl1pPr>
          </a:lstStyle>
          <a:p>
            <a:r>
              <a:rPr lang="en-GB" dirty="0"/>
              <a:t>Sub header</a:t>
            </a:r>
            <a:endParaRPr dirty="0"/>
          </a:p>
        </p:txBody>
      </p:sp>
      <p:sp>
        <p:nvSpPr>
          <p:cNvPr id="28" name="Holder 3">
            <a:extLst>
              <a:ext uri="{FF2B5EF4-FFF2-40B4-BE49-F238E27FC236}">
                <a16:creationId xmlns:a16="http://schemas.microsoft.com/office/drawing/2014/main" id="{249AE294-5CFF-DE47-8887-FAAA0B2C49ED}"/>
              </a:ext>
            </a:extLst>
          </p:cNvPr>
          <p:cNvSpPr>
            <a:spLocks noGrp="1"/>
          </p:cNvSpPr>
          <p:nvPr>
            <p:ph type="body" idx="35" hasCustomPrompt="1"/>
          </p:nvPr>
        </p:nvSpPr>
        <p:spPr>
          <a:xfrm>
            <a:off x="5480050" y="9464675"/>
            <a:ext cx="3911586" cy="352538"/>
          </a:xfrm>
          <a:prstGeom prst="rect">
            <a:avLst/>
          </a:prstGeom>
        </p:spPr>
        <p:txBody>
          <a:bodyPr lIns="0" tIns="0" rIns="0" bIns="0">
            <a:normAutofit/>
          </a:bodyPr>
          <a:lstStyle>
            <a:lvl1pPr algn="ctr">
              <a:defRPr sz="2000" b="0" i="0">
                <a:solidFill>
                  <a:srgbClr val="142741"/>
                </a:solidFill>
                <a:latin typeface="Montserrat" panose="02000505000000020004" pitchFamily="2" charset="77"/>
              </a:defRPr>
            </a:lvl1pPr>
          </a:lstStyle>
          <a:p>
            <a:r>
              <a:rPr lang="en-GB" dirty="0"/>
              <a:t>Sub header</a:t>
            </a:r>
            <a:endParaRPr dirty="0"/>
          </a:p>
        </p:txBody>
      </p:sp>
      <p:sp>
        <p:nvSpPr>
          <p:cNvPr id="29" name="Holder 3">
            <a:extLst>
              <a:ext uri="{FF2B5EF4-FFF2-40B4-BE49-F238E27FC236}">
                <a16:creationId xmlns:a16="http://schemas.microsoft.com/office/drawing/2014/main" id="{1D8E823D-23AA-8F48-A575-CD3ABB2757B8}"/>
              </a:ext>
            </a:extLst>
          </p:cNvPr>
          <p:cNvSpPr>
            <a:spLocks noGrp="1"/>
          </p:cNvSpPr>
          <p:nvPr>
            <p:ph type="body" idx="36" hasCustomPrompt="1"/>
          </p:nvPr>
        </p:nvSpPr>
        <p:spPr>
          <a:xfrm>
            <a:off x="10639981" y="9083675"/>
            <a:ext cx="3911586" cy="352538"/>
          </a:xfrm>
          <a:prstGeom prst="rect">
            <a:avLst/>
          </a:prstGeom>
        </p:spPr>
        <p:txBody>
          <a:bodyPr lIns="0" tIns="0" rIns="0" bIns="0">
            <a:normAutofit/>
          </a:bodyPr>
          <a:lstStyle>
            <a:lvl1pPr algn="ctr">
              <a:defRPr sz="2400" b="1" i="0">
                <a:solidFill>
                  <a:srgbClr val="142741"/>
                </a:solidFill>
                <a:latin typeface="Montserrat" panose="02000505000000020004" pitchFamily="2" charset="77"/>
              </a:defRPr>
            </a:lvl1pPr>
          </a:lstStyle>
          <a:p>
            <a:r>
              <a:rPr lang="en-GB" dirty="0"/>
              <a:t>Sub header</a:t>
            </a:r>
            <a:endParaRPr dirty="0"/>
          </a:p>
        </p:txBody>
      </p:sp>
      <p:sp>
        <p:nvSpPr>
          <p:cNvPr id="30" name="Holder 3">
            <a:extLst>
              <a:ext uri="{FF2B5EF4-FFF2-40B4-BE49-F238E27FC236}">
                <a16:creationId xmlns:a16="http://schemas.microsoft.com/office/drawing/2014/main" id="{8DEFCD54-9AAE-5240-A421-D00FE8BE59AA}"/>
              </a:ext>
            </a:extLst>
          </p:cNvPr>
          <p:cNvSpPr>
            <a:spLocks noGrp="1"/>
          </p:cNvSpPr>
          <p:nvPr>
            <p:ph type="body" idx="37" hasCustomPrompt="1"/>
          </p:nvPr>
        </p:nvSpPr>
        <p:spPr>
          <a:xfrm>
            <a:off x="10639981" y="9464675"/>
            <a:ext cx="3911586" cy="352538"/>
          </a:xfrm>
          <a:prstGeom prst="rect">
            <a:avLst/>
          </a:prstGeom>
        </p:spPr>
        <p:txBody>
          <a:bodyPr lIns="0" tIns="0" rIns="0" bIns="0">
            <a:normAutofit/>
          </a:bodyPr>
          <a:lstStyle>
            <a:lvl1pPr algn="ctr">
              <a:defRPr sz="2000" b="0" i="0">
                <a:solidFill>
                  <a:srgbClr val="142741"/>
                </a:solidFill>
                <a:latin typeface="Montserrat" panose="02000505000000020004" pitchFamily="2" charset="77"/>
              </a:defRPr>
            </a:lvl1pPr>
          </a:lstStyle>
          <a:p>
            <a:r>
              <a:rPr lang="en-GB" dirty="0"/>
              <a:t>Sub header</a:t>
            </a:r>
            <a:endParaRPr dirty="0"/>
          </a:p>
        </p:txBody>
      </p:sp>
    </p:spTree>
    <p:extLst>
      <p:ext uri="{BB962C8B-B14F-4D97-AF65-F5344CB8AC3E}">
        <p14:creationId xmlns:p14="http://schemas.microsoft.com/office/powerpoint/2010/main" val="18208357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3F7A55C-A838-E44A-A293-C733F82846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28" y="7339267"/>
            <a:ext cx="20103825" cy="3970083"/>
          </a:xfrm>
          <a:prstGeom prst="rect">
            <a:avLst/>
          </a:prstGeom>
        </p:spPr>
      </p:pic>
      <p:sp>
        <p:nvSpPr>
          <p:cNvPr id="2" name="Holder 2"/>
          <p:cNvSpPr>
            <a:spLocks noGrp="1"/>
          </p:cNvSpPr>
          <p:nvPr>
            <p:ph type="title"/>
          </p:nvPr>
        </p:nvSpPr>
        <p:spPr>
          <a:xfrm>
            <a:off x="1034389" y="864759"/>
            <a:ext cx="18035322" cy="779780"/>
          </a:xfrm>
          <a:prstGeom prst="rect">
            <a:avLst/>
          </a:prstGeom>
        </p:spPr>
        <p:txBody>
          <a:bodyPr lIns="0" tIns="0" rIns="0" bIns="0"/>
          <a:lstStyle>
            <a:lvl1pPr>
              <a:defRPr sz="5000" b="1" i="0">
                <a:solidFill>
                  <a:srgbClr val="132741"/>
                </a:solidFill>
                <a:latin typeface="Montserrat" panose="02000505000000020004" pitchFamily="2" charset="77"/>
                <a:cs typeface="Montserrat" panose="02000505000000020004" pitchFamily="2" charset="77"/>
              </a:defRPr>
            </a:lvl1pPr>
          </a:lstStyle>
          <a:p>
            <a:r>
              <a:rPr lang="en-GB"/>
              <a:t>Click to edit Master title style</a:t>
            </a:r>
            <a:endParaRPr dirty="0"/>
          </a:p>
        </p:txBody>
      </p:sp>
      <p:sp>
        <p:nvSpPr>
          <p:cNvPr id="3" name="Holder 3"/>
          <p:cNvSpPr>
            <a:spLocks noGrp="1"/>
          </p:cNvSpPr>
          <p:nvPr>
            <p:ph type="body" idx="1" hasCustomPrompt="1"/>
          </p:nvPr>
        </p:nvSpPr>
        <p:spPr>
          <a:xfrm>
            <a:off x="2578101" y="2362752"/>
            <a:ext cx="7473206"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32" name="object 9">
            <a:extLst>
              <a:ext uri="{FF2B5EF4-FFF2-40B4-BE49-F238E27FC236}">
                <a16:creationId xmlns:a16="http://schemas.microsoft.com/office/drawing/2014/main" id="{40194E11-4A7D-3B4C-8D47-1BB1BBA50D24}"/>
              </a:ext>
            </a:extLst>
          </p:cNvPr>
          <p:cNvSpPr/>
          <p:nvPr userDrawn="1"/>
        </p:nvSpPr>
        <p:spPr>
          <a:xfrm>
            <a:off x="18714082" y="10558146"/>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sz="1801"/>
          </a:p>
        </p:txBody>
      </p:sp>
      <p:sp>
        <p:nvSpPr>
          <p:cNvPr id="58" name="Text Placeholder 56">
            <a:extLst>
              <a:ext uri="{FF2B5EF4-FFF2-40B4-BE49-F238E27FC236}">
                <a16:creationId xmlns:a16="http://schemas.microsoft.com/office/drawing/2014/main" id="{1A91F221-88EC-7D46-8AB2-F081494CA784}"/>
              </a:ext>
            </a:extLst>
          </p:cNvPr>
          <p:cNvSpPr>
            <a:spLocks noGrp="1"/>
          </p:cNvSpPr>
          <p:nvPr>
            <p:ph type="body" sz="quarter" idx="13" hasCustomPrompt="1"/>
          </p:nvPr>
        </p:nvSpPr>
        <p:spPr>
          <a:xfrm>
            <a:off x="2578101" y="3053933"/>
            <a:ext cx="7473206" cy="3142334"/>
          </a:xfrm>
          <a:prstGeom prst="rect">
            <a:avLst/>
          </a:prstGeom>
        </p:spPr>
        <p:txBody>
          <a:bodyPr/>
          <a:lstStyle>
            <a:lvl1pPr marL="0" marR="0" indent="0" defTabSz="914357" eaLnBrk="1" fontAlgn="auto" latinLnBrk="0" hangingPunct="1">
              <a:lnSpc>
                <a:spcPct val="110000"/>
              </a:lnSpc>
              <a:spcBef>
                <a:spcPts val="0"/>
              </a:spcBef>
              <a:spcAft>
                <a:spcPts val="0"/>
              </a:spcAft>
              <a:buClrTx/>
              <a:buSzTx/>
              <a:buFontTx/>
              <a:buNone/>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lvl="0"/>
            <a:endParaRPr lang="en-US" dirty="0"/>
          </a:p>
        </p:txBody>
      </p:sp>
      <p:sp>
        <p:nvSpPr>
          <p:cNvPr id="59" name="Holder 3">
            <a:extLst>
              <a:ext uri="{FF2B5EF4-FFF2-40B4-BE49-F238E27FC236}">
                <a16:creationId xmlns:a16="http://schemas.microsoft.com/office/drawing/2014/main" id="{844C6FBD-5D10-BE44-9B1A-873C5B5DB5E0}"/>
              </a:ext>
            </a:extLst>
          </p:cNvPr>
          <p:cNvSpPr>
            <a:spLocks noGrp="1"/>
          </p:cNvSpPr>
          <p:nvPr>
            <p:ph type="body" idx="14" hasCustomPrompt="1"/>
          </p:nvPr>
        </p:nvSpPr>
        <p:spPr>
          <a:xfrm>
            <a:off x="2578100" y="6425787"/>
            <a:ext cx="7472462"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60" name="Text Placeholder 56">
            <a:extLst>
              <a:ext uri="{FF2B5EF4-FFF2-40B4-BE49-F238E27FC236}">
                <a16:creationId xmlns:a16="http://schemas.microsoft.com/office/drawing/2014/main" id="{D39300E9-B218-014B-9AD0-6FDA953141AE}"/>
              </a:ext>
            </a:extLst>
          </p:cNvPr>
          <p:cNvSpPr>
            <a:spLocks noGrp="1"/>
          </p:cNvSpPr>
          <p:nvPr>
            <p:ph type="body" sz="quarter" idx="15" hasCustomPrompt="1"/>
          </p:nvPr>
        </p:nvSpPr>
        <p:spPr>
          <a:xfrm>
            <a:off x="2578100" y="7116971"/>
            <a:ext cx="7472462" cy="2119105"/>
          </a:xfrm>
          <a:prstGeom prst="rect">
            <a:avLst/>
          </a:prstGeom>
        </p:spPr>
        <p:txBody>
          <a:bodyPr/>
          <a:lstStyle>
            <a:lvl1pPr marL="342885" marR="0" indent="-342885" defTabSz="914357" eaLnBrk="1" fontAlgn="auto" latinLnBrk="0" hangingPunct="1">
              <a:lnSpc>
                <a:spcPct val="110000"/>
              </a:lnSpc>
              <a:spcBef>
                <a:spcPts val="0"/>
              </a:spcBef>
              <a:spcAft>
                <a:spcPts val="0"/>
              </a:spcAft>
              <a:buClr>
                <a:srgbClr val="00868C"/>
              </a:buClr>
              <a:buSzTx/>
              <a:buFont typeface="Arial" panose="020B0604020202020204" pitchFamily="34" charset="0"/>
              <a:buChar char="•"/>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Bullet</a:t>
            </a:r>
          </a:p>
          <a:p>
            <a:pPr lvl="0"/>
            <a:r>
              <a:rPr lang="en-US" dirty="0"/>
              <a:t>Bullet</a:t>
            </a:r>
          </a:p>
          <a:p>
            <a:pPr lvl="0"/>
            <a:r>
              <a:rPr lang="en-US" dirty="0"/>
              <a:t>Bullet</a:t>
            </a:r>
          </a:p>
          <a:p>
            <a:pPr marL="342885" marR="0" lvl="0" indent="-342885" defTabSz="914357" eaLnBrk="1" fontAlgn="auto" latinLnBrk="0" hangingPunct="1">
              <a:lnSpc>
                <a:spcPct val="100000"/>
              </a:lnSpc>
              <a:spcBef>
                <a:spcPts val="0"/>
              </a:spcBef>
              <a:spcAft>
                <a:spcPts val="0"/>
              </a:spcAft>
              <a:buClr>
                <a:srgbClr val="00868C"/>
              </a:buClr>
              <a:buSzTx/>
              <a:buFont typeface="Arial" panose="020B0604020202020204" pitchFamily="34" charset="0"/>
              <a:buChar char="•"/>
              <a:tabLst/>
              <a:defRPr/>
            </a:pPr>
            <a:r>
              <a:rPr lang="en-US" dirty="0"/>
              <a:t>Bullet</a:t>
            </a:r>
          </a:p>
          <a:p>
            <a:pPr lvl="0"/>
            <a:endParaRPr lang="en-US" dirty="0"/>
          </a:p>
        </p:txBody>
      </p:sp>
      <p:sp>
        <p:nvSpPr>
          <p:cNvPr id="67" name="Slide Number Placeholder 66">
            <a:extLst>
              <a:ext uri="{FF2B5EF4-FFF2-40B4-BE49-F238E27FC236}">
                <a16:creationId xmlns:a16="http://schemas.microsoft.com/office/drawing/2014/main" id="{6D9D863B-8711-FA48-AE5F-6743B0A57939}"/>
              </a:ext>
            </a:extLst>
          </p:cNvPr>
          <p:cNvSpPr>
            <a:spLocks noGrp="1"/>
          </p:cNvSpPr>
          <p:nvPr>
            <p:ph type="sldNum" sz="quarter" idx="18"/>
          </p:nvPr>
        </p:nvSpPr>
        <p:spPr>
          <a:xfrm>
            <a:off x="18714084" y="10619522"/>
            <a:ext cx="430531" cy="307777"/>
          </a:xfrm>
          <a:prstGeom prst="rect">
            <a:avLst/>
          </a:prstGeom>
        </p:spPr>
        <p:txBody>
          <a:bodyPr lIns="0" rIns="0" anchor="ctr"/>
          <a:lstStyle>
            <a:lvl1pPr algn="ctr">
              <a:defRPr sz="2000" b="1" i="0">
                <a:solidFill>
                  <a:srgbClr val="142741"/>
                </a:solidFill>
                <a:latin typeface="Montserrat SemiBold" pitchFamily="2" charset="77"/>
              </a:defRPr>
            </a:lvl1pPr>
          </a:lstStyle>
          <a:p>
            <a:fld id="{B6F15528-21DE-4FAA-801E-634DDDAF4B2B}" type="slidenum">
              <a:rPr lang="en-AU" smtClean="0"/>
              <a:pPr/>
              <a:t>‹#›</a:t>
            </a:fld>
            <a:endParaRPr lang="en-GB" dirty="0"/>
          </a:p>
        </p:txBody>
      </p:sp>
      <p:sp>
        <p:nvSpPr>
          <p:cNvPr id="5" name="Text Placeholder 4">
            <a:extLst>
              <a:ext uri="{FF2B5EF4-FFF2-40B4-BE49-F238E27FC236}">
                <a16:creationId xmlns:a16="http://schemas.microsoft.com/office/drawing/2014/main" id="{FD07B5CA-1A2B-B640-8246-A06042D79F94}"/>
              </a:ext>
            </a:extLst>
          </p:cNvPr>
          <p:cNvSpPr>
            <a:spLocks noGrp="1"/>
          </p:cNvSpPr>
          <p:nvPr>
            <p:ph type="body" sz="quarter" idx="19" hasCustomPrompt="1"/>
          </p:nvPr>
        </p:nvSpPr>
        <p:spPr>
          <a:xfrm>
            <a:off x="908051" y="10607676"/>
            <a:ext cx="7821611" cy="314325"/>
          </a:xfrm>
        </p:spPr>
        <p:txBody>
          <a:bodyPr>
            <a:noAutofit/>
          </a:bodyPr>
          <a:lstStyle>
            <a:lvl1pPr>
              <a:defRPr sz="1801"/>
            </a:lvl1pPr>
            <a:lvl5pPr>
              <a:defRPr sz="1801"/>
            </a:lvl5pPr>
          </a:lstStyle>
          <a:p>
            <a:pPr algn="l"/>
            <a:r>
              <a:rPr lang="en-US" b="1" dirty="0"/>
              <a:t>Presentation name</a:t>
            </a:r>
            <a:r>
              <a:rPr lang="en-US" dirty="0"/>
              <a:t> l 00/00/20 </a:t>
            </a:r>
          </a:p>
          <a:p>
            <a:pPr lvl="4"/>
            <a:endParaRPr lang="en-GB" dirty="0"/>
          </a:p>
        </p:txBody>
      </p:sp>
    </p:spTree>
    <p:extLst>
      <p:ext uri="{BB962C8B-B14F-4D97-AF65-F5344CB8AC3E}">
        <p14:creationId xmlns:p14="http://schemas.microsoft.com/office/powerpoint/2010/main" val="1379937907"/>
      </p:ext>
    </p:extLst>
  </p:cSld>
  <p:clrMapOvr>
    <a:masterClrMapping/>
  </p:clrMapOvr>
  <p:extLst>
    <p:ext uri="{DCECCB84-F9BA-43D5-87BE-67443E8EF086}">
      <p15:sldGuideLst xmlns:p15="http://schemas.microsoft.com/office/powerpoint/2012/main">
        <p15:guide id="1" orient="horz" pos="6849">
          <p15:clr>
            <a:srgbClr val="FBAE40"/>
          </p15:clr>
        </p15:guide>
        <p15:guide id="2" orient="horz" pos="938">
          <p15:clr>
            <a:srgbClr val="FBAE40"/>
          </p15:clr>
        </p15:guide>
        <p15:guide id="3" pos="6332">
          <p15:clr>
            <a:srgbClr val="FBAE40"/>
          </p15:clr>
        </p15:guide>
        <p15:guide id="4" pos="1628">
          <p15:clr>
            <a:srgbClr val="FBAE40"/>
          </p15:clr>
        </p15:guide>
        <p15:guide id="5" pos="1676">
          <p15:clr>
            <a:srgbClr val="FBAE40"/>
          </p15:clr>
        </p15:guide>
        <p15:guide id="6" orient="horz" pos="172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3F7A55C-A838-E44A-A293-C733F82846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28" y="7339267"/>
            <a:ext cx="20103825" cy="3970083"/>
          </a:xfrm>
          <a:prstGeom prst="rect">
            <a:avLst/>
          </a:prstGeom>
        </p:spPr>
      </p:pic>
      <p:sp>
        <p:nvSpPr>
          <p:cNvPr id="2" name="Holder 2"/>
          <p:cNvSpPr>
            <a:spLocks noGrp="1"/>
          </p:cNvSpPr>
          <p:nvPr>
            <p:ph type="title"/>
          </p:nvPr>
        </p:nvSpPr>
        <p:spPr>
          <a:xfrm>
            <a:off x="1034389" y="864759"/>
            <a:ext cx="18035322" cy="779780"/>
          </a:xfrm>
          <a:prstGeom prst="rect">
            <a:avLst/>
          </a:prstGeom>
        </p:spPr>
        <p:txBody>
          <a:bodyPr lIns="0" tIns="0" rIns="0" bIns="0"/>
          <a:lstStyle>
            <a:lvl1pPr>
              <a:defRPr sz="5000" b="1" i="0">
                <a:solidFill>
                  <a:srgbClr val="132741"/>
                </a:solidFill>
                <a:latin typeface="Montserrat" panose="02000505000000020004" pitchFamily="2" charset="77"/>
                <a:cs typeface="Montserrat" panose="02000505000000020004" pitchFamily="2" charset="77"/>
              </a:defRPr>
            </a:lvl1pPr>
          </a:lstStyle>
          <a:p>
            <a:r>
              <a:rPr lang="en-US"/>
              <a:t>Click to edit Master title style</a:t>
            </a:r>
            <a:endParaRPr dirty="0"/>
          </a:p>
        </p:txBody>
      </p:sp>
      <p:sp>
        <p:nvSpPr>
          <p:cNvPr id="3" name="Holder 3"/>
          <p:cNvSpPr>
            <a:spLocks noGrp="1"/>
          </p:cNvSpPr>
          <p:nvPr>
            <p:ph type="body" idx="1" hasCustomPrompt="1"/>
          </p:nvPr>
        </p:nvSpPr>
        <p:spPr>
          <a:xfrm>
            <a:off x="2578101" y="2362752"/>
            <a:ext cx="7473206"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32" name="object 9">
            <a:extLst>
              <a:ext uri="{FF2B5EF4-FFF2-40B4-BE49-F238E27FC236}">
                <a16:creationId xmlns:a16="http://schemas.microsoft.com/office/drawing/2014/main" id="{40194E11-4A7D-3B4C-8D47-1BB1BBA50D24}"/>
              </a:ext>
            </a:extLst>
          </p:cNvPr>
          <p:cNvSpPr/>
          <p:nvPr userDrawn="1"/>
        </p:nvSpPr>
        <p:spPr>
          <a:xfrm>
            <a:off x="18714082" y="10558146"/>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sz="1801"/>
          </a:p>
        </p:txBody>
      </p:sp>
      <p:sp>
        <p:nvSpPr>
          <p:cNvPr id="58" name="Text Placeholder 56">
            <a:extLst>
              <a:ext uri="{FF2B5EF4-FFF2-40B4-BE49-F238E27FC236}">
                <a16:creationId xmlns:a16="http://schemas.microsoft.com/office/drawing/2014/main" id="{1A91F221-88EC-7D46-8AB2-F081494CA784}"/>
              </a:ext>
            </a:extLst>
          </p:cNvPr>
          <p:cNvSpPr>
            <a:spLocks noGrp="1"/>
          </p:cNvSpPr>
          <p:nvPr>
            <p:ph type="body" sz="quarter" idx="13" hasCustomPrompt="1"/>
          </p:nvPr>
        </p:nvSpPr>
        <p:spPr>
          <a:xfrm>
            <a:off x="2578101" y="3053933"/>
            <a:ext cx="7473206" cy="3142334"/>
          </a:xfrm>
          <a:prstGeom prst="rect">
            <a:avLst/>
          </a:prstGeom>
        </p:spPr>
        <p:txBody>
          <a:bodyPr/>
          <a:lstStyle>
            <a:lvl1pPr marL="0" marR="0" indent="0" defTabSz="914357" eaLnBrk="1" fontAlgn="auto" latinLnBrk="0" hangingPunct="1">
              <a:lnSpc>
                <a:spcPct val="110000"/>
              </a:lnSpc>
              <a:spcBef>
                <a:spcPts val="0"/>
              </a:spcBef>
              <a:spcAft>
                <a:spcPts val="0"/>
              </a:spcAft>
              <a:buClrTx/>
              <a:buSzTx/>
              <a:buFontTx/>
              <a:buNone/>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lvl="0"/>
            <a:endParaRPr lang="en-US" dirty="0"/>
          </a:p>
        </p:txBody>
      </p:sp>
      <p:sp>
        <p:nvSpPr>
          <p:cNvPr id="59" name="Holder 3">
            <a:extLst>
              <a:ext uri="{FF2B5EF4-FFF2-40B4-BE49-F238E27FC236}">
                <a16:creationId xmlns:a16="http://schemas.microsoft.com/office/drawing/2014/main" id="{844C6FBD-5D10-BE44-9B1A-873C5B5DB5E0}"/>
              </a:ext>
            </a:extLst>
          </p:cNvPr>
          <p:cNvSpPr>
            <a:spLocks noGrp="1"/>
          </p:cNvSpPr>
          <p:nvPr>
            <p:ph type="body" idx="14" hasCustomPrompt="1"/>
          </p:nvPr>
        </p:nvSpPr>
        <p:spPr>
          <a:xfrm>
            <a:off x="2578100" y="6425787"/>
            <a:ext cx="7472462"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60" name="Text Placeholder 56">
            <a:extLst>
              <a:ext uri="{FF2B5EF4-FFF2-40B4-BE49-F238E27FC236}">
                <a16:creationId xmlns:a16="http://schemas.microsoft.com/office/drawing/2014/main" id="{D39300E9-B218-014B-9AD0-6FDA953141AE}"/>
              </a:ext>
            </a:extLst>
          </p:cNvPr>
          <p:cNvSpPr>
            <a:spLocks noGrp="1"/>
          </p:cNvSpPr>
          <p:nvPr>
            <p:ph type="body" sz="quarter" idx="15" hasCustomPrompt="1"/>
          </p:nvPr>
        </p:nvSpPr>
        <p:spPr>
          <a:xfrm>
            <a:off x="2578100" y="7116971"/>
            <a:ext cx="7472462" cy="2119105"/>
          </a:xfrm>
          <a:prstGeom prst="rect">
            <a:avLst/>
          </a:prstGeom>
        </p:spPr>
        <p:txBody>
          <a:bodyPr/>
          <a:lstStyle>
            <a:lvl1pPr marL="342885" marR="0" indent="-342885" defTabSz="914357" eaLnBrk="1" fontAlgn="auto" latinLnBrk="0" hangingPunct="1">
              <a:lnSpc>
                <a:spcPct val="110000"/>
              </a:lnSpc>
              <a:spcBef>
                <a:spcPts val="0"/>
              </a:spcBef>
              <a:spcAft>
                <a:spcPts val="0"/>
              </a:spcAft>
              <a:buClr>
                <a:srgbClr val="00868C"/>
              </a:buClr>
              <a:buSzTx/>
              <a:buFont typeface="Arial" panose="020B0604020202020204" pitchFamily="34" charset="0"/>
              <a:buChar char="•"/>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Bullet</a:t>
            </a:r>
          </a:p>
          <a:p>
            <a:pPr lvl="0"/>
            <a:r>
              <a:rPr lang="en-US" dirty="0"/>
              <a:t>Bullet</a:t>
            </a:r>
          </a:p>
          <a:p>
            <a:pPr lvl="0"/>
            <a:r>
              <a:rPr lang="en-US" dirty="0"/>
              <a:t>Bullet</a:t>
            </a:r>
          </a:p>
          <a:p>
            <a:pPr marL="342885" marR="0" lvl="0" indent="-342885" defTabSz="914357" eaLnBrk="1" fontAlgn="auto" latinLnBrk="0" hangingPunct="1">
              <a:lnSpc>
                <a:spcPct val="100000"/>
              </a:lnSpc>
              <a:spcBef>
                <a:spcPts val="0"/>
              </a:spcBef>
              <a:spcAft>
                <a:spcPts val="0"/>
              </a:spcAft>
              <a:buClr>
                <a:srgbClr val="00868C"/>
              </a:buClr>
              <a:buSzTx/>
              <a:buFont typeface="Arial" panose="020B0604020202020204" pitchFamily="34" charset="0"/>
              <a:buChar char="•"/>
              <a:tabLst/>
              <a:defRPr/>
            </a:pPr>
            <a:r>
              <a:rPr lang="en-US" dirty="0"/>
              <a:t>Bullet</a:t>
            </a:r>
          </a:p>
          <a:p>
            <a:pPr lvl="0"/>
            <a:endParaRPr lang="en-US" dirty="0"/>
          </a:p>
        </p:txBody>
      </p:sp>
      <p:sp>
        <p:nvSpPr>
          <p:cNvPr id="67" name="Slide Number Placeholder 66">
            <a:extLst>
              <a:ext uri="{FF2B5EF4-FFF2-40B4-BE49-F238E27FC236}">
                <a16:creationId xmlns:a16="http://schemas.microsoft.com/office/drawing/2014/main" id="{6D9D863B-8711-FA48-AE5F-6743B0A57939}"/>
              </a:ext>
            </a:extLst>
          </p:cNvPr>
          <p:cNvSpPr>
            <a:spLocks noGrp="1"/>
          </p:cNvSpPr>
          <p:nvPr>
            <p:ph type="sldNum" sz="quarter" idx="18"/>
          </p:nvPr>
        </p:nvSpPr>
        <p:spPr>
          <a:xfrm>
            <a:off x="18714084" y="10619522"/>
            <a:ext cx="430531" cy="307777"/>
          </a:xfrm>
          <a:prstGeom prst="rect">
            <a:avLst/>
          </a:prstGeom>
        </p:spPr>
        <p:txBody>
          <a:bodyPr lIns="0" rIns="0" anchor="ctr"/>
          <a:lstStyle>
            <a:lvl1pPr algn="ctr">
              <a:defRPr sz="2000" b="1" i="0">
                <a:solidFill>
                  <a:srgbClr val="142741"/>
                </a:solidFill>
                <a:latin typeface="Montserrat SemiBold" pitchFamily="2" charset="77"/>
              </a:defRPr>
            </a:lvl1pPr>
          </a:lstStyle>
          <a:p>
            <a:fld id="{B6F15528-21DE-4FAA-801E-634DDDAF4B2B}" type="slidenum">
              <a:rPr lang="en-AU" smtClean="0"/>
              <a:pPr/>
              <a:t>‹#›</a:t>
            </a:fld>
            <a:endParaRPr lang="en-GB" dirty="0"/>
          </a:p>
        </p:txBody>
      </p:sp>
      <p:sp>
        <p:nvSpPr>
          <p:cNvPr id="5" name="Text Placeholder 4">
            <a:extLst>
              <a:ext uri="{FF2B5EF4-FFF2-40B4-BE49-F238E27FC236}">
                <a16:creationId xmlns:a16="http://schemas.microsoft.com/office/drawing/2014/main" id="{FD07B5CA-1A2B-B640-8246-A06042D79F94}"/>
              </a:ext>
            </a:extLst>
          </p:cNvPr>
          <p:cNvSpPr>
            <a:spLocks noGrp="1"/>
          </p:cNvSpPr>
          <p:nvPr>
            <p:ph type="body" sz="quarter" idx="19" hasCustomPrompt="1"/>
          </p:nvPr>
        </p:nvSpPr>
        <p:spPr>
          <a:xfrm>
            <a:off x="908051" y="10607676"/>
            <a:ext cx="7821611" cy="314325"/>
          </a:xfrm>
        </p:spPr>
        <p:txBody>
          <a:bodyPr>
            <a:noAutofit/>
          </a:bodyPr>
          <a:lstStyle>
            <a:lvl1pPr>
              <a:defRPr sz="1801"/>
            </a:lvl1pPr>
            <a:lvl5pPr>
              <a:defRPr sz="1801"/>
            </a:lvl5pPr>
          </a:lstStyle>
          <a:p>
            <a:pPr algn="l"/>
            <a:r>
              <a:rPr lang="en-US" b="1" dirty="0"/>
              <a:t>Presentation name</a:t>
            </a:r>
            <a:r>
              <a:rPr lang="en-US" dirty="0"/>
              <a:t> l 00/00/20 </a:t>
            </a:r>
          </a:p>
          <a:p>
            <a:pPr lvl="4"/>
            <a:endParaRPr lang="en-GB" dirty="0"/>
          </a:p>
        </p:txBody>
      </p:sp>
    </p:spTree>
    <p:extLst>
      <p:ext uri="{BB962C8B-B14F-4D97-AF65-F5344CB8AC3E}">
        <p14:creationId xmlns:p14="http://schemas.microsoft.com/office/powerpoint/2010/main" val="4283454570"/>
      </p:ext>
    </p:extLst>
  </p:cSld>
  <p:clrMapOvr>
    <a:masterClrMapping/>
  </p:clrMapOvr>
  <p:extLst>
    <p:ext uri="{DCECCB84-F9BA-43D5-87BE-67443E8EF086}">
      <p15:sldGuideLst xmlns:p15="http://schemas.microsoft.com/office/powerpoint/2012/main">
        <p15:guide id="1" orient="horz" pos="6849">
          <p15:clr>
            <a:srgbClr val="FBAE40"/>
          </p15:clr>
        </p15:guide>
        <p15:guide id="2" orient="horz" pos="938">
          <p15:clr>
            <a:srgbClr val="FBAE40"/>
          </p15:clr>
        </p15:guide>
        <p15:guide id="3" pos="6332">
          <p15:clr>
            <a:srgbClr val="FBAE40"/>
          </p15:clr>
        </p15:guide>
        <p15:guide id="4" pos="1628">
          <p15:clr>
            <a:srgbClr val="FBAE40"/>
          </p15:clr>
        </p15:guide>
        <p15:guide id="5" pos="1676">
          <p15:clr>
            <a:srgbClr val="FBAE40"/>
          </p15:clr>
        </p15:guide>
        <p15:guide id="6" orient="horz" pos="172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3F7A55C-A838-E44A-A293-C733F82846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28" y="7339267"/>
            <a:ext cx="20103825" cy="3970083"/>
          </a:xfrm>
          <a:prstGeom prst="rect">
            <a:avLst/>
          </a:prstGeom>
        </p:spPr>
      </p:pic>
      <p:sp>
        <p:nvSpPr>
          <p:cNvPr id="2" name="Holder 2"/>
          <p:cNvSpPr>
            <a:spLocks noGrp="1"/>
          </p:cNvSpPr>
          <p:nvPr>
            <p:ph type="title"/>
          </p:nvPr>
        </p:nvSpPr>
        <p:spPr>
          <a:xfrm>
            <a:off x="1034389" y="864759"/>
            <a:ext cx="18035322" cy="779780"/>
          </a:xfrm>
          <a:prstGeom prst="rect">
            <a:avLst/>
          </a:prstGeom>
        </p:spPr>
        <p:txBody>
          <a:bodyPr lIns="0" tIns="0" rIns="0" bIns="0"/>
          <a:lstStyle>
            <a:lvl1pPr>
              <a:defRPr sz="5000" b="1" i="0">
                <a:solidFill>
                  <a:srgbClr val="132741"/>
                </a:solidFill>
                <a:latin typeface="Montserrat" panose="02000505000000020004" pitchFamily="2" charset="77"/>
                <a:cs typeface="Montserrat" panose="02000505000000020004" pitchFamily="2" charset="77"/>
              </a:defRPr>
            </a:lvl1pPr>
          </a:lstStyle>
          <a:p>
            <a:r>
              <a:rPr lang="en-US"/>
              <a:t>Click to edit Master title style</a:t>
            </a:r>
            <a:endParaRPr dirty="0"/>
          </a:p>
        </p:txBody>
      </p:sp>
      <p:sp>
        <p:nvSpPr>
          <p:cNvPr id="3" name="Holder 3"/>
          <p:cNvSpPr>
            <a:spLocks noGrp="1"/>
          </p:cNvSpPr>
          <p:nvPr>
            <p:ph type="body" idx="1" hasCustomPrompt="1"/>
          </p:nvPr>
        </p:nvSpPr>
        <p:spPr>
          <a:xfrm>
            <a:off x="2578101" y="2362752"/>
            <a:ext cx="7473206"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32" name="object 9">
            <a:extLst>
              <a:ext uri="{FF2B5EF4-FFF2-40B4-BE49-F238E27FC236}">
                <a16:creationId xmlns:a16="http://schemas.microsoft.com/office/drawing/2014/main" id="{40194E11-4A7D-3B4C-8D47-1BB1BBA50D24}"/>
              </a:ext>
            </a:extLst>
          </p:cNvPr>
          <p:cNvSpPr/>
          <p:nvPr userDrawn="1"/>
        </p:nvSpPr>
        <p:spPr>
          <a:xfrm>
            <a:off x="18714082" y="10558146"/>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sz="1801"/>
          </a:p>
        </p:txBody>
      </p:sp>
      <p:sp>
        <p:nvSpPr>
          <p:cNvPr id="58" name="Text Placeholder 56">
            <a:extLst>
              <a:ext uri="{FF2B5EF4-FFF2-40B4-BE49-F238E27FC236}">
                <a16:creationId xmlns:a16="http://schemas.microsoft.com/office/drawing/2014/main" id="{1A91F221-88EC-7D46-8AB2-F081494CA784}"/>
              </a:ext>
            </a:extLst>
          </p:cNvPr>
          <p:cNvSpPr>
            <a:spLocks noGrp="1"/>
          </p:cNvSpPr>
          <p:nvPr>
            <p:ph type="body" sz="quarter" idx="13" hasCustomPrompt="1"/>
          </p:nvPr>
        </p:nvSpPr>
        <p:spPr>
          <a:xfrm>
            <a:off x="2578101" y="3053933"/>
            <a:ext cx="7473206" cy="3142334"/>
          </a:xfrm>
          <a:prstGeom prst="rect">
            <a:avLst/>
          </a:prstGeom>
        </p:spPr>
        <p:txBody>
          <a:bodyPr/>
          <a:lstStyle>
            <a:lvl1pPr marL="0" marR="0" indent="0" defTabSz="914357" eaLnBrk="1" fontAlgn="auto" latinLnBrk="0" hangingPunct="1">
              <a:lnSpc>
                <a:spcPct val="110000"/>
              </a:lnSpc>
              <a:spcBef>
                <a:spcPts val="0"/>
              </a:spcBef>
              <a:spcAft>
                <a:spcPts val="0"/>
              </a:spcAft>
              <a:buClrTx/>
              <a:buSzTx/>
              <a:buFontTx/>
              <a:buNone/>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lvl="0"/>
            <a:endParaRPr lang="en-US" dirty="0"/>
          </a:p>
        </p:txBody>
      </p:sp>
      <p:sp>
        <p:nvSpPr>
          <p:cNvPr id="59" name="Holder 3">
            <a:extLst>
              <a:ext uri="{FF2B5EF4-FFF2-40B4-BE49-F238E27FC236}">
                <a16:creationId xmlns:a16="http://schemas.microsoft.com/office/drawing/2014/main" id="{844C6FBD-5D10-BE44-9B1A-873C5B5DB5E0}"/>
              </a:ext>
            </a:extLst>
          </p:cNvPr>
          <p:cNvSpPr>
            <a:spLocks noGrp="1"/>
          </p:cNvSpPr>
          <p:nvPr>
            <p:ph type="body" idx="14" hasCustomPrompt="1"/>
          </p:nvPr>
        </p:nvSpPr>
        <p:spPr>
          <a:xfrm>
            <a:off x="2578100" y="6425787"/>
            <a:ext cx="7472462"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60" name="Text Placeholder 56">
            <a:extLst>
              <a:ext uri="{FF2B5EF4-FFF2-40B4-BE49-F238E27FC236}">
                <a16:creationId xmlns:a16="http://schemas.microsoft.com/office/drawing/2014/main" id="{D39300E9-B218-014B-9AD0-6FDA953141AE}"/>
              </a:ext>
            </a:extLst>
          </p:cNvPr>
          <p:cNvSpPr>
            <a:spLocks noGrp="1"/>
          </p:cNvSpPr>
          <p:nvPr>
            <p:ph type="body" sz="quarter" idx="15" hasCustomPrompt="1"/>
          </p:nvPr>
        </p:nvSpPr>
        <p:spPr>
          <a:xfrm>
            <a:off x="2578100" y="7116971"/>
            <a:ext cx="7472462" cy="2119105"/>
          </a:xfrm>
          <a:prstGeom prst="rect">
            <a:avLst/>
          </a:prstGeom>
        </p:spPr>
        <p:txBody>
          <a:bodyPr/>
          <a:lstStyle>
            <a:lvl1pPr marL="342885" marR="0" indent="-342885" defTabSz="914357" eaLnBrk="1" fontAlgn="auto" latinLnBrk="0" hangingPunct="1">
              <a:lnSpc>
                <a:spcPct val="110000"/>
              </a:lnSpc>
              <a:spcBef>
                <a:spcPts val="0"/>
              </a:spcBef>
              <a:spcAft>
                <a:spcPts val="0"/>
              </a:spcAft>
              <a:buClr>
                <a:srgbClr val="00868C"/>
              </a:buClr>
              <a:buSzTx/>
              <a:buFont typeface="Arial" panose="020B0604020202020204" pitchFamily="34" charset="0"/>
              <a:buChar char="•"/>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Bullet</a:t>
            </a:r>
          </a:p>
          <a:p>
            <a:pPr lvl="0"/>
            <a:r>
              <a:rPr lang="en-US" dirty="0"/>
              <a:t>Bullet</a:t>
            </a:r>
          </a:p>
          <a:p>
            <a:pPr lvl="0"/>
            <a:r>
              <a:rPr lang="en-US" dirty="0"/>
              <a:t>Bullet</a:t>
            </a:r>
          </a:p>
          <a:p>
            <a:pPr marL="342885" marR="0" lvl="0" indent="-342885" defTabSz="914357" eaLnBrk="1" fontAlgn="auto" latinLnBrk="0" hangingPunct="1">
              <a:lnSpc>
                <a:spcPct val="100000"/>
              </a:lnSpc>
              <a:spcBef>
                <a:spcPts val="0"/>
              </a:spcBef>
              <a:spcAft>
                <a:spcPts val="0"/>
              </a:spcAft>
              <a:buClr>
                <a:srgbClr val="00868C"/>
              </a:buClr>
              <a:buSzTx/>
              <a:buFont typeface="Arial" panose="020B0604020202020204" pitchFamily="34" charset="0"/>
              <a:buChar char="•"/>
              <a:tabLst/>
              <a:defRPr/>
            </a:pPr>
            <a:r>
              <a:rPr lang="en-US" dirty="0"/>
              <a:t>Bullet</a:t>
            </a:r>
          </a:p>
          <a:p>
            <a:pPr lvl="0"/>
            <a:endParaRPr lang="en-US" dirty="0"/>
          </a:p>
        </p:txBody>
      </p:sp>
      <p:sp>
        <p:nvSpPr>
          <p:cNvPr id="67" name="Slide Number Placeholder 66">
            <a:extLst>
              <a:ext uri="{FF2B5EF4-FFF2-40B4-BE49-F238E27FC236}">
                <a16:creationId xmlns:a16="http://schemas.microsoft.com/office/drawing/2014/main" id="{6D9D863B-8711-FA48-AE5F-6743B0A57939}"/>
              </a:ext>
            </a:extLst>
          </p:cNvPr>
          <p:cNvSpPr>
            <a:spLocks noGrp="1"/>
          </p:cNvSpPr>
          <p:nvPr>
            <p:ph type="sldNum" sz="quarter" idx="18"/>
          </p:nvPr>
        </p:nvSpPr>
        <p:spPr>
          <a:xfrm>
            <a:off x="18714084" y="10619522"/>
            <a:ext cx="430531" cy="307777"/>
          </a:xfrm>
          <a:prstGeom prst="rect">
            <a:avLst/>
          </a:prstGeom>
        </p:spPr>
        <p:txBody>
          <a:bodyPr lIns="0" rIns="0" anchor="ctr"/>
          <a:lstStyle>
            <a:lvl1pPr algn="ctr">
              <a:defRPr sz="2000" b="1" i="0">
                <a:solidFill>
                  <a:srgbClr val="142741"/>
                </a:solidFill>
                <a:latin typeface="Montserrat SemiBold" pitchFamily="2" charset="77"/>
              </a:defRPr>
            </a:lvl1pPr>
          </a:lstStyle>
          <a:p>
            <a:fld id="{B6F15528-21DE-4FAA-801E-634DDDAF4B2B}" type="slidenum">
              <a:rPr lang="en-AU" smtClean="0"/>
              <a:pPr/>
              <a:t>‹#›</a:t>
            </a:fld>
            <a:endParaRPr lang="en-GB" dirty="0"/>
          </a:p>
        </p:txBody>
      </p:sp>
      <p:sp>
        <p:nvSpPr>
          <p:cNvPr id="5" name="Text Placeholder 4">
            <a:extLst>
              <a:ext uri="{FF2B5EF4-FFF2-40B4-BE49-F238E27FC236}">
                <a16:creationId xmlns:a16="http://schemas.microsoft.com/office/drawing/2014/main" id="{FD07B5CA-1A2B-B640-8246-A06042D79F94}"/>
              </a:ext>
            </a:extLst>
          </p:cNvPr>
          <p:cNvSpPr>
            <a:spLocks noGrp="1"/>
          </p:cNvSpPr>
          <p:nvPr>
            <p:ph type="body" sz="quarter" idx="19" hasCustomPrompt="1"/>
          </p:nvPr>
        </p:nvSpPr>
        <p:spPr>
          <a:xfrm>
            <a:off x="908051" y="10607676"/>
            <a:ext cx="7821611" cy="314325"/>
          </a:xfrm>
        </p:spPr>
        <p:txBody>
          <a:bodyPr>
            <a:noAutofit/>
          </a:bodyPr>
          <a:lstStyle>
            <a:lvl1pPr>
              <a:defRPr sz="1801"/>
            </a:lvl1pPr>
            <a:lvl5pPr>
              <a:defRPr sz="1801"/>
            </a:lvl5pPr>
          </a:lstStyle>
          <a:p>
            <a:pPr algn="l"/>
            <a:r>
              <a:rPr lang="en-US" b="1" dirty="0"/>
              <a:t>Presentation name</a:t>
            </a:r>
            <a:r>
              <a:rPr lang="en-US" dirty="0"/>
              <a:t> l 00/00/20 </a:t>
            </a:r>
          </a:p>
          <a:p>
            <a:pPr lvl="4"/>
            <a:endParaRPr lang="en-GB" dirty="0"/>
          </a:p>
        </p:txBody>
      </p:sp>
    </p:spTree>
    <p:extLst>
      <p:ext uri="{BB962C8B-B14F-4D97-AF65-F5344CB8AC3E}">
        <p14:creationId xmlns:p14="http://schemas.microsoft.com/office/powerpoint/2010/main" val="1921834482"/>
      </p:ext>
    </p:extLst>
  </p:cSld>
  <p:clrMapOvr>
    <a:masterClrMapping/>
  </p:clrMapOvr>
  <p:extLst>
    <p:ext uri="{DCECCB84-F9BA-43D5-87BE-67443E8EF086}">
      <p15:sldGuideLst xmlns:p15="http://schemas.microsoft.com/office/powerpoint/2012/main">
        <p15:guide id="1" orient="horz" pos="6849">
          <p15:clr>
            <a:srgbClr val="FBAE40"/>
          </p15:clr>
        </p15:guide>
        <p15:guide id="2" orient="horz" pos="938">
          <p15:clr>
            <a:srgbClr val="FBAE40"/>
          </p15:clr>
        </p15:guide>
        <p15:guide id="3" pos="6332">
          <p15:clr>
            <a:srgbClr val="FBAE40"/>
          </p15:clr>
        </p15:guide>
        <p15:guide id="4" pos="1628">
          <p15:clr>
            <a:srgbClr val="FBAE40"/>
          </p15:clr>
        </p15:guide>
        <p15:guide id="5" pos="1676">
          <p15:clr>
            <a:srgbClr val="FBAE40"/>
          </p15:clr>
        </p15:guide>
        <p15:guide id="6" orient="horz" pos="172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3F7A55C-A838-E44A-A293-C733F82846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28" y="7339267"/>
            <a:ext cx="20103825" cy="3970083"/>
          </a:xfrm>
          <a:prstGeom prst="rect">
            <a:avLst/>
          </a:prstGeom>
        </p:spPr>
      </p:pic>
      <p:sp>
        <p:nvSpPr>
          <p:cNvPr id="2" name="Holder 2"/>
          <p:cNvSpPr>
            <a:spLocks noGrp="1"/>
          </p:cNvSpPr>
          <p:nvPr>
            <p:ph type="title"/>
          </p:nvPr>
        </p:nvSpPr>
        <p:spPr>
          <a:xfrm>
            <a:off x="1034389" y="864759"/>
            <a:ext cx="18035322" cy="779780"/>
          </a:xfrm>
          <a:prstGeom prst="rect">
            <a:avLst/>
          </a:prstGeom>
        </p:spPr>
        <p:txBody>
          <a:bodyPr lIns="0" tIns="0" rIns="0" bIns="0"/>
          <a:lstStyle>
            <a:lvl1pPr>
              <a:defRPr sz="5000" b="1" i="0">
                <a:solidFill>
                  <a:srgbClr val="132741"/>
                </a:solidFill>
                <a:latin typeface="Montserrat" panose="02000505000000020004" pitchFamily="2" charset="77"/>
                <a:cs typeface="Montserrat" panose="02000505000000020004" pitchFamily="2" charset="77"/>
              </a:defRPr>
            </a:lvl1pPr>
          </a:lstStyle>
          <a:p>
            <a:r>
              <a:rPr lang="en-US"/>
              <a:t>Click to edit Master title style</a:t>
            </a:r>
            <a:endParaRPr dirty="0"/>
          </a:p>
        </p:txBody>
      </p:sp>
      <p:sp>
        <p:nvSpPr>
          <p:cNvPr id="3" name="Holder 3"/>
          <p:cNvSpPr>
            <a:spLocks noGrp="1"/>
          </p:cNvSpPr>
          <p:nvPr>
            <p:ph type="body" idx="1" hasCustomPrompt="1"/>
          </p:nvPr>
        </p:nvSpPr>
        <p:spPr>
          <a:xfrm>
            <a:off x="2578101" y="2362752"/>
            <a:ext cx="7473206"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32" name="object 9">
            <a:extLst>
              <a:ext uri="{FF2B5EF4-FFF2-40B4-BE49-F238E27FC236}">
                <a16:creationId xmlns:a16="http://schemas.microsoft.com/office/drawing/2014/main" id="{40194E11-4A7D-3B4C-8D47-1BB1BBA50D24}"/>
              </a:ext>
            </a:extLst>
          </p:cNvPr>
          <p:cNvSpPr/>
          <p:nvPr userDrawn="1"/>
        </p:nvSpPr>
        <p:spPr>
          <a:xfrm>
            <a:off x="18714082" y="10558146"/>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sz="1801"/>
          </a:p>
        </p:txBody>
      </p:sp>
      <p:sp>
        <p:nvSpPr>
          <p:cNvPr id="58" name="Text Placeholder 56">
            <a:extLst>
              <a:ext uri="{FF2B5EF4-FFF2-40B4-BE49-F238E27FC236}">
                <a16:creationId xmlns:a16="http://schemas.microsoft.com/office/drawing/2014/main" id="{1A91F221-88EC-7D46-8AB2-F081494CA784}"/>
              </a:ext>
            </a:extLst>
          </p:cNvPr>
          <p:cNvSpPr>
            <a:spLocks noGrp="1"/>
          </p:cNvSpPr>
          <p:nvPr>
            <p:ph type="body" sz="quarter" idx="13" hasCustomPrompt="1"/>
          </p:nvPr>
        </p:nvSpPr>
        <p:spPr>
          <a:xfrm>
            <a:off x="2578101" y="3053933"/>
            <a:ext cx="7473206" cy="3142334"/>
          </a:xfrm>
          <a:prstGeom prst="rect">
            <a:avLst/>
          </a:prstGeom>
        </p:spPr>
        <p:txBody>
          <a:bodyPr/>
          <a:lstStyle>
            <a:lvl1pPr marL="0" marR="0" indent="0" defTabSz="914357" eaLnBrk="1" fontAlgn="auto" latinLnBrk="0" hangingPunct="1">
              <a:lnSpc>
                <a:spcPct val="110000"/>
              </a:lnSpc>
              <a:spcBef>
                <a:spcPts val="0"/>
              </a:spcBef>
              <a:spcAft>
                <a:spcPts val="0"/>
              </a:spcAft>
              <a:buClrTx/>
              <a:buSzTx/>
              <a:buFontTx/>
              <a:buNone/>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lvl="0"/>
            <a:endParaRPr lang="en-US" dirty="0"/>
          </a:p>
        </p:txBody>
      </p:sp>
      <p:sp>
        <p:nvSpPr>
          <p:cNvPr id="59" name="Holder 3">
            <a:extLst>
              <a:ext uri="{FF2B5EF4-FFF2-40B4-BE49-F238E27FC236}">
                <a16:creationId xmlns:a16="http://schemas.microsoft.com/office/drawing/2014/main" id="{844C6FBD-5D10-BE44-9B1A-873C5B5DB5E0}"/>
              </a:ext>
            </a:extLst>
          </p:cNvPr>
          <p:cNvSpPr>
            <a:spLocks noGrp="1"/>
          </p:cNvSpPr>
          <p:nvPr>
            <p:ph type="body" idx="14" hasCustomPrompt="1"/>
          </p:nvPr>
        </p:nvSpPr>
        <p:spPr>
          <a:xfrm>
            <a:off x="2578100" y="6425787"/>
            <a:ext cx="7472462"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60" name="Text Placeholder 56">
            <a:extLst>
              <a:ext uri="{FF2B5EF4-FFF2-40B4-BE49-F238E27FC236}">
                <a16:creationId xmlns:a16="http://schemas.microsoft.com/office/drawing/2014/main" id="{D39300E9-B218-014B-9AD0-6FDA953141AE}"/>
              </a:ext>
            </a:extLst>
          </p:cNvPr>
          <p:cNvSpPr>
            <a:spLocks noGrp="1"/>
          </p:cNvSpPr>
          <p:nvPr>
            <p:ph type="body" sz="quarter" idx="15" hasCustomPrompt="1"/>
          </p:nvPr>
        </p:nvSpPr>
        <p:spPr>
          <a:xfrm>
            <a:off x="2578100" y="7116971"/>
            <a:ext cx="7472462" cy="2119105"/>
          </a:xfrm>
          <a:prstGeom prst="rect">
            <a:avLst/>
          </a:prstGeom>
        </p:spPr>
        <p:txBody>
          <a:bodyPr/>
          <a:lstStyle>
            <a:lvl1pPr marL="342885" marR="0" indent="-342885" defTabSz="914357" eaLnBrk="1" fontAlgn="auto" latinLnBrk="0" hangingPunct="1">
              <a:lnSpc>
                <a:spcPct val="110000"/>
              </a:lnSpc>
              <a:spcBef>
                <a:spcPts val="0"/>
              </a:spcBef>
              <a:spcAft>
                <a:spcPts val="0"/>
              </a:spcAft>
              <a:buClr>
                <a:srgbClr val="00868C"/>
              </a:buClr>
              <a:buSzTx/>
              <a:buFont typeface="Arial" panose="020B0604020202020204" pitchFamily="34" charset="0"/>
              <a:buChar char="•"/>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Bullet</a:t>
            </a:r>
          </a:p>
          <a:p>
            <a:pPr lvl="0"/>
            <a:r>
              <a:rPr lang="en-US" dirty="0"/>
              <a:t>Bullet</a:t>
            </a:r>
          </a:p>
          <a:p>
            <a:pPr lvl="0"/>
            <a:r>
              <a:rPr lang="en-US" dirty="0"/>
              <a:t>Bullet</a:t>
            </a:r>
          </a:p>
          <a:p>
            <a:pPr marL="342885" marR="0" lvl="0" indent="-342885" defTabSz="914357" eaLnBrk="1" fontAlgn="auto" latinLnBrk="0" hangingPunct="1">
              <a:lnSpc>
                <a:spcPct val="100000"/>
              </a:lnSpc>
              <a:spcBef>
                <a:spcPts val="0"/>
              </a:spcBef>
              <a:spcAft>
                <a:spcPts val="0"/>
              </a:spcAft>
              <a:buClr>
                <a:srgbClr val="00868C"/>
              </a:buClr>
              <a:buSzTx/>
              <a:buFont typeface="Arial" panose="020B0604020202020204" pitchFamily="34" charset="0"/>
              <a:buChar char="•"/>
              <a:tabLst/>
              <a:defRPr/>
            </a:pPr>
            <a:r>
              <a:rPr lang="en-US" dirty="0"/>
              <a:t>Bullet</a:t>
            </a:r>
          </a:p>
          <a:p>
            <a:pPr lvl="0"/>
            <a:endParaRPr lang="en-US" dirty="0"/>
          </a:p>
        </p:txBody>
      </p:sp>
      <p:sp>
        <p:nvSpPr>
          <p:cNvPr id="67" name="Slide Number Placeholder 66">
            <a:extLst>
              <a:ext uri="{FF2B5EF4-FFF2-40B4-BE49-F238E27FC236}">
                <a16:creationId xmlns:a16="http://schemas.microsoft.com/office/drawing/2014/main" id="{6D9D863B-8711-FA48-AE5F-6743B0A57939}"/>
              </a:ext>
            </a:extLst>
          </p:cNvPr>
          <p:cNvSpPr>
            <a:spLocks noGrp="1"/>
          </p:cNvSpPr>
          <p:nvPr>
            <p:ph type="sldNum" sz="quarter" idx="18"/>
          </p:nvPr>
        </p:nvSpPr>
        <p:spPr>
          <a:xfrm>
            <a:off x="18714084" y="10619522"/>
            <a:ext cx="430531" cy="307777"/>
          </a:xfrm>
          <a:prstGeom prst="rect">
            <a:avLst/>
          </a:prstGeom>
        </p:spPr>
        <p:txBody>
          <a:bodyPr lIns="0" rIns="0" anchor="ctr"/>
          <a:lstStyle>
            <a:lvl1pPr algn="ctr">
              <a:defRPr sz="2000" b="1" i="0">
                <a:solidFill>
                  <a:srgbClr val="142741"/>
                </a:solidFill>
                <a:latin typeface="Montserrat SemiBold" pitchFamily="2" charset="77"/>
              </a:defRPr>
            </a:lvl1pPr>
          </a:lstStyle>
          <a:p>
            <a:fld id="{B6F15528-21DE-4FAA-801E-634DDDAF4B2B}" type="slidenum">
              <a:rPr lang="en-AU" smtClean="0"/>
              <a:pPr/>
              <a:t>‹#›</a:t>
            </a:fld>
            <a:endParaRPr lang="en-GB" dirty="0"/>
          </a:p>
        </p:txBody>
      </p:sp>
      <p:sp>
        <p:nvSpPr>
          <p:cNvPr id="5" name="Text Placeholder 4">
            <a:extLst>
              <a:ext uri="{FF2B5EF4-FFF2-40B4-BE49-F238E27FC236}">
                <a16:creationId xmlns:a16="http://schemas.microsoft.com/office/drawing/2014/main" id="{FD07B5CA-1A2B-B640-8246-A06042D79F94}"/>
              </a:ext>
            </a:extLst>
          </p:cNvPr>
          <p:cNvSpPr>
            <a:spLocks noGrp="1"/>
          </p:cNvSpPr>
          <p:nvPr>
            <p:ph type="body" sz="quarter" idx="19" hasCustomPrompt="1"/>
          </p:nvPr>
        </p:nvSpPr>
        <p:spPr>
          <a:xfrm>
            <a:off x="908051" y="10607676"/>
            <a:ext cx="7821611" cy="314325"/>
          </a:xfrm>
        </p:spPr>
        <p:txBody>
          <a:bodyPr>
            <a:noAutofit/>
          </a:bodyPr>
          <a:lstStyle>
            <a:lvl1pPr>
              <a:defRPr sz="1801"/>
            </a:lvl1pPr>
            <a:lvl5pPr>
              <a:defRPr sz="1801"/>
            </a:lvl5pPr>
          </a:lstStyle>
          <a:p>
            <a:pPr algn="l"/>
            <a:r>
              <a:rPr lang="en-US" b="1" dirty="0"/>
              <a:t>Presentation name</a:t>
            </a:r>
            <a:r>
              <a:rPr lang="en-US" dirty="0"/>
              <a:t> l 00/00/20 </a:t>
            </a:r>
          </a:p>
          <a:p>
            <a:pPr lvl="4"/>
            <a:endParaRPr lang="en-GB" dirty="0"/>
          </a:p>
        </p:txBody>
      </p:sp>
    </p:spTree>
    <p:extLst>
      <p:ext uri="{BB962C8B-B14F-4D97-AF65-F5344CB8AC3E}">
        <p14:creationId xmlns:p14="http://schemas.microsoft.com/office/powerpoint/2010/main" val="3802285614"/>
      </p:ext>
    </p:extLst>
  </p:cSld>
  <p:clrMapOvr>
    <a:masterClrMapping/>
  </p:clrMapOvr>
  <p:extLst>
    <p:ext uri="{DCECCB84-F9BA-43D5-87BE-67443E8EF086}">
      <p15:sldGuideLst xmlns:p15="http://schemas.microsoft.com/office/powerpoint/2012/main">
        <p15:guide id="1" orient="horz" pos="6849">
          <p15:clr>
            <a:srgbClr val="FBAE40"/>
          </p15:clr>
        </p15:guide>
        <p15:guide id="2" orient="horz" pos="938">
          <p15:clr>
            <a:srgbClr val="FBAE40"/>
          </p15:clr>
        </p15:guide>
        <p15:guide id="3" pos="6332">
          <p15:clr>
            <a:srgbClr val="FBAE40"/>
          </p15:clr>
        </p15:guide>
        <p15:guide id="4" pos="1628">
          <p15:clr>
            <a:srgbClr val="FBAE40"/>
          </p15:clr>
        </p15:guide>
        <p15:guide id="5" pos="1676">
          <p15:clr>
            <a:srgbClr val="FBAE40"/>
          </p15:clr>
        </p15:guide>
        <p15:guide id="6" orient="horz" pos="172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3F7A55C-A838-E44A-A293-C733F82846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28" y="7339267"/>
            <a:ext cx="20103825" cy="3970083"/>
          </a:xfrm>
          <a:prstGeom prst="rect">
            <a:avLst/>
          </a:prstGeom>
        </p:spPr>
      </p:pic>
      <p:sp>
        <p:nvSpPr>
          <p:cNvPr id="2" name="Holder 2"/>
          <p:cNvSpPr>
            <a:spLocks noGrp="1"/>
          </p:cNvSpPr>
          <p:nvPr>
            <p:ph type="title"/>
          </p:nvPr>
        </p:nvSpPr>
        <p:spPr>
          <a:xfrm>
            <a:off x="1034389" y="864759"/>
            <a:ext cx="18035322" cy="779780"/>
          </a:xfrm>
          <a:prstGeom prst="rect">
            <a:avLst/>
          </a:prstGeom>
        </p:spPr>
        <p:txBody>
          <a:bodyPr lIns="0" tIns="0" rIns="0" bIns="0"/>
          <a:lstStyle>
            <a:lvl1pPr>
              <a:defRPr sz="5000" b="1" i="0">
                <a:solidFill>
                  <a:srgbClr val="132741"/>
                </a:solidFill>
                <a:latin typeface="Montserrat" panose="02000505000000020004" pitchFamily="2" charset="77"/>
                <a:cs typeface="Montserrat" panose="02000505000000020004" pitchFamily="2" charset="77"/>
              </a:defRPr>
            </a:lvl1pPr>
          </a:lstStyle>
          <a:p>
            <a:r>
              <a:rPr lang="en-US"/>
              <a:t>Click to edit Master title style</a:t>
            </a:r>
            <a:endParaRPr dirty="0"/>
          </a:p>
        </p:txBody>
      </p:sp>
      <p:sp>
        <p:nvSpPr>
          <p:cNvPr id="3" name="Holder 3"/>
          <p:cNvSpPr>
            <a:spLocks noGrp="1"/>
          </p:cNvSpPr>
          <p:nvPr>
            <p:ph type="body" idx="1" hasCustomPrompt="1"/>
          </p:nvPr>
        </p:nvSpPr>
        <p:spPr>
          <a:xfrm>
            <a:off x="2578101" y="2362752"/>
            <a:ext cx="7473206"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32" name="object 9">
            <a:extLst>
              <a:ext uri="{FF2B5EF4-FFF2-40B4-BE49-F238E27FC236}">
                <a16:creationId xmlns:a16="http://schemas.microsoft.com/office/drawing/2014/main" id="{40194E11-4A7D-3B4C-8D47-1BB1BBA50D24}"/>
              </a:ext>
            </a:extLst>
          </p:cNvPr>
          <p:cNvSpPr/>
          <p:nvPr userDrawn="1"/>
        </p:nvSpPr>
        <p:spPr>
          <a:xfrm>
            <a:off x="18714082" y="10558146"/>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sz="1801"/>
          </a:p>
        </p:txBody>
      </p:sp>
      <p:sp>
        <p:nvSpPr>
          <p:cNvPr id="58" name="Text Placeholder 56">
            <a:extLst>
              <a:ext uri="{FF2B5EF4-FFF2-40B4-BE49-F238E27FC236}">
                <a16:creationId xmlns:a16="http://schemas.microsoft.com/office/drawing/2014/main" id="{1A91F221-88EC-7D46-8AB2-F081494CA784}"/>
              </a:ext>
            </a:extLst>
          </p:cNvPr>
          <p:cNvSpPr>
            <a:spLocks noGrp="1"/>
          </p:cNvSpPr>
          <p:nvPr>
            <p:ph type="body" sz="quarter" idx="13" hasCustomPrompt="1"/>
          </p:nvPr>
        </p:nvSpPr>
        <p:spPr>
          <a:xfrm>
            <a:off x="2578101" y="3053933"/>
            <a:ext cx="7473206" cy="3142334"/>
          </a:xfrm>
          <a:prstGeom prst="rect">
            <a:avLst/>
          </a:prstGeom>
        </p:spPr>
        <p:txBody>
          <a:bodyPr/>
          <a:lstStyle>
            <a:lvl1pPr marL="0" marR="0" indent="0" defTabSz="914357" eaLnBrk="1" fontAlgn="auto" latinLnBrk="0" hangingPunct="1">
              <a:lnSpc>
                <a:spcPct val="110000"/>
              </a:lnSpc>
              <a:spcBef>
                <a:spcPts val="0"/>
              </a:spcBef>
              <a:spcAft>
                <a:spcPts val="0"/>
              </a:spcAft>
              <a:buClrTx/>
              <a:buSzTx/>
              <a:buFontTx/>
              <a:buNone/>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lvl="0"/>
            <a:endParaRPr lang="en-US" dirty="0"/>
          </a:p>
        </p:txBody>
      </p:sp>
      <p:sp>
        <p:nvSpPr>
          <p:cNvPr id="59" name="Holder 3">
            <a:extLst>
              <a:ext uri="{FF2B5EF4-FFF2-40B4-BE49-F238E27FC236}">
                <a16:creationId xmlns:a16="http://schemas.microsoft.com/office/drawing/2014/main" id="{844C6FBD-5D10-BE44-9B1A-873C5B5DB5E0}"/>
              </a:ext>
            </a:extLst>
          </p:cNvPr>
          <p:cNvSpPr>
            <a:spLocks noGrp="1"/>
          </p:cNvSpPr>
          <p:nvPr>
            <p:ph type="body" idx="14" hasCustomPrompt="1"/>
          </p:nvPr>
        </p:nvSpPr>
        <p:spPr>
          <a:xfrm>
            <a:off x="2578100" y="6425787"/>
            <a:ext cx="7472462"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60" name="Text Placeholder 56">
            <a:extLst>
              <a:ext uri="{FF2B5EF4-FFF2-40B4-BE49-F238E27FC236}">
                <a16:creationId xmlns:a16="http://schemas.microsoft.com/office/drawing/2014/main" id="{D39300E9-B218-014B-9AD0-6FDA953141AE}"/>
              </a:ext>
            </a:extLst>
          </p:cNvPr>
          <p:cNvSpPr>
            <a:spLocks noGrp="1"/>
          </p:cNvSpPr>
          <p:nvPr>
            <p:ph type="body" sz="quarter" idx="15" hasCustomPrompt="1"/>
          </p:nvPr>
        </p:nvSpPr>
        <p:spPr>
          <a:xfrm>
            <a:off x="2578100" y="7116971"/>
            <a:ext cx="7472462" cy="2119105"/>
          </a:xfrm>
          <a:prstGeom prst="rect">
            <a:avLst/>
          </a:prstGeom>
        </p:spPr>
        <p:txBody>
          <a:bodyPr/>
          <a:lstStyle>
            <a:lvl1pPr marL="342885" marR="0" indent="-342885" defTabSz="914357" eaLnBrk="1" fontAlgn="auto" latinLnBrk="0" hangingPunct="1">
              <a:lnSpc>
                <a:spcPct val="110000"/>
              </a:lnSpc>
              <a:spcBef>
                <a:spcPts val="0"/>
              </a:spcBef>
              <a:spcAft>
                <a:spcPts val="0"/>
              </a:spcAft>
              <a:buClr>
                <a:srgbClr val="00868C"/>
              </a:buClr>
              <a:buSzTx/>
              <a:buFont typeface="Arial" panose="020B0604020202020204" pitchFamily="34" charset="0"/>
              <a:buChar char="•"/>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Bullet</a:t>
            </a:r>
          </a:p>
          <a:p>
            <a:pPr lvl="0"/>
            <a:r>
              <a:rPr lang="en-US" dirty="0"/>
              <a:t>Bullet</a:t>
            </a:r>
          </a:p>
          <a:p>
            <a:pPr lvl="0"/>
            <a:r>
              <a:rPr lang="en-US" dirty="0"/>
              <a:t>Bullet</a:t>
            </a:r>
          </a:p>
          <a:p>
            <a:pPr marL="342885" marR="0" lvl="0" indent="-342885" defTabSz="914357" eaLnBrk="1" fontAlgn="auto" latinLnBrk="0" hangingPunct="1">
              <a:lnSpc>
                <a:spcPct val="100000"/>
              </a:lnSpc>
              <a:spcBef>
                <a:spcPts val="0"/>
              </a:spcBef>
              <a:spcAft>
                <a:spcPts val="0"/>
              </a:spcAft>
              <a:buClr>
                <a:srgbClr val="00868C"/>
              </a:buClr>
              <a:buSzTx/>
              <a:buFont typeface="Arial" panose="020B0604020202020204" pitchFamily="34" charset="0"/>
              <a:buChar char="•"/>
              <a:tabLst/>
              <a:defRPr/>
            </a:pPr>
            <a:r>
              <a:rPr lang="en-US" dirty="0"/>
              <a:t>Bullet</a:t>
            </a:r>
          </a:p>
          <a:p>
            <a:pPr lvl="0"/>
            <a:endParaRPr lang="en-US" dirty="0"/>
          </a:p>
        </p:txBody>
      </p:sp>
      <p:sp>
        <p:nvSpPr>
          <p:cNvPr id="67" name="Slide Number Placeholder 66">
            <a:extLst>
              <a:ext uri="{FF2B5EF4-FFF2-40B4-BE49-F238E27FC236}">
                <a16:creationId xmlns:a16="http://schemas.microsoft.com/office/drawing/2014/main" id="{6D9D863B-8711-FA48-AE5F-6743B0A57939}"/>
              </a:ext>
            </a:extLst>
          </p:cNvPr>
          <p:cNvSpPr>
            <a:spLocks noGrp="1"/>
          </p:cNvSpPr>
          <p:nvPr>
            <p:ph type="sldNum" sz="quarter" idx="18"/>
          </p:nvPr>
        </p:nvSpPr>
        <p:spPr>
          <a:xfrm>
            <a:off x="18714084" y="10619522"/>
            <a:ext cx="430531" cy="307777"/>
          </a:xfrm>
          <a:prstGeom prst="rect">
            <a:avLst/>
          </a:prstGeom>
        </p:spPr>
        <p:txBody>
          <a:bodyPr lIns="0" rIns="0" anchor="ctr"/>
          <a:lstStyle>
            <a:lvl1pPr algn="ctr">
              <a:defRPr sz="2000" b="1" i="0">
                <a:solidFill>
                  <a:srgbClr val="142741"/>
                </a:solidFill>
                <a:latin typeface="Montserrat SemiBold" pitchFamily="2" charset="77"/>
              </a:defRPr>
            </a:lvl1pPr>
          </a:lstStyle>
          <a:p>
            <a:fld id="{B6F15528-21DE-4FAA-801E-634DDDAF4B2B}" type="slidenum">
              <a:rPr lang="en-AU" smtClean="0"/>
              <a:pPr/>
              <a:t>‹#›</a:t>
            </a:fld>
            <a:endParaRPr lang="en-GB" dirty="0"/>
          </a:p>
        </p:txBody>
      </p:sp>
      <p:sp>
        <p:nvSpPr>
          <p:cNvPr id="5" name="Text Placeholder 4">
            <a:extLst>
              <a:ext uri="{FF2B5EF4-FFF2-40B4-BE49-F238E27FC236}">
                <a16:creationId xmlns:a16="http://schemas.microsoft.com/office/drawing/2014/main" id="{FD07B5CA-1A2B-B640-8246-A06042D79F94}"/>
              </a:ext>
            </a:extLst>
          </p:cNvPr>
          <p:cNvSpPr>
            <a:spLocks noGrp="1"/>
          </p:cNvSpPr>
          <p:nvPr>
            <p:ph type="body" sz="quarter" idx="19" hasCustomPrompt="1"/>
          </p:nvPr>
        </p:nvSpPr>
        <p:spPr>
          <a:xfrm>
            <a:off x="908051" y="10607676"/>
            <a:ext cx="7821611" cy="314325"/>
          </a:xfrm>
        </p:spPr>
        <p:txBody>
          <a:bodyPr>
            <a:noAutofit/>
          </a:bodyPr>
          <a:lstStyle>
            <a:lvl1pPr>
              <a:defRPr sz="1801"/>
            </a:lvl1pPr>
            <a:lvl5pPr>
              <a:defRPr sz="1801"/>
            </a:lvl5pPr>
          </a:lstStyle>
          <a:p>
            <a:pPr algn="l"/>
            <a:r>
              <a:rPr lang="en-US" b="1" dirty="0"/>
              <a:t>Presentation name</a:t>
            </a:r>
            <a:r>
              <a:rPr lang="en-US" dirty="0"/>
              <a:t> l 00/00/20 </a:t>
            </a:r>
          </a:p>
          <a:p>
            <a:pPr lvl="4"/>
            <a:endParaRPr lang="en-GB" dirty="0"/>
          </a:p>
        </p:txBody>
      </p:sp>
    </p:spTree>
    <p:extLst>
      <p:ext uri="{BB962C8B-B14F-4D97-AF65-F5344CB8AC3E}">
        <p14:creationId xmlns:p14="http://schemas.microsoft.com/office/powerpoint/2010/main" val="275769259"/>
      </p:ext>
    </p:extLst>
  </p:cSld>
  <p:clrMapOvr>
    <a:masterClrMapping/>
  </p:clrMapOvr>
  <p:extLst>
    <p:ext uri="{DCECCB84-F9BA-43D5-87BE-67443E8EF086}">
      <p15:sldGuideLst xmlns:p15="http://schemas.microsoft.com/office/powerpoint/2012/main">
        <p15:guide id="1" orient="horz" pos="6849">
          <p15:clr>
            <a:srgbClr val="FBAE40"/>
          </p15:clr>
        </p15:guide>
        <p15:guide id="2" orient="horz" pos="938">
          <p15:clr>
            <a:srgbClr val="FBAE40"/>
          </p15:clr>
        </p15:guide>
        <p15:guide id="3" pos="6332">
          <p15:clr>
            <a:srgbClr val="FBAE40"/>
          </p15:clr>
        </p15:guide>
        <p15:guide id="4" pos="1628">
          <p15:clr>
            <a:srgbClr val="FBAE40"/>
          </p15:clr>
        </p15:guide>
        <p15:guide id="5" pos="1676">
          <p15:clr>
            <a:srgbClr val="FBAE40"/>
          </p15:clr>
        </p15:guide>
        <p15:guide id="6" orient="horz" pos="172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3F7A55C-A838-E44A-A293-C733F82846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28" y="7339267"/>
            <a:ext cx="20103825" cy="3970083"/>
          </a:xfrm>
          <a:prstGeom prst="rect">
            <a:avLst/>
          </a:prstGeom>
        </p:spPr>
      </p:pic>
      <p:sp>
        <p:nvSpPr>
          <p:cNvPr id="2" name="Holder 2"/>
          <p:cNvSpPr>
            <a:spLocks noGrp="1"/>
          </p:cNvSpPr>
          <p:nvPr>
            <p:ph type="title"/>
          </p:nvPr>
        </p:nvSpPr>
        <p:spPr>
          <a:xfrm>
            <a:off x="1034389" y="864759"/>
            <a:ext cx="18035322" cy="779780"/>
          </a:xfrm>
          <a:prstGeom prst="rect">
            <a:avLst/>
          </a:prstGeom>
        </p:spPr>
        <p:txBody>
          <a:bodyPr lIns="0" tIns="0" rIns="0" bIns="0"/>
          <a:lstStyle>
            <a:lvl1pPr>
              <a:defRPr sz="5000" b="1" i="0">
                <a:solidFill>
                  <a:srgbClr val="132741"/>
                </a:solidFill>
                <a:latin typeface="Montserrat" panose="02000505000000020004" pitchFamily="2" charset="77"/>
                <a:cs typeface="Montserrat" panose="02000505000000020004" pitchFamily="2" charset="77"/>
              </a:defRPr>
            </a:lvl1pPr>
          </a:lstStyle>
          <a:p>
            <a:r>
              <a:rPr lang="en-US"/>
              <a:t>Click to edit Master title style</a:t>
            </a:r>
            <a:endParaRPr dirty="0"/>
          </a:p>
        </p:txBody>
      </p:sp>
      <p:sp>
        <p:nvSpPr>
          <p:cNvPr id="3" name="Holder 3"/>
          <p:cNvSpPr>
            <a:spLocks noGrp="1"/>
          </p:cNvSpPr>
          <p:nvPr>
            <p:ph type="body" idx="1" hasCustomPrompt="1"/>
          </p:nvPr>
        </p:nvSpPr>
        <p:spPr>
          <a:xfrm>
            <a:off x="2578101" y="2362752"/>
            <a:ext cx="7473206"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32" name="object 9">
            <a:extLst>
              <a:ext uri="{FF2B5EF4-FFF2-40B4-BE49-F238E27FC236}">
                <a16:creationId xmlns:a16="http://schemas.microsoft.com/office/drawing/2014/main" id="{40194E11-4A7D-3B4C-8D47-1BB1BBA50D24}"/>
              </a:ext>
            </a:extLst>
          </p:cNvPr>
          <p:cNvSpPr/>
          <p:nvPr userDrawn="1"/>
        </p:nvSpPr>
        <p:spPr>
          <a:xfrm>
            <a:off x="18714082" y="10558146"/>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sz="1801"/>
          </a:p>
        </p:txBody>
      </p:sp>
      <p:sp>
        <p:nvSpPr>
          <p:cNvPr id="58" name="Text Placeholder 56">
            <a:extLst>
              <a:ext uri="{FF2B5EF4-FFF2-40B4-BE49-F238E27FC236}">
                <a16:creationId xmlns:a16="http://schemas.microsoft.com/office/drawing/2014/main" id="{1A91F221-88EC-7D46-8AB2-F081494CA784}"/>
              </a:ext>
            </a:extLst>
          </p:cNvPr>
          <p:cNvSpPr>
            <a:spLocks noGrp="1"/>
          </p:cNvSpPr>
          <p:nvPr>
            <p:ph type="body" sz="quarter" idx="13" hasCustomPrompt="1"/>
          </p:nvPr>
        </p:nvSpPr>
        <p:spPr>
          <a:xfrm>
            <a:off x="2578101" y="3053933"/>
            <a:ext cx="7473206" cy="3142334"/>
          </a:xfrm>
          <a:prstGeom prst="rect">
            <a:avLst/>
          </a:prstGeom>
        </p:spPr>
        <p:txBody>
          <a:bodyPr/>
          <a:lstStyle>
            <a:lvl1pPr marL="0" marR="0" indent="0" defTabSz="914357" eaLnBrk="1" fontAlgn="auto" latinLnBrk="0" hangingPunct="1">
              <a:lnSpc>
                <a:spcPct val="110000"/>
              </a:lnSpc>
              <a:spcBef>
                <a:spcPts val="0"/>
              </a:spcBef>
              <a:spcAft>
                <a:spcPts val="0"/>
              </a:spcAft>
              <a:buClrTx/>
              <a:buSzTx/>
              <a:buFontTx/>
              <a:buNone/>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lvl="0"/>
            <a:endParaRPr lang="en-US" dirty="0"/>
          </a:p>
        </p:txBody>
      </p:sp>
      <p:sp>
        <p:nvSpPr>
          <p:cNvPr id="59" name="Holder 3">
            <a:extLst>
              <a:ext uri="{FF2B5EF4-FFF2-40B4-BE49-F238E27FC236}">
                <a16:creationId xmlns:a16="http://schemas.microsoft.com/office/drawing/2014/main" id="{844C6FBD-5D10-BE44-9B1A-873C5B5DB5E0}"/>
              </a:ext>
            </a:extLst>
          </p:cNvPr>
          <p:cNvSpPr>
            <a:spLocks noGrp="1"/>
          </p:cNvSpPr>
          <p:nvPr>
            <p:ph type="body" idx="14" hasCustomPrompt="1"/>
          </p:nvPr>
        </p:nvSpPr>
        <p:spPr>
          <a:xfrm>
            <a:off x="2578100" y="6425787"/>
            <a:ext cx="7472462"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60" name="Text Placeholder 56">
            <a:extLst>
              <a:ext uri="{FF2B5EF4-FFF2-40B4-BE49-F238E27FC236}">
                <a16:creationId xmlns:a16="http://schemas.microsoft.com/office/drawing/2014/main" id="{D39300E9-B218-014B-9AD0-6FDA953141AE}"/>
              </a:ext>
            </a:extLst>
          </p:cNvPr>
          <p:cNvSpPr>
            <a:spLocks noGrp="1"/>
          </p:cNvSpPr>
          <p:nvPr>
            <p:ph type="body" sz="quarter" idx="15" hasCustomPrompt="1"/>
          </p:nvPr>
        </p:nvSpPr>
        <p:spPr>
          <a:xfrm>
            <a:off x="2578100" y="7116971"/>
            <a:ext cx="7472462" cy="2119105"/>
          </a:xfrm>
          <a:prstGeom prst="rect">
            <a:avLst/>
          </a:prstGeom>
        </p:spPr>
        <p:txBody>
          <a:bodyPr/>
          <a:lstStyle>
            <a:lvl1pPr marL="342885" marR="0" indent="-342885" defTabSz="914357" eaLnBrk="1" fontAlgn="auto" latinLnBrk="0" hangingPunct="1">
              <a:lnSpc>
                <a:spcPct val="110000"/>
              </a:lnSpc>
              <a:spcBef>
                <a:spcPts val="0"/>
              </a:spcBef>
              <a:spcAft>
                <a:spcPts val="0"/>
              </a:spcAft>
              <a:buClr>
                <a:srgbClr val="00868C"/>
              </a:buClr>
              <a:buSzTx/>
              <a:buFont typeface="Arial" panose="020B0604020202020204" pitchFamily="34" charset="0"/>
              <a:buChar char="•"/>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Bullet</a:t>
            </a:r>
          </a:p>
          <a:p>
            <a:pPr lvl="0"/>
            <a:r>
              <a:rPr lang="en-US" dirty="0"/>
              <a:t>Bullet</a:t>
            </a:r>
          </a:p>
          <a:p>
            <a:pPr lvl="0"/>
            <a:r>
              <a:rPr lang="en-US" dirty="0"/>
              <a:t>Bullet</a:t>
            </a:r>
          </a:p>
          <a:p>
            <a:pPr marL="342885" marR="0" lvl="0" indent="-342885" defTabSz="914357" eaLnBrk="1" fontAlgn="auto" latinLnBrk="0" hangingPunct="1">
              <a:lnSpc>
                <a:spcPct val="100000"/>
              </a:lnSpc>
              <a:spcBef>
                <a:spcPts val="0"/>
              </a:spcBef>
              <a:spcAft>
                <a:spcPts val="0"/>
              </a:spcAft>
              <a:buClr>
                <a:srgbClr val="00868C"/>
              </a:buClr>
              <a:buSzTx/>
              <a:buFont typeface="Arial" panose="020B0604020202020204" pitchFamily="34" charset="0"/>
              <a:buChar char="•"/>
              <a:tabLst/>
              <a:defRPr/>
            </a:pPr>
            <a:r>
              <a:rPr lang="en-US" dirty="0"/>
              <a:t>Bullet</a:t>
            </a:r>
          </a:p>
          <a:p>
            <a:pPr lvl="0"/>
            <a:endParaRPr lang="en-US" dirty="0"/>
          </a:p>
        </p:txBody>
      </p:sp>
      <p:sp>
        <p:nvSpPr>
          <p:cNvPr id="67" name="Slide Number Placeholder 66">
            <a:extLst>
              <a:ext uri="{FF2B5EF4-FFF2-40B4-BE49-F238E27FC236}">
                <a16:creationId xmlns:a16="http://schemas.microsoft.com/office/drawing/2014/main" id="{6D9D863B-8711-FA48-AE5F-6743B0A57939}"/>
              </a:ext>
            </a:extLst>
          </p:cNvPr>
          <p:cNvSpPr>
            <a:spLocks noGrp="1"/>
          </p:cNvSpPr>
          <p:nvPr>
            <p:ph type="sldNum" sz="quarter" idx="18"/>
          </p:nvPr>
        </p:nvSpPr>
        <p:spPr>
          <a:xfrm>
            <a:off x="18714084" y="10619522"/>
            <a:ext cx="430531" cy="307777"/>
          </a:xfrm>
          <a:prstGeom prst="rect">
            <a:avLst/>
          </a:prstGeom>
        </p:spPr>
        <p:txBody>
          <a:bodyPr lIns="0" rIns="0" anchor="ctr"/>
          <a:lstStyle>
            <a:lvl1pPr algn="ctr">
              <a:defRPr sz="2000" b="1" i="0">
                <a:solidFill>
                  <a:srgbClr val="142741"/>
                </a:solidFill>
                <a:latin typeface="Montserrat SemiBold" pitchFamily="2" charset="77"/>
              </a:defRPr>
            </a:lvl1pPr>
          </a:lstStyle>
          <a:p>
            <a:fld id="{B6F15528-21DE-4FAA-801E-634DDDAF4B2B}" type="slidenum">
              <a:rPr lang="en-AU" smtClean="0"/>
              <a:pPr/>
              <a:t>‹#›</a:t>
            </a:fld>
            <a:endParaRPr lang="en-GB" dirty="0"/>
          </a:p>
        </p:txBody>
      </p:sp>
      <p:sp>
        <p:nvSpPr>
          <p:cNvPr id="5" name="Text Placeholder 4">
            <a:extLst>
              <a:ext uri="{FF2B5EF4-FFF2-40B4-BE49-F238E27FC236}">
                <a16:creationId xmlns:a16="http://schemas.microsoft.com/office/drawing/2014/main" id="{FD07B5CA-1A2B-B640-8246-A06042D79F94}"/>
              </a:ext>
            </a:extLst>
          </p:cNvPr>
          <p:cNvSpPr>
            <a:spLocks noGrp="1"/>
          </p:cNvSpPr>
          <p:nvPr>
            <p:ph type="body" sz="quarter" idx="19" hasCustomPrompt="1"/>
          </p:nvPr>
        </p:nvSpPr>
        <p:spPr>
          <a:xfrm>
            <a:off x="908051" y="10607676"/>
            <a:ext cx="7821611" cy="314325"/>
          </a:xfrm>
        </p:spPr>
        <p:txBody>
          <a:bodyPr>
            <a:noAutofit/>
          </a:bodyPr>
          <a:lstStyle>
            <a:lvl1pPr>
              <a:defRPr sz="1801"/>
            </a:lvl1pPr>
            <a:lvl5pPr>
              <a:defRPr sz="1801"/>
            </a:lvl5pPr>
          </a:lstStyle>
          <a:p>
            <a:pPr algn="l"/>
            <a:r>
              <a:rPr lang="en-US" b="1" dirty="0"/>
              <a:t>Presentation name</a:t>
            </a:r>
            <a:r>
              <a:rPr lang="en-US" dirty="0"/>
              <a:t> l 00/00/20 </a:t>
            </a:r>
          </a:p>
          <a:p>
            <a:pPr lvl="4"/>
            <a:endParaRPr lang="en-GB" dirty="0"/>
          </a:p>
        </p:txBody>
      </p:sp>
    </p:spTree>
    <p:extLst>
      <p:ext uri="{BB962C8B-B14F-4D97-AF65-F5344CB8AC3E}">
        <p14:creationId xmlns:p14="http://schemas.microsoft.com/office/powerpoint/2010/main" val="3036188767"/>
      </p:ext>
    </p:extLst>
  </p:cSld>
  <p:clrMapOvr>
    <a:masterClrMapping/>
  </p:clrMapOvr>
  <p:extLst>
    <p:ext uri="{DCECCB84-F9BA-43D5-87BE-67443E8EF086}">
      <p15:sldGuideLst xmlns:p15="http://schemas.microsoft.com/office/powerpoint/2012/main">
        <p15:guide id="1" orient="horz" pos="6849">
          <p15:clr>
            <a:srgbClr val="FBAE40"/>
          </p15:clr>
        </p15:guide>
        <p15:guide id="2" orient="horz" pos="938">
          <p15:clr>
            <a:srgbClr val="FBAE40"/>
          </p15:clr>
        </p15:guide>
        <p15:guide id="3" pos="6332">
          <p15:clr>
            <a:srgbClr val="FBAE40"/>
          </p15:clr>
        </p15:guide>
        <p15:guide id="4" pos="1628">
          <p15:clr>
            <a:srgbClr val="FBAE40"/>
          </p15:clr>
        </p15:guide>
        <p15:guide id="5" pos="1676">
          <p15:clr>
            <a:srgbClr val="FBAE40"/>
          </p15:clr>
        </p15:guide>
        <p15:guide id="6" orient="horz" pos="172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3F7A55C-A838-E44A-A293-C733F82846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28" y="7339267"/>
            <a:ext cx="20103825" cy="3970083"/>
          </a:xfrm>
          <a:prstGeom prst="rect">
            <a:avLst/>
          </a:prstGeom>
        </p:spPr>
      </p:pic>
      <p:sp>
        <p:nvSpPr>
          <p:cNvPr id="2" name="Holder 2"/>
          <p:cNvSpPr>
            <a:spLocks noGrp="1"/>
          </p:cNvSpPr>
          <p:nvPr>
            <p:ph type="title"/>
          </p:nvPr>
        </p:nvSpPr>
        <p:spPr>
          <a:xfrm>
            <a:off x="1034389" y="864759"/>
            <a:ext cx="18035322" cy="779780"/>
          </a:xfrm>
          <a:prstGeom prst="rect">
            <a:avLst/>
          </a:prstGeom>
        </p:spPr>
        <p:txBody>
          <a:bodyPr lIns="0" tIns="0" rIns="0" bIns="0"/>
          <a:lstStyle>
            <a:lvl1pPr>
              <a:defRPr sz="5000" b="1" i="0">
                <a:solidFill>
                  <a:srgbClr val="132741"/>
                </a:solidFill>
                <a:latin typeface="Montserrat" panose="02000505000000020004" pitchFamily="2" charset="77"/>
                <a:cs typeface="Montserrat" panose="02000505000000020004" pitchFamily="2" charset="77"/>
              </a:defRPr>
            </a:lvl1pPr>
          </a:lstStyle>
          <a:p>
            <a:r>
              <a:rPr lang="en-US"/>
              <a:t>Click to edit Master title style</a:t>
            </a:r>
            <a:endParaRPr dirty="0"/>
          </a:p>
        </p:txBody>
      </p:sp>
      <p:sp>
        <p:nvSpPr>
          <p:cNvPr id="3" name="Holder 3"/>
          <p:cNvSpPr>
            <a:spLocks noGrp="1"/>
          </p:cNvSpPr>
          <p:nvPr>
            <p:ph type="body" idx="1" hasCustomPrompt="1"/>
          </p:nvPr>
        </p:nvSpPr>
        <p:spPr>
          <a:xfrm>
            <a:off x="2578101" y="2362752"/>
            <a:ext cx="7473206"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32" name="object 9">
            <a:extLst>
              <a:ext uri="{FF2B5EF4-FFF2-40B4-BE49-F238E27FC236}">
                <a16:creationId xmlns:a16="http://schemas.microsoft.com/office/drawing/2014/main" id="{40194E11-4A7D-3B4C-8D47-1BB1BBA50D24}"/>
              </a:ext>
            </a:extLst>
          </p:cNvPr>
          <p:cNvSpPr/>
          <p:nvPr userDrawn="1"/>
        </p:nvSpPr>
        <p:spPr>
          <a:xfrm>
            <a:off x="18714082" y="10558146"/>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sz="1801"/>
          </a:p>
        </p:txBody>
      </p:sp>
      <p:sp>
        <p:nvSpPr>
          <p:cNvPr id="58" name="Text Placeholder 56">
            <a:extLst>
              <a:ext uri="{FF2B5EF4-FFF2-40B4-BE49-F238E27FC236}">
                <a16:creationId xmlns:a16="http://schemas.microsoft.com/office/drawing/2014/main" id="{1A91F221-88EC-7D46-8AB2-F081494CA784}"/>
              </a:ext>
            </a:extLst>
          </p:cNvPr>
          <p:cNvSpPr>
            <a:spLocks noGrp="1"/>
          </p:cNvSpPr>
          <p:nvPr>
            <p:ph type="body" sz="quarter" idx="13" hasCustomPrompt="1"/>
          </p:nvPr>
        </p:nvSpPr>
        <p:spPr>
          <a:xfrm>
            <a:off x="2578101" y="3053933"/>
            <a:ext cx="7473206" cy="3142334"/>
          </a:xfrm>
          <a:prstGeom prst="rect">
            <a:avLst/>
          </a:prstGeom>
        </p:spPr>
        <p:txBody>
          <a:bodyPr/>
          <a:lstStyle>
            <a:lvl1pPr marL="0" marR="0" indent="0" defTabSz="914357" eaLnBrk="1" fontAlgn="auto" latinLnBrk="0" hangingPunct="1">
              <a:lnSpc>
                <a:spcPct val="110000"/>
              </a:lnSpc>
              <a:spcBef>
                <a:spcPts val="0"/>
              </a:spcBef>
              <a:spcAft>
                <a:spcPts val="0"/>
              </a:spcAft>
              <a:buClrTx/>
              <a:buSzTx/>
              <a:buFontTx/>
              <a:buNone/>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lvl="0"/>
            <a:endParaRPr lang="en-US" dirty="0"/>
          </a:p>
        </p:txBody>
      </p:sp>
      <p:sp>
        <p:nvSpPr>
          <p:cNvPr id="59" name="Holder 3">
            <a:extLst>
              <a:ext uri="{FF2B5EF4-FFF2-40B4-BE49-F238E27FC236}">
                <a16:creationId xmlns:a16="http://schemas.microsoft.com/office/drawing/2014/main" id="{844C6FBD-5D10-BE44-9B1A-873C5B5DB5E0}"/>
              </a:ext>
            </a:extLst>
          </p:cNvPr>
          <p:cNvSpPr>
            <a:spLocks noGrp="1"/>
          </p:cNvSpPr>
          <p:nvPr>
            <p:ph type="body" idx="14" hasCustomPrompt="1"/>
          </p:nvPr>
        </p:nvSpPr>
        <p:spPr>
          <a:xfrm>
            <a:off x="2578100" y="6425787"/>
            <a:ext cx="7472462"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60" name="Text Placeholder 56">
            <a:extLst>
              <a:ext uri="{FF2B5EF4-FFF2-40B4-BE49-F238E27FC236}">
                <a16:creationId xmlns:a16="http://schemas.microsoft.com/office/drawing/2014/main" id="{D39300E9-B218-014B-9AD0-6FDA953141AE}"/>
              </a:ext>
            </a:extLst>
          </p:cNvPr>
          <p:cNvSpPr>
            <a:spLocks noGrp="1"/>
          </p:cNvSpPr>
          <p:nvPr>
            <p:ph type="body" sz="quarter" idx="15" hasCustomPrompt="1"/>
          </p:nvPr>
        </p:nvSpPr>
        <p:spPr>
          <a:xfrm>
            <a:off x="2578100" y="7116971"/>
            <a:ext cx="7472462" cy="2119105"/>
          </a:xfrm>
          <a:prstGeom prst="rect">
            <a:avLst/>
          </a:prstGeom>
        </p:spPr>
        <p:txBody>
          <a:bodyPr/>
          <a:lstStyle>
            <a:lvl1pPr marL="342885" marR="0" indent="-342885" defTabSz="914357" eaLnBrk="1" fontAlgn="auto" latinLnBrk="0" hangingPunct="1">
              <a:lnSpc>
                <a:spcPct val="110000"/>
              </a:lnSpc>
              <a:spcBef>
                <a:spcPts val="0"/>
              </a:spcBef>
              <a:spcAft>
                <a:spcPts val="0"/>
              </a:spcAft>
              <a:buClr>
                <a:srgbClr val="00868C"/>
              </a:buClr>
              <a:buSzTx/>
              <a:buFont typeface="Arial" panose="020B0604020202020204" pitchFamily="34" charset="0"/>
              <a:buChar char="•"/>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Bullet</a:t>
            </a:r>
          </a:p>
          <a:p>
            <a:pPr lvl="0"/>
            <a:r>
              <a:rPr lang="en-US" dirty="0"/>
              <a:t>Bullet</a:t>
            </a:r>
          </a:p>
          <a:p>
            <a:pPr lvl="0"/>
            <a:r>
              <a:rPr lang="en-US" dirty="0"/>
              <a:t>Bullet</a:t>
            </a:r>
          </a:p>
          <a:p>
            <a:pPr marL="342885" marR="0" lvl="0" indent="-342885" defTabSz="914357" eaLnBrk="1" fontAlgn="auto" latinLnBrk="0" hangingPunct="1">
              <a:lnSpc>
                <a:spcPct val="100000"/>
              </a:lnSpc>
              <a:spcBef>
                <a:spcPts val="0"/>
              </a:spcBef>
              <a:spcAft>
                <a:spcPts val="0"/>
              </a:spcAft>
              <a:buClr>
                <a:srgbClr val="00868C"/>
              </a:buClr>
              <a:buSzTx/>
              <a:buFont typeface="Arial" panose="020B0604020202020204" pitchFamily="34" charset="0"/>
              <a:buChar char="•"/>
              <a:tabLst/>
              <a:defRPr/>
            </a:pPr>
            <a:r>
              <a:rPr lang="en-US" dirty="0"/>
              <a:t>Bullet</a:t>
            </a:r>
          </a:p>
          <a:p>
            <a:pPr lvl="0"/>
            <a:endParaRPr lang="en-US" dirty="0"/>
          </a:p>
        </p:txBody>
      </p:sp>
      <p:sp>
        <p:nvSpPr>
          <p:cNvPr id="67" name="Slide Number Placeholder 66">
            <a:extLst>
              <a:ext uri="{FF2B5EF4-FFF2-40B4-BE49-F238E27FC236}">
                <a16:creationId xmlns:a16="http://schemas.microsoft.com/office/drawing/2014/main" id="{6D9D863B-8711-FA48-AE5F-6743B0A57939}"/>
              </a:ext>
            </a:extLst>
          </p:cNvPr>
          <p:cNvSpPr>
            <a:spLocks noGrp="1"/>
          </p:cNvSpPr>
          <p:nvPr>
            <p:ph type="sldNum" sz="quarter" idx="18"/>
          </p:nvPr>
        </p:nvSpPr>
        <p:spPr>
          <a:xfrm>
            <a:off x="18714084" y="10619522"/>
            <a:ext cx="430531" cy="307777"/>
          </a:xfrm>
          <a:prstGeom prst="rect">
            <a:avLst/>
          </a:prstGeom>
        </p:spPr>
        <p:txBody>
          <a:bodyPr lIns="0" rIns="0" anchor="ctr"/>
          <a:lstStyle>
            <a:lvl1pPr algn="ctr">
              <a:defRPr sz="2000" b="1" i="0">
                <a:solidFill>
                  <a:srgbClr val="142741"/>
                </a:solidFill>
                <a:latin typeface="Montserrat SemiBold" pitchFamily="2" charset="77"/>
              </a:defRPr>
            </a:lvl1pPr>
          </a:lstStyle>
          <a:p>
            <a:fld id="{B6F15528-21DE-4FAA-801E-634DDDAF4B2B}" type="slidenum">
              <a:rPr lang="en-AU" smtClean="0"/>
              <a:pPr/>
              <a:t>‹#›</a:t>
            </a:fld>
            <a:endParaRPr lang="en-GB" dirty="0"/>
          </a:p>
        </p:txBody>
      </p:sp>
      <p:sp>
        <p:nvSpPr>
          <p:cNvPr id="5" name="Text Placeholder 4">
            <a:extLst>
              <a:ext uri="{FF2B5EF4-FFF2-40B4-BE49-F238E27FC236}">
                <a16:creationId xmlns:a16="http://schemas.microsoft.com/office/drawing/2014/main" id="{FD07B5CA-1A2B-B640-8246-A06042D79F94}"/>
              </a:ext>
            </a:extLst>
          </p:cNvPr>
          <p:cNvSpPr>
            <a:spLocks noGrp="1"/>
          </p:cNvSpPr>
          <p:nvPr>
            <p:ph type="body" sz="quarter" idx="19" hasCustomPrompt="1"/>
          </p:nvPr>
        </p:nvSpPr>
        <p:spPr>
          <a:xfrm>
            <a:off x="908051" y="10607676"/>
            <a:ext cx="7821611" cy="314325"/>
          </a:xfrm>
        </p:spPr>
        <p:txBody>
          <a:bodyPr>
            <a:noAutofit/>
          </a:bodyPr>
          <a:lstStyle>
            <a:lvl1pPr>
              <a:defRPr sz="1801"/>
            </a:lvl1pPr>
            <a:lvl5pPr>
              <a:defRPr sz="1801"/>
            </a:lvl5pPr>
          </a:lstStyle>
          <a:p>
            <a:pPr algn="l"/>
            <a:r>
              <a:rPr lang="en-US" b="1" dirty="0"/>
              <a:t>Presentation name</a:t>
            </a:r>
            <a:r>
              <a:rPr lang="en-US" dirty="0"/>
              <a:t> l 00/00/20 </a:t>
            </a:r>
          </a:p>
          <a:p>
            <a:pPr lvl="4"/>
            <a:endParaRPr lang="en-GB" dirty="0"/>
          </a:p>
        </p:txBody>
      </p:sp>
    </p:spTree>
    <p:extLst>
      <p:ext uri="{BB962C8B-B14F-4D97-AF65-F5344CB8AC3E}">
        <p14:creationId xmlns:p14="http://schemas.microsoft.com/office/powerpoint/2010/main" val="614753760"/>
      </p:ext>
    </p:extLst>
  </p:cSld>
  <p:clrMapOvr>
    <a:masterClrMapping/>
  </p:clrMapOvr>
  <p:extLst>
    <p:ext uri="{DCECCB84-F9BA-43D5-87BE-67443E8EF086}">
      <p15:sldGuideLst xmlns:p15="http://schemas.microsoft.com/office/powerpoint/2012/main">
        <p15:guide id="1" orient="horz" pos="6849">
          <p15:clr>
            <a:srgbClr val="FBAE40"/>
          </p15:clr>
        </p15:guide>
        <p15:guide id="2" orient="horz" pos="938">
          <p15:clr>
            <a:srgbClr val="FBAE40"/>
          </p15:clr>
        </p15:guide>
        <p15:guide id="3" pos="6332">
          <p15:clr>
            <a:srgbClr val="FBAE40"/>
          </p15:clr>
        </p15:guide>
        <p15:guide id="4" pos="1628">
          <p15:clr>
            <a:srgbClr val="FBAE40"/>
          </p15:clr>
        </p15:guide>
        <p15:guide id="5" pos="1676">
          <p15:clr>
            <a:srgbClr val="FBAE40"/>
          </p15:clr>
        </p15:guide>
        <p15:guide id="6" orient="horz" pos="172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3F7A55C-A838-E44A-A293-C733F82846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28" y="7339267"/>
            <a:ext cx="20103825" cy="3970083"/>
          </a:xfrm>
          <a:prstGeom prst="rect">
            <a:avLst/>
          </a:prstGeom>
        </p:spPr>
      </p:pic>
      <p:sp>
        <p:nvSpPr>
          <p:cNvPr id="2" name="Holder 2"/>
          <p:cNvSpPr>
            <a:spLocks noGrp="1"/>
          </p:cNvSpPr>
          <p:nvPr>
            <p:ph type="title"/>
          </p:nvPr>
        </p:nvSpPr>
        <p:spPr>
          <a:xfrm>
            <a:off x="1034389" y="864759"/>
            <a:ext cx="18035322" cy="779780"/>
          </a:xfrm>
          <a:prstGeom prst="rect">
            <a:avLst/>
          </a:prstGeom>
        </p:spPr>
        <p:txBody>
          <a:bodyPr lIns="0" tIns="0" rIns="0" bIns="0"/>
          <a:lstStyle>
            <a:lvl1pPr>
              <a:defRPr sz="5000" b="1" i="0">
                <a:solidFill>
                  <a:srgbClr val="132741"/>
                </a:solidFill>
                <a:latin typeface="Montserrat" panose="02000505000000020004" pitchFamily="2" charset="77"/>
                <a:cs typeface="Montserrat" panose="02000505000000020004" pitchFamily="2" charset="77"/>
              </a:defRPr>
            </a:lvl1pPr>
          </a:lstStyle>
          <a:p>
            <a:r>
              <a:rPr lang="en-US"/>
              <a:t>Click to edit Master title style</a:t>
            </a:r>
            <a:endParaRPr dirty="0"/>
          </a:p>
        </p:txBody>
      </p:sp>
      <p:sp>
        <p:nvSpPr>
          <p:cNvPr id="3" name="Holder 3"/>
          <p:cNvSpPr>
            <a:spLocks noGrp="1"/>
          </p:cNvSpPr>
          <p:nvPr>
            <p:ph type="body" idx="1" hasCustomPrompt="1"/>
          </p:nvPr>
        </p:nvSpPr>
        <p:spPr>
          <a:xfrm>
            <a:off x="2578101" y="2362752"/>
            <a:ext cx="7473206"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32" name="object 9">
            <a:extLst>
              <a:ext uri="{FF2B5EF4-FFF2-40B4-BE49-F238E27FC236}">
                <a16:creationId xmlns:a16="http://schemas.microsoft.com/office/drawing/2014/main" id="{40194E11-4A7D-3B4C-8D47-1BB1BBA50D24}"/>
              </a:ext>
            </a:extLst>
          </p:cNvPr>
          <p:cNvSpPr/>
          <p:nvPr userDrawn="1"/>
        </p:nvSpPr>
        <p:spPr>
          <a:xfrm>
            <a:off x="18714082" y="10558146"/>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sz="1801"/>
          </a:p>
        </p:txBody>
      </p:sp>
      <p:sp>
        <p:nvSpPr>
          <p:cNvPr id="58" name="Text Placeholder 56">
            <a:extLst>
              <a:ext uri="{FF2B5EF4-FFF2-40B4-BE49-F238E27FC236}">
                <a16:creationId xmlns:a16="http://schemas.microsoft.com/office/drawing/2014/main" id="{1A91F221-88EC-7D46-8AB2-F081494CA784}"/>
              </a:ext>
            </a:extLst>
          </p:cNvPr>
          <p:cNvSpPr>
            <a:spLocks noGrp="1"/>
          </p:cNvSpPr>
          <p:nvPr>
            <p:ph type="body" sz="quarter" idx="13" hasCustomPrompt="1"/>
          </p:nvPr>
        </p:nvSpPr>
        <p:spPr>
          <a:xfrm>
            <a:off x="2578101" y="3053933"/>
            <a:ext cx="7473206" cy="3142334"/>
          </a:xfrm>
          <a:prstGeom prst="rect">
            <a:avLst/>
          </a:prstGeom>
        </p:spPr>
        <p:txBody>
          <a:bodyPr/>
          <a:lstStyle>
            <a:lvl1pPr marL="0" marR="0" indent="0" defTabSz="914357" eaLnBrk="1" fontAlgn="auto" latinLnBrk="0" hangingPunct="1">
              <a:lnSpc>
                <a:spcPct val="110000"/>
              </a:lnSpc>
              <a:spcBef>
                <a:spcPts val="0"/>
              </a:spcBef>
              <a:spcAft>
                <a:spcPts val="0"/>
              </a:spcAft>
              <a:buClrTx/>
              <a:buSzTx/>
              <a:buFontTx/>
              <a:buNone/>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lvl="0"/>
            <a:endParaRPr lang="en-US" dirty="0"/>
          </a:p>
        </p:txBody>
      </p:sp>
      <p:sp>
        <p:nvSpPr>
          <p:cNvPr id="59" name="Holder 3">
            <a:extLst>
              <a:ext uri="{FF2B5EF4-FFF2-40B4-BE49-F238E27FC236}">
                <a16:creationId xmlns:a16="http://schemas.microsoft.com/office/drawing/2014/main" id="{844C6FBD-5D10-BE44-9B1A-873C5B5DB5E0}"/>
              </a:ext>
            </a:extLst>
          </p:cNvPr>
          <p:cNvSpPr>
            <a:spLocks noGrp="1"/>
          </p:cNvSpPr>
          <p:nvPr>
            <p:ph type="body" idx="14" hasCustomPrompt="1"/>
          </p:nvPr>
        </p:nvSpPr>
        <p:spPr>
          <a:xfrm>
            <a:off x="2578100" y="6425787"/>
            <a:ext cx="7472462"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60" name="Text Placeholder 56">
            <a:extLst>
              <a:ext uri="{FF2B5EF4-FFF2-40B4-BE49-F238E27FC236}">
                <a16:creationId xmlns:a16="http://schemas.microsoft.com/office/drawing/2014/main" id="{D39300E9-B218-014B-9AD0-6FDA953141AE}"/>
              </a:ext>
            </a:extLst>
          </p:cNvPr>
          <p:cNvSpPr>
            <a:spLocks noGrp="1"/>
          </p:cNvSpPr>
          <p:nvPr>
            <p:ph type="body" sz="quarter" idx="15" hasCustomPrompt="1"/>
          </p:nvPr>
        </p:nvSpPr>
        <p:spPr>
          <a:xfrm>
            <a:off x="2578100" y="7116971"/>
            <a:ext cx="7472462" cy="2119105"/>
          </a:xfrm>
          <a:prstGeom prst="rect">
            <a:avLst/>
          </a:prstGeom>
        </p:spPr>
        <p:txBody>
          <a:bodyPr/>
          <a:lstStyle>
            <a:lvl1pPr marL="342885" marR="0" indent="-342885" defTabSz="914357" eaLnBrk="1" fontAlgn="auto" latinLnBrk="0" hangingPunct="1">
              <a:lnSpc>
                <a:spcPct val="110000"/>
              </a:lnSpc>
              <a:spcBef>
                <a:spcPts val="0"/>
              </a:spcBef>
              <a:spcAft>
                <a:spcPts val="0"/>
              </a:spcAft>
              <a:buClr>
                <a:srgbClr val="00868C"/>
              </a:buClr>
              <a:buSzTx/>
              <a:buFont typeface="Arial" panose="020B0604020202020204" pitchFamily="34" charset="0"/>
              <a:buChar char="•"/>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Bullet</a:t>
            </a:r>
          </a:p>
          <a:p>
            <a:pPr lvl="0"/>
            <a:r>
              <a:rPr lang="en-US" dirty="0"/>
              <a:t>Bullet</a:t>
            </a:r>
          </a:p>
          <a:p>
            <a:pPr lvl="0"/>
            <a:r>
              <a:rPr lang="en-US" dirty="0"/>
              <a:t>Bullet</a:t>
            </a:r>
          </a:p>
          <a:p>
            <a:pPr marL="342885" marR="0" lvl="0" indent="-342885" defTabSz="914357" eaLnBrk="1" fontAlgn="auto" latinLnBrk="0" hangingPunct="1">
              <a:lnSpc>
                <a:spcPct val="100000"/>
              </a:lnSpc>
              <a:spcBef>
                <a:spcPts val="0"/>
              </a:spcBef>
              <a:spcAft>
                <a:spcPts val="0"/>
              </a:spcAft>
              <a:buClr>
                <a:srgbClr val="00868C"/>
              </a:buClr>
              <a:buSzTx/>
              <a:buFont typeface="Arial" panose="020B0604020202020204" pitchFamily="34" charset="0"/>
              <a:buChar char="•"/>
              <a:tabLst/>
              <a:defRPr/>
            </a:pPr>
            <a:r>
              <a:rPr lang="en-US" dirty="0"/>
              <a:t>Bullet</a:t>
            </a:r>
          </a:p>
          <a:p>
            <a:pPr lvl="0"/>
            <a:endParaRPr lang="en-US" dirty="0"/>
          </a:p>
        </p:txBody>
      </p:sp>
      <p:sp>
        <p:nvSpPr>
          <p:cNvPr id="67" name="Slide Number Placeholder 66">
            <a:extLst>
              <a:ext uri="{FF2B5EF4-FFF2-40B4-BE49-F238E27FC236}">
                <a16:creationId xmlns:a16="http://schemas.microsoft.com/office/drawing/2014/main" id="{6D9D863B-8711-FA48-AE5F-6743B0A57939}"/>
              </a:ext>
            </a:extLst>
          </p:cNvPr>
          <p:cNvSpPr>
            <a:spLocks noGrp="1"/>
          </p:cNvSpPr>
          <p:nvPr>
            <p:ph type="sldNum" sz="quarter" idx="18"/>
          </p:nvPr>
        </p:nvSpPr>
        <p:spPr>
          <a:xfrm>
            <a:off x="18714084" y="10619522"/>
            <a:ext cx="430531" cy="307777"/>
          </a:xfrm>
          <a:prstGeom prst="rect">
            <a:avLst/>
          </a:prstGeom>
        </p:spPr>
        <p:txBody>
          <a:bodyPr lIns="0" rIns="0" anchor="ctr"/>
          <a:lstStyle>
            <a:lvl1pPr algn="ctr">
              <a:defRPr sz="2000" b="1" i="0">
                <a:solidFill>
                  <a:srgbClr val="142741"/>
                </a:solidFill>
                <a:latin typeface="Montserrat SemiBold" pitchFamily="2" charset="77"/>
              </a:defRPr>
            </a:lvl1pPr>
          </a:lstStyle>
          <a:p>
            <a:fld id="{B6F15528-21DE-4FAA-801E-634DDDAF4B2B}" type="slidenum">
              <a:rPr lang="en-AU" smtClean="0"/>
              <a:pPr/>
              <a:t>‹#›</a:t>
            </a:fld>
            <a:endParaRPr lang="en-GB" dirty="0"/>
          </a:p>
        </p:txBody>
      </p:sp>
      <p:sp>
        <p:nvSpPr>
          <p:cNvPr id="5" name="Text Placeholder 4">
            <a:extLst>
              <a:ext uri="{FF2B5EF4-FFF2-40B4-BE49-F238E27FC236}">
                <a16:creationId xmlns:a16="http://schemas.microsoft.com/office/drawing/2014/main" id="{FD07B5CA-1A2B-B640-8246-A06042D79F94}"/>
              </a:ext>
            </a:extLst>
          </p:cNvPr>
          <p:cNvSpPr>
            <a:spLocks noGrp="1"/>
          </p:cNvSpPr>
          <p:nvPr>
            <p:ph type="body" sz="quarter" idx="19" hasCustomPrompt="1"/>
          </p:nvPr>
        </p:nvSpPr>
        <p:spPr>
          <a:xfrm>
            <a:off x="908051" y="10607676"/>
            <a:ext cx="7821611" cy="314325"/>
          </a:xfrm>
        </p:spPr>
        <p:txBody>
          <a:bodyPr>
            <a:noAutofit/>
          </a:bodyPr>
          <a:lstStyle>
            <a:lvl1pPr>
              <a:defRPr sz="1801"/>
            </a:lvl1pPr>
            <a:lvl5pPr>
              <a:defRPr sz="1801"/>
            </a:lvl5pPr>
          </a:lstStyle>
          <a:p>
            <a:pPr algn="l"/>
            <a:r>
              <a:rPr lang="en-US" b="1" dirty="0"/>
              <a:t>Presentation name</a:t>
            </a:r>
            <a:r>
              <a:rPr lang="en-US" dirty="0"/>
              <a:t> l 00/00/20 </a:t>
            </a:r>
          </a:p>
          <a:p>
            <a:pPr lvl="4"/>
            <a:endParaRPr lang="en-GB" dirty="0"/>
          </a:p>
        </p:txBody>
      </p:sp>
    </p:spTree>
    <p:extLst>
      <p:ext uri="{BB962C8B-B14F-4D97-AF65-F5344CB8AC3E}">
        <p14:creationId xmlns:p14="http://schemas.microsoft.com/office/powerpoint/2010/main" val="3410196772"/>
      </p:ext>
    </p:extLst>
  </p:cSld>
  <p:clrMapOvr>
    <a:masterClrMapping/>
  </p:clrMapOvr>
  <p:extLst>
    <p:ext uri="{DCECCB84-F9BA-43D5-87BE-67443E8EF086}">
      <p15:sldGuideLst xmlns:p15="http://schemas.microsoft.com/office/powerpoint/2012/main">
        <p15:guide id="1" orient="horz" pos="6849">
          <p15:clr>
            <a:srgbClr val="FBAE40"/>
          </p15:clr>
        </p15:guide>
        <p15:guide id="2" orient="horz" pos="938">
          <p15:clr>
            <a:srgbClr val="FBAE40"/>
          </p15:clr>
        </p15:guide>
        <p15:guide id="3" pos="6332">
          <p15:clr>
            <a:srgbClr val="FBAE40"/>
          </p15:clr>
        </p15:guide>
        <p15:guide id="4" pos="1628">
          <p15:clr>
            <a:srgbClr val="FBAE40"/>
          </p15:clr>
        </p15:guide>
        <p15:guide id="5" pos="1676">
          <p15:clr>
            <a:srgbClr val="FBAE40"/>
          </p15:clr>
        </p15:guide>
        <p15:guide id="6" orient="horz" pos="172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3F7A55C-A838-E44A-A293-C733F82846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28" y="7339267"/>
            <a:ext cx="20103825" cy="3970083"/>
          </a:xfrm>
          <a:prstGeom prst="rect">
            <a:avLst/>
          </a:prstGeom>
        </p:spPr>
      </p:pic>
      <p:sp>
        <p:nvSpPr>
          <p:cNvPr id="2" name="Holder 2"/>
          <p:cNvSpPr>
            <a:spLocks noGrp="1"/>
          </p:cNvSpPr>
          <p:nvPr>
            <p:ph type="title"/>
          </p:nvPr>
        </p:nvSpPr>
        <p:spPr>
          <a:xfrm>
            <a:off x="1034389" y="864759"/>
            <a:ext cx="18035322" cy="779780"/>
          </a:xfrm>
          <a:prstGeom prst="rect">
            <a:avLst/>
          </a:prstGeom>
        </p:spPr>
        <p:txBody>
          <a:bodyPr lIns="0" tIns="0" rIns="0" bIns="0"/>
          <a:lstStyle>
            <a:lvl1pPr>
              <a:defRPr sz="5000" b="1" i="0">
                <a:solidFill>
                  <a:srgbClr val="132741"/>
                </a:solidFill>
                <a:latin typeface="Montserrat" panose="02000505000000020004" pitchFamily="2" charset="77"/>
                <a:cs typeface="Montserrat" panose="02000505000000020004" pitchFamily="2" charset="77"/>
              </a:defRPr>
            </a:lvl1pPr>
          </a:lstStyle>
          <a:p>
            <a:r>
              <a:rPr lang="en-US"/>
              <a:t>Click to edit Master title style</a:t>
            </a:r>
            <a:endParaRPr dirty="0"/>
          </a:p>
        </p:txBody>
      </p:sp>
      <p:sp>
        <p:nvSpPr>
          <p:cNvPr id="3" name="Holder 3"/>
          <p:cNvSpPr>
            <a:spLocks noGrp="1"/>
          </p:cNvSpPr>
          <p:nvPr>
            <p:ph type="body" idx="1" hasCustomPrompt="1"/>
          </p:nvPr>
        </p:nvSpPr>
        <p:spPr>
          <a:xfrm>
            <a:off x="2578101" y="2362752"/>
            <a:ext cx="7473206"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32" name="object 9">
            <a:extLst>
              <a:ext uri="{FF2B5EF4-FFF2-40B4-BE49-F238E27FC236}">
                <a16:creationId xmlns:a16="http://schemas.microsoft.com/office/drawing/2014/main" id="{40194E11-4A7D-3B4C-8D47-1BB1BBA50D24}"/>
              </a:ext>
            </a:extLst>
          </p:cNvPr>
          <p:cNvSpPr/>
          <p:nvPr userDrawn="1"/>
        </p:nvSpPr>
        <p:spPr>
          <a:xfrm>
            <a:off x="18714082" y="10558146"/>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sz="1801"/>
          </a:p>
        </p:txBody>
      </p:sp>
      <p:sp>
        <p:nvSpPr>
          <p:cNvPr id="58" name="Text Placeholder 56">
            <a:extLst>
              <a:ext uri="{FF2B5EF4-FFF2-40B4-BE49-F238E27FC236}">
                <a16:creationId xmlns:a16="http://schemas.microsoft.com/office/drawing/2014/main" id="{1A91F221-88EC-7D46-8AB2-F081494CA784}"/>
              </a:ext>
            </a:extLst>
          </p:cNvPr>
          <p:cNvSpPr>
            <a:spLocks noGrp="1"/>
          </p:cNvSpPr>
          <p:nvPr>
            <p:ph type="body" sz="quarter" idx="13" hasCustomPrompt="1"/>
          </p:nvPr>
        </p:nvSpPr>
        <p:spPr>
          <a:xfrm>
            <a:off x="2578101" y="3053933"/>
            <a:ext cx="7473206" cy="3142334"/>
          </a:xfrm>
          <a:prstGeom prst="rect">
            <a:avLst/>
          </a:prstGeom>
        </p:spPr>
        <p:txBody>
          <a:bodyPr/>
          <a:lstStyle>
            <a:lvl1pPr marL="0" marR="0" indent="0" defTabSz="914357" eaLnBrk="1" fontAlgn="auto" latinLnBrk="0" hangingPunct="1">
              <a:lnSpc>
                <a:spcPct val="110000"/>
              </a:lnSpc>
              <a:spcBef>
                <a:spcPts val="0"/>
              </a:spcBef>
              <a:spcAft>
                <a:spcPts val="0"/>
              </a:spcAft>
              <a:buClrTx/>
              <a:buSzTx/>
              <a:buFontTx/>
              <a:buNone/>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lvl="0"/>
            <a:endParaRPr lang="en-US" dirty="0"/>
          </a:p>
        </p:txBody>
      </p:sp>
      <p:sp>
        <p:nvSpPr>
          <p:cNvPr id="59" name="Holder 3">
            <a:extLst>
              <a:ext uri="{FF2B5EF4-FFF2-40B4-BE49-F238E27FC236}">
                <a16:creationId xmlns:a16="http://schemas.microsoft.com/office/drawing/2014/main" id="{844C6FBD-5D10-BE44-9B1A-873C5B5DB5E0}"/>
              </a:ext>
            </a:extLst>
          </p:cNvPr>
          <p:cNvSpPr>
            <a:spLocks noGrp="1"/>
          </p:cNvSpPr>
          <p:nvPr>
            <p:ph type="body" idx="14" hasCustomPrompt="1"/>
          </p:nvPr>
        </p:nvSpPr>
        <p:spPr>
          <a:xfrm>
            <a:off x="2578100" y="6425787"/>
            <a:ext cx="7472462"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60" name="Text Placeholder 56">
            <a:extLst>
              <a:ext uri="{FF2B5EF4-FFF2-40B4-BE49-F238E27FC236}">
                <a16:creationId xmlns:a16="http://schemas.microsoft.com/office/drawing/2014/main" id="{D39300E9-B218-014B-9AD0-6FDA953141AE}"/>
              </a:ext>
            </a:extLst>
          </p:cNvPr>
          <p:cNvSpPr>
            <a:spLocks noGrp="1"/>
          </p:cNvSpPr>
          <p:nvPr>
            <p:ph type="body" sz="quarter" idx="15" hasCustomPrompt="1"/>
          </p:nvPr>
        </p:nvSpPr>
        <p:spPr>
          <a:xfrm>
            <a:off x="2578100" y="7116971"/>
            <a:ext cx="7472462" cy="2119105"/>
          </a:xfrm>
          <a:prstGeom prst="rect">
            <a:avLst/>
          </a:prstGeom>
        </p:spPr>
        <p:txBody>
          <a:bodyPr/>
          <a:lstStyle>
            <a:lvl1pPr marL="342885" marR="0" indent="-342885" defTabSz="914357" eaLnBrk="1" fontAlgn="auto" latinLnBrk="0" hangingPunct="1">
              <a:lnSpc>
                <a:spcPct val="110000"/>
              </a:lnSpc>
              <a:spcBef>
                <a:spcPts val="0"/>
              </a:spcBef>
              <a:spcAft>
                <a:spcPts val="0"/>
              </a:spcAft>
              <a:buClr>
                <a:srgbClr val="00868C"/>
              </a:buClr>
              <a:buSzTx/>
              <a:buFont typeface="Arial" panose="020B0604020202020204" pitchFamily="34" charset="0"/>
              <a:buChar char="•"/>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Bullet</a:t>
            </a:r>
          </a:p>
          <a:p>
            <a:pPr lvl="0"/>
            <a:r>
              <a:rPr lang="en-US" dirty="0"/>
              <a:t>Bullet</a:t>
            </a:r>
          </a:p>
          <a:p>
            <a:pPr lvl="0"/>
            <a:r>
              <a:rPr lang="en-US" dirty="0"/>
              <a:t>Bullet</a:t>
            </a:r>
          </a:p>
          <a:p>
            <a:pPr marL="342885" marR="0" lvl="0" indent="-342885" defTabSz="914357" eaLnBrk="1" fontAlgn="auto" latinLnBrk="0" hangingPunct="1">
              <a:lnSpc>
                <a:spcPct val="100000"/>
              </a:lnSpc>
              <a:spcBef>
                <a:spcPts val="0"/>
              </a:spcBef>
              <a:spcAft>
                <a:spcPts val="0"/>
              </a:spcAft>
              <a:buClr>
                <a:srgbClr val="00868C"/>
              </a:buClr>
              <a:buSzTx/>
              <a:buFont typeface="Arial" panose="020B0604020202020204" pitchFamily="34" charset="0"/>
              <a:buChar char="•"/>
              <a:tabLst/>
              <a:defRPr/>
            </a:pPr>
            <a:r>
              <a:rPr lang="en-US" dirty="0"/>
              <a:t>Bullet</a:t>
            </a:r>
          </a:p>
          <a:p>
            <a:pPr lvl="0"/>
            <a:endParaRPr lang="en-US" dirty="0"/>
          </a:p>
        </p:txBody>
      </p:sp>
      <p:sp>
        <p:nvSpPr>
          <p:cNvPr id="67" name="Slide Number Placeholder 66">
            <a:extLst>
              <a:ext uri="{FF2B5EF4-FFF2-40B4-BE49-F238E27FC236}">
                <a16:creationId xmlns:a16="http://schemas.microsoft.com/office/drawing/2014/main" id="{6D9D863B-8711-FA48-AE5F-6743B0A57939}"/>
              </a:ext>
            </a:extLst>
          </p:cNvPr>
          <p:cNvSpPr>
            <a:spLocks noGrp="1"/>
          </p:cNvSpPr>
          <p:nvPr>
            <p:ph type="sldNum" sz="quarter" idx="18"/>
          </p:nvPr>
        </p:nvSpPr>
        <p:spPr>
          <a:xfrm>
            <a:off x="18714084" y="10619522"/>
            <a:ext cx="430531" cy="307777"/>
          </a:xfrm>
          <a:prstGeom prst="rect">
            <a:avLst/>
          </a:prstGeom>
        </p:spPr>
        <p:txBody>
          <a:bodyPr lIns="0" rIns="0" anchor="ctr"/>
          <a:lstStyle>
            <a:lvl1pPr algn="ctr">
              <a:defRPr sz="2000" b="1" i="0">
                <a:solidFill>
                  <a:srgbClr val="142741"/>
                </a:solidFill>
                <a:latin typeface="Montserrat SemiBold" pitchFamily="2" charset="77"/>
              </a:defRPr>
            </a:lvl1pPr>
          </a:lstStyle>
          <a:p>
            <a:fld id="{B6F15528-21DE-4FAA-801E-634DDDAF4B2B}" type="slidenum">
              <a:rPr lang="en-AU" smtClean="0"/>
              <a:pPr/>
              <a:t>‹#›</a:t>
            </a:fld>
            <a:endParaRPr lang="en-GB" dirty="0"/>
          </a:p>
        </p:txBody>
      </p:sp>
      <p:sp>
        <p:nvSpPr>
          <p:cNvPr id="5" name="Text Placeholder 4">
            <a:extLst>
              <a:ext uri="{FF2B5EF4-FFF2-40B4-BE49-F238E27FC236}">
                <a16:creationId xmlns:a16="http://schemas.microsoft.com/office/drawing/2014/main" id="{FD07B5CA-1A2B-B640-8246-A06042D79F94}"/>
              </a:ext>
            </a:extLst>
          </p:cNvPr>
          <p:cNvSpPr>
            <a:spLocks noGrp="1"/>
          </p:cNvSpPr>
          <p:nvPr>
            <p:ph type="body" sz="quarter" idx="19" hasCustomPrompt="1"/>
          </p:nvPr>
        </p:nvSpPr>
        <p:spPr>
          <a:xfrm>
            <a:off x="908051" y="10607676"/>
            <a:ext cx="7821611" cy="314325"/>
          </a:xfrm>
        </p:spPr>
        <p:txBody>
          <a:bodyPr>
            <a:noAutofit/>
          </a:bodyPr>
          <a:lstStyle>
            <a:lvl1pPr>
              <a:defRPr sz="1801"/>
            </a:lvl1pPr>
            <a:lvl5pPr>
              <a:defRPr sz="1801"/>
            </a:lvl5pPr>
          </a:lstStyle>
          <a:p>
            <a:pPr algn="l"/>
            <a:r>
              <a:rPr lang="en-US" b="1" dirty="0"/>
              <a:t>Presentation name</a:t>
            </a:r>
            <a:r>
              <a:rPr lang="en-US" dirty="0"/>
              <a:t> l 00/00/20 </a:t>
            </a:r>
          </a:p>
          <a:p>
            <a:pPr lvl="4"/>
            <a:endParaRPr lang="en-GB" dirty="0"/>
          </a:p>
        </p:txBody>
      </p:sp>
    </p:spTree>
    <p:extLst>
      <p:ext uri="{BB962C8B-B14F-4D97-AF65-F5344CB8AC3E}">
        <p14:creationId xmlns:p14="http://schemas.microsoft.com/office/powerpoint/2010/main" val="3688442126"/>
      </p:ext>
    </p:extLst>
  </p:cSld>
  <p:clrMapOvr>
    <a:masterClrMapping/>
  </p:clrMapOvr>
  <p:extLst>
    <p:ext uri="{DCECCB84-F9BA-43D5-87BE-67443E8EF086}">
      <p15:sldGuideLst xmlns:p15="http://schemas.microsoft.com/office/powerpoint/2012/main">
        <p15:guide id="1" orient="horz" pos="6849">
          <p15:clr>
            <a:srgbClr val="FBAE40"/>
          </p15:clr>
        </p15:guide>
        <p15:guide id="2" orient="horz" pos="938">
          <p15:clr>
            <a:srgbClr val="FBAE40"/>
          </p15:clr>
        </p15:guide>
        <p15:guide id="3" pos="6332">
          <p15:clr>
            <a:srgbClr val="FBAE40"/>
          </p15:clr>
        </p15:guide>
        <p15:guide id="4" pos="1628">
          <p15:clr>
            <a:srgbClr val="FBAE40"/>
          </p15:clr>
        </p15:guide>
        <p15:guide id="5" pos="1676">
          <p15:clr>
            <a:srgbClr val="FBAE40"/>
          </p15:clr>
        </p15:guide>
        <p15:guide id="6" orient="horz" pos="172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21D14E1-3FB0-534C-A647-693879970DFF}"/>
              </a:ext>
            </a:extLst>
          </p:cNvPr>
          <p:cNvSpPr>
            <a:spLocks noGrp="1"/>
          </p:cNvSpPr>
          <p:nvPr>
            <p:ph type="body" sz="quarter" idx="10" hasCustomPrompt="1"/>
          </p:nvPr>
        </p:nvSpPr>
        <p:spPr>
          <a:xfrm>
            <a:off x="1034389" y="5355836"/>
            <a:ext cx="9017001" cy="1749051"/>
          </a:xfrm>
          <a:prstGeom prst="rect">
            <a:avLst/>
          </a:prstGeom>
        </p:spPr>
        <p:txBody>
          <a:bodyPr lIns="0"/>
          <a:lstStyle>
            <a:lvl1pPr>
              <a:defRPr sz="3700" b="0" i="0">
                <a:latin typeface="Montserrat" panose="02000505000000020004" pitchFamily="2" charset="77"/>
              </a:defRPr>
            </a:lvl1pPr>
            <a:lvl2pPr>
              <a:defRPr sz="3700">
                <a:latin typeface="Montserrat" panose="02000505000000020004" pitchFamily="2" charset="77"/>
              </a:defRPr>
            </a:lvl2pPr>
            <a:lvl3pPr>
              <a:defRPr sz="3700">
                <a:latin typeface="Montserrat" panose="02000505000000020004" pitchFamily="2" charset="77"/>
              </a:defRPr>
            </a:lvl3pPr>
            <a:lvl4pPr>
              <a:defRPr sz="3700">
                <a:latin typeface="Montserrat" panose="02000505000000020004" pitchFamily="2" charset="77"/>
              </a:defRPr>
            </a:lvl4pPr>
            <a:lvl5pPr>
              <a:defRPr sz="3700">
                <a:latin typeface="Montserrat" panose="02000505000000020004" pitchFamily="2" charset="77"/>
              </a:defRPr>
            </a:lvl5pPr>
          </a:lstStyle>
          <a:p>
            <a:pPr lvl="0"/>
            <a:r>
              <a:rPr lang="en-US" dirty="0"/>
              <a:t>Sub title is here</a:t>
            </a:r>
          </a:p>
        </p:txBody>
      </p:sp>
      <p:pic>
        <p:nvPicPr>
          <p:cNvPr id="8" name="Picture 7" descr="A picture containing headdress, helmet, clothing&#10;&#10;Description automatically generated">
            <a:extLst>
              <a:ext uri="{FF2B5EF4-FFF2-40B4-BE49-F238E27FC236}">
                <a16:creationId xmlns:a16="http://schemas.microsoft.com/office/drawing/2014/main" id="{3A571C73-B632-CD46-9DF3-8AFCBE4344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3451" y="1087783"/>
            <a:ext cx="8839200" cy="8839200"/>
          </a:xfrm>
          <a:prstGeom prst="rect">
            <a:avLst/>
          </a:prstGeom>
        </p:spPr>
      </p:pic>
      <p:sp>
        <p:nvSpPr>
          <p:cNvPr id="10" name="Holder 2">
            <a:extLst>
              <a:ext uri="{FF2B5EF4-FFF2-40B4-BE49-F238E27FC236}">
                <a16:creationId xmlns:a16="http://schemas.microsoft.com/office/drawing/2014/main" id="{C51497A2-40A1-F44F-AB99-FD1EC0B1D5D4}"/>
              </a:ext>
            </a:extLst>
          </p:cNvPr>
          <p:cNvSpPr>
            <a:spLocks noGrp="1"/>
          </p:cNvSpPr>
          <p:nvPr>
            <p:ph type="ctrTitle" hasCustomPrompt="1"/>
          </p:nvPr>
        </p:nvSpPr>
        <p:spPr>
          <a:xfrm>
            <a:off x="1034388" y="2225675"/>
            <a:ext cx="9017662" cy="2743200"/>
          </a:xfrm>
          <a:prstGeom prst="rect">
            <a:avLst/>
          </a:prstGeom>
        </p:spPr>
        <p:txBody>
          <a:bodyPr wrap="square" lIns="0" tIns="0" rIns="0" bIns="0">
            <a:normAutofit/>
          </a:bodyPr>
          <a:lstStyle>
            <a:lvl1pPr marL="0" marR="0" indent="0" defTabSz="914357" eaLnBrk="1" fontAlgn="auto" latinLnBrk="0" hangingPunct="1">
              <a:lnSpc>
                <a:spcPct val="100000"/>
              </a:lnSpc>
              <a:spcBef>
                <a:spcPts val="0"/>
              </a:spcBef>
              <a:spcAft>
                <a:spcPts val="0"/>
              </a:spcAft>
              <a:buClrTx/>
              <a:buSzTx/>
              <a:buFontTx/>
              <a:buNone/>
              <a:tabLst/>
              <a:defRPr sz="7999" b="1" i="0">
                <a:solidFill>
                  <a:srgbClr val="142741"/>
                </a:solidFill>
                <a:latin typeface="Montserrat" panose="02000505000000020004" pitchFamily="2" charset="77"/>
                <a:ea typeface="Montserrat" panose="02000505000000020004" pitchFamily="2" charset="77"/>
                <a:cs typeface="Montserrat" panose="02000505000000020004" pitchFamily="2" charset="77"/>
              </a:defRPr>
            </a:lvl1pPr>
          </a:lstStyle>
          <a:p>
            <a:r>
              <a:rPr lang="en-US" dirty="0"/>
              <a:t>Presentation Template Style</a:t>
            </a:r>
            <a:endParaRPr dirty="0"/>
          </a:p>
        </p:txBody>
      </p:sp>
      <p:pic>
        <p:nvPicPr>
          <p:cNvPr id="6" name="Picture 5">
            <a:extLst>
              <a:ext uri="{FF2B5EF4-FFF2-40B4-BE49-F238E27FC236}">
                <a16:creationId xmlns:a16="http://schemas.microsoft.com/office/drawing/2014/main" id="{5C0EDD56-17E9-C643-AFF8-7005D71364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7331076"/>
            <a:ext cx="20102425" cy="3978276"/>
          </a:xfrm>
          <a:prstGeom prst="rect">
            <a:avLst/>
          </a:prstGeom>
        </p:spPr>
      </p:pic>
    </p:spTree>
    <p:extLst>
      <p:ext uri="{BB962C8B-B14F-4D97-AF65-F5344CB8AC3E}">
        <p14:creationId xmlns:p14="http://schemas.microsoft.com/office/powerpoint/2010/main" val="1897931593"/>
      </p:ext>
    </p:extLst>
  </p:cSld>
  <p:clrMapOvr>
    <a:masterClrMapping/>
  </p:clrMapOvr>
  <p:extLst>
    <p:ext uri="{DCECCB84-F9BA-43D5-87BE-67443E8EF086}">
      <p15:sldGuideLst xmlns:p15="http://schemas.microsoft.com/office/powerpoint/2012/main">
        <p15:guide id="1" pos="637">
          <p15:clr>
            <a:srgbClr val="FBAE40"/>
          </p15:clr>
        </p15:guide>
        <p15:guide id="2" pos="1202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3F7A55C-A838-E44A-A293-C733F82846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28" y="7339267"/>
            <a:ext cx="20103825" cy="3970083"/>
          </a:xfrm>
          <a:prstGeom prst="rect">
            <a:avLst/>
          </a:prstGeom>
        </p:spPr>
      </p:pic>
      <p:sp>
        <p:nvSpPr>
          <p:cNvPr id="2" name="Holder 2"/>
          <p:cNvSpPr>
            <a:spLocks noGrp="1"/>
          </p:cNvSpPr>
          <p:nvPr>
            <p:ph type="title"/>
          </p:nvPr>
        </p:nvSpPr>
        <p:spPr>
          <a:xfrm>
            <a:off x="1034389" y="864759"/>
            <a:ext cx="18035322" cy="779780"/>
          </a:xfrm>
          <a:prstGeom prst="rect">
            <a:avLst/>
          </a:prstGeom>
        </p:spPr>
        <p:txBody>
          <a:bodyPr lIns="0" tIns="0" rIns="0" bIns="0"/>
          <a:lstStyle>
            <a:lvl1pPr>
              <a:defRPr sz="5000" b="1" i="0">
                <a:solidFill>
                  <a:srgbClr val="132741"/>
                </a:solidFill>
                <a:latin typeface="Montserrat" panose="02000505000000020004" pitchFamily="2" charset="77"/>
                <a:cs typeface="Montserrat" panose="02000505000000020004" pitchFamily="2" charset="77"/>
              </a:defRPr>
            </a:lvl1pPr>
          </a:lstStyle>
          <a:p>
            <a:r>
              <a:rPr lang="en-US"/>
              <a:t>Click to edit Master title style</a:t>
            </a:r>
            <a:endParaRPr dirty="0"/>
          </a:p>
        </p:txBody>
      </p:sp>
      <p:sp>
        <p:nvSpPr>
          <p:cNvPr id="3" name="Holder 3"/>
          <p:cNvSpPr>
            <a:spLocks noGrp="1"/>
          </p:cNvSpPr>
          <p:nvPr>
            <p:ph type="body" idx="1" hasCustomPrompt="1"/>
          </p:nvPr>
        </p:nvSpPr>
        <p:spPr>
          <a:xfrm>
            <a:off x="2578101" y="2362752"/>
            <a:ext cx="7473206"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32" name="object 9">
            <a:extLst>
              <a:ext uri="{FF2B5EF4-FFF2-40B4-BE49-F238E27FC236}">
                <a16:creationId xmlns:a16="http://schemas.microsoft.com/office/drawing/2014/main" id="{40194E11-4A7D-3B4C-8D47-1BB1BBA50D24}"/>
              </a:ext>
            </a:extLst>
          </p:cNvPr>
          <p:cNvSpPr/>
          <p:nvPr userDrawn="1"/>
        </p:nvSpPr>
        <p:spPr>
          <a:xfrm>
            <a:off x="18714082" y="10558146"/>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sz="1801"/>
          </a:p>
        </p:txBody>
      </p:sp>
      <p:sp>
        <p:nvSpPr>
          <p:cNvPr id="58" name="Text Placeholder 56">
            <a:extLst>
              <a:ext uri="{FF2B5EF4-FFF2-40B4-BE49-F238E27FC236}">
                <a16:creationId xmlns:a16="http://schemas.microsoft.com/office/drawing/2014/main" id="{1A91F221-88EC-7D46-8AB2-F081494CA784}"/>
              </a:ext>
            </a:extLst>
          </p:cNvPr>
          <p:cNvSpPr>
            <a:spLocks noGrp="1"/>
          </p:cNvSpPr>
          <p:nvPr>
            <p:ph type="body" sz="quarter" idx="13" hasCustomPrompt="1"/>
          </p:nvPr>
        </p:nvSpPr>
        <p:spPr>
          <a:xfrm>
            <a:off x="2578101" y="3053933"/>
            <a:ext cx="7473206" cy="3142334"/>
          </a:xfrm>
          <a:prstGeom prst="rect">
            <a:avLst/>
          </a:prstGeom>
        </p:spPr>
        <p:txBody>
          <a:bodyPr/>
          <a:lstStyle>
            <a:lvl1pPr marL="0" marR="0" indent="0" defTabSz="914357" eaLnBrk="1" fontAlgn="auto" latinLnBrk="0" hangingPunct="1">
              <a:lnSpc>
                <a:spcPct val="110000"/>
              </a:lnSpc>
              <a:spcBef>
                <a:spcPts val="0"/>
              </a:spcBef>
              <a:spcAft>
                <a:spcPts val="0"/>
              </a:spcAft>
              <a:buClrTx/>
              <a:buSzTx/>
              <a:buFontTx/>
              <a:buNone/>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lvl="0"/>
            <a:endParaRPr lang="en-US" dirty="0"/>
          </a:p>
        </p:txBody>
      </p:sp>
      <p:sp>
        <p:nvSpPr>
          <p:cNvPr id="59" name="Holder 3">
            <a:extLst>
              <a:ext uri="{FF2B5EF4-FFF2-40B4-BE49-F238E27FC236}">
                <a16:creationId xmlns:a16="http://schemas.microsoft.com/office/drawing/2014/main" id="{844C6FBD-5D10-BE44-9B1A-873C5B5DB5E0}"/>
              </a:ext>
            </a:extLst>
          </p:cNvPr>
          <p:cNvSpPr>
            <a:spLocks noGrp="1"/>
          </p:cNvSpPr>
          <p:nvPr>
            <p:ph type="body" idx="14" hasCustomPrompt="1"/>
          </p:nvPr>
        </p:nvSpPr>
        <p:spPr>
          <a:xfrm>
            <a:off x="2578100" y="6425787"/>
            <a:ext cx="7472462"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60" name="Text Placeholder 56">
            <a:extLst>
              <a:ext uri="{FF2B5EF4-FFF2-40B4-BE49-F238E27FC236}">
                <a16:creationId xmlns:a16="http://schemas.microsoft.com/office/drawing/2014/main" id="{D39300E9-B218-014B-9AD0-6FDA953141AE}"/>
              </a:ext>
            </a:extLst>
          </p:cNvPr>
          <p:cNvSpPr>
            <a:spLocks noGrp="1"/>
          </p:cNvSpPr>
          <p:nvPr>
            <p:ph type="body" sz="quarter" idx="15" hasCustomPrompt="1"/>
          </p:nvPr>
        </p:nvSpPr>
        <p:spPr>
          <a:xfrm>
            <a:off x="2578100" y="7116971"/>
            <a:ext cx="7472462" cy="2119105"/>
          </a:xfrm>
          <a:prstGeom prst="rect">
            <a:avLst/>
          </a:prstGeom>
        </p:spPr>
        <p:txBody>
          <a:bodyPr/>
          <a:lstStyle>
            <a:lvl1pPr marL="342885" marR="0" indent="-342885" defTabSz="914357" eaLnBrk="1" fontAlgn="auto" latinLnBrk="0" hangingPunct="1">
              <a:lnSpc>
                <a:spcPct val="110000"/>
              </a:lnSpc>
              <a:spcBef>
                <a:spcPts val="0"/>
              </a:spcBef>
              <a:spcAft>
                <a:spcPts val="0"/>
              </a:spcAft>
              <a:buClr>
                <a:srgbClr val="00868C"/>
              </a:buClr>
              <a:buSzTx/>
              <a:buFont typeface="Arial" panose="020B0604020202020204" pitchFamily="34" charset="0"/>
              <a:buChar char="•"/>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Bullet</a:t>
            </a:r>
          </a:p>
          <a:p>
            <a:pPr lvl="0"/>
            <a:r>
              <a:rPr lang="en-US" dirty="0"/>
              <a:t>Bullet</a:t>
            </a:r>
          </a:p>
          <a:p>
            <a:pPr lvl="0"/>
            <a:r>
              <a:rPr lang="en-US" dirty="0"/>
              <a:t>Bullet</a:t>
            </a:r>
          </a:p>
          <a:p>
            <a:pPr marL="342885" marR="0" lvl="0" indent="-342885" defTabSz="914357" eaLnBrk="1" fontAlgn="auto" latinLnBrk="0" hangingPunct="1">
              <a:lnSpc>
                <a:spcPct val="100000"/>
              </a:lnSpc>
              <a:spcBef>
                <a:spcPts val="0"/>
              </a:spcBef>
              <a:spcAft>
                <a:spcPts val="0"/>
              </a:spcAft>
              <a:buClr>
                <a:srgbClr val="00868C"/>
              </a:buClr>
              <a:buSzTx/>
              <a:buFont typeface="Arial" panose="020B0604020202020204" pitchFamily="34" charset="0"/>
              <a:buChar char="•"/>
              <a:tabLst/>
              <a:defRPr/>
            </a:pPr>
            <a:r>
              <a:rPr lang="en-US" dirty="0"/>
              <a:t>Bullet</a:t>
            </a:r>
          </a:p>
          <a:p>
            <a:pPr lvl="0"/>
            <a:endParaRPr lang="en-US" dirty="0"/>
          </a:p>
        </p:txBody>
      </p:sp>
      <p:sp>
        <p:nvSpPr>
          <p:cNvPr id="67" name="Slide Number Placeholder 66">
            <a:extLst>
              <a:ext uri="{FF2B5EF4-FFF2-40B4-BE49-F238E27FC236}">
                <a16:creationId xmlns:a16="http://schemas.microsoft.com/office/drawing/2014/main" id="{6D9D863B-8711-FA48-AE5F-6743B0A57939}"/>
              </a:ext>
            </a:extLst>
          </p:cNvPr>
          <p:cNvSpPr>
            <a:spLocks noGrp="1"/>
          </p:cNvSpPr>
          <p:nvPr>
            <p:ph type="sldNum" sz="quarter" idx="18"/>
          </p:nvPr>
        </p:nvSpPr>
        <p:spPr>
          <a:xfrm>
            <a:off x="18714084" y="10619522"/>
            <a:ext cx="430531" cy="307777"/>
          </a:xfrm>
          <a:prstGeom prst="rect">
            <a:avLst/>
          </a:prstGeom>
        </p:spPr>
        <p:txBody>
          <a:bodyPr lIns="0" rIns="0" anchor="ctr"/>
          <a:lstStyle>
            <a:lvl1pPr algn="ctr">
              <a:defRPr sz="2000" b="1" i="0">
                <a:solidFill>
                  <a:srgbClr val="142741"/>
                </a:solidFill>
                <a:latin typeface="Montserrat SemiBold" pitchFamily="2" charset="77"/>
              </a:defRPr>
            </a:lvl1pPr>
          </a:lstStyle>
          <a:p>
            <a:fld id="{B6F15528-21DE-4FAA-801E-634DDDAF4B2B}" type="slidenum">
              <a:rPr lang="en-AU" smtClean="0"/>
              <a:pPr/>
              <a:t>‹#›</a:t>
            </a:fld>
            <a:endParaRPr lang="en-GB" dirty="0"/>
          </a:p>
        </p:txBody>
      </p:sp>
      <p:sp>
        <p:nvSpPr>
          <p:cNvPr id="5" name="Text Placeholder 4">
            <a:extLst>
              <a:ext uri="{FF2B5EF4-FFF2-40B4-BE49-F238E27FC236}">
                <a16:creationId xmlns:a16="http://schemas.microsoft.com/office/drawing/2014/main" id="{FD07B5CA-1A2B-B640-8246-A06042D79F94}"/>
              </a:ext>
            </a:extLst>
          </p:cNvPr>
          <p:cNvSpPr>
            <a:spLocks noGrp="1"/>
          </p:cNvSpPr>
          <p:nvPr>
            <p:ph type="body" sz="quarter" idx="19" hasCustomPrompt="1"/>
          </p:nvPr>
        </p:nvSpPr>
        <p:spPr>
          <a:xfrm>
            <a:off x="908051" y="10607676"/>
            <a:ext cx="7821611" cy="314325"/>
          </a:xfrm>
        </p:spPr>
        <p:txBody>
          <a:bodyPr>
            <a:noAutofit/>
          </a:bodyPr>
          <a:lstStyle>
            <a:lvl1pPr>
              <a:defRPr sz="1801"/>
            </a:lvl1pPr>
            <a:lvl5pPr>
              <a:defRPr sz="1801"/>
            </a:lvl5pPr>
          </a:lstStyle>
          <a:p>
            <a:pPr algn="l"/>
            <a:r>
              <a:rPr lang="en-US" b="1" dirty="0"/>
              <a:t>Presentation name</a:t>
            </a:r>
            <a:r>
              <a:rPr lang="en-US" dirty="0"/>
              <a:t> l 00/00/20 </a:t>
            </a:r>
          </a:p>
          <a:p>
            <a:pPr lvl="4"/>
            <a:endParaRPr lang="en-GB" dirty="0"/>
          </a:p>
        </p:txBody>
      </p:sp>
    </p:spTree>
    <p:extLst>
      <p:ext uri="{BB962C8B-B14F-4D97-AF65-F5344CB8AC3E}">
        <p14:creationId xmlns:p14="http://schemas.microsoft.com/office/powerpoint/2010/main" val="930826277"/>
      </p:ext>
    </p:extLst>
  </p:cSld>
  <p:clrMapOvr>
    <a:masterClrMapping/>
  </p:clrMapOvr>
  <p:extLst>
    <p:ext uri="{DCECCB84-F9BA-43D5-87BE-67443E8EF086}">
      <p15:sldGuideLst xmlns:p15="http://schemas.microsoft.com/office/powerpoint/2012/main">
        <p15:guide id="1" orient="horz" pos="6849">
          <p15:clr>
            <a:srgbClr val="FBAE40"/>
          </p15:clr>
        </p15:guide>
        <p15:guide id="2" orient="horz" pos="938">
          <p15:clr>
            <a:srgbClr val="FBAE40"/>
          </p15:clr>
        </p15:guide>
        <p15:guide id="3" pos="6332">
          <p15:clr>
            <a:srgbClr val="FBAE40"/>
          </p15:clr>
        </p15:guide>
        <p15:guide id="4" pos="1628">
          <p15:clr>
            <a:srgbClr val="FBAE40"/>
          </p15:clr>
        </p15:guide>
        <p15:guide id="5" pos="1676">
          <p15:clr>
            <a:srgbClr val="FBAE40"/>
          </p15:clr>
        </p15:guide>
        <p15:guide id="6" orient="horz" pos="172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3F7A55C-A838-E44A-A293-C733F82846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28" y="7339267"/>
            <a:ext cx="20103825" cy="3970083"/>
          </a:xfrm>
          <a:prstGeom prst="rect">
            <a:avLst/>
          </a:prstGeom>
        </p:spPr>
      </p:pic>
      <p:sp>
        <p:nvSpPr>
          <p:cNvPr id="2" name="Holder 2"/>
          <p:cNvSpPr>
            <a:spLocks noGrp="1"/>
          </p:cNvSpPr>
          <p:nvPr>
            <p:ph type="title"/>
          </p:nvPr>
        </p:nvSpPr>
        <p:spPr>
          <a:xfrm>
            <a:off x="1034389" y="864759"/>
            <a:ext cx="18035322" cy="779780"/>
          </a:xfrm>
          <a:prstGeom prst="rect">
            <a:avLst/>
          </a:prstGeom>
        </p:spPr>
        <p:txBody>
          <a:bodyPr lIns="0" tIns="0" rIns="0" bIns="0"/>
          <a:lstStyle>
            <a:lvl1pPr>
              <a:defRPr sz="5000" b="1" i="0">
                <a:solidFill>
                  <a:srgbClr val="132741"/>
                </a:solidFill>
                <a:latin typeface="Montserrat" panose="02000505000000020004" pitchFamily="2" charset="77"/>
                <a:cs typeface="Montserrat" panose="02000505000000020004" pitchFamily="2" charset="77"/>
              </a:defRPr>
            </a:lvl1pPr>
          </a:lstStyle>
          <a:p>
            <a:r>
              <a:rPr lang="en-US"/>
              <a:t>Click to edit Master title style</a:t>
            </a:r>
            <a:endParaRPr dirty="0"/>
          </a:p>
        </p:txBody>
      </p:sp>
      <p:sp>
        <p:nvSpPr>
          <p:cNvPr id="3" name="Holder 3"/>
          <p:cNvSpPr>
            <a:spLocks noGrp="1"/>
          </p:cNvSpPr>
          <p:nvPr>
            <p:ph type="body" idx="1" hasCustomPrompt="1"/>
          </p:nvPr>
        </p:nvSpPr>
        <p:spPr>
          <a:xfrm>
            <a:off x="2578101" y="2362752"/>
            <a:ext cx="7473206"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32" name="object 9">
            <a:extLst>
              <a:ext uri="{FF2B5EF4-FFF2-40B4-BE49-F238E27FC236}">
                <a16:creationId xmlns:a16="http://schemas.microsoft.com/office/drawing/2014/main" id="{40194E11-4A7D-3B4C-8D47-1BB1BBA50D24}"/>
              </a:ext>
            </a:extLst>
          </p:cNvPr>
          <p:cNvSpPr/>
          <p:nvPr userDrawn="1"/>
        </p:nvSpPr>
        <p:spPr>
          <a:xfrm>
            <a:off x="18714082" y="10558146"/>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sz="1801"/>
          </a:p>
        </p:txBody>
      </p:sp>
      <p:sp>
        <p:nvSpPr>
          <p:cNvPr id="58" name="Text Placeholder 56">
            <a:extLst>
              <a:ext uri="{FF2B5EF4-FFF2-40B4-BE49-F238E27FC236}">
                <a16:creationId xmlns:a16="http://schemas.microsoft.com/office/drawing/2014/main" id="{1A91F221-88EC-7D46-8AB2-F081494CA784}"/>
              </a:ext>
            </a:extLst>
          </p:cNvPr>
          <p:cNvSpPr>
            <a:spLocks noGrp="1"/>
          </p:cNvSpPr>
          <p:nvPr>
            <p:ph type="body" sz="quarter" idx="13" hasCustomPrompt="1"/>
          </p:nvPr>
        </p:nvSpPr>
        <p:spPr>
          <a:xfrm>
            <a:off x="2578101" y="3053933"/>
            <a:ext cx="7473206" cy="3142334"/>
          </a:xfrm>
          <a:prstGeom prst="rect">
            <a:avLst/>
          </a:prstGeom>
        </p:spPr>
        <p:txBody>
          <a:bodyPr/>
          <a:lstStyle>
            <a:lvl1pPr marL="0" marR="0" indent="0" defTabSz="914357" eaLnBrk="1" fontAlgn="auto" latinLnBrk="0" hangingPunct="1">
              <a:lnSpc>
                <a:spcPct val="110000"/>
              </a:lnSpc>
              <a:spcBef>
                <a:spcPts val="0"/>
              </a:spcBef>
              <a:spcAft>
                <a:spcPts val="0"/>
              </a:spcAft>
              <a:buClrTx/>
              <a:buSzTx/>
              <a:buFontTx/>
              <a:buNone/>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lvl="0"/>
            <a:endParaRPr lang="en-US" dirty="0"/>
          </a:p>
        </p:txBody>
      </p:sp>
      <p:sp>
        <p:nvSpPr>
          <p:cNvPr id="59" name="Holder 3">
            <a:extLst>
              <a:ext uri="{FF2B5EF4-FFF2-40B4-BE49-F238E27FC236}">
                <a16:creationId xmlns:a16="http://schemas.microsoft.com/office/drawing/2014/main" id="{844C6FBD-5D10-BE44-9B1A-873C5B5DB5E0}"/>
              </a:ext>
            </a:extLst>
          </p:cNvPr>
          <p:cNvSpPr>
            <a:spLocks noGrp="1"/>
          </p:cNvSpPr>
          <p:nvPr>
            <p:ph type="body" idx="14" hasCustomPrompt="1"/>
          </p:nvPr>
        </p:nvSpPr>
        <p:spPr>
          <a:xfrm>
            <a:off x="2578100" y="6425787"/>
            <a:ext cx="7472462"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60" name="Text Placeholder 56">
            <a:extLst>
              <a:ext uri="{FF2B5EF4-FFF2-40B4-BE49-F238E27FC236}">
                <a16:creationId xmlns:a16="http://schemas.microsoft.com/office/drawing/2014/main" id="{D39300E9-B218-014B-9AD0-6FDA953141AE}"/>
              </a:ext>
            </a:extLst>
          </p:cNvPr>
          <p:cNvSpPr>
            <a:spLocks noGrp="1"/>
          </p:cNvSpPr>
          <p:nvPr>
            <p:ph type="body" sz="quarter" idx="15" hasCustomPrompt="1"/>
          </p:nvPr>
        </p:nvSpPr>
        <p:spPr>
          <a:xfrm>
            <a:off x="2578100" y="7116971"/>
            <a:ext cx="7472462" cy="2119105"/>
          </a:xfrm>
          <a:prstGeom prst="rect">
            <a:avLst/>
          </a:prstGeom>
        </p:spPr>
        <p:txBody>
          <a:bodyPr/>
          <a:lstStyle>
            <a:lvl1pPr marL="342885" marR="0" indent="-342885" defTabSz="914357" eaLnBrk="1" fontAlgn="auto" latinLnBrk="0" hangingPunct="1">
              <a:lnSpc>
                <a:spcPct val="110000"/>
              </a:lnSpc>
              <a:spcBef>
                <a:spcPts val="0"/>
              </a:spcBef>
              <a:spcAft>
                <a:spcPts val="0"/>
              </a:spcAft>
              <a:buClr>
                <a:srgbClr val="00868C"/>
              </a:buClr>
              <a:buSzTx/>
              <a:buFont typeface="Arial" panose="020B0604020202020204" pitchFamily="34" charset="0"/>
              <a:buChar char="•"/>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Bullet</a:t>
            </a:r>
          </a:p>
          <a:p>
            <a:pPr lvl="0"/>
            <a:r>
              <a:rPr lang="en-US" dirty="0"/>
              <a:t>Bullet</a:t>
            </a:r>
          </a:p>
          <a:p>
            <a:pPr lvl="0"/>
            <a:r>
              <a:rPr lang="en-US" dirty="0"/>
              <a:t>Bullet</a:t>
            </a:r>
          </a:p>
          <a:p>
            <a:pPr marL="342885" marR="0" lvl="0" indent="-342885" defTabSz="914357" eaLnBrk="1" fontAlgn="auto" latinLnBrk="0" hangingPunct="1">
              <a:lnSpc>
                <a:spcPct val="100000"/>
              </a:lnSpc>
              <a:spcBef>
                <a:spcPts val="0"/>
              </a:spcBef>
              <a:spcAft>
                <a:spcPts val="0"/>
              </a:spcAft>
              <a:buClr>
                <a:srgbClr val="00868C"/>
              </a:buClr>
              <a:buSzTx/>
              <a:buFont typeface="Arial" panose="020B0604020202020204" pitchFamily="34" charset="0"/>
              <a:buChar char="•"/>
              <a:tabLst/>
              <a:defRPr/>
            </a:pPr>
            <a:r>
              <a:rPr lang="en-US" dirty="0"/>
              <a:t>Bullet</a:t>
            </a:r>
          </a:p>
          <a:p>
            <a:pPr lvl="0"/>
            <a:endParaRPr lang="en-US" dirty="0"/>
          </a:p>
        </p:txBody>
      </p:sp>
      <p:sp>
        <p:nvSpPr>
          <p:cNvPr id="67" name="Slide Number Placeholder 66">
            <a:extLst>
              <a:ext uri="{FF2B5EF4-FFF2-40B4-BE49-F238E27FC236}">
                <a16:creationId xmlns:a16="http://schemas.microsoft.com/office/drawing/2014/main" id="{6D9D863B-8711-FA48-AE5F-6743B0A57939}"/>
              </a:ext>
            </a:extLst>
          </p:cNvPr>
          <p:cNvSpPr>
            <a:spLocks noGrp="1"/>
          </p:cNvSpPr>
          <p:nvPr>
            <p:ph type="sldNum" sz="quarter" idx="18"/>
          </p:nvPr>
        </p:nvSpPr>
        <p:spPr>
          <a:xfrm>
            <a:off x="18714084" y="10619522"/>
            <a:ext cx="430531" cy="307777"/>
          </a:xfrm>
          <a:prstGeom prst="rect">
            <a:avLst/>
          </a:prstGeom>
        </p:spPr>
        <p:txBody>
          <a:bodyPr lIns="0" rIns="0" anchor="ctr"/>
          <a:lstStyle>
            <a:lvl1pPr algn="ctr">
              <a:defRPr sz="2000" b="1" i="0">
                <a:solidFill>
                  <a:srgbClr val="142741"/>
                </a:solidFill>
                <a:latin typeface="Montserrat SemiBold" pitchFamily="2" charset="77"/>
              </a:defRPr>
            </a:lvl1pPr>
          </a:lstStyle>
          <a:p>
            <a:fld id="{B6F15528-21DE-4FAA-801E-634DDDAF4B2B}" type="slidenum">
              <a:rPr lang="en-AU" smtClean="0"/>
              <a:pPr/>
              <a:t>‹#›</a:t>
            </a:fld>
            <a:endParaRPr lang="en-GB" dirty="0"/>
          </a:p>
        </p:txBody>
      </p:sp>
      <p:sp>
        <p:nvSpPr>
          <p:cNvPr id="5" name="Text Placeholder 4">
            <a:extLst>
              <a:ext uri="{FF2B5EF4-FFF2-40B4-BE49-F238E27FC236}">
                <a16:creationId xmlns:a16="http://schemas.microsoft.com/office/drawing/2014/main" id="{FD07B5CA-1A2B-B640-8246-A06042D79F94}"/>
              </a:ext>
            </a:extLst>
          </p:cNvPr>
          <p:cNvSpPr>
            <a:spLocks noGrp="1"/>
          </p:cNvSpPr>
          <p:nvPr>
            <p:ph type="body" sz="quarter" idx="19" hasCustomPrompt="1"/>
          </p:nvPr>
        </p:nvSpPr>
        <p:spPr>
          <a:xfrm>
            <a:off x="908051" y="10607676"/>
            <a:ext cx="7821611" cy="314325"/>
          </a:xfrm>
        </p:spPr>
        <p:txBody>
          <a:bodyPr>
            <a:noAutofit/>
          </a:bodyPr>
          <a:lstStyle>
            <a:lvl1pPr>
              <a:defRPr sz="1801"/>
            </a:lvl1pPr>
            <a:lvl5pPr>
              <a:defRPr sz="1801"/>
            </a:lvl5pPr>
          </a:lstStyle>
          <a:p>
            <a:pPr algn="l"/>
            <a:r>
              <a:rPr lang="en-US" b="1" dirty="0"/>
              <a:t>Presentation name</a:t>
            </a:r>
            <a:r>
              <a:rPr lang="en-US" dirty="0"/>
              <a:t> l 00/00/20 </a:t>
            </a:r>
          </a:p>
          <a:p>
            <a:pPr lvl="4"/>
            <a:endParaRPr lang="en-GB" dirty="0"/>
          </a:p>
        </p:txBody>
      </p:sp>
    </p:spTree>
    <p:extLst>
      <p:ext uri="{BB962C8B-B14F-4D97-AF65-F5344CB8AC3E}">
        <p14:creationId xmlns:p14="http://schemas.microsoft.com/office/powerpoint/2010/main" val="2686829896"/>
      </p:ext>
    </p:extLst>
  </p:cSld>
  <p:clrMapOvr>
    <a:masterClrMapping/>
  </p:clrMapOvr>
  <p:extLst>
    <p:ext uri="{DCECCB84-F9BA-43D5-87BE-67443E8EF086}">
      <p15:sldGuideLst xmlns:p15="http://schemas.microsoft.com/office/powerpoint/2012/main">
        <p15:guide id="1" orient="horz" pos="6849">
          <p15:clr>
            <a:srgbClr val="FBAE40"/>
          </p15:clr>
        </p15:guide>
        <p15:guide id="2" orient="horz" pos="938">
          <p15:clr>
            <a:srgbClr val="FBAE40"/>
          </p15:clr>
        </p15:guide>
        <p15:guide id="3" pos="6332">
          <p15:clr>
            <a:srgbClr val="FBAE40"/>
          </p15:clr>
        </p15:guide>
        <p15:guide id="4" pos="1628">
          <p15:clr>
            <a:srgbClr val="FBAE40"/>
          </p15:clr>
        </p15:guide>
        <p15:guide id="5" pos="1676">
          <p15:clr>
            <a:srgbClr val="FBAE40"/>
          </p15:clr>
        </p15:guide>
        <p15:guide id="6" orient="horz" pos="172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3F7A55C-A838-E44A-A293-C733F82846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28" y="7339267"/>
            <a:ext cx="20103825" cy="3970083"/>
          </a:xfrm>
          <a:prstGeom prst="rect">
            <a:avLst/>
          </a:prstGeom>
        </p:spPr>
      </p:pic>
      <p:sp>
        <p:nvSpPr>
          <p:cNvPr id="2" name="Holder 2"/>
          <p:cNvSpPr>
            <a:spLocks noGrp="1"/>
          </p:cNvSpPr>
          <p:nvPr>
            <p:ph type="title"/>
          </p:nvPr>
        </p:nvSpPr>
        <p:spPr>
          <a:xfrm>
            <a:off x="1034389" y="864759"/>
            <a:ext cx="18035322" cy="779780"/>
          </a:xfrm>
          <a:prstGeom prst="rect">
            <a:avLst/>
          </a:prstGeom>
        </p:spPr>
        <p:txBody>
          <a:bodyPr lIns="0" tIns="0" rIns="0" bIns="0"/>
          <a:lstStyle>
            <a:lvl1pPr>
              <a:defRPr sz="5000" b="1" i="0">
                <a:solidFill>
                  <a:srgbClr val="132741"/>
                </a:solidFill>
                <a:latin typeface="Montserrat" panose="02000505000000020004" pitchFamily="2" charset="77"/>
                <a:cs typeface="Montserrat" panose="02000505000000020004" pitchFamily="2" charset="77"/>
              </a:defRPr>
            </a:lvl1pPr>
          </a:lstStyle>
          <a:p>
            <a:r>
              <a:rPr lang="en-US"/>
              <a:t>Click to edit Master title style</a:t>
            </a:r>
            <a:endParaRPr dirty="0"/>
          </a:p>
        </p:txBody>
      </p:sp>
      <p:sp>
        <p:nvSpPr>
          <p:cNvPr id="3" name="Holder 3"/>
          <p:cNvSpPr>
            <a:spLocks noGrp="1"/>
          </p:cNvSpPr>
          <p:nvPr>
            <p:ph type="body" idx="1" hasCustomPrompt="1"/>
          </p:nvPr>
        </p:nvSpPr>
        <p:spPr>
          <a:xfrm>
            <a:off x="2578101" y="2362752"/>
            <a:ext cx="7473206"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32" name="object 9">
            <a:extLst>
              <a:ext uri="{FF2B5EF4-FFF2-40B4-BE49-F238E27FC236}">
                <a16:creationId xmlns:a16="http://schemas.microsoft.com/office/drawing/2014/main" id="{40194E11-4A7D-3B4C-8D47-1BB1BBA50D24}"/>
              </a:ext>
            </a:extLst>
          </p:cNvPr>
          <p:cNvSpPr/>
          <p:nvPr userDrawn="1"/>
        </p:nvSpPr>
        <p:spPr>
          <a:xfrm>
            <a:off x="18714082" y="10558146"/>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sz="1801"/>
          </a:p>
        </p:txBody>
      </p:sp>
      <p:sp>
        <p:nvSpPr>
          <p:cNvPr id="58" name="Text Placeholder 56">
            <a:extLst>
              <a:ext uri="{FF2B5EF4-FFF2-40B4-BE49-F238E27FC236}">
                <a16:creationId xmlns:a16="http://schemas.microsoft.com/office/drawing/2014/main" id="{1A91F221-88EC-7D46-8AB2-F081494CA784}"/>
              </a:ext>
            </a:extLst>
          </p:cNvPr>
          <p:cNvSpPr>
            <a:spLocks noGrp="1"/>
          </p:cNvSpPr>
          <p:nvPr>
            <p:ph type="body" sz="quarter" idx="13" hasCustomPrompt="1"/>
          </p:nvPr>
        </p:nvSpPr>
        <p:spPr>
          <a:xfrm>
            <a:off x="2578101" y="3053933"/>
            <a:ext cx="7473206" cy="3142334"/>
          </a:xfrm>
          <a:prstGeom prst="rect">
            <a:avLst/>
          </a:prstGeom>
        </p:spPr>
        <p:txBody>
          <a:bodyPr/>
          <a:lstStyle>
            <a:lvl1pPr marL="0" marR="0" indent="0" defTabSz="914357" eaLnBrk="1" fontAlgn="auto" latinLnBrk="0" hangingPunct="1">
              <a:lnSpc>
                <a:spcPct val="110000"/>
              </a:lnSpc>
              <a:spcBef>
                <a:spcPts val="0"/>
              </a:spcBef>
              <a:spcAft>
                <a:spcPts val="0"/>
              </a:spcAft>
              <a:buClrTx/>
              <a:buSzTx/>
              <a:buFontTx/>
              <a:buNone/>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lvl="0"/>
            <a:endParaRPr lang="en-US" dirty="0"/>
          </a:p>
        </p:txBody>
      </p:sp>
      <p:sp>
        <p:nvSpPr>
          <p:cNvPr id="59" name="Holder 3">
            <a:extLst>
              <a:ext uri="{FF2B5EF4-FFF2-40B4-BE49-F238E27FC236}">
                <a16:creationId xmlns:a16="http://schemas.microsoft.com/office/drawing/2014/main" id="{844C6FBD-5D10-BE44-9B1A-873C5B5DB5E0}"/>
              </a:ext>
            </a:extLst>
          </p:cNvPr>
          <p:cNvSpPr>
            <a:spLocks noGrp="1"/>
          </p:cNvSpPr>
          <p:nvPr>
            <p:ph type="body" idx="14" hasCustomPrompt="1"/>
          </p:nvPr>
        </p:nvSpPr>
        <p:spPr>
          <a:xfrm>
            <a:off x="2578100" y="6425787"/>
            <a:ext cx="7472462"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60" name="Text Placeholder 56">
            <a:extLst>
              <a:ext uri="{FF2B5EF4-FFF2-40B4-BE49-F238E27FC236}">
                <a16:creationId xmlns:a16="http://schemas.microsoft.com/office/drawing/2014/main" id="{D39300E9-B218-014B-9AD0-6FDA953141AE}"/>
              </a:ext>
            </a:extLst>
          </p:cNvPr>
          <p:cNvSpPr>
            <a:spLocks noGrp="1"/>
          </p:cNvSpPr>
          <p:nvPr>
            <p:ph type="body" sz="quarter" idx="15" hasCustomPrompt="1"/>
          </p:nvPr>
        </p:nvSpPr>
        <p:spPr>
          <a:xfrm>
            <a:off x="2578100" y="7116971"/>
            <a:ext cx="7472462" cy="2119105"/>
          </a:xfrm>
          <a:prstGeom prst="rect">
            <a:avLst/>
          </a:prstGeom>
        </p:spPr>
        <p:txBody>
          <a:bodyPr/>
          <a:lstStyle>
            <a:lvl1pPr marL="342885" marR="0" indent="-342885" defTabSz="914357" eaLnBrk="1" fontAlgn="auto" latinLnBrk="0" hangingPunct="1">
              <a:lnSpc>
                <a:spcPct val="110000"/>
              </a:lnSpc>
              <a:spcBef>
                <a:spcPts val="0"/>
              </a:spcBef>
              <a:spcAft>
                <a:spcPts val="0"/>
              </a:spcAft>
              <a:buClr>
                <a:srgbClr val="00868C"/>
              </a:buClr>
              <a:buSzTx/>
              <a:buFont typeface="Arial" panose="020B0604020202020204" pitchFamily="34" charset="0"/>
              <a:buChar char="•"/>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Bullet</a:t>
            </a:r>
          </a:p>
          <a:p>
            <a:pPr lvl="0"/>
            <a:r>
              <a:rPr lang="en-US" dirty="0"/>
              <a:t>Bullet</a:t>
            </a:r>
          </a:p>
          <a:p>
            <a:pPr lvl="0"/>
            <a:r>
              <a:rPr lang="en-US" dirty="0"/>
              <a:t>Bullet</a:t>
            </a:r>
          </a:p>
          <a:p>
            <a:pPr marL="342885" marR="0" lvl="0" indent="-342885" defTabSz="914357" eaLnBrk="1" fontAlgn="auto" latinLnBrk="0" hangingPunct="1">
              <a:lnSpc>
                <a:spcPct val="100000"/>
              </a:lnSpc>
              <a:spcBef>
                <a:spcPts val="0"/>
              </a:spcBef>
              <a:spcAft>
                <a:spcPts val="0"/>
              </a:spcAft>
              <a:buClr>
                <a:srgbClr val="00868C"/>
              </a:buClr>
              <a:buSzTx/>
              <a:buFont typeface="Arial" panose="020B0604020202020204" pitchFamily="34" charset="0"/>
              <a:buChar char="•"/>
              <a:tabLst/>
              <a:defRPr/>
            </a:pPr>
            <a:r>
              <a:rPr lang="en-US" dirty="0"/>
              <a:t>Bullet</a:t>
            </a:r>
          </a:p>
          <a:p>
            <a:pPr lvl="0"/>
            <a:endParaRPr lang="en-US" dirty="0"/>
          </a:p>
        </p:txBody>
      </p:sp>
      <p:sp>
        <p:nvSpPr>
          <p:cNvPr id="67" name="Slide Number Placeholder 66">
            <a:extLst>
              <a:ext uri="{FF2B5EF4-FFF2-40B4-BE49-F238E27FC236}">
                <a16:creationId xmlns:a16="http://schemas.microsoft.com/office/drawing/2014/main" id="{6D9D863B-8711-FA48-AE5F-6743B0A57939}"/>
              </a:ext>
            </a:extLst>
          </p:cNvPr>
          <p:cNvSpPr>
            <a:spLocks noGrp="1"/>
          </p:cNvSpPr>
          <p:nvPr>
            <p:ph type="sldNum" sz="quarter" idx="18"/>
          </p:nvPr>
        </p:nvSpPr>
        <p:spPr>
          <a:xfrm>
            <a:off x="18714084" y="10619522"/>
            <a:ext cx="430531" cy="307777"/>
          </a:xfrm>
          <a:prstGeom prst="rect">
            <a:avLst/>
          </a:prstGeom>
        </p:spPr>
        <p:txBody>
          <a:bodyPr lIns="0" rIns="0" anchor="ctr"/>
          <a:lstStyle>
            <a:lvl1pPr algn="ctr">
              <a:defRPr sz="2000" b="1" i="0">
                <a:solidFill>
                  <a:srgbClr val="142741"/>
                </a:solidFill>
                <a:latin typeface="Montserrat SemiBold" pitchFamily="2" charset="77"/>
              </a:defRPr>
            </a:lvl1pPr>
          </a:lstStyle>
          <a:p>
            <a:fld id="{B6F15528-21DE-4FAA-801E-634DDDAF4B2B}" type="slidenum">
              <a:rPr lang="en-AU" smtClean="0"/>
              <a:pPr/>
              <a:t>‹#›</a:t>
            </a:fld>
            <a:endParaRPr lang="en-GB" dirty="0"/>
          </a:p>
        </p:txBody>
      </p:sp>
      <p:sp>
        <p:nvSpPr>
          <p:cNvPr id="5" name="Text Placeholder 4">
            <a:extLst>
              <a:ext uri="{FF2B5EF4-FFF2-40B4-BE49-F238E27FC236}">
                <a16:creationId xmlns:a16="http://schemas.microsoft.com/office/drawing/2014/main" id="{FD07B5CA-1A2B-B640-8246-A06042D79F94}"/>
              </a:ext>
            </a:extLst>
          </p:cNvPr>
          <p:cNvSpPr>
            <a:spLocks noGrp="1"/>
          </p:cNvSpPr>
          <p:nvPr>
            <p:ph type="body" sz="quarter" idx="19" hasCustomPrompt="1"/>
          </p:nvPr>
        </p:nvSpPr>
        <p:spPr>
          <a:xfrm>
            <a:off x="908051" y="10607676"/>
            <a:ext cx="7821611" cy="314325"/>
          </a:xfrm>
        </p:spPr>
        <p:txBody>
          <a:bodyPr>
            <a:noAutofit/>
          </a:bodyPr>
          <a:lstStyle>
            <a:lvl1pPr>
              <a:defRPr sz="1801"/>
            </a:lvl1pPr>
            <a:lvl5pPr>
              <a:defRPr sz="1801"/>
            </a:lvl5pPr>
          </a:lstStyle>
          <a:p>
            <a:pPr algn="l"/>
            <a:r>
              <a:rPr lang="en-US" b="1" dirty="0"/>
              <a:t>Presentation name</a:t>
            </a:r>
            <a:r>
              <a:rPr lang="en-US" dirty="0"/>
              <a:t> l 00/00/20 </a:t>
            </a:r>
          </a:p>
          <a:p>
            <a:pPr lvl="4"/>
            <a:endParaRPr lang="en-GB" dirty="0"/>
          </a:p>
        </p:txBody>
      </p:sp>
    </p:spTree>
    <p:extLst>
      <p:ext uri="{BB962C8B-B14F-4D97-AF65-F5344CB8AC3E}">
        <p14:creationId xmlns:p14="http://schemas.microsoft.com/office/powerpoint/2010/main" val="2202216507"/>
      </p:ext>
    </p:extLst>
  </p:cSld>
  <p:clrMapOvr>
    <a:masterClrMapping/>
  </p:clrMapOvr>
  <p:extLst>
    <p:ext uri="{DCECCB84-F9BA-43D5-87BE-67443E8EF086}">
      <p15:sldGuideLst xmlns:p15="http://schemas.microsoft.com/office/powerpoint/2012/main">
        <p15:guide id="1" orient="horz" pos="6849">
          <p15:clr>
            <a:srgbClr val="FBAE40"/>
          </p15:clr>
        </p15:guide>
        <p15:guide id="2" orient="horz" pos="938">
          <p15:clr>
            <a:srgbClr val="FBAE40"/>
          </p15:clr>
        </p15:guide>
        <p15:guide id="3" pos="6332">
          <p15:clr>
            <a:srgbClr val="FBAE40"/>
          </p15:clr>
        </p15:guide>
        <p15:guide id="4" pos="1628">
          <p15:clr>
            <a:srgbClr val="FBAE40"/>
          </p15:clr>
        </p15:guide>
        <p15:guide id="5" pos="1676">
          <p15:clr>
            <a:srgbClr val="FBAE40"/>
          </p15:clr>
        </p15:guide>
        <p15:guide id="6" orient="horz" pos="172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3F7A55C-A838-E44A-A293-C733F82846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28" y="7339267"/>
            <a:ext cx="20103825" cy="3970083"/>
          </a:xfrm>
          <a:prstGeom prst="rect">
            <a:avLst/>
          </a:prstGeom>
        </p:spPr>
      </p:pic>
      <p:sp>
        <p:nvSpPr>
          <p:cNvPr id="2" name="Holder 2"/>
          <p:cNvSpPr>
            <a:spLocks noGrp="1"/>
          </p:cNvSpPr>
          <p:nvPr>
            <p:ph type="title"/>
          </p:nvPr>
        </p:nvSpPr>
        <p:spPr>
          <a:xfrm>
            <a:off x="1034389" y="864759"/>
            <a:ext cx="18035322" cy="779780"/>
          </a:xfrm>
          <a:prstGeom prst="rect">
            <a:avLst/>
          </a:prstGeom>
        </p:spPr>
        <p:txBody>
          <a:bodyPr lIns="0" tIns="0" rIns="0" bIns="0"/>
          <a:lstStyle>
            <a:lvl1pPr>
              <a:defRPr sz="5000" b="1" i="0">
                <a:solidFill>
                  <a:srgbClr val="132741"/>
                </a:solidFill>
                <a:latin typeface="Montserrat" panose="02000505000000020004" pitchFamily="2" charset="77"/>
                <a:cs typeface="Montserrat" panose="02000505000000020004" pitchFamily="2" charset="77"/>
              </a:defRPr>
            </a:lvl1pPr>
          </a:lstStyle>
          <a:p>
            <a:r>
              <a:rPr lang="en-US"/>
              <a:t>Click to edit Master title style</a:t>
            </a:r>
            <a:endParaRPr dirty="0"/>
          </a:p>
        </p:txBody>
      </p:sp>
      <p:sp>
        <p:nvSpPr>
          <p:cNvPr id="3" name="Holder 3"/>
          <p:cNvSpPr>
            <a:spLocks noGrp="1"/>
          </p:cNvSpPr>
          <p:nvPr>
            <p:ph type="body" idx="1" hasCustomPrompt="1"/>
          </p:nvPr>
        </p:nvSpPr>
        <p:spPr>
          <a:xfrm>
            <a:off x="2578101" y="2362752"/>
            <a:ext cx="7473206"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32" name="object 9">
            <a:extLst>
              <a:ext uri="{FF2B5EF4-FFF2-40B4-BE49-F238E27FC236}">
                <a16:creationId xmlns:a16="http://schemas.microsoft.com/office/drawing/2014/main" id="{40194E11-4A7D-3B4C-8D47-1BB1BBA50D24}"/>
              </a:ext>
            </a:extLst>
          </p:cNvPr>
          <p:cNvSpPr/>
          <p:nvPr userDrawn="1"/>
        </p:nvSpPr>
        <p:spPr>
          <a:xfrm>
            <a:off x="18714082" y="10558146"/>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sz="1801"/>
          </a:p>
        </p:txBody>
      </p:sp>
      <p:sp>
        <p:nvSpPr>
          <p:cNvPr id="58" name="Text Placeholder 56">
            <a:extLst>
              <a:ext uri="{FF2B5EF4-FFF2-40B4-BE49-F238E27FC236}">
                <a16:creationId xmlns:a16="http://schemas.microsoft.com/office/drawing/2014/main" id="{1A91F221-88EC-7D46-8AB2-F081494CA784}"/>
              </a:ext>
            </a:extLst>
          </p:cNvPr>
          <p:cNvSpPr>
            <a:spLocks noGrp="1"/>
          </p:cNvSpPr>
          <p:nvPr>
            <p:ph type="body" sz="quarter" idx="13" hasCustomPrompt="1"/>
          </p:nvPr>
        </p:nvSpPr>
        <p:spPr>
          <a:xfrm>
            <a:off x="2578101" y="3053933"/>
            <a:ext cx="7473206" cy="3142334"/>
          </a:xfrm>
          <a:prstGeom prst="rect">
            <a:avLst/>
          </a:prstGeom>
        </p:spPr>
        <p:txBody>
          <a:bodyPr/>
          <a:lstStyle>
            <a:lvl1pPr marL="0" marR="0" indent="0" defTabSz="914357" eaLnBrk="1" fontAlgn="auto" latinLnBrk="0" hangingPunct="1">
              <a:lnSpc>
                <a:spcPct val="110000"/>
              </a:lnSpc>
              <a:spcBef>
                <a:spcPts val="0"/>
              </a:spcBef>
              <a:spcAft>
                <a:spcPts val="0"/>
              </a:spcAft>
              <a:buClrTx/>
              <a:buSzTx/>
              <a:buFontTx/>
              <a:buNone/>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lvl="0"/>
            <a:endParaRPr lang="en-US" dirty="0"/>
          </a:p>
        </p:txBody>
      </p:sp>
      <p:sp>
        <p:nvSpPr>
          <p:cNvPr id="59" name="Holder 3">
            <a:extLst>
              <a:ext uri="{FF2B5EF4-FFF2-40B4-BE49-F238E27FC236}">
                <a16:creationId xmlns:a16="http://schemas.microsoft.com/office/drawing/2014/main" id="{844C6FBD-5D10-BE44-9B1A-873C5B5DB5E0}"/>
              </a:ext>
            </a:extLst>
          </p:cNvPr>
          <p:cNvSpPr>
            <a:spLocks noGrp="1"/>
          </p:cNvSpPr>
          <p:nvPr>
            <p:ph type="body" idx="14" hasCustomPrompt="1"/>
          </p:nvPr>
        </p:nvSpPr>
        <p:spPr>
          <a:xfrm>
            <a:off x="2578100" y="6425787"/>
            <a:ext cx="7472462"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60" name="Text Placeholder 56">
            <a:extLst>
              <a:ext uri="{FF2B5EF4-FFF2-40B4-BE49-F238E27FC236}">
                <a16:creationId xmlns:a16="http://schemas.microsoft.com/office/drawing/2014/main" id="{D39300E9-B218-014B-9AD0-6FDA953141AE}"/>
              </a:ext>
            </a:extLst>
          </p:cNvPr>
          <p:cNvSpPr>
            <a:spLocks noGrp="1"/>
          </p:cNvSpPr>
          <p:nvPr>
            <p:ph type="body" sz="quarter" idx="15" hasCustomPrompt="1"/>
          </p:nvPr>
        </p:nvSpPr>
        <p:spPr>
          <a:xfrm>
            <a:off x="2578100" y="7116971"/>
            <a:ext cx="7472462" cy="2119105"/>
          </a:xfrm>
          <a:prstGeom prst="rect">
            <a:avLst/>
          </a:prstGeom>
        </p:spPr>
        <p:txBody>
          <a:bodyPr/>
          <a:lstStyle>
            <a:lvl1pPr marL="342885" marR="0" indent="-342885" defTabSz="914357" eaLnBrk="1" fontAlgn="auto" latinLnBrk="0" hangingPunct="1">
              <a:lnSpc>
                <a:spcPct val="110000"/>
              </a:lnSpc>
              <a:spcBef>
                <a:spcPts val="0"/>
              </a:spcBef>
              <a:spcAft>
                <a:spcPts val="0"/>
              </a:spcAft>
              <a:buClr>
                <a:srgbClr val="00868C"/>
              </a:buClr>
              <a:buSzTx/>
              <a:buFont typeface="Arial" panose="020B0604020202020204" pitchFamily="34" charset="0"/>
              <a:buChar char="•"/>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Bullet</a:t>
            </a:r>
          </a:p>
          <a:p>
            <a:pPr lvl="0"/>
            <a:r>
              <a:rPr lang="en-US" dirty="0"/>
              <a:t>Bullet</a:t>
            </a:r>
          </a:p>
          <a:p>
            <a:pPr lvl="0"/>
            <a:r>
              <a:rPr lang="en-US" dirty="0"/>
              <a:t>Bullet</a:t>
            </a:r>
          </a:p>
          <a:p>
            <a:pPr marL="342885" marR="0" lvl="0" indent="-342885" defTabSz="914357" eaLnBrk="1" fontAlgn="auto" latinLnBrk="0" hangingPunct="1">
              <a:lnSpc>
                <a:spcPct val="100000"/>
              </a:lnSpc>
              <a:spcBef>
                <a:spcPts val="0"/>
              </a:spcBef>
              <a:spcAft>
                <a:spcPts val="0"/>
              </a:spcAft>
              <a:buClr>
                <a:srgbClr val="00868C"/>
              </a:buClr>
              <a:buSzTx/>
              <a:buFont typeface="Arial" panose="020B0604020202020204" pitchFamily="34" charset="0"/>
              <a:buChar char="•"/>
              <a:tabLst/>
              <a:defRPr/>
            </a:pPr>
            <a:r>
              <a:rPr lang="en-US" dirty="0"/>
              <a:t>Bullet</a:t>
            </a:r>
          </a:p>
          <a:p>
            <a:pPr lvl="0"/>
            <a:endParaRPr lang="en-US" dirty="0"/>
          </a:p>
        </p:txBody>
      </p:sp>
      <p:sp>
        <p:nvSpPr>
          <p:cNvPr id="67" name="Slide Number Placeholder 66">
            <a:extLst>
              <a:ext uri="{FF2B5EF4-FFF2-40B4-BE49-F238E27FC236}">
                <a16:creationId xmlns:a16="http://schemas.microsoft.com/office/drawing/2014/main" id="{6D9D863B-8711-FA48-AE5F-6743B0A57939}"/>
              </a:ext>
            </a:extLst>
          </p:cNvPr>
          <p:cNvSpPr>
            <a:spLocks noGrp="1"/>
          </p:cNvSpPr>
          <p:nvPr>
            <p:ph type="sldNum" sz="quarter" idx="18"/>
          </p:nvPr>
        </p:nvSpPr>
        <p:spPr>
          <a:xfrm>
            <a:off x="18714084" y="10619522"/>
            <a:ext cx="430531" cy="307777"/>
          </a:xfrm>
          <a:prstGeom prst="rect">
            <a:avLst/>
          </a:prstGeom>
        </p:spPr>
        <p:txBody>
          <a:bodyPr lIns="0" rIns="0" anchor="ctr"/>
          <a:lstStyle>
            <a:lvl1pPr algn="ctr">
              <a:defRPr sz="2000" b="1" i="0">
                <a:solidFill>
                  <a:srgbClr val="142741"/>
                </a:solidFill>
                <a:latin typeface="Montserrat SemiBold" pitchFamily="2" charset="77"/>
              </a:defRPr>
            </a:lvl1pPr>
          </a:lstStyle>
          <a:p>
            <a:fld id="{B6F15528-21DE-4FAA-801E-634DDDAF4B2B}" type="slidenum">
              <a:rPr lang="en-AU" smtClean="0"/>
              <a:pPr/>
              <a:t>‹#›</a:t>
            </a:fld>
            <a:endParaRPr lang="en-GB" dirty="0"/>
          </a:p>
        </p:txBody>
      </p:sp>
      <p:sp>
        <p:nvSpPr>
          <p:cNvPr id="5" name="Text Placeholder 4">
            <a:extLst>
              <a:ext uri="{FF2B5EF4-FFF2-40B4-BE49-F238E27FC236}">
                <a16:creationId xmlns:a16="http://schemas.microsoft.com/office/drawing/2014/main" id="{FD07B5CA-1A2B-B640-8246-A06042D79F94}"/>
              </a:ext>
            </a:extLst>
          </p:cNvPr>
          <p:cNvSpPr>
            <a:spLocks noGrp="1"/>
          </p:cNvSpPr>
          <p:nvPr>
            <p:ph type="body" sz="quarter" idx="19" hasCustomPrompt="1"/>
          </p:nvPr>
        </p:nvSpPr>
        <p:spPr>
          <a:xfrm>
            <a:off x="908051" y="10607676"/>
            <a:ext cx="7821611" cy="314325"/>
          </a:xfrm>
        </p:spPr>
        <p:txBody>
          <a:bodyPr>
            <a:noAutofit/>
          </a:bodyPr>
          <a:lstStyle>
            <a:lvl1pPr>
              <a:defRPr sz="1801"/>
            </a:lvl1pPr>
            <a:lvl5pPr>
              <a:defRPr sz="1801"/>
            </a:lvl5pPr>
          </a:lstStyle>
          <a:p>
            <a:pPr algn="l"/>
            <a:r>
              <a:rPr lang="en-US" b="1" dirty="0"/>
              <a:t>Presentation name</a:t>
            </a:r>
            <a:r>
              <a:rPr lang="en-US" dirty="0"/>
              <a:t> l 00/00/20 </a:t>
            </a:r>
          </a:p>
          <a:p>
            <a:pPr lvl="4"/>
            <a:endParaRPr lang="en-GB" dirty="0"/>
          </a:p>
        </p:txBody>
      </p:sp>
    </p:spTree>
    <p:extLst>
      <p:ext uri="{BB962C8B-B14F-4D97-AF65-F5344CB8AC3E}">
        <p14:creationId xmlns:p14="http://schemas.microsoft.com/office/powerpoint/2010/main" val="859948554"/>
      </p:ext>
    </p:extLst>
  </p:cSld>
  <p:clrMapOvr>
    <a:masterClrMapping/>
  </p:clrMapOvr>
  <p:extLst>
    <p:ext uri="{DCECCB84-F9BA-43D5-87BE-67443E8EF086}">
      <p15:sldGuideLst xmlns:p15="http://schemas.microsoft.com/office/powerpoint/2012/main">
        <p15:guide id="1" orient="horz" pos="6849">
          <p15:clr>
            <a:srgbClr val="FBAE40"/>
          </p15:clr>
        </p15:guide>
        <p15:guide id="2" orient="horz" pos="938">
          <p15:clr>
            <a:srgbClr val="FBAE40"/>
          </p15:clr>
        </p15:guide>
        <p15:guide id="3" pos="6332">
          <p15:clr>
            <a:srgbClr val="FBAE40"/>
          </p15:clr>
        </p15:guide>
        <p15:guide id="4" pos="1628">
          <p15:clr>
            <a:srgbClr val="FBAE40"/>
          </p15:clr>
        </p15:guide>
        <p15:guide id="5" pos="1676">
          <p15:clr>
            <a:srgbClr val="FBAE40"/>
          </p15:clr>
        </p15:guide>
        <p15:guide id="6" orient="horz" pos="172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3F7A55C-A838-E44A-A293-C733F82846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28" y="7339267"/>
            <a:ext cx="20103825" cy="3970083"/>
          </a:xfrm>
          <a:prstGeom prst="rect">
            <a:avLst/>
          </a:prstGeom>
        </p:spPr>
      </p:pic>
      <p:sp>
        <p:nvSpPr>
          <p:cNvPr id="2" name="Holder 2"/>
          <p:cNvSpPr>
            <a:spLocks noGrp="1"/>
          </p:cNvSpPr>
          <p:nvPr>
            <p:ph type="title"/>
          </p:nvPr>
        </p:nvSpPr>
        <p:spPr>
          <a:xfrm>
            <a:off x="1034389" y="864759"/>
            <a:ext cx="18035322" cy="779780"/>
          </a:xfrm>
          <a:prstGeom prst="rect">
            <a:avLst/>
          </a:prstGeom>
        </p:spPr>
        <p:txBody>
          <a:bodyPr lIns="0" tIns="0" rIns="0" bIns="0"/>
          <a:lstStyle>
            <a:lvl1pPr>
              <a:defRPr sz="5000" b="1" i="0">
                <a:solidFill>
                  <a:srgbClr val="132741"/>
                </a:solidFill>
                <a:latin typeface="Montserrat" panose="02000505000000020004" pitchFamily="2" charset="77"/>
                <a:cs typeface="Montserrat" panose="02000505000000020004" pitchFamily="2" charset="77"/>
              </a:defRPr>
            </a:lvl1pPr>
          </a:lstStyle>
          <a:p>
            <a:r>
              <a:rPr lang="en-US"/>
              <a:t>Click to edit Master title style</a:t>
            </a:r>
            <a:endParaRPr dirty="0"/>
          </a:p>
        </p:txBody>
      </p:sp>
      <p:sp>
        <p:nvSpPr>
          <p:cNvPr id="3" name="Holder 3"/>
          <p:cNvSpPr>
            <a:spLocks noGrp="1"/>
          </p:cNvSpPr>
          <p:nvPr>
            <p:ph type="body" idx="1" hasCustomPrompt="1"/>
          </p:nvPr>
        </p:nvSpPr>
        <p:spPr>
          <a:xfrm>
            <a:off x="2578101" y="2362752"/>
            <a:ext cx="7473206"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32" name="object 9">
            <a:extLst>
              <a:ext uri="{FF2B5EF4-FFF2-40B4-BE49-F238E27FC236}">
                <a16:creationId xmlns:a16="http://schemas.microsoft.com/office/drawing/2014/main" id="{40194E11-4A7D-3B4C-8D47-1BB1BBA50D24}"/>
              </a:ext>
            </a:extLst>
          </p:cNvPr>
          <p:cNvSpPr/>
          <p:nvPr userDrawn="1"/>
        </p:nvSpPr>
        <p:spPr>
          <a:xfrm>
            <a:off x="18714082" y="10558146"/>
            <a:ext cx="430530" cy="430530"/>
          </a:xfrm>
          <a:custGeom>
            <a:avLst/>
            <a:gdLst/>
            <a:ahLst/>
            <a:cxnLst/>
            <a:rect l="l" t="t" r="r" b="b"/>
            <a:pathLst>
              <a:path w="430530" h="430529">
                <a:moveTo>
                  <a:pt x="215145" y="430290"/>
                </a:moveTo>
                <a:lnTo>
                  <a:pt x="264476" y="424608"/>
                </a:lnTo>
                <a:lnTo>
                  <a:pt x="309761" y="408423"/>
                </a:lnTo>
                <a:lnTo>
                  <a:pt x="349708" y="383026"/>
                </a:lnTo>
                <a:lnTo>
                  <a:pt x="383026" y="349708"/>
                </a:lnTo>
                <a:lnTo>
                  <a:pt x="408423" y="309761"/>
                </a:lnTo>
                <a:lnTo>
                  <a:pt x="424608" y="264476"/>
                </a:lnTo>
                <a:lnTo>
                  <a:pt x="430290" y="215145"/>
                </a:lnTo>
                <a:lnTo>
                  <a:pt x="424608" y="165813"/>
                </a:lnTo>
                <a:lnTo>
                  <a:pt x="408423" y="120528"/>
                </a:lnTo>
                <a:lnTo>
                  <a:pt x="383026" y="80581"/>
                </a:lnTo>
                <a:lnTo>
                  <a:pt x="349708" y="47264"/>
                </a:lnTo>
                <a:lnTo>
                  <a:pt x="309761" y="21867"/>
                </a:lnTo>
                <a:lnTo>
                  <a:pt x="264476" y="5682"/>
                </a:lnTo>
                <a:lnTo>
                  <a:pt x="215145" y="0"/>
                </a:lnTo>
                <a:lnTo>
                  <a:pt x="165813" y="5682"/>
                </a:lnTo>
                <a:lnTo>
                  <a:pt x="120528" y="21867"/>
                </a:lnTo>
                <a:lnTo>
                  <a:pt x="80581" y="47264"/>
                </a:lnTo>
                <a:lnTo>
                  <a:pt x="47264" y="80581"/>
                </a:lnTo>
                <a:lnTo>
                  <a:pt x="21867" y="120528"/>
                </a:lnTo>
                <a:lnTo>
                  <a:pt x="5682" y="165813"/>
                </a:lnTo>
                <a:lnTo>
                  <a:pt x="0" y="215145"/>
                </a:lnTo>
                <a:lnTo>
                  <a:pt x="5682" y="264476"/>
                </a:lnTo>
                <a:lnTo>
                  <a:pt x="21867" y="309761"/>
                </a:lnTo>
                <a:lnTo>
                  <a:pt x="47264" y="349708"/>
                </a:lnTo>
                <a:lnTo>
                  <a:pt x="80581" y="383026"/>
                </a:lnTo>
                <a:lnTo>
                  <a:pt x="120528" y="408423"/>
                </a:lnTo>
                <a:lnTo>
                  <a:pt x="165813" y="424608"/>
                </a:lnTo>
                <a:lnTo>
                  <a:pt x="215145" y="430290"/>
                </a:lnTo>
                <a:close/>
              </a:path>
            </a:pathLst>
          </a:custGeom>
          <a:ln w="10470">
            <a:solidFill>
              <a:srgbClr val="FFD800"/>
            </a:solidFill>
          </a:ln>
        </p:spPr>
        <p:txBody>
          <a:bodyPr wrap="square" lIns="0" tIns="0" rIns="0" bIns="0" rtlCol="0"/>
          <a:lstStyle/>
          <a:p>
            <a:endParaRPr sz="1801"/>
          </a:p>
        </p:txBody>
      </p:sp>
      <p:sp>
        <p:nvSpPr>
          <p:cNvPr id="58" name="Text Placeholder 56">
            <a:extLst>
              <a:ext uri="{FF2B5EF4-FFF2-40B4-BE49-F238E27FC236}">
                <a16:creationId xmlns:a16="http://schemas.microsoft.com/office/drawing/2014/main" id="{1A91F221-88EC-7D46-8AB2-F081494CA784}"/>
              </a:ext>
            </a:extLst>
          </p:cNvPr>
          <p:cNvSpPr>
            <a:spLocks noGrp="1"/>
          </p:cNvSpPr>
          <p:nvPr>
            <p:ph type="body" sz="quarter" idx="13" hasCustomPrompt="1"/>
          </p:nvPr>
        </p:nvSpPr>
        <p:spPr>
          <a:xfrm>
            <a:off x="2578101" y="3053933"/>
            <a:ext cx="7473206" cy="3142334"/>
          </a:xfrm>
          <a:prstGeom prst="rect">
            <a:avLst/>
          </a:prstGeom>
        </p:spPr>
        <p:txBody>
          <a:bodyPr/>
          <a:lstStyle>
            <a:lvl1pPr marL="0" marR="0" indent="0" defTabSz="914357" eaLnBrk="1" fontAlgn="auto" latinLnBrk="0" hangingPunct="1">
              <a:lnSpc>
                <a:spcPct val="110000"/>
              </a:lnSpc>
              <a:spcBef>
                <a:spcPts val="0"/>
              </a:spcBef>
              <a:spcAft>
                <a:spcPts val="0"/>
              </a:spcAft>
              <a:buClrTx/>
              <a:buSzTx/>
              <a:buFontTx/>
              <a:buNone/>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marL="0" marR="0" lvl="0" indent="0" defTabSz="914357" eaLnBrk="1" fontAlgn="auto" latinLnBrk="0" hangingPunct="1">
              <a:lnSpc>
                <a:spcPct val="120000"/>
              </a:lnSpc>
              <a:spcBef>
                <a:spcPts val="0"/>
              </a:spcBef>
              <a:spcAft>
                <a:spcPts val="0"/>
              </a:spcAft>
              <a:buClrTx/>
              <a:buSzTx/>
              <a:buFontTx/>
              <a:buNone/>
              <a:tabLst/>
              <a:defRPr/>
            </a:pPr>
            <a:r>
              <a:rPr lang="en-US" dirty="0"/>
              <a:t>Click to add text</a:t>
            </a:r>
          </a:p>
          <a:p>
            <a:pPr lvl="0"/>
            <a:endParaRPr lang="en-US" dirty="0"/>
          </a:p>
        </p:txBody>
      </p:sp>
      <p:sp>
        <p:nvSpPr>
          <p:cNvPr id="59" name="Holder 3">
            <a:extLst>
              <a:ext uri="{FF2B5EF4-FFF2-40B4-BE49-F238E27FC236}">
                <a16:creationId xmlns:a16="http://schemas.microsoft.com/office/drawing/2014/main" id="{844C6FBD-5D10-BE44-9B1A-873C5B5DB5E0}"/>
              </a:ext>
            </a:extLst>
          </p:cNvPr>
          <p:cNvSpPr>
            <a:spLocks noGrp="1"/>
          </p:cNvSpPr>
          <p:nvPr>
            <p:ph type="body" idx="14" hasCustomPrompt="1"/>
          </p:nvPr>
        </p:nvSpPr>
        <p:spPr>
          <a:xfrm>
            <a:off x="2578100" y="6425787"/>
            <a:ext cx="7472462" cy="461665"/>
          </a:xfrm>
          <a:prstGeom prst="rect">
            <a:avLst/>
          </a:prstGeom>
        </p:spPr>
        <p:txBody>
          <a:bodyPr lIns="0" tIns="0" rIns="0" bIns="0"/>
          <a:lstStyle>
            <a:lvl1pPr>
              <a:defRPr sz="3000" b="1" i="0">
                <a:solidFill>
                  <a:srgbClr val="142741"/>
                </a:solidFill>
                <a:latin typeface="Montserrat" panose="02000505000000020004" pitchFamily="2" charset="77"/>
              </a:defRPr>
            </a:lvl1pPr>
          </a:lstStyle>
          <a:p>
            <a:r>
              <a:rPr lang="en-GB" dirty="0"/>
              <a:t>Sub header</a:t>
            </a:r>
            <a:endParaRPr dirty="0"/>
          </a:p>
        </p:txBody>
      </p:sp>
      <p:sp>
        <p:nvSpPr>
          <p:cNvPr id="60" name="Text Placeholder 56">
            <a:extLst>
              <a:ext uri="{FF2B5EF4-FFF2-40B4-BE49-F238E27FC236}">
                <a16:creationId xmlns:a16="http://schemas.microsoft.com/office/drawing/2014/main" id="{D39300E9-B218-014B-9AD0-6FDA953141AE}"/>
              </a:ext>
            </a:extLst>
          </p:cNvPr>
          <p:cNvSpPr>
            <a:spLocks noGrp="1"/>
          </p:cNvSpPr>
          <p:nvPr>
            <p:ph type="body" sz="quarter" idx="15" hasCustomPrompt="1"/>
          </p:nvPr>
        </p:nvSpPr>
        <p:spPr>
          <a:xfrm>
            <a:off x="2578100" y="7116971"/>
            <a:ext cx="7472462" cy="2119105"/>
          </a:xfrm>
          <a:prstGeom prst="rect">
            <a:avLst/>
          </a:prstGeom>
        </p:spPr>
        <p:txBody>
          <a:bodyPr/>
          <a:lstStyle>
            <a:lvl1pPr marL="342885" marR="0" indent="-342885" defTabSz="914357" eaLnBrk="1" fontAlgn="auto" latinLnBrk="0" hangingPunct="1">
              <a:lnSpc>
                <a:spcPct val="110000"/>
              </a:lnSpc>
              <a:spcBef>
                <a:spcPts val="0"/>
              </a:spcBef>
              <a:spcAft>
                <a:spcPts val="0"/>
              </a:spcAft>
              <a:buClr>
                <a:srgbClr val="00868C"/>
              </a:buClr>
              <a:buSzTx/>
              <a:buFont typeface="Arial" panose="020B0604020202020204" pitchFamily="34" charset="0"/>
              <a:buChar char="•"/>
              <a:tabLst/>
              <a:defRPr sz="2200">
                <a:latin typeface="Montserrat" panose="02000505000000020004" pitchFamily="2" charset="77"/>
              </a:defRPr>
            </a:lvl1pPr>
            <a:lvl2pPr>
              <a:defRPr>
                <a:latin typeface="Montserrat" panose="02000505000000020004" pitchFamily="2" charset="77"/>
              </a:defRPr>
            </a:lvl2pPr>
            <a:lvl3pPr>
              <a:defRPr>
                <a:latin typeface="Montserrat" panose="02000505000000020004" pitchFamily="2" charset="77"/>
              </a:defRPr>
            </a:lvl3pPr>
            <a:lvl4pPr>
              <a:defRPr>
                <a:latin typeface="Montserrat" panose="02000505000000020004" pitchFamily="2" charset="77"/>
              </a:defRPr>
            </a:lvl4pPr>
            <a:lvl5pPr>
              <a:defRPr>
                <a:latin typeface="Montserrat" panose="02000505000000020004" pitchFamily="2" charset="77"/>
              </a:defRPr>
            </a:lvl5pPr>
          </a:lstStyle>
          <a:p>
            <a:pPr lvl="0"/>
            <a:r>
              <a:rPr lang="en-US" dirty="0"/>
              <a:t>Bullet</a:t>
            </a:r>
          </a:p>
          <a:p>
            <a:pPr lvl="0"/>
            <a:r>
              <a:rPr lang="en-US" dirty="0"/>
              <a:t>Bullet</a:t>
            </a:r>
          </a:p>
          <a:p>
            <a:pPr lvl="0"/>
            <a:r>
              <a:rPr lang="en-US" dirty="0"/>
              <a:t>Bullet</a:t>
            </a:r>
          </a:p>
          <a:p>
            <a:pPr marL="342885" marR="0" lvl="0" indent="-342885" defTabSz="914357" eaLnBrk="1" fontAlgn="auto" latinLnBrk="0" hangingPunct="1">
              <a:lnSpc>
                <a:spcPct val="100000"/>
              </a:lnSpc>
              <a:spcBef>
                <a:spcPts val="0"/>
              </a:spcBef>
              <a:spcAft>
                <a:spcPts val="0"/>
              </a:spcAft>
              <a:buClr>
                <a:srgbClr val="00868C"/>
              </a:buClr>
              <a:buSzTx/>
              <a:buFont typeface="Arial" panose="020B0604020202020204" pitchFamily="34" charset="0"/>
              <a:buChar char="•"/>
              <a:tabLst/>
              <a:defRPr/>
            </a:pPr>
            <a:r>
              <a:rPr lang="en-US" dirty="0"/>
              <a:t>Bullet</a:t>
            </a:r>
          </a:p>
          <a:p>
            <a:pPr lvl="0"/>
            <a:endParaRPr lang="en-US" dirty="0"/>
          </a:p>
        </p:txBody>
      </p:sp>
      <p:sp>
        <p:nvSpPr>
          <p:cNvPr id="67" name="Slide Number Placeholder 66">
            <a:extLst>
              <a:ext uri="{FF2B5EF4-FFF2-40B4-BE49-F238E27FC236}">
                <a16:creationId xmlns:a16="http://schemas.microsoft.com/office/drawing/2014/main" id="{6D9D863B-8711-FA48-AE5F-6743B0A57939}"/>
              </a:ext>
            </a:extLst>
          </p:cNvPr>
          <p:cNvSpPr>
            <a:spLocks noGrp="1"/>
          </p:cNvSpPr>
          <p:nvPr>
            <p:ph type="sldNum" sz="quarter" idx="18"/>
          </p:nvPr>
        </p:nvSpPr>
        <p:spPr>
          <a:xfrm>
            <a:off x="18714084" y="10619522"/>
            <a:ext cx="430531" cy="307777"/>
          </a:xfrm>
          <a:prstGeom prst="rect">
            <a:avLst/>
          </a:prstGeom>
        </p:spPr>
        <p:txBody>
          <a:bodyPr lIns="0" rIns="0" anchor="ctr"/>
          <a:lstStyle>
            <a:lvl1pPr algn="ctr">
              <a:defRPr sz="2000" b="1" i="0">
                <a:solidFill>
                  <a:srgbClr val="142741"/>
                </a:solidFill>
                <a:latin typeface="Montserrat SemiBold" pitchFamily="2" charset="77"/>
              </a:defRPr>
            </a:lvl1pPr>
          </a:lstStyle>
          <a:p>
            <a:fld id="{B6F15528-21DE-4FAA-801E-634DDDAF4B2B}" type="slidenum">
              <a:rPr lang="en-AU" smtClean="0"/>
              <a:pPr/>
              <a:t>‹#›</a:t>
            </a:fld>
            <a:endParaRPr lang="en-GB" dirty="0"/>
          </a:p>
        </p:txBody>
      </p:sp>
      <p:sp>
        <p:nvSpPr>
          <p:cNvPr id="5" name="Text Placeholder 4">
            <a:extLst>
              <a:ext uri="{FF2B5EF4-FFF2-40B4-BE49-F238E27FC236}">
                <a16:creationId xmlns:a16="http://schemas.microsoft.com/office/drawing/2014/main" id="{FD07B5CA-1A2B-B640-8246-A06042D79F94}"/>
              </a:ext>
            </a:extLst>
          </p:cNvPr>
          <p:cNvSpPr>
            <a:spLocks noGrp="1"/>
          </p:cNvSpPr>
          <p:nvPr>
            <p:ph type="body" sz="quarter" idx="19" hasCustomPrompt="1"/>
          </p:nvPr>
        </p:nvSpPr>
        <p:spPr>
          <a:xfrm>
            <a:off x="908051" y="10607676"/>
            <a:ext cx="7821611" cy="314325"/>
          </a:xfrm>
        </p:spPr>
        <p:txBody>
          <a:bodyPr>
            <a:noAutofit/>
          </a:bodyPr>
          <a:lstStyle>
            <a:lvl1pPr>
              <a:defRPr sz="1801"/>
            </a:lvl1pPr>
            <a:lvl5pPr>
              <a:defRPr sz="1801"/>
            </a:lvl5pPr>
          </a:lstStyle>
          <a:p>
            <a:pPr algn="l"/>
            <a:r>
              <a:rPr lang="en-US" b="1" dirty="0"/>
              <a:t>Presentation name</a:t>
            </a:r>
            <a:r>
              <a:rPr lang="en-US" dirty="0"/>
              <a:t> l 00/00/20 </a:t>
            </a:r>
          </a:p>
          <a:p>
            <a:pPr lvl="4"/>
            <a:endParaRPr lang="en-GB" dirty="0"/>
          </a:p>
        </p:txBody>
      </p:sp>
    </p:spTree>
    <p:extLst>
      <p:ext uri="{BB962C8B-B14F-4D97-AF65-F5344CB8AC3E}">
        <p14:creationId xmlns:p14="http://schemas.microsoft.com/office/powerpoint/2010/main" val="2280590385"/>
      </p:ext>
    </p:extLst>
  </p:cSld>
  <p:clrMapOvr>
    <a:masterClrMapping/>
  </p:clrMapOvr>
  <p:extLst>
    <p:ext uri="{DCECCB84-F9BA-43D5-87BE-67443E8EF086}">
      <p15:sldGuideLst xmlns:p15="http://schemas.microsoft.com/office/powerpoint/2012/main">
        <p15:guide id="1" orient="horz" pos="6849">
          <p15:clr>
            <a:srgbClr val="FBAE40"/>
          </p15:clr>
        </p15:guide>
        <p15:guide id="2" orient="horz" pos="938">
          <p15:clr>
            <a:srgbClr val="FBAE40"/>
          </p15:clr>
        </p15:guide>
        <p15:guide id="3" pos="6332">
          <p15:clr>
            <a:srgbClr val="FBAE40"/>
          </p15:clr>
        </p15:guide>
        <p15:guide id="4" pos="1628">
          <p15:clr>
            <a:srgbClr val="FBAE40"/>
          </p15:clr>
        </p15:guide>
        <p15:guide id="5" pos="1676">
          <p15:clr>
            <a:srgbClr val="FBAE40"/>
          </p15:clr>
        </p15:guide>
        <p15:guide id="6" orient="horz" pos="172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21D14E1-3FB0-534C-A647-693879970DFF}"/>
              </a:ext>
            </a:extLst>
          </p:cNvPr>
          <p:cNvSpPr>
            <a:spLocks noGrp="1"/>
          </p:cNvSpPr>
          <p:nvPr>
            <p:ph type="body" sz="quarter" idx="10" hasCustomPrompt="1"/>
          </p:nvPr>
        </p:nvSpPr>
        <p:spPr>
          <a:xfrm>
            <a:off x="1034389" y="5355836"/>
            <a:ext cx="9017001" cy="1749051"/>
          </a:xfrm>
          <a:prstGeom prst="rect">
            <a:avLst/>
          </a:prstGeom>
        </p:spPr>
        <p:txBody>
          <a:bodyPr lIns="0"/>
          <a:lstStyle>
            <a:lvl1pPr>
              <a:defRPr sz="3700" b="0" i="0">
                <a:latin typeface="Montserrat" panose="02000505000000020004" pitchFamily="2" charset="77"/>
              </a:defRPr>
            </a:lvl1pPr>
            <a:lvl2pPr>
              <a:defRPr sz="3700">
                <a:latin typeface="Montserrat" panose="02000505000000020004" pitchFamily="2" charset="77"/>
              </a:defRPr>
            </a:lvl2pPr>
            <a:lvl3pPr>
              <a:defRPr sz="3700">
                <a:latin typeface="Montserrat" panose="02000505000000020004" pitchFamily="2" charset="77"/>
              </a:defRPr>
            </a:lvl3pPr>
            <a:lvl4pPr>
              <a:defRPr sz="3700">
                <a:latin typeface="Montserrat" panose="02000505000000020004" pitchFamily="2" charset="77"/>
              </a:defRPr>
            </a:lvl4pPr>
            <a:lvl5pPr>
              <a:defRPr sz="3700">
                <a:latin typeface="Montserrat" panose="02000505000000020004" pitchFamily="2" charset="77"/>
              </a:defRPr>
            </a:lvl5pPr>
          </a:lstStyle>
          <a:p>
            <a:pPr lvl="0"/>
            <a:r>
              <a:rPr lang="en-US" dirty="0"/>
              <a:t>Sub title is here</a:t>
            </a:r>
          </a:p>
        </p:txBody>
      </p:sp>
      <p:pic>
        <p:nvPicPr>
          <p:cNvPr id="8" name="Picture 7" descr="A picture containing headdress, helmet, clothing&#10;&#10;Description automatically generated">
            <a:extLst>
              <a:ext uri="{FF2B5EF4-FFF2-40B4-BE49-F238E27FC236}">
                <a16:creationId xmlns:a16="http://schemas.microsoft.com/office/drawing/2014/main" id="{3A571C73-B632-CD46-9DF3-8AFCBE4344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3451" y="1087783"/>
            <a:ext cx="8839200" cy="8839200"/>
          </a:xfrm>
          <a:prstGeom prst="rect">
            <a:avLst/>
          </a:prstGeom>
        </p:spPr>
      </p:pic>
      <p:pic>
        <p:nvPicPr>
          <p:cNvPr id="9" name="Picture 8" descr="A picture containing computer&#10;&#10;Description automatically generated">
            <a:extLst>
              <a:ext uri="{FF2B5EF4-FFF2-40B4-BE49-F238E27FC236}">
                <a16:creationId xmlns:a16="http://schemas.microsoft.com/office/drawing/2014/main" id="{AA21CE06-4577-6C4E-B229-E3976ED2FFA3}"/>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b="9476"/>
          <a:stretch/>
        </p:blipFill>
        <p:spPr>
          <a:xfrm>
            <a:off x="-6350" y="7821189"/>
            <a:ext cx="20104100" cy="3488161"/>
          </a:xfrm>
          <a:prstGeom prst="rect">
            <a:avLst/>
          </a:prstGeom>
        </p:spPr>
      </p:pic>
      <p:sp>
        <p:nvSpPr>
          <p:cNvPr id="10" name="Holder 2">
            <a:extLst>
              <a:ext uri="{FF2B5EF4-FFF2-40B4-BE49-F238E27FC236}">
                <a16:creationId xmlns:a16="http://schemas.microsoft.com/office/drawing/2014/main" id="{C51497A2-40A1-F44F-AB99-FD1EC0B1D5D4}"/>
              </a:ext>
            </a:extLst>
          </p:cNvPr>
          <p:cNvSpPr>
            <a:spLocks noGrp="1"/>
          </p:cNvSpPr>
          <p:nvPr>
            <p:ph type="ctrTitle" hasCustomPrompt="1"/>
          </p:nvPr>
        </p:nvSpPr>
        <p:spPr>
          <a:xfrm>
            <a:off x="1034388" y="2225675"/>
            <a:ext cx="9017662" cy="2743200"/>
          </a:xfrm>
          <a:prstGeom prst="rect">
            <a:avLst/>
          </a:prstGeom>
        </p:spPr>
        <p:txBody>
          <a:bodyPr wrap="square" lIns="0" tIns="0" rIns="0" bIns="0">
            <a:normAutofit/>
          </a:bodyPr>
          <a:lstStyle>
            <a:lvl1pPr marL="0" marR="0" indent="0" defTabSz="914357" eaLnBrk="1" fontAlgn="auto" latinLnBrk="0" hangingPunct="1">
              <a:lnSpc>
                <a:spcPct val="100000"/>
              </a:lnSpc>
              <a:spcBef>
                <a:spcPts val="0"/>
              </a:spcBef>
              <a:spcAft>
                <a:spcPts val="0"/>
              </a:spcAft>
              <a:buClrTx/>
              <a:buSzTx/>
              <a:buFontTx/>
              <a:buNone/>
              <a:tabLst/>
              <a:defRPr sz="7999" b="1" i="0">
                <a:solidFill>
                  <a:srgbClr val="142741"/>
                </a:solidFill>
                <a:latin typeface="Montserrat" panose="02000505000000020004" pitchFamily="2" charset="77"/>
                <a:ea typeface="Montserrat" panose="02000505000000020004" pitchFamily="2" charset="77"/>
                <a:cs typeface="Montserrat" panose="02000505000000020004" pitchFamily="2" charset="77"/>
              </a:defRPr>
            </a:lvl1pPr>
          </a:lstStyle>
          <a:p>
            <a:r>
              <a:rPr lang="en-US" dirty="0"/>
              <a:t>Presentation Template Style</a:t>
            </a:r>
            <a:endParaRPr dirty="0"/>
          </a:p>
        </p:txBody>
      </p:sp>
    </p:spTree>
    <p:extLst>
      <p:ext uri="{BB962C8B-B14F-4D97-AF65-F5344CB8AC3E}">
        <p14:creationId xmlns:p14="http://schemas.microsoft.com/office/powerpoint/2010/main" val="500585968"/>
      </p:ext>
    </p:extLst>
  </p:cSld>
  <p:clrMapOvr>
    <a:masterClrMapping/>
  </p:clrMapOvr>
  <p:extLst>
    <p:ext uri="{DCECCB84-F9BA-43D5-87BE-67443E8EF086}">
      <p15:sldGuideLst xmlns:p15="http://schemas.microsoft.com/office/powerpoint/2012/main">
        <p15:guide id="1" pos="637">
          <p15:clr>
            <a:srgbClr val="FBAE40"/>
          </p15:clr>
        </p15:guide>
        <p15:guide id="2" pos="1202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object 2"/>
          <p:cNvSpPr/>
          <p:nvPr userDrawn="1"/>
        </p:nvSpPr>
        <p:spPr>
          <a:xfrm>
            <a:off x="9927385" y="930276"/>
            <a:ext cx="9964973" cy="8973224"/>
          </a:xfrm>
          <a:prstGeom prst="rect">
            <a:avLst/>
          </a:prstGeom>
          <a:blipFill>
            <a:blip r:embed="rId2" cstate="print"/>
            <a:stretch>
              <a:fillRect/>
            </a:stretch>
          </a:blipFill>
        </p:spPr>
        <p:txBody>
          <a:bodyPr wrap="square" lIns="0" tIns="0" rIns="0" bIns="0" rtlCol="0"/>
          <a:lstStyle/>
          <a:p>
            <a:endParaRPr sz="1801"/>
          </a:p>
        </p:txBody>
      </p:sp>
      <p:sp>
        <p:nvSpPr>
          <p:cNvPr id="11" name="Text Placeholder 13">
            <a:extLst>
              <a:ext uri="{FF2B5EF4-FFF2-40B4-BE49-F238E27FC236}">
                <a16:creationId xmlns:a16="http://schemas.microsoft.com/office/drawing/2014/main" id="{1FAA03ED-6DE3-8D46-A0E5-442963FA0CCC}"/>
              </a:ext>
            </a:extLst>
          </p:cNvPr>
          <p:cNvSpPr>
            <a:spLocks noGrp="1"/>
          </p:cNvSpPr>
          <p:nvPr>
            <p:ph type="body" sz="quarter" idx="10" hasCustomPrompt="1"/>
          </p:nvPr>
        </p:nvSpPr>
        <p:spPr>
          <a:xfrm>
            <a:off x="1034389" y="5355836"/>
            <a:ext cx="9017001" cy="1749051"/>
          </a:xfrm>
          <a:prstGeom prst="rect">
            <a:avLst/>
          </a:prstGeom>
        </p:spPr>
        <p:txBody>
          <a:bodyPr lIns="0"/>
          <a:lstStyle>
            <a:lvl1pPr>
              <a:defRPr sz="3700" b="0" i="0">
                <a:latin typeface="Montserrat" panose="02000505000000020004" pitchFamily="2" charset="77"/>
              </a:defRPr>
            </a:lvl1pPr>
            <a:lvl2pPr>
              <a:defRPr sz="3700">
                <a:latin typeface="Montserrat" panose="02000505000000020004" pitchFamily="2" charset="77"/>
              </a:defRPr>
            </a:lvl2pPr>
            <a:lvl3pPr>
              <a:defRPr sz="3700">
                <a:latin typeface="Montserrat" panose="02000505000000020004" pitchFamily="2" charset="77"/>
              </a:defRPr>
            </a:lvl3pPr>
            <a:lvl4pPr>
              <a:defRPr sz="3700">
                <a:latin typeface="Montserrat" panose="02000505000000020004" pitchFamily="2" charset="77"/>
              </a:defRPr>
            </a:lvl4pPr>
            <a:lvl5pPr>
              <a:defRPr sz="3700">
                <a:latin typeface="Montserrat" panose="02000505000000020004" pitchFamily="2" charset="77"/>
              </a:defRPr>
            </a:lvl5pPr>
          </a:lstStyle>
          <a:p>
            <a:pPr lvl="0"/>
            <a:r>
              <a:rPr lang="en-US" dirty="0"/>
              <a:t>Sub title is here</a:t>
            </a:r>
          </a:p>
        </p:txBody>
      </p:sp>
      <p:pic>
        <p:nvPicPr>
          <p:cNvPr id="5" name="Picture 4" descr="A picture containing computer&#10;&#10;Description automatically generated">
            <a:extLst>
              <a:ext uri="{FF2B5EF4-FFF2-40B4-BE49-F238E27FC236}">
                <a16:creationId xmlns:a16="http://schemas.microsoft.com/office/drawing/2014/main" id="{32B3AA37-F286-FA4E-91C9-7FD3515683DE}"/>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b="9476"/>
          <a:stretch/>
        </p:blipFill>
        <p:spPr>
          <a:xfrm>
            <a:off x="-6350" y="7821189"/>
            <a:ext cx="20104100" cy="3488161"/>
          </a:xfrm>
          <a:prstGeom prst="rect">
            <a:avLst/>
          </a:prstGeom>
        </p:spPr>
      </p:pic>
      <p:sp>
        <p:nvSpPr>
          <p:cNvPr id="6" name="Holder 2">
            <a:extLst>
              <a:ext uri="{FF2B5EF4-FFF2-40B4-BE49-F238E27FC236}">
                <a16:creationId xmlns:a16="http://schemas.microsoft.com/office/drawing/2014/main" id="{1867FD92-09F8-484B-BE06-0B5F664E2822}"/>
              </a:ext>
            </a:extLst>
          </p:cNvPr>
          <p:cNvSpPr>
            <a:spLocks noGrp="1"/>
          </p:cNvSpPr>
          <p:nvPr>
            <p:ph type="ctrTitle" hasCustomPrompt="1"/>
          </p:nvPr>
        </p:nvSpPr>
        <p:spPr>
          <a:xfrm>
            <a:off x="1034388" y="2225675"/>
            <a:ext cx="9017662" cy="2743200"/>
          </a:xfrm>
          <a:prstGeom prst="rect">
            <a:avLst/>
          </a:prstGeom>
        </p:spPr>
        <p:txBody>
          <a:bodyPr wrap="square" lIns="0" tIns="0" rIns="0" bIns="0">
            <a:normAutofit/>
          </a:bodyPr>
          <a:lstStyle>
            <a:lvl1pPr marL="0" marR="0" indent="0" defTabSz="914357" eaLnBrk="1" fontAlgn="auto" latinLnBrk="0" hangingPunct="1">
              <a:lnSpc>
                <a:spcPct val="100000"/>
              </a:lnSpc>
              <a:spcBef>
                <a:spcPts val="0"/>
              </a:spcBef>
              <a:spcAft>
                <a:spcPts val="0"/>
              </a:spcAft>
              <a:buClrTx/>
              <a:buSzTx/>
              <a:buFontTx/>
              <a:buNone/>
              <a:tabLst/>
              <a:defRPr sz="7999" b="1" i="0">
                <a:solidFill>
                  <a:srgbClr val="142741"/>
                </a:solidFill>
                <a:latin typeface="Montserrat" panose="02000505000000020004" pitchFamily="2" charset="77"/>
                <a:ea typeface="Montserrat" panose="02000505000000020004" pitchFamily="2" charset="77"/>
                <a:cs typeface="Montserrat" panose="02000505000000020004" pitchFamily="2" charset="77"/>
              </a:defRPr>
            </a:lvl1pPr>
          </a:lstStyle>
          <a:p>
            <a:r>
              <a:rPr lang="en-US" dirty="0"/>
              <a:t>Presentation Template Style</a:t>
            </a:r>
            <a:endParaRPr dirty="0"/>
          </a:p>
        </p:txBody>
      </p:sp>
    </p:spTree>
    <p:extLst>
      <p:ext uri="{BB962C8B-B14F-4D97-AF65-F5344CB8AC3E}">
        <p14:creationId xmlns:p14="http://schemas.microsoft.com/office/powerpoint/2010/main" val="1584602908"/>
      </p:ext>
    </p:extLst>
  </p:cSld>
  <p:clrMapOvr>
    <a:masterClrMapping/>
  </p:clrMapOvr>
  <p:extLst>
    <p:ext uri="{DCECCB84-F9BA-43D5-87BE-67443E8EF086}">
      <p15:sldGuideLst xmlns:p15="http://schemas.microsoft.com/office/powerpoint/2012/main">
        <p15:guide id="1" pos="637">
          <p15:clr>
            <a:srgbClr val="FBAE40"/>
          </p15:clr>
        </p15:guide>
        <p15:guide id="2" pos="1202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709AA3-CA96-4440-A63C-7C3F896931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5251" y="2116245"/>
            <a:ext cx="4876799" cy="7076860"/>
          </a:xfrm>
          <a:prstGeom prst="rect">
            <a:avLst/>
          </a:prstGeom>
        </p:spPr>
      </p:pic>
      <p:sp>
        <p:nvSpPr>
          <p:cNvPr id="14" name="Text Placeholder 13">
            <a:extLst>
              <a:ext uri="{FF2B5EF4-FFF2-40B4-BE49-F238E27FC236}">
                <a16:creationId xmlns:a16="http://schemas.microsoft.com/office/drawing/2014/main" id="{821D14E1-3FB0-534C-A647-693879970DFF}"/>
              </a:ext>
            </a:extLst>
          </p:cNvPr>
          <p:cNvSpPr>
            <a:spLocks noGrp="1"/>
          </p:cNvSpPr>
          <p:nvPr>
            <p:ph type="body" sz="quarter" idx="10" hasCustomPrompt="1"/>
          </p:nvPr>
        </p:nvSpPr>
        <p:spPr>
          <a:xfrm>
            <a:off x="1034389" y="5355836"/>
            <a:ext cx="9017001" cy="1749051"/>
          </a:xfrm>
          <a:prstGeom prst="rect">
            <a:avLst/>
          </a:prstGeom>
        </p:spPr>
        <p:txBody>
          <a:bodyPr lIns="0"/>
          <a:lstStyle>
            <a:lvl1pPr>
              <a:defRPr sz="3700" b="0" i="0">
                <a:latin typeface="Montserrat" panose="02000505000000020004" pitchFamily="2" charset="77"/>
              </a:defRPr>
            </a:lvl1pPr>
            <a:lvl2pPr>
              <a:defRPr sz="3700">
                <a:latin typeface="Montserrat" panose="02000505000000020004" pitchFamily="2" charset="77"/>
              </a:defRPr>
            </a:lvl2pPr>
            <a:lvl3pPr>
              <a:defRPr sz="3700">
                <a:latin typeface="Montserrat" panose="02000505000000020004" pitchFamily="2" charset="77"/>
              </a:defRPr>
            </a:lvl3pPr>
            <a:lvl4pPr>
              <a:defRPr sz="3700">
                <a:latin typeface="Montserrat" panose="02000505000000020004" pitchFamily="2" charset="77"/>
              </a:defRPr>
            </a:lvl4pPr>
            <a:lvl5pPr>
              <a:defRPr sz="3700">
                <a:latin typeface="Montserrat" panose="02000505000000020004" pitchFamily="2" charset="77"/>
              </a:defRPr>
            </a:lvl5pPr>
          </a:lstStyle>
          <a:p>
            <a:pPr lvl="0"/>
            <a:r>
              <a:rPr lang="en-US" dirty="0"/>
              <a:t>Sub title is here</a:t>
            </a:r>
          </a:p>
        </p:txBody>
      </p:sp>
      <p:pic>
        <p:nvPicPr>
          <p:cNvPr id="5" name="Picture 4" descr="A picture containing computer&#10;&#10;Description automatically generated">
            <a:extLst>
              <a:ext uri="{FF2B5EF4-FFF2-40B4-BE49-F238E27FC236}">
                <a16:creationId xmlns:a16="http://schemas.microsoft.com/office/drawing/2014/main" id="{087B872E-D5E2-A941-AA56-AAEBCFAD4242}"/>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b="9476"/>
          <a:stretch/>
        </p:blipFill>
        <p:spPr>
          <a:xfrm>
            <a:off x="-6350" y="7821189"/>
            <a:ext cx="20104100" cy="3488161"/>
          </a:xfrm>
          <a:prstGeom prst="rect">
            <a:avLst/>
          </a:prstGeom>
        </p:spPr>
      </p:pic>
      <p:sp>
        <p:nvSpPr>
          <p:cNvPr id="6" name="Holder 2">
            <a:extLst>
              <a:ext uri="{FF2B5EF4-FFF2-40B4-BE49-F238E27FC236}">
                <a16:creationId xmlns:a16="http://schemas.microsoft.com/office/drawing/2014/main" id="{698F30DE-F822-0746-97C7-9C1C40806C4B}"/>
              </a:ext>
            </a:extLst>
          </p:cNvPr>
          <p:cNvSpPr>
            <a:spLocks noGrp="1"/>
          </p:cNvSpPr>
          <p:nvPr>
            <p:ph type="ctrTitle" hasCustomPrompt="1"/>
          </p:nvPr>
        </p:nvSpPr>
        <p:spPr>
          <a:xfrm>
            <a:off x="1034388" y="2225675"/>
            <a:ext cx="9017662" cy="2743200"/>
          </a:xfrm>
          <a:prstGeom prst="rect">
            <a:avLst/>
          </a:prstGeom>
        </p:spPr>
        <p:txBody>
          <a:bodyPr wrap="square" lIns="0" tIns="0" rIns="0" bIns="0">
            <a:normAutofit/>
          </a:bodyPr>
          <a:lstStyle>
            <a:lvl1pPr marL="0" marR="0" indent="0" defTabSz="914357" eaLnBrk="1" fontAlgn="auto" latinLnBrk="0" hangingPunct="1">
              <a:lnSpc>
                <a:spcPct val="100000"/>
              </a:lnSpc>
              <a:spcBef>
                <a:spcPts val="0"/>
              </a:spcBef>
              <a:spcAft>
                <a:spcPts val="0"/>
              </a:spcAft>
              <a:buClrTx/>
              <a:buSzTx/>
              <a:buFontTx/>
              <a:buNone/>
              <a:tabLst/>
              <a:defRPr sz="7999" b="1" i="0">
                <a:solidFill>
                  <a:srgbClr val="142741"/>
                </a:solidFill>
                <a:latin typeface="Montserrat" panose="02000505000000020004" pitchFamily="2" charset="77"/>
                <a:ea typeface="Montserrat" panose="02000505000000020004" pitchFamily="2" charset="77"/>
                <a:cs typeface="Montserrat" panose="02000505000000020004" pitchFamily="2" charset="77"/>
              </a:defRPr>
            </a:lvl1pPr>
          </a:lstStyle>
          <a:p>
            <a:r>
              <a:rPr lang="en-US" dirty="0"/>
              <a:t>Presentation Template Style</a:t>
            </a:r>
            <a:endParaRPr dirty="0"/>
          </a:p>
        </p:txBody>
      </p:sp>
    </p:spTree>
    <p:extLst>
      <p:ext uri="{BB962C8B-B14F-4D97-AF65-F5344CB8AC3E}">
        <p14:creationId xmlns:p14="http://schemas.microsoft.com/office/powerpoint/2010/main" val="35961943"/>
      </p:ext>
    </p:extLst>
  </p:cSld>
  <p:clrMapOvr>
    <a:masterClrMapping/>
  </p:clrMapOvr>
  <p:extLst>
    <p:ext uri="{DCECCB84-F9BA-43D5-87BE-67443E8EF086}">
      <p15:sldGuideLst xmlns:p15="http://schemas.microsoft.com/office/powerpoint/2012/main">
        <p15:guide id="1" pos="637">
          <p15:clr>
            <a:srgbClr val="FBAE40"/>
          </p15:clr>
        </p15:guide>
        <p15:guide id="2" pos="1202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21D14E1-3FB0-534C-A647-693879970DFF}"/>
              </a:ext>
            </a:extLst>
          </p:cNvPr>
          <p:cNvSpPr>
            <a:spLocks noGrp="1"/>
          </p:cNvSpPr>
          <p:nvPr>
            <p:ph type="body" sz="quarter" idx="10" hasCustomPrompt="1"/>
          </p:nvPr>
        </p:nvSpPr>
        <p:spPr>
          <a:xfrm>
            <a:off x="1034389" y="5355836"/>
            <a:ext cx="9017001" cy="1749051"/>
          </a:xfrm>
          <a:prstGeom prst="rect">
            <a:avLst/>
          </a:prstGeom>
        </p:spPr>
        <p:txBody>
          <a:bodyPr lIns="0"/>
          <a:lstStyle>
            <a:lvl1pPr>
              <a:defRPr sz="3700" b="0" i="0">
                <a:latin typeface="Montserrat" panose="02000505000000020004" pitchFamily="2" charset="77"/>
              </a:defRPr>
            </a:lvl1pPr>
            <a:lvl2pPr>
              <a:defRPr sz="3700">
                <a:latin typeface="Montserrat" panose="02000505000000020004" pitchFamily="2" charset="77"/>
              </a:defRPr>
            </a:lvl2pPr>
            <a:lvl3pPr>
              <a:defRPr sz="3700">
                <a:latin typeface="Montserrat" panose="02000505000000020004" pitchFamily="2" charset="77"/>
              </a:defRPr>
            </a:lvl3pPr>
            <a:lvl4pPr>
              <a:defRPr sz="3700">
                <a:latin typeface="Montserrat" panose="02000505000000020004" pitchFamily="2" charset="77"/>
              </a:defRPr>
            </a:lvl4pPr>
            <a:lvl5pPr>
              <a:defRPr sz="3700">
                <a:latin typeface="Montserrat" panose="02000505000000020004" pitchFamily="2" charset="77"/>
              </a:defRPr>
            </a:lvl5pPr>
          </a:lstStyle>
          <a:p>
            <a:pPr lvl="0"/>
            <a:r>
              <a:rPr lang="en-US" dirty="0"/>
              <a:t>Sub title is here</a:t>
            </a:r>
          </a:p>
        </p:txBody>
      </p:sp>
      <p:pic>
        <p:nvPicPr>
          <p:cNvPr id="8" name="Picture 7" descr="A close up of a logo&#10;&#10;Description automatically generated">
            <a:extLst>
              <a:ext uri="{FF2B5EF4-FFF2-40B4-BE49-F238E27FC236}">
                <a16:creationId xmlns:a16="http://schemas.microsoft.com/office/drawing/2014/main" id="{35BC2153-4823-EA4A-B488-343880DC83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3492" y="1318451"/>
            <a:ext cx="9199245" cy="9199244"/>
          </a:xfrm>
          <a:prstGeom prst="rect">
            <a:avLst/>
          </a:prstGeom>
        </p:spPr>
      </p:pic>
      <p:pic>
        <p:nvPicPr>
          <p:cNvPr id="5" name="Picture 4" descr="A picture containing computer&#10;&#10;Description automatically generated">
            <a:extLst>
              <a:ext uri="{FF2B5EF4-FFF2-40B4-BE49-F238E27FC236}">
                <a16:creationId xmlns:a16="http://schemas.microsoft.com/office/drawing/2014/main" id="{D8AB6074-78B9-FB44-8E69-21366E92ADC5}"/>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b="9476"/>
          <a:stretch/>
        </p:blipFill>
        <p:spPr>
          <a:xfrm>
            <a:off x="-6350" y="7821189"/>
            <a:ext cx="20104100" cy="3488161"/>
          </a:xfrm>
          <a:prstGeom prst="rect">
            <a:avLst/>
          </a:prstGeom>
        </p:spPr>
      </p:pic>
      <p:sp>
        <p:nvSpPr>
          <p:cNvPr id="6" name="Holder 2">
            <a:extLst>
              <a:ext uri="{FF2B5EF4-FFF2-40B4-BE49-F238E27FC236}">
                <a16:creationId xmlns:a16="http://schemas.microsoft.com/office/drawing/2014/main" id="{D8A1FC35-4159-F046-95A2-01CB47C8F35F}"/>
              </a:ext>
            </a:extLst>
          </p:cNvPr>
          <p:cNvSpPr>
            <a:spLocks noGrp="1"/>
          </p:cNvSpPr>
          <p:nvPr>
            <p:ph type="ctrTitle" hasCustomPrompt="1"/>
          </p:nvPr>
        </p:nvSpPr>
        <p:spPr>
          <a:xfrm>
            <a:off x="1034388" y="2225675"/>
            <a:ext cx="9017662" cy="2743200"/>
          </a:xfrm>
          <a:prstGeom prst="rect">
            <a:avLst/>
          </a:prstGeom>
        </p:spPr>
        <p:txBody>
          <a:bodyPr wrap="square" lIns="0" tIns="0" rIns="0" bIns="0">
            <a:normAutofit/>
          </a:bodyPr>
          <a:lstStyle>
            <a:lvl1pPr marL="0" marR="0" indent="0" defTabSz="914357" eaLnBrk="1" fontAlgn="auto" latinLnBrk="0" hangingPunct="1">
              <a:lnSpc>
                <a:spcPct val="100000"/>
              </a:lnSpc>
              <a:spcBef>
                <a:spcPts val="0"/>
              </a:spcBef>
              <a:spcAft>
                <a:spcPts val="0"/>
              </a:spcAft>
              <a:buClrTx/>
              <a:buSzTx/>
              <a:buFontTx/>
              <a:buNone/>
              <a:tabLst/>
              <a:defRPr sz="7999" b="1" i="0">
                <a:solidFill>
                  <a:srgbClr val="142741"/>
                </a:solidFill>
                <a:latin typeface="Montserrat" panose="02000505000000020004" pitchFamily="2" charset="77"/>
                <a:ea typeface="Montserrat" panose="02000505000000020004" pitchFamily="2" charset="77"/>
                <a:cs typeface="Montserrat" panose="02000505000000020004" pitchFamily="2" charset="77"/>
              </a:defRPr>
            </a:lvl1pPr>
          </a:lstStyle>
          <a:p>
            <a:r>
              <a:rPr lang="en-US" dirty="0"/>
              <a:t>Presentation Template Style</a:t>
            </a:r>
            <a:endParaRPr dirty="0"/>
          </a:p>
        </p:txBody>
      </p:sp>
    </p:spTree>
    <p:extLst>
      <p:ext uri="{BB962C8B-B14F-4D97-AF65-F5344CB8AC3E}">
        <p14:creationId xmlns:p14="http://schemas.microsoft.com/office/powerpoint/2010/main" val="770022373"/>
      </p:ext>
    </p:extLst>
  </p:cSld>
  <p:clrMapOvr>
    <a:masterClrMapping/>
  </p:clrMapOvr>
  <p:extLst>
    <p:ext uri="{DCECCB84-F9BA-43D5-87BE-67443E8EF086}">
      <p15:sldGuideLst xmlns:p15="http://schemas.microsoft.com/office/powerpoint/2012/main">
        <p15:guide id="1" pos="637">
          <p15:clr>
            <a:srgbClr val="FBAE40"/>
          </p15:clr>
        </p15:guide>
        <p15:guide id="2" pos="1202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59A1B-620F-5E47-9935-B1FD46B3D1A2}"/>
              </a:ext>
            </a:extLst>
          </p:cNvPr>
          <p:cNvSpPr>
            <a:spLocks noGrp="1"/>
          </p:cNvSpPr>
          <p:nvPr>
            <p:ph type="title"/>
          </p:nvPr>
        </p:nvSpPr>
        <p:spPr>
          <a:xfrm>
            <a:off x="1011239" y="601666"/>
            <a:ext cx="17710151" cy="1319211"/>
          </a:xfrm>
          <a:prstGeom prst="rect">
            <a:avLst/>
          </a:prstGeom>
        </p:spPr>
        <p:txBody>
          <a:bodyPr vert="horz" lIns="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AF04F3D6-7391-954F-A92B-1BE4BFDDA6AB}"/>
              </a:ext>
            </a:extLst>
          </p:cNvPr>
          <p:cNvSpPr>
            <a:spLocks noGrp="1"/>
          </p:cNvSpPr>
          <p:nvPr>
            <p:ph type="body" idx="1"/>
          </p:nvPr>
        </p:nvSpPr>
        <p:spPr>
          <a:xfrm>
            <a:off x="2508251" y="2439987"/>
            <a:ext cx="7620000" cy="717708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3493889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840" r:id="rId20"/>
    <p:sldLayoutId id="2147483831" r:id="rId21"/>
    <p:sldLayoutId id="2147483832" r:id="rId22"/>
    <p:sldLayoutId id="2147483833" r:id="rId23"/>
    <p:sldLayoutId id="2147483834" r:id="rId24"/>
    <p:sldLayoutId id="2147483664" r:id="rId25"/>
    <p:sldLayoutId id="2147483667" r:id="rId26"/>
    <p:sldLayoutId id="2147483668" r:id="rId27"/>
    <p:sldLayoutId id="2147483669" r:id="rId28"/>
    <p:sldLayoutId id="2147483695" r:id="rId29"/>
    <p:sldLayoutId id="2147483666" r:id="rId30"/>
    <p:sldLayoutId id="2147483671" r:id="rId31"/>
    <p:sldLayoutId id="2147483672" r:id="rId32"/>
    <p:sldLayoutId id="2147483673" r:id="rId33"/>
    <p:sldLayoutId id="2147483676" r:id="rId34"/>
    <p:sldLayoutId id="2147483689" r:id="rId35"/>
    <p:sldLayoutId id="2147483692" r:id="rId36"/>
    <p:sldLayoutId id="2147483693" r:id="rId37"/>
    <p:sldLayoutId id="2147483694" r:id="rId38"/>
    <p:sldLayoutId id="2147483663" r:id="rId39"/>
    <p:sldLayoutId id="2147483683" r:id="rId40"/>
    <p:sldLayoutId id="2147483699" r:id="rId41"/>
    <p:sldLayoutId id="2147483721" r:id="rId42"/>
    <p:sldLayoutId id="2147483722" r:id="rId43"/>
    <p:sldLayoutId id="2147483723" r:id="rId44"/>
    <p:sldLayoutId id="2147483724" r:id="rId45"/>
    <p:sldLayoutId id="2147483725" r:id="rId46"/>
    <p:sldLayoutId id="2147483726" r:id="rId47"/>
    <p:sldLayoutId id="2147483727" r:id="rId48"/>
    <p:sldLayoutId id="2147483728" r:id="rId49"/>
    <p:sldLayoutId id="2147483729" r:id="rId50"/>
    <p:sldLayoutId id="2147483730" r:id="rId51"/>
    <p:sldLayoutId id="2147483731" r:id="rId52"/>
    <p:sldLayoutId id="2147483732" r:id="rId53"/>
    <p:sldLayoutId id="2147483733" r:id="rId54"/>
  </p:sldLayoutIdLst>
  <p:hf hdr="0" ftr="0" dt="0"/>
  <p:txStyles>
    <p:titleStyle>
      <a:lvl1pPr eaLnBrk="1" hangingPunct="1">
        <a:defRPr sz="5000" b="1" i="0">
          <a:solidFill>
            <a:schemeClr val="tx1"/>
          </a:solidFill>
          <a:latin typeface="Montserrat" pitchFamily="2" charset="77"/>
          <a:ea typeface="+mj-ea"/>
          <a:cs typeface="+mj-cs"/>
        </a:defRPr>
      </a:lvl1pPr>
    </p:titleStyle>
    <p:bodyStyle>
      <a:lvl1pPr marL="0" eaLnBrk="1" hangingPunct="1">
        <a:defRPr sz="2200" b="0" i="0">
          <a:solidFill>
            <a:schemeClr val="tx1"/>
          </a:solidFill>
          <a:latin typeface="Montserrat" pitchFamily="2" charset="77"/>
          <a:ea typeface="+mn-ea"/>
          <a:cs typeface="+mn-cs"/>
        </a:defRPr>
      </a:lvl1pPr>
      <a:lvl2pPr marL="457179" eaLnBrk="1" hangingPunct="1">
        <a:defRPr sz="2200" b="0" i="0">
          <a:solidFill>
            <a:schemeClr val="tx1"/>
          </a:solidFill>
          <a:latin typeface="Montserrat" pitchFamily="2" charset="77"/>
          <a:ea typeface="+mn-ea"/>
          <a:cs typeface="+mn-cs"/>
        </a:defRPr>
      </a:lvl2pPr>
      <a:lvl3pPr marL="914357" eaLnBrk="1" hangingPunct="1">
        <a:defRPr sz="2200" b="0" i="0">
          <a:solidFill>
            <a:schemeClr val="tx1"/>
          </a:solidFill>
          <a:latin typeface="Montserrat" pitchFamily="2" charset="77"/>
          <a:ea typeface="+mn-ea"/>
          <a:cs typeface="+mn-cs"/>
        </a:defRPr>
      </a:lvl3pPr>
      <a:lvl4pPr marL="1371536" eaLnBrk="1" hangingPunct="1">
        <a:defRPr sz="2200" b="0" i="0">
          <a:solidFill>
            <a:schemeClr val="tx1"/>
          </a:solidFill>
          <a:latin typeface="Montserrat" pitchFamily="2" charset="77"/>
          <a:ea typeface="+mn-ea"/>
          <a:cs typeface="+mn-cs"/>
        </a:defRPr>
      </a:lvl4pPr>
      <a:lvl5pPr marL="1828715" eaLnBrk="1" hangingPunct="1">
        <a:defRPr sz="2200" b="0" i="0">
          <a:solidFill>
            <a:schemeClr val="tx1"/>
          </a:solidFill>
          <a:latin typeface="Montserrat" pitchFamily="2" charset="77"/>
          <a:ea typeface="+mn-ea"/>
          <a:cs typeface="+mn-cs"/>
        </a:defRPr>
      </a:lvl5pPr>
      <a:lvl6pPr marL="2285893" eaLnBrk="1" hangingPunct="1">
        <a:defRPr>
          <a:latin typeface="+mn-lt"/>
          <a:ea typeface="+mn-ea"/>
          <a:cs typeface="+mn-cs"/>
        </a:defRPr>
      </a:lvl6pPr>
      <a:lvl7pPr marL="2743072" eaLnBrk="1" hangingPunct="1">
        <a:defRPr>
          <a:latin typeface="+mn-lt"/>
          <a:ea typeface="+mn-ea"/>
          <a:cs typeface="+mn-cs"/>
        </a:defRPr>
      </a:lvl7pPr>
      <a:lvl8pPr marL="3200252" eaLnBrk="1" hangingPunct="1">
        <a:defRPr>
          <a:latin typeface="+mn-lt"/>
          <a:ea typeface="+mn-ea"/>
          <a:cs typeface="+mn-cs"/>
        </a:defRPr>
      </a:lvl8pPr>
      <a:lvl9pPr marL="3657431" eaLnBrk="1" hangingPunct="1">
        <a:defRPr>
          <a:latin typeface="+mn-lt"/>
          <a:ea typeface="+mn-ea"/>
          <a:cs typeface="+mn-cs"/>
        </a:defRPr>
      </a:lvl9pPr>
    </p:bodyStyle>
    <p:otherStyle>
      <a:lvl1pPr marL="0" eaLnBrk="1" hangingPunct="1">
        <a:defRPr>
          <a:latin typeface="+mn-lt"/>
          <a:ea typeface="+mn-ea"/>
          <a:cs typeface="+mn-cs"/>
        </a:defRPr>
      </a:lvl1pPr>
      <a:lvl2pPr marL="457179" eaLnBrk="1" hangingPunct="1">
        <a:defRPr>
          <a:latin typeface="+mn-lt"/>
          <a:ea typeface="+mn-ea"/>
          <a:cs typeface="+mn-cs"/>
        </a:defRPr>
      </a:lvl2pPr>
      <a:lvl3pPr marL="914357" eaLnBrk="1" hangingPunct="1">
        <a:defRPr>
          <a:latin typeface="+mn-lt"/>
          <a:ea typeface="+mn-ea"/>
          <a:cs typeface="+mn-cs"/>
        </a:defRPr>
      </a:lvl3pPr>
      <a:lvl4pPr marL="1371536" eaLnBrk="1" hangingPunct="1">
        <a:defRPr>
          <a:latin typeface="+mn-lt"/>
          <a:ea typeface="+mn-ea"/>
          <a:cs typeface="+mn-cs"/>
        </a:defRPr>
      </a:lvl4pPr>
      <a:lvl5pPr marL="1828715" eaLnBrk="1" hangingPunct="1">
        <a:defRPr>
          <a:latin typeface="+mn-lt"/>
          <a:ea typeface="+mn-ea"/>
          <a:cs typeface="+mn-cs"/>
        </a:defRPr>
      </a:lvl5pPr>
      <a:lvl6pPr marL="2285893" eaLnBrk="1" hangingPunct="1">
        <a:defRPr>
          <a:latin typeface="+mn-lt"/>
          <a:ea typeface="+mn-ea"/>
          <a:cs typeface="+mn-cs"/>
        </a:defRPr>
      </a:lvl6pPr>
      <a:lvl7pPr marL="2743072" eaLnBrk="1" hangingPunct="1">
        <a:defRPr>
          <a:latin typeface="+mn-lt"/>
          <a:ea typeface="+mn-ea"/>
          <a:cs typeface="+mn-cs"/>
        </a:defRPr>
      </a:lvl7pPr>
      <a:lvl8pPr marL="3200252" eaLnBrk="1" hangingPunct="1">
        <a:defRPr>
          <a:latin typeface="+mn-lt"/>
          <a:ea typeface="+mn-ea"/>
          <a:cs typeface="+mn-cs"/>
        </a:defRPr>
      </a:lvl8pPr>
      <a:lvl9pPr marL="3657431" eaLnBrk="1" hangingPunct="1">
        <a:defRPr>
          <a:latin typeface="+mn-lt"/>
          <a:ea typeface="+mn-ea"/>
          <a:cs typeface="+mn-cs"/>
        </a:defRPr>
      </a:lvl9pPr>
    </p:otherStyle>
  </p:txStyles>
  <p:extLst>
    <p:ext uri="{27BBF7A9-308A-43DC-89C8-2F10F3537804}">
      <p15:sldGuideLst xmlns:p15="http://schemas.microsoft.com/office/powerpoint/2012/main">
        <p15:guide id="1" pos="6332">
          <p15:clr>
            <a:srgbClr val="F26B43"/>
          </p15:clr>
        </p15:guide>
        <p15:guide id="2" pos="637">
          <p15:clr>
            <a:srgbClr val="F26B43"/>
          </p15:clr>
        </p15:guide>
        <p15:guide id="3" pos="12028">
          <p15:clr>
            <a:srgbClr val="F26B43"/>
          </p15:clr>
        </p15:guide>
        <p15:guide id="4" orient="horz" pos="6849">
          <p15:clr>
            <a:srgbClr val="F26B43"/>
          </p15:clr>
        </p15:guide>
        <p15:guide id="5" orient="horz" pos="938">
          <p15:clr>
            <a:srgbClr val="F26B43"/>
          </p15:clr>
        </p15:guide>
        <p15:guide id="6" pos="1628">
          <p15:clr>
            <a:srgbClr val="F26B43"/>
          </p15:clr>
        </p15:guide>
        <p15:guide id="10" orient="horz" pos="172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3B2AD391-CFBC-1318-1072-16E18C0C074F}"/>
              </a:ext>
            </a:extLst>
          </p:cNvPr>
          <p:cNvSpPr txBox="1">
            <a:spLocks/>
          </p:cNvSpPr>
          <p:nvPr/>
        </p:nvSpPr>
        <p:spPr>
          <a:xfrm>
            <a:off x="16485179" y="10551219"/>
            <a:ext cx="3435546" cy="432048"/>
          </a:xfrm>
          <a:prstGeom prst="rect">
            <a:avLst/>
          </a:prstGeom>
        </p:spPr>
        <p:txBody>
          <a:bodyPr vert="horz" lIns="91433" tIns="45717" rIns="91433" bIns="45717" rtlCol="0">
            <a:noAutofit/>
          </a:bodyPr>
          <a:lstStyle>
            <a:lvl1pPr marL="0" eaLnBrk="1" hangingPunct="1">
              <a:defRPr sz="1800" b="0" i="0">
                <a:solidFill>
                  <a:schemeClr val="tx1"/>
                </a:solidFill>
                <a:latin typeface="Montserrat" pitchFamily="2" charset="77"/>
                <a:ea typeface="+mn-ea"/>
                <a:cs typeface="+mn-cs"/>
              </a:defRPr>
            </a:lvl1pPr>
            <a:lvl2pPr marL="457200" eaLnBrk="1" hangingPunct="1">
              <a:defRPr sz="2200" b="0" i="0">
                <a:solidFill>
                  <a:schemeClr val="tx1"/>
                </a:solidFill>
                <a:latin typeface="Montserrat" pitchFamily="2" charset="77"/>
                <a:ea typeface="+mn-ea"/>
                <a:cs typeface="+mn-cs"/>
              </a:defRPr>
            </a:lvl2pPr>
            <a:lvl3pPr marL="914400" eaLnBrk="1" hangingPunct="1">
              <a:defRPr sz="2200" b="0" i="0">
                <a:solidFill>
                  <a:schemeClr val="tx1"/>
                </a:solidFill>
                <a:latin typeface="Montserrat" pitchFamily="2" charset="77"/>
                <a:ea typeface="+mn-ea"/>
                <a:cs typeface="+mn-cs"/>
              </a:defRPr>
            </a:lvl3pPr>
            <a:lvl4pPr marL="1371600" eaLnBrk="1" hangingPunct="1">
              <a:defRPr sz="2200" b="0" i="0">
                <a:solidFill>
                  <a:schemeClr val="tx1"/>
                </a:solidFill>
                <a:latin typeface="Montserrat" pitchFamily="2" charset="77"/>
                <a:ea typeface="+mn-ea"/>
                <a:cs typeface="+mn-cs"/>
              </a:defRPr>
            </a:lvl4pPr>
            <a:lvl5pPr marL="1828800" eaLnBrk="1" hangingPunct="1">
              <a:defRPr sz="1800" b="0" i="0">
                <a:solidFill>
                  <a:schemeClr val="tx1"/>
                </a:solidFill>
                <a:latin typeface="Montserrat"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1801" kern="0" dirty="0">
                <a:solidFill>
                  <a:schemeClr val="bg1"/>
                </a:solidFill>
              </a:rPr>
              <a:t>AMTSO | 3 October 2023</a:t>
            </a:r>
          </a:p>
          <a:p>
            <a:endParaRPr lang="en-US" sz="1801" kern="0" dirty="0"/>
          </a:p>
        </p:txBody>
      </p:sp>
      <p:sp>
        <p:nvSpPr>
          <p:cNvPr id="6" name="Title 5">
            <a:extLst>
              <a:ext uri="{FF2B5EF4-FFF2-40B4-BE49-F238E27FC236}">
                <a16:creationId xmlns:a16="http://schemas.microsoft.com/office/drawing/2014/main" id="{9375872E-5708-0752-8092-DC2341CA823B}"/>
              </a:ext>
            </a:extLst>
          </p:cNvPr>
          <p:cNvSpPr>
            <a:spLocks noGrp="1"/>
          </p:cNvSpPr>
          <p:nvPr>
            <p:ph type="title"/>
          </p:nvPr>
        </p:nvSpPr>
        <p:spPr>
          <a:xfrm>
            <a:off x="1034389" y="1631059"/>
            <a:ext cx="18035322" cy="6192688"/>
          </a:xfrm>
        </p:spPr>
        <p:txBody>
          <a:bodyPr>
            <a:normAutofit/>
          </a:bodyPr>
          <a:lstStyle/>
          <a:p>
            <a:pPr algn="ctr"/>
            <a:r>
              <a:rPr lang="en-US" sz="7200" dirty="0"/>
              <a:t>Preventative Security – </a:t>
            </a:r>
            <a:br>
              <a:rPr lang="en-US" sz="7200" dirty="0"/>
            </a:br>
            <a:r>
              <a:rPr lang="en-US" sz="7200" dirty="0"/>
              <a:t>Blocking at the DNS Level</a:t>
            </a:r>
          </a:p>
        </p:txBody>
      </p:sp>
      <p:sp>
        <p:nvSpPr>
          <p:cNvPr id="17" name="Title 5">
            <a:extLst>
              <a:ext uri="{FF2B5EF4-FFF2-40B4-BE49-F238E27FC236}">
                <a16:creationId xmlns:a16="http://schemas.microsoft.com/office/drawing/2014/main" id="{2449EDEF-6FE0-A685-BC50-957F0905F95C}"/>
              </a:ext>
            </a:extLst>
          </p:cNvPr>
          <p:cNvSpPr txBox="1">
            <a:spLocks/>
          </p:cNvSpPr>
          <p:nvPr/>
        </p:nvSpPr>
        <p:spPr>
          <a:xfrm>
            <a:off x="763018" y="7175675"/>
            <a:ext cx="18035322" cy="1296144"/>
          </a:xfrm>
          <a:prstGeom prst="rect">
            <a:avLst/>
          </a:prstGeom>
        </p:spPr>
        <p:txBody>
          <a:bodyPr vert="horz" lIns="0" tIns="0" rIns="0" bIns="0" rtlCol="0" anchor="ctr">
            <a:normAutofit fontScale="92500" lnSpcReduction="10000"/>
          </a:bodyPr>
          <a:lstStyle>
            <a:lvl1pPr eaLnBrk="1" hangingPunct="1">
              <a:defRPr sz="5000" b="1" i="0">
                <a:solidFill>
                  <a:srgbClr val="132741"/>
                </a:solidFill>
                <a:latin typeface="Montserrat" panose="02000505000000020004" pitchFamily="2" charset="77"/>
                <a:ea typeface="+mj-ea"/>
                <a:cs typeface="Montserrat" panose="02000505000000020004" pitchFamily="2" charset="77"/>
              </a:defRPr>
            </a:lvl1pPr>
          </a:lstStyle>
          <a:p>
            <a:pPr algn="ctr"/>
            <a:r>
              <a:rPr lang="en-US" kern="0" dirty="0"/>
              <a:t>Arnie Bjorklund</a:t>
            </a:r>
          </a:p>
          <a:p>
            <a:pPr algn="ctr"/>
            <a:r>
              <a:rPr lang="en-US" b="0" kern="0" dirty="0"/>
              <a:t>CEO, </a:t>
            </a:r>
            <a:r>
              <a:rPr lang="en-US" b="0" kern="0" dirty="0" err="1"/>
              <a:t>SecurityZones</a:t>
            </a:r>
            <a:endParaRPr lang="en-US" b="0" kern="0" dirty="0"/>
          </a:p>
        </p:txBody>
      </p:sp>
      <p:pic>
        <p:nvPicPr>
          <p:cNvPr id="18" name="Google Shape;254;p9" descr="About - Spamhaus Technology">
            <a:extLst>
              <a:ext uri="{FF2B5EF4-FFF2-40B4-BE49-F238E27FC236}">
                <a16:creationId xmlns:a16="http://schemas.microsoft.com/office/drawing/2014/main" id="{85BB1165-B9C4-597D-8DD3-F66015A8DE0B}"/>
              </a:ext>
            </a:extLst>
          </p:cNvPr>
          <p:cNvPicPr preferRelativeResize="0"/>
          <p:nvPr/>
        </p:nvPicPr>
        <p:blipFill rotWithShape="1">
          <a:blip r:embed="rId3">
            <a:alphaModFix/>
          </a:blip>
          <a:srcRect b="18665"/>
          <a:stretch/>
        </p:blipFill>
        <p:spPr>
          <a:xfrm>
            <a:off x="14396340" y="852557"/>
            <a:ext cx="4967101" cy="1557004"/>
          </a:xfrm>
          <a:prstGeom prst="rect">
            <a:avLst/>
          </a:prstGeom>
          <a:noFill/>
          <a:ln>
            <a:noFill/>
          </a:ln>
        </p:spPr>
      </p:pic>
    </p:spTree>
    <p:extLst>
      <p:ext uri="{BB962C8B-B14F-4D97-AF65-F5344CB8AC3E}">
        <p14:creationId xmlns:p14="http://schemas.microsoft.com/office/powerpoint/2010/main" val="172127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92C91-C7C2-4EDF-BB45-8C77D61E04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E8613C-7C35-B864-03B3-F58F3DF61A72}"/>
              </a:ext>
            </a:extLst>
          </p:cNvPr>
          <p:cNvSpPr>
            <a:spLocks noGrp="1"/>
          </p:cNvSpPr>
          <p:nvPr>
            <p:ph type="title"/>
          </p:nvPr>
        </p:nvSpPr>
        <p:spPr/>
        <p:txBody>
          <a:bodyPr/>
          <a:lstStyle/>
          <a:p>
            <a:r>
              <a:rPr lang="en-US" dirty="0"/>
              <a:t>Proven Success in GEANT Community</a:t>
            </a:r>
          </a:p>
        </p:txBody>
      </p:sp>
      <p:pic>
        <p:nvPicPr>
          <p:cNvPr id="8196" name="Picture 4" descr="Switch">
            <a:extLst>
              <a:ext uri="{FF2B5EF4-FFF2-40B4-BE49-F238E27FC236}">
                <a16:creationId xmlns:a16="http://schemas.microsoft.com/office/drawing/2014/main" id="{B3FB389B-300D-C71F-F9B5-8E27D79E4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3978" y="3011701"/>
            <a:ext cx="5283200" cy="15367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Sunet Drive | Karlstad University">
            <a:extLst>
              <a:ext uri="{FF2B5EF4-FFF2-40B4-BE49-F238E27FC236}">
                <a16:creationId xmlns:a16="http://schemas.microsoft.com/office/drawing/2014/main" id="{86EC674D-E8FD-1D7B-EE52-D35771582B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734" r="19614"/>
          <a:stretch>
            <a:fillRect/>
          </a:stretch>
        </p:blipFill>
        <p:spPr bwMode="auto">
          <a:xfrm>
            <a:off x="5155506" y="2123355"/>
            <a:ext cx="2592288" cy="3313391"/>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6428C4A0-7C5A-8850-1013-B320060A5C8B}"/>
              </a:ext>
            </a:extLst>
          </p:cNvPr>
          <p:cNvSpPr txBox="1">
            <a:spLocks/>
          </p:cNvSpPr>
          <p:nvPr/>
        </p:nvSpPr>
        <p:spPr>
          <a:xfrm>
            <a:off x="1065199" y="6660867"/>
            <a:ext cx="18035322" cy="779780"/>
          </a:xfrm>
          <a:prstGeom prst="rect">
            <a:avLst/>
          </a:prstGeom>
          <a:noFill/>
          <a:ln>
            <a:noFill/>
          </a:ln>
        </p:spPr>
        <p:txBody>
          <a:bodyPr spcFirstLastPara="1" vert="horz" wrap="square" lIns="0" tIns="0" rIns="0" bIns="0" rtlCol="0" anchor="ctr" anchorCtr="0">
            <a:normAutofit/>
          </a:bodyPr>
          <a:lstStyle>
            <a:lvl1pPr lvl="0" algn="l" eaLnBrk="1" hangingPunct="1">
              <a:spcBef>
                <a:spcPts val="0"/>
              </a:spcBef>
              <a:spcAft>
                <a:spcPts val="0"/>
              </a:spcAft>
              <a:buSzPts val="1400"/>
              <a:buNone/>
              <a:defRPr sz="5000" b="1" i="0">
                <a:solidFill>
                  <a:srgbClr val="13274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b="0" kern="0" dirty="0"/>
              <a:t>Universities worldwide, including:</a:t>
            </a:r>
          </a:p>
        </p:txBody>
      </p:sp>
      <p:pic>
        <p:nvPicPr>
          <p:cNvPr id="8200" name="Picture 8">
            <a:extLst>
              <a:ext uri="{FF2B5EF4-FFF2-40B4-BE49-F238E27FC236}">
                <a16:creationId xmlns:a16="http://schemas.microsoft.com/office/drawing/2014/main" id="{E198D51D-7003-A222-2DD0-88605E97DC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7213" y="8328992"/>
            <a:ext cx="6036212" cy="1132439"/>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University of Montpellier, France ...">
            <a:extLst>
              <a:ext uri="{FF2B5EF4-FFF2-40B4-BE49-F238E27FC236}">
                <a16:creationId xmlns:a16="http://schemas.microsoft.com/office/drawing/2014/main" id="{9758ACBB-9744-F583-2505-B265E1B6B1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6092" y="7907595"/>
            <a:ext cx="47498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The University of Sheffield - WUN">
            <a:extLst>
              <a:ext uri="{FF2B5EF4-FFF2-40B4-BE49-F238E27FC236}">
                <a16:creationId xmlns:a16="http://schemas.microsoft.com/office/drawing/2014/main" id="{43EDEBA9-7FDE-31C8-1176-DB836DD8F4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18921" y="7907595"/>
            <a:ext cx="51816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253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3B388-933B-C946-AA15-C3E600F8D2B4}"/>
            </a:ext>
          </a:extLst>
        </p:cNvPr>
        <p:cNvGrpSpPr/>
        <p:nvPr/>
      </p:nvGrpSpPr>
      <p:grpSpPr>
        <a:xfrm>
          <a:off x="0" y="0"/>
          <a:ext cx="0" cy="0"/>
          <a:chOff x="0" y="0"/>
          <a:chExt cx="0" cy="0"/>
        </a:xfrm>
      </p:grpSpPr>
      <p:sp>
        <p:nvSpPr>
          <p:cNvPr id="4" name="Text Placeholder 7">
            <a:extLst>
              <a:ext uri="{FF2B5EF4-FFF2-40B4-BE49-F238E27FC236}">
                <a16:creationId xmlns:a16="http://schemas.microsoft.com/office/drawing/2014/main" id="{64525038-D69D-A352-1D02-BA730463C4EC}"/>
              </a:ext>
            </a:extLst>
          </p:cNvPr>
          <p:cNvSpPr txBox="1">
            <a:spLocks/>
          </p:cNvSpPr>
          <p:nvPr/>
        </p:nvSpPr>
        <p:spPr>
          <a:xfrm>
            <a:off x="16485179" y="10551219"/>
            <a:ext cx="3435546" cy="432048"/>
          </a:xfrm>
          <a:prstGeom prst="rect">
            <a:avLst/>
          </a:prstGeom>
        </p:spPr>
        <p:txBody>
          <a:bodyPr vert="horz" lIns="91433" tIns="45717" rIns="91433" bIns="45717" rtlCol="0">
            <a:noAutofit/>
          </a:bodyPr>
          <a:lstStyle>
            <a:lvl1pPr marL="0" eaLnBrk="1" hangingPunct="1">
              <a:defRPr sz="1800" b="0" i="0">
                <a:solidFill>
                  <a:schemeClr val="tx1"/>
                </a:solidFill>
                <a:latin typeface="Montserrat" pitchFamily="2" charset="77"/>
                <a:ea typeface="+mn-ea"/>
                <a:cs typeface="+mn-cs"/>
              </a:defRPr>
            </a:lvl1pPr>
            <a:lvl2pPr marL="457200" eaLnBrk="1" hangingPunct="1">
              <a:defRPr sz="2200" b="0" i="0">
                <a:solidFill>
                  <a:schemeClr val="tx1"/>
                </a:solidFill>
                <a:latin typeface="Montserrat" pitchFamily="2" charset="77"/>
                <a:ea typeface="+mn-ea"/>
                <a:cs typeface="+mn-cs"/>
              </a:defRPr>
            </a:lvl2pPr>
            <a:lvl3pPr marL="914400" eaLnBrk="1" hangingPunct="1">
              <a:defRPr sz="2200" b="0" i="0">
                <a:solidFill>
                  <a:schemeClr val="tx1"/>
                </a:solidFill>
                <a:latin typeface="Montserrat" pitchFamily="2" charset="77"/>
                <a:ea typeface="+mn-ea"/>
                <a:cs typeface="+mn-cs"/>
              </a:defRPr>
            </a:lvl3pPr>
            <a:lvl4pPr marL="1371600" eaLnBrk="1" hangingPunct="1">
              <a:defRPr sz="2200" b="0" i="0">
                <a:solidFill>
                  <a:schemeClr val="tx1"/>
                </a:solidFill>
                <a:latin typeface="Montserrat" pitchFamily="2" charset="77"/>
                <a:ea typeface="+mn-ea"/>
                <a:cs typeface="+mn-cs"/>
              </a:defRPr>
            </a:lvl4pPr>
            <a:lvl5pPr marL="1828800" eaLnBrk="1" hangingPunct="1">
              <a:defRPr sz="1800" b="0" i="0">
                <a:solidFill>
                  <a:schemeClr val="tx1"/>
                </a:solidFill>
                <a:latin typeface="Montserrat"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1801" kern="0" dirty="0">
                <a:solidFill>
                  <a:schemeClr val="bg1"/>
                </a:solidFill>
              </a:rPr>
              <a:t>AMTSO | 3 October 2023</a:t>
            </a:r>
          </a:p>
          <a:p>
            <a:endParaRPr lang="en-US" sz="1801" kern="0" dirty="0"/>
          </a:p>
        </p:txBody>
      </p:sp>
      <p:pic>
        <p:nvPicPr>
          <p:cNvPr id="15" name="Picture 14">
            <a:extLst>
              <a:ext uri="{FF2B5EF4-FFF2-40B4-BE49-F238E27FC236}">
                <a16:creationId xmlns:a16="http://schemas.microsoft.com/office/drawing/2014/main" id="{CE1710B2-F8CE-7279-89B4-2547402D4F6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91" b="97934" l="1667" r="97576">
                        <a14:foregroundMark x1="18485" y1="40496" x2="18485" y2="40496"/>
                        <a14:foregroundMark x1="25000" y1="35124" x2="25000" y2="35124"/>
                        <a14:foregroundMark x1="26212" y1="44215" x2="26212" y2="44215"/>
                        <a14:foregroundMark x1="26818" y1="45041" x2="26818" y2="45041"/>
                        <a14:foregroundMark x1="26970" y1="45868" x2="26970" y2="45868"/>
                        <a14:foregroundMark x1="26818" y1="39669" x2="26818" y2="39669"/>
                        <a14:foregroundMark x1="26515" y1="37603" x2="26515" y2="37603"/>
                        <a14:foregroundMark x1="26212" y1="35537" x2="26212" y2="35537"/>
                        <a14:foregroundMark x1="13182" y1="13636" x2="24848" y2="18182"/>
                        <a14:foregroundMark x1="24848" y1="18182" x2="28485" y2="49174"/>
                        <a14:foregroundMark x1="28485" y1="49174" x2="52424" y2="12397"/>
                        <a14:foregroundMark x1="52424" y1="12397" x2="64394" y2="29752"/>
                        <a14:foregroundMark x1="64394" y1="29752" x2="64697" y2="39669"/>
                        <a14:foregroundMark x1="43939" y1="52066" x2="66818" y2="52479"/>
                        <a14:foregroundMark x1="66818" y1="52479" x2="84697" y2="49587"/>
                        <a14:foregroundMark x1="40909" y1="59504" x2="97576" y2="53306"/>
                        <a14:foregroundMark x1="7424" y1="30165" x2="64091" y2="83058"/>
                        <a14:foregroundMark x1="64091" y1="83058" x2="64848" y2="83058"/>
                        <a14:foregroundMark x1="9394" y1="72314" x2="30303" y2="72727"/>
                        <a14:foregroundMark x1="30303" y1="72727" x2="62273" y2="67355"/>
                        <a14:foregroundMark x1="76061" y1="40496" x2="76061" y2="40496"/>
                        <a14:foregroundMark x1="19848" y1="86364" x2="29848" y2="86777"/>
                        <a14:foregroundMark x1="19242" y1="29752" x2="19242" y2="29752"/>
                        <a14:foregroundMark x1="17727" y1="31818" x2="23485" y2="31405"/>
                        <a14:foregroundMark x1="1818" y1="24793" x2="1818" y2="64463"/>
                        <a14:foregroundMark x1="1818" y1="64463" x2="13939" y2="85537"/>
                        <a14:foregroundMark x1="13939" y1="85537" x2="16818" y2="86364"/>
                        <a14:foregroundMark x1="20909" y1="97934" x2="32424" y2="97934"/>
                        <a14:foregroundMark x1="32424" y1="97934" x2="56061" y2="92562"/>
                      </a14:backgroundRemoval>
                    </a14:imgEffect>
                  </a14:imgLayer>
                </a14:imgProps>
              </a:ext>
              <a:ext uri="{28A0092B-C50C-407E-A947-70E740481C1C}">
                <a14:useLocalDpi xmlns:a14="http://schemas.microsoft.com/office/drawing/2010/main" val="0"/>
              </a:ext>
            </a:extLst>
          </a:blip>
          <a:stretch>
            <a:fillRect/>
          </a:stretch>
        </p:blipFill>
        <p:spPr>
          <a:xfrm>
            <a:off x="1282142" y="2908421"/>
            <a:ext cx="7210055" cy="2643687"/>
          </a:xfrm>
          <a:prstGeom prst="rect">
            <a:avLst/>
          </a:prstGeom>
        </p:spPr>
      </p:pic>
      <p:pic>
        <p:nvPicPr>
          <p:cNvPr id="2" name="Picture 1" descr="Logo&#10;&#10;Description automatically generated">
            <a:extLst>
              <a:ext uri="{FF2B5EF4-FFF2-40B4-BE49-F238E27FC236}">
                <a16:creationId xmlns:a16="http://schemas.microsoft.com/office/drawing/2014/main" id="{40AE9606-DE88-0C4F-8E4A-B519F90BD1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0111" y="2466515"/>
            <a:ext cx="10577514" cy="3527498"/>
          </a:xfrm>
          <a:prstGeom prst="rect">
            <a:avLst/>
          </a:prstGeom>
        </p:spPr>
      </p:pic>
      <p:sp>
        <p:nvSpPr>
          <p:cNvPr id="6" name="Title 5">
            <a:extLst>
              <a:ext uri="{FF2B5EF4-FFF2-40B4-BE49-F238E27FC236}">
                <a16:creationId xmlns:a16="http://schemas.microsoft.com/office/drawing/2014/main" id="{BDE07DAF-B0C4-B2C2-7D40-5B38F539AE1A}"/>
              </a:ext>
            </a:extLst>
          </p:cNvPr>
          <p:cNvSpPr>
            <a:spLocks noGrp="1"/>
          </p:cNvSpPr>
          <p:nvPr>
            <p:ph type="title"/>
          </p:nvPr>
        </p:nvSpPr>
        <p:spPr>
          <a:xfrm>
            <a:off x="1034389" y="1739587"/>
            <a:ext cx="18035322" cy="779780"/>
          </a:xfrm>
        </p:spPr>
        <p:txBody>
          <a:bodyPr>
            <a:noAutofit/>
          </a:bodyPr>
          <a:lstStyle/>
          <a:p>
            <a:pPr algn="ctr"/>
            <a:r>
              <a:rPr lang="en-US" sz="6000" dirty="0"/>
              <a:t>Threat Intelligence Providers</a:t>
            </a:r>
          </a:p>
        </p:txBody>
      </p:sp>
      <p:sp>
        <p:nvSpPr>
          <p:cNvPr id="7" name="Title 5">
            <a:extLst>
              <a:ext uri="{FF2B5EF4-FFF2-40B4-BE49-F238E27FC236}">
                <a16:creationId xmlns:a16="http://schemas.microsoft.com/office/drawing/2014/main" id="{5ED1BC08-7125-3347-D43A-3AA28805544C}"/>
              </a:ext>
            </a:extLst>
          </p:cNvPr>
          <p:cNvSpPr txBox="1">
            <a:spLocks/>
          </p:cNvSpPr>
          <p:nvPr/>
        </p:nvSpPr>
        <p:spPr>
          <a:xfrm>
            <a:off x="1034389" y="5654675"/>
            <a:ext cx="17779732" cy="3188160"/>
          </a:xfrm>
          <a:prstGeom prst="rect">
            <a:avLst/>
          </a:prstGeom>
        </p:spPr>
        <p:txBody>
          <a:bodyPr vert="horz" lIns="0" tIns="0" rIns="0" bIns="0" rtlCol="0" anchor="ctr">
            <a:normAutofit fontScale="90000"/>
          </a:bodyPr>
          <a:lstStyle>
            <a:lvl1pPr eaLnBrk="1" hangingPunct="1">
              <a:defRPr sz="5000" b="1" i="0">
                <a:solidFill>
                  <a:srgbClr val="132741"/>
                </a:solidFill>
                <a:latin typeface="Montserrat" panose="02000505000000020004" pitchFamily="2" charset="77"/>
                <a:ea typeface="+mj-ea"/>
                <a:cs typeface="Montserrat" panose="02000505000000020004" pitchFamily="2" charset="77"/>
              </a:defRPr>
            </a:lvl1pPr>
          </a:lstStyle>
          <a:p>
            <a:pPr marL="685800" indent="-685800" algn="ctr">
              <a:buFont typeface="Arial" panose="020B0604020202020204" pitchFamily="34" charset="0"/>
              <a:buChar char="•"/>
            </a:pPr>
            <a:r>
              <a:rPr lang="en-US" b="0" kern="0" dirty="0"/>
              <a:t>Leading Independent Security Research Organizations</a:t>
            </a:r>
          </a:p>
          <a:p>
            <a:pPr marL="685800" indent="-685800" algn="ctr">
              <a:buFont typeface="Arial" panose="020B0604020202020204" pitchFamily="34" charset="0"/>
              <a:buChar char="•"/>
            </a:pPr>
            <a:r>
              <a:rPr lang="en-US" b="0" kern="0" dirty="0"/>
              <a:t>20+ Years Experience</a:t>
            </a:r>
          </a:p>
          <a:p>
            <a:pPr marL="685800" indent="-685800" algn="ctr">
              <a:buFont typeface="Arial" panose="020B0604020202020204" pitchFamily="34" charset="0"/>
              <a:buChar char="•"/>
            </a:pPr>
            <a:r>
              <a:rPr lang="en-US" b="0" kern="0" dirty="0"/>
              <a:t>Key members of internet ecosystems</a:t>
            </a:r>
          </a:p>
          <a:p>
            <a:pPr marL="685800" indent="-685800" algn="ctr">
              <a:buFont typeface="Arial" panose="020B0604020202020204" pitchFamily="34" charset="0"/>
              <a:buChar char="•"/>
            </a:pPr>
            <a:r>
              <a:rPr lang="en-US" b="0" kern="0" dirty="0"/>
              <a:t>Providers of IP / Domain Blocklists </a:t>
            </a:r>
          </a:p>
        </p:txBody>
      </p:sp>
    </p:spTree>
    <p:extLst>
      <p:ext uri="{BB962C8B-B14F-4D97-AF65-F5344CB8AC3E}">
        <p14:creationId xmlns:p14="http://schemas.microsoft.com/office/powerpoint/2010/main" val="2806321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a:extLst>
            <a:ext uri="{FF2B5EF4-FFF2-40B4-BE49-F238E27FC236}">
              <a16:creationId xmlns:a16="http://schemas.microsoft.com/office/drawing/2014/main" id="{3E809280-CD45-7AF4-6157-68E5D1CBBF3D}"/>
            </a:ext>
          </a:extLst>
        </p:cNvPr>
        <p:cNvGrpSpPr/>
        <p:nvPr/>
      </p:nvGrpSpPr>
      <p:grpSpPr>
        <a:xfrm>
          <a:off x="0" y="0"/>
          <a:ext cx="0" cy="0"/>
          <a:chOff x="0" y="0"/>
          <a:chExt cx="0" cy="0"/>
        </a:xfrm>
      </p:grpSpPr>
      <p:sp>
        <p:nvSpPr>
          <p:cNvPr id="205" name="Google Shape;205;p5">
            <a:extLst>
              <a:ext uri="{FF2B5EF4-FFF2-40B4-BE49-F238E27FC236}">
                <a16:creationId xmlns:a16="http://schemas.microsoft.com/office/drawing/2014/main" id="{F6C1A9B9-12A0-5576-BD82-DF99CD1D73E0}"/>
              </a:ext>
            </a:extLst>
          </p:cNvPr>
          <p:cNvSpPr txBox="1">
            <a:spLocks noGrp="1"/>
          </p:cNvSpPr>
          <p:nvPr>
            <p:ph type="title"/>
          </p:nvPr>
        </p:nvSpPr>
        <p:spPr>
          <a:xfrm>
            <a:off x="1034388" y="864757"/>
            <a:ext cx="18035322" cy="779780"/>
          </a:xfrm>
          <a:prstGeom prst="rect">
            <a:avLst/>
          </a:prstGeom>
          <a:noFill/>
          <a:ln>
            <a:noFill/>
          </a:ln>
        </p:spPr>
        <p:txBody>
          <a:bodyPr spcFirstLastPara="1" wrap="square" lIns="0" tIns="0" rIns="0" bIns="0" anchor="ctr" anchorCtr="0">
            <a:normAutofit/>
          </a:bodyPr>
          <a:lstStyle/>
          <a:p>
            <a:pPr marL="0" lvl="0" indent="0" algn="l" rtl="0">
              <a:spcBef>
                <a:spcPts val="0"/>
              </a:spcBef>
              <a:spcAft>
                <a:spcPts val="0"/>
              </a:spcAft>
              <a:buNone/>
            </a:pPr>
            <a:r>
              <a:rPr lang="en-GB" dirty="0"/>
              <a:t>How does DNS Firewall work?</a:t>
            </a:r>
            <a:endParaRPr dirty="0"/>
          </a:p>
        </p:txBody>
      </p:sp>
      <p:pic>
        <p:nvPicPr>
          <p:cNvPr id="3" name="Picture 2">
            <a:extLst>
              <a:ext uri="{FF2B5EF4-FFF2-40B4-BE49-F238E27FC236}">
                <a16:creationId xmlns:a16="http://schemas.microsoft.com/office/drawing/2014/main" id="{E5A469F9-7631-B9B2-C512-215259F30658}"/>
              </a:ext>
            </a:extLst>
          </p:cNvPr>
          <p:cNvPicPr>
            <a:picLocks noChangeAspect="1"/>
          </p:cNvPicPr>
          <p:nvPr/>
        </p:nvPicPr>
        <p:blipFill>
          <a:blip r:embed="rId3">
            <a:extLst>
              <a:ext uri="{28A0092B-C50C-407E-A947-70E740481C1C}">
                <a14:useLocalDpi xmlns:a14="http://schemas.microsoft.com/office/drawing/2010/main" val="0"/>
              </a:ext>
            </a:extLst>
          </a:blip>
          <a:srcRect l="3373"/>
          <a:stretch>
            <a:fillRect/>
          </a:stretch>
        </p:blipFill>
        <p:spPr>
          <a:xfrm>
            <a:off x="1057247" y="1838251"/>
            <a:ext cx="14439375" cy="8405680"/>
          </a:xfrm>
          <a:prstGeom prst="rect">
            <a:avLst/>
          </a:prstGeom>
        </p:spPr>
      </p:pic>
      <p:sp>
        <p:nvSpPr>
          <p:cNvPr id="5" name="Google Shape;209;p5">
            <a:extLst>
              <a:ext uri="{FF2B5EF4-FFF2-40B4-BE49-F238E27FC236}">
                <a16:creationId xmlns:a16="http://schemas.microsoft.com/office/drawing/2014/main" id="{74376A9B-8181-E341-F225-AF7751A8661C}"/>
              </a:ext>
            </a:extLst>
          </p:cNvPr>
          <p:cNvSpPr/>
          <p:nvPr/>
        </p:nvSpPr>
        <p:spPr>
          <a:xfrm>
            <a:off x="15158422" y="2342307"/>
            <a:ext cx="3888431" cy="5613804"/>
          </a:xfrm>
          <a:prstGeom prst="rect">
            <a:avLst/>
          </a:prstGeom>
          <a:noFill/>
          <a:ln>
            <a:noFill/>
          </a:ln>
        </p:spPr>
        <p:txBody>
          <a:bodyPr spcFirstLastPara="1" wrap="square" lIns="91425" tIns="45700" rIns="91425" bIns="45700" anchor="t" anchorCtr="0">
            <a:spAutoFit/>
          </a:bodyPr>
          <a:lstStyle/>
          <a:p>
            <a:pPr marL="514350" marR="0" lvl="0" indent="-514350" algn="l" rtl="0">
              <a:lnSpc>
                <a:spcPct val="112000"/>
              </a:lnSpc>
              <a:spcBef>
                <a:spcPts val="0"/>
              </a:spcBef>
              <a:spcAft>
                <a:spcPts val="0"/>
              </a:spcAft>
              <a:buClr>
                <a:schemeClr val="dk1"/>
              </a:buClr>
              <a:buSzPts val="2000"/>
              <a:buFont typeface="Arial Black"/>
              <a:buAutoNum type="arabicPeriod"/>
            </a:pPr>
            <a:r>
              <a:rPr lang="en-GB" sz="2000" dirty="0">
                <a:solidFill>
                  <a:schemeClr val="dk1"/>
                </a:solidFill>
                <a:latin typeface="Montserrat"/>
                <a:ea typeface="Montserrat"/>
                <a:cs typeface="Montserrat"/>
                <a:sym typeface="Montserrat"/>
              </a:rPr>
              <a:t>User clicks on a URL link and queries the local DNS resolver;</a:t>
            </a:r>
            <a:endParaRPr dirty="0"/>
          </a:p>
          <a:p>
            <a:pPr marL="514350" marR="0" lvl="0" indent="-514350" algn="l" rtl="0">
              <a:spcBef>
                <a:spcPts val="1200"/>
              </a:spcBef>
              <a:spcAft>
                <a:spcPts val="0"/>
              </a:spcAft>
              <a:buClr>
                <a:schemeClr val="dk1"/>
              </a:buClr>
              <a:buSzPts val="2000"/>
              <a:buFont typeface="Arial Black"/>
              <a:buAutoNum type="arabicPeriod"/>
            </a:pPr>
            <a:r>
              <a:rPr lang="en-GB" sz="2000" dirty="0">
                <a:solidFill>
                  <a:schemeClr val="dk1"/>
                </a:solidFill>
                <a:latin typeface="Montserrat"/>
                <a:ea typeface="Montserrat"/>
                <a:cs typeface="Montserrat"/>
                <a:sym typeface="Montserrat"/>
              </a:rPr>
              <a:t>The DNS resolver checks against the DNS Firewall Threat Feeds;</a:t>
            </a:r>
            <a:endParaRPr dirty="0"/>
          </a:p>
          <a:p>
            <a:pPr marL="514350" marR="0" lvl="0" indent="-514350" algn="l" rtl="0">
              <a:lnSpc>
                <a:spcPct val="112000"/>
              </a:lnSpc>
              <a:spcBef>
                <a:spcPts val="2400"/>
              </a:spcBef>
              <a:spcAft>
                <a:spcPts val="0"/>
              </a:spcAft>
              <a:buClr>
                <a:schemeClr val="dk1"/>
              </a:buClr>
              <a:buSzPts val="2000"/>
              <a:buFont typeface="Arial Black"/>
              <a:buAutoNum type="arabicPeriod"/>
            </a:pPr>
            <a:r>
              <a:rPr lang="en-GB" sz="2000" dirty="0">
                <a:solidFill>
                  <a:schemeClr val="dk1"/>
                </a:solidFill>
                <a:latin typeface="Montserrat"/>
                <a:ea typeface="Montserrat"/>
                <a:cs typeface="Montserrat"/>
                <a:sym typeface="Montserrat"/>
              </a:rPr>
              <a:t>A)  If the domain is listed in one of the data feeds, the resolution of that link is blocked / redirected. </a:t>
            </a:r>
            <a:br>
              <a:rPr lang="en-GB" sz="2000" dirty="0">
                <a:solidFill>
                  <a:schemeClr val="dk1"/>
                </a:solidFill>
                <a:latin typeface="Montserrat"/>
                <a:ea typeface="Montserrat"/>
                <a:cs typeface="Montserrat"/>
                <a:sym typeface="Montserrat"/>
              </a:rPr>
            </a:br>
            <a:br>
              <a:rPr lang="en-GB" sz="2000" dirty="0">
                <a:solidFill>
                  <a:schemeClr val="dk1"/>
                </a:solidFill>
                <a:latin typeface="Montserrat"/>
                <a:ea typeface="Montserrat"/>
                <a:cs typeface="Montserrat"/>
                <a:sym typeface="Montserrat"/>
              </a:rPr>
            </a:br>
            <a:r>
              <a:rPr lang="en-GB" sz="2000" dirty="0">
                <a:solidFill>
                  <a:schemeClr val="dk1"/>
                </a:solidFill>
                <a:latin typeface="Montserrat"/>
                <a:ea typeface="Montserrat"/>
                <a:cs typeface="Montserrat"/>
                <a:sym typeface="Montserrat"/>
              </a:rPr>
              <a:t>B)  If it is not listed, the user can access the link destination.</a:t>
            </a:r>
            <a:endParaRPr dirty="0"/>
          </a:p>
        </p:txBody>
      </p:sp>
    </p:spTree>
    <p:extLst>
      <p:ext uri="{BB962C8B-B14F-4D97-AF65-F5344CB8AC3E}">
        <p14:creationId xmlns:p14="http://schemas.microsoft.com/office/powerpoint/2010/main" val="3487035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4DE36-D296-6547-A4F6-BE402FBD5576}"/>
              </a:ext>
            </a:extLst>
          </p:cNvPr>
          <p:cNvSpPr>
            <a:spLocks noGrp="1"/>
          </p:cNvSpPr>
          <p:nvPr>
            <p:ph type="title"/>
          </p:nvPr>
        </p:nvSpPr>
        <p:spPr/>
        <p:txBody>
          <a:bodyPr/>
          <a:lstStyle/>
          <a:p>
            <a:r>
              <a:rPr lang="en-US" dirty="0"/>
              <a:t>How the datasets are created</a:t>
            </a:r>
          </a:p>
        </p:txBody>
      </p:sp>
      <p:sp>
        <p:nvSpPr>
          <p:cNvPr id="56" name="TEAM…">
            <a:extLst>
              <a:ext uri="{FF2B5EF4-FFF2-40B4-BE49-F238E27FC236}">
                <a16:creationId xmlns:a16="http://schemas.microsoft.com/office/drawing/2014/main" id="{423C3472-FCC5-7D4B-9170-A0DC57CC9B03}"/>
              </a:ext>
            </a:extLst>
          </p:cNvPr>
          <p:cNvSpPr txBox="1"/>
          <p:nvPr/>
        </p:nvSpPr>
        <p:spPr>
          <a:xfrm>
            <a:off x="6121071" y="2965301"/>
            <a:ext cx="3949089" cy="7107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defRPr sz="4800">
                <a:solidFill>
                  <a:srgbClr val="535353"/>
                </a:solidFill>
              </a:defRPr>
            </a:pPr>
            <a:r>
              <a:rPr lang="en-GB" sz="2309" dirty="0">
                <a:solidFill>
                  <a:srgbClr val="142741"/>
                </a:solidFill>
                <a:latin typeface="Montserrat" pitchFamily="2" charset="77"/>
              </a:rPr>
              <a:t>Machine </a:t>
            </a:r>
          </a:p>
          <a:p>
            <a:pPr>
              <a:defRPr sz="4800">
                <a:solidFill>
                  <a:srgbClr val="535353"/>
                </a:solidFill>
              </a:defRPr>
            </a:pPr>
            <a:r>
              <a:rPr lang="en-GB" sz="2309" dirty="0">
                <a:solidFill>
                  <a:srgbClr val="142741"/>
                </a:solidFill>
                <a:latin typeface="Montserrat" pitchFamily="2" charset="77"/>
              </a:rPr>
              <a:t>Learning</a:t>
            </a:r>
            <a:endParaRPr sz="2309" dirty="0">
              <a:solidFill>
                <a:srgbClr val="142741"/>
              </a:solidFill>
              <a:latin typeface="Montserrat" pitchFamily="2" charset="77"/>
            </a:endParaRPr>
          </a:p>
        </p:txBody>
      </p:sp>
      <p:sp>
        <p:nvSpPr>
          <p:cNvPr id="57" name="TEAM…">
            <a:extLst>
              <a:ext uri="{FF2B5EF4-FFF2-40B4-BE49-F238E27FC236}">
                <a16:creationId xmlns:a16="http://schemas.microsoft.com/office/drawing/2014/main" id="{10716871-2125-3647-B47F-70935FD1C045}"/>
              </a:ext>
            </a:extLst>
          </p:cNvPr>
          <p:cNvSpPr txBox="1"/>
          <p:nvPr/>
        </p:nvSpPr>
        <p:spPr>
          <a:xfrm>
            <a:off x="6040661" y="5067380"/>
            <a:ext cx="3949089" cy="7107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defRPr sz="4800">
                <a:solidFill>
                  <a:srgbClr val="535353"/>
                </a:solidFill>
              </a:defRPr>
            </a:pPr>
            <a:r>
              <a:rPr lang="en-GB" sz="2309" dirty="0">
                <a:solidFill>
                  <a:srgbClr val="142741"/>
                </a:solidFill>
                <a:latin typeface="Montserrat" pitchFamily="2" charset="77"/>
              </a:rPr>
              <a:t>Manual </a:t>
            </a:r>
          </a:p>
          <a:p>
            <a:pPr>
              <a:defRPr sz="4800">
                <a:solidFill>
                  <a:srgbClr val="535353"/>
                </a:solidFill>
              </a:defRPr>
            </a:pPr>
            <a:r>
              <a:rPr lang="en-GB" sz="2309" dirty="0">
                <a:solidFill>
                  <a:srgbClr val="142741"/>
                </a:solidFill>
                <a:latin typeface="Montserrat" pitchFamily="2" charset="77"/>
              </a:rPr>
              <a:t>Investigations</a:t>
            </a:r>
            <a:endParaRPr sz="2309" dirty="0">
              <a:solidFill>
                <a:srgbClr val="142741"/>
              </a:solidFill>
              <a:latin typeface="Montserrat" pitchFamily="2" charset="77"/>
            </a:endParaRPr>
          </a:p>
        </p:txBody>
      </p:sp>
      <p:sp>
        <p:nvSpPr>
          <p:cNvPr id="97" name="Team">
            <a:extLst>
              <a:ext uri="{FF2B5EF4-FFF2-40B4-BE49-F238E27FC236}">
                <a16:creationId xmlns:a16="http://schemas.microsoft.com/office/drawing/2014/main" id="{AA03B79B-C44F-4242-8983-22C00B0F12BD}"/>
              </a:ext>
            </a:extLst>
          </p:cNvPr>
          <p:cNvSpPr>
            <a:spLocks noChangeAspect="1"/>
          </p:cNvSpPr>
          <p:nvPr/>
        </p:nvSpPr>
        <p:spPr>
          <a:xfrm>
            <a:off x="4436270" y="2806092"/>
            <a:ext cx="1429559" cy="1429559"/>
          </a:xfrm>
          <a:prstGeom prst="ellipse">
            <a:avLst/>
          </a:prstGeom>
          <a:solidFill>
            <a:schemeClr val="tx1"/>
          </a:solidFill>
          <a:ln w="88900">
            <a:solidFill>
              <a:schemeClr val="tx1"/>
            </a:solidFill>
          </a:ln>
          <a:effectLst>
            <a:outerShdw blurRad="12700" dist="127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093" tIns="38093" rIns="38093" bIns="38093" anchor="ctr"/>
          <a:lstStyle/>
          <a:p>
            <a:endParaRPr sz="1801" dirty="0"/>
          </a:p>
        </p:txBody>
      </p:sp>
      <p:grpSp>
        <p:nvGrpSpPr>
          <p:cNvPr id="145" name="Group 144">
            <a:extLst>
              <a:ext uri="{FF2B5EF4-FFF2-40B4-BE49-F238E27FC236}">
                <a16:creationId xmlns:a16="http://schemas.microsoft.com/office/drawing/2014/main" id="{D2EBE06D-16B0-044E-8A6E-D7FDB40D11F0}"/>
              </a:ext>
            </a:extLst>
          </p:cNvPr>
          <p:cNvGrpSpPr/>
          <p:nvPr/>
        </p:nvGrpSpPr>
        <p:grpSpPr>
          <a:xfrm>
            <a:off x="9091303" y="2457069"/>
            <a:ext cx="6103599" cy="5931231"/>
            <a:chOff x="11340947" y="1031905"/>
            <a:chExt cx="6104026" cy="5931647"/>
          </a:xfrm>
        </p:grpSpPr>
        <p:grpSp>
          <p:nvGrpSpPr>
            <p:cNvPr id="23" name="Group 22">
              <a:extLst>
                <a:ext uri="{FF2B5EF4-FFF2-40B4-BE49-F238E27FC236}">
                  <a16:creationId xmlns:a16="http://schemas.microsoft.com/office/drawing/2014/main" id="{F9BE310D-D869-D74F-8B57-823110B5938E}"/>
                </a:ext>
              </a:extLst>
            </p:cNvPr>
            <p:cNvGrpSpPr/>
            <p:nvPr/>
          </p:nvGrpSpPr>
          <p:grpSpPr>
            <a:xfrm>
              <a:off x="11346387" y="1031905"/>
              <a:ext cx="6090734" cy="1189503"/>
              <a:chOff x="10418662" y="1375879"/>
              <a:chExt cx="6090734" cy="1189503"/>
            </a:xfrm>
          </p:grpSpPr>
          <p:sp>
            <p:nvSpPr>
              <p:cNvPr id="53" name="TextBox 52">
                <a:extLst>
                  <a:ext uri="{FF2B5EF4-FFF2-40B4-BE49-F238E27FC236}">
                    <a16:creationId xmlns:a16="http://schemas.microsoft.com/office/drawing/2014/main" id="{D38E6627-1D1E-A543-9B2C-5BC3D3777687}"/>
                  </a:ext>
                </a:extLst>
              </p:cNvPr>
              <p:cNvSpPr txBox="1"/>
              <p:nvPr/>
            </p:nvSpPr>
            <p:spPr>
              <a:xfrm>
                <a:off x="10532789" y="1777690"/>
                <a:ext cx="5976607" cy="7876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093" tIns="38093" rIns="38093" bIns="38093" numCol="1" spcCol="38100" rtlCol="0" anchor="ctr">
                <a:spAutoFit/>
              </a:bodyPr>
              <a:lstStyle/>
              <a:p>
                <a:pPr defTabSz="825461" hangingPunct="0"/>
                <a:r>
                  <a:rPr lang="en-US" sz="2309" dirty="0">
                    <a:latin typeface="Montserrat" pitchFamily="2" charset="77"/>
                    <a:sym typeface="Helvetica"/>
                  </a:rPr>
                  <a:t>3 million </a:t>
                </a:r>
                <a:r>
                  <a:rPr lang="en-US" sz="2309" dirty="0">
                    <a:latin typeface="Montserrat" pitchFamily="2" charset="77"/>
                  </a:rPr>
                  <a:t>domains assessed &amp; 18,000 malware samples processed every day</a:t>
                </a:r>
              </a:p>
            </p:txBody>
          </p:sp>
          <p:sp>
            <p:nvSpPr>
              <p:cNvPr id="19" name="TextBox 18">
                <a:extLst>
                  <a:ext uri="{FF2B5EF4-FFF2-40B4-BE49-F238E27FC236}">
                    <a16:creationId xmlns:a16="http://schemas.microsoft.com/office/drawing/2014/main" id="{59B9EAAC-1DE8-AE45-8084-8EC9F2FBE7A0}"/>
                  </a:ext>
                </a:extLst>
              </p:cNvPr>
              <p:cNvSpPr txBox="1"/>
              <p:nvPr/>
            </p:nvSpPr>
            <p:spPr>
              <a:xfrm>
                <a:off x="10418662" y="1375879"/>
                <a:ext cx="1399840" cy="498313"/>
              </a:xfrm>
              <a:prstGeom prst="rect">
                <a:avLst/>
              </a:prstGeom>
              <a:noFill/>
            </p:spPr>
            <p:txBody>
              <a:bodyPr wrap="none" rtlCol="0">
                <a:spAutoFit/>
              </a:bodyPr>
              <a:lstStyle/>
              <a:p>
                <a:r>
                  <a:rPr lang="en-US" sz="2638" b="1" dirty="0">
                    <a:solidFill>
                      <a:schemeClr val="accent1"/>
                    </a:solidFill>
                    <a:latin typeface="Montserrat" pitchFamily="2" charset="77"/>
                  </a:rPr>
                  <a:t>TRACK</a:t>
                </a:r>
              </a:p>
            </p:txBody>
          </p:sp>
        </p:grpSp>
        <p:grpSp>
          <p:nvGrpSpPr>
            <p:cNvPr id="100" name="Group 99">
              <a:extLst>
                <a:ext uri="{FF2B5EF4-FFF2-40B4-BE49-F238E27FC236}">
                  <a16:creationId xmlns:a16="http://schemas.microsoft.com/office/drawing/2014/main" id="{1372844C-1A37-8840-ADE5-4C0BB98DA426}"/>
                </a:ext>
              </a:extLst>
            </p:cNvPr>
            <p:cNvGrpSpPr/>
            <p:nvPr/>
          </p:nvGrpSpPr>
          <p:grpSpPr>
            <a:xfrm>
              <a:off x="11389165" y="2303222"/>
              <a:ext cx="5149825" cy="1220111"/>
              <a:chOff x="10482397" y="2477557"/>
              <a:chExt cx="5149825" cy="1220111"/>
            </a:xfrm>
          </p:grpSpPr>
          <p:sp>
            <p:nvSpPr>
              <p:cNvPr id="50" name="TextBox 49">
                <a:extLst>
                  <a:ext uri="{FF2B5EF4-FFF2-40B4-BE49-F238E27FC236}">
                    <a16:creationId xmlns:a16="http://schemas.microsoft.com/office/drawing/2014/main" id="{5EFF4D69-E2E5-8142-8656-9BF93C74ADB5}"/>
                  </a:ext>
                </a:extLst>
              </p:cNvPr>
              <p:cNvSpPr txBox="1"/>
              <p:nvPr/>
            </p:nvSpPr>
            <p:spPr>
              <a:xfrm>
                <a:off x="10597954" y="2909976"/>
                <a:ext cx="5034268" cy="7876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093" tIns="38093" rIns="38093" bIns="38093"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solidFill>
                      <a:schemeClr val="tx1">
                        <a:lumMod val="50000"/>
                        <a:lumOff val="50000"/>
                      </a:schemeClr>
                    </a:solidFill>
                    <a:latin typeface="Avenir Next" panose="020B0503020202020204" pitchFamily="34" charset="0"/>
                  </a:defRPr>
                </a:lvl1pPr>
              </a:lstStyle>
              <a:p>
                <a:pPr algn="l"/>
                <a:r>
                  <a:rPr lang="en-US" sz="2309" dirty="0">
                    <a:solidFill>
                      <a:schemeClr val="tx1"/>
                    </a:solidFill>
                    <a:latin typeface="Montserrat" pitchFamily="2" charset="77"/>
                  </a:rPr>
                  <a:t>13.4 billion SMTP connections analyzed daily</a:t>
                </a:r>
              </a:p>
            </p:txBody>
          </p:sp>
          <p:sp>
            <p:nvSpPr>
              <p:cNvPr id="99" name="TextBox 98">
                <a:extLst>
                  <a:ext uri="{FF2B5EF4-FFF2-40B4-BE49-F238E27FC236}">
                    <a16:creationId xmlns:a16="http://schemas.microsoft.com/office/drawing/2014/main" id="{D742573B-D224-034B-B81D-034620F11148}"/>
                  </a:ext>
                </a:extLst>
              </p:cNvPr>
              <p:cNvSpPr txBox="1"/>
              <p:nvPr/>
            </p:nvSpPr>
            <p:spPr>
              <a:xfrm>
                <a:off x="10482397" y="2477557"/>
                <a:ext cx="1855125" cy="498313"/>
              </a:xfrm>
              <a:prstGeom prst="rect">
                <a:avLst/>
              </a:prstGeom>
              <a:noFill/>
            </p:spPr>
            <p:txBody>
              <a:bodyPr wrap="none" rtlCol="0">
                <a:spAutoFit/>
              </a:bodyPr>
              <a:lstStyle/>
              <a:p>
                <a:r>
                  <a:rPr lang="en-US" sz="2638" b="1" dirty="0">
                    <a:solidFill>
                      <a:schemeClr val="accent1"/>
                    </a:solidFill>
                    <a:latin typeface="Montserrat" pitchFamily="2" charset="77"/>
                  </a:rPr>
                  <a:t>ANALYSE</a:t>
                </a:r>
              </a:p>
            </p:txBody>
          </p:sp>
        </p:grpSp>
        <p:grpSp>
          <p:nvGrpSpPr>
            <p:cNvPr id="106" name="Group 105">
              <a:extLst>
                <a:ext uri="{FF2B5EF4-FFF2-40B4-BE49-F238E27FC236}">
                  <a16:creationId xmlns:a16="http://schemas.microsoft.com/office/drawing/2014/main" id="{1F840E2C-B0D8-A845-AA3B-7E96946DE5D4}"/>
                </a:ext>
              </a:extLst>
            </p:cNvPr>
            <p:cNvGrpSpPr/>
            <p:nvPr/>
          </p:nvGrpSpPr>
          <p:grpSpPr>
            <a:xfrm>
              <a:off x="11381234" y="3570172"/>
              <a:ext cx="6063739" cy="1238364"/>
              <a:chOff x="10517131" y="3579081"/>
              <a:chExt cx="6063739" cy="1238364"/>
            </a:xfrm>
          </p:grpSpPr>
          <p:sp>
            <p:nvSpPr>
              <p:cNvPr id="63" name="TextBox 62">
                <a:extLst>
                  <a:ext uri="{FF2B5EF4-FFF2-40B4-BE49-F238E27FC236}">
                    <a16:creationId xmlns:a16="http://schemas.microsoft.com/office/drawing/2014/main" id="{CDCDF7C3-6859-4C49-81BD-468A54F57FFA}"/>
                  </a:ext>
                </a:extLst>
              </p:cNvPr>
              <p:cNvSpPr txBox="1"/>
              <p:nvPr/>
            </p:nvSpPr>
            <p:spPr>
              <a:xfrm>
                <a:off x="10604263" y="4029753"/>
                <a:ext cx="5976607" cy="7876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093" tIns="38093" rIns="38093" bIns="38093"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solidFill>
                      <a:schemeClr val="tx1">
                        <a:lumMod val="50000"/>
                        <a:lumOff val="50000"/>
                      </a:schemeClr>
                    </a:solidFill>
                    <a:latin typeface="Avenir Next" panose="020B0503020202020204" pitchFamily="34" charset="0"/>
                  </a:defRPr>
                </a:lvl1pPr>
              </a:lstStyle>
              <a:p>
                <a:pPr algn="l"/>
                <a:r>
                  <a:rPr lang="en-US" sz="2309" dirty="0">
                    <a:solidFill>
                      <a:schemeClr val="tx1"/>
                    </a:solidFill>
                    <a:latin typeface="Montserrat" pitchFamily="2" charset="77"/>
                  </a:rPr>
                  <a:t>100’s of heuristics are used to identify the safe from the potentially malicious</a:t>
                </a:r>
              </a:p>
            </p:txBody>
          </p:sp>
          <p:sp>
            <p:nvSpPr>
              <p:cNvPr id="101" name="TextBox 100">
                <a:extLst>
                  <a:ext uri="{FF2B5EF4-FFF2-40B4-BE49-F238E27FC236}">
                    <a16:creationId xmlns:a16="http://schemas.microsoft.com/office/drawing/2014/main" id="{9AA3ABB6-AF07-5843-8993-82C892273B61}"/>
                  </a:ext>
                </a:extLst>
              </p:cNvPr>
              <p:cNvSpPr txBox="1"/>
              <p:nvPr/>
            </p:nvSpPr>
            <p:spPr>
              <a:xfrm>
                <a:off x="10517131" y="3579081"/>
                <a:ext cx="1411063" cy="498313"/>
              </a:xfrm>
              <a:prstGeom prst="rect">
                <a:avLst/>
              </a:prstGeom>
              <a:noFill/>
            </p:spPr>
            <p:txBody>
              <a:bodyPr wrap="none" rtlCol="0">
                <a:spAutoFit/>
              </a:bodyPr>
              <a:lstStyle>
                <a:defPPr>
                  <a:defRPr lang="en-US"/>
                </a:defPPr>
                <a:lvl1pPr marL="457200" indent="-457200">
                  <a:buFont typeface="Courier New" panose="02070309020205020404" pitchFamily="49" charset="0"/>
                  <a:buChar char="o"/>
                  <a:defRPr sz="2600" b="1">
                    <a:solidFill>
                      <a:schemeClr val="accent1"/>
                    </a:solidFill>
                    <a:latin typeface="Montserrat" pitchFamily="2" charset="77"/>
                  </a:defRPr>
                </a:lvl1pPr>
              </a:lstStyle>
              <a:p>
                <a:pPr marL="0" indent="0">
                  <a:buNone/>
                </a:pPr>
                <a:r>
                  <a:rPr lang="en-US" sz="2638" dirty="0"/>
                  <a:t>SCORE</a:t>
                </a:r>
              </a:p>
            </p:txBody>
          </p:sp>
        </p:grpSp>
        <p:grpSp>
          <p:nvGrpSpPr>
            <p:cNvPr id="105" name="Group 104">
              <a:extLst>
                <a:ext uri="{FF2B5EF4-FFF2-40B4-BE49-F238E27FC236}">
                  <a16:creationId xmlns:a16="http://schemas.microsoft.com/office/drawing/2014/main" id="{FE475C9B-8115-064C-BC82-254D1F0AE009}"/>
                </a:ext>
              </a:extLst>
            </p:cNvPr>
            <p:cNvGrpSpPr/>
            <p:nvPr/>
          </p:nvGrpSpPr>
          <p:grpSpPr>
            <a:xfrm>
              <a:off x="11372343" y="4793193"/>
              <a:ext cx="5774850" cy="896124"/>
              <a:chOff x="10444618" y="4644872"/>
              <a:chExt cx="5774850" cy="896124"/>
            </a:xfrm>
          </p:grpSpPr>
          <p:sp>
            <p:nvSpPr>
              <p:cNvPr id="48" name="TextBox 47">
                <a:extLst>
                  <a:ext uri="{FF2B5EF4-FFF2-40B4-BE49-F238E27FC236}">
                    <a16:creationId xmlns:a16="http://schemas.microsoft.com/office/drawing/2014/main" id="{9ED69C75-575A-5949-8CF9-D39D1398C97C}"/>
                  </a:ext>
                </a:extLst>
              </p:cNvPr>
              <p:cNvSpPr txBox="1"/>
              <p:nvPr/>
            </p:nvSpPr>
            <p:spPr>
              <a:xfrm>
                <a:off x="10583289" y="5108682"/>
                <a:ext cx="5636179" cy="432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093" tIns="38093" rIns="38093" bIns="38093"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600">
                    <a:solidFill>
                      <a:schemeClr val="tx1">
                        <a:lumMod val="50000"/>
                        <a:lumOff val="50000"/>
                      </a:schemeClr>
                    </a:solidFill>
                    <a:latin typeface="Avenir Next" panose="020B0503020202020204" pitchFamily="34" charset="0"/>
                  </a:defRPr>
                </a:lvl1pPr>
              </a:lstStyle>
              <a:p>
                <a:pPr algn="l"/>
                <a:r>
                  <a:rPr lang="en-US" sz="2309" dirty="0">
                    <a:solidFill>
                      <a:schemeClr val="tx1"/>
                    </a:solidFill>
                    <a:latin typeface="Montserrat" pitchFamily="2" charset="77"/>
                  </a:rPr>
                  <a:t>12 million botnet nodes listed daily</a:t>
                </a:r>
              </a:p>
            </p:txBody>
          </p:sp>
          <p:sp>
            <p:nvSpPr>
              <p:cNvPr id="102" name="TextBox 101">
                <a:extLst>
                  <a:ext uri="{FF2B5EF4-FFF2-40B4-BE49-F238E27FC236}">
                    <a16:creationId xmlns:a16="http://schemas.microsoft.com/office/drawing/2014/main" id="{3D51C0EB-B584-7843-B3F4-D28C24E0E819}"/>
                  </a:ext>
                </a:extLst>
              </p:cNvPr>
              <p:cNvSpPr txBox="1"/>
              <p:nvPr/>
            </p:nvSpPr>
            <p:spPr>
              <a:xfrm>
                <a:off x="10444618" y="4644872"/>
                <a:ext cx="923716" cy="498313"/>
              </a:xfrm>
              <a:prstGeom prst="rect">
                <a:avLst/>
              </a:prstGeom>
              <a:noFill/>
            </p:spPr>
            <p:txBody>
              <a:bodyPr wrap="none" rtlCol="0">
                <a:spAutoFit/>
              </a:bodyPr>
              <a:lstStyle>
                <a:defPPr>
                  <a:defRPr lang="en-US"/>
                </a:defPPr>
                <a:lvl1pPr marL="457200" indent="-457200">
                  <a:buFont typeface="Courier New" panose="02070309020205020404" pitchFamily="49" charset="0"/>
                  <a:buChar char="o"/>
                  <a:defRPr sz="2600" b="1">
                    <a:solidFill>
                      <a:schemeClr val="accent1"/>
                    </a:solidFill>
                    <a:latin typeface="Montserrat" pitchFamily="2" charset="77"/>
                  </a:defRPr>
                </a:lvl1pPr>
              </a:lstStyle>
              <a:p>
                <a:pPr marL="0" indent="0">
                  <a:buNone/>
                </a:pPr>
                <a:r>
                  <a:rPr lang="en-US" sz="2638" dirty="0"/>
                  <a:t>LIST</a:t>
                </a:r>
              </a:p>
            </p:txBody>
          </p:sp>
        </p:grpSp>
        <p:grpSp>
          <p:nvGrpSpPr>
            <p:cNvPr id="104" name="Group 103">
              <a:extLst>
                <a:ext uri="{FF2B5EF4-FFF2-40B4-BE49-F238E27FC236}">
                  <a16:creationId xmlns:a16="http://schemas.microsoft.com/office/drawing/2014/main" id="{AA43C6B2-EDA2-9F4E-9213-B287167E41B8}"/>
                </a:ext>
              </a:extLst>
            </p:cNvPr>
            <p:cNvGrpSpPr/>
            <p:nvPr/>
          </p:nvGrpSpPr>
          <p:grpSpPr>
            <a:xfrm>
              <a:off x="11340947" y="5737063"/>
              <a:ext cx="5959104" cy="1226489"/>
              <a:chOff x="10498719" y="5483121"/>
              <a:chExt cx="5959104" cy="1226489"/>
            </a:xfrm>
          </p:grpSpPr>
          <p:sp>
            <p:nvSpPr>
              <p:cNvPr id="45" name="TextBox 44">
                <a:extLst>
                  <a:ext uri="{FF2B5EF4-FFF2-40B4-BE49-F238E27FC236}">
                    <a16:creationId xmlns:a16="http://schemas.microsoft.com/office/drawing/2014/main" id="{FEDAC407-AD7C-8C40-B22D-7B21B6D432FC}"/>
                  </a:ext>
                </a:extLst>
              </p:cNvPr>
              <p:cNvSpPr txBox="1"/>
              <p:nvPr/>
            </p:nvSpPr>
            <p:spPr>
              <a:xfrm>
                <a:off x="10625175" y="5921918"/>
                <a:ext cx="5832648" cy="7876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093" tIns="38093" rIns="38093" bIns="38093" numCol="1" spcCol="38100" rtlCol="0" anchor="ctr">
                <a:spAutoFit/>
              </a:bodyPr>
              <a:lstStyle/>
              <a:p>
                <a:pPr algn="l"/>
                <a:r>
                  <a:rPr lang="en-US" sz="2309" dirty="0">
                    <a:latin typeface="Montserrat" pitchFamily="2" charset="77"/>
                    <a:sym typeface="Helvetica"/>
                  </a:rPr>
                  <a:t>3 billion+ mailboxes </a:t>
                </a:r>
                <a:r>
                  <a:rPr lang="en-US" sz="2309" dirty="0">
                    <a:latin typeface="Montserrat" pitchFamily="2" charset="77"/>
                  </a:rPr>
                  <a:t>are protected globally</a:t>
                </a:r>
                <a:endParaRPr lang="en-US" sz="2309" dirty="0">
                  <a:latin typeface="Montserrat" pitchFamily="2" charset="77"/>
                  <a:sym typeface="Helvetica"/>
                </a:endParaRPr>
              </a:p>
            </p:txBody>
          </p:sp>
          <p:sp>
            <p:nvSpPr>
              <p:cNvPr id="103" name="TextBox 102">
                <a:extLst>
                  <a:ext uri="{FF2B5EF4-FFF2-40B4-BE49-F238E27FC236}">
                    <a16:creationId xmlns:a16="http://schemas.microsoft.com/office/drawing/2014/main" id="{05156ADA-32A3-194E-A1D9-92D2AC651C59}"/>
                  </a:ext>
                </a:extLst>
              </p:cNvPr>
              <p:cNvSpPr txBox="1"/>
              <p:nvPr/>
            </p:nvSpPr>
            <p:spPr>
              <a:xfrm>
                <a:off x="10498719" y="5483121"/>
                <a:ext cx="1858331" cy="498313"/>
              </a:xfrm>
              <a:prstGeom prst="rect">
                <a:avLst/>
              </a:prstGeom>
              <a:noFill/>
            </p:spPr>
            <p:txBody>
              <a:bodyPr wrap="none" rtlCol="0">
                <a:spAutoFit/>
              </a:bodyPr>
              <a:lstStyle>
                <a:defPPr>
                  <a:defRPr lang="en-US"/>
                </a:defPPr>
                <a:lvl1pPr marL="457200" indent="-457200">
                  <a:buFont typeface="Courier New" panose="02070309020205020404" pitchFamily="49" charset="0"/>
                  <a:buChar char="o"/>
                  <a:defRPr sz="2600" b="1">
                    <a:solidFill>
                      <a:schemeClr val="accent1"/>
                    </a:solidFill>
                    <a:latin typeface="Montserrat" pitchFamily="2" charset="77"/>
                  </a:defRPr>
                </a:lvl1pPr>
              </a:lstStyle>
              <a:p>
                <a:pPr marL="0" indent="0">
                  <a:buNone/>
                </a:pPr>
                <a:r>
                  <a:rPr lang="en-US" sz="2638" dirty="0"/>
                  <a:t>PROTECT</a:t>
                </a:r>
              </a:p>
            </p:txBody>
          </p:sp>
        </p:grpSp>
      </p:grpSp>
      <p:sp>
        <p:nvSpPr>
          <p:cNvPr id="108" name="TextBox 107">
            <a:extLst>
              <a:ext uri="{FF2B5EF4-FFF2-40B4-BE49-F238E27FC236}">
                <a16:creationId xmlns:a16="http://schemas.microsoft.com/office/drawing/2014/main" id="{5CE5DEAF-1955-C243-AF3B-52B3C7D4A831}"/>
              </a:ext>
            </a:extLst>
          </p:cNvPr>
          <p:cNvSpPr txBox="1"/>
          <p:nvPr/>
        </p:nvSpPr>
        <p:spPr>
          <a:xfrm>
            <a:off x="3299026" y="4869554"/>
            <a:ext cx="671979" cy="1107867"/>
          </a:xfrm>
          <a:prstGeom prst="rect">
            <a:avLst/>
          </a:prstGeom>
          <a:noFill/>
        </p:spPr>
        <p:txBody>
          <a:bodyPr wrap="none" rtlCol="0">
            <a:spAutoFit/>
          </a:bodyPr>
          <a:lstStyle/>
          <a:p>
            <a:r>
              <a:rPr lang="en-US" sz="6599" dirty="0">
                <a:solidFill>
                  <a:schemeClr val="accent1"/>
                </a:solidFill>
                <a:latin typeface="Montserrat" pitchFamily="2" charset="77"/>
              </a:rPr>
              <a:t>+</a:t>
            </a:r>
          </a:p>
        </p:txBody>
      </p:sp>
      <p:sp>
        <p:nvSpPr>
          <p:cNvPr id="37" name="Team">
            <a:extLst>
              <a:ext uri="{FF2B5EF4-FFF2-40B4-BE49-F238E27FC236}">
                <a16:creationId xmlns:a16="http://schemas.microsoft.com/office/drawing/2014/main" id="{240239F1-503B-E549-BF89-B5B7466E3030}"/>
              </a:ext>
            </a:extLst>
          </p:cNvPr>
          <p:cNvSpPr>
            <a:spLocks noChangeAspect="1"/>
          </p:cNvSpPr>
          <p:nvPr/>
        </p:nvSpPr>
        <p:spPr>
          <a:xfrm>
            <a:off x="4317994" y="6635408"/>
            <a:ext cx="1490701" cy="1490701"/>
          </a:xfrm>
          <a:prstGeom prst="ellipse">
            <a:avLst/>
          </a:prstGeom>
          <a:solidFill>
            <a:schemeClr val="accent5"/>
          </a:solidFill>
          <a:ln w="88900">
            <a:noFill/>
          </a:ln>
          <a:effectLst>
            <a:outerShdw blurRad="12700" dist="127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093" tIns="38093" rIns="38093" bIns="38093" anchor="ctr"/>
          <a:lstStyle/>
          <a:p>
            <a:endParaRPr sz="1801" dirty="0"/>
          </a:p>
        </p:txBody>
      </p:sp>
      <p:sp>
        <p:nvSpPr>
          <p:cNvPr id="39" name="TEAM…">
            <a:extLst>
              <a:ext uri="{FF2B5EF4-FFF2-40B4-BE49-F238E27FC236}">
                <a16:creationId xmlns:a16="http://schemas.microsoft.com/office/drawing/2014/main" id="{B997B7A2-3B65-D54F-9C5B-9743A3E563DD}"/>
              </a:ext>
            </a:extLst>
          </p:cNvPr>
          <p:cNvSpPr txBox="1"/>
          <p:nvPr/>
        </p:nvSpPr>
        <p:spPr>
          <a:xfrm>
            <a:off x="5964446" y="7169458"/>
            <a:ext cx="3949089" cy="3553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a:defRPr lang="en-US"/>
            </a:defPPr>
            <a:lvl1pPr>
              <a:defRPr sz="3600">
                <a:solidFill>
                  <a:srgbClr val="142741"/>
                </a:solidFill>
                <a:latin typeface="Montserrat" pitchFamily="2" charset="77"/>
              </a:defRPr>
            </a:lvl1pPr>
          </a:lstStyle>
          <a:p>
            <a:r>
              <a:rPr lang="en-GB" sz="2309" dirty="0"/>
              <a:t>Heuristics</a:t>
            </a:r>
          </a:p>
        </p:txBody>
      </p:sp>
      <p:pic>
        <p:nvPicPr>
          <p:cNvPr id="40" name="Picture 39" descr="Text&#10;&#10;Description automatically generated">
            <a:extLst>
              <a:ext uri="{FF2B5EF4-FFF2-40B4-BE49-F238E27FC236}">
                <a16:creationId xmlns:a16="http://schemas.microsoft.com/office/drawing/2014/main" id="{CA7135F1-51F8-794E-A020-1A669D512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4" y="3438209"/>
            <a:ext cx="3926160" cy="3926160"/>
          </a:xfrm>
          <a:prstGeom prst="rect">
            <a:avLst/>
          </a:prstGeom>
        </p:spPr>
      </p:pic>
      <p:pic>
        <p:nvPicPr>
          <p:cNvPr id="46" name="Picture 45" descr="A picture containing shape&#10;&#10;Description automatically generated">
            <a:extLst>
              <a:ext uri="{FF2B5EF4-FFF2-40B4-BE49-F238E27FC236}">
                <a16:creationId xmlns:a16="http://schemas.microsoft.com/office/drawing/2014/main" id="{522B70AF-FC85-1F4D-B9C2-B5846BD508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2063" y="4342039"/>
            <a:ext cx="2270479" cy="2262702"/>
          </a:xfrm>
          <a:prstGeom prst="rect">
            <a:avLst/>
          </a:prstGeom>
        </p:spPr>
      </p:pic>
      <p:pic>
        <p:nvPicPr>
          <p:cNvPr id="47" name="Picture 46" descr="Icon&#10;&#10;Description automatically generated with medium confidence">
            <a:extLst>
              <a:ext uri="{FF2B5EF4-FFF2-40B4-BE49-F238E27FC236}">
                <a16:creationId xmlns:a16="http://schemas.microsoft.com/office/drawing/2014/main" id="{D474EC84-7A8C-6246-BEAA-C7309F0CBA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4903" y="2650374"/>
            <a:ext cx="1684802" cy="1684802"/>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1AA07EAE-5F0A-1843-A2DC-86C7C6EEB955}"/>
              </a:ext>
            </a:extLst>
          </p:cNvPr>
          <p:cNvPicPr>
            <a:picLocks noChangeAspect="1"/>
          </p:cNvPicPr>
          <p:nvPr/>
        </p:nvPicPr>
        <p:blipFill rotWithShape="1">
          <a:blip r:embed="rId6">
            <a:extLst>
              <a:ext uri="{28A0092B-C50C-407E-A947-70E740481C1C}">
                <a14:useLocalDpi xmlns:a14="http://schemas.microsoft.com/office/drawing/2010/main" val="0"/>
              </a:ext>
            </a:extLst>
          </a:blip>
          <a:srcRect l="65031" t="3548" b="59863"/>
          <a:stretch/>
        </p:blipFill>
        <p:spPr>
          <a:xfrm rot="18997579">
            <a:off x="4353244" y="6511293"/>
            <a:ext cx="1512830" cy="1418389"/>
          </a:xfrm>
          <a:prstGeom prst="rect">
            <a:avLst/>
          </a:prstGeom>
        </p:spPr>
      </p:pic>
      <p:pic>
        <p:nvPicPr>
          <p:cNvPr id="52" name="Picture 51">
            <a:extLst>
              <a:ext uri="{FF2B5EF4-FFF2-40B4-BE49-F238E27FC236}">
                <a16:creationId xmlns:a16="http://schemas.microsoft.com/office/drawing/2014/main" id="{AE7B3BF7-740D-4D43-9F6E-BF9988A09EC1}"/>
              </a:ext>
            </a:extLst>
          </p:cNvPr>
          <p:cNvPicPr>
            <a:picLocks noChangeAspect="1"/>
          </p:cNvPicPr>
          <p:nvPr/>
        </p:nvPicPr>
        <p:blipFill>
          <a:blip r:embed="rId7"/>
          <a:stretch>
            <a:fillRect/>
          </a:stretch>
        </p:blipFill>
        <p:spPr>
          <a:xfrm>
            <a:off x="8274423" y="3195176"/>
            <a:ext cx="580239" cy="4412227"/>
          </a:xfrm>
          <a:prstGeom prst="rect">
            <a:avLst/>
          </a:prstGeom>
        </p:spPr>
      </p:pic>
      <p:sp>
        <p:nvSpPr>
          <p:cNvPr id="33" name="Rectangle 32">
            <a:extLst>
              <a:ext uri="{FF2B5EF4-FFF2-40B4-BE49-F238E27FC236}">
                <a16:creationId xmlns:a16="http://schemas.microsoft.com/office/drawing/2014/main" id="{E1E9FE9E-CAAC-E44B-9111-91FF8BFEA10C}"/>
              </a:ext>
            </a:extLst>
          </p:cNvPr>
          <p:cNvSpPr/>
          <p:nvPr/>
        </p:nvSpPr>
        <p:spPr>
          <a:xfrm>
            <a:off x="16172730" y="2487887"/>
            <a:ext cx="2435662" cy="6090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a:p>
        </p:txBody>
      </p:sp>
      <p:pic>
        <p:nvPicPr>
          <p:cNvPr id="41" name="Picture 40">
            <a:extLst>
              <a:ext uri="{FF2B5EF4-FFF2-40B4-BE49-F238E27FC236}">
                <a16:creationId xmlns:a16="http://schemas.microsoft.com/office/drawing/2014/main" id="{5514E568-4594-F64C-9488-FC544E16F8AB}"/>
              </a:ext>
            </a:extLst>
          </p:cNvPr>
          <p:cNvPicPr>
            <a:picLocks noChangeAspect="1"/>
          </p:cNvPicPr>
          <p:nvPr/>
        </p:nvPicPr>
        <p:blipFill>
          <a:blip r:embed="rId7"/>
          <a:stretch>
            <a:fillRect/>
          </a:stretch>
        </p:blipFill>
        <p:spPr>
          <a:xfrm>
            <a:off x="15135200" y="3195176"/>
            <a:ext cx="580239" cy="4412227"/>
          </a:xfrm>
          <a:prstGeom prst="rect">
            <a:avLst/>
          </a:prstGeom>
        </p:spPr>
      </p:pic>
      <p:sp>
        <p:nvSpPr>
          <p:cNvPr id="42" name="TextBox 41">
            <a:extLst>
              <a:ext uri="{FF2B5EF4-FFF2-40B4-BE49-F238E27FC236}">
                <a16:creationId xmlns:a16="http://schemas.microsoft.com/office/drawing/2014/main" id="{98713FAF-1820-7142-8C21-5E0F2D1D9691}"/>
              </a:ext>
            </a:extLst>
          </p:cNvPr>
          <p:cNvSpPr txBox="1"/>
          <p:nvPr/>
        </p:nvSpPr>
        <p:spPr>
          <a:xfrm>
            <a:off x="16082779" y="3446469"/>
            <a:ext cx="3297819" cy="3645870"/>
          </a:xfrm>
          <a:prstGeom prst="rect">
            <a:avLst/>
          </a:prstGeom>
          <a:noFill/>
        </p:spPr>
        <p:txBody>
          <a:bodyPr wrap="square">
            <a:spAutoFit/>
          </a:bodyPr>
          <a:lstStyle/>
          <a:p>
            <a:r>
              <a:rPr lang="en-GB" sz="2309" dirty="0">
                <a:latin typeface="Montserrat" pitchFamily="2" charset="77"/>
                <a:ea typeface="Times New Roman" panose="02020603050405020304" pitchFamily="18" charset="0"/>
                <a:cs typeface="Times New Roman" panose="02020603050405020304" pitchFamily="18" charset="0"/>
              </a:rPr>
              <a:t>Global, comprehensive coverage</a:t>
            </a:r>
          </a:p>
          <a:p>
            <a:endParaRPr lang="en-GB" sz="2309" dirty="0">
              <a:latin typeface="Montserrat" pitchFamily="2" charset="77"/>
              <a:ea typeface="Times New Roman" panose="02020603050405020304" pitchFamily="18" charset="0"/>
              <a:cs typeface="Times New Roman" panose="02020603050405020304" pitchFamily="18" charset="0"/>
            </a:endParaRPr>
          </a:p>
          <a:p>
            <a:r>
              <a:rPr lang="en-GB" sz="2309" dirty="0">
                <a:latin typeface="Montserrat" pitchFamily="2" charset="77"/>
                <a:ea typeface="Times New Roman" panose="02020603050405020304" pitchFamily="18" charset="0"/>
                <a:cs typeface="Times New Roman" panose="02020603050405020304" pitchFamily="18" charset="0"/>
              </a:rPr>
              <a:t>Highly dynamic – updated every 1-2 minutes</a:t>
            </a:r>
          </a:p>
          <a:p>
            <a:endParaRPr lang="en-GB" sz="2309" dirty="0">
              <a:latin typeface="Montserrat" pitchFamily="2" charset="77"/>
              <a:ea typeface="Times New Roman" panose="02020603050405020304" pitchFamily="18" charset="0"/>
              <a:cs typeface="Times New Roman" panose="02020603050405020304" pitchFamily="18" charset="0"/>
            </a:endParaRPr>
          </a:p>
          <a:p>
            <a:r>
              <a:rPr lang="en-GB" sz="2309" dirty="0">
                <a:latin typeface="Montserrat" pitchFamily="2" charset="77"/>
                <a:cs typeface="Times New Roman" panose="02020603050405020304" pitchFamily="18" charset="0"/>
              </a:rPr>
              <a:t>Highly, accurate &amp; actionable</a:t>
            </a:r>
            <a:endParaRPr lang="en-US" sz="2309" dirty="0"/>
          </a:p>
        </p:txBody>
      </p:sp>
      <p:sp>
        <p:nvSpPr>
          <p:cNvPr id="44" name="TextBox 43">
            <a:extLst>
              <a:ext uri="{FF2B5EF4-FFF2-40B4-BE49-F238E27FC236}">
                <a16:creationId xmlns:a16="http://schemas.microsoft.com/office/drawing/2014/main" id="{E836C063-CD89-7F4B-876F-CF458B598865}"/>
              </a:ext>
            </a:extLst>
          </p:cNvPr>
          <p:cNvSpPr txBox="1"/>
          <p:nvPr/>
        </p:nvSpPr>
        <p:spPr>
          <a:xfrm>
            <a:off x="16277813" y="2564109"/>
            <a:ext cx="2435662" cy="498278"/>
          </a:xfrm>
          <a:prstGeom prst="rect">
            <a:avLst/>
          </a:prstGeom>
          <a:noFill/>
        </p:spPr>
        <p:txBody>
          <a:bodyPr wrap="square">
            <a:spAutoFit/>
          </a:bodyPr>
          <a:lstStyle/>
          <a:p>
            <a:r>
              <a:rPr lang="en-GB" sz="2638" b="1" kern="0" dirty="0">
                <a:solidFill>
                  <a:schemeClr val="bg1"/>
                </a:solidFill>
                <a:latin typeface="Montserrat" pitchFamily="2" charset="77"/>
              </a:rPr>
              <a:t> Datasets </a:t>
            </a:r>
            <a:endParaRPr lang="en-GB" sz="2638" b="1" dirty="0">
              <a:solidFill>
                <a:schemeClr val="bg1"/>
              </a:solidFill>
              <a:latin typeface="Montserrat" pitchFamily="2" charset="77"/>
            </a:endParaRPr>
          </a:p>
        </p:txBody>
      </p:sp>
      <p:sp>
        <p:nvSpPr>
          <p:cNvPr id="3" name="TEAM…">
            <a:extLst>
              <a:ext uri="{FF2B5EF4-FFF2-40B4-BE49-F238E27FC236}">
                <a16:creationId xmlns:a16="http://schemas.microsoft.com/office/drawing/2014/main" id="{4CF17CA2-AB97-CD1D-B1D6-8D59A9961FF6}"/>
              </a:ext>
            </a:extLst>
          </p:cNvPr>
          <p:cNvSpPr txBox="1"/>
          <p:nvPr/>
        </p:nvSpPr>
        <p:spPr>
          <a:xfrm>
            <a:off x="1257807" y="7524812"/>
            <a:ext cx="2747407" cy="7107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defRPr sz="4800">
                <a:solidFill>
                  <a:srgbClr val="535353"/>
                </a:solidFill>
              </a:defRPr>
            </a:pPr>
            <a:r>
              <a:rPr lang="en-GB" sz="2309" dirty="0">
                <a:solidFill>
                  <a:srgbClr val="142741"/>
                </a:solidFill>
                <a:latin typeface="Montserrat" pitchFamily="2" charset="77"/>
              </a:rPr>
              <a:t>Data </a:t>
            </a:r>
          </a:p>
          <a:p>
            <a:pPr>
              <a:defRPr sz="4800">
                <a:solidFill>
                  <a:srgbClr val="535353"/>
                </a:solidFill>
              </a:defRPr>
            </a:pPr>
            <a:r>
              <a:rPr lang="en-GB" sz="2309" dirty="0">
                <a:solidFill>
                  <a:srgbClr val="142741"/>
                </a:solidFill>
                <a:latin typeface="Montserrat" pitchFamily="2" charset="77"/>
              </a:rPr>
              <a:t>Partnerships </a:t>
            </a:r>
          </a:p>
        </p:txBody>
      </p:sp>
      <p:sp>
        <p:nvSpPr>
          <p:cNvPr id="4" name="TEAM…">
            <a:extLst>
              <a:ext uri="{FF2B5EF4-FFF2-40B4-BE49-F238E27FC236}">
                <a16:creationId xmlns:a16="http://schemas.microsoft.com/office/drawing/2014/main" id="{F52E7D6E-9020-79EA-AEE8-94EC4547E019}"/>
              </a:ext>
            </a:extLst>
          </p:cNvPr>
          <p:cNvSpPr txBox="1"/>
          <p:nvPr/>
        </p:nvSpPr>
        <p:spPr>
          <a:xfrm>
            <a:off x="1056031" y="2545752"/>
            <a:ext cx="2747407" cy="7107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defRPr sz="4800">
                <a:solidFill>
                  <a:srgbClr val="535353"/>
                </a:solidFill>
              </a:defRPr>
            </a:pPr>
            <a:r>
              <a:rPr lang="en-GB" sz="2309" dirty="0">
                <a:solidFill>
                  <a:srgbClr val="142741"/>
                </a:solidFill>
                <a:latin typeface="Montserrat" pitchFamily="2" charset="77"/>
              </a:rPr>
              <a:t>Research techniques</a:t>
            </a:r>
          </a:p>
        </p:txBody>
      </p:sp>
    </p:spTree>
    <p:extLst>
      <p:ext uri="{BB962C8B-B14F-4D97-AF65-F5344CB8AC3E}">
        <p14:creationId xmlns:p14="http://schemas.microsoft.com/office/powerpoint/2010/main" val="908720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08216-636A-4A71-85C5-4D98E17E9E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5C0982-D448-0BEA-F4F4-0808B2D3D81F}"/>
              </a:ext>
            </a:extLst>
          </p:cNvPr>
          <p:cNvSpPr>
            <a:spLocks noGrp="1"/>
          </p:cNvSpPr>
          <p:nvPr>
            <p:ph type="title"/>
          </p:nvPr>
        </p:nvSpPr>
        <p:spPr/>
        <p:txBody>
          <a:bodyPr/>
          <a:lstStyle/>
          <a:p>
            <a:r>
              <a:rPr lang="en-US" dirty="0"/>
              <a:t>Protects against:</a:t>
            </a:r>
          </a:p>
        </p:txBody>
      </p:sp>
      <p:sp>
        <p:nvSpPr>
          <p:cNvPr id="5" name="Text Placeholder 4">
            <a:extLst>
              <a:ext uri="{FF2B5EF4-FFF2-40B4-BE49-F238E27FC236}">
                <a16:creationId xmlns:a16="http://schemas.microsoft.com/office/drawing/2014/main" id="{E381B096-0534-479B-A856-3BBFFFA8F2A5}"/>
              </a:ext>
            </a:extLst>
          </p:cNvPr>
          <p:cNvSpPr>
            <a:spLocks noGrp="1"/>
          </p:cNvSpPr>
          <p:nvPr>
            <p:ph type="body" idx="3"/>
          </p:nvPr>
        </p:nvSpPr>
        <p:spPr>
          <a:xfrm>
            <a:off x="1807133" y="6493211"/>
            <a:ext cx="16489832" cy="4286523"/>
          </a:xfrm>
        </p:spPr>
        <p:txBody>
          <a:bodyPr>
            <a:normAutofit/>
          </a:bodyPr>
          <a:lstStyle/>
          <a:p>
            <a:pPr marL="685800" indent="-457200">
              <a:buFont typeface="Arial" panose="020B0604020202020204" pitchFamily="34" charset="0"/>
              <a:buChar char="•"/>
            </a:pPr>
            <a:r>
              <a:rPr lang="en-US" b="0" dirty="0"/>
              <a:t>Protects</a:t>
            </a:r>
            <a:r>
              <a:rPr lang="en-US" dirty="0"/>
              <a:t> all users, all devices, all applications </a:t>
            </a:r>
            <a:r>
              <a:rPr lang="en-US" b="0" dirty="0"/>
              <a:t>on the educational network</a:t>
            </a:r>
          </a:p>
          <a:p>
            <a:pPr marL="228600" indent="0"/>
            <a:endParaRPr lang="en-US" dirty="0"/>
          </a:p>
          <a:p>
            <a:pPr marL="685800" indent="-457200">
              <a:buFont typeface="Arial" panose="020B0604020202020204" pitchFamily="34" charset="0"/>
              <a:buChar char="•"/>
            </a:pPr>
            <a:r>
              <a:rPr lang="en-US" b="0" dirty="0"/>
              <a:t>“Nearly all users use DNS.  It is </a:t>
            </a:r>
            <a:r>
              <a:rPr lang="en-US" dirty="0"/>
              <a:t>a critical chokepoint </a:t>
            </a:r>
            <a:r>
              <a:rPr lang="en-US" b="0" dirty="0"/>
              <a:t>to protect users from connecting to ”badness”</a:t>
            </a:r>
          </a:p>
          <a:p>
            <a:pPr marL="228600" indent="0"/>
            <a:endParaRPr lang="en-US" dirty="0"/>
          </a:p>
          <a:p>
            <a:pPr marL="685800" indent="-457200">
              <a:buFont typeface="Arial" panose="020B0604020202020204" pitchFamily="34" charset="0"/>
              <a:buChar char="•"/>
            </a:pPr>
            <a:r>
              <a:rPr lang="en-US" b="0" dirty="0"/>
              <a:t>These types of criminal activity rely on DNS to access to malicious websites  / domains</a:t>
            </a:r>
          </a:p>
          <a:p>
            <a:pPr marL="228600" indent="0"/>
            <a:endParaRPr lang="en-US" b="0" dirty="0"/>
          </a:p>
          <a:p>
            <a:pPr marL="685800" indent="-457200">
              <a:buFont typeface="Arial" panose="020B0604020202020204" pitchFamily="34" charset="0"/>
              <a:buChar char="•"/>
            </a:pPr>
            <a:r>
              <a:rPr lang="en-US" b="0" dirty="0"/>
              <a:t>Block malicious cybercriminal activity, not ethical decisions</a:t>
            </a:r>
          </a:p>
          <a:p>
            <a:pPr marL="228600" indent="0"/>
            <a:endParaRPr lang="en-US" b="0" dirty="0"/>
          </a:p>
        </p:txBody>
      </p:sp>
      <p:pic>
        <p:nvPicPr>
          <p:cNvPr id="7" name="Picture 6">
            <a:extLst>
              <a:ext uri="{FF2B5EF4-FFF2-40B4-BE49-F238E27FC236}">
                <a16:creationId xmlns:a16="http://schemas.microsoft.com/office/drawing/2014/main" id="{10B473AE-045F-7129-2EA5-8B9EEABA4A22}"/>
              </a:ext>
            </a:extLst>
          </p:cNvPr>
          <p:cNvPicPr>
            <a:picLocks noChangeAspect="1"/>
          </p:cNvPicPr>
          <p:nvPr/>
        </p:nvPicPr>
        <p:blipFill>
          <a:blip r:embed="rId3">
            <a:extLst>
              <a:ext uri="{28A0092B-C50C-407E-A947-70E740481C1C}">
                <a14:useLocalDpi xmlns:a14="http://schemas.microsoft.com/office/drawing/2010/main" val="0"/>
              </a:ext>
            </a:extLst>
          </a:blip>
          <a:srcRect l="5040" t="5767" r="9244" b="59312"/>
          <a:stretch>
            <a:fillRect/>
          </a:stretch>
        </p:blipFill>
        <p:spPr>
          <a:xfrm>
            <a:off x="1330750" y="2070288"/>
            <a:ext cx="17442598" cy="3997172"/>
          </a:xfrm>
          <a:prstGeom prst="rect">
            <a:avLst/>
          </a:prstGeom>
        </p:spPr>
      </p:pic>
    </p:spTree>
    <p:extLst>
      <p:ext uri="{BB962C8B-B14F-4D97-AF65-F5344CB8AC3E}">
        <p14:creationId xmlns:p14="http://schemas.microsoft.com/office/powerpoint/2010/main" val="1462695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52CDA-2779-7D59-9885-B4D0AFFA88E8}"/>
            </a:ext>
          </a:extLst>
        </p:cNvPr>
        <p:cNvGrpSpPr/>
        <p:nvPr/>
      </p:nvGrpSpPr>
      <p:grpSpPr>
        <a:xfrm>
          <a:off x="0" y="0"/>
          <a:ext cx="0" cy="0"/>
          <a:chOff x="0" y="0"/>
          <a:chExt cx="0" cy="0"/>
        </a:xfrm>
      </p:grpSpPr>
      <p:sp>
        <p:nvSpPr>
          <p:cNvPr id="27" name="Google Shape;238;p7">
            <a:extLst>
              <a:ext uri="{FF2B5EF4-FFF2-40B4-BE49-F238E27FC236}">
                <a16:creationId xmlns:a16="http://schemas.microsoft.com/office/drawing/2014/main" id="{12D46FB0-9D77-1ED4-9726-03A15C2DB1F0}"/>
              </a:ext>
            </a:extLst>
          </p:cNvPr>
          <p:cNvSpPr txBox="1">
            <a:spLocks noGrp="1"/>
          </p:cNvSpPr>
          <p:nvPr>
            <p:ph type="title"/>
          </p:nvPr>
        </p:nvSpPr>
        <p:spPr>
          <a:xfrm>
            <a:off x="1034388" y="864757"/>
            <a:ext cx="18035322" cy="779780"/>
          </a:xfrm>
          <a:prstGeom prst="rect">
            <a:avLst/>
          </a:prstGeom>
          <a:noFill/>
          <a:ln>
            <a:noFill/>
          </a:ln>
        </p:spPr>
        <p:txBody>
          <a:bodyPr spcFirstLastPara="1" wrap="square" lIns="0" tIns="0" rIns="0" bIns="0" anchor="ctr" anchorCtr="0">
            <a:normAutofit/>
          </a:bodyPr>
          <a:lstStyle/>
          <a:p>
            <a:pPr marL="0" lvl="0" indent="0" algn="l" rtl="0">
              <a:spcBef>
                <a:spcPts val="0"/>
              </a:spcBef>
              <a:spcAft>
                <a:spcPts val="0"/>
              </a:spcAft>
              <a:buNone/>
            </a:pPr>
            <a:r>
              <a:rPr lang="en-GB" dirty="0"/>
              <a:t>Key Trends &amp; Insights</a:t>
            </a:r>
            <a:endParaRPr dirty="0"/>
          </a:p>
        </p:txBody>
      </p:sp>
      <p:sp>
        <p:nvSpPr>
          <p:cNvPr id="28" name="Google Shape;239;p7">
            <a:extLst>
              <a:ext uri="{FF2B5EF4-FFF2-40B4-BE49-F238E27FC236}">
                <a16:creationId xmlns:a16="http://schemas.microsoft.com/office/drawing/2014/main" id="{75DD78A9-E99D-D684-E270-406AFF173C7D}"/>
              </a:ext>
            </a:extLst>
          </p:cNvPr>
          <p:cNvSpPr/>
          <p:nvPr/>
        </p:nvSpPr>
        <p:spPr>
          <a:xfrm>
            <a:off x="1034388" y="1838251"/>
            <a:ext cx="16280985" cy="572424"/>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GB" sz="2400" dirty="0">
                <a:solidFill>
                  <a:schemeClr val="dk1"/>
                </a:solidFill>
                <a:latin typeface="Montserrat"/>
                <a:ea typeface="Montserrat"/>
                <a:cs typeface="Montserrat"/>
                <a:sym typeface="Montserrat"/>
              </a:rPr>
              <a:t>Researchers have seen rises in cyberattacks associated with:</a:t>
            </a:r>
            <a:endParaRPr lang="en-GB" dirty="0"/>
          </a:p>
        </p:txBody>
      </p:sp>
      <p:sp>
        <p:nvSpPr>
          <p:cNvPr id="29" name="Oval 28">
            <a:extLst>
              <a:ext uri="{FF2B5EF4-FFF2-40B4-BE49-F238E27FC236}">
                <a16:creationId xmlns:a16="http://schemas.microsoft.com/office/drawing/2014/main" id="{0DA6FB03-6037-40EC-D7E3-381722F778FC}"/>
              </a:ext>
            </a:extLst>
          </p:cNvPr>
          <p:cNvSpPr/>
          <p:nvPr/>
        </p:nvSpPr>
        <p:spPr>
          <a:xfrm>
            <a:off x="2488338" y="3746717"/>
            <a:ext cx="3997532" cy="3815915"/>
          </a:xfrm>
          <a:prstGeom prst="ellipse">
            <a:avLst/>
          </a:prstGeom>
          <a:solidFill>
            <a:schemeClr val="accent3">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7"/>
            <a:r>
              <a:rPr lang="en-GB" sz="3600" b="1" dirty="0">
                <a:solidFill>
                  <a:srgbClr val="FFFFFF"/>
                </a:solidFill>
                <a:latin typeface="Montserrat" pitchFamily="2" charset="77"/>
              </a:rPr>
              <a:t>Chinese Phishing / Smishing Gangs</a:t>
            </a:r>
            <a:endParaRPr lang="en-GB" sz="3600" dirty="0">
              <a:solidFill>
                <a:srgbClr val="FFFFFF"/>
              </a:solidFill>
              <a:latin typeface="Montserrat" pitchFamily="2" charset="77"/>
            </a:endParaRPr>
          </a:p>
        </p:txBody>
      </p:sp>
      <p:sp>
        <p:nvSpPr>
          <p:cNvPr id="30" name="Oval 29">
            <a:extLst>
              <a:ext uri="{FF2B5EF4-FFF2-40B4-BE49-F238E27FC236}">
                <a16:creationId xmlns:a16="http://schemas.microsoft.com/office/drawing/2014/main" id="{8AE237D0-0901-7E00-6497-C7420993306D}"/>
              </a:ext>
            </a:extLst>
          </p:cNvPr>
          <p:cNvSpPr/>
          <p:nvPr/>
        </p:nvSpPr>
        <p:spPr>
          <a:xfrm>
            <a:off x="8050411" y="3746717"/>
            <a:ext cx="3997532" cy="3815915"/>
          </a:xfrm>
          <a:prstGeom prst="ellipse">
            <a:avLst/>
          </a:prstGeom>
          <a:solidFill>
            <a:schemeClr val="accent3">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7"/>
            <a:r>
              <a:rPr lang="en-GB" sz="3958" b="1" dirty="0">
                <a:solidFill>
                  <a:srgbClr val="FFFFFF"/>
                </a:solidFill>
                <a:latin typeface="Montserrat" pitchFamily="2" charset="77"/>
              </a:rPr>
              <a:t>TDS / Parked Domains</a:t>
            </a:r>
            <a:endParaRPr lang="en-GB" sz="3958" dirty="0">
              <a:solidFill>
                <a:srgbClr val="FFFFFF"/>
              </a:solidFill>
              <a:latin typeface="Montserrat" pitchFamily="2" charset="77"/>
            </a:endParaRPr>
          </a:p>
        </p:txBody>
      </p:sp>
      <p:sp>
        <p:nvSpPr>
          <p:cNvPr id="31" name="Oval 30">
            <a:extLst>
              <a:ext uri="{FF2B5EF4-FFF2-40B4-BE49-F238E27FC236}">
                <a16:creationId xmlns:a16="http://schemas.microsoft.com/office/drawing/2014/main" id="{7D7B6A35-8362-4DB2-B046-E47DCCE30796}"/>
              </a:ext>
            </a:extLst>
          </p:cNvPr>
          <p:cNvSpPr/>
          <p:nvPr/>
        </p:nvSpPr>
        <p:spPr>
          <a:xfrm>
            <a:off x="13311987" y="3746717"/>
            <a:ext cx="3997532" cy="3815915"/>
          </a:xfrm>
          <a:prstGeom prst="ellipse">
            <a:avLst/>
          </a:prstGeom>
          <a:solidFill>
            <a:schemeClr val="accent3">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7"/>
            <a:r>
              <a:rPr lang="en-GB" sz="3958" b="1" dirty="0">
                <a:solidFill>
                  <a:srgbClr val="FFFFFF"/>
                </a:solidFill>
                <a:latin typeface="Montserrat" pitchFamily="2" charset="77"/>
              </a:rPr>
              <a:t>Fast Flux Domains</a:t>
            </a:r>
            <a:endParaRPr lang="en-GB" sz="3958" dirty="0">
              <a:solidFill>
                <a:srgbClr val="FFFFFF"/>
              </a:solidFill>
              <a:latin typeface="Montserrat" pitchFamily="2" charset="77"/>
            </a:endParaRPr>
          </a:p>
        </p:txBody>
      </p:sp>
    </p:spTree>
    <p:extLst>
      <p:ext uri="{BB962C8B-B14F-4D97-AF65-F5344CB8AC3E}">
        <p14:creationId xmlns:p14="http://schemas.microsoft.com/office/powerpoint/2010/main" val="3940191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D70F2-8E7B-0E2F-F9FA-B8046FA47B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4131B9-EBD7-BE25-1ADE-B358F274EF4A}"/>
              </a:ext>
            </a:extLst>
          </p:cNvPr>
          <p:cNvSpPr>
            <a:spLocks noGrp="1"/>
          </p:cNvSpPr>
          <p:nvPr>
            <p:ph type="title"/>
          </p:nvPr>
        </p:nvSpPr>
        <p:spPr>
          <a:xfrm>
            <a:off x="712092" y="736594"/>
            <a:ext cx="18034055" cy="1414862"/>
          </a:xfrm>
        </p:spPr>
        <p:txBody>
          <a:bodyPr>
            <a:normAutofit/>
          </a:bodyPr>
          <a:lstStyle/>
          <a:p>
            <a:pPr algn="l"/>
            <a:r>
              <a:rPr lang="en-US" i="0" u="none" strike="noStrike" dirty="0">
                <a:solidFill>
                  <a:srgbClr val="000000"/>
                </a:solidFill>
                <a:effectLst/>
              </a:rPr>
              <a:t>SURBL </a:t>
            </a:r>
            <a:r>
              <a:rPr lang="en-US" i="0" u="none" strike="noStrike" dirty="0">
                <a:solidFill>
                  <a:srgbClr val="0099D2"/>
                </a:solidFill>
                <a:effectLst/>
              </a:rPr>
              <a:t>DNS RPZ </a:t>
            </a:r>
            <a:r>
              <a:rPr lang="en-US" i="0" u="none" strike="noStrike" dirty="0">
                <a:solidFill>
                  <a:srgbClr val="000000"/>
                </a:solidFill>
                <a:effectLst/>
              </a:rPr>
              <a:t>DATA FEEDS</a:t>
            </a:r>
          </a:p>
        </p:txBody>
      </p:sp>
      <p:pic>
        <p:nvPicPr>
          <p:cNvPr id="9" name="Picture 2" descr="SURBL Overview – SecurityZones">
            <a:extLst>
              <a:ext uri="{FF2B5EF4-FFF2-40B4-BE49-F238E27FC236}">
                <a16:creationId xmlns:a16="http://schemas.microsoft.com/office/drawing/2014/main" id="{26761522-3C1D-071C-BD7C-E052B6423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6860" y="636607"/>
            <a:ext cx="4019242" cy="130661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206C28EF-40DE-8A4C-70CA-9B5737A30603}"/>
              </a:ext>
            </a:extLst>
          </p:cNvPr>
          <p:cNvSpPr>
            <a:spLocks noGrp="1"/>
          </p:cNvSpPr>
          <p:nvPr>
            <p:ph type="body" idx="1"/>
          </p:nvPr>
        </p:nvSpPr>
        <p:spPr>
          <a:xfrm>
            <a:off x="3139282" y="2892115"/>
            <a:ext cx="9982682" cy="461600"/>
          </a:xfrm>
        </p:spPr>
        <p:txBody>
          <a:bodyPr>
            <a:normAutofit fontScale="92500" lnSpcReduction="20000"/>
          </a:bodyPr>
          <a:lstStyle/>
          <a:p>
            <a:r>
              <a:rPr lang="en-US" sz="3958" dirty="0">
                <a:solidFill>
                  <a:srgbClr val="000000"/>
                </a:solidFill>
              </a:rPr>
              <a:t>MALWARE</a:t>
            </a:r>
            <a:endParaRPr lang="en-US" sz="3958" dirty="0"/>
          </a:p>
        </p:txBody>
      </p:sp>
      <p:sp>
        <p:nvSpPr>
          <p:cNvPr id="11" name="Text Placeholder 3">
            <a:extLst>
              <a:ext uri="{FF2B5EF4-FFF2-40B4-BE49-F238E27FC236}">
                <a16:creationId xmlns:a16="http://schemas.microsoft.com/office/drawing/2014/main" id="{E467B500-81AC-2AF1-FCD6-99A768072B61}"/>
              </a:ext>
            </a:extLst>
          </p:cNvPr>
          <p:cNvSpPr>
            <a:spLocks noGrp="1"/>
          </p:cNvSpPr>
          <p:nvPr>
            <p:ph type="body" sz="quarter" idx="13"/>
          </p:nvPr>
        </p:nvSpPr>
        <p:spPr>
          <a:xfrm>
            <a:off x="3093737" y="5269841"/>
            <a:ext cx="6114597" cy="1005390"/>
          </a:xfrm>
        </p:spPr>
        <p:txBody>
          <a:bodyPr>
            <a:normAutofit/>
          </a:bodyPr>
          <a:lstStyle/>
          <a:p>
            <a:r>
              <a:rPr lang="en-US" sz="2000" dirty="0">
                <a:solidFill>
                  <a:srgbClr val="000000"/>
                </a:solidFill>
              </a:rPr>
              <a:t>Protection against phishing sites.</a:t>
            </a:r>
            <a:endParaRPr lang="en-US" sz="2000" dirty="0"/>
          </a:p>
        </p:txBody>
      </p:sp>
      <p:sp>
        <p:nvSpPr>
          <p:cNvPr id="4" name="Text Placeholder 2">
            <a:extLst>
              <a:ext uri="{FF2B5EF4-FFF2-40B4-BE49-F238E27FC236}">
                <a16:creationId xmlns:a16="http://schemas.microsoft.com/office/drawing/2014/main" id="{65571852-B28B-3B65-BE97-0836C4283625}"/>
              </a:ext>
            </a:extLst>
          </p:cNvPr>
          <p:cNvSpPr txBox="1">
            <a:spLocks/>
          </p:cNvSpPr>
          <p:nvPr/>
        </p:nvSpPr>
        <p:spPr>
          <a:xfrm>
            <a:off x="3139282" y="4773655"/>
            <a:ext cx="9982682" cy="461600"/>
          </a:xfrm>
          <a:prstGeom prst="rect">
            <a:avLst/>
          </a:prstGeom>
        </p:spPr>
        <p:txBody>
          <a:bodyPr vert="horz" lIns="0" tIns="0" rIns="0" bIns="0" rtlCol="0">
            <a:normAutofit fontScale="92500" lnSpcReduction="20000"/>
          </a:bodyPr>
          <a:lstStyle>
            <a:lvl1pPr marL="0" eaLnBrk="1" hangingPunct="1">
              <a:defRPr sz="3000" b="1" i="0">
                <a:solidFill>
                  <a:srgbClr val="142741"/>
                </a:solidFill>
                <a:latin typeface="Montserrat" panose="02000505000000020004" pitchFamily="2" charset="77"/>
                <a:ea typeface="+mn-ea"/>
                <a:cs typeface="+mn-cs"/>
              </a:defRPr>
            </a:lvl1pPr>
            <a:lvl2pPr marL="457179" eaLnBrk="1" hangingPunct="1">
              <a:defRPr sz="2200" b="0" i="0">
                <a:solidFill>
                  <a:schemeClr val="tx1"/>
                </a:solidFill>
                <a:latin typeface="Montserrat" pitchFamily="2" charset="77"/>
                <a:ea typeface="+mn-ea"/>
                <a:cs typeface="+mn-cs"/>
              </a:defRPr>
            </a:lvl2pPr>
            <a:lvl3pPr marL="914357" eaLnBrk="1" hangingPunct="1">
              <a:defRPr sz="2200" b="0" i="0">
                <a:solidFill>
                  <a:schemeClr val="tx1"/>
                </a:solidFill>
                <a:latin typeface="Montserrat" pitchFamily="2" charset="77"/>
                <a:ea typeface="+mn-ea"/>
                <a:cs typeface="+mn-cs"/>
              </a:defRPr>
            </a:lvl3pPr>
            <a:lvl4pPr marL="1371536" eaLnBrk="1" hangingPunct="1">
              <a:defRPr sz="2200" b="0" i="0">
                <a:solidFill>
                  <a:schemeClr val="tx1"/>
                </a:solidFill>
                <a:latin typeface="Montserrat" pitchFamily="2" charset="77"/>
                <a:ea typeface="+mn-ea"/>
                <a:cs typeface="+mn-cs"/>
              </a:defRPr>
            </a:lvl4pPr>
            <a:lvl5pPr marL="1828715" eaLnBrk="1" hangingPunct="1">
              <a:defRPr sz="2200" b="0" i="0">
                <a:solidFill>
                  <a:schemeClr val="tx1"/>
                </a:solidFill>
                <a:latin typeface="Montserrat" pitchFamily="2" charset="77"/>
                <a:ea typeface="+mn-ea"/>
                <a:cs typeface="+mn-cs"/>
              </a:defRPr>
            </a:lvl5pPr>
            <a:lvl6pPr marL="2285893" eaLnBrk="1" hangingPunct="1">
              <a:defRPr>
                <a:latin typeface="+mn-lt"/>
                <a:ea typeface="+mn-ea"/>
                <a:cs typeface="+mn-cs"/>
              </a:defRPr>
            </a:lvl6pPr>
            <a:lvl7pPr marL="2743072" eaLnBrk="1" hangingPunct="1">
              <a:defRPr>
                <a:latin typeface="+mn-lt"/>
                <a:ea typeface="+mn-ea"/>
                <a:cs typeface="+mn-cs"/>
              </a:defRPr>
            </a:lvl7pPr>
            <a:lvl8pPr marL="3200252" eaLnBrk="1" hangingPunct="1">
              <a:defRPr>
                <a:latin typeface="+mn-lt"/>
                <a:ea typeface="+mn-ea"/>
                <a:cs typeface="+mn-cs"/>
              </a:defRPr>
            </a:lvl8pPr>
            <a:lvl9pPr marL="3657431" eaLnBrk="1" hangingPunct="1">
              <a:defRPr>
                <a:latin typeface="+mn-lt"/>
                <a:ea typeface="+mn-ea"/>
                <a:cs typeface="+mn-cs"/>
              </a:defRPr>
            </a:lvl9pPr>
          </a:lstStyle>
          <a:p>
            <a:r>
              <a:rPr lang="en-US" sz="3958" kern="0" dirty="0">
                <a:solidFill>
                  <a:srgbClr val="000000"/>
                </a:solidFill>
              </a:rPr>
              <a:t>PHISHING</a:t>
            </a:r>
            <a:endParaRPr lang="en-US" sz="3958" kern="0" dirty="0"/>
          </a:p>
        </p:txBody>
      </p:sp>
      <p:sp>
        <p:nvSpPr>
          <p:cNvPr id="5" name="Text Placeholder 3">
            <a:extLst>
              <a:ext uri="{FF2B5EF4-FFF2-40B4-BE49-F238E27FC236}">
                <a16:creationId xmlns:a16="http://schemas.microsoft.com/office/drawing/2014/main" id="{87124C74-00FD-1AD7-F313-6507862F3903}"/>
              </a:ext>
            </a:extLst>
          </p:cNvPr>
          <p:cNvSpPr txBox="1">
            <a:spLocks/>
          </p:cNvSpPr>
          <p:nvPr/>
        </p:nvSpPr>
        <p:spPr>
          <a:xfrm>
            <a:off x="3134014" y="3409993"/>
            <a:ext cx="6114597" cy="854329"/>
          </a:xfrm>
          <a:prstGeom prst="rect">
            <a:avLst/>
          </a:prstGeom>
        </p:spPr>
        <p:txBody>
          <a:bodyPr vert="horz" lIns="91433" tIns="45717" rIns="91433" bIns="45717" rtlCol="0">
            <a:normAutofit/>
          </a:bodyPr>
          <a:lstStyle>
            <a:lvl1pPr marL="0" marR="0" indent="0" defTabSz="914357" eaLnBrk="1" fontAlgn="auto" latinLnBrk="0" hangingPunct="1">
              <a:lnSpc>
                <a:spcPct val="110000"/>
              </a:lnSpc>
              <a:spcBef>
                <a:spcPts val="0"/>
              </a:spcBef>
              <a:spcAft>
                <a:spcPts val="0"/>
              </a:spcAft>
              <a:buClrTx/>
              <a:buSzTx/>
              <a:buFontTx/>
              <a:buNone/>
              <a:tabLst/>
              <a:defRPr sz="2200" b="0" i="0">
                <a:solidFill>
                  <a:schemeClr val="tx1"/>
                </a:solidFill>
                <a:latin typeface="Montserrat" pitchFamily="2" charset="77"/>
                <a:ea typeface="+mn-ea"/>
                <a:cs typeface="+mn-cs"/>
              </a:defRPr>
            </a:lvl1pPr>
            <a:lvl2pPr marL="457179" eaLnBrk="1" hangingPunct="1">
              <a:defRPr sz="2200" b="0" i="0">
                <a:solidFill>
                  <a:schemeClr val="tx1"/>
                </a:solidFill>
                <a:latin typeface="Montserrat" pitchFamily="2" charset="77"/>
                <a:ea typeface="+mn-ea"/>
                <a:cs typeface="+mn-cs"/>
              </a:defRPr>
            </a:lvl2pPr>
            <a:lvl3pPr marL="914357" eaLnBrk="1" hangingPunct="1">
              <a:defRPr sz="2200" b="0" i="0">
                <a:solidFill>
                  <a:schemeClr val="tx1"/>
                </a:solidFill>
                <a:latin typeface="Montserrat" pitchFamily="2" charset="77"/>
                <a:ea typeface="+mn-ea"/>
                <a:cs typeface="+mn-cs"/>
              </a:defRPr>
            </a:lvl3pPr>
            <a:lvl4pPr marL="1371536" eaLnBrk="1" hangingPunct="1">
              <a:defRPr sz="2200" b="0" i="0">
                <a:solidFill>
                  <a:schemeClr val="tx1"/>
                </a:solidFill>
                <a:latin typeface="Montserrat" pitchFamily="2" charset="77"/>
                <a:ea typeface="+mn-ea"/>
                <a:cs typeface="+mn-cs"/>
              </a:defRPr>
            </a:lvl4pPr>
            <a:lvl5pPr marL="1828715" eaLnBrk="1" hangingPunct="1">
              <a:defRPr sz="2200" b="0" i="0">
                <a:solidFill>
                  <a:schemeClr val="tx1"/>
                </a:solidFill>
                <a:latin typeface="Montserrat" pitchFamily="2" charset="77"/>
                <a:ea typeface="+mn-ea"/>
                <a:cs typeface="+mn-cs"/>
              </a:defRPr>
            </a:lvl5pPr>
            <a:lvl6pPr marL="2285893" eaLnBrk="1" hangingPunct="1">
              <a:defRPr>
                <a:latin typeface="+mn-lt"/>
                <a:ea typeface="+mn-ea"/>
                <a:cs typeface="+mn-cs"/>
              </a:defRPr>
            </a:lvl6pPr>
            <a:lvl7pPr marL="2743072" eaLnBrk="1" hangingPunct="1">
              <a:defRPr>
                <a:latin typeface="+mn-lt"/>
                <a:ea typeface="+mn-ea"/>
                <a:cs typeface="+mn-cs"/>
              </a:defRPr>
            </a:lvl7pPr>
            <a:lvl8pPr marL="3200252" eaLnBrk="1" hangingPunct="1">
              <a:defRPr>
                <a:latin typeface="+mn-lt"/>
                <a:ea typeface="+mn-ea"/>
                <a:cs typeface="+mn-cs"/>
              </a:defRPr>
            </a:lvl8pPr>
            <a:lvl9pPr marL="3657431" eaLnBrk="1" hangingPunct="1">
              <a:defRPr>
                <a:latin typeface="+mn-lt"/>
                <a:ea typeface="+mn-ea"/>
                <a:cs typeface="+mn-cs"/>
              </a:defRPr>
            </a:lvl9pPr>
          </a:lstStyle>
          <a:p>
            <a:r>
              <a:rPr lang="en-US" sz="2000" kern="0" dirty="0">
                <a:solidFill>
                  <a:srgbClr val="000000"/>
                </a:solidFill>
              </a:rPr>
              <a:t>Protection against sites that host or are associated with malware. </a:t>
            </a:r>
            <a:endParaRPr lang="en-US" sz="2000" kern="0" dirty="0"/>
          </a:p>
        </p:txBody>
      </p:sp>
      <p:pic>
        <p:nvPicPr>
          <p:cNvPr id="14" name="Picture 13">
            <a:extLst>
              <a:ext uri="{FF2B5EF4-FFF2-40B4-BE49-F238E27FC236}">
                <a16:creationId xmlns:a16="http://schemas.microsoft.com/office/drawing/2014/main" id="{2E0F7E30-2124-F079-91E3-E7823E62F22C}"/>
              </a:ext>
            </a:extLst>
          </p:cNvPr>
          <p:cNvPicPr>
            <a:picLocks noChangeAspect="1"/>
          </p:cNvPicPr>
          <p:nvPr/>
        </p:nvPicPr>
        <p:blipFill>
          <a:blip r:embed="rId3">
            <a:extLst>
              <a:ext uri="{28A0092B-C50C-407E-A947-70E740481C1C}">
                <a14:useLocalDpi xmlns:a14="http://schemas.microsoft.com/office/drawing/2010/main" val="0"/>
              </a:ext>
            </a:extLst>
          </a:blip>
          <a:srcRect l="52294" t="57997" r="5870" b="17577"/>
          <a:stretch/>
        </p:blipFill>
        <p:spPr>
          <a:xfrm rot="16200000">
            <a:off x="1579811" y="4839863"/>
            <a:ext cx="1230253" cy="674610"/>
          </a:xfrm>
          <a:prstGeom prst="rect">
            <a:avLst/>
          </a:prstGeom>
        </p:spPr>
      </p:pic>
      <p:pic>
        <p:nvPicPr>
          <p:cNvPr id="16" name="Picture 15">
            <a:extLst>
              <a:ext uri="{FF2B5EF4-FFF2-40B4-BE49-F238E27FC236}">
                <a16:creationId xmlns:a16="http://schemas.microsoft.com/office/drawing/2014/main" id="{85616BF2-3D29-9F7E-29C6-F5040165A006}"/>
              </a:ext>
            </a:extLst>
          </p:cNvPr>
          <p:cNvPicPr>
            <a:picLocks noChangeAspect="1"/>
          </p:cNvPicPr>
          <p:nvPr/>
        </p:nvPicPr>
        <p:blipFill>
          <a:blip r:embed="rId4">
            <a:extLst>
              <a:ext uri="{28A0092B-C50C-407E-A947-70E740481C1C}">
                <a14:useLocalDpi xmlns:a14="http://schemas.microsoft.com/office/drawing/2010/main" val="0"/>
              </a:ext>
            </a:extLst>
          </a:blip>
          <a:srcRect l="60633" t="48337" r="7647" b="13986"/>
          <a:stretch/>
        </p:blipFill>
        <p:spPr>
          <a:xfrm>
            <a:off x="1637661" y="2619627"/>
            <a:ext cx="1195102" cy="1230253"/>
          </a:xfrm>
          <a:prstGeom prst="rect">
            <a:avLst/>
          </a:prstGeom>
        </p:spPr>
      </p:pic>
      <p:sp>
        <p:nvSpPr>
          <p:cNvPr id="17" name="Text Placeholder 2">
            <a:extLst>
              <a:ext uri="{FF2B5EF4-FFF2-40B4-BE49-F238E27FC236}">
                <a16:creationId xmlns:a16="http://schemas.microsoft.com/office/drawing/2014/main" id="{213DE68B-0435-2F01-253E-4EE9730BB3E7}"/>
              </a:ext>
            </a:extLst>
          </p:cNvPr>
          <p:cNvSpPr txBox="1">
            <a:spLocks/>
          </p:cNvSpPr>
          <p:nvPr/>
        </p:nvSpPr>
        <p:spPr>
          <a:xfrm>
            <a:off x="3139282" y="6701133"/>
            <a:ext cx="9982682" cy="461600"/>
          </a:xfrm>
          <a:prstGeom prst="rect">
            <a:avLst/>
          </a:prstGeom>
        </p:spPr>
        <p:txBody>
          <a:bodyPr vert="horz" lIns="0" tIns="0" rIns="0" bIns="0" rtlCol="0">
            <a:normAutofit fontScale="92500" lnSpcReduction="20000"/>
          </a:bodyPr>
          <a:lstStyle>
            <a:lvl1pPr marL="0" eaLnBrk="1" hangingPunct="1">
              <a:defRPr sz="1819" b="1" i="0">
                <a:solidFill>
                  <a:srgbClr val="142741"/>
                </a:solidFill>
                <a:latin typeface="Montserrat" panose="02000505000000020004" pitchFamily="2" charset="77"/>
                <a:ea typeface="+mn-ea"/>
                <a:cs typeface="+mn-cs"/>
              </a:defRPr>
            </a:lvl1pPr>
            <a:lvl2pPr marL="277233" eaLnBrk="1" hangingPunct="1">
              <a:defRPr sz="1334" b="0" i="0">
                <a:solidFill>
                  <a:schemeClr val="tx1"/>
                </a:solidFill>
                <a:latin typeface="Montserrat" pitchFamily="2" charset="77"/>
                <a:ea typeface="+mn-ea"/>
                <a:cs typeface="+mn-cs"/>
              </a:defRPr>
            </a:lvl2pPr>
            <a:lvl3pPr marL="554466" eaLnBrk="1" hangingPunct="1">
              <a:defRPr sz="1334" b="0" i="0">
                <a:solidFill>
                  <a:schemeClr val="tx1"/>
                </a:solidFill>
                <a:latin typeface="Montserrat" pitchFamily="2" charset="77"/>
                <a:ea typeface="+mn-ea"/>
                <a:cs typeface="+mn-cs"/>
              </a:defRPr>
            </a:lvl3pPr>
            <a:lvl4pPr marL="831699" eaLnBrk="1" hangingPunct="1">
              <a:defRPr sz="1334" b="0" i="0">
                <a:solidFill>
                  <a:schemeClr val="tx1"/>
                </a:solidFill>
                <a:latin typeface="Montserrat" pitchFamily="2" charset="77"/>
                <a:ea typeface="+mn-ea"/>
                <a:cs typeface="+mn-cs"/>
              </a:defRPr>
            </a:lvl4pPr>
            <a:lvl5pPr marL="1108933" eaLnBrk="1" hangingPunct="1">
              <a:defRPr sz="1334" b="0" i="0">
                <a:solidFill>
                  <a:schemeClr val="tx1"/>
                </a:solidFill>
                <a:latin typeface="Montserrat" pitchFamily="2" charset="77"/>
                <a:ea typeface="+mn-ea"/>
                <a:cs typeface="+mn-cs"/>
              </a:defRPr>
            </a:lvl5pPr>
            <a:lvl6pPr marL="1386166" eaLnBrk="1" hangingPunct="1">
              <a:defRPr>
                <a:latin typeface="+mn-lt"/>
                <a:ea typeface="+mn-ea"/>
                <a:cs typeface="+mn-cs"/>
              </a:defRPr>
            </a:lvl6pPr>
            <a:lvl7pPr marL="1663399" eaLnBrk="1" hangingPunct="1">
              <a:defRPr>
                <a:latin typeface="+mn-lt"/>
                <a:ea typeface="+mn-ea"/>
                <a:cs typeface="+mn-cs"/>
              </a:defRPr>
            </a:lvl7pPr>
            <a:lvl8pPr marL="1940633" eaLnBrk="1" hangingPunct="1">
              <a:defRPr>
                <a:latin typeface="+mn-lt"/>
                <a:ea typeface="+mn-ea"/>
                <a:cs typeface="+mn-cs"/>
              </a:defRPr>
            </a:lvl8pPr>
            <a:lvl9pPr marL="2217866" eaLnBrk="1" hangingPunct="1">
              <a:defRPr>
                <a:latin typeface="+mn-lt"/>
                <a:ea typeface="+mn-ea"/>
                <a:cs typeface="+mn-cs"/>
              </a:defRPr>
            </a:lvl9pPr>
          </a:lstStyle>
          <a:p>
            <a:r>
              <a:rPr lang="en-US" sz="3958" kern="0" dirty="0">
                <a:solidFill>
                  <a:srgbClr val="000000"/>
                </a:solidFill>
              </a:rPr>
              <a:t>ABUSED SITES</a:t>
            </a:r>
          </a:p>
          <a:p>
            <a:endParaRPr lang="en-US" sz="3958" kern="0" dirty="0"/>
          </a:p>
        </p:txBody>
      </p:sp>
      <p:sp>
        <p:nvSpPr>
          <p:cNvPr id="18" name="Text Placeholder 3">
            <a:extLst>
              <a:ext uri="{FF2B5EF4-FFF2-40B4-BE49-F238E27FC236}">
                <a16:creationId xmlns:a16="http://schemas.microsoft.com/office/drawing/2014/main" id="{0CE7A95D-A62A-F139-F6C7-3DAEDA45A903}"/>
              </a:ext>
            </a:extLst>
          </p:cNvPr>
          <p:cNvSpPr txBox="1">
            <a:spLocks/>
          </p:cNvSpPr>
          <p:nvPr/>
        </p:nvSpPr>
        <p:spPr>
          <a:xfrm>
            <a:off x="11474506" y="3401865"/>
            <a:ext cx="6969234" cy="2625447"/>
          </a:xfrm>
          <a:prstGeom prst="rect">
            <a:avLst/>
          </a:prstGeom>
        </p:spPr>
        <p:txBody>
          <a:bodyPr vert="horz" lIns="150781" tIns="75390" rIns="150781" bIns="75390" rtlCol="0">
            <a:normAutofit/>
          </a:bodyPr>
          <a:lstStyle>
            <a:lvl1pPr marL="0" marR="0" indent="0" defTabSz="554466" eaLnBrk="1" fontAlgn="auto" latinLnBrk="0" hangingPunct="1">
              <a:lnSpc>
                <a:spcPct val="110000"/>
              </a:lnSpc>
              <a:spcBef>
                <a:spcPts val="0"/>
              </a:spcBef>
              <a:spcAft>
                <a:spcPts val="0"/>
              </a:spcAft>
              <a:buClrTx/>
              <a:buSzTx/>
              <a:buFontTx/>
              <a:buNone/>
              <a:tabLst/>
              <a:defRPr sz="1334" b="0" i="0">
                <a:solidFill>
                  <a:schemeClr val="tx1"/>
                </a:solidFill>
                <a:latin typeface="Montserrat" pitchFamily="2" charset="77"/>
                <a:ea typeface="+mn-ea"/>
                <a:cs typeface="+mn-cs"/>
              </a:defRPr>
            </a:lvl1pPr>
            <a:lvl2pPr marL="277233" eaLnBrk="1" hangingPunct="1">
              <a:defRPr sz="1334" b="0" i="0">
                <a:solidFill>
                  <a:schemeClr val="tx1"/>
                </a:solidFill>
                <a:latin typeface="Montserrat" pitchFamily="2" charset="77"/>
                <a:ea typeface="+mn-ea"/>
                <a:cs typeface="+mn-cs"/>
              </a:defRPr>
            </a:lvl2pPr>
            <a:lvl3pPr marL="554466" eaLnBrk="1" hangingPunct="1">
              <a:defRPr sz="1334" b="0" i="0">
                <a:solidFill>
                  <a:schemeClr val="tx1"/>
                </a:solidFill>
                <a:latin typeface="Montserrat" pitchFamily="2" charset="77"/>
                <a:ea typeface="+mn-ea"/>
                <a:cs typeface="+mn-cs"/>
              </a:defRPr>
            </a:lvl3pPr>
            <a:lvl4pPr marL="831699" eaLnBrk="1" hangingPunct="1">
              <a:defRPr sz="1334" b="0" i="0">
                <a:solidFill>
                  <a:schemeClr val="tx1"/>
                </a:solidFill>
                <a:latin typeface="Montserrat" pitchFamily="2" charset="77"/>
                <a:ea typeface="+mn-ea"/>
                <a:cs typeface="+mn-cs"/>
              </a:defRPr>
            </a:lvl4pPr>
            <a:lvl5pPr marL="1108933" eaLnBrk="1" hangingPunct="1">
              <a:defRPr sz="1334" b="0" i="0">
                <a:solidFill>
                  <a:schemeClr val="tx1"/>
                </a:solidFill>
                <a:latin typeface="Montserrat" pitchFamily="2" charset="77"/>
                <a:ea typeface="+mn-ea"/>
                <a:cs typeface="+mn-cs"/>
              </a:defRPr>
            </a:lvl5pPr>
            <a:lvl6pPr marL="1386166" eaLnBrk="1" hangingPunct="1">
              <a:defRPr>
                <a:latin typeface="+mn-lt"/>
                <a:ea typeface="+mn-ea"/>
                <a:cs typeface="+mn-cs"/>
              </a:defRPr>
            </a:lvl6pPr>
            <a:lvl7pPr marL="1663399" eaLnBrk="1" hangingPunct="1">
              <a:defRPr>
                <a:latin typeface="+mn-lt"/>
                <a:ea typeface="+mn-ea"/>
                <a:cs typeface="+mn-cs"/>
              </a:defRPr>
            </a:lvl7pPr>
            <a:lvl8pPr marL="1940633" eaLnBrk="1" hangingPunct="1">
              <a:defRPr>
                <a:latin typeface="+mn-lt"/>
                <a:ea typeface="+mn-ea"/>
                <a:cs typeface="+mn-cs"/>
              </a:defRPr>
            </a:lvl8pPr>
            <a:lvl9pPr marL="2217866" eaLnBrk="1" hangingPunct="1">
              <a:defRPr>
                <a:latin typeface="+mn-lt"/>
                <a:ea typeface="+mn-ea"/>
                <a:cs typeface="+mn-cs"/>
              </a:defRPr>
            </a:lvl9pPr>
          </a:lstStyle>
          <a:p>
            <a:r>
              <a:rPr lang="en-US" sz="2000" kern="0" dirty="0">
                <a:solidFill>
                  <a:srgbClr val="000000"/>
                </a:solidFill>
              </a:rPr>
              <a:t>Cybercriminals steal credentials or abuse vulnerabilities in CMSs, like WordPress or Joomla, to break into websites and add malicious content. Often, cracked pages will redirect to spam sites or to other cracked sites. Cracked sites usually still contain the original legitimate content and may still be used for legitimate purposes.</a:t>
            </a:r>
            <a:endParaRPr lang="en-US" sz="2000" kern="0" dirty="0"/>
          </a:p>
        </p:txBody>
      </p:sp>
      <p:sp>
        <p:nvSpPr>
          <p:cNvPr id="19" name="Text Placeholder 2">
            <a:extLst>
              <a:ext uri="{FF2B5EF4-FFF2-40B4-BE49-F238E27FC236}">
                <a16:creationId xmlns:a16="http://schemas.microsoft.com/office/drawing/2014/main" id="{E2649DD8-35D2-510C-5010-398F3C382FCB}"/>
              </a:ext>
            </a:extLst>
          </p:cNvPr>
          <p:cNvSpPr txBox="1">
            <a:spLocks/>
          </p:cNvSpPr>
          <p:nvPr/>
        </p:nvSpPr>
        <p:spPr>
          <a:xfrm>
            <a:off x="11534331" y="2815712"/>
            <a:ext cx="9982682" cy="461600"/>
          </a:xfrm>
          <a:prstGeom prst="rect">
            <a:avLst/>
          </a:prstGeom>
        </p:spPr>
        <p:txBody>
          <a:bodyPr vert="horz" lIns="0" tIns="0" rIns="0" bIns="0" rtlCol="0">
            <a:normAutofit fontScale="92500" lnSpcReduction="20000"/>
          </a:bodyPr>
          <a:lstStyle>
            <a:lvl1pPr marL="0" eaLnBrk="1" hangingPunct="1">
              <a:defRPr sz="3000" b="1" i="0">
                <a:solidFill>
                  <a:srgbClr val="142741"/>
                </a:solidFill>
                <a:latin typeface="Montserrat" panose="02000505000000020004" pitchFamily="2" charset="77"/>
                <a:ea typeface="+mn-ea"/>
                <a:cs typeface="+mn-cs"/>
              </a:defRPr>
            </a:lvl1pPr>
            <a:lvl2pPr marL="457179" eaLnBrk="1" hangingPunct="1">
              <a:defRPr sz="2200" b="0" i="0">
                <a:solidFill>
                  <a:schemeClr val="tx1"/>
                </a:solidFill>
                <a:latin typeface="Montserrat" pitchFamily="2" charset="77"/>
                <a:ea typeface="+mn-ea"/>
                <a:cs typeface="+mn-cs"/>
              </a:defRPr>
            </a:lvl2pPr>
            <a:lvl3pPr marL="914357" eaLnBrk="1" hangingPunct="1">
              <a:defRPr sz="2200" b="0" i="0">
                <a:solidFill>
                  <a:schemeClr val="tx1"/>
                </a:solidFill>
                <a:latin typeface="Montserrat" pitchFamily="2" charset="77"/>
                <a:ea typeface="+mn-ea"/>
                <a:cs typeface="+mn-cs"/>
              </a:defRPr>
            </a:lvl3pPr>
            <a:lvl4pPr marL="1371536" eaLnBrk="1" hangingPunct="1">
              <a:defRPr sz="2200" b="0" i="0">
                <a:solidFill>
                  <a:schemeClr val="tx1"/>
                </a:solidFill>
                <a:latin typeface="Montserrat" pitchFamily="2" charset="77"/>
                <a:ea typeface="+mn-ea"/>
                <a:cs typeface="+mn-cs"/>
              </a:defRPr>
            </a:lvl4pPr>
            <a:lvl5pPr marL="1828715" eaLnBrk="1" hangingPunct="1">
              <a:defRPr sz="2200" b="0" i="0">
                <a:solidFill>
                  <a:schemeClr val="tx1"/>
                </a:solidFill>
                <a:latin typeface="Montserrat" pitchFamily="2" charset="77"/>
                <a:ea typeface="+mn-ea"/>
                <a:cs typeface="+mn-cs"/>
              </a:defRPr>
            </a:lvl5pPr>
            <a:lvl6pPr marL="2285893" eaLnBrk="1" hangingPunct="1">
              <a:defRPr>
                <a:latin typeface="+mn-lt"/>
                <a:ea typeface="+mn-ea"/>
                <a:cs typeface="+mn-cs"/>
              </a:defRPr>
            </a:lvl6pPr>
            <a:lvl7pPr marL="2743072" eaLnBrk="1" hangingPunct="1">
              <a:defRPr>
                <a:latin typeface="+mn-lt"/>
                <a:ea typeface="+mn-ea"/>
                <a:cs typeface="+mn-cs"/>
              </a:defRPr>
            </a:lvl7pPr>
            <a:lvl8pPr marL="3200252" eaLnBrk="1" hangingPunct="1">
              <a:defRPr>
                <a:latin typeface="+mn-lt"/>
                <a:ea typeface="+mn-ea"/>
                <a:cs typeface="+mn-cs"/>
              </a:defRPr>
            </a:lvl8pPr>
            <a:lvl9pPr marL="3657431" eaLnBrk="1" hangingPunct="1">
              <a:defRPr>
                <a:latin typeface="+mn-lt"/>
                <a:ea typeface="+mn-ea"/>
                <a:cs typeface="+mn-cs"/>
              </a:defRPr>
            </a:lvl9pPr>
          </a:lstStyle>
          <a:p>
            <a:r>
              <a:rPr lang="en-US" sz="3958" kern="0" dirty="0">
                <a:solidFill>
                  <a:srgbClr val="000000"/>
                </a:solidFill>
              </a:rPr>
              <a:t>CRACKED SITES</a:t>
            </a:r>
            <a:endParaRPr lang="en-US" sz="3958" kern="0" dirty="0"/>
          </a:p>
        </p:txBody>
      </p:sp>
      <p:sp>
        <p:nvSpPr>
          <p:cNvPr id="20" name="Text Placeholder 3">
            <a:extLst>
              <a:ext uri="{FF2B5EF4-FFF2-40B4-BE49-F238E27FC236}">
                <a16:creationId xmlns:a16="http://schemas.microsoft.com/office/drawing/2014/main" id="{5E3326D5-E3C3-B3B8-CC1A-CA6E3DCA45E7}"/>
              </a:ext>
            </a:extLst>
          </p:cNvPr>
          <p:cNvSpPr txBox="1">
            <a:spLocks/>
          </p:cNvSpPr>
          <p:nvPr/>
        </p:nvSpPr>
        <p:spPr>
          <a:xfrm>
            <a:off x="3093740" y="7318547"/>
            <a:ext cx="6298887" cy="2828034"/>
          </a:xfrm>
          <a:prstGeom prst="rect">
            <a:avLst/>
          </a:prstGeom>
        </p:spPr>
        <p:txBody>
          <a:bodyPr vert="horz" lIns="91433" tIns="45717" rIns="91433" bIns="45717" rtlCol="0">
            <a:normAutofit/>
          </a:bodyPr>
          <a:lstStyle>
            <a:lvl1pPr marL="0" marR="0" indent="0" defTabSz="914357" eaLnBrk="1" fontAlgn="auto" latinLnBrk="0" hangingPunct="1">
              <a:lnSpc>
                <a:spcPct val="110000"/>
              </a:lnSpc>
              <a:spcBef>
                <a:spcPts val="0"/>
              </a:spcBef>
              <a:spcAft>
                <a:spcPts val="0"/>
              </a:spcAft>
              <a:buClrTx/>
              <a:buSzTx/>
              <a:buFontTx/>
              <a:buNone/>
              <a:tabLst/>
              <a:defRPr sz="2200" b="0" i="0">
                <a:solidFill>
                  <a:schemeClr val="tx1"/>
                </a:solidFill>
                <a:latin typeface="Montserrat" pitchFamily="2" charset="77"/>
                <a:ea typeface="+mn-ea"/>
                <a:cs typeface="+mn-cs"/>
              </a:defRPr>
            </a:lvl1pPr>
            <a:lvl2pPr marL="457179" eaLnBrk="1" hangingPunct="1">
              <a:defRPr sz="2200" b="0" i="0">
                <a:solidFill>
                  <a:schemeClr val="tx1"/>
                </a:solidFill>
                <a:latin typeface="Montserrat" pitchFamily="2" charset="77"/>
                <a:ea typeface="+mn-ea"/>
                <a:cs typeface="+mn-cs"/>
              </a:defRPr>
            </a:lvl2pPr>
            <a:lvl3pPr marL="914357" eaLnBrk="1" hangingPunct="1">
              <a:defRPr sz="2200" b="0" i="0">
                <a:solidFill>
                  <a:schemeClr val="tx1"/>
                </a:solidFill>
                <a:latin typeface="Montserrat" pitchFamily="2" charset="77"/>
                <a:ea typeface="+mn-ea"/>
                <a:cs typeface="+mn-cs"/>
              </a:defRPr>
            </a:lvl3pPr>
            <a:lvl4pPr marL="1371536" eaLnBrk="1" hangingPunct="1">
              <a:defRPr sz="2200" b="0" i="0">
                <a:solidFill>
                  <a:schemeClr val="tx1"/>
                </a:solidFill>
                <a:latin typeface="Montserrat" pitchFamily="2" charset="77"/>
                <a:ea typeface="+mn-ea"/>
                <a:cs typeface="+mn-cs"/>
              </a:defRPr>
            </a:lvl4pPr>
            <a:lvl5pPr marL="1828715" eaLnBrk="1" hangingPunct="1">
              <a:defRPr sz="2200" b="0" i="0">
                <a:solidFill>
                  <a:schemeClr val="tx1"/>
                </a:solidFill>
                <a:latin typeface="Montserrat" pitchFamily="2" charset="77"/>
                <a:ea typeface="+mn-ea"/>
                <a:cs typeface="+mn-cs"/>
              </a:defRPr>
            </a:lvl5pPr>
            <a:lvl6pPr marL="2285893" eaLnBrk="1" hangingPunct="1">
              <a:defRPr>
                <a:latin typeface="+mn-lt"/>
                <a:ea typeface="+mn-ea"/>
                <a:cs typeface="+mn-cs"/>
              </a:defRPr>
            </a:lvl6pPr>
            <a:lvl7pPr marL="2743072" eaLnBrk="1" hangingPunct="1">
              <a:defRPr>
                <a:latin typeface="+mn-lt"/>
                <a:ea typeface="+mn-ea"/>
                <a:cs typeface="+mn-cs"/>
              </a:defRPr>
            </a:lvl7pPr>
            <a:lvl8pPr marL="3200252" eaLnBrk="1" hangingPunct="1">
              <a:defRPr>
                <a:latin typeface="+mn-lt"/>
                <a:ea typeface="+mn-ea"/>
                <a:cs typeface="+mn-cs"/>
              </a:defRPr>
            </a:lvl8pPr>
            <a:lvl9pPr marL="3657431" eaLnBrk="1" hangingPunct="1">
              <a:defRPr>
                <a:latin typeface="+mn-lt"/>
                <a:ea typeface="+mn-ea"/>
                <a:cs typeface="+mn-cs"/>
              </a:defRPr>
            </a:lvl9pPr>
          </a:lstStyle>
          <a:p>
            <a:r>
              <a:rPr lang="en-US" sz="2000" kern="0" dirty="0">
                <a:solidFill>
                  <a:srgbClr val="000000"/>
                </a:solidFill>
              </a:rPr>
              <a:t>Data feed of general spam sites (pills, counterfeits, dating, </a:t>
            </a:r>
            <a:r>
              <a:rPr lang="en-US" sz="2000" kern="0" dirty="0" err="1">
                <a:solidFill>
                  <a:srgbClr val="000000"/>
                </a:solidFill>
              </a:rPr>
              <a:t>etc</a:t>
            </a:r>
            <a:r>
              <a:rPr lang="en-US" sz="2000" kern="0" dirty="0">
                <a:solidFill>
                  <a:srgbClr val="000000"/>
                </a:solidFill>
              </a:rPr>
              <a:t>). Most of domains are found using SURBL internal, proprietary research. Abused sites feed is also supplemented with data from Internet security, anti-abuse, ISP, ESP and other communities.</a:t>
            </a:r>
            <a:endParaRPr lang="en-US" sz="2000" kern="0" dirty="0"/>
          </a:p>
        </p:txBody>
      </p:sp>
      <p:pic>
        <p:nvPicPr>
          <p:cNvPr id="21" name="Picture 20">
            <a:extLst>
              <a:ext uri="{FF2B5EF4-FFF2-40B4-BE49-F238E27FC236}">
                <a16:creationId xmlns:a16="http://schemas.microsoft.com/office/drawing/2014/main" id="{CFB8D121-253B-2E97-5F17-10806EA61F14}"/>
              </a:ext>
            </a:extLst>
          </p:cNvPr>
          <p:cNvPicPr>
            <a:picLocks noChangeAspect="1"/>
          </p:cNvPicPr>
          <p:nvPr/>
        </p:nvPicPr>
        <p:blipFill>
          <a:blip r:embed="rId5">
            <a:extLst>
              <a:ext uri="{28A0092B-C50C-407E-A947-70E740481C1C}">
                <a14:useLocalDpi xmlns:a14="http://schemas.microsoft.com/office/drawing/2010/main" val="0"/>
              </a:ext>
            </a:extLst>
          </a:blip>
          <a:srcRect l="60533" t="63796" r="7885" b="6823"/>
          <a:stretch/>
        </p:blipFill>
        <p:spPr>
          <a:xfrm>
            <a:off x="1716303" y="6504456"/>
            <a:ext cx="977738" cy="973786"/>
          </a:xfrm>
          <a:prstGeom prst="rect">
            <a:avLst/>
          </a:prstGeom>
        </p:spPr>
      </p:pic>
      <p:pic>
        <p:nvPicPr>
          <p:cNvPr id="22" name="Picture 21">
            <a:extLst>
              <a:ext uri="{FF2B5EF4-FFF2-40B4-BE49-F238E27FC236}">
                <a16:creationId xmlns:a16="http://schemas.microsoft.com/office/drawing/2014/main" id="{CA5D05E3-13DA-5561-3B9E-5CE200E8D54F}"/>
              </a:ext>
            </a:extLst>
          </p:cNvPr>
          <p:cNvPicPr>
            <a:picLocks noChangeAspect="1"/>
          </p:cNvPicPr>
          <p:nvPr/>
        </p:nvPicPr>
        <p:blipFill>
          <a:blip r:embed="rId6">
            <a:extLst>
              <a:ext uri="{28A0092B-C50C-407E-A947-70E740481C1C}">
                <a14:useLocalDpi xmlns:a14="http://schemas.microsoft.com/office/drawing/2010/main" val="0"/>
              </a:ext>
            </a:extLst>
          </a:blip>
          <a:srcRect l="58588" t="64569" r="7765" b="8947"/>
          <a:stretch/>
        </p:blipFill>
        <p:spPr>
          <a:xfrm>
            <a:off x="9863344" y="2691372"/>
            <a:ext cx="1372723" cy="1230253"/>
          </a:xfrm>
          <a:prstGeom prst="rect">
            <a:avLst/>
          </a:prstGeom>
        </p:spPr>
      </p:pic>
      <p:sp>
        <p:nvSpPr>
          <p:cNvPr id="3" name="Text Placeholder 2">
            <a:extLst>
              <a:ext uri="{FF2B5EF4-FFF2-40B4-BE49-F238E27FC236}">
                <a16:creationId xmlns:a16="http://schemas.microsoft.com/office/drawing/2014/main" id="{3F6A6E2D-48CA-371F-C1AA-948BED26E8F1}"/>
              </a:ext>
            </a:extLst>
          </p:cNvPr>
          <p:cNvSpPr txBox="1">
            <a:spLocks/>
          </p:cNvSpPr>
          <p:nvPr/>
        </p:nvSpPr>
        <p:spPr>
          <a:xfrm>
            <a:off x="11534331" y="6655195"/>
            <a:ext cx="9982682" cy="461600"/>
          </a:xfrm>
          <a:prstGeom prst="rect">
            <a:avLst/>
          </a:prstGeom>
        </p:spPr>
        <p:txBody>
          <a:bodyPr vert="horz" lIns="0" tIns="0" rIns="0" bIns="0" rtlCol="0">
            <a:normAutofit fontScale="92500" lnSpcReduction="20000"/>
          </a:bodyPr>
          <a:lstStyle>
            <a:lvl1pPr marL="0" eaLnBrk="1" hangingPunct="1">
              <a:defRPr sz="3000" b="1" i="0">
                <a:solidFill>
                  <a:srgbClr val="142741"/>
                </a:solidFill>
                <a:latin typeface="Montserrat" panose="02000505000000020004" pitchFamily="2" charset="77"/>
                <a:ea typeface="+mn-ea"/>
                <a:cs typeface="+mn-cs"/>
              </a:defRPr>
            </a:lvl1pPr>
            <a:lvl2pPr marL="457179" eaLnBrk="1" hangingPunct="1">
              <a:defRPr sz="2200" b="0" i="0">
                <a:solidFill>
                  <a:schemeClr val="tx1"/>
                </a:solidFill>
                <a:latin typeface="Montserrat" pitchFamily="2" charset="77"/>
                <a:ea typeface="+mn-ea"/>
                <a:cs typeface="+mn-cs"/>
              </a:defRPr>
            </a:lvl2pPr>
            <a:lvl3pPr marL="914357" eaLnBrk="1" hangingPunct="1">
              <a:defRPr sz="2200" b="0" i="0">
                <a:solidFill>
                  <a:schemeClr val="tx1"/>
                </a:solidFill>
                <a:latin typeface="Montserrat" pitchFamily="2" charset="77"/>
                <a:ea typeface="+mn-ea"/>
                <a:cs typeface="+mn-cs"/>
              </a:defRPr>
            </a:lvl3pPr>
            <a:lvl4pPr marL="1371536" eaLnBrk="1" hangingPunct="1">
              <a:defRPr sz="2200" b="0" i="0">
                <a:solidFill>
                  <a:schemeClr val="tx1"/>
                </a:solidFill>
                <a:latin typeface="Montserrat" pitchFamily="2" charset="77"/>
                <a:ea typeface="+mn-ea"/>
                <a:cs typeface="+mn-cs"/>
              </a:defRPr>
            </a:lvl4pPr>
            <a:lvl5pPr marL="1828715" eaLnBrk="1" hangingPunct="1">
              <a:defRPr sz="2200" b="0" i="0">
                <a:solidFill>
                  <a:schemeClr val="tx1"/>
                </a:solidFill>
                <a:latin typeface="Montserrat" pitchFamily="2" charset="77"/>
                <a:ea typeface="+mn-ea"/>
                <a:cs typeface="+mn-cs"/>
              </a:defRPr>
            </a:lvl5pPr>
            <a:lvl6pPr marL="2285893" eaLnBrk="1" hangingPunct="1">
              <a:defRPr>
                <a:latin typeface="+mn-lt"/>
                <a:ea typeface="+mn-ea"/>
                <a:cs typeface="+mn-cs"/>
              </a:defRPr>
            </a:lvl6pPr>
            <a:lvl7pPr marL="2743072" eaLnBrk="1" hangingPunct="1">
              <a:defRPr>
                <a:latin typeface="+mn-lt"/>
                <a:ea typeface="+mn-ea"/>
                <a:cs typeface="+mn-cs"/>
              </a:defRPr>
            </a:lvl7pPr>
            <a:lvl8pPr marL="3200252" eaLnBrk="1" hangingPunct="1">
              <a:defRPr>
                <a:latin typeface="+mn-lt"/>
                <a:ea typeface="+mn-ea"/>
                <a:cs typeface="+mn-cs"/>
              </a:defRPr>
            </a:lvl8pPr>
            <a:lvl9pPr marL="3657431" eaLnBrk="1" hangingPunct="1">
              <a:defRPr>
                <a:latin typeface="+mn-lt"/>
                <a:ea typeface="+mn-ea"/>
                <a:cs typeface="+mn-cs"/>
              </a:defRPr>
            </a:lvl9pPr>
          </a:lstStyle>
          <a:p>
            <a:r>
              <a:rPr lang="en-US" sz="3958" kern="0" dirty="0">
                <a:solidFill>
                  <a:srgbClr val="000000"/>
                </a:solidFill>
              </a:rPr>
              <a:t>FRESH*</a:t>
            </a:r>
            <a:endParaRPr lang="en-US" sz="3958" kern="0" dirty="0"/>
          </a:p>
        </p:txBody>
      </p:sp>
      <p:sp>
        <p:nvSpPr>
          <p:cNvPr id="6" name="Text Placeholder 3">
            <a:extLst>
              <a:ext uri="{FF2B5EF4-FFF2-40B4-BE49-F238E27FC236}">
                <a16:creationId xmlns:a16="http://schemas.microsoft.com/office/drawing/2014/main" id="{A999CFBF-053E-0AB2-1EEF-BD29AAF6EF64}"/>
              </a:ext>
            </a:extLst>
          </p:cNvPr>
          <p:cNvSpPr txBox="1">
            <a:spLocks/>
          </p:cNvSpPr>
          <p:nvPr/>
        </p:nvSpPr>
        <p:spPr>
          <a:xfrm>
            <a:off x="11534473" y="7272609"/>
            <a:ext cx="6909267" cy="4007928"/>
          </a:xfrm>
          <a:prstGeom prst="rect">
            <a:avLst/>
          </a:prstGeom>
        </p:spPr>
        <p:txBody>
          <a:bodyPr vert="horz" lIns="91440" tIns="45720" rIns="91440" bIns="45720" rtlCol="0">
            <a:normAutofit/>
          </a:bodyPr>
          <a:lstStyle>
            <a:lvl1pPr marL="0" marR="0" indent="0" defTabSz="914357" eaLnBrk="1" fontAlgn="auto" latinLnBrk="0" hangingPunct="1">
              <a:lnSpc>
                <a:spcPct val="110000"/>
              </a:lnSpc>
              <a:spcBef>
                <a:spcPts val="0"/>
              </a:spcBef>
              <a:spcAft>
                <a:spcPts val="0"/>
              </a:spcAft>
              <a:buClrTx/>
              <a:buSzTx/>
              <a:buFontTx/>
              <a:buNone/>
              <a:tabLst/>
              <a:defRPr sz="2200" b="0" i="0">
                <a:solidFill>
                  <a:schemeClr val="tx1"/>
                </a:solidFill>
                <a:latin typeface="Montserrat" pitchFamily="2" charset="77"/>
                <a:ea typeface="+mn-ea"/>
                <a:cs typeface="+mn-cs"/>
              </a:defRPr>
            </a:lvl1pPr>
            <a:lvl2pPr marL="457179" eaLnBrk="1" hangingPunct="1">
              <a:defRPr sz="2200" b="0" i="0">
                <a:solidFill>
                  <a:schemeClr val="tx1"/>
                </a:solidFill>
                <a:latin typeface="Montserrat" pitchFamily="2" charset="77"/>
                <a:ea typeface="+mn-ea"/>
                <a:cs typeface="+mn-cs"/>
              </a:defRPr>
            </a:lvl2pPr>
            <a:lvl3pPr marL="914357" eaLnBrk="1" hangingPunct="1">
              <a:defRPr sz="2200" b="0" i="0">
                <a:solidFill>
                  <a:schemeClr val="tx1"/>
                </a:solidFill>
                <a:latin typeface="Montserrat" pitchFamily="2" charset="77"/>
                <a:ea typeface="+mn-ea"/>
                <a:cs typeface="+mn-cs"/>
              </a:defRPr>
            </a:lvl3pPr>
            <a:lvl4pPr marL="1371536" eaLnBrk="1" hangingPunct="1">
              <a:defRPr sz="2200" b="0" i="0">
                <a:solidFill>
                  <a:schemeClr val="tx1"/>
                </a:solidFill>
                <a:latin typeface="Montserrat" pitchFamily="2" charset="77"/>
                <a:ea typeface="+mn-ea"/>
                <a:cs typeface="+mn-cs"/>
              </a:defRPr>
            </a:lvl4pPr>
            <a:lvl5pPr marL="1828715" eaLnBrk="1" hangingPunct="1">
              <a:defRPr sz="2200" b="0" i="0">
                <a:solidFill>
                  <a:schemeClr val="tx1"/>
                </a:solidFill>
                <a:latin typeface="Montserrat" pitchFamily="2" charset="77"/>
                <a:ea typeface="+mn-ea"/>
                <a:cs typeface="+mn-cs"/>
              </a:defRPr>
            </a:lvl5pPr>
            <a:lvl6pPr marL="2285893" eaLnBrk="1" hangingPunct="1">
              <a:defRPr>
                <a:latin typeface="+mn-lt"/>
                <a:ea typeface="+mn-ea"/>
                <a:cs typeface="+mn-cs"/>
              </a:defRPr>
            </a:lvl6pPr>
            <a:lvl7pPr marL="2743072" eaLnBrk="1" hangingPunct="1">
              <a:defRPr>
                <a:latin typeface="+mn-lt"/>
                <a:ea typeface="+mn-ea"/>
                <a:cs typeface="+mn-cs"/>
              </a:defRPr>
            </a:lvl7pPr>
            <a:lvl8pPr marL="3200252" eaLnBrk="1" hangingPunct="1">
              <a:defRPr>
                <a:latin typeface="+mn-lt"/>
                <a:ea typeface="+mn-ea"/>
                <a:cs typeface="+mn-cs"/>
              </a:defRPr>
            </a:lvl8pPr>
            <a:lvl9pPr marL="3657431" eaLnBrk="1" hangingPunct="1">
              <a:defRPr>
                <a:latin typeface="+mn-lt"/>
                <a:ea typeface="+mn-ea"/>
                <a:cs typeface="+mn-cs"/>
              </a:defRPr>
            </a:lvl9pPr>
          </a:lstStyle>
          <a:p>
            <a:r>
              <a:rPr lang="en-US" sz="2000" kern="0" dirty="0">
                <a:solidFill>
                  <a:srgbClr val="000000"/>
                </a:solidFill>
              </a:rPr>
              <a:t>Cyber criminals cycle through domains in attempt to evade filters. As result, vast majority of new domains engage in malicious activity. SURBL's FRESH data feed </a:t>
            </a:r>
            <a:r>
              <a:rPr lang="en-US" sz="2000" b="1" kern="0" dirty="0">
                <a:solidFill>
                  <a:srgbClr val="000000"/>
                </a:solidFill>
              </a:rPr>
              <a:t>identifies newly-registered domains</a:t>
            </a:r>
            <a:r>
              <a:rPr lang="en-US" sz="2000" kern="0" dirty="0">
                <a:solidFill>
                  <a:srgbClr val="000000"/>
                </a:solidFill>
              </a:rPr>
              <a:t> before they can establish their domain reputation. </a:t>
            </a:r>
          </a:p>
        </p:txBody>
      </p:sp>
      <p:pic>
        <p:nvPicPr>
          <p:cNvPr id="7" name="Picture 6">
            <a:extLst>
              <a:ext uri="{FF2B5EF4-FFF2-40B4-BE49-F238E27FC236}">
                <a16:creationId xmlns:a16="http://schemas.microsoft.com/office/drawing/2014/main" id="{CD10C477-9D7D-310D-AC27-02102DFC730A}"/>
              </a:ext>
            </a:extLst>
          </p:cNvPr>
          <p:cNvPicPr>
            <a:picLocks noChangeAspect="1"/>
          </p:cNvPicPr>
          <p:nvPr/>
        </p:nvPicPr>
        <p:blipFill>
          <a:blip r:embed="rId7"/>
          <a:stretch>
            <a:fillRect/>
          </a:stretch>
        </p:blipFill>
        <p:spPr>
          <a:xfrm>
            <a:off x="10002242" y="6409366"/>
            <a:ext cx="1209637" cy="1191309"/>
          </a:xfrm>
          <a:prstGeom prst="rect">
            <a:avLst/>
          </a:prstGeom>
        </p:spPr>
      </p:pic>
    </p:spTree>
    <p:extLst>
      <p:ext uri="{BB962C8B-B14F-4D97-AF65-F5344CB8AC3E}">
        <p14:creationId xmlns:p14="http://schemas.microsoft.com/office/powerpoint/2010/main" val="2319492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a:extLst>
            <a:ext uri="{FF2B5EF4-FFF2-40B4-BE49-F238E27FC236}">
              <a16:creationId xmlns:a16="http://schemas.microsoft.com/office/drawing/2014/main" id="{3B3AED17-D743-23D7-73A1-A25F5F14AC45}"/>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9881BFC-97D7-4A92-D61B-1D00C79317CB}"/>
              </a:ext>
            </a:extLst>
          </p:cNvPr>
          <p:cNvGraphicFramePr>
            <a:graphicFrameLocks noGrp="1"/>
          </p:cNvGraphicFramePr>
          <p:nvPr>
            <p:extLst>
              <p:ext uri="{D42A27DB-BD31-4B8C-83A1-F6EECF244321}">
                <p14:modId xmlns:p14="http://schemas.microsoft.com/office/powerpoint/2010/main" val="902721131"/>
              </p:ext>
            </p:extLst>
          </p:nvPr>
        </p:nvGraphicFramePr>
        <p:xfrm>
          <a:off x="1339082" y="174956"/>
          <a:ext cx="16777864" cy="10959438"/>
        </p:xfrm>
        <a:graphic>
          <a:graphicData uri="http://schemas.openxmlformats.org/drawingml/2006/table">
            <a:tbl>
              <a:tblPr firstRow="1" bandRow="1">
                <a:tableStyleId>{85BE263C-DBD7-4A20-BB59-AAB30ACAA65A}</a:tableStyleId>
              </a:tblPr>
              <a:tblGrid>
                <a:gridCol w="8848027">
                  <a:extLst>
                    <a:ext uri="{9D8B030D-6E8A-4147-A177-3AD203B41FA5}">
                      <a16:colId xmlns:a16="http://schemas.microsoft.com/office/drawing/2014/main" val="406019490"/>
                    </a:ext>
                  </a:extLst>
                </a:gridCol>
                <a:gridCol w="2838046">
                  <a:extLst>
                    <a:ext uri="{9D8B030D-6E8A-4147-A177-3AD203B41FA5}">
                      <a16:colId xmlns:a16="http://schemas.microsoft.com/office/drawing/2014/main" val="3203040716"/>
                    </a:ext>
                  </a:extLst>
                </a:gridCol>
                <a:gridCol w="2587631">
                  <a:extLst>
                    <a:ext uri="{9D8B030D-6E8A-4147-A177-3AD203B41FA5}">
                      <a16:colId xmlns:a16="http://schemas.microsoft.com/office/drawing/2014/main" val="3730411983"/>
                    </a:ext>
                  </a:extLst>
                </a:gridCol>
                <a:gridCol w="2504160">
                  <a:extLst>
                    <a:ext uri="{9D8B030D-6E8A-4147-A177-3AD203B41FA5}">
                      <a16:colId xmlns:a16="http://schemas.microsoft.com/office/drawing/2014/main" val="14889237"/>
                    </a:ext>
                  </a:extLst>
                </a:gridCol>
              </a:tblGrid>
              <a:tr h="1584176">
                <a:tc>
                  <a:txBody>
                    <a:bodyPr/>
                    <a:lstStyle/>
                    <a:p>
                      <a:pPr algn="ctr"/>
                      <a:r>
                        <a:rPr lang="en-GB" sz="2800" b="1" dirty="0">
                          <a:solidFill>
                            <a:schemeClr val="bg2"/>
                          </a:solidFill>
                          <a:latin typeface="Montserrat SemiBold"/>
                          <a:ea typeface="Montserrat SemiBold"/>
                          <a:cs typeface="Montserrat SemiBold"/>
                          <a:sym typeface="Montserrat SemiBold"/>
                        </a:rPr>
                        <a:t>                                            DNS Firewall Zones</a:t>
                      </a:r>
                      <a:endParaRPr lang="en-US" sz="2400" b="1" dirty="0">
                        <a:latin typeface=""/>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2200" b="1" dirty="0">
                          <a:solidFill>
                            <a:schemeClr val="bg2"/>
                          </a:solidFill>
                          <a:latin typeface="Montserrat SemiBold"/>
                          <a:ea typeface="Montserrat SemiBold"/>
                          <a:cs typeface="Montserrat SemiBold"/>
                          <a:sym typeface="Montserrat SemiBold"/>
                        </a:rPr>
                        <a:t>Standard </a:t>
                      </a:r>
                    </a:p>
                    <a:p>
                      <a:pPr algn="ctr"/>
                      <a:r>
                        <a:rPr lang="en-GB" sz="2200" b="1" dirty="0">
                          <a:solidFill>
                            <a:schemeClr val="bg2"/>
                          </a:solidFill>
                          <a:latin typeface="Montserrat SemiBold"/>
                          <a:ea typeface="Montserrat SemiBold"/>
                          <a:cs typeface="Montserrat SemiBold"/>
                          <a:sym typeface="Montserrat SemiBold"/>
                        </a:rPr>
                        <a:t>Feeds</a:t>
                      </a:r>
                      <a:endParaRPr lang="en-US" sz="2200" b="1" dirty="0">
                        <a:solidFill>
                          <a:schemeClr val="bg2"/>
                        </a:solidFill>
                        <a:latin typeface=""/>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2200" b="1" dirty="0">
                          <a:solidFill>
                            <a:schemeClr val="bg2"/>
                          </a:solidFill>
                          <a:latin typeface="Montserrat SemiBold"/>
                          <a:ea typeface="Montserrat SemiBold"/>
                          <a:cs typeface="Montserrat SemiBold"/>
                          <a:sym typeface="Montserrat SemiBold"/>
                        </a:rPr>
                        <a:t>Edited </a:t>
                      </a:r>
                    </a:p>
                    <a:p>
                      <a:pPr algn="ctr"/>
                      <a:r>
                        <a:rPr lang="en-GB" sz="2200" b="1" dirty="0">
                          <a:solidFill>
                            <a:schemeClr val="bg2"/>
                          </a:solidFill>
                          <a:latin typeface="Montserrat SemiBold"/>
                          <a:ea typeface="Montserrat SemiBold"/>
                          <a:cs typeface="Montserrat SemiBold"/>
                          <a:sym typeface="Montserrat SemiBold"/>
                        </a:rPr>
                        <a:t>Feeds</a:t>
                      </a:r>
                      <a:endParaRPr lang="en-US" sz="2200" dirty="0">
                        <a:solidFill>
                          <a:schemeClr val="bg2"/>
                        </a:solidFill>
                        <a:latin typeface=""/>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2200" dirty="0">
                          <a:solidFill>
                            <a:schemeClr val="bg2"/>
                          </a:solidFill>
                          <a:latin typeface=""/>
                        </a:rPr>
                        <a:t>Hacked </a:t>
                      </a:r>
                    </a:p>
                    <a:p>
                      <a:pPr algn="ctr"/>
                      <a:r>
                        <a:rPr lang="en-US" sz="2200" dirty="0">
                          <a:solidFill>
                            <a:schemeClr val="bg2"/>
                          </a:solidFill>
                          <a:latin typeface=""/>
                        </a:rPr>
                        <a:t>Feeds</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2276086807"/>
                  </a:ext>
                </a:extLst>
              </a:tr>
              <a:tr h="621106">
                <a:tc>
                  <a:txBody>
                    <a:bodyPr/>
                    <a:lstStyle/>
                    <a:p>
                      <a:r>
                        <a:rPr kumimoji="0" lang="en-GB" sz="2200" b="0" i="0" u="none" strike="noStrike" kern="1200" cap="none" spc="0" normalizeH="0" baseline="0" noProof="0" dirty="0">
                          <a:ln>
                            <a:noFill/>
                          </a:ln>
                          <a:solidFill>
                            <a:srgbClr val="142741"/>
                          </a:solidFill>
                          <a:effectLst/>
                          <a:uLnTx/>
                          <a:uFillTx/>
                          <a:latin typeface="Montserrat"/>
                          <a:ea typeface="Montserrat"/>
                          <a:cs typeface="Montserrat"/>
                          <a:sym typeface="Montserrat"/>
                        </a:rPr>
                        <a:t>Bad Reputation Hosts </a:t>
                      </a:r>
                      <a:endParaRPr lang="en-US" sz="2200"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3200" b="1" i="0" u="none" strike="noStrike" kern="0" cap="none" spc="0" normalizeH="0" baseline="0" noProof="0">
                          <a:ln>
                            <a:noFill/>
                          </a:ln>
                          <a:solidFill>
                            <a:srgbClr val="142741"/>
                          </a:solidFill>
                          <a:effectLst/>
                          <a:uLnTx/>
                          <a:uFillTx/>
                          <a:latin typeface=""/>
                          <a:ea typeface="+mn-ea"/>
                          <a:cs typeface="+mn-cs"/>
                        </a:rPr>
                        <a:t>✓</a:t>
                      </a:r>
                      <a:endParaRPr lang="en-US" sz="3200" b="1"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3200" b="1" i="0" u="none" strike="noStrike" kern="0" cap="none" spc="0" normalizeH="0" baseline="0" noProof="0" dirty="0">
                          <a:ln>
                            <a:noFill/>
                          </a:ln>
                          <a:solidFill>
                            <a:srgbClr val="142741"/>
                          </a:solidFill>
                          <a:effectLst/>
                          <a:uLnTx/>
                          <a:uFillTx/>
                          <a:latin typeface=""/>
                          <a:ea typeface="+mn-ea"/>
                          <a:cs typeface="+mn-cs"/>
                        </a:rPr>
                        <a:t>✓</a:t>
                      </a: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3200" b="1" i="0" u="none" strike="noStrike" kern="0" cap="none" spc="0" normalizeH="0" baseline="0" noProof="0">
                          <a:ln>
                            <a:noFill/>
                          </a:ln>
                          <a:solidFill>
                            <a:srgbClr val="142741"/>
                          </a:solidFill>
                          <a:effectLst/>
                          <a:uLnTx/>
                          <a:uFillTx/>
                          <a:latin typeface=""/>
                          <a:ea typeface="+mn-ea"/>
                          <a:cs typeface="+mn-cs"/>
                        </a:rPr>
                        <a:t>✓</a:t>
                      </a: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9083079"/>
                  </a:ext>
                </a:extLst>
              </a:tr>
              <a:tr h="621106">
                <a:tc>
                  <a:txBody>
                    <a:bodyPr/>
                    <a:lstStyle/>
                    <a:p>
                      <a:r>
                        <a:rPr kumimoji="0" lang="en-GB" sz="2200" b="0" i="0" u="none" strike="noStrike" kern="1200" cap="none" spc="0" normalizeH="0" baseline="0" noProof="0">
                          <a:ln>
                            <a:noFill/>
                          </a:ln>
                          <a:solidFill>
                            <a:srgbClr val="142741"/>
                          </a:solidFill>
                          <a:effectLst/>
                          <a:uLnTx/>
                          <a:uFillTx/>
                          <a:latin typeface="Montserrat"/>
                          <a:ea typeface="Montserrat"/>
                          <a:cs typeface="Montserrat"/>
                          <a:sym typeface="Montserrat"/>
                        </a:rPr>
                        <a:t>Botnet CC Hosts</a:t>
                      </a:r>
                      <a:endParaRPr lang="en-US" sz="2200"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3200" b="1" i="0" u="none" strike="noStrike" kern="0" cap="none" spc="0" normalizeH="0" baseline="0" noProof="0" dirty="0">
                          <a:ln>
                            <a:noFill/>
                          </a:ln>
                          <a:solidFill>
                            <a:srgbClr val="142741"/>
                          </a:solidFill>
                          <a:effectLst/>
                          <a:uLnTx/>
                          <a:uFillTx/>
                          <a:latin typeface=""/>
                          <a:ea typeface="+mn-ea"/>
                          <a:cs typeface="+mn-cs"/>
                        </a:rPr>
                        <a:t>✓</a:t>
                      </a: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3200" b="1" i="0" u="none" strike="noStrike" kern="0" cap="none" spc="0" normalizeH="0" baseline="0" noProof="0">
                          <a:ln>
                            <a:noFill/>
                          </a:ln>
                          <a:solidFill>
                            <a:srgbClr val="142741"/>
                          </a:solidFill>
                          <a:effectLst/>
                          <a:uLnTx/>
                          <a:uFillTx/>
                          <a:latin typeface=""/>
                          <a:ea typeface="+mn-ea"/>
                          <a:cs typeface="+mn-cs"/>
                        </a:rPr>
                        <a:t>✓</a:t>
                      </a: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3200" b="1" i="0" u="none" strike="noStrike" kern="0" cap="none" spc="0" normalizeH="0" baseline="0" noProof="0">
                          <a:ln>
                            <a:noFill/>
                          </a:ln>
                          <a:solidFill>
                            <a:srgbClr val="142741"/>
                          </a:solidFill>
                          <a:effectLst/>
                          <a:uLnTx/>
                          <a:uFillTx/>
                          <a:latin typeface=""/>
                          <a:ea typeface="+mn-ea"/>
                          <a:cs typeface="+mn-cs"/>
                        </a:rPr>
                        <a:t>✓</a:t>
                      </a: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3509586"/>
                  </a:ext>
                </a:extLst>
              </a:tr>
              <a:tr h="621106">
                <a:tc>
                  <a:txBody>
                    <a:bodyPr/>
                    <a:lstStyle/>
                    <a:p>
                      <a:r>
                        <a:rPr kumimoji="0" lang="en-GB" sz="2200" b="0" i="0" u="none" strike="noStrike" kern="1200" cap="none" spc="0" normalizeH="0" baseline="0" noProof="0">
                          <a:ln>
                            <a:noFill/>
                          </a:ln>
                          <a:solidFill>
                            <a:srgbClr val="142741"/>
                          </a:solidFill>
                          <a:effectLst/>
                          <a:uLnTx/>
                          <a:uFillTx/>
                          <a:latin typeface="Montserrat"/>
                          <a:ea typeface="Montserrat"/>
                          <a:cs typeface="Montserrat"/>
                          <a:sym typeface="Montserrat"/>
                        </a:rPr>
                        <a:t>Botnet Hosts</a:t>
                      </a:r>
                      <a:endParaRPr lang="en-US" sz="2200"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3200" b="1" i="0" u="none" strike="noStrike" kern="0" cap="none" spc="0" normalizeH="0" baseline="0" noProof="0" dirty="0">
                          <a:ln>
                            <a:noFill/>
                          </a:ln>
                          <a:solidFill>
                            <a:srgbClr val="142741"/>
                          </a:solidFill>
                          <a:effectLst/>
                          <a:uLnTx/>
                          <a:uFillTx/>
                          <a:latin typeface=""/>
                          <a:ea typeface="+mn-ea"/>
                          <a:cs typeface="+mn-cs"/>
                        </a:rPr>
                        <a:t>✓</a:t>
                      </a: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3200" b="1" i="0" u="none" strike="noStrike" kern="0" cap="none" spc="0" normalizeH="0" baseline="0" noProof="0">
                          <a:ln>
                            <a:noFill/>
                          </a:ln>
                          <a:solidFill>
                            <a:srgbClr val="142741"/>
                          </a:solidFill>
                          <a:effectLst/>
                          <a:uLnTx/>
                          <a:uFillTx/>
                          <a:latin typeface=""/>
                          <a:ea typeface="+mn-ea"/>
                          <a:cs typeface="+mn-cs"/>
                        </a:rPr>
                        <a:t>✓</a:t>
                      </a: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3200" b="1" i="0" u="none" strike="noStrike" kern="0" cap="none" spc="0" normalizeH="0" baseline="0" noProof="0">
                          <a:ln>
                            <a:noFill/>
                          </a:ln>
                          <a:solidFill>
                            <a:srgbClr val="142741"/>
                          </a:solidFill>
                          <a:effectLst/>
                          <a:uLnTx/>
                          <a:uFillTx/>
                          <a:latin typeface=""/>
                          <a:ea typeface="+mn-ea"/>
                          <a:cs typeface="+mn-cs"/>
                        </a:rPr>
                        <a:t>✓</a:t>
                      </a: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3385294"/>
                  </a:ext>
                </a:extLst>
              </a:tr>
              <a:tr h="621106">
                <a:tc>
                  <a:txBody>
                    <a:bodyPr/>
                    <a:lstStyle/>
                    <a:p>
                      <a:r>
                        <a:rPr kumimoji="0" lang="en-GB" sz="2200" b="0" i="0" u="none" strike="noStrike" kern="1200" cap="none" spc="0" normalizeH="0" baseline="0" noProof="0" dirty="0">
                          <a:ln>
                            <a:noFill/>
                          </a:ln>
                          <a:solidFill>
                            <a:srgbClr val="142741"/>
                          </a:solidFill>
                          <a:effectLst/>
                          <a:uLnTx/>
                          <a:uFillTx/>
                          <a:latin typeface="Montserrat"/>
                          <a:ea typeface="Montserrat"/>
                          <a:cs typeface="Montserrat"/>
                          <a:sym typeface="Montserrat"/>
                        </a:rPr>
                        <a:t>Botnet CC IPs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3200" b="1" i="0" u="none" strike="noStrike" kern="0" cap="none" spc="0" normalizeH="0" baseline="0" noProof="0" dirty="0">
                          <a:ln>
                            <a:noFill/>
                          </a:ln>
                          <a:solidFill>
                            <a:srgbClr val="142741"/>
                          </a:solidFill>
                          <a:effectLst/>
                          <a:uLnTx/>
                          <a:uFillTx/>
                          <a:latin typeface=""/>
                          <a:ea typeface="+mn-ea"/>
                          <a:cs typeface="+mn-cs"/>
                        </a:rPr>
                        <a:t>✓</a:t>
                      </a: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3200" b="1" i="0" u="none" strike="noStrike" kern="0" cap="none" spc="0" normalizeH="0" baseline="0" noProof="0">
                          <a:ln>
                            <a:noFill/>
                          </a:ln>
                          <a:solidFill>
                            <a:srgbClr val="142741"/>
                          </a:solidFill>
                          <a:effectLst/>
                          <a:uLnTx/>
                          <a:uFillTx/>
                          <a:latin typeface=""/>
                          <a:ea typeface="+mn-ea"/>
                          <a:cs typeface="+mn-cs"/>
                        </a:rPr>
                        <a:t>✓</a:t>
                      </a: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9683977"/>
                  </a:ext>
                </a:extLst>
              </a:tr>
              <a:tr h="621106">
                <a:tc>
                  <a:txBody>
                    <a:bodyPr/>
                    <a:lstStyle/>
                    <a:p>
                      <a:r>
                        <a:rPr kumimoji="0" lang="en-GB" sz="2200" b="0" i="0" u="none" strike="noStrike" kern="1200" cap="none" spc="0" normalizeH="0" baseline="0" noProof="0" dirty="0">
                          <a:ln>
                            <a:noFill/>
                          </a:ln>
                          <a:solidFill>
                            <a:srgbClr val="142741"/>
                          </a:solidFill>
                          <a:effectLst/>
                          <a:uLnTx/>
                          <a:uFillTx/>
                          <a:latin typeface="Montserrat"/>
                          <a:ea typeface="Montserrat"/>
                          <a:cs typeface="Montserrat"/>
                          <a:sym typeface="Montserrat"/>
                        </a:rPr>
                        <a:t>Phishing Hosts</a:t>
                      </a:r>
                      <a:endParaRPr lang="en-US" sz="2200"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3200" b="1" i="0" u="none" strike="noStrike" kern="0" cap="none" spc="0" normalizeH="0" baseline="0" noProof="0" dirty="0">
                          <a:ln>
                            <a:noFill/>
                          </a:ln>
                          <a:solidFill>
                            <a:srgbClr val="142741"/>
                          </a:solidFill>
                          <a:effectLst/>
                          <a:uLnTx/>
                          <a:uFillTx/>
                          <a:latin typeface=""/>
                          <a:ea typeface="+mn-ea"/>
                          <a:cs typeface="+mn-cs"/>
                        </a:rPr>
                        <a:t>✓</a:t>
                      </a: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3200" b="1" i="0" u="none" strike="noStrike" kern="0" cap="none" spc="0" normalizeH="0" baseline="0" noProof="0">
                          <a:ln>
                            <a:noFill/>
                          </a:ln>
                          <a:solidFill>
                            <a:srgbClr val="142741"/>
                          </a:solidFill>
                          <a:effectLst/>
                          <a:uLnTx/>
                          <a:uFillTx/>
                          <a:latin typeface=""/>
                          <a:ea typeface="+mn-ea"/>
                          <a:cs typeface="+mn-cs"/>
                        </a:rPr>
                        <a:t>✓</a:t>
                      </a: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3200" b="1" i="0" u="none" strike="noStrike" kern="0" cap="none" spc="0" normalizeH="0" baseline="0" noProof="0">
                          <a:ln>
                            <a:noFill/>
                          </a:ln>
                          <a:solidFill>
                            <a:srgbClr val="142741"/>
                          </a:solidFill>
                          <a:effectLst/>
                          <a:uLnTx/>
                          <a:uFillTx/>
                          <a:latin typeface=""/>
                          <a:ea typeface="+mn-ea"/>
                          <a:cs typeface="+mn-cs"/>
                        </a:rPr>
                        <a:t>✓</a:t>
                      </a: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8038034"/>
                  </a:ext>
                </a:extLst>
              </a:tr>
              <a:tr h="621106">
                <a:tc>
                  <a:txBody>
                    <a:bodyPr/>
                    <a:lstStyle/>
                    <a:p>
                      <a:r>
                        <a:rPr kumimoji="0" lang="en-GB" sz="2200" b="0" i="0" u="none" strike="noStrike" kern="1200" cap="none" spc="0" normalizeH="0" baseline="0" noProof="0">
                          <a:ln>
                            <a:noFill/>
                          </a:ln>
                          <a:solidFill>
                            <a:srgbClr val="142741"/>
                          </a:solidFill>
                          <a:effectLst/>
                          <a:uLnTx/>
                          <a:uFillTx/>
                          <a:latin typeface="Montserrat"/>
                          <a:ea typeface="Montserrat"/>
                          <a:cs typeface="Montserrat"/>
                          <a:sym typeface="Montserrat"/>
                        </a:rPr>
                        <a:t>Malware Hosts</a:t>
                      </a:r>
                      <a:endParaRPr lang="en-US" sz="2200"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3200" b="1" i="0" u="none" strike="noStrike" kern="0" cap="none" spc="0" normalizeH="0" baseline="0" noProof="0">
                          <a:ln>
                            <a:noFill/>
                          </a:ln>
                          <a:solidFill>
                            <a:srgbClr val="142741"/>
                          </a:solidFill>
                          <a:effectLst/>
                          <a:uLnTx/>
                          <a:uFillTx/>
                          <a:latin typeface=""/>
                          <a:ea typeface="+mn-ea"/>
                          <a:cs typeface="+mn-cs"/>
                        </a:rPr>
                        <a:t>✓</a:t>
                      </a: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3200" b="1" i="0" u="none" strike="noStrike" kern="0" cap="none" spc="0" normalizeH="0" baseline="0" noProof="0" dirty="0">
                          <a:ln>
                            <a:noFill/>
                          </a:ln>
                          <a:solidFill>
                            <a:srgbClr val="142741"/>
                          </a:solidFill>
                          <a:effectLst/>
                          <a:uLnTx/>
                          <a:uFillTx/>
                          <a:latin typeface=""/>
                          <a:ea typeface="+mn-ea"/>
                          <a:cs typeface="+mn-cs"/>
                        </a:rPr>
                        <a:t>✓</a:t>
                      </a: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3200" b="1" i="0" u="none" strike="noStrike" kern="0" cap="none" spc="0" normalizeH="0" baseline="0" noProof="0">
                          <a:ln>
                            <a:noFill/>
                          </a:ln>
                          <a:solidFill>
                            <a:srgbClr val="142741"/>
                          </a:solidFill>
                          <a:effectLst/>
                          <a:uLnTx/>
                          <a:uFillTx/>
                          <a:latin typeface=""/>
                          <a:ea typeface="+mn-ea"/>
                          <a:cs typeface="+mn-cs"/>
                        </a:rPr>
                        <a:t>✓</a:t>
                      </a: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7317230"/>
                  </a:ext>
                </a:extLst>
              </a:tr>
              <a:tr h="621106">
                <a:tc>
                  <a:txBody>
                    <a:bodyPr/>
                    <a:lstStyle/>
                    <a:p>
                      <a:r>
                        <a:rPr kumimoji="0" lang="en-GB" sz="2200" b="0" i="0" u="none" strike="noStrike" kern="1200" cap="none" spc="0" normalizeH="0" baseline="0" noProof="0">
                          <a:ln>
                            <a:noFill/>
                          </a:ln>
                          <a:solidFill>
                            <a:srgbClr val="142741"/>
                          </a:solidFill>
                          <a:effectLst/>
                          <a:uLnTx/>
                          <a:uFillTx/>
                          <a:latin typeface="Montserrat"/>
                          <a:ea typeface="Montserrat"/>
                          <a:cs typeface="Montserrat"/>
                          <a:sym typeface="Montserrat"/>
                        </a:rPr>
                        <a:t>Adware Hosts</a:t>
                      </a:r>
                      <a:endParaRPr lang="en-US" sz="2200"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3200" b="1" i="0" u="none" strike="noStrike" kern="0" cap="none" spc="0" normalizeH="0" baseline="0" noProof="0" dirty="0">
                          <a:ln>
                            <a:noFill/>
                          </a:ln>
                          <a:solidFill>
                            <a:srgbClr val="142741"/>
                          </a:solidFill>
                          <a:effectLst/>
                          <a:uLnTx/>
                          <a:uFillTx/>
                          <a:latin typeface=""/>
                          <a:ea typeface="+mn-ea"/>
                          <a:cs typeface="+mn-cs"/>
                        </a:rPr>
                        <a:t>✓</a:t>
                      </a: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3200" b="1" i="0" u="none" strike="noStrike" kern="0" cap="none" spc="0" normalizeH="0" baseline="0" noProof="0">
                          <a:ln>
                            <a:noFill/>
                          </a:ln>
                          <a:solidFill>
                            <a:srgbClr val="142741"/>
                          </a:solidFill>
                          <a:effectLst/>
                          <a:uLnTx/>
                          <a:uFillTx/>
                          <a:latin typeface=""/>
                          <a:ea typeface="+mn-ea"/>
                          <a:cs typeface="+mn-cs"/>
                        </a:rPr>
                        <a:t>✓</a:t>
                      </a: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8490705"/>
                  </a:ext>
                </a:extLst>
              </a:tr>
              <a:tr h="621106">
                <a:tc>
                  <a:txBody>
                    <a:bodyPr/>
                    <a:lstStyle/>
                    <a:p>
                      <a:r>
                        <a:rPr kumimoji="0" lang="en-GB" sz="2200" b="0" i="0" u="none" strike="noStrike" kern="1200" cap="none" spc="0" normalizeH="0" baseline="0" noProof="0">
                          <a:ln>
                            <a:noFill/>
                          </a:ln>
                          <a:solidFill>
                            <a:srgbClr val="142741"/>
                          </a:solidFill>
                          <a:effectLst/>
                          <a:uLnTx/>
                          <a:uFillTx/>
                          <a:latin typeface="Montserrat"/>
                          <a:ea typeface="Montserrat"/>
                          <a:cs typeface="Montserrat"/>
                          <a:sym typeface="Montserrat"/>
                        </a:rPr>
                        <a:t>Bad Nameserver IPs</a:t>
                      </a:r>
                      <a:endParaRPr lang="en-US" sz="2200"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3200" b="1" i="0" u="none" strike="noStrike" kern="0" cap="none" spc="0" normalizeH="0" baseline="0" noProof="0" dirty="0">
                          <a:ln>
                            <a:noFill/>
                          </a:ln>
                          <a:solidFill>
                            <a:srgbClr val="142741"/>
                          </a:solidFill>
                          <a:effectLst/>
                          <a:uLnTx/>
                          <a:uFillTx/>
                          <a:latin typeface=""/>
                          <a:ea typeface="+mn-ea"/>
                          <a:cs typeface="+mn-cs"/>
                        </a:rPr>
                        <a:t>✓</a:t>
                      </a: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2865922"/>
                  </a:ext>
                </a:extLst>
              </a:tr>
              <a:tr h="621106">
                <a:tc>
                  <a:txBody>
                    <a:bodyPr/>
                    <a:lstStyle/>
                    <a:p>
                      <a:r>
                        <a:rPr kumimoji="0" lang="en-GB" sz="2200" b="0" i="0" u="none" strike="noStrike" kern="1200" cap="none" spc="0" normalizeH="0" baseline="0" noProof="0">
                          <a:ln>
                            <a:noFill/>
                          </a:ln>
                          <a:solidFill>
                            <a:srgbClr val="142741"/>
                          </a:solidFill>
                          <a:effectLst/>
                          <a:uLnTx/>
                          <a:uFillTx/>
                          <a:latin typeface="Montserrat"/>
                          <a:ea typeface="Montserrat"/>
                          <a:cs typeface="Montserrat"/>
                          <a:sym typeface="Montserrat"/>
                        </a:rPr>
                        <a:t>Bad Nameserver Hosts</a:t>
                      </a:r>
                      <a:endParaRPr lang="en-US" sz="2200"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3200" b="1" i="0" u="none" strike="noStrike" kern="0" cap="none" spc="0" normalizeH="0" baseline="0" noProof="0">
                          <a:ln>
                            <a:noFill/>
                          </a:ln>
                          <a:solidFill>
                            <a:srgbClr val="142741"/>
                          </a:solidFill>
                          <a:effectLst/>
                          <a:uLnTx/>
                          <a:uFillTx/>
                          <a:latin typeface=""/>
                          <a:ea typeface="+mn-ea"/>
                          <a:cs typeface="+mn-cs"/>
                        </a:rPr>
                        <a:t>✓</a:t>
                      </a: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2047258"/>
                  </a:ext>
                </a:extLst>
              </a:tr>
              <a:tr h="621106">
                <a:tc>
                  <a:txBody>
                    <a:bodyPr/>
                    <a:lstStyle/>
                    <a:p>
                      <a:r>
                        <a:rPr kumimoji="0" lang="en-GB" sz="2200" b="0" i="0" u="none" strike="noStrike" kern="1200" cap="none" spc="0" normalizeH="0" baseline="0" noProof="0">
                          <a:ln>
                            <a:noFill/>
                          </a:ln>
                          <a:solidFill>
                            <a:srgbClr val="142741"/>
                          </a:solidFill>
                          <a:effectLst/>
                          <a:uLnTx/>
                          <a:uFillTx/>
                          <a:latin typeface="Montserrat"/>
                          <a:ea typeface="Montserrat"/>
                          <a:cs typeface="Montserrat"/>
                          <a:sym typeface="Montserrat"/>
                        </a:rPr>
                        <a:t>Bogons </a:t>
                      </a:r>
                      <a:endParaRPr lang="en-US" sz="2200"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3200" b="1" i="0" u="none" strike="noStrike" kern="0" cap="none" spc="0" normalizeH="0" baseline="0" noProof="0" dirty="0">
                          <a:ln>
                            <a:noFill/>
                          </a:ln>
                          <a:solidFill>
                            <a:srgbClr val="142741"/>
                          </a:solidFill>
                          <a:effectLst/>
                          <a:uLnTx/>
                          <a:uFillTx/>
                          <a:latin typeface=""/>
                          <a:ea typeface="+mn-ea"/>
                          <a:cs typeface="+mn-cs"/>
                        </a:rPr>
                        <a:t>✓</a:t>
                      </a: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5445304"/>
                  </a:ext>
                </a:extLst>
              </a:tr>
              <a:tr h="621106">
                <a:tc>
                  <a:txBody>
                    <a:bodyPr/>
                    <a:lstStyle/>
                    <a:p>
                      <a:r>
                        <a:rPr kumimoji="0" lang="en-GB" sz="2200" b="0" i="0" u="none" strike="noStrike" kern="1200" cap="none" spc="0" normalizeH="0" baseline="0" noProof="0">
                          <a:ln>
                            <a:noFill/>
                          </a:ln>
                          <a:solidFill>
                            <a:srgbClr val="142741"/>
                          </a:solidFill>
                          <a:effectLst/>
                          <a:uLnTx/>
                          <a:uFillTx/>
                          <a:latin typeface="Montserrat"/>
                          <a:ea typeface="Montserrat"/>
                          <a:cs typeface="Montserrat"/>
                          <a:sym typeface="Montserrat"/>
                        </a:rPr>
                        <a:t>Domain Generated Algorithms</a:t>
                      </a:r>
                      <a:endParaRPr lang="en-US" sz="2200"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3200" b="1" i="0" u="none" strike="noStrike" kern="0" cap="none" spc="0" normalizeH="0" baseline="0" noProof="0">
                          <a:ln>
                            <a:noFill/>
                          </a:ln>
                          <a:solidFill>
                            <a:srgbClr val="142741"/>
                          </a:solidFill>
                          <a:effectLst/>
                          <a:uLnTx/>
                          <a:uFillTx/>
                          <a:latin typeface=""/>
                          <a:ea typeface="+mn-ea"/>
                          <a:cs typeface="+mn-cs"/>
                        </a:rPr>
                        <a:t>✓</a:t>
                      </a: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2115502"/>
                  </a:ext>
                </a:extLst>
              </a:tr>
              <a:tr h="621106">
                <a:tc>
                  <a:txBody>
                    <a:bodyPr/>
                    <a:lstStyle/>
                    <a:p>
                      <a:r>
                        <a:rPr kumimoji="0" lang="en-GB" sz="2200" b="0" i="0" u="none" strike="noStrike" kern="1200" cap="none" spc="0" normalizeH="0" baseline="0" noProof="0">
                          <a:ln>
                            <a:noFill/>
                          </a:ln>
                          <a:solidFill>
                            <a:srgbClr val="142741"/>
                          </a:solidFill>
                          <a:effectLst/>
                          <a:uLnTx/>
                          <a:uFillTx/>
                          <a:latin typeface="Montserrat"/>
                          <a:ea typeface="Montserrat"/>
                          <a:cs typeface="Montserrat"/>
                          <a:sym typeface="Montserrat"/>
                        </a:rPr>
                        <a:t>Coinblocker </a:t>
                      </a:r>
                      <a:endParaRPr lang="en-US" sz="2200"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3200" b="1" i="0" u="none" strike="noStrike" kern="0" cap="none" spc="0" normalizeH="0" baseline="0" noProof="0" dirty="0">
                          <a:ln>
                            <a:noFill/>
                          </a:ln>
                          <a:solidFill>
                            <a:srgbClr val="142741"/>
                          </a:solidFill>
                          <a:effectLst/>
                          <a:uLnTx/>
                          <a:uFillTx/>
                          <a:latin typeface=""/>
                          <a:ea typeface="+mn-ea"/>
                          <a:cs typeface="+mn-cs"/>
                        </a:rPr>
                        <a:t>✓</a:t>
                      </a: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3204565"/>
                  </a:ext>
                </a:extLst>
              </a:tr>
              <a:tr h="621106">
                <a:tc>
                  <a:txBody>
                    <a:bodyPr/>
                    <a:lstStyle/>
                    <a:p>
                      <a:r>
                        <a:rPr kumimoji="0" lang="en-GB" sz="2200" b="0" i="0" u="none" strike="noStrike" kern="1200" cap="none" spc="0" normalizeH="0" baseline="0" noProof="0">
                          <a:ln>
                            <a:noFill/>
                          </a:ln>
                          <a:solidFill>
                            <a:srgbClr val="142741"/>
                          </a:solidFill>
                          <a:effectLst/>
                          <a:uLnTx/>
                          <a:uFillTx/>
                          <a:latin typeface="Montserrat"/>
                          <a:ea typeface="Montserrat"/>
                          <a:cs typeface="Montserrat"/>
                          <a:sym typeface="Montserrat"/>
                        </a:rPr>
                        <a:t>Tor Exit Nodes </a:t>
                      </a:r>
                      <a:endParaRPr lang="en-US" sz="2200"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3200" b="1" i="0" u="none" strike="noStrike" kern="0" cap="none" spc="0" normalizeH="0" baseline="0" noProof="0">
                          <a:ln>
                            <a:noFill/>
                          </a:ln>
                          <a:solidFill>
                            <a:srgbClr val="142741"/>
                          </a:solidFill>
                          <a:effectLst/>
                          <a:uLnTx/>
                          <a:uFillTx/>
                          <a:latin typeface=""/>
                          <a:ea typeface="+mn-ea"/>
                          <a:cs typeface="+mn-cs"/>
                        </a:rPr>
                        <a:t>✓</a:t>
                      </a: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0524345"/>
                  </a:ext>
                </a:extLst>
              </a:tr>
              <a:tr h="60829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142741"/>
                          </a:solidFill>
                          <a:effectLst/>
                          <a:uLnTx/>
                          <a:uFillTx/>
                          <a:latin typeface="Montserrat"/>
                          <a:ea typeface="Montserrat"/>
                          <a:cs typeface="Montserrat"/>
                          <a:sym typeface="Montserrat"/>
                        </a:rPr>
                        <a:t>Zero Reputation Domains</a:t>
                      </a:r>
                      <a:endParaRPr lang="en-US" sz="2200"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3200" b="1" i="0" u="none" strike="noStrike" kern="0" cap="none" spc="0" normalizeH="0" baseline="0" noProof="0" dirty="0">
                          <a:ln>
                            <a:noFill/>
                          </a:ln>
                          <a:solidFill>
                            <a:srgbClr val="142741"/>
                          </a:solidFill>
                          <a:effectLst/>
                          <a:uLnTx/>
                          <a:uFillTx/>
                          <a:latin typeface=""/>
                          <a:ea typeface="+mn-ea"/>
                          <a:cs typeface="+mn-cs"/>
                        </a:rPr>
                        <a:t>✓*</a:t>
                      </a: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2802618"/>
                  </a:ext>
                </a:extLst>
              </a:tr>
              <a:tr h="692589">
                <a:tc>
                  <a:txBody>
                    <a:bodyPr/>
                    <a:lstStyle/>
                    <a:p>
                      <a:r>
                        <a:rPr kumimoji="0" lang="en-GB" sz="2200" b="0" i="0" u="none" strike="noStrike" kern="1200" cap="none" spc="0" normalizeH="0" baseline="0" noProof="0" dirty="0">
                          <a:ln>
                            <a:noFill/>
                          </a:ln>
                          <a:solidFill>
                            <a:srgbClr val="142741"/>
                          </a:solidFill>
                          <a:effectLst/>
                          <a:uLnTx/>
                          <a:uFillTx/>
                          <a:latin typeface="Montserrat"/>
                          <a:ea typeface="Montserrat"/>
                          <a:cs typeface="Montserrat"/>
                          <a:sym typeface="Montserrat"/>
                        </a:rPr>
                        <a:t>DROP (Do not Route or Peer)</a:t>
                      </a:r>
                      <a:endParaRPr lang="en-US" sz="2200"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GB" sz="1800" b="0" i="0" u="none" strike="noStrike" kern="1200" cap="none" spc="0" normalizeH="0" baseline="0" noProof="0" dirty="0">
                          <a:ln>
                            <a:noFill/>
                          </a:ln>
                          <a:solidFill>
                            <a:srgbClr val="142741"/>
                          </a:solidFill>
                          <a:effectLst/>
                          <a:uLnTx/>
                          <a:uFillTx/>
                          <a:latin typeface="Montserrat"/>
                          <a:ea typeface="Montserrat"/>
                          <a:cs typeface="Montserrat"/>
                          <a:sym typeface="Montserrat"/>
                        </a:rPr>
                        <a:t>Free</a:t>
                      </a: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0381957"/>
                  </a:ext>
                </a:extLst>
              </a:tr>
            </a:tbl>
          </a:graphicData>
        </a:graphic>
      </p:graphicFrame>
      <p:pic>
        <p:nvPicPr>
          <p:cNvPr id="6146" name="Picture 2" descr="Spamhaus &amp; abuse.ch · GitHub">
            <a:extLst>
              <a:ext uri="{FF2B5EF4-FFF2-40B4-BE49-F238E27FC236}">
                <a16:creationId xmlns:a16="http://schemas.microsoft.com/office/drawing/2014/main" id="{9D3A4A0F-252F-C9AC-93C8-3574608084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91" t="31775" r="4827" b="52025"/>
          <a:stretch>
            <a:fillRect/>
          </a:stretch>
        </p:blipFill>
        <p:spPr bwMode="auto">
          <a:xfrm>
            <a:off x="1627114" y="686123"/>
            <a:ext cx="4486696" cy="825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633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7945809F-70C1-5E7D-2F5F-3B805F1D96FA}"/>
              </a:ext>
            </a:extLst>
          </p:cNvPr>
          <p:cNvSpPr txBox="1">
            <a:spLocks/>
          </p:cNvSpPr>
          <p:nvPr/>
        </p:nvSpPr>
        <p:spPr>
          <a:xfrm>
            <a:off x="10052049" y="3453670"/>
            <a:ext cx="7836146" cy="5499447"/>
          </a:xfrm>
          <a:prstGeom prst="rect">
            <a:avLst/>
          </a:prstGeom>
          <a:solidFill>
            <a:schemeClr val="bg2">
              <a:lumMod val="95000"/>
            </a:schemeClr>
          </a:solidFill>
          <a:ln>
            <a:noFill/>
          </a:ln>
        </p:spPr>
        <p:txBody>
          <a:bodyPr spcFirstLastPara="1" vert="horz" wrap="square" lIns="0" tIns="0" rIns="0" bIns="0" rtlCol="0" anchor="ctr" anchorCtr="0">
            <a:normAutofit/>
          </a:bodyPr>
          <a:lstStyle>
            <a:lvl1pPr marL="457200" lvl="0" indent="-228600" algn="l" eaLnBrk="1" hangingPunct="1">
              <a:spcBef>
                <a:spcPts val="0"/>
              </a:spcBef>
              <a:spcAft>
                <a:spcPts val="0"/>
              </a:spcAft>
              <a:buSzPts val="1400"/>
              <a:buNone/>
              <a:defRPr sz="3000" b="1" i="0">
                <a:solidFill>
                  <a:srgbClr val="142741"/>
                </a:solidFill>
                <a:latin typeface="Montserrat"/>
                <a:ea typeface="Montserrat"/>
                <a:cs typeface="Montserrat"/>
                <a:sym typeface="Montserrat"/>
              </a:defRPr>
            </a:lvl1pPr>
            <a:lvl2pPr marL="914400" lvl="1" indent="-228600" algn="l" eaLnBrk="1" hangingPunct="1">
              <a:spcBef>
                <a:spcPts val="0"/>
              </a:spcBef>
              <a:spcAft>
                <a:spcPts val="0"/>
              </a:spcAft>
              <a:buSzPts val="1400"/>
              <a:buNone/>
              <a:defRPr sz="2200" b="0" i="0">
                <a:solidFill>
                  <a:schemeClr val="tx1"/>
                </a:solidFill>
                <a:latin typeface="Montserrat" pitchFamily="2" charset="77"/>
                <a:ea typeface="+mn-ea"/>
                <a:cs typeface="+mn-cs"/>
              </a:defRPr>
            </a:lvl2pPr>
            <a:lvl3pPr marL="1371600" lvl="2" indent="-228600" algn="l" eaLnBrk="1" hangingPunct="1">
              <a:spcBef>
                <a:spcPts val="0"/>
              </a:spcBef>
              <a:spcAft>
                <a:spcPts val="0"/>
              </a:spcAft>
              <a:buSzPts val="1400"/>
              <a:buNone/>
              <a:defRPr sz="2200" b="0" i="0">
                <a:solidFill>
                  <a:schemeClr val="tx1"/>
                </a:solidFill>
                <a:latin typeface="Montserrat" pitchFamily="2" charset="77"/>
                <a:ea typeface="+mn-ea"/>
                <a:cs typeface="+mn-cs"/>
              </a:defRPr>
            </a:lvl3pPr>
            <a:lvl4pPr marL="1828800" lvl="3" indent="-228600" algn="l" eaLnBrk="1" hangingPunct="1">
              <a:spcBef>
                <a:spcPts val="0"/>
              </a:spcBef>
              <a:spcAft>
                <a:spcPts val="0"/>
              </a:spcAft>
              <a:buSzPts val="1400"/>
              <a:buNone/>
              <a:defRPr sz="2200" b="0" i="0">
                <a:solidFill>
                  <a:schemeClr val="tx1"/>
                </a:solidFill>
                <a:latin typeface="Montserrat" pitchFamily="2" charset="77"/>
                <a:ea typeface="+mn-ea"/>
                <a:cs typeface="+mn-cs"/>
              </a:defRPr>
            </a:lvl4pPr>
            <a:lvl5pPr marL="2286000" lvl="4" indent="-228600" algn="l" eaLnBrk="1" hangingPunct="1">
              <a:spcBef>
                <a:spcPts val="0"/>
              </a:spcBef>
              <a:spcAft>
                <a:spcPts val="0"/>
              </a:spcAft>
              <a:buSzPts val="1400"/>
              <a:buNone/>
              <a:defRPr sz="2200" b="0" i="0">
                <a:solidFill>
                  <a:schemeClr val="tx1"/>
                </a:solidFill>
                <a:latin typeface="Montserrat" pitchFamily="2" charset="77"/>
                <a:ea typeface="+mn-ea"/>
                <a:cs typeface="+mn-cs"/>
              </a:defRPr>
            </a:lvl5pPr>
            <a:lvl6pPr marL="2743200" lvl="5" indent="-228600" algn="l" eaLnBrk="1" hangingPunct="1">
              <a:spcBef>
                <a:spcPts val="0"/>
              </a:spcBef>
              <a:spcAft>
                <a:spcPts val="0"/>
              </a:spcAft>
              <a:buSzPts val="1400"/>
              <a:buNone/>
              <a:defRPr>
                <a:latin typeface="+mn-lt"/>
                <a:ea typeface="+mn-ea"/>
                <a:cs typeface="+mn-cs"/>
              </a:defRPr>
            </a:lvl6pPr>
            <a:lvl7pPr marL="3200400" lvl="6" indent="-228600" algn="l" eaLnBrk="1" hangingPunct="1">
              <a:spcBef>
                <a:spcPts val="0"/>
              </a:spcBef>
              <a:spcAft>
                <a:spcPts val="0"/>
              </a:spcAft>
              <a:buSzPts val="1400"/>
              <a:buNone/>
              <a:defRPr>
                <a:latin typeface="+mn-lt"/>
                <a:ea typeface="+mn-ea"/>
                <a:cs typeface="+mn-cs"/>
              </a:defRPr>
            </a:lvl7pPr>
            <a:lvl8pPr marL="3657600" lvl="7" indent="-228600" algn="l" eaLnBrk="1" hangingPunct="1">
              <a:spcBef>
                <a:spcPts val="0"/>
              </a:spcBef>
              <a:spcAft>
                <a:spcPts val="0"/>
              </a:spcAft>
              <a:buSzPts val="1400"/>
              <a:buNone/>
              <a:defRPr>
                <a:latin typeface="+mn-lt"/>
                <a:ea typeface="+mn-ea"/>
                <a:cs typeface="+mn-cs"/>
              </a:defRPr>
            </a:lvl8pPr>
            <a:lvl9pPr marL="4114800" lvl="8" indent="-228600" algn="l" eaLnBrk="1" hangingPunct="1">
              <a:spcBef>
                <a:spcPts val="0"/>
              </a:spcBef>
              <a:spcAft>
                <a:spcPts val="0"/>
              </a:spcAft>
              <a:buSzPts val="1400"/>
              <a:buNone/>
              <a:defRPr>
                <a:latin typeface="+mn-lt"/>
                <a:ea typeface="+mn-ea"/>
                <a:cs typeface="+mn-cs"/>
              </a:defRPr>
            </a:lvl9pPr>
          </a:lstStyle>
          <a:p>
            <a:pPr algn="ctr"/>
            <a:endParaRPr lang="en-US" sz="4000" kern="0" dirty="0">
              <a:solidFill>
                <a:schemeClr val="bg1"/>
              </a:solidFill>
            </a:endParaRPr>
          </a:p>
        </p:txBody>
      </p:sp>
      <p:sp>
        <p:nvSpPr>
          <p:cNvPr id="17" name="Text Placeholder 2">
            <a:extLst>
              <a:ext uri="{FF2B5EF4-FFF2-40B4-BE49-F238E27FC236}">
                <a16:creationId xmlns:a16="http://schemas.microsoft.com/office/drawing/2014/main" id="{051992B7-9E08-9817-8411-8067F26E5F2F}"/>
              </a:ext>
            </a:extLst>
          </p:cNvPr>
          <p:cNvSpPr txBox="1">
            <a:spLocks/>
          </p:cNvSpPr>
          <p:nvPr/>
        </p:nvSpPr>
        <p:spPr>
          <a:xfrm>
            <a:off x="2215904" y="3469400"/>
            <a:ext cx="7836146" cy="5499447"/>
          </a:xfrm>
          <a:prstGeom prst="rect">
            <a:avLst/>
          </a:prstGeom>
          <a:solidFill>
            <a:schemeClr val="bg2">
              <a:lumMod val="95000"/>
            </a:schemeClr>
          </a:solidFill>
          <a:ln>
            <a:noFill/>
          </a:ln>
        </p:spPr>
        <p:txBody>
          <a:bodyPr spcFirstLastPara="1" vert="horz" wrap="square" lIns="0" tIns="0" rIns="0" bIns="0" rtlCol="0" anchor="ctr" anchorCtr="0">
            <a:normAutofit/>
          </a:bodyPr>
          <a:lstStyle>
            <a:lvl1pPr marL="457200" lvl="0" indent="-228600" algn="l" eaLnBrk="1" hangingPunct="1">
              <a:spcBef>
                <a:spcPts val="0"/>
              </a:spcBef>
              <a:spcAft>
                <a:spcPts val="0"/>
              </a:spcAft>
              <a:buSzPts val="1400"/>
              <a:buNone/>
              <a:defRPr sz="3000" b="1" i="0">
                <a:solidFill>
                  <a:srgbClr val="142741"/>
                </a:solidFill>
                <a:latin typeface="Montserrat"/>
                <a:ea typeface="Montserrat"/>
                <a:cs typeface="Montserrat"/>
                <a:sym typeface="Montserrat"/>
              </a:defRPr>
            </a:lvl1pPr>
            <a:lvl2pPr marL="914400" lvl="1" indent="-228600" algn="l" eaLnBrk="1" hangingPunct="1">
              <a:spcBef>
                <a:spcPts val="0"/>
              </a:spcBef>
              <a:spcAft>
                <a:spcPts val="0"/>
              </a:spcAft>
              <a:buSzPts val="1400"/>
              <a:buNone/>
              <a:defRPr sz="2200" b="0" i="0">
                <a:solidFill>
                  <a:schemeClr val="tx1"/>
                </a:solidFill>
                <a:latin typeface="Montserrat" pitchFamily="2" charset="77"/>
                <a:ea typeface="+mn-ea"/>
                <a:cs typeface="+mn-cs"/>
              </a:defRPr>
            </a:lvl2pPr>
            <a:lvl3pPr marL="1371600" lvl="2" indent="-228600" algn="l" eaLnBrk="1" hangingPunct="1">
              <a:spcBef>
                <a:spcPts val="0"/>
              </a:spcBef>
              <a:spcAft>
                <a:spcPts val="0"/>
              </a:spcAft>
              <a:buSzPts val="1400"/>
              <a:buNone/>
              <a:defRPr sz="2200" b="0" i="0">
                <a:solidFill>
                  <a:schemeClr val="tx1"/>
                </a:solidFill>
                <a:latin typeface="Montserrat" pitchFamily="2" charset="77"/>
                <a:ea typeface="+mn-ea"/>
                <a:cs typeface="+mn-cs"/>
              </a:defRPr>
            </a:lvl3pPr>
            <a:lvl4pPr marL="1828800" lvl="3" indent="-228600" algn="l" eaLnBrk="1" hangingPunct="1">
              <a:spcBef>
                <a:spcPts val="0"/>
              </a:spcBef>
              <a:spcAft>
                <a:spcPts val="0"/>
              </a:spcAft>
              <a:buSzPts val="1400"/>
              <a:buNone/>
              <a:defRPr sz="2200" b="0" i="0">
                <a:solidFill>
                  <a:schemeClr val="tx1"/>
                </a:solidFill>
                <a:latin typeface="Montserrat" pitchFamily="2" charset="77"/>
                <a:ea typeface="+mn-ea"/>
                <a:cs typeface="+mn-cs"/>
              </a:defRPr>
            </a:lvl4pPr>
            <a:lvl5pPr marL="2286000" lvl="4" indent="-228600" algn="l" eaLnBrk="1" hangingPunct="1">
              <a:spcBef>
                <a:spcPts val="0"/>
              </a:spcBef>
              <a:spcAft>
                <a:spcPts val="0"/>
              </a:spcAft>
              <a:buSzPts val="1400"/>
              <a:buNone/>
              <a:defRPr sz="2200" b="0" i="0">
                <a:solidFill>
                  <a:schemeClr val="tx1"/>
                </a:solidFill>
                <a:latin typeface="Montserrat" pitchFamily="2" charset="77"/>
                <a:ea typeface="+mn-ea"/>
                <a:cs typeface="+mn-cs"/>
              </a:defRPr>
            </a:lvl5pPr>
            <a:lvl6pPr marL="2743200" lvl="5" indent="-228600" algn="l" eaLnBrk="1" hangingPunct="1">
              <a:spcBef>
                <a:spcPts val="0"/>
              </a:spcBef>
              <a:spcAft>
                <a:spcPts val="0"/>
              </a:spcAft>
              <a:buSzPts val="1400"/>
              <a:buNone/>
              <a:defRPr>
                <a:latin typeface="+mn-lt"/>
                <a:ea typeface="+mn-ea"/>
                <a:cs typeface="+mn-cs"/>
              </a:defRPr>
            </a:lvl6pPr>
            <a:lvl7pPr marL="3200400" lvl="6" indent="-228600" algn="l" eaLnBrk="1" hangingPunct="1">
              <a:spcBef>
                <a:spcPts val="0"/>
              </a:spcBef>
              <a:spcAft>
                <a:spcPts val="0"/>
              </a:spcAft>
              <a:buSzPts val="1400"/>
              <a:buNone/>
              <a:defRPr>
                <a:latin typeface="+mn-lt"/>
                <a:ea typeface="+mn-ea"/>
                <a:cs typeface="+mn-cs"/>
              </a:defRPr>
            </a:lvl7pPr>
            <a:lvl8pPr marL="3657600" lvl="7" indent="-228600" algn="l" eaLnBrk="1" hangingPunct="1">
              <a:spcBef>
                <a:spcPts val="0"/>
              </a:spcBef>
              <a:spcAft>
                <a:spcPts val="0"/>
              </a:spcAft>
              <a:buSzPts val="1400"/>
              <a:buNone/>
              <a:defRPr>
                <a:latin typeface="+mn-lt"/>
                <a:ea typeface="+mn-ea"/>
                <a:cs typeface="+mn-cs"/>
              </a:defRPr>
            </a:lvl8pPr>
            <a:lvl9pPr marL="4114800" lvl="8" indent="-228600" algn="l" eaLnBrk="1" hangingPunct="1">
              <a:spcBef>
                <a:spcPts val="0"/>
              </a:spcBef>
              <a:spcAft>
                <a:spcPts val="0"/>
              </a:spcAft>
              <a:buSzPts val="1400"/>
              <a:buNone/>
              <a:defRPr>
                <a:latin typeface="+mn-lt"/>
                <a:ea typeface="+mn-ea"/>
                <a:cs typeface="+mn-cs"/>
              </a:defRPr>
            </a:lvl9pPr>
          </a:lstStyle>
          <a:p>
            <a:pPr algn="ctr"/>
            <a:endParaRPr lang="en-US" sz="4000" kern="0" dirty="0">
              <a:solidFill>
                <a:schemeClr val="bg1"/>
              </a:solidFill>
            </a:endParaRPr>
          </a:p>
        </p:txBody>
      </p:sp>
      <p:sp>
        <p:nvSpPr>
          <p:cNvPr id="2" name="Title 1">
            <a:extLst>
              <a:ext uri="{FF2B5EF4-FFF2-40B4-BE49-F238E27FC236}">
                <a16:creationId xmlns:a16="http://schemas.microsoft.com/office/drawing/2014/main" id="{B16DD767-B69E-11EC-9E84-7D9C25830418}"/>
              </a:ext>
            </a:extLst>
          </p:cNvPr>
          <p:cNvSpPr>
            <a:spLocks noGrp="1"/>
          </p:cNvSpPr>
          <p:nvPr>
            <p:ph type="title"/>
          </p:nvPr>
        </p:nvSpPr>
        <p:spPr/>
        <p:txBody>
          <a:bodyPr>
            <a:normAutofit fontScale="90000"/>
          </a:bodyPr>
          <a:lstStyle/>
          <a:p>
            <a:r>
              <a:rPr lang="en-US" sz="5400" dirty="0"/>
              <a:t>Security Posture Designed for Education Community</a:t>
            </a:r>
          </a:p>
        </p:txBody>
      </p:sp>
      <p:sp>
        <p:nvSpPr>
          <p:cNvPr id="4" name="Text Placeholder 3">
            <a:extLst>
              <a:ext uri="{FF2B5EF4-FFF2-40B4-BE49-F238E27FC236}">
                <a16:creationId xmlns:a16="http://schemas.microsoft.com/office/drawing/2014/main" id="{4466F166-3AF4-B0E0-E523-C7742B4A9287}"/>
              </a:ext>
            </a:extLst>
          </p:cNvPr>
          <p:cNvSpPr>
            <a:spLocks noGrp="1"/>
          </p:cNvSpPr>
          <p:nvPr>
            <p:ph type="body" idx="2"/>
          </p:nvPr>
        </p:nvSpPr>
        <p:spPr>
          <a:xfrm>
            <a:off x="1267074" y="9661292"/>
            <a:ext cx="18035322" cy="1648058"/>
          </a:xfrm>
        </p:spPr>
        <p:txBody>
          <a:bodyPr>
            <a:normAutofit/>
          </a:bodyPr>
          <a:lstStyle/>
          <a:p>
            <a:r>
              <a:rPr lang="en-US" sz="3200" b="1" dirty="0"/>
              <a:t>To </a:t>
            </a:r>
            <a:r>
              <a:rPr lang="en-US" sz="3200" b="1" u="sng" dirty="0">
                <a:solidFill>
                  <a:srgbClr val="5AADAD"/>
                </a:solidFill>
              </a:rPr>
              <a:t>minimize false positives</a:t>
            </a:r>
            <a:r>
              <a:rPr lang="en-US" sz="3200" b="1" dirty="0">
                <a:solidFill>
                  <a:srgbClr val="5AADAD"/>
                </a:solidFill>
              </a:rPr>
              <a:t> </a:t>
            </a:r>
            <a:r>
              <a:rPr lang="en-US" sz="3200" b="1" dirty="0"/>
              <a:t>and </a:t>
            </a:r>
            <a:r>
              <a:rPr lang="en-US" sz="3200" b="1" u="sng" dirty="0">
                <a:solidFill>
                  <a:srgbClr val="5AADAD"/>
                </a:solidFill>
              </a:rPr>
              <a:t>maximize protection</a:t>
            </a:r>
            <a:r>
              <a:rPr lang="en-US" sz="3200" b="1" dirty="0"/>
              <a:t> for end users and network </a:t>
            </a:r>
          </a:p>
        </p:txBody>
      </p:sp>
      <p:sp>
        <p:nvSpPr>
          <p:cNvPr id="5" name="Text Placeholder 4">
            <a:extLst>
              <a:ext uri="{FF2B5EF4-FFF2-40B4-BE49-F238E27FC236}">
                <a16:creationId xmlns:a16="http://schemas.microsoft.com/office/drawing/2014/main" id="{E71C809A-D593-FE75-FD79-E4A79A99980F}"/>
              </a:ext>
            </a:extLst>
          </p:cNvPr>
          <p:cNvSpPr>
            <a:spLocks noGrp="1"/>
          </p:cNvSpPr>
          <p:nvPr>
            <p:ph type="body" idx="3"/>
          </p:nvPr>
        </p:nvSpPr>
        <p:spPr>
          <a:xfrm>
            <a:off x="9331970" y="3979167"/>
            <a:ext cx="7472462" cy="461665"/>
          </a:xfrm>
        </p:spPr>
        <p:txBody>
          <a:bodyPr>
            <a:noAutofit/>
          </a:bodyPr>
          <a:lstStyle/>
          <a:p>
            <a:pPr algn="ctr"/>
            <a:r>
              <a:rPr lang="en-US" sz="4000" dirty="0" err="1"/>
              <a:t>Spamhaus</a:t>
            </a:r>
            <a:r>
              <a:rPr lang="en-US" sz="4000" dirty="0"/>
              <a:t> Zones</a:t>
            </a:r>
          </a:p>
        </p:txBody>
      </p:sp>
      <p:sp>
        <p:nvSpPr>
          <p:cNvPr id="6" name="Text Placeholder 5">
            <a:extLst>
              <a:ext uri="{FF2B5EF4-FFF2-40B4-BE49-F238E27FC236}">
                <a16:creationId xmlns:a16="http://schemas.microsoft.com/office/drawing/2014/main" id="{C80C02F6-875B-875D-A423-C05AC32B1A48}"/>
              </a:ext>
            </a:extLst>
          </p:cNvPr>
          <p:cNvSpPr>
            <a:spLocks noGrp="1"/>
          </p:cNvSpPr>
          <p:nvPr>
            <p:ph type="body" idx="4"/>
          </p:nvPr>
        </p:nvSpPr>
        <p:spPr>
          <a:xfrm>
            <a:off x="9752761" y="4933908"/>
            <a:ext cx="4471403" cy="4358392"/>
          </a:xfrm>
        </p:spPr>
        <p:txBody>
          <a:bodyPr>
            <a:normAutofit/>
          </a:bodyPr>
          <a:lstStyle/>
          <a:p>
            <a:r>
              <a:rPr lang="en-US" sz="2800" dirty="0"/>
              <a:t>Adware Hosts</a:t>
            </a:r>
          </a:p>
          <a:p>
            <a:r>
              <a:rPr lang="en-US" sz="2800" dirty="0"/>
              <a:t>Bad Reputation Hosts (Edited)</a:t>
            </a:r>
          </a:p>
          <a:p>
            <a:r>
              <a:rPr lang="en-US" sz="2800" dirty="0"/>
              <a:t>Botnet Hosts (Edited)</a:t>
            </a:r>
          </a:p>
          <a:p>
            <a:r>
              <a:rPr lang="en-US" sz="2800" dirty="0"/>
              <a:t>Zero Reputation Domains</a:t>
            </a:r>
          </a:p>
          <a:p>
            <a:pPr marL="88900" indent="0">
              <a:buNone/>
            </a:pPr>
            <a:endParaRPr lang="en-US" sz="3200" dirty="0"/>
          </a:p>
          <a:p>
            <a:endParaRPr lang="en-US" sz="3200" dirty="0"/>
          </a:p>
          <a:p>
            <a:endParaRPr lang="en-US" sz="3200" dirty="0"/>
          </a:p>
        </p:txBody>
      </p:sp>
      <p:sp>
        <p:nvSpPr>
          <p:cNvPr id="8" name="Text Placeholder 4">
            <a:extLst>
              <a:ext uri="{FF2B5EF4-FFF2-40B4-BE49-F238E27FC236}">
                <a16:creationId xmlns:a16="http://schemas.microsoft.com/office/drawing/2014/main" id="{FFEC5190-C92F-46A1-3323-FC26ABB7ED31}"/>
              </a:ext>
            </a:extLst>
          </p:cNvPr>
          <p:cNvSpPr txBox="1">
            <a:spLocks/>
          </p:cNvSpPr>
          <p:nvPr/>
        </p:nvSpPr>
        <p:spPr>
          <a:xfrm>
            <a:off x="4111631" y="4087056"/>
            <a:ext cx="3888432" cy="461665"/>
          </a:xfrm>
          <a:prstGeom prst="rect">
            <a:avLst/>
          </a:prstGeom>
          <a:noFill/>
          <a:ln>
            <a:noFill/>
          </a:ln>
        </p:spPr>
        <p:txBody>
          <a:bodyPr spcFirstLastPara="1" vert="horz" wrap="square" lIns="0" tIns="0" rIns="0" bIns="0" rtlCol="0" anchor="t" anchorCtr="0">
            <a:noAutofit/>
          </a:bodyPr>
          <a:lstStyle>
            <a:lvl1pPr marL="457200" lvl="0" indent="-228600" algn="l" eaLnBrk="1" hangingPunct="1">
              <a:spcBef>
                <a:spcPts val="0"/>
              </a:spcBef>
              <a:spcAft>
                <a:spcPts val="0"/>
              </a:spcAft>
              <a:buSzPts val="1400"/>
              <a:buNone/>
              <a:defRPr sz="3000" b="1" i="0">
                <a:solidFill>
                  <a:srgbClr val="142741"/>
                </a:solidFill>
                <a:latin typeface="Montserrat"/>
                <a:ea typeface="Montserrat"/>
                <a:cs typeface="Montserrat"/>
                <a:sym typeface="Montserrat"/>
              </a:defRPr>
            </a:lvl1pPr>
            <a:lvl2pPr marL="914400" lvl="1" indent="-228600" algn="l" eaLnBrk="1" hangingPunct="1">
              <a:spcBef>
                <a:spcPts val="0"/>
              </a:spcBef>
              <a:spcAft>
                <a:spcPts val="0"/>
              </a:spcAft>
              <a:buSzPts val="1400"/>
              <a:buNone/>
              <a:defRPr sz="2200" b="0" i="0">
                <a:solidFill>
                  <a:schemeClr val="tx1"/>
                </a:solidFill>
                <a:latin typeface="Montserrat" pitchFamily="2" charset="77"/>
                <a:ea typeface="+mn-ea"/>
                <a:cs typeface="+mn-cs"/>
              </a:defRPr>
            </a:lvl2pPr>
            <a:lvl3pPr marL="1371600" lvl="2" indent="-228600" algn="l" eaLnBrk="1" hangingPunct="1">
              <a:spcBef>
                <a:spcPts val="0"/>
              </a:spcBef>
              <a:spcAft>
                <a:spcPts val="0"/>
              </a:spcAft>
              <a:buSzPts val="1400"/>
              <a:buNone/>
              <a:defRPr sz="2200" b="0" i="0">
                <a:solidFill>
                  <a:schemeClr val="tx1"/>
                </a:solidFill>
                <a:latin typeface="Montserrat" pitchFamily="2" charset="77"/>
                <a:ea typeface="+mn-ea"/>
                <a:cs typeface="+mn-cs"/>
              </a:defRPr>
            </a:lvl3pPr>
            <a:lvl4pPr marL="1828800" lvl="3" indent="-228600" algn="l" eaLnBrk="1" hangingPunct="1">
              <a:spcBef>
                <a:spcPts val="0"/>
              </a:spcBef>
              <a:spcAft>
                <a:spcPts val="0"/>
              </a:spcAft>
              <a:buSzPts val="1400"/>
              <a:buNone/>
              <a:defRPr sz="2200" b="0" i="0">
                <a:solidFill>
                  <a:schemeClr val="tx1"/>
                </a:solidFill>
                <a:latin typeface="Montserrat" pitchFamily="2" charset="77"/>
                <a:ea typeface="+mn-ea"/>
                <a:cs typeface="+mn-cs"/>
              </a:defRPr>
            </a:lvl4pPr>
            <a:lvl5pPr marL="2286000" lvl="4" indent="-228600" algn="l" eaLnBrk="1" hangingPunct="1">
              <a:spcBef>
                <a:spcPts val="0"/>
              </a:spcBef>
              <a:spcAft>
                <a:spcPts val="0"/>
              </a:spcAft>
              <a:buSzPts val="1400"/>
              <a:buNone/>
              <a:defRPr sz="2200" b="0" i="0">
                <a:solidFill>
                  <a:schemeClr val="tx1"/>
                </a:solidFill>
                <a:latin typeface="Montserrat" pitchFamily="2" charset="77"/>
                <a:ea typeface="+mn-ea"/>
                <a:cs typeface="+mn-cs"/>
              </a:defRPr>
            </a:lvl5pPr>
            <a:lvl6pPr marL="2743200" lvl="5" indent="-228600" algn="l" eaLnBrk="1" hangingPunct="1">
              <a:spcBef>
                <a:spcPts val="0"/>
              </a:spcBef>
              <a:spcAft>
                <a:spcPts val="0"/>
              </a:spcAft>
              <a:buSzPts val="1400"/>
              <a:buNone/>
              <a:defRPr>
                <a:latin typeface="+mn-lt"/>
                <a:ea typeface="+mn-ea"/>
                <a:cs typeface="+mn-cs"/>
              </a:defRPr>
            </a:lvl6pPr>
            <a:lvl7pPr marL="3200400" lvl="6" indent="-228600" algn="l" eaLnBrk="1" hangingPunct="1">
              <a:spcBef>
                <a:spcPts val="0"/>
              </a:spcBef>
              <a:spcAft>
                <a:spcPts val="0"/>
              </a:spcAft>
              <a:buSzPts val="1400"/>
              <a:buNone/>
              <a:defRPr>
                <a:latin typeface="+mn-lt"/>
                <a:ea typeface="+mn-ea"/>
                <a:cs typeface="+mn-cs"/>
              </a:defRPr>
            </a:lvl7pPr>
            <a:lvl8pPr marL="3657600" lvl="7" indent="-228600" algn="l" eaLnBrk="1" hangingPunct="1">
              <a:spcBef>
                <a:spcPts val="0"/>
              </a:spcBef>
              <a:spcAft>
                <a:spcPts val="0"/>
              </a:spcAft>
              <a:buSzPts val="1400"/>
              <a:buNone/>
              <a:defRPr>
                <a:latin typeface="+mn-lt"/>
                <a:ea typeface="+mn-ea"/>
                <a:cs typeface="+mn-cs"/>
              </a:defRPr>
            </a:lvl8pPr>
            <a:lvl9pPr marL="4114800" lvl="8" indent="-228600" algn="l" eaLnBrk="1" hangingPunct="1">
              <a:spcBef>
                <a:spcPts val="0"/>
              </a:spcBef>
              <a:spcAft>
                <a:spcPts val="0"/>
              </a:spcAft>
              <a:buSzPts val="1400"/>
              <a:buNone/>
              <a:defRPr>
                <a:latin typeface="+mn-lt"/>
                <a:ea typeface="+mn-ea"/>
                <a:cs typeface="+mn-cs"/>
              </a:defRPr>
            </a:lvl9pPr>
          </a:lstStyle>
          <a:p>
            <a:pPr algn="ctr"/>
            <a:r>
              <a:rPr lang="en-US" sz="4000" kern="0" dirty="0"/>
              <a:t>SURBL Zones</a:t>
            </a:r>
          </a:p>
        </p:txBody>
      </p:sp>
      <p:sp>
        <p:nvSpPr>
          <p:cNvPr id="9" name="Text Placeholder 5">
            <a:extLst>
              <a:ext uri="{FF2B5EF4-FFF2-40B4-BE49-F238E27FC236}">
                <a16:creationId xmlns:a16="http://schemas.microsoft.com/office/drawing/2014/main" id="{61CA0E3B-42DA-9519-7CA0-E90974F45C69}"/>
              </a:ext>
            </a:extLst>
          </p:cNvPr>
          <p:cNvSpPr txBox="1">
            <a:spLocks/>
          </p:cNvSpPr>
          <p:nvPr/>
        </p:nvSpPr>
        <p:spPr>
          <a:xfrm>
            <a:off x="4385942" y="4951521"/>
            <a:ext cx="3888432" cy="1828796"/>
          </a:xfrm>
          <a:prstGeom prst="rect">
            <a:avLst/>
          </a:prstGeom>
          <a:noFill/>
          <a:ln>
            <a:noFill/>
          </a:ln>
        </p:spPr>
        <p:txBody>
          <a:bodyPr spcFirstLastPara="1" vert="horz" wrap="square" lIns="91425" tIns="45700" rIns="91425" bIns="45700" rtlCol="0" anchor="t" anchorCtr="0">
            <a:noAutofit/>
          </a:bodyPr>
          <a:lstStyle>
            <a:lvl1pPr marL="457200" marR="0" lvl="0" indent="-368300" algn="l" eaLnBrk="1" hangingPunct="1">
              <a:lnSpc>
                <a:spcPct val="110000"/>
              </a:lnSpc>
              <a:spcBef>
                <a:spcPts val="0"/>
              </a:spcBef>
              <a:spcAft>
                <a:spcPts val="0"/>
              </a:spcAft>
              <a:buClr>
                <a:srgbClr val="00868C"/>
              </a:buClr>
              <a:buSzPts val="2200"/>
              <a:buFont typeface="Arial"/>
              <a:buChar char="•"/>
              <a:defRPr sz="2200" b="0" i="0">
                <a:solidFill>
                  <a:schemeClr val="tx1"/>
                </a:solidFill>
                <a:latin typeface="Montserrat"/>
                <a:ea typeface="Montserrat"/>
                <a:cs typeface="Montserrat"/>
                <a:sym typeface="Montserrat"/>
              </a:defRPr>
            </a:lvl1pPr>
            <a:lvl2pPr marL="914400" lvl="1" indent="-228600" algn="l" eaLnBrk="1" hangingPunct="1">
              <a:spcBef>
                <a:spcPts val="0"/>
              </a:spcBef>
              <a:spcAft>
                <a:spcPts val="0"/>
              </a:spcAft>
              <a:buSzPts val="1400"/>
              <a:buNone/>
              <a:defRPr sz="2200" b="0" i="0">
                <a:solidFill>
                  <a:schemeClr val="tx1"/>
                </a:solidFill>
                <a:latin typeface="Montserrat"/>
                <a:ea typeface="Montserrat"/>
                <a:cs typeface="Montserrat"/>
                <a:sym typeface="Montserrat"/>
              </a:defRPr>
            </a:lvl2pPr>
            <a:lvl3pPr marL="1371600" lvl="2" indent="-228600" algn="l" eaLnBrk="1" hangingPunct="1">
              <a:spcBef>
                <a:spcPts val="0"/>
              </a:spcBef>
              <a:spcAft>
                <a:spcPts val="0"/>
              </a:spcAft>
              <a:buSzPts val="1400"/>
              <a:buNone/>
              <a:defRPr sz="2200" b="0" i="0">
                <a:solidFill>
                  <a:schemeClr val="tx1"/>
                </a:solidFill>
                <a:latin typeface="Montserrat"/>
                <a:ea typeface="Montserrat"/>
                <a:cs typeface="Montserrat"/>
                <a:sym typeface="Montserrat"/>
              </a:defRPr>
            </a:lvl3pPr>
            <a:lvl4pPr marL="1828800" lvl="3" indent="-228600" algn="l" eaLnBrk="1" hangingPunct="1">
              <a:spcBef>
                <a:spcPts val="0"/>
              </a:spcBef>
              <a:spcAft>
                <a:spcPts val="0"/>
              </a:spcAft>
              <a:buSzPts val="1400"/>
              <a:buNone/>
              <a:defRPr sz="2200" b="0" i="0">
                <a:solidFill>
                  <a:schemeClr val="tx1"/>
                </a:solidFill>
                <a:latin typeface="Montserrat"/>
                <a:ea typeface="Montserrat"/>
                <a:cs typeface="Montserrat"/>
                <a:sym typeface="Montserrat"/>
              </a:defRPr>
            </a:lvl4pPr>
            <a:lvl5pPr marL="2286000" lvl="4" indent="-228600" algn="l" eaLnBrk="1" hangingPunct="1">
              <a:spcBef>
                <a:spcPts val="0"/>
              </a:spcBef>
              <a:spcAft>
                <a:spcPts val="0"/>
              </a:spcAft>
              <a:buSzPts val="1400"/>
              <a:buNone/>
              <a:defRPr sz="2200" b="0" i="0">
                <a:solidFill>
                  <a:schemeClr val="tx1"/>
                </a:solidFill>
                <a:latin typeface="Montserrat"/>
                <a:ea typeface="Montserrat"/>
                <a:cs typeface="Montserrat"/>
                <a:sym typeface="Montserrat"/>
              </a:defRPr>
            </a:lvl5pPr>
            <a:lvl6pPr marL="2743200" lvl="5" indent="-228600" algn="l" eaLnBrk="1" hangingPunct="1">
              <a:spcBef>
                <a:spcPts val="0"/>
              </a:spcBef>
              <a:spcAft>
                <a:spcPts val="0"/>
              </a:spcAft>
              <a:buSzPts val="1400"/>
              <a:buNone/>
              <a:defRPr>
                <a:latin typeface="+mn-lt"/>
                <a:ea typeface="+mn-ea"/>
                <a:cs typeface="+mn-cs"/>
              </a:defRPr>
            </a:lvl6pPr>
            <a:lvl7pPr marL="3200400" lvl="6" indent="-228600" algn="l" eaLnBrk="1" hangingPunct="1">
              <a:spcBef>
                <a:spcPts val="0"/>
              </a:spcBef>
              <a:spcAft>
                <a:spcPts val="0"/>
              </a:spcAft>
              <a:buSzPts val="1400"/>
              <a:buNone/>
              <a:defRPr>
                <a:latin typeface="+mn-lt"/>
                <a:ea typeface="+mn-ea"/>
                <a:cs typeface="+mn-cs"/>
              </a:defRPr>
            </a:lvl7pPr>
            <a:lvl8pPr marL="3657600" lvl="7" indent="-228600" algn="l" eaLnBrk="1" hangingPunct="1">
              <a:spcBef>
                <a:spcPts val="0"/>
              </a:spcBef>
              <a:spcAft>
                <a:spcPts val="0"/>
              </a:spcAft>
              <a:buSzPts val="1400"/>
              <a:buNone/>
              <a:defRPr>
                <a:latin typeface="+mn-lt"/>
                <a:ea typeface="+mn-ea"/>
                <a:cs typeface="+mn-cs"/>
              </a:defRPr>
            </a:lvl8pPr>
            <a:lvl9pPr marL="4114800" lvl="8" indent="-228600" algn="l" eaLnBrk="1" hangingPunct="1">
              <a:spcBef>
                <a:spcPts val="0"/>
              </a:spcBef>
              <a:spcAft>
                <a:spcPts val="0"/>
              </a:spcAft>
              <a:buSzPts val="1400"/>
              <a:buNone/>
              <a:defRPr>
                <a:latin typeface="+mn-lt"/>
                <a:ea typeface="+mn-ea"/>
                <a:cs typeface="+mn-cs"/>
              </a:defRPr>
            </a:lvl9pPr>
          </a:lstStyle>
          <a:p>
            <a:r>
              <a:rPr lang="en-US" sz="3000" kern="0" dirty="0"/>
              <a:t>Phishing </a:t>
            </a:r>
          </a:p>
          <a:p>
            <a:r>
              <a:rPr lang="en-US" sz="3000" kern="0" dirty="0"/>
              <a:t>Malware </a:t>
            </a:r>
          </a:p>
          <a:p>
            <a:r>
              <a:rPr lang="en-US" sz="3000" kern="0" dirty="0"/>
              <a:t>Cracked </a:t>
            </a:r>
          </a:p>
          <a:p>
            <a:r>
              <a:rPr lang="en-US" sz="3000" kern="0" dirty="0"/>
              <a:t>Abuse </a:t>
            </a:r>
          </a:p>
          <a:p>
            <a:r>
              <a:rPr lang="en-US" sz="3000" kern="0" dirty="0"/>
              <a:t>Fresh (7 day)</a:t>
            </a:r>
          </a:p>
          <a:p>
            <a:endParaRPr lang="en-US" sz="3000" kern="0" dirty="0"/>
          </a:p>
          <a:p>
            <a:endParaRPr lang="en-US" sz="3000" kern="0" dirty="0"/>
          </a:p>
          <a:p>
            <a:endParaRPr lang="en-US" sz="3000" kern="0" dirty="0"/>
          </a:p>
        </p:txBody>
      </p:sp>
      <p:sp>
        <p:nvSpPr>
          <p:cNvPr id="12" name="Text Placeholder 5">
            <a:extLst>
              <a:ext uri="{FF2B5EF4-FFF2-40B4-BE49-F238E27FC236}">
                <a16:creationId xmlns:a16="http://schemas.microsoft.com/office/drawing/2014/main" id="{FE7005D1-1DCA-A1A1-1EDF-4A4311AC4BAC}"/>
              </a:ext>
            </a:extLst>
          </p:cNvPr>
          <p:cNvSpPr txBox="1">
            <a:spLocks/>
          </p:cNvSpPr>
          <p:nvPr/>
        </p:nvSpPr>
        <p:spPr>
          <a:xfrm>
            <a:off x="13858626" y="4950599"/>
            <a:ext cx="4362648" cy="4358392"/>
          </a:xfrm>
          <a:prstGeom prst="rect">
            <a:avLst/>
          </a:prstGeom>
          <a:noFill/>
          <a:ln>
            <a:noFill/>
          </a:ln>
        </p:spPr>
        <p:txBody>
          <a:bodyPr spcFirstLastPara="1" vert="horz" wrap="square" lIns="91425" tIns="45700" rIns="91425" bIns="45700" rtlCol="0" anchor="t" anchorCtr="0">
            <a:normAutofit/>
          </a:bodyPr>
          <a:lstStyle>
            <a:lvl1pPr marL="457200" marR="0" lvl="0" indent="-368300" algn="l" eaLnBrk="1" hangingPunct="1">
              <a:lnSpc>
                <a:spcPct val="110000"/>
              </a:lnSpc>
              <a:spcBef>
                <a:spcPts val="0"/>
              </a:spcBef>
              <a:spcAft>
                <a:spcPts val="0"/>
              </a:spcAft>
              <a:buClr>
                <a:srgbClr val="00868C"/>
              </a:buClr>
              <a:buSzPts val="2200"/>
              <a:buFont typeface="Arial"/>
              <a:buChar char="•"/>
              <a:defRPr sz="2200" b="0" i="0">
                <a:solidFill>
                  <a:schemeClr val="tx1"/>
                </a:solidFill>
                <a:latin typeface="Montserrat"/>
                <a:ea typeface="Montserrat"/>
                <a:cs typeface="Montserrat"/>
                <a:sym typeface="Montserrat"/>
              </a:defRPr>
            </a:lvl1pPr>
            <a:lvl2pPr marL="914400" lvl="1" indent="-228600" algn="l" eaLnBrk="1" hangingPunct="1">
              <a:spcBef>
                <a:spcPts val="0"/>
              </a:spcBef>
              <a:spcAft>
                <a:spcPts val="0"/>
              </a:spcAft>
              <a:buSzPts val="1400"/>
              <a:buNone/>
              <a:defRPr sz="2200" b="0" i="0">
                <a:solidFill>
                  <a:schemeClr val="tx1"/>
                </a:solidFill>
                <a:latin typeface="Montserrat"/>
                <a:ea typeface="Montserrat"/>
                <a:cs typeface="Montserrat"/>
                <a:sym typeface="Montserrat"/>
              </a:defRPr>
            </a:lvl2pPr>
            <a:lvl3pPr marL="1371600" lvl="2" indent="-228600" algn="l" eaLnBrk="1" hangingPunct="1">
              <a:spcBef>
                <a:spcPts val="0"/>
              </a:spcBef>
              <a:spcAft>
                <a:spcPts val="0"/>
              </a:spcAft>
              <a:buSzPts val="1400"/>
              <a:buNone/>
              <a:defRPr sz="2200" b="0" i="0">
                <a:solidFill>
                  <a:schemeClr val="tx1"/>
                </a:solidFill>
                <a:latin typeface="Montserrat"/>
                <a:ea typeface="Montserrat"/>
                <a:cs typeface="Montserrat"/>
                <a:sym typeface="Montserrat"/>
              </a:defRPr>
            </a:lvl3pPr>
            <a:lvl4pPr marL="1828800" lvl="3" indent="-228600" algn="l" eaLnBrk="1" hangingPunct="1">
              <a:spcBef>
                <a:spcPts val="0"/>
              </a:spcBef>
              <a:spcAft>
                <a:spcPts val="0"/>
              </a:spcAft>
              <a:buSzPts val="1400"/>
              <a:buNone/>
              <a:defRPr sz="2200" b="0" i="0">
                <a:solidFill>
                  <a:schemeClr val="tx1"/>
                </a:solidFill>
                <a:latin typeface="Montserrat"/>
                <a:ea typeface="Montserrat"/>
                <a:cs typeface="Montserrat"/>
                <a:sym typeface="Montserrat"/>
              </a:defRPr>
            </a:lvl4pPr>
            <a:lvl5pPr marL="2286000" lvl="4" indent="-228600" algn="l" eaLnBrk="1" hangingPunct="1">
              <a:spcBef>
                <a:spcPts val="0"/>
              </a:spcBef>
              <a:spcAft>
                <a:spcPts val="0"/>
              </a:spcAft>
              <a:buSzPts val="1400"/>
              <a:buNone/>
              <a:defRPr sz="2200" b="0" i="0">
                <a:solidFill>
                  <a:schemeClr val="tx1"/>
                </a:solidFill>
                <a:latin typeface="Montserrat"/>
                <a:ea typeface="Montserrat"/>
                <a:cs typeface="Montserrat"/>
                <a:sym typeface="Montserrat"/>
              </a:defRPr>
            </a:lvl5pPr>
            <a:lvl6pPr marL="2743200" lvl="5" indent="-228600" algn="l" eaLnBrk="1" hangingPunct="1">
              <a:spcBef>
                <a:spcPts val="0"/>
              </a:spcBef>
              <a:spcAft>
                <a:spcPts val="0"/>
              </a:spcAft>
              <a:buSzPts val="1400"/>
              <a:buNone/>
              <a:defRPr>
                <a:latin typeface="+mn-lt"/>
                <a:ea typeface="+mn-ea"/>
                <a:cs typeface="+mn-cs"/>
              </a:defRPr>
            </a:lvl6pPr>
            <a:lvl7pPr marL="3200400" lvl="6" indent="-228600" algn="l" eaLnBrk="1" hangingPunct="1">
              <a:spcBef>
                <a:spcPts val="0"/>
              </a:spcBef>
              <a:spcAft>
                <a:spcPts val="0"/>
              </a:spcAft>
              <a:buSzPts val="1400"/>
              <a:buNone/>
              <a:defRPr>
                <a:latin typeface="+mn-lt"/>
                <a:ea typeface="+mn-ea"/>
                <a:cs typeface="+mn-cs"/>
              </a:defRPr>
            </a:lvl7pPr>
            <a:lvl8pPr marL="3657600" lvl="7" indent="-228600" algn="l" eaLnBrk="1" hangingPunct="1">
              <a:spcBef>
                <a:spcPts val="0"/>
              </a:spcBef>
              <a:spcAft>
                <a:spcPts val="0"/>
              </a:spcAft>
              <a:buSzPts val="1400"/>
              <a:buNone/>
              <a:defRPr>
                <a:latin typeface="+mn-lt"/>
                <a:ea typeface="+mn-ea"/>
                <a:cs typeface="+mn-cs"/>
              </a:defRPr>
            </a:lvl8pPr>
            <a:lvl9pPr marL="4114800" lvl="8" indent="-228600" algn="l" eaLnBrk="1" hangingPunct="1">
              <a:spcBef>
                <a:spcPts val="0"/>
              </a:spcBef>
              <a:spcAft>
                <a:spcPts val="0"/>
              </a:spcAft>
              <a:buSzPts val="1400"/>
              <a:buNone/>
              <a:defRPr>
                <a:latin typeface="+mn-lt"/>
                <a:ea typeface="+mn-ea"/>
                <a:cs typeface="+mn-cs"/>
              </a:defRPr>
            </a:lvl9pPr>
          </a:lstStyle>
          <a:p>
            <a:r>
              <a:rPr lang="en-US" sz="2800" dirty="0"/>
              <a:t>Botnet CC Hosts </a:t>
            </a:r>
            <a:endParaRPr lang="en-US" sz="2800" kern="0" dirty="0"/>
          </a:p>
          <a:p>
            <a:r>
              <a:rPr lang="en-US" sz="2800" kern="0" dirty="0"/>
              <a:t>Malware Sites (Hacked)</a:t>
            </a:r>
          </a:p>
          <a:p>
            <a:r>
              <a:rPr lang="en-US" sz="2800" kern="0" dirty="0"/>
              <a:t>Phishing Sites (Hacked)</a:t>
            </a:r>
          </a:p>
          <a:p>
            <a:r>
              <a:rPr lang="en-US" sz="2800" kern="0" dirty="0"/>
              <a:t>Malware Hosts</a:t>
            </a:r>
          </a:p>
          <a:p>
            <a:r>
              <a:rPr lang="en-US" sz="2800" kern="0" dirty="0"/>
              <a:t>Phishing Hosts</a:t>
            </a:r>
          </a:p>
          <a:p>
            <a:endParaRPr lang="en-US" sz="3200" kern="0" dirty="0"/>
          </a:p>
          <a:p>
            <a:endParaRPr lang="en-US" sz="3200" kern="0" dirty="0"/>
          </a:p>
          <a:p>
            <a:endParaRPr lang="en-US" sz="3200" kern="0" dirty="0"/>
          </a:p>
        </p:txBody>
      </p:sp>
      <p:sp>
        <p:nvSpPr>
          <p:cNvPr id="14" name="Text Placeholder 2">
            <a:extLst>
              <a:ext uri="{FF2B5EF4-FFF2-40B4-BE49-F238E27FC236}">
                <a16:creationId xmlns:a16="http://schemas.microsoft.com/office/drawing/2014/main" id="{E622C405-3EC8-628C-8AF7-098291C9CCDB}"/>
              </a:ext>
            </a:extLst>
          </p:cNvPr>
          <p:cNvSpPr txBox="1">
            <a:spLocks/>
          </p:cNvSpPr>
          <p:nvPr/>
        </p:nvSpPr>
        <p:spPr>
          <a:xfrm>
            <a:off x="2208281" y="2340503"/>
            <a:ext cx="15687538" cy="1128897"/>
          </a:xfrm>
          <a:prstGeom prst="rect">
            <a:avLst/>
          </a:prstGeom>
          <a:solidFill>
            <a:schemeClr val="accent4"/>
          </a:solidFill>
          <a:ln>
            <a:noFill/>
          </a:ln>
        </p:spPr>
        <p:txBody>
          <a:bodyPr spcFirstLastPara="1" vert="horz" wrap="square" lIns="0" tIns="0" rIns="0" bIns="0" rtlCol="0" anchor="ctr" anchorCtr="0">
            <a:normAutofit/>
          </a:bodyPr>
          <a:lstStyle>
            <a:lvl1pPr marL="457200" lvl="0" indent="-228600" algn="l" eaLnBrk="1" hangingPunct="1">
              <a:spcBef>
                <a:spcPts val="0"/>
              </a:spcBef>
              <a:spcAft>
                <a:spcPts val="0"/>
              </a:spcAft>
              <a:buSzPts val="1400"/>
              <a:buNone/>
              <a:defRPr sz="3000" b="1" i="0">
                <a:solidFill>
                  <a:srgbClr val="142741"/>
                </a:solidFill>
                <a:latin typeface="Montserrat"/>
                <a:ea typeface="Montserrat"/>
                <a:cs typeface="Montserrat"/>
                <a:sym typeface="Montserrat"/>
              </a:defRPr>
            </a:lvl1pPr>
            <a:lvl2pPr marL="914400" lvl="1" indent="-228600" algn="l" eaLnBrk="1" hangingPunct="1">
              <a:spcBef>
                <a:spcPts val="0"/>
              </a:spcBef>
              <a:spcAft>
                <a:spcPts val="0"/>
              </a:spcAft>
              <a:buSzPts val="1400"/>
              <a:buNone/>
              <a:defRPr sz="2200" b="0" i="0">
                <a:solidFill>
                  <a:schemeClr val="tx1"/>
                </a:solidFill>
                <a:latin typeface="Montserrat" pitchFamily="2" charset="77"/>
                <a:ea typeface="+mn-ea"/>
                <a:cs typeface="+mn-cs"/>
              </a:defRPr>
            </a:lvl2pPr>
            <a:lvl3pPr marL="1371600" lvl="2" indent="-228600" algn="l" eaLnBrk="1" hangingPunct="1">
              <a:spcBef>
                <a:spcPts val="0"/>
              </a:spcBef>
              <a:spcAft>
                <a:spcPts val="0"/>
              </a:spcAft>
              <a:buSzPts val="1400"/>
              <a:buNone/>
              <a:defRPr sz="2200" b="0" i="0">
                <a:solidFill>
                  <a:schemeClr val="tx1"/>
                </a:solidFill>
                <a:latin typeface="Montserrat" pitchFamily="2" charset="77"/>
                <a:ea typeface="+mn-ea"/>
                <a:cs typeface="+mn-cs"/>
              </a:defRPr>
            </a:lvl3pPr>
            <a:lvl4pPr marL="1828800" lvl="3" indent="-228600" algn="l" eaLnBrk="1" hangingPunct="1">
              <a:spcBef>
                <a:spcPts val="0"/>
              </a:spcBef>
              <a:spcAft>
                <a:spcPts val="0"/>
              </a:spcAft>
              <a:buSzPts val="1400"/>
              <a:buNone/>
              <a:defRPr sz="2200" b="0" i="0">
                <a:solidFill>
                  <a:schemeClr val="tx1"/>
                </a:solidFill>
                <a:latin typeface="Montserrat" pitchFamily="2" charset="77"/>
                <a:ea typeface="+mn-ea"/>
                <a:cs typeface="+mn-cs"/>
              </a:defRPr>
            </a:lvl4pPr>
            <a:lvl5pPr marL="2286000" lvl="4" indent="-228600" algn="l" eaLnBrk="1" hangingPunct="1">
              <a:spcBef>
                <a:spcPts val="0"/>
              </a:spcBef>
              <a:spcAft>
                <a:spcPts val="0"/>
              </a:spcAft>
              <a:buSzPts val="1400"/>
              <a:buNone/>
              <a:defRPr sz="2200" b="0" i="0">
                <a:solidFill>
                  <a:schemeClr val="tx1"/>
                </a:solidFill>
                <a:latin typeface="Montserrat" pitchFamily="2" charset="77"/>
                <a:ea typeface="+mn-ea"/>
                <a:cs typeface="+mn-cs"/>
              </a:defRPr>
            </a:lvl5pPr>
            <a:lvl6pPr marL="2743200" lvl="5" indent="-228600" algn="l" eaLnBrk="1" hangingPunct="1">
              <a:spcBef>
                <a:spcPts val="0"/>
              </a:spcBef>
              <a:spcAft>
                <a:spcPts val="0"/>
              </a:spcAft>
              <a:buSzPts val="1400"/>
              <a:buNone/>
              <a:defRPr>
                <a:latin typeface="+mn-lt"/>
                <a:ea typeface="+mn-ea"/>
                <a:cs typeface="+mn-cs"/>
              </a:defRPr>
            </a:lvl6pPr>
            <a:lvl7pPr marL="3200400" lvl="6" indent="-228600" algn="l" eaLnBrk="1" hangingPunct="1">
              <a:spcBef>
                <a:spcPts val="0"/>
              </a:spcBef>
              <a:spcAft>
                <a:spcPts val="0"/>
              </a:spcAft>
              <a:buSzPts val="1400"/>
              <a:buNone/>
              <a:defRPr>
                <a:latin typeface="+mn-lt"/>
                <a:ea typeface="+mn-ea"/>
                <a:cs typeface="+mn-cs"/>
              </a:defRPr>
            </a:lvl7pPr>
            <a:lvl8pPr marL="3657600" lvl="7" indent="-228600" algn="l" eaLnBrk="1" hangingPunct="1">
              <a:spcBef>
                <a:spcPts val="0"/>
              </a:spcBef>
              <a:spcAft>
                <a:spcPts val="0"/>
              </a:spcAft>
              <a:buSzPts val="1400"/>
              <a:buNone/>
              <a:defRPr>
                <a:latin typeface="+mn-lt"/>
                <a:ea typeface="+mn-ea"/>
                <a:cs typeface="+mn-cs"/>
              </a:defRPr>
            </a:lvl8pPr>
            <a:lvl9pPr marL="4114800" lvl="8" indent="-228600" algn="l" eaLnBrk="1" hangingPunct="1">
              <a:spcBef>
                <a:spcPts val="0"/>
              </a:spcBef>
              <a:spcAft>
                <a:spcPts val="0"/>
              </a:spcAft>
              <a:buSzPts val="1400"/>
              <a:buNone/>
              <a:defRPr>
                <a:latin typeface="+mn-lt"/>
                <a:ea typeface="+mn-ea"/>
                <a:cs typeface="+mn-cs"/>
              </a:defRPr>
            </a:lvl9pPr>
          </a:lstStyle>
          <a:p>
            <a:pPr algn="ctr"/>
            <a:r>
              <a:rPr lang="en-US" sz="4000" kern="0" dirty="0">
                <a:solidFill>
                  <a:schemeClr val="bg1"/>
                </a:solidFill>
              </a:rPr>
              <a:t>Suggested Configurations for NRENs</a:t>
            </a:r>
          </a:p>
        </p:txBody>
      </p:sp>
    </p:spTree>
    <p:extLst>
      <p:ext uri="{BB962C8B-B14F-4D97-AF65-F5344CB8AC3E}">
        <p14:creationId xmlns:p14="http://schemas.microsoft.com/office/powerpoint/2010/main" val="3106318187"/>
      </p:ext>
    </p:extLst>
  </p:cSld>
  <p:clrMapOvr>
    <a:masterClrMapping/>
  </p:clrMapOvr>
</p:sld>
</file>

<file path=ppt/theme/theme1.xml><?xml version="1.0" encoding="utf-8"?>
<a:theme xmlns:a="http://schemas.openxmlformats.org/drawingml/2006/main" name="1_Office Theme">
  <a:themeElements>
    <a:clrScheme name="Spamhaus">
      <a:dk1>
        <a:srgbClr val="142741"/>
      </a:dk1>
      <a:lt1>
        <a:srgbClr val="FFFFFF"/>
      </a:lt1>
      <a:dk2>
        <a:srgbClr val="142741"/>
      </a:dk2>
      <a:lt2>
        <a:srgbClr val="FFFFFF"/>
      </a:lt2>
      <a:accent1>
        <a:srgbClr val="EEC216"/>
      </a:accent1>
      <a:accent2>
        <a:srgbClr val="1E75DF"/>
      </a:accent2>
      <a:accent3>
        <a:srgbClr val="00858B"/>
      </a:accent3>
      <a:accent4>
        <a:srgbClr val="59ADAD"/>
      </a:accent4>
      <a:accent5>
        <a:srgbClr val="283F65"/>
      </a:accent5>
      <a:accent6>
        <a:srgbClr val="34496F"/>
      </a:accent6>
      <a:hlink>
        <a:srgbClr val="677692"/>
      </a:hlink>
      <a:folHlink>
        <a:srgbClr val="AEB6C3"/>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pamhaus Powerpoint Template 2020-07" id="{6A8CC0A2-DF07-E047-B81C-0EF03C959F5D}" vid="{BC127992-DA0D-F741-80DA-1D5889C6A3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210AF71-700A-AE44-B479-FFC36DE9B5BF}">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88710</TotalTime>
  <Words>917</Words>
  <Application>Microsoft Macintosh PowerPoint</Application>
  <PresentationFormat>Custom</PresentationFormat>
  <Paragraphs>175</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Black</vt:lpstr>
      <vt:lpstr>Calibri</vt:lpstr>
      <vt:lpstr>Montserrat</vt:lpstr>
      <vt:lpstr>Montserrat Medium</vt:lpstr>
      <vt:lpstr>Montserrat SemiBold</vt:lpstr>
      <vt:lpstr>1_Office Theme</vt:lpstr>
      <vt:lpstr>Preventative Security –  Blocking at the DNS Level</vt:lpstr>
      <vt:lpstr>Threat Intelligence Providers</vt:lpstr>
      <vt:lpstr>How does DNS Firewall work?</vt:lpstr>
      <vt:lpstr>How the datasets are created</vt:lpstr>
      <vt:lpstr>Protects against:</vt:lpstr>
      <vt:lpstr>Key Trends &amp; Insights</vt:lpstr>
      <vt:lpstr>SURBL DNS RPZ DATA FEEDS</vt:lpstr>
      <vt:lpstr>PowerPoint Presentation</vt:lpstr>
      <vt:lpstr>Security Posture Designed for Education Community</vt:lpstr>
      <vt:lpstr>Proven Success in GEANT Community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Natalia Duarte</dc:creator>
  <cp:lastModifiedBy>Brooke Bjorklund</cp:lastModifiedBy>
  <cp:revision>337</cp:revision>
  <dcterms:created xsi:type="dcterms:W3CDTF">2020-10-15T10:22:26Z</dcterms:created>
  <dcterms:modified xsi:type="dcterms:W3CDTF">2026-04-03T19:19:46Z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2020-04-01T00:00:00Z</vt:filetime>
  </property>
  <property fmtid="{D5CDD505-2E9C-101B-9397-08002B2CF9AE}" pid="3" name="Creator">
    <vt:lpwstr>Adobe InDesign 15.0 (Macintosh)</vt:lpwstr>
  </property>
  <property fmtid="{D5CDD505-2E9C-101B-9397-08002B2CF9AE}" pid="4" name="LastSaved">
    <vt:filetime>2020-06-02T00:00:00Z</vt:filetime>
  </property>
</Properties>
</file>