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69" r:id="rId4"/>
    <p:sldId id="270" r:id="rId5"/>
    <p:sldId id="267" r:id="rId6"/>
    <p:sldId id="272" r:id="rId7"/>
    <p:sldId id="271" r:id="rId8"/>
    <p:sldId id="274" r:id="rId9"/>
    <p:sldId id="275" r:id="rId10"/>
    <p:sldId id="276" r:id="rId11"/>
    <p:sldId id="277" r:id="rId12"/>
    <p:sldId id="279" r:id="rId13"/>
    <p:sldId id="281" r:id="rId14"/>
    <p:sldId id="282" r:id="rId15"/>
    <p:sldId id="284" r:id="rId16"/>
    <p:sldId id="283" r:id="rId17"/>
    <p:sldId id="285" r:id="rId18"/>
    <p:sldId id="287" r:id="rId19"/>
    <p:sldId id="288" r:id="rId20"/>
    <p:sldId id="289" r:id="rId21"/>
    <p:sldId id="290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663EA-FFB4-4C85-A4B2-C0971CD1D0F3}" v="233" dt="2026-04-02T09:41:28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84383" autoAdjust="0"/>
  </p:normalViewPr>
  <p:slideViewPr>
    <p:cSldViewPr snapToGrid="0">
      <p:cViewPr varScale="1">
        <p:scale>
          <a:sx n="85" d="100"/>
          <a:sy n="85" d="100"/>
        </p:scale>
        <p:origin x="174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ò Thei" userId="07cb7e098eeff2ad" providerId="LiveId" clId="{8F9D1469-5378-45F9-B808-F622C0BBDD96}"/>
    <pc:docChg chg="undo redo custSel addSld delSld modSld sldOrd modMainMaster">
      <pc:chgData name="Nicolò Thei" userId="07cb7e098eeff2ad" providerId="LiveId" clId="{8F9D1469-5378-45F9-B808-F622C0BBDD96}" dt="2026-04-02T09:42:57.468" v="7356" actId="403"/>
      <pc:docMkLst>
        <pc:docMk/>
      </pc:docMkLst>
      <pc:sldChg chg="addSp delSp modSp mod modTransition">
        <pc:chgData name="Nicolò Thei" userId="07cb7e098eeff2ad" providerId="LiveId" clId="{8F9D1469-5378-45F9-B808-F622C0BBDD96}" dt="2026-03-29T08:06:15.116" v="2359"/>
        <pc:sldMkLst>
          <pc:docMk/>
          <pc:sldMk cId="850500356" sldId="256"/>
        </pc:sldMkLst>
        <pc:spChg chg="mod">
          <ac:chgData name="Nicolò Thei" userId="07cb7e098eeff2ad" providerId="LiveId" clId="{8F9D1469-5378-45F9-B808-F622C0BBDD96}" dt="2026-03-12T15:40:14.260" v="44" actId="20577"/>
          <ac:spMkLst>
            <pc:docMk/>
            <pc:sldMk cId="850500356" sldId="256"/>
            <ac:spMk id="2" creationId="{8954A988-91A2-8FD8-D4CA-D9A313B82BC9}"/>
          </ac:spMkLst>
        </pc:spChg>
        <pc:spChg chg="mod">
          <ac:chgData name="Nicolò Thei" userId="07cb7e098eeff2ad" providerId="LiveId" clId="{8F9D1469-5378-45F9-B808-F622C0BBDD96}" dt="2026-03-12T15:40:21.895" v="55" actId="20577"/>
          <ac:spMkLst>
            <pc:docMk/>
            <pc:sldMk cId="850500356" sldId="256"/>
            <ac:spMk id="3" creationId="{2583759F-64D7-74C4-15BF-D32E79B312E9}"/>
          </ac:spMkLst>
        </pc:spChg>
      </pc:sldChg>
      <pc:sldChg chg="addSp modSp mod modTransition">
        <pc:chgData name="Nicolò Thei" userId="07cb7e098eeff2ad" providerId="LiveId" clId="{8F9D1469-5378-45F9-B808-F622C0BBDD96}" dt="2026-04-02T09:42:57.468" v="7356" actId="403"/>
        <pc:sldMkLst>
          <pc:docMk/>
          <pc:sldMk cId="1607943104" sldId="262"/>
        </pc:sldMkLst>
        <pc:spChg chg="mod">
          <ac:chgData name="Nicolò Thei" userId="07cb7e098eeff2ad" providerId="LiveId" clId="{8F9D1469-5378-45F9-B808-F622C0BBDD96}" dt="2026-03-18T08:09:35.305" v="499" actId="1035"/>
          <ac:spMkLst>
            <pc:docMk/>
            <pc:sldMk cId="1607943104" sldId="262"/>
            <ac:spMk id="2" creationId="{81847FDE-433D-251C-7EBC-D5016E73E6F0}"/>
          </ac:spMkLst>
        </pc:spChg>
        <pc:spChg chg="mod">
          <ac:chgData name="Nicolò Thei" userId="07cb7e098eeff2ad" providerId="LiveId" clId="{8F9D1469-5378-45F9-B808-F622C0BBDD96}" dt="2026-03-18T08:09:35.305" v="499" actId="1035"/>
          <ac:spMkLst>
            <pc:docMk/>
            <pc:sldMk cId="1607943104" sldId="262"/>
            <ac:spMk id="3" creationId="{33077E88-8599-AF14-4AB8-B85E34844DEC}"/>
          </ac:spMkLst>
        </pc:spChg>
        <pc:spChg chg="add mod">
          <ac:chgData name="Nicolò Thei" userId="07cb7e098eeff2ad" providerId="LiveId" clId="{8F9D1469-5378-45F9-B808-F622C0BBDD96}" dt="2026-04-02T09:42:57.468" v="7356" actId="403"/>
          <ac:spMkLst>
            <pc:docMk/>
            <pc:sldMk cId="1607943104" sldId="262"/>
            <ac:spMk id="6" creationId="{C95FA5CA-8ED3-ADF7-82C2-5F743C98D30F}"/>
          </ac:spMkLst>
        </pc:spChg>
      </pc:sldChg>
      <pc:sldChg chg="addSp delSp modSp add mod modTransition modNotesTx">
        <pc:chgData name="Nicolò Thei" userId="07cb7e098eeff2ad" providerId="LiveId" clId="{8F9D1469-5378-45F9-B808-F622C0BBDD96}" dt="2026-04-02T09:34:56.594" v="7352" actId="20577"/>
        <pc:sldMkLst>
          <pc:docMk/>
          <pc:sldMk cId="3060791939" sldId="264"/>
        </pc:sldMkLst>
        <pc:spChg chg="mod">
          <ac:chgData name="Nicolò Thei" userId="07cb7e098eeff2ad" providerId="LiveId" clId="{8F9D1469-5378-45F9-B808-F622C0BBDD96}" dt="2026-03-23T15:51:34.818" v="540" actId="255"/>
          <ac:spMkLst>
            <pc:docMk/>
            <pc:sldMk cId="3060791939" sldId="264"/>
            <ac:spMk id="2" creationId="{7BDC4A28-60EE-BB12-E363-05C60D68B9A7}"/>
          </ac:spMkLst>
        </pc:spChg>
        <pc:spChg chg="add mod">
          <ac:chgData name="Nicolò Thei" userId="07cb7e098eeff2ad" providerId="LiveId" clId="{8F9D1469-5378-45F9-B808-F622C0BBDD96}" dt="2026-03-29T07:47:00.718" v="2132" actId="255"/>
          <ac:spMkLst>
            <pc:docMk/>
            <pc:sldMk cId="3060791939" sldId="264"/>
            <ac:spMk id="5" creationId="{4177A4B6-8C7E-D735-C0F8-8B530AEA400F}"/>
          </ac:spMkLst>
        </pc:spChg>
        <pc:picChg chg="add mod">
          <ac:chgData name="Nicolò Thei" userId="07cb7e098eeff2ad" providerId="LiveId" clId="{8F9D1469-5378-45F9-B808-F622C0BBDD96}" dt="2026-03-29T08:12:42.838" v="2391" actId="1076"/>
          <ac:picMkLst>
            <pc:docMk/>
            <pc:sldMk cId="3060791939" sldId="264"/>
            <ac:picMk id="8" creationId="{0F41B5D9-D32B-5D19-9764-E73B3095D350}"/>
          </ac:picMkLst>
        </pc:picChg>
        <pc:picChg chg="add mod">
          <ac:chgData name="Nicolò Thei" userId="07cb7e098eeff2ad" providerId="LiveId" clId="{8F9D1469-5378-45F9-B808-F622C0BBDD96}" dt="2026-03-29T08:12:51.261" v="2394" actId="1076"/>
          <ac:picMkLst>
            <pc:docMk/>
            <pc:sldMk cId="3060791939" sldId="264"/>
            <ac:picMk id="1026" creationId="{74BD12EC-19E4-EB25-7CF9-FD36D15E125F}"/>
          </ac:picMkLst>
        </pc:picChg>
      </pc:sldChg>
      <pc:sldChg chg="addSp delSp modSp new mod ord modTransition modClrScheme chgLayout">
        <pc:chgData name="Nicolò Thei" userId="07cb7e098eeff2ad" providerId="LiveId" clId="{8F9D1469-5378-45F9-B808-F622C0BBDD96}" dt="2026-03-29T08:06:15.116" v="2359"/>
        <pc:sldMkLst>
          <pc:docMk/>
          <pc:sldMk cId="1159576750" sldId="267"/>
        </pc:sldMkLst>
        <pc:spChg chg="mod ord">
          <ac:chgData name="Nicolò Thei" userId="07cb7e098eeff2ad" providerId="LiveId" clId="{8F9D1469-5378-45F9-B808-F622C0BBDD96}" dt="2026-03-23T16:35:30.124" v="1263" actId="26606"/>
          <ac:spMkLst>
            <pc:docMk/>
            <pc:sldMk cId="1159576750" sldId="267"/>
            <ac:spMk id="4" creationId="{EDFBC112-5C47-BAFE-F799-849DEF51584E}"/>
          </ac:spMkLst>
        </pc:spChg>
        <pc:spChg chg="add mod">
          <ac:chgData name="Nicolò Thei" userId="07cb7e098eeff2ad" providerId="LiveId" clId="{8F9D1469-5378-45F9-B808-F622C0BBDD96}" dt="2026-03-29T07:51:13.413" v="2196" actId="1076"/>
          <ac:spMkLst>
            <pc:docMk/>
            <pc:sldMk cId="1159576750" sldId="267"/>
            <ac:spMk id="6" creationId="{18016E28-D909-494D-9A13-530B862488BB}"/>
          </ac:spMkLst>
        </pc:spChg>
        <pc:spChg chg="add mod">
          <ac:chgData name="Nicolò Thei" userId="07cb7e098eeff2ad" providerId="LiveId" clId="{8F9D1469-5378-45F9-B808-F622C0BBDD96}" dt="2026-03-29T07:51:31.206" v="2201" actId="1076"/>
          <ac:spMkLst>
            <pc:docMk/>
            <pc:sldMk cId="1159576750" sldId="267"/>
            <ac:spMk id="7" creationId="{6BC5C994-54AA-0065-8702-86C880554F10}"/>
          </ac:spMkLst>
        </pc:spChg>
        <pc:spChg chg="add mod">
          <ac:chgData name="Nicolò Thei" userId="07cb7e098eeff2ad" providerId="LiveId" clId="{8F9D1469-5378-45F9-B808-F622C0BBDD96}" dt="2026-03-29T07:51:44.465" v="2208" actId="1076"/>
          <ac:spMkLst>
            <pc:docMk/>
            <pc:sldMk cId="1159576750" sldId="267"/>
            <ac:spMk id="8" creationId="{BED24AA3-2DC7-41C4-1CFF-0F8D973A225F}"/>
          </ac:spMkLst>
        </pc:spChg>
        <pc:spChg chg="add mod">
          <ac:chgData name="Nicolò Thei" userId="07cb7e098eeff2ad" providerId="LiveId" clId="{8F9D1469-5378-45F9-B808-F622C0BBDD96}" dt="2026-03-29T07:50:58.523" v="2191" actId="20577"/>
          <ac:spMkLst>
            <pc:docMk/>
            <pc:sldMk cId="1159576750" sldId="267"/>
            <ac:spMk id="10" creationId="{6674F408-5DFA-A2B7-DA73-BD48285D6B56}"/>
          </ac:spMkLst>
        </pc:spChg>
        <pc:picChg chg="add mod">
          <ac:chgData name="Nicolò Thei" userId="07cb7e098eeff2ad" providerId="LiveId" clId="{8F9D1469-5378-45F9-B808-F622C0BBDD96}" dt="2026-03-29T07:51:56.014" v="2215" actId="1076"/>
          <ac:picMkLst>
            <pc:docMk/>
            <pc:sldMk cId="1159576750" sldId="267"/>
            <ac:picMk id="5" creationId="{E56A3AAB-4B55-D4A7-D9D6-F3221004A7E9}"/>
          </ac:picMkLst>
        </pc:picChg>
        <pc:picChg chg="add mod">
          <ac:chgData name="Nicolò Thei" userId="07cb7e098eeff2ad" providerId="LiveId" clId="{8F9D1469-5378-45F9-B808-F622C0BBDD96}" dt="2026-03-29T07:51:17.990" v="2198" actId="1076"/>
          <ac:picMkLst>
            <pc:docMk/>
            <pc:sldMk cId="1159576750" sldId="267"/>
            <ac:picMk id="9" creationId="{4FF9672D-ABB0-0EF6-5AEE-3B1597876572}"/>
          </ac:picMkLst>
        </pc:picChg>
        <pc:picChg chg="add mod">
          <ac:chgData name="Nicolò Thei" userId="07cb7e098eeff2ad" providerId="LiveId" clId="{8F9D1469-5378-45F9-B808-F622C0BBDD96}" dt="2026-03-29T07:51:47.113" v="2214" actId="1037"/>
          <ac:picMkLst>
            <pc:docMk/>
            <pc:sldMk cId="1159576750" sldId="267"/>
            <ac:picMk id="11" creationId="{72196A94-79EA-24C8-5B64-4DDB54E76894}"/>
          </ac:picMkLst>
        </pc:picChg>
      </pc:sldChg>
      <pc:sldChg chg="addSp delSp modSp new mod modTransition modNotesTx">
        <pc:chgData name="Nicolò Thei" userId="07cb7e098eeff2ad" providerId="LiveId" clId="{8F9D1469-5378-45F9-B808-F622C0BBDD96}" dt="2026-04-02T09:34:42.140" v="7350" actId="6549"/>
        <pc:sldMkLst>
          <pc:docMk/>
          <pc:sldMk cId="1240023827" sldId="269"/>
        </pc:sldMkLst>
        <pc:spChg chg="mod">
          <ac:chgData name="Nicolò Thei" userId="07cb7e098eeff2ad" providerId="LiveId" clId="{8F9D1469-5378-45F9-B808-F622C0BBDD96}" dt="2026-03-29T07:27:07.424" v="1712" actId="20577"/>
          <ac:spMkLst>
            <pc:docMk/>
            <pc:sldMk cId="1240023827" sldId="269"/>
            <ac:spMk id="2" creationId="{72D32CC9-D361-CCCD-A86E-A163698FC4EF}"/>
          </ac:spMkLst>
        </pc:spChg>
        <pc:spChg chg="mod">
          <ac:chgData name="Nicolò Thei" userId="07cb7e098eeff2ad" providerId="LiveId" clId="{8F9D1469-5378-45F9-B808-F622C0BBDD96}" dt="2026-03-29T07:44:06.671" v="2076" actId="20577"/>
          <ac:spMkLst>
            <pc:docMk/>
            <pc:sldMk cId="1240023827" sldId="269"/>
            <ac:spMk id="3" creationId="{0E06A852-9DDD-FF99-BB78-7E05DAB17139}"/>
          </ac:spMkLst>
        </pc:spChg>
        <pc:picChg chg="add mod ord">
          <ac:chgData name="Nicolò Thei" userId="07cb7e098eeff2ad" providerId="LiveId" clId="{8F9D1469-5378-45F9-B808-F622C0BBDD96}" dt="2026-03-29T07:32:47.931" v="1764" actId="14826"/>
          <ac:picMkLst>
            <pc:docMk/>
            <pc:sldMk cId="1240023827" sldId="269"/>
            <ac:picMk id="7" creationId="{7DAAB256-CE6C-3C15-5AE0-0927A6CABDBB}"/>
          </ac:picMkLst>
        </pc:picChg>
      </pc:sldChg>
      <pc:sldChg chg="addSp delSp modSp new mod modTransition modClrScheme chgLayout modNotesTx">
        <pc:chgData name="Nicolò Thei" userId="07cb7e098eeff2ad" providerId="LiveId" clId="{8F9D1469-5378-45F9-B808-F622C0BBDD96}" dt="2026-04-01T14:27:46.946" v="7092" actId="20577"/>
        <pc:sldMkLst>
          <pc:docMk/>
          <pc:sldMk cId="282725628" sldId="270"/>
        </pc:sldMkLst>
        <pc:spChg chg="mod">
          <ac:chgData name="Nicolò Thei" userId="07cb7e098eeff2ad" providerId="LiveId" clId="{8F9D1469-5378-45F9-B808-F622C0BBDD96}" dt="2026-03-29T07:41:42.762" v="2018" actId="26606"/>
          <ac:spMkLst>
            <pc:docMk/>
            <pc:sldMk cId="282725628" sldId="270"/>
            <ac:spMk id="2" creationId="{2916B954-4A0D-E33F-3D02-F80B2D40EBDF}"/>
          </ac:spMkLst>
        </pc:spChg>
        <pc:spChg chg="mod ord">
          <ac:chgData name="Nicolò Thei" userId="07cb7e098eeff2ad" providerId="LiveId" clId="{8F9D1469-5378-45F9-B808-F622C0BBDD96}" dt="2026-03-29T07:41:42.762" v="2018" actId="26606"/>
          <ac:spMkLst>
            <pc:docMk/>
            <pc:sldMk cId="282725628" sldId="270"/>
            <ac:spMk id="4" creationId="{8495D828-7792-EB7F-B32C-F0AD5F8D0345}"/>
          </ac:spMkLst>
        </pc:spChg>
        <pc:spChg chg="add mod">
          <ac:chgData name="Nicolò Thei" userId="07cb7e098eeff2ad" providerId="LiveId" clId="{8F9D1469-5378-45F9-B808-F622C0BBDD96}" dt="2026-03-29T07:46:40.071" v="2131" actId="1035"/>
          <ac:spMkLst>
            <pc:docMk/>
            <pc:sldMk cId="282725628" sldId="270"/>
            <ac:spMk id="20" creationId="{83D379EB-705F-DB6C-77C0-815415438CA9}"/>
          </ac:spMkLst>
        </pc:spChg>
        <pc:picChg chg="add mod">
          <ac:chgData name="Nicolò Thei" userId="07cb7e098eeff2ad" providerId="LiveId" clId="{8F9D1469-5378-45F9-B808-F622C0BBDD96}" dt="2026-03-29T07:44:58.053" v="2095" actId="1076"/>
          <ac:picMkLst>
            <pc:docMk/>
            <pc:sldMk cId="282725628" sldId="270"/>
            <ac:picMk id="22" creationId="{DBA6E634-0F0A-5BAD-8C51-BC4A6521E7AE}"/>
          </ac:picMkLst>
        </pc:picChg>
      </pc:sldChg>
      <pc:sldChg chg="addSp delSp modSp new mod modTransition modNotesTx">
        <pc:chgData name="Nicolò Thei" userId="07cb7e098eeff2ad" providerId="LiveId" clId="{8F9D1469-5378-45F9-B808-F622C0BBDD96}" dt="2026-04-02T09:34:25.250" v="7348" actId="20577"/>
        <pc:sldMkLst>
          <pc:docMk/>
          <pc:sldMk cId="3926155208" sldId="271"/>
        </pc:sldMkLst>
        <pc:spChg chg="mod">
          <ac:chgData name="Nicolò Thei" userId="07cb7e098eeff2ad" providerId="LiveId" clId="{8F9D1469-5378-45F9-B808-F622C0BBDD96}" dt="2026-03-29T07:52:19.678" v="2217"/>
          <ac:spMkLst>
            <pc:docMk/>
            <pc:sldMk cId="3926155208" sldId="271"/>
            <ac:spMk id="2" creationId="{4BCA1510-3B76-9A7A-4933-26C4BD8127B5}"/>
          </ac:spMkLst>
        </pc:spChg>
        <pc:picChg chg="add mod">
          <ac:chgData name="Nicolò Thei" userId="07cb7e098eeff2ad" providerId="LiveId" clId="{8F9D1469-5378-45F9-B808-F622C0BBDD96}" dt="2026-03-29T08:01:14.104" v="2301" actId="1076"/>
          <ac:picMkLst>
            <pc:docMk/>
            <pc:sldMk cId="3926155208" sldId="271"/>
            <ac:picMk id="6" creationId="{AA6A7233-99D9-4E58-D747-2D9F4A2999BE}"/>
          </ac:picMkLst>
        </pc:picChg>
      </pc:sldChg>
      <pc:sldChg chg="addSp delSp modSp add mod modTransition">
        <pc:chgData name="Nicolò Thei" userId="07cb7e098eeff2ad" providerId="LiveId" clId="{8F9D1469-5378-45F9-B808-F622C0BBDD96}" dt="2026-03-29T08:06:15.116" v="2359"/>
        <pc:sldMkLst>
          <pc:docMk/>
          <pc:sldMk cId="3972009719" sldId="272"/>
        </pc:sldMkLst>
        <pc:spChg chg="add mod">
          <ac:chgData name="Nicolò Thei" userId="07cb7e098eeff2ad" providerId="LiveId" clId="{8F9D1469-5378-45F9-B808-F622C0BBDD96}" dt="2026-03-29T07:56:15.742" v="2266" actId="1037"/>
          <ac:spMkLst>
            <pc:docMk/>
            <pc:sldMk cId="3972009719" sldId="272"/>
            <ac:spMk id="3" creationId="{8B7667FD-C7D6-E104-EED7-E716089137AE}"/>
          </ac:spMkLst>
        </pc:spChg>
      </pc:sldChg>
      <pc:sldChg chg="addSp delSp modSp add mod modTransition modAnim">
        <pc:chgData name="Nicolò Thei" userId="07cb7e098eeff2ad" providerId="LiveId" clId="{8F9D1469-5378-45F9-B808-F622C0BBDD96}" dt="2026-03-29T08:06:15.116" v="2359"/>
        <pc:sldMkLst>
          <pc:docMk/>
          <pc:sldMk cId="4111381782" sldId="274"/>
        </pc:sldMkLst>
        <pc:picChg chg="add mod">
          <ac:chgData name="Nicolò Thei" userId="07cb7e098eeff2ad" providerId="LiveId" clId="{8F9D1469-5378-45F9-B808-F622C0BBDD96}" dt="2026-03-29T08:05:04.021" v="2354" actId="1076"/>
          <ac:picMkLst>
            <pc:docMk/>
            <pc:sldMk cId="4111381782" sldId="274"/>
            <ac:picMk id="3" creationId="{BDDD85D8-675A-6648-9615-CE9FC0865F7D}"/>
          </ac:picMkLst>
        </pc:picChg>
      </pc:sldChg>
      <pc:sldChg chg="addSp modSp add mod modTransition">
        <pc:chgData name="Nicolò Thei" userId="07cb7e098eeff2ad" providerId="LiveId" clId="{8F9D1469-5378-45F9-B808-F622C0BBDD96}" dt="2026-03-29T08:06:33.357" v="2366"/>
        <pc:sldMkLst>
          <pc:docMk/>
          <pc:sldMk cId="2000704500" sldId="275"/>
        </pc:sldMkLst>
        <pc:picChg chg="mod">
          <ac:chgData name="Nicolò Thei" userId="07cb7e098eeff2ad" providerId="LiveId" clId="{8F9D1469-5378-45F9-B808-F622C0BBDD96}" dt="2026-03-29T08:03:02.269" v="2331" actId="1076"/>
          <ac:picMkLst>
            <pc:docMk/>
            <pc:sldMk cId="2000704500" sldId="275"/>
            <ac:picMk id="3" creationId="{80160FBB-517B-688A-8D6F-9340402699CA}"/>
          </ac:picMkLst>
        </pc:picChg>
        <pc:picChg chg="add mod">
          <ac:chgData name="Nicolò Thei" userId="07cb7e098eeff2ad" providerId="LiveId" clId="{8F9D1469-5378-45F9-B808-F622C0BBDD96}" dt="2026-03-29T08:03:17.373" v="2340" actId="1076"/>
          <ac:picMkLst>
            <pc:docMk/>
            <pc:sldMk cId="2000704500" sldId="275"/>
            <ac:picMk id="4" creationId="{8F946FD0-B67F-1A94-E833-FBDE258D8954}"/>
          </ac:picMkLst>
        </pc:picChg>
      </pc:sldChg>
      <pc:sldChg chg="modSp new mod">
        <pc:chgData name="Nicolò Thei" userId="07cb7e098eeff2ad" providerId="LiveId" clId="{8F9D1469-5378-45F9-B808-F622C0BBDD96}" dt="2026-03-29T08:31:17.391" v="2744" actId="113"/>
        <pc:sldMkLst>
          <pc:docMk/>
          <pc:sldMk cId="3948372413" sldId="276"/>
        </pc:sldMkLst>
        <pc:spChg chg="mod">
          <ac:chgData name="Nicolò Thei" userId="07cb7e098eeff2ad" providerId="LiveId" clId="{8F9D1469-5378-45F9-B808-F622C0BBDD96}" dt="2026-03-29T08:23:40.317" v="2399"/>
          <ac:spMkLst>
            <pc:docMk/>
            <pc:sldMk cId="3948372413" sldId="276"/>
            <ac:spMk id="2" creationId="{B97816D2-2A17-F8B3-9184-AA715216FAB2}"/>
          </ac:spMkLst>
        </pc:spChg>
        <pc:spChg chg="mod">
          <ac:chgData name="Nicolò Thei" userId="07cb7e098eeff2ad" providerId="LiveId" clId="{8F9D1469-5378-45F9-B808-F622C0BBDD96}" dt="2026-03-29T08:31:17.391" v="2744" actId="113"/>
          <ac:spMkLst>
            <pc:docMk/>
            <pc:sldMk cId="3948372413" sldId="276"/>
            <ac:spMk id="3" creationId="{77B60056-8875-2201-1693-8FB92EFB844F}"/>
          </ac:spMkLst>
        </pc:spChg>
      </pc:sldChg>
      <pc:sldChg chg="addSp delSp modSp new mod modNotesTx">
        <pc:chgData name="Nicolò Thei" userId="07cb7e098eeff2ad" providerId="LiveId" clId="{8F9D1469-5378-45F9-B808-F622C0BBDD96}" dt="2026-04-02T09:33:58.323" v="7344" actId="20577"/>
        <pc:sldMkLst>
          <pc:docMk/>
          <pc:sldMk cId="4269358018" sldId="277"/>
        </pc:sldMkLst>
        <pc:spChg chg="mod">
          <ac:chgData name="Nicolò Thei" userId="07cb7e098eeff2ad" providerId="LiveId" clId="{8F9D1469-5378-45F9-B808-F622C0BBDD96}" dt="2026-04-01T10:16:06.184" v="7090" actId="20577"/>
          <ac:spMkLst>
            <pc:docMk/>
            <pc:sldMk cId="4269358018" sldId="277"/>
            <ac:spMk id="2" creationId="{21F66CEC-769F-1821-2B55-145FF4404A08}"/>
          </ac:spMkLst>
        </pc:spChg>
        <pc:picChg chg="add mod ord">
          <ac:chgData name="Nicolò Thei" userId="07cb7e098eeff2ad" providerId="LiveId" clId="{8F9D1469-5378-45F9-B808-F622C0BBDD96}" dt="2026-03-29T08:40:52.521" v="2763" actId="1076"/>
          <ac:picMkLst>
            <pc:docMk/>
            <pc:sldMk cId="4269358018" sldId="277"/>
            <ac:picMk id="10" creationId="{B1EA5CDA-A43D-18D1-67F7-3CD30DD11E5D}"/>
          </ac:picMkLst>
        </pc:picChg>
      </pc:sldChg>
      <pc:sldChg chg="addSp delSp modSp add mod modTransition modNotesTx">
        <pc:chgData name="Nicolò Thei" userId="07cb7e098eeff2ad" providerId="LiveId" clId="{8F9D1469-5378-45F9-B808-F622C0BBDD96}" dt="2026-04-02T09:33:21.860" v="7320" actId="6549"/>
        <pc:sldMkLst>
          <pc:docMk/>
          <pc:sldMk cId="361929628" sldId="279"/>
        </pc:sldMkLst>
        <pc:spChg chg="mod">
          <ac:chgData name="Nicolò Thei" userId="07cb7e098eeff2ad" providerId="LiveId" clId="{8F9D1469-5378-45F9-B808-F622C0BBDD96}" dt="2026-03-29T09:05:24.486" v="3122" actId="20577"/>
          <ac:spMkLst>
            <pc:docMk/>
            <pc:sldMk cId="361929628" sldId="279"/>
            <ac:spMk id="2" creationId="{14FB6C73-6898-B760-5EF1-1297B9A10DA3}"/>
          </ac:spMkLst>
        </pc:spChg>
        <pc:spChg chg="add mod">
          <ac:chgData name="Nicolò Thei" userId="07cb7e098eeff2ad" providerId="LiveId" clId="{8F9D1469-5378-45F9-B808-F622C0BBDD96}" dt="2026-03-29T09:11:42.098" v="3598" actId="1035"/>
          <ac:spMkLst>
            <pc:docMk/>
            <pc:sldMk cId="361929628" sldId="279"/>
            <ac:spMk id="5" creationId="{E7C6E274-94A4-805C-7EB2-51F7866A0CFA}"/>
          </ac:spMkLst>
        </pc:spChg>
        <pc:picChg chg="mod modCrop">
          <ac:chgData name="Nicolò Thei" userId="07cb7e098eeff2ad" providerId="LiveId" clId="{8F9D1469-5378-45F9-B808-F622C0BBDD96}" dt="2026-03-29T09:02:47.468" v="3007" actId="1076"/>
          <ac:picMkLst>
            <pc:docMk/>
            <pc:sldMk cId="361929628" sldId="279"/>
            <ac:picMk id="10" creationId="{BE75165E-F346-2256-E8F2-19512E026D20}"/>
          </ac:picMkLst>
        </pc:picChg>
      </pc:sldChg>
      <pc:sldChg chg="addSp delSp modSp add mod modNotesTx">
        <pc:chgData name="Nicolò Thei" userId="07cb7e098eeff2ad" providerId="LiveId" clId="{8F9D1469-5378-45F9-B808-F622C0BBDD96}" dt="2026-04-02T09:33:16.185" v="7314" actId="6549"/>
        <pc:sldMkLst>
          <pc:docMk/>
          <pc:sldMk cId="3322595388" sldId="281"/>
        </pc:sldMkLst>
        <pc:spChg chg="mod">
          <ac:chgData name="Nicolò Thei" userId="07cb7e098eeff2ad" providerId="LiveId" clId="{8F9D1469-5378-45F9-B808-F622C0BBDD96}" dt="2026-03-29T09:14:58.031" v="3974" actId="1036"/>
          <ac:spMkLst>
            <pc:docMk/>
            <pc:sldMk cId="3322595388" sldId="281"/>
            <ac:spMk id="5" creationId="{CD6677FA-7555-2F78-6BEF-68048CB271B7}"/>
          </ac:spMkLst>
        </pc:spChg>
      </pc:sldChg>
      <pc:sldChg chg="addSp delSp modSp add mod modNotesTx">
        <pc:chgData name="Nicolò Thei" userId="07cb7e098eeff2ad" providerId="LiveId" clId="{8F9D1469-5378-45F9-B808-F622C0BBDD96}" dt="2026-04-02T09:33:01.755" v="7306" actId="20577"/>
        <pc:sldMkLst>
          <pc:docMk/>
          <pc:sldMk cId="433860240" sldId="282"/>
        </pc:sldMkLst>
        <pc:spChg chg="mod">
          <ac:chgData name="Nicolò Thei" userId="07cb7e098eeff2ad" providerId="LiveId" clId="{8F9D1469-5378-45F9-B808-F622C0BBDD96}" dt="2026-03-30T10:16:26.345" v="4680" actId="20577"/>
          <ac:spMkLst>
            <pc:docMk/>
            <pc:sldMk cId="433860240" sldId="282"/>
            <ac:spMk id="5" creationId="{A9C9E245-B066-255F-AFC8-044B464C4DDA}"/>
          </ac:spMkLst>
        </pc:spChg>
        <pc:picChg chg="add mod">
          <ac:chgData name="Nicolò Thei" userId="07cb7e098eeff2ad" providerId="LiveId" clId="{8F9D1469-5378-45F9-B808-F622C0BBDD96}" dt="2026-03-30T09:54:06.066" v="4180" actId="1035"/>
          <ac:picMkLst>
            <pc:docMk/>
            <pc:sldMk cId="433860240" sldId="282"/>
            <ac:picMk id="2052" creationId="{F7615130-A193-5EBB-7463-17C75E3A96D1}"/>
          </ac:picMkLst>
        </pc:picChg>
      </pc:sldChg>
      <pc:sldChg chg="modSp add del mod modTransition modAnim modNotesTx">
        <pc:chgData name="Nicolò Thei" userId="07cb7e098eeff2ad" providerId="LiveId" clId="{8F9D1469-5378-45F9-B808-F622C0BBDD96}" dt="2026-04-02T09:32:37.190" v="7298" actId="20577"/>
        <pc:sldMkLst>
          <pc:docMk/>
          <pc:sldMk cId="3587819451" sldId="283"/>
        </pc:sldMkLst>
        <pc:spChg chg="mod">
          <ac:chgData name="Nicolò Thei" userId="07cb7e098eeff2ad" providerId="LiveId" clId="{8F9D1469-5378-45F9-B808-F622C0BBDD96}" dt="2026-03-30T09:45:17.234" v="3995" actId="20577"/>
          <ac:spMkLst>
            <pc:docMk/>
            <pc:sldMk cId="3587819451" sldId="283"/>
            <ac:spMk id="2" creationId="{51902E25-3AD3-C7CC-6E2C-DC5FBE378185}"/>
          </ac:spMkLst>
        </pc:spChg>
        <pc:spChg chg="mod">
          <ac:chgData name="Nicolò Thei" userId="07cb7e098eeff2ad" providerId="LiveId" clId="{8F9D1469-5378-45F9-B808-F622C0BBDD96}" dt="2026-03-30T10:52:19.398" v="5463" actId="20577"/>
          <ac:spMkLst>
            <pc:docMk/>
            <pc:sldMk cId="3587819451" sldId="283"/>
            <ac:spMk id="5" creationId="{C6C76D28-C761-95E0-1A2E-14DD5D2AC88B}"/>
          </ac:spMkLst>
        </pc:spChg>
        <pc:picChg chg="mod modCrop">
          <ac:chgData name="Nicolò Thei" userId="07cb7e098eeff2ad" providerId="LiveId" clId="{8F9D1469-5378-45F9-B808-F622C0BBDD96}" dt="2026-03-30T10:52:26.377" v="5464" actId="732"/>
          <ac:picMkLst>
            <pc:docMk/>
            <pc:sldMk cId="3587819451" sldId="283"/>
            <ac:picMk id="10" creationId="{35582DA9-1EDC-72FC-F41C-7953829888F4}"/>
          </ac:picMkLst>
        </pc:picChg>
      </pc:sldChg>
      <pc:sldChg chg="addSp delSp modSp add mod modNotesTx">
        <pc:chgData name="Nicolò Thei" userId="07cb7e098eeff2ad" providerId="LiveId" clId="{8F9D1469-5378-45F9-B808-F622C0BBDD96}" dt="2026-03-30T10:24:51.696" v="4694" actId="20577"/>
        <pc:sldMkLst>
          <pc:docMk/>
          <pc:sldMk cId="2114823244" sldId="284"/>
        </pc:sldMkLst>
        <pc:spChg chg="mod">
          <ac:chgData name="Nicolò Thei" userId="07cb7e098eeff2ad" providerId="LiveId" clId="{8F9D1469-5378-45F9-B808-F622C0BBDD96}" dt="2026-03-30T10:24:51.696" v="4694" actId="20577"/>
          <ac:spMkLst>
            <pc:docMk/>
            <pc:sldMk cId="2114823244" sldId="284"/>
            <ac:spMk id="2" creationId="{F969340B-73FF-A268-8232-35EE7CF71332}"/>
          </ac:spMkLst>
        </pc:spChg>
        <pc:picChg chg="add mod">
          <ac:chgData name="Nicolò Thei" userId="07cb7e098eeff2ad" providerId="LiveId" clId="{8F9D1469-5378-45F9-B808-F622C0BBDD96}" dt="2026-03-30T10:21:03.321" v="4690" actId="1076"/>
          <ac:picMkLst>
            <pc:docMk/>
            <pc:sldMk cId="2114823244" sldId="284"/>
            <ac:picMk id="11" creationId="{971463D3-6946-04FA-E01F-C4A698AB6C8A}"/>
          </ac:picMkLst>
        </pc:picChg>
      </pc:sldChg>
      <pc:sldChg chg="modSp add mod modTransition modNotesTx">
        <pc:chgData name="Nicolò Thei" userId="07cb7e098eeff2ad" providerId="LiveId" clId="{8F9D1469-5378-45F9-B808-F622C0BBDD96}" dt="2026-04-02T09:31:34.229" v="7254" actId="20577"/>
        <pc:sldMkLst>
          <pc:docMk/>
          <pc:sldMk cId="1595132799" sldId="285"/>
        </pc:sldMkLst>
        <pc:spChg chg="mod">
          <ac:chgData name="Nicolò Thei" userId="07cb7e098eeff2ad" providerId="LiveId" clId="{8F9D1469-5378-45F9-B808-F622C0BBDD96}" dt="2026-03-30T10:57:34.637" v="5480" actId="1076"/>
          <ac:spMkLst>
            <pc:docMk/>
            <pc:sldMk cId="1595132799" sldId="285"/>
            <ac:spMk id="5" creationId="{9FCAFA2E-B676-191C-6240-4C26688CC262}"/>
          </ac:spMkLst>
        </pc:spChg>
        <pc:picChg chg="mod modCrop">
          <ac:chgData name="Nicolò Thei" userId="07cb7e098eeff2ad" providerId="LiveId" clId="{8F9D1469-5378-45F9-B808-F622C0BBDD96}" dt="2026-03-30T10:57:51.301" v="5481" actId="732"/>
          <ac:picMkLst>
            <pc:docMk/>
            <pc:sldMk cId="1595132799" sldId="285"/>
            <ac:picMk id="10" creationId="{F2C8F831-F7E7-6F8B-3F8F-09A3A9153E47}"/>
          </ac:picMkLst>
        </pc:picChg>
      </pc:sldChg>
      <pc:sldChg chg="addSp delSp modSp add mod ord modNotesTx">
        <pc:chgData name="Nicolò Thei" userId="07cb7e098eeff2ad" providerId="LiveId" clId="{8F9D1469-5378-45F9-B808-F622C0BBDD96}" dt="2026-03-30T13:32:46.781" v="5816" actId="20577"/>
        <pc:sldMkLst>
          <pc:docMk/>
          <pc:sldMk cId="3134952817" sldId="287"/>
        </pc:sldMkLst>
        <pc:spChg chg="mod">
          <ac:chgData name="Nicolò Thei" userId="07cb7e098eeff2ad" providerId="LiveId" clId="{8F9D1469-5378-45F9-B808-F622C0BBDD96}" dt="2026-03-30T13:21:22.081" v="5565" actId="20577"/>
          <ac:spMkLst>
            <pc:docMk/>
            <pc:sldMk cId="3134952817" sldId="287"/>
            <ac:spMk id="2" creationId="{4DAB491A-22EE-9682-1057-E9946E05533A}"/>
          </ac:spMkLst>
        </pc:spChg>
        <pc:spChg chg="mod ord">
          <ac:chgData name="Nicolò Thei" userId="07cb7e098eeff2ad" providerId="LiveId" clId="{8F9D1469-5378-45F9-B808-F622C0BBDD96}" dt="2026-03-30T13:19:53.660" v="5538" actId="26606"/>
          <ac:spMkLst>
            <pc:docMk/>
            <pc:sldMk cId="3134952817" sldId="287"/>
            <ac:spMk id="4" creationId="{0DF86AB5-1893-B4CC-1877-84ABB3B81D92}"/>
          </ac:spMkLst>
        </pc:spChg>
        <pc:picChg chg="add mod modCrop">
          <ac:chgData name="Nicolò Thei" userId="07cb7e098eeff2ad" providerId="LiveId" clId="{8F9D1469-5378-45F9-B808-F622C0BBDD96}" dt="2026-03-30T13:20:21.497" v="5548" actId="1076"/>
          <ac:picMkLst>
            <pc:docMk/>
            <pc:sldMk cId="3134952817" sldId="287"/>
            <ac:picMk id="7" creationId="{CF4E575D-5454-654D-A600-50EF089F4265}"/>
          </ac:picMkLst>
        </pc:picChg>
      </pc:sldChg>
      <pc:sldChg chg="addSp delSp modSp add mod modTransition modNotesTx">
        <pc:chgData name="Nicolò Thei" userId="07cb7e098eeff2ad" providerId="LiveId" clId="{8F9D1469-5378-45F9-B808-F622C0BBDD96}" dt="2026-04-02T09:31:14.941" v="7251" actId="20577"/>
        <pc:sldMkLst>
          <pc:docMk/>
          <pc:sldMk cId="3603947248" sldId="288"/>
        </pc:sldMkLst>
        <pc:spChg chg="mod">
          <ac:chgData name="Nicolò Thei" userId="07cb7e098eeff2ad" providerId="LiveId" clId="{8F9D1469-5378-45F9-B808-F622C0BBDD96}" dt="2026-03-30T13:21:56.798" v="5568"/>
          <ac:spMkLst>
            <pc:docMk/>
            <pc:sldMk cId="3603947248" sldId="288"/>
            <ac:spMk id="2" creationId="{8A05D72A-2F6A-7E40-FFE9-D5B8957BDF3B}"/>
          </ac:spMkLst>
        </pc:spChg>
        <pc:spChg chg="add mod">
          <ac:chgData name="Nicolò Thei" userId="07cb7e098eeff2ad" providerId="LiveId" clId="{8F9D1469-5378-45F9-B808-F622C0BBDD96}" dt="2026-03-30T13:41:17.139" v="6027" actId="1076"/>
          <ac:spMkLst>
            <pc:docMk/>
            <pc:sldMk cId="3603947248" sldId="288"/>
            <ac:spMk id="3" creationId="{6383FB1F-F1DB-B8E9-258C-25F335B170A1}"/>
          </ac:spMkLst>
        </pc:spChg>
        <pc:picChg chg="mod modCrop">
          <ac:chgData name="Nicolò Thei" userId="07cb7e098eeff2ad" providerId="LiveId" clId="{8F9D1469-5378-45F9-B808-F622C0BBDD96}" dt="2026-03-30T13:40:53.552" v="6022" actId="14100"/>
          <ac:picMkLst>
            <pc:docMk/>
            <pc:sldMk cId="3603947248" sldId="288"/>
            <ac:picMk id="7" creationId="{9DD67A64-C449-34C2-EC1D-8F5B7878BFA5}"/>
          </ac:picMkLst>
        </pc:picChg>
      </pc:sldChg>
      <pc:sldChg chg="addSp delSp modSp add mod modNotesTx">
        <pc:chgData name="Nicolò Thei" userId="07cb7e098eeff2ad" providerId="LiveId" clId="{8F9D1469-5378-45F9-B808-F622C0BBDD96}" dt="2026-04-02T09:31:01.160" v="7250" actId="20577"/>
        <pc:sldMkLst>
          <pc:docMk/>
          <pc:sldMk cId="2187472403" sldId="289"/>
        </pc:sldMkLst>
        <pc:spChg chg="add mod">
          <ac:chgData name="Nicolò Thei" userId="07cb7e098eeff2ad" providerId="LiveId" clId="{8F9D1469-5378-45F9-B808-F622C0BBDD96}" dt="2026-04-01T15:42:06.773" v="7177" actId="255"/>
          <ac:spMkLst>
            <pc:docMk/>
            <pc:sldMk cId="2187472403" sldId="289"/>
            <ac:spMk id="9" creationId="{4E693714-5D19-27EB-D318-1656DDF43601}"/>
          </ac:spMkLst>
        </pc:spChg>
        <pc:picChg chg="mod modCrop">
          <ac:chgData name="Nicolò Thei" userId="07cb7e098eeff2ad" providerId="LiveId" clId="{8F9D1469-5378-45F9-B808-F622C0BBDD96}" dt="2026-03-30T13:42:05" v="6044" actId="14100"/>
          <ac:picMkLst>
            <pc:docMk/>
            <pc:sldMk cId="2187472403" sldId="289"/>
            <ac:picMk id="7" creationId="{F37F261D-06CC-C005-4007-7FFD10D08AB4}"/>
          </ac:picMkLst>
        </pc:picChg>
      </pc:sldChg>
      <pc:sldChg chg="addSp modSp new mod modClrScheme chgLayout">
        <pc:chgData name="Nicolò Thei" userId="07cb7e098eeff2ad" providerId="LiveId" clId="{8F9D1469-5378-45F9-B808-F622C0BBDD96}" dt="2026-03-30T14:42:06.124" v="7072" actId="14100"/>
        <pc:sldMkLst>
          <pc:docMk/>
          <pc:sldMk cId="1673731201" sldId="290"/>
        </pc:sldMkLst>
        <pc:spChg chg="mod">
          <ac:chgData name="Nicolò Thei" userId="07cb7e098eeff2ad" providerId="LiveId" clId="{8F9D1469-5378-45F9-B808-F622C0BBDD96}" dt="2026-03-30T14:37:18.984" v="6884" actId="26606"/>
          <ac:spMkLst>
            <pc:docMk/>
            <pc:sldMk cId="1673731201" sldId="290"/>
            <ac:spMk id="2" creationId="{910A86AC-B912-E991-D3B8-D294516829C6}"/>
          </ac:spMkLst>
        </pc:spChg>
        <pc:spChg chg="mod">
          <ac:chgData name="Nicolò Thei" userId="07cb7e098eeff2ad" providerId="LiveId" clId="{8F9D1469-5378-45F9-B808-F622C0BBDD96}" dt="2026-03-30T14:42:06.124" v="7072" actId="14100"/>
          <ac:spMkLst>
            <pc:docMk/>
            <pc:sldMk cId="1673731201" sldId="290"/>
            <ac:spMk id="3" creationId="{1EA48207-72D6-FA1F-9E1D-A3D6119D9216}"/>
          </ac:spMkLst>
        </pc:spChg>
        <pc:spChg chg="mod ord">
          <ac:chgData name="Nicolò Thei" userId="07cb7e098eeff2ad" providerId="LiveId" clId="{8F9D1469-5378-45F9-B808-F622C0BBDD96}" dt="2026-03-30T14:37:18.984" v="6884" actId="26606"/>
          <ac:spMkLst>
            <pc:docMk/>
            <pc:sldMk cId="1673731201" sldId="290"/>
            <ac:spMk id="4" creationId="{DF23733C-4964-00A6-A39F-0BA47D57665D}"/>
          </ac:spMkLst>
        </pc:spChg>
        <pc:picChg chg="add mod">
          <ac:chgData name="Nicolò Thei" userId="07cb7e098eeff2ad" providerId="LiveId" clId="{8F9D1469-5378-45F9-B808-F622C0BBDD96}" dt="2026-03-30T14:37:31.769" v="6890" actId="1076"/>
          <ac:picMkLst>
            <pc:docMk/>
            <pc:sldMk cId="1673731201" sldId="290"/>
            <ac:picMk id="6" creationId="{68CB60F6-461D-8462-A19F-D9EE768362BE}"/>
          </ac:picMkLst>
        </pc:picChg>
      </pc:sldChg>
      <pc:sldMasterChg chg="modTransition modSldLayout">
        <pc:chgData name="Nicolò Thei" userId="07cb7e098eeff2ad" providerId="LiveId" clId="{8F9D1469-5378-45F9-B808-F622C0BBDD96}" dt="2026-03-29T08:06:15.116" v="2359"/>
        <pc:sldMasterMkLst>
          <pc:docMk/>
          <pc:sldMasterMk cId="4169663673" sldId="2147483648"/>
        </pc:sldMasterMkLst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3615040571" sldId="2147483649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2039263451" sldId="2147483650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3799163016" sldId="2147483651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1903157942" sldId="2147483652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896473523" sldId="2147483653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3106128147" sldId="2147483654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1871967892" sldId="2147483655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264798407" sldId="2147483656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1012365166" sldId="2147483657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3323953308" sldId="2147483658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367190481" sldId="2147483659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726627992" sldId="2147483660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397123464" sldId="2147483661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1719265830" sldId="2147483662"/>
          </pc:sldLayoutMkLst>
        </pc:sldLayoutChg>
        <pc:sldLayoutChg chg="modTransition">
          <pc:chgData name="Nicolò Thei" userId="07cb7e098eeff2ad" providerId="LiveId" clId="{8F9D1469-5378-45F9-B808-F622C0BBDD96}" dt="2026-03-29T08:06:15.116" v="2359"/>
          <pc:sldLayoutMkLst>
            <pc:docMk/>
            <pc:sldMasterMk cId="4169663673" sldId="2147483648"/>
            <pc:sldLayoutMk cId="1704492697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0B5C-7167-2943-B310-BFB90A0E5538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1996-B2F4-524F-9989-3EE27CEC5DF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From zero knowledge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And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I’ll</a:t>
            </a:r>
            <a:r>
              <a:rPr lang="it-IT" dirty="0"/>
              <a:t> be </a:t>
            </a:r>
            <a:r>
              <a:rPr lang="it-IT" dirty="0" err="1"/>
              <a:t>talking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issues</a:t>
            </a:r>
            <a:r>
              <a:rPr lang="it-IT" dirty="0"/>
              <a:t> I </a:t>
            </a:r>
            <a:r>
              <a:rPr lang="it-IT" dirty="0" err="1"/>
              <a:t>faced</a:t>
            </a:r>
            <a:r>
              <a:rPr lang="it-IT" dirty="0"/>
              <a:t> once I </a:t>
            </a:r>
            <a:r>
              <a:rPr lang="it-IT" dirty="0" err="1"/>
              <a:t>began</a:t>
            </a:r>
            <a:r>
              <a:rPr lang="it-IT" dirty="0"/>
              <a:t> working inside </a:t>
            </a:r>
            <a:r>
              <a:rPr lang="it-IT"/>
              <a:t>the University</a:t>
            </a:r>
            <a:r>
              <a:rPr lang="it-IT" dirty="0"/>
              <a:t>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9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B79AE-9B5D-5A11-2B4B-BE9BF9D36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937ED5-8279-A49F-FCD6-7FAB7A899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AD300C-D55F-072F-C8CB-EAC5C0366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E43507-D3D1-4DF2-C79F-5097A8839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1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2AD5-C734-F8D9-7B53-0C00F1FBB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370BC3-C4CA-E072-288E-7ACCC50C7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553A1C-08D3-EC1B-9134-E6BA8DA67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vector database compares your query vector against all the log vectors stored.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KNN = Algorithm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looks for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K nearest neighbors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a distance formula.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154E44-BD81-C6A4-55A4-C629E9C8B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8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E635A-805E-4B4D-073B-5C64A8F4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2909FD2-ACBE-EFFB-600A-462D96403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ECA3236-608D-4A03-2CCC-2D21FAA77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C35957-C246-4C28-54D5-39406A9E1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9A694-34F0-3C18-C415-B26477E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BB8CF3B-F292-F5DE-30E1-57076BE3A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FAF50C-65BE-7A11-54E7-82B07C4DD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9997988-48A2-DFF4-AB97-546EFB90E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2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7BED9-56AE-731C-F249-18340EEC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2F2493C-249C-FE97-536A-82D85AA3F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555719B-0DC8-F276-2FDD-E54AC3978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LLM -&gt; Performs Comparative Analysis and Reasoning</a:t>
            </a:r>
          </a:p>
          <a:p>
            <a:r>
              <a:rPr lang="en-US" dirty="0"/>
              <a:t>Vector Search -&gt; Semantic Retrieval</a:t>
            </a:r>
          </a:p>
          <a:p>
            <a:endParaRPr lang="en-US" dirty="0"/>
          </a:p>
          <a:p>
            <a:r>
              <a:rPr lang="en-US" dirty="0"/>
              <a:t>Logs are aggregated chronologically and chunked to fit the LLM’s context window This way, the model can reason about sequences of events, not just isolated messages.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199138-6925-F920-B34A-ACEB9DFC4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74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FC17E-F60E-D8ED-36DC-09EDD297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FCA99A-D701-5507-494A-08123BA58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C692911-4D4D-AF22-CF23-94DA0B6C1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2155B7-4C8A-6BE1-D726-653693D3A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sensitive data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6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Firewalls, endpoints, cloud platforms everything generates logs.</a:t>
            </a:r>
            <a:br>
              <a:rPr lang="en-US" dirty="0"/>
            </a:br>
            <a:r>
              <a:rPr lang="en-US" dirty="0"/>
              <a:t>The problem is that more data does not necessarily mean more visibility.</a:t>
            </a:r>
            <a:br>
              <a:rPr lang="en-US" dirty="0"/>
            </a:br>
            <a:r>
              <a:rPr lang="en-US" dirty="0"/>
              <a:t>Analysts are overwhelmed by alerts, often lacking the context needed to understand what is really happening.</a:t>
            </a:r>
            <a:br>
              <a:rPr lang="en-US" dirty="0"/>
            </a:br>
            <a:r>
              <a:rPr lang="en-US" dirty="0"/>
              <a:t>This leads to high Mean Time To Detect and Mean Time To Respond.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was developed in a university environment, where constraints are very real.</a:t>
            </a:r>
            <a:br>
              <a:rPr lang="en-US" dirty="0"/>
            </a:br>
            <a:r>
              <a:rPr lang="en-US" dirty="0"/>
              <a:t>There is no budget for enterprise grade SIEM solutions, the security team is small, and the infrastructure is highly heterogeneous.</a:t>
            </a:r>
            <a:br>
              <a:rPr lang="en-US" dirty="0"/>
            </a:br>
            <a:r>
              <a:rPr lang="en-US" dirty="0"/>
              <a:t>This means different log formats, different technologies, and no centralized visibility by default.</a:t>
            </a:r>
            <a:br>
              <a:rPr lang="en-US" dirty="0"/>
            </a:br>
            <a:r>
              <a:rPr lang="en-US" dirty="0"/>
              <a:t>Automation becomes essential, not optional.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96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high-level architecture of the system.</a:t>
            </a:r>
            <a:br>
              <a:rPr lang="en-US" dirty="0"/>
            </a:br>
            <a:r>
              <a:rPr lang="en-US" dirty="0"/>
              <a:t>Logs are collected from multiple sources, normalized, and indexed into Elasticsearch.</a:t>
            </a:r>
            <a:br>
              <a:rPr lang="en-US" dirty="0"/>
            </a:br>
            <a:r>
              <a:rPr lang="en-US" dirty="0"/>
              <a:t>On top of that, I implemented analytics, detection rules, and visualization layers.</a:t>
            </a:r>
            <a:br>
              <a:rPr lang="en-US" dirty="0"/>
            </a:br>
            <a:r>
              <a:rPr lang="en-US" dirty="0"/>
              <a:t>The goal was to create a modular and scalable architecture that could evolve over time.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0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Qualys VMDR Vuln Management and Detection and Response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6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Log is converted into a Dense Vector embedding using a Semantic embedding model.</a:t>
            </a:r>
            <a:br>
              <a:rPr lang="en-US" dirty="0"/>
            </a:br>
            <a:r>
              <a:rPr lang="en-US" dirty="0"/>
              <a:t>This allows us to perform semantic search and retrieving contextually similar events.</a:t>
            </a:r>
            <a:br>
              <a:rPr lang="en-US" dirty="0"/>
            </a:br>
            <a:r>
              <a:rPr lang="en-US" dirty="0"/>
              <a:t>For example, failed logins on different servers can be matched even if log messages differ syntactically.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5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2940-B040-2303-E62F-5D808037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2574668-DF59-8530-B8BF-78A710B6D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5B62FB-D890-9D43-28B2-88392DE54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Contextual Unity:</a:t>
            </a:r>
            <a:r>
              <a:rPr lang="en-US" dirty="0"/>
              <a:t> The embedding model "sees" the relationship between the IP and the action in one pass.</a:t>
            </a:r>
          </a:p>
          <a:p>
            <a:r>
              <a:rPr lang="en-US" b="1" dirty="0"/>
              <a:t>Simplicity:</a:t>
            </a:r>
            <a:r>
              <a:rPr lang="en-US" dirty="0"/>
              <a:t> You only store and query </a:t>
            </a:r>
            <a:r>
              <a:rPr lang="en-US" b="1" dirty="0"/>
              <a:t>one</a:t>
            </a:r>
            <a:r>
              <a:rPr lang="en-US" dirty="0"/>
              <a:t> vector per log. This saves significant storage and compute (crucial for your limited budget).</a:t>
            </a:r>
          </a:p>
          <a:p>
            <a:r>
              <a:rPr lang="en-US" b="1" dirty="0"/>
              <a:t>Natural Language Friendly:</a:t>
            </a:r>
            <a:r>
              <a:rPr lang="en-US" dirty="0"/>
              <a:t> LLMs respond better to these "stories" during the RAG retrieval phase.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Dilution:</a:t>
            </a:r>
            <a:r>
              <a:rPr lang="en-US" dirty="0"/>
              <a:t> If the log is very long, the "signal" of a specific IP might get drowned out by noisy text.</a:t>
            </a:r>
          </a:p>
          <a:p>
            <a:r>
              <a:rPr lang="en-US" b="1" dirty="0"/>
              <a:t>Loss of Precision:</a:t>
            </a:r>
            <a:r>
              <a:rPr lang="en-US" dirty="0"/>
              <a:t> You can't easily ask the vector index for "Similar logs, but </a:t>
            </a:r>
            <a:r>
              <a:rPr lang="en-US" i="1" dirty="0"/>
              <a:t>only</a:t>
            </a:r>
            <a:r>
              <a:rPr lang="en-US" dirty="0"/>
              <a:t> where the source IP is exactly X."</a:t>
            </a:r>
          </a:p>
          <a:p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44FAAE-E7A3-4C35-B061-0C245C2F9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22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E9410-1430-2DB3-5F0D-934EFB42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AFC9D0-7814-76A9-E0CC-DA6C029BA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0BCC2B-4533-D3C5-7E24-E66146885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High Precision:</a:t>
            </a:r>
            <a:r>
              <a:rPr lang="en-US" dirty="0"/>
              <a:t> You can weight fields differently (e.g., "Give more importance to the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process.name</a:t>
            </a:r>
            <a:r>
              <a:rPr lang="en-US" dirty="0"/>
              <a:t> than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log.offset</a:t>
            </a:r>
            <a:r>
              <a:rPr lang="en-US" dirty="0"/>
              <a:t>").</a:t>
            </a:r>
          </a:p>
          <a:p>
            <a:r>
              <a:rPr lang="en-US" b="1" dirty="0"/>
              <a:t>Better for Analytics:</a:t>
            </a:r>
            <a:r>
              <a:rPr lang="en-US" dirty="0"/>
              <a:t> Great for finding "similar IP behavior" regardless of the action.</a:t>
            </a:r>
          </a:p>
          <a:p>
            <a:endParaRPr lang="en-US" b="1" dirty="0"/>
          </a:p>
          <a:p>
            <a:r>
              <a:rPr lang="en-US" b="1" dirty="0"/>
              <a:t>Resource Heavy:</a:t>
            </a:r>
            <a:r>
              <a:rPr lang="en-US" dirty="0"/>
              <a:t> Storing 5–10 vectors per log entry will </a:t>
            </a:r>
            <a:r>
              <a:rPr lang="en-US" b="1" dirty="0"/>
              <a:t>explode</a:t>
            </a:r>
            <a:r>
              <a:rPr lang="en-US" dirty="0"/>
              <a:t> your Elasticsearch RAM/Disk requirements (Linear Scalability issues).</a:t>
            </a:r>
          </a:p>
          <a:p>
            <a:r>
              <a:rPr lang="en-US" b="1" dirty="0"/>
              <a:t>Complexity:</a:t>
            </a:r>
            <a:r>
              <a:rPr lang="en-US" dirty="0"/>
              <a:t> Your RAG pipeline would need a complex "scoring script" to combine these vectors during a search.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532263-F76B-4FEC-7EB1-C0EB6D44F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5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AFCA4-3CE3-7258-F0FB-B40ADDC0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90FAF2E-B6E6-C528-4355-577245E40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5ED7E21-C1F9-89E1-5DFF-657856B6C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also ELSER in Elastic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inference Locally at index time. So the model is imported once, then Elasticsearch uses it for live document inference.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9825B6-995E-F089-9315-E19823AB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5917683" cy="1484313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602038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Name and Surname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02/04/2026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793362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5539" y="390260"/>
            <a:ext cx="902165" cy="392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D2C01C-EADE-B994-1246-99E2F6AC9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686" y="371471"/>
            <a:ext cx="843288" cy="45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B1F0E-685C-6AB5-5B66-9E3CAABC53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426170" y="370787"/>
            <a:ext cx="11506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7178-2588-F771-5639-9B7312C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D0C1-2116-D593-7D53-FFD6B0BD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170-D5E4-AC4F-A6C2-62CB7D205CAD}" type="datetime1">
              <a:rPr lang="en-GB" smtClean="0"/>
              <a:t>02/04/2026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2223-ED79-7CF6-E535-CD717AF5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69E61-18C0-BB81-02D2-085A980E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8B59-E10B-235F-883E-B4DEF866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A06E-23CD-D84E-99CD-16F24CFCD44D}" type="datetime1">
              <a:rPr lang="en-GB" smtClean="0"/>
              <a:t>02/04/2026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EFCBA-A1C6-B05F-FE91-ACB68087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F327-4A2C-5B40-900B-8024B84B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2DE1-D0C9-84D3-8124-EC96A5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5788-5D34-5B22-AE1D-EA7A599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9751-24D2-2360-A036-AD0DEADA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1F938-25E6-AE7F-5ABE-EC9FF84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56F0-F4DD-EC43-8286-E6E7A8F16AFE}" type="datetime1">
              <a:rPr lang="en-GB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FFBE6-A6D4-3C79-5443-291C5A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26CD-B929-7171-4B53-7CA972E6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5B6D-0A13-A212-7FC7-A689BDC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D78B6-BC11-127C-5B05-1BE5B984C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E5D2-7F23-8885-C982-0613CAF34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0F0B-AA8D-A144-C56E-6EE9FF38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3C4C-1B2C-1F49-B6D9-97ED0720AE6E}" type="datetime1">
              <a:rPr lang="en-GB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EB23-F7CF-F2D4-723E-8B75C1B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A43C-DD1E-F85D-533D-E343B6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60FC-605D-7301-28AC-F98B625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110AE-73A2-C651-F48D-29638A2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7BBD-3D29-EE90-EEF1-E5285605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0C89-A948-F94E-8475-B87A5A0AD3CC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3AD99-9AC8-8FEC-68A5-831D2B8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B319-A848-923D-AD23-03F07F4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BD763-BD56-D3B7-FA42-FA551B79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95F60-C802-40B1-A6CB-DA902C41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5638-6EEA-4BAC-09B4-808F43DC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CFFF-ED85-C84D-8493-47D862AD0DDC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2C58-B4B2-8DCF-CE33-435CDFE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7D8-1949-56AA-4D7D-1398939C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755AA632-7320-214D-9497-50791D4F90F7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5D6AB0-2FC8-7029-824E-0AA61EBC6E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1444625"/>
            <a:ext cx="5454650" cy="4732338"/>
          </a:xfrm>
          <a:solidFill>
            <a:schemeClr val="accent1"/>
          </a:solidFill>
        </p:spPr>
        <p:txBody>
          <a:bodyPr anchor="t" anchorCtr="1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2662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dv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99351DBD-9F5B-3A4B-B84D-4B3DBF7B8688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25" t="9200" b="9931"/>
          <a:stretch/>
        </p:blipFill>
        <p:spPr>
          <a:xfrm>
            <a:off x="0" y="848421"/>
            <a:ext cx="4776216" cy="554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4752"/>
            <a:ext cx="5640315" cy="4654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DB4D5191-C3A4-A844-817F-CF539AB8EA5F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80630" cy="47066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E56EF029-8B71-1D49-A7E2-FC80BF9BA1C4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3A43B-9F36-3980-A420-B8AA06496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DC16F-45B6-A319-5355-58234156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2486-DB12-439D-CF54-9C8D52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5A71-3D2E-E161-8453-7BB1133D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8344"/>
            <a:ext cx="5564114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FBF-FB98-E058-4BA8-A4FF222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3560" y="6447154"/>
            <a:ext cx="1093470" cy="365125"/>
          </a:xfrm>
        </p:spPr>
        <p:txBody>
          <a:bodyPr/>
          <a:lstStyle/>
          <a:p>
            <a:fld id="{3A7EB0B5-99DD-1245-883C-824C11E8FA1A}" type="datetime1">
              <a:rPr lang="en-GB" smtClean="0"/>
              <a:t>02/04/2026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9C817-3CA7-E573-2D38-CD40BF65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4"/>
            <a:ext cx="84520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8246-8359-2A61-03EA-CB0A4D9D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76FE6-82AE-E55B-9F65-813E2E4350EE}"/>
              </a:ext>
            </a:extLst>
          </p:cNvPr>
          <p:cNvSpPr/>
          <p:nvPr userDrawn="1"/>
        </p:nvSpPr>
        <p:spPr>
          <a:xfrm>
            <a:off x="0" y="0"/>
            <a:ext cx="12192000" cy="6394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4EDF3-0A7B-F3A7-746B-3B7DE238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CEBFD-721F-2C37-5C33-3766D3681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85" y="923544"/>
            <a:ext cx="7490451" cy="1408176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Session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6ED5-3A7C-9550-4455-EB00C439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5352-EC98-BFEB-5D08-EBB2E9C2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645-7C5F-2248-AF84-96E4D27F48CE}" type="datetime1">
              <a:rPr lang="en-GB" smtClean="0"/>
              <a:t>02/04/2026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BDB-187A-9BF0-4FE5-D7F7470B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A02F-D953-9C1A-AA79-BD9C3B3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CC1A3A-9654-B456-D6E7-8B4C66FF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84A25-3E30-7496-4DF7-6CE9138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29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7E3E-BBAA-6D36-C50D-6321401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6" y="1681163"/>
            <a:ext cx="5541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81109-218B-BBBB-839F-40AD5010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6" y="2505075"/>
            <a:ext cx="554189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7FB6-2466-350D-256B-88DFB76A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4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E2A3-88F1-AF77-2806-4CDDD1A2A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411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5C36-CFB9-ABF1-BBDB-D0151DA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C9F7-B714-E446-AA75-6C9B4A3EA8D5}" type="datetime1">
              <a:rPr lang="en-GB" smtClean="0"/>
              <a:t>02/04/2026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9B18-42BE-1923-9927-D1970FD2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E6CC-C87B-575A-3163-32ED4E5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85" y="2144258"/>
            <a:ext cx="5917683" cy="950036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387472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Any question?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02/04/2026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834344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685" y="371471"/>
            <a:ext cx="902165" cy="3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392D3-8E6A-253C-BA55-894183B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365125"/>
            <a:ext cx="11280630" cy="572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0E74E-5443-39C8-3FAF-5C1ADA8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1825625"/>
            <a:ext cx="11280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0C4D-FEAB-39B0-0EDC-A87DD5FB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33560" y="6447156"/>
            <a:ext cx="109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70D5EE-4D8D-CB4B-A163-34F4B724EBAB}" type="datetime1">
              <a:rPr lang="en-GB" smtClean="0"/>
              <a:pPr/>
              <a:t>02/04/2026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94FF-7215-4121-9A83-5D89E11A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85" y="6447156"/>
            <a:ext cx="8452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D706-E59A-E5CC-670C-AF67AAF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09" y="6447155"/>
            <a:ext cx="68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3E8451-FA9E-044E-A25E-570F063E7F9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9CCBB-AE8F-C7D1-D5B0-212407314B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9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1" r:id="rId7"/>
    <p:sldLayoutId id="2147483653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58825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25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A988-91A2-8FD8-D4CA-D9A313B82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RAG-Powered</a:t>
            </a:r>
            <a:br>
              <a:rPr lang="en-US" dirty="0"/>
            </a:br>
            <a:r>
              <a:rPr lang="en-US" dirty="0"/>
              <a:t>SOC Assistant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759F-64D7-74C4-15BF-D32E79B31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Nicolò Thei</a:t>
            </a:r>
          </a:p>
        </p:txBody>
      </p:sp>
    </p:spTree>
    <p:extLst>
      <p:ext uri="{BB962C8B-B14F-4D97-AF65-F5344CB8AC3E}">
        <p14:creationId xmlns:p14="http://schemas.microsoft.com/office/powerpoint/2010/main" val="8505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816D2-2A17-F8B3-9184-AA715216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</a:t>
            </a:r>
            <a:r>
              <a:rPr lang="it-IT" dirty="0" err="1"/>
              <a:t>Correlation</a:t>
            </a:r>
            <a:r>
              <a:rPr lang="it-IT" dirty="0"/>
              <a:t> to </a:t>
            </a:r>
            <a:r>
              <a:rPr lang="it-IT" dirty="0" err="1"/>
              <a:t>Interpretation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B60056-8875-2201-1693-8FB92EFB8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12440" cy="47066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Alerts are </a:t>
            </a:r>
            <a:r>
              <a:rPr lang="it-IT" sz="2400" dirty="0" err="1"/>
              <a:t>structured</a:t>
            </a:r>
            <a:r>
              <a:rPr lang="it-IT" sz="2400" dirty="0"/>
              <a:t> (</a:t>
            </a:r>
            <a:r>
              <a:rPr lang="it-IT" sz="2400" dirty="0" err="1"/>
              <a:t>key:value</a:t>
            </a:r>
            <a:r>
              <a:rPr lang="it-IT" sz="2400" dirty="0"/>
              <a:t>) -&gt; </a:t>
            </a:r>
            <a:r>
              <a:rPr lang="it-IT" sz="2400" dirty="0" err="1"/>
              <a:t>Perform</a:t>
            </a:r>
            <a:r>
              <a:rPr lang="it-IT" sz="2400" dirty="0"/>
              <a:t> </a:t>
            </a:r>
            <a:r>
              <a:rPr lang="it-IT" sz="2400" dirty="0" err="1"/>
              <a:t>correlation</a:t>
            </a:r>
            <a:endParaRPr lang="it-IT" sz="2400" dirty="0"/>
          </a:p>
          <a:p>
            <a:pPr marL="819150" lvl="1" indent="-457200"/>
            <a:r>
              <a:rPr lang="it-IT" sz="2000" dirty="0"/>
              <a:t>ESQL </a:t>
            </a:r>
            <a:r>
              <a:rPr lang="it-IT" sz="2000" dirty="0" err="1"/>
              <a:t>querys</a:t>
            </a:r>
            <a:r>
              <a:rPr lang="it-IT" sz="2000" dirty="0"/>
              <a:t> &amp; rules: JSON logs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Analysts</a:t>
            </a:r>
            <a:r>
              <a:rPr lang="it-IT" sz="2400" dirty="0"/>
              <a:t> </a:t>
            </a:r>
            <a:r>
              <a:rPr lang="it-IT" sz="2400" dirty="0" err="1"/>
              <a:t>need</a:t>
            </a:r>
            <a:r>
              <a:rPr lang="it-IT" sz="2400" dirty="0"/>
              <a:t> </a:t>
            </a:r>
            <a:r>
              <a:rPr lang="it-IT" sz="2400" b="1" dirty="0" err="1"/>
              <a:t>context</a:t>
            </a:r>
            <a:r>
              <a:rPr lang="it-IT" sz="2400" b="1" dirty="0"/>
              <a:t> </a:t>
            </a:r>
            <a:r>
              <a:rPr lang="it-IT" sz="2400" dirty="0"/>
              <a:t>+ </a:t>
            </a:r>
            <a:r>
              <a:rPr lang="it-IT" sz="2400" dirty="0" err="1"/>
              <a:t>decision</a:t>
            </a:r>
            <a:r>
              <a:rPr lang="it-IT" sz="2400" dirty="0"/>
              <a:t> support</a:t>
            </a:r>
          </a:p>
          <a:p>
            <a:pPr marL="819150" lvl="1" indent="-457200"/>
            <a:r>
              <a:rPr lang="it-IT" sz="2000" dirty="0" err="1"/>
              <a:t>Contextualized</a:t>
            </a:r>
            <a:r>
              <a:rPr lang="it-IT" sz="2000" dirty="0"/>
              <a:t> RAG Pipeline: Natural </a:t>
            </a:r>
            <a:r>
              <a:rPr lang="it-IT" sz="2000" dirty="0" err="1"/>
              <a:t>language</a:t>
            </a:r>
            <a:r>
              <a:rPr lang="it-IT" sz="2000" dirty="0"/>
              <a:t> </a:t>
            </a:r>
            <a:r>
              <a:rPr lang="it-IT" sz="2000" dirty="0" err="1"/>
              <a:t>narratives</a:t>
            </a:r>
            <a:endParaRPr lang="it-IT" sz="2000" dirty="0"/>
          </a:p>
          <a:p>
            <a:pPr lvl="1" indent="0">
              <a:buNone/>
            </a:pPr>
            <a:endParaRPr lang="it-IT" sz="2000" dirty="0"/>
          </a:p>
          <a:p>
            <a:r>
              <a:rPr lang="it-IT" sz="2400" b="1" dirty="0"/>
              <a:t>SOLUTION</a:t>
            </a:r>
            <a:r>
              <a:rPr lang="it-IT" sz="2400" dirty="0"/>
              <a:t>:</a:t>
            </a:r>
          </a:p>
          <a:p>
            <a:r>
              <a:rPr lang="it-IT" sz="2400" dirty="0"/>
              <a:t>Using RAG to merge </a:t>
            </a:r>
            <a:r>
              <a:rPr lang="it-IT" sz="2400" b="1" dirty="0"/>
              <a:t>Semantic </a:t>
            </a:r>
            <a:r>
              <a:rPr lang="it-IT" sz="2400" b="1" dirty="0" err="1"/>
              <a:t>Search</a:t>
            </a:r>
            <a:r>
              <a:rPr lang="it-IT" sz="2400" dirty="0"/>
              <a:t> with </a:t>
            </a:r>
            <a:r>
              <a:rPr lang="it-IT" sz="2400" b="1" dirty="0"/>
              <a:t>LLM</a:t>
            </a:r>
            <a:r>
              <a:rPr lang="it-IT" sz="2400" dirty="0"/>
              <a:t> </a:t>
            </a:r>
            <a:r>
              <a:rPr lang="it-IT" sz="2400" dirty="0" err="1"/>
              <a:t>reasoning</a:t>
            </a: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BA2403-DFA7-7AE8-AB4B-75DFF464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66CEC-769F-1821-2B55-145FF440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SIEM + </a:t>
            </a:r>
            <a:r>
              <a:rPr lang="it-IT" dirty="0" err="1"/>
              <a:t>Vector</a:t>
            </a:r>
            <a:r>
              <a:rPr lang="it-IT" dirty="0"/>
              <a:t> </a:t>
            </a:r>
            <a:r>
              <a:rPr lang="it-IT" dirty="0" err="1"/>
              <a:t>Search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04A751-0FFC-7F1D-64CE-776FBAD0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11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1EA5CDA-A43D-18D1-67F7-3CD30DD11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379" y="907330"/>
            <a:ext cx="11093241" cy="54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5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469EE-C033-B429-BFC2-ECA30A4A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FB6C73-6898-B760-5EF1-1297B9A1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Log </a:t>
            </a:r>
            <a:r>
              <a:rPr lang="it-IT" dirty="0" err="1"/>
              <a:t>Embeddings</a:t>
            </a:r>
            <a:r>
              <a:rPr lang="it-IT" dirty="0"/>
              <a:t> &amp; </a:t>
            </a:r>
            <a:r>
              <a:rPr lang="it-IT" dirty="0" err="1"/>
              <a:t>Vectorization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5E2321-B46A-92E1-8260-6AE66F4E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12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BE75165E-F346-2256-E8F2-19512E026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8" t="20206" r="65311" b="41526"/>
          <a:stretch>
            <a:fillRect/>
          </a:stretch>
        </p:blipFill>
        <p:spPr>
          <a:xfrm>
            <a:off x="8831189" y="182881"/>
            <a:ext cx="2905125" cy="161925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E7C6E274-94A4-805C-7EB2-51F7866A0CFA}"/>
              </a:ext>
            </a:extLst>
          </p:cNvPr>
          <p:cNvSpPr txBox="1">
            <a:spLocks/>
          </p:cNvSpPr>
          <p:nvPr/>
        </p:nvSpPr>
        <p:spPr>
          <a:xfrm>
            <a:off x="455685" y="1452619"/>
            <a:ext cx="11193390" cy="463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i="1" dirty="0" err="1"/>
              <a:t>Full_Log</a:t>
            </a:r>
            <a:r>
              <a:rPr lang="it-IT" sz="2400" i="1" dirty="0"/>
              <a:t> </a:t>
            </a:r>
            <a:r>
              <a:rPr lang="it-IT" sz="2400" dirty="0" err="1"/>
              <a:t>Concatenation</a:t>
            </a:r>
            <a:r>
              <a:rPr lang="it-IT" sz="2400" dirty="0"/>
              <a:t> (</a:t>
            </a:r>
            <a:r>
              <a:rPr lang="it-IT" sz="2400" dirty="0" err="1"/>
              <a:t>current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):</a:t>
            </a:r>
          </a:p>
          <a:p>
            <a:pPr marL="819150" lvl="1" indent="-457200"/>
            <a:r>
              <a:rPr lang="it-IT" sz="2000" dirty="0" err="1"/>
              <a:t>Selection</a:t>
            </a:r>
            <a:r>
              <a:rPr lang="it-IT" sz="2000" dirty="0"/>
              <a:t> of the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valuable</a:t>
            </a:r>
            <a:r>
              <a:rPr lang="it-IT" sz="2000" dirty="0"/>
              <a:t> </a:t>
            </a:r>
            <a:r>
              <a:rPr lang="it-IT" sz="2000" b="1" dirty="0" err="1"/>
              <a:t>parameters</a:t>
            </a:r>
            <a:r>
              <a:rPr lang="it-IT" sz="2000" b="1" dirty="0"/>
              <a:t> </a:t>
            </a:r>
            <a:r>
              <a:rPr lang="it-IT" sz="2000" dirty="0"/>
              <a:t>-&gt; fuse </a:t>
            </a:r>
            <a:r>
              <a:rPr lang="it-IT" sz="2000" dirty="0" err="1"/>
              <a:t>them</a:t>
            </a:r>
            <a:r>
              <a:rPr lang="it-IT" sz="2000" dirty="0"/>
              <a:t> </a:t>
            </a:r>
            <a:r>
              <a:rPr lang="it-IT" sz="2000" dirty="0" err="1"/>
              <a:t>together</a:t>
            </a:r>
            <a:r>
              <a:rPr lang="it-IT" sz="2000" dirty="0"/>
              <a:t> (</a:t>
            </a:r>
            <a:r>
              <a:rPr lang="it-IT" sz="2000" dirty="0" err="1"/>
              <a:t>append</a:t>
            </a:r>
            <a:r>
              <a:rPr lang="it-IT" sz="2000" dirty="0"/>
              <a:t>)</a:t>
            </a:r>
            <a:endParaRPr lang="it-IT" sz="2000" b="1" dirty="0"/>
          </a:p>
          <a:p>
            <a:pPr marL="819150" lvl="1" indent="-457200"/>
            <a:r>
              <a:rPr lang="it-IT" sz="2000" dirty="0" err="1"/>
              <a:t>Creation</a:t>
            </a:r>
            <a:r>
              <a:rPr lang="it-IT" sz="2000" dirty="0"/>
              <a:t> of a "</a:t>
            </a:r>
            <a:r>
              <a:rPr lang="it-IT" sz="2000" dirty="0" err="1"/>
              <a:t>sentence</a:t>
            </a:r>
            <a:r>
              <a:rPr lang="it-IT" sz="2000" dirty="0"/>
              <a:t>" out of the log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PRO</a:t>
            </a:r>
            <a:r>
              <a:rPr lang="it-IT" sz="2400" dirty="0"/>
              <a:t>:</a:t>
            </a:r>
          </a:p>
          <a:p>
            <a:pPr marL="704850" lvl="1" indent="-342900"/>
            <a:r>
              <a:rPr lang="it-IT" sz="2000" dirty="0" err="1"/>
              <a:t>Contextualization</a:t>
            </a:r>
            <a:endParaRPr lang="it-IT" sz="2000" dirty="0"/>
          </a:p>
          <a:p>
            <a:pPr marL="704850" lvl="1" indent="-342900"/>
            <a:r>
              <a:rPr lang="it-IT" sz="2000" b="1" dirty="0" err="1"/>
              <a:t>Simplicity</a:t>
            </a:r>
            <a:r>
              <a:rPr lang="it-IT" sz="2000" dirty="0"/>
              <a:t>: one </a:t>
            </a:r>
            <a:r>
              <a:rPr lang="it-IT" sz="2000" dirty="0" err="1"/>
              <a:t>vector</a:t>
            </a:r>
            <a:r>
              <a:rPr lang="it-IT" sz="2000" dirty="0"/>
              <a:t> per log</a:t>
            </a:r>
          </a:p>
          <a:p>
            <a:pPr marL="704850" lvl="1" indent="-342900"/>
            <a:r>
              <a:rPr lang="it-IT" sz="2000" dirty="0"/>
              <a:t>LLM Friendly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CONS:</a:t>
            </a:r>
          </a:p>
          <a:p>
            <a:pPr marL="704850" lvl="1" indent="-342900"/>
            <a:r>
              <a:rPr lang="it-IT" sz="2000" dirty="0" err="1"/>
              <a:t>Diluition</a:t>
            </a:r>
            <a:r>
              <a:rPr lang="it-IT" sz="2000" dirty="0"/>
              <a:t>: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dirty="0" err="1"/>
              <a:t>relationships</a:t>
            </a:r>
            <a:r>
              <a:rPr lang="it-IT" sz="2000" dirty="0"/>
              <a:t> </a:t>
            </a:r>
            <a:r>
              <a:rPr lang="it-IT" sz="2000" dirty="0" err="1"/>
              <a:t>might</a:t>
            </a:r>
            <a:r>
              <a:rPr lang="it-IT" sz="2000" dirty="0"/>
              <a:t> </a:t>
            </a:r>
            <a:r>
              <a:rPr lang="it-IT" sz="2000" dirty="0" err="1"/>
              <a:t>lose</a:t>
            </a:r>
            <a:r>
              <a:rPr lang="it-IT" sz="2000" dirty="0"/>
              <a:t> </a:t>
            </a:r>
            <a:r>
              <a:rPr lang="it-IT" sz="2000" dirty="0" err="1"/>
              <a:t>importance</a:t>
            </a:r>
            <a:r>
              <a:rPr lang="it-IT" sz="2000" dirty="0"/>
              <a:t> (</a:t>
            </a:r>
            <a:r>
              <a:rPr lang="it-IT" sz="2000" dirty="0" err="1"/>
              <a:t>less</a:t>
            </a:r>
            <a:r>
              <a:rPr lang="it-IT" sz="2000" dirty="0"/>
              <a:t> weight)</a:t>
            </a:r>
          </a:p>
          <a:p>
            <a:pPr marL="704850" lvl="1" indent="-342900"/>
            <a:r>
              <a:rPr lang="it-IT" sz="2000" dirty="0"/>
              <a:t>Loss of Precision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1929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A800F-B810-1EB6-0D66-33A760839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8A0E7D-119D-B590-E84C-31D0550C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Log </a:t>
            </a:r>
            <a:r>
              <a:rPr lang="it-IT" dirty="0" err="1"/>
              <a:t>Embeddings</a:t>
            </a:r>
            <a:r>
              <a:rPr lang="it-IT" dirty="0"/>
              <a:t> &amp; </a:t>
            </a:r>
            <a:r>
              <a:rPr lang="it-IT" dirty="0" err="1"/>
              <a:t>Vectorization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783CEC-F231-694B-033F-BF3B4B8A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13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7AFA012C-7C25-4D7C-03C5-166DD5D68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8" t="20206" r="65311" b="41526"/>
          <a:stretch>
            <a:fillRect/>
          </a:stretch>
        </p:blipFill>
        <p:spPr>
          <a:xfrm>
            <a:off x="8831189" y="182881"/>
            <a:ext cx="2905125" cy="161925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D6677FA-7555-2F78-6BEF-68048CB271B7}"/>
              </a:ext>
            </a:extLst>
          </p:cNvPr>
          <p:cNvSpPr txBox="1">
            <a:spLocks/>
          </p:cNvSpPr>
          <p:nvPr/>
        </p:nvSpPr>
        <p:spPr>
          <a:xfrm>
            <a:off x="455685" y="1643119"/>
            <a:ext cx="11193390" cy="463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Separated</a:t>
            </a:r>
            <a:r>
              <a:rPr lang="it-IT" sz="2400" dirty="0"/>
              <a:t> </a:t>
            </a:r>
            <a:r>
              <a:rPr lang="it-IT" sz="2400" dirty="0" err="1"/>
              <a:t>Parameters</a:t>
            </a:r>
            <a:r>
              <a:rPr lang="it-IT" sz="2400" dirty="0"/>
              <a:t> – Multi-</a:t>
            </a:r>
            <a:r>
              <a:rPr lang="it-IT" sz="2400" dirty="0" err="1"/>
              <a:t>Vector</a:t>
            </a:r>
            <a:endParaRPr lang="it-IT" sz="2400" dirty="0"/>
          </a:p>
          <a:p>
            <a:pPr marL="819150" lvl="1" indent="-457200"/>
            <a:r>
              <a:rPr lang="en-US" sz="2000" dirty="0"/>
              <a:t>Embedding each field (User, IP, Action, Payload) separately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PRO</a:t>
            </a:r>
            <a:r>
              <a:rPr lang="it-IT" dirty="0"/>
              <a:t>:</a:t>
            </a:r>
          </a:p>
          <a:p>
            <a:pPr marL="704850" lvl="1" indent="-342900"/>
            <a:r>
              <a:rPr lang="it-IT" sz="2000" b="1" dirty="0"/>
              <a:t>High Precision</a:t>
            </a:r>
            <a:r>
              <a:rPr lang="it-IT" sz="2000" dirty="0"/>
              <a:t>: can </a:t>
            </a:r>
            <a:r>
              <a:rPr lang="it-IT" sz="2000" dirty="0" err="1"/>
              <a:t>tune</a:t>
            </a:r>
            <a:r>
              <a:rPr lang="it-IT" sz="2000" dirty="0"/>
              <a:t> </a:t>
            </a:r>
            <a:r>
              <a:rPr lang="it-IT" sz="2000" dirty="0" err="1"/>
              <a:t>different</a:t>
            </a:r>
            <a:r>
              <a:rPr lang="it-IT" sz="2000" dirty="0"/>
              <a:t> weights</a:t>
            </a:r>
          </a:p>
          <a:p>
            <a:pPr marL="704850" lvl="1" indent="-342900"/>
            <a:r>
              <a:rPr lang="it-IT" sz="2000" dirty="0"/>
              <a:t>Better for Analytics: </a:t>
            </a:r>
            <a:r>
              <a:rPr lang="it-IT" sz="2000" dirty="0" err="1"/>
              <a:t>great</a:t>
            </a:r>
            <a:r>
              <a:rPr lang="it-IT" sz="2000" dirty="0"/>
              <a:t> for </a:t>
            </a:r>
            <a:r>
              <a:rPr lang="it-IT" sz="2000" dirty="0" err="1"/>
              <a:t>finding</a:t>
            </a:r>
            <a:r>
              <a:rPr lang="it-IT" sz="2000" dirty="0"/>
              <a:t> "</a:t>
            </a:r>
            <a:r>
              <a:rPr lang="it-IT" sz="2000" dirty="0" err="1"/>
              <a:t>similar</a:t>
            </a:r>
            <a:r>
              <a:rPr lang="it-IT" sz="2000" dirty="0"/>
              <a:t> IP </a:t>
            </a:r>
            <a:r>
              <a:rPr lang="it-IT" sz="2000" dirty="0" err="1"/>
              <a:t>behavior</a:t>
            </a:r>
            <a:r>
              <a:rPr lang="it-IT" sz="2000" dirty="0"/>
              <a:t>"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CONS:</a:t>
            </a:r>
          </a:p>
          <a:p>
            <a:pPr marL="704850" lvl="1" indent="-342900"/>
            <a:r>
              <a:rPr lang="it-IT" sz="2000" b="1" dirty="0"/>
              <a:t>Resource Heavy</a:t>
            </a:r>
            <a:r>
              <a:rPr lang="it-IT" sz="2000" dirty="0"/>
              <a:t>: </a:t>
            </a:r>
            <a:r>
              <a:rPr lang="it-IT" sz="2000" dirty="0" err="1"/>
              <a:t>storing</a:t>
            </a:r>
            <a:r>
              <a:rPr lang="it-IT" sz="2000" dirty="0"/>
              <a:t> 5-10 </a:t>
            </a:r>
            <a:r>
              <a:rPr lang="it-IT" sz="2000" dirty="0" err="1"/>
              <a:t>vectors</a:t>
            </a:r>
            <a:r>
              <a:rPr lang="it-IT" sz="2000" dirty="0"/>
              <a:t> per log</a:t>
            </a:r>
          </a:p>
          <a:p>
            <a:pPr marL="704850" lvl="1" indent="-342900"/>
            <a:r>
              <a:rPr lang="it-IT" sz="2000" dirty="0" err="1"/>
              <a:t>Complexity</a:t>
            </a:r>
            <a:r>
              <a:rPr lang="it-IT" sz="2000" dirty="0"/>
              <a:t>: </a:t>
            </a:r>
            <a:r>
              <a:rPr lang="it-IT" sz="2000" dirty="0" err="1"/>
              <a:t>need</a:t>
            </a:r>
            <a:r>
              <a:rPr lang="it-IT" sz="2000" dirty="0"/>
              <a:t> to combine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vectors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search</a:t>
            </a:r>
            <a:endParaRPr lang="it-IT" sz="20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2259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6F3F3-EA28-A8DD-C677-3AC1EA42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542FB-9395-61FF-563B-5CB42774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Log </a:t>
            </a:r>
            <a:r>
              <a:rPr lang="it-IT" dirty="0" err="1"/>
              <a:t>Embeddings</a:t>
            </a:r>
            <a:r>
              <a:rPr lang="it-IT" dirty="0"/>
              <a:t> &amp; </a:t>
            </a:r>
            <a:r>
              <a:rPr lang="it-IT" dirty="0" err="1"/>
              <a:t>Vectorization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1B42A9-B557-CE78-F576-90F56DB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14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B3960D4-3CEF-CABC-23B0-19194F3D8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8" t="20206" r="65311" b="41526"/>
          <a:stretch>
            <a:fillRect/>
          </a:stretch>
        </p:blipFill>
        <p:spPr>
          <a:xfrm>
            <a:off x="8831189" y="182881"/>
            <a:ext cx="2905125" cy="161925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9C9E245-B066-255F-AFC8-044B464C4DDA}"/>
              </a:ext>
            </a:extLst>
          </p:cNvPr>
          <p:cNvSpPr txBox="1">
            <a:spLocks/>
          </p:cNvSpPr>
          <p:nvPr/>
        </p:nvSpPr>
        <p:spPr>
          <a:xfrm>
            <a:off x="455685" y="1643119"/>
            <a:ext cx="11193390" cy="463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Embedding</a:t>
            </a:r>
            <a:r>
              <a:rPr lang="it-IT" sz="2400" dirty="0"/>
              <a:t> model: </a:t>
            </a:r>
            <a:r>
              <a:rPr lang="it-IT" sz="2400" b="1" dirty="0" err="1"/>
              <a:t>thenlper</a:t>
            </a:r>
            <a:r>
              <a:rPr lang="it-IT" sz="2400" b="1" dirty="0"/>
              <a:t>/</a:t>
            </a:r>
            <a:r>
              <a:rPr lang="it-IT" sz="2400" b="1" dirty="0" err="1"/>
              <a:t>gte</a:t>
            </a:r>
            <a:r>
              <a:rPr lang="it-IT" sz="2400" b="1" dirty="0"/>
              <a:t>-small</a:t>
            </a:r>
          </a:p>
          <a:p>
            <a:pPr marL="819150" lvl="1" indent="-457200"/>
            <a:r>
              <a:rPr lang="it-IT" sz="2000" b="1" dirty="0"/>
              <a:t>G</a:t>
            </a:r>
            <a:r>
              <a:rPr lang="it-IT" sz="2000" dirty="0"/>
              <a:t>eneral </a:t>
            </a:r>
            <a:r>
              <a:rPr lang="it-IT" sz="2000" b="1" dirty="0"/>
              <a:t>T</a:t>
            </a:r>
            <a:r>
              <a:rPr lang="it-IT" sz="2000" dirty="0"/>
              <a:t>ext </a:t>
            </a:r>
            <a:r>
              <a:rPr lang="it-IT" sz="2000" b="1" dirty="0" err="1"/>
              <a:t>E</a:t>
            </a:r>
            <a:r>
              <a:rPr lang="it-IT" sz="2000" dirty="0" err="1"/>
              <a:t>mbedding</a:t>
            </a:r>
            <a:endParaRPr lang="it-IT" sz="2000" dirty="0"/>
          </a:p>
          <a:p>
            <a:pPr marL="819150" lvl="1" indent="-457200"/>
            <a:r>
              <a:rPr lang="it-IT" sz="2000" dirty="0" err="1"/>
              <a:t>Used</a:t>
            </a:r>
            <a:r>
              <a:rPr lang="it-IT" sz="2000" dirty="0"/>
              <a:t> for: information </a:t>
            </a:r>
            <a:r>
              <a:rPr lang="it-IT" sz="2000" dirty="0" err="1"/>
              <a:t>retrieval</a:t>
            </a:r>
            <a:r>
              <a:rPr lang="it-IT" sz="2000" dirty="0"/>
              <a:t>, semantic </a:t>
            </a:r>
            <a:r>
              <a:rPr lang="it-IT" sz="2000" dirty="0" err="1"/>
              <a:t>textual</a:t>
            </a:r>
            <a:r>
              <a:rPr lang="it-IT" sz="2000" dirty="0"/>
              <a:t> </a:t>
            </a:r>
            <a:r>
              <a:rPr lang="it-IT" sz="2000" dirty="0" err="1"/>
              <a:t>similarity</a:t>
            </a:r>
            <a:endParaRPr lang="it-IT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/>
              <a:t>Via a </a:t>
            </a:r>
            <a:r>
              <a:rPr lang="it-IT" sz="2400" i="1" dirty="0"/>
              <a:t>.</a:t>
            </a:r>
            <a:r>
              <a:rPr lang="it-IT" sz="2400" i="1" dirty="0" err="1"/>
              <a:t>ipynb</a:t>
            </a:r>
            <a:r>
              <a:rPr lang="it-IT" sz="2400" i="1" dirty="0"/>
              <a:t> </a:t>
            </a:r>
            <a:r>
              <a:rPr lang="it-IT" sz="2400" dirty="0"/>
              <a:t>script the SIEM downloads the Model</a:t>
            </a:r>
          </a:p>
          <a:p>
            <a:pPr marL="819150" lvl="1" indent="-457200"/>
            <a:r>
              <a:rPr lang="it-IT" sz="2000" i="1" dirty="0" err="1"/>
              <a:t>eland_import_hub_model</a:t>
            </a:r>
            <a:endParaRPr lang="it-IT" sz="2000" i="1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Target Index and </a:t>
            </a:r>
            <a:r>
              <a:rPr lang="it-IT" sz="2400" dirty="0" err="1"/>
              <a:t>Ingest</a:t>
            </a:r>
            <a:r>
              <a:rPr lang="it-IT" sz="2400" dirty="0"/>
              <a:t> pipeline </a:t>
            </a:r>
            <a:r>
              <a:rPr lang="it-IT" sz="2400" dirty="0" err="1"/>
              <a:t>creation</a:t>
            </a:r>
            <a:endParaRPr lang="it-IT" sz="2400" dirty="0"/>
          </a:p>
          <a:p>
            <a:pPr marL="819150" lvl="1" indent="-457200"/>
            <a:r>
              <a:rPr lang="it-IT" sz="2000" i="1" dirty="0" err="1"/>
              <a:t>index_name</a:t>
            </a:r>
            <a:r>
              <a:rPr lang="it-IT" sz="2000" i="1" dirty="0"/>
              <a:t> = "</a:t>
            </a:r>
            <a:r>
              <a:rPr lang="it-IT" sz="2000" i="1" dirty="0" err="1"/>
              <a:t>fullogs_embeddings</a:t>
            </a:r>
            <a:r>
              <a:rPr lang="it-IT" sz="2000" i="1" dirty="0"/>
              <a:t>"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Re-Index logs to </a:t>
            </a:r>
            <a:r>
              <a:rPr lang="it-IT" sz="2400" b="1" dirty="0"/>
              <a:t>trigger</a:t>
            </a:r>
            <a:r>
              <a:rPr lang="it-IT" sz="2400" dirty="0"/>
              <a:t> </a:t>
            </a:r>
            <a:r>
              <a:rPr lang="it-IT" sz="2400" dirty="0" err="1"/>
              <a:t>embedding</a:t>
            </a:r>
            <a:endParaRPr lang="it-IT" sz="2400" dirty="0"/>
          </a:p>
          <a:p>
            <a:pPr marL="819150" lvl="1" indent="-457200"/>
            <a:r>
              <a:rPr lang="it-IT" sz="2000" i="1" dirty="0" err="1"/>
              <a:t>source_index</a:t>
            </a:r>
            <a:r>
              <a:rPr lang="it-IT" sz="2000" i="1" dirty="0"/>
              <a:t> = […], </a:t>
            </a:r>
            <a:r>
              <a:rPr lang="it-IT" sz="2000" i="1" dirty="0" err="1"/>
              <a:t>target_index</a:t>
            </a:r>
            <a:r>
              <a:rPr lang="it-IT" sz="2000" i="1" dirty="0"/>
              <a:t> = […], </a:t>
            </a:r>
            <a:r>
              <a:rPr lang="it-IT" sz="2000" i="1" dirty="0" err="1"/>
              <a:t>pipeline_id</a:t>
            </a:r>
            <a:r>
              <a:rPr lang="it-IT" sz="2000" i="1" dirty="0"/>
              <a:t> = […]</a:t>
            </a:r>
          </a:p>
        </p:txBody>
      </p:sp>
      <p:pic>
        <p:nvPicPr>
          <p:cNvPr id="2052" name="Picture 4" descr="What is Hugging Face? | IBM">
            <a:extLst>
              <a:ext uri="{FF2B5EF4-FFF2-40B4-BE49-F238E27FC236}">
                <a16:creationId xmlns:a16="http://schemas.microsoft.com/office/drawing/2014/main" id="{F7615130-A193-5EBB-7463-17C75E3A9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9" b="36154"/>
          <a:stretch>
            <a:fillRect/>
          </a:stretch>
        </p:blipFill>
        <p:spPr bwMode="auto">
          <a:xfrm>
            <a:off x="9050263" y="1948498"/>
            <a:ext cx="24669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6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E646B-AD25-4854-7F17-A642FF80E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9340B-73FF-A268-8232-35EE7CF7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Log </a:t>
            </a:r>
            <a:r>
              <a:rPr lang="it-IT" dirty="0" err="1"/>
              <a:t>Embeddings</a:t>
            </a:r>
            <a:r>
              <a:rPr lang="it-IT" dirty="0"/>
              <a:t> &amp; </a:t>
            </a:r>
            <a:r>
              <a:rPr lang="it-IT" dirty="0" err="1"/>
              <a:t>Vectorization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7FAE19-E716-64BB-0FD9-960516F2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15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3FF2225-13C8-2374-90F8-C921A75EB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8" t="20206" r="65311" b="41526"/>
          <a:stretch>
            <a:fillRect/>
          </a:stretch>
        </p:blipFill>
        <p:spPr>
          <a:xfrm>
            <a:off x="8831189" y="182881"/>
            <a:ext cx="2905125" cy="16192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71463D3-6946-04FA-E01F-C4A698AB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37" y="1796301"/>
            <a:ext cx="10958725" cy="36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23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6F0C-4930-9A1C-D197-F8A0EC2D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02E25-3AD3-C7CC-6E2C-DC5FBE37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Vector</a:t>
            </a:r>
            <a:r>
              <a:rPr lang="it-IT" dirty="0"/>
              <a:t> </a:t>
            </a:r>
            <a:r>
              <a:rPr lang="it-IT" dirty="0" err="1"/>
              <a:t>Search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FF8A6F-DF3E-DE17-CF1A-9E4A922B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16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35582DA9-1EDC-72FC-F41C-795382988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4301" t="7119" r="23842" b="57046"/>
          <a:stretch>
            <a:fillRect/>
          </a:stretch>
        </p:blipFill>
        <p:spPr>
          <a:xfrm>
            <a:off x="7191376" y="258762"/>
            <a:ext cx="4772024" cy="1608138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6C76D28-C761-95E0-1A2E-14DD5D2AC88B}"/>
              </a:ext>
            </a:extLst>
          </p:cNvPr>
          <p:cNvSpPr txBox="1">
            <a:spLocks/>
          </p:cNvSpPr>
          <p:nvPr/>
        </p:nvSpPr>
        <p:spPr>
          <a:xfrm>
            <a:off x="455685" y="1966969"/>
            <a:ext cx="11193390" cy="463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Query: "show me </a:t>
            </a:r>
            <a:r>
              <a:rPr lang="it-IT" sz="2400" dirty="0" err="1"/>
              <a:t>all</a:t>
            </a:r>
            <a:r>
              <a:rPr lang="it-IT" sz="2400" dirty="0"/>
              <a:t> the event </a:t>
            </a:r>
            <a:r>
              <a:rPr lang="it-IT" sz="2400" b="1" dirty="0"/>
              <a:t>spikes</a:t>
            </a:r>
            <a:r>
              <a:rPr lang="it-IT" sz="2400" dirty="0"/>
              <a:t> of </a:t>
            </a:r>
            <a:r>
              <a:rPr lang="it-IT" sz="2400" b="1" dirty="0"/>
              <a:t>Bob</a:t>
            </a:r>
            <a:r>
              <a:rPr lang="it-IT" sz="2400" dirty="0"/>
              <a:t>"</a:t>
            </a:r>
          </a:p>
          <a:p>
            <a:pPr marL="819150" lvl="1" indent="-457200"/>
            <a:r>
              <a:rPr lang="it-IT" sz="2000" dirty="0"/>
              <a:t>"</a:t>
            </a:r>
            <a:r>
              <a:rPr lang="it-IT" sz="2000" i="1" dirty="0"/>
              <a:t>spikes</a:t>
            </a:r>
            <a:r>
              <a:rPr lang="it-IT" sz="2000" dirty="0"/>
              <a:t>"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dirty="0" err="1"/>
              <a:t>mathematically</a:t>
            </a:r>
            <a:r>
              <a:rPr lang="it-IT" sz="2000" dirty="0"/>
              <a:t> </a:t>
            </a:r>
            <a:r>
              <a:rPr lang="it-IT" sz="2000" dirty="0" err="1"/>
              <a:t>near</a:t>
            </a:r>
            <a:r>
              <a:rPr lang="it-IT" sz="2000" dirty="0"/>
              <a:t> "</a:t>
            </a:r>
            <a:r>
              <a:rPr lang="it-IT" sz="2000" i="1" dirty="0" err="1"/>
              <a:t>anomaly</a:t>
            </a:r>
            <a:r>
              <a:rPr lang="it-IT" sz="2000" dirty="0"/>
              <a:t>", "</a:t>
            </a:r>
            <a:r>
              <a:rPr lang="it-IT" sz="2000" i="1" dirty="0" err="1"/>
              <a:t>increase</a:t>
            </a:r>
            <a:r>
              <a:rPr lang="it-IT" sz="2000" dirty="0"/>
              <a:t>" or "</a:t>
            </a:r>
            <a:r>
              <a:rPr lang="it-IT" sz="2000" i="1" dirty="0" err="1"/>
              <a:t>peak</a:t>
            </a:r>
            <a:r>
              <a:rPr lang="it-IT" sz="2000" dirty="0"/>
              <a:t>"</a:t>
            </a:r>
          </a:p>
          <a:p>
            <a:pPr marL="819150" lvl="1" indent="-457200"/>
            <a:r>
              <a:rPr lang="it-IT" sz="2000" b="1" dirty="0">
                <a:solidFill>
                  <a:srgbClr val="FF0000"/>
                </a:solidFill>
              </a:rPr>
              <a:t>!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/>
              <a:t>Labelling</a:t>
            </a:r>
            <a:r>
              <a:rPr lang="it-IT" sz="2000" dirty="0"/>
              <a:t> can be </a:t>
            </a:r>
            <a:r>
              <a:rPr lang="it-IT" sz="2000" dirty="0" err="1"/>
              <a:t>performed</a:t>
            </a:r>
            <a:r>
              <a:rPr lang="it-IT" sz="2000" dirty="0"/>
              <a:t> </a:t>
            </a:r>
            <a:r>
              <a:rPr lang="it-IT" sz="2000" dirty="0" err="1"/>
              <a:t>using</a:t>
            </a:r>
            <a:r>
              <a:rPr lang="it-IT" sz="2000" dirty="0"/>
              <a:t> </a:t>
            </a:r>
            <a:r>
              <a:rPr lang="it-IT" sz="2000" b="1" dirty="0" err="1"/>
              <a:t>Unsupervised</a:t>
            </a:r>
            <a:r>
              <a:rPr lang="it-IT" sz="2000" b="1" dirty="0"/>
              <a:t> ML </a:t>
            </a:r>
            <a:r>
              <a:rPr lang="it-IT" sz="2000" dirty="0"/>
              <a:t>(Anomaly Detection)</a:t>
            </a:r>
            <a:endParaRPr lang="it-IT" sz="20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 err="1"/>
              <a:t>search</a:t>
            </a:r>
            <a:r>
              <a:rPr lang="it-IT" sz="2400" dirty="0"/>
              <a:t>: </a:t>
            </a:r>
            <a:r>
              <a:rPr lang="it-IT" sz="2400" b="1" dirty="0"/>
              <a:t>KNN </a:t>
            </a:r>
            <a:r>
              <a:rPr lang="it-IT" sz="2400" dirty="0"/>
              <a:t>(cosine </a:t>
            </a:r>
            <a:r>
              <a:rPr lang="it-IT" sz="2400" dirty="0" err="1"/>
              <a:t>similarity</a:t>
            </a:r>
            <a:r>
              <a:rPr lang="it-IT" sz="2400" dirty="0"/>
              <a:t>)</a:t>
            </a:r>
            <a:endParaRPr lang="it-IT" sz="2400" b="1" dirty="0"/>
          </a:p>
          <a:p>
            <a:pPr marL="704850" lvl="1" indent="-342900"/>
            <a:r>
              <a:rPr lang="it-IT" sz="2000" b="1" dirty="0">
                <a:solidFill>
                  <a:srgbClr val="FF0000"/>
                </a:solidFill>
              </a:rPr>
              <a:t> ! </a:t>
            </a:r>
            <a:r>
              <a:rPr lang="it-IT" sz="2000" dirty="0"/>
              <a:t>Size</a:t>
            </a:r>
          </a:p>
          <a:p>
            <a:pPr marL="704850" lvl="1" indent="-342900"/>
            <a:r>
              <a:rPr lang="it-IT" sz="2000" dirty="0"/>
              <a:t> </a:t>
            </a:r>
            <a:r>
              <a:rPr lang="it-IT" sz="2000" b="1" dirty="0">
                <a:solidFill>
                  <a:srgbClr val="FF0000"/>
                </a:solidFill>
              </a:rPr>
              <a:t>! </a:t>
            </a:r>
            <a:r>
              <a:rPr lang="it-IT" sz="2000" dirty="0" err="1"/>
              <a:t>Bad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"</a:t>
            </a:r>
            <a:r>
              <a:rPr lang="it-IT" sz="2000" dirty="0" err="1"/>
              <a:t>exact</a:t>
            </a:r>
            <a:r>
              <a:rPr lang="it-IT" sz="2000" dirty="0"/>
              <a:t>" </a:t>
            </a:r>
            <a:r>
              <a:rPr lang="it-IT" sz="2000" dirty="0" err="1"/>
              <a:t>identifiers</a:t>
            </a:r>
            <a:endParaRPr lang="it-IT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Output: The Top-K </a:t>
            </a:r>
            <a:r>
              <a:rPr lang="it-IT" sz="2400" dirty="0" err="1"/>
              <a:t>raw</a:t>
            </a:r>
            <a:r>
              <a:rPr lang="it-IT" sz="2400" dirty="0"/>
              <a:t> logs with the </a:t>
            </a:r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b="1" dirty="0" err="1"/>
              <a:t>vector</a:t>
            </a:r>
            <a:r>
              <a:rPr lang="it-IT" sz="2400" b="1" dirty="0"/>
              <a:t> </a:t>
            </a:r>
            <a:r>
              <a:rPr lang="it-IT" sz="2400" b="1" dirty="0" err="1"/>
              <a:t>proximity</a:t>
            </a:r>
            <a:r>
              <a:rPr lang="it-IT" sz="2400" b="1" dirty="0"/>
              <a:t> </a:t>
            </a:r>
            <a:r>
              <a:rPr lang="it-IT" sz="2400" dirty="0"/>
              <a:t>to the query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1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C4FD5-CF8F-2708-CDA5-E8FB9FA0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2D094-3422-C7DB-F87B-68EDF713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Vector</a:t>
            </a:r>
            <a:r>
              <a:rPr lang="it-IT" dirty="0"/>
              <a:t> </a:t>
            </a:r>
            <a:r>
              <a:rPr lang="it-IT" dirty="0" err="1"/>
              <a:t>Search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A676C2-6DBA-53D6-F4B4-97E8061F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17</a:t>
            </a:fld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F2C8F831-F7E7-6F8B-3F8F-09A3A9153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4302" t="7119" r="24514" b="11624"/>
          <a:stretch>
            <a:fillRect/>
          </a:stretch>
        </p:blipFill>
        <p:spPr>
          <a:xfrm>
            <a:off x="3709988" y="944562"/>
            <a:ext cx="4710112" cy="3646488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FCAFA2E-B676-191C-6240-4C26688CC262}"/>
              </a:ext>
            </a:extLst>
          </p:cNvPr>
          <p:cNvSpPr txBox="1">
            <a:spLocks/>
          </p:cNvSpPr>
          <p:nvPr/>
        </p:nvSpPr>
        <p:spPr>
          <a:xfrm>
            <a:off x="499305" y="3971925"/>
            <a:ext cx="11193390" cy="463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00" dirty="0">
                <a:solidFill>
                  <a:schemeClr val="bg1"/>
                </a:solidFill>
              </a:rPr>
              <a:t>Query: "show me </a:t>
            </a:r>
            <a:r>
              <a:rPr lang="it-IT" sz="100" dirty="0" err="1">
                <a:solidFill>
                  <a:schemeClr val="bg1"/>
                </a:solidFill>
              </a:rPr>
              <a:t>all</a:t>
            </a:r>
            <a:r>
              <a:rPr lang="it-IT" sz="100" dirty="0">
                <a:solidFill>
                  <a:schemeClr val="bg1"/>
                </a:solidFill>
              </a:rPr>
              <a:t> the event </a:t>
            </a:r>
            <a:r>
              <a:rPr lang="it-IT" sz="100" b="1" dirty="0">
                <a:solidFill>
                  <a:schemeClr val="bg1"/>
                </a:solidFill>
              </a:rPr>
              <a:t>spikes</a:t>
            </a:r>
            <a:r>
              <a:rPr lang="it-IT" sz="100" dirty="0">
                <a:solidFill>
                  <a:schemeClr val="bg1"/>
                </a:solidFill>
              </a:rPr>
              <a:t> of </a:t>
            </a:r>
            <a:r>
              <a:rPr lang="it-IT" sz="100" b="1" dirty="0">
                <a:solidFill>
                  <a:schemeClr val="bg1"/>
                </a:solidFill>
              </a:rPr>
              <a:t>Bob</a:t>
            </a:r>
            <a:r>
              <a:rPr lang="it-IT" sz="100" dirty="0">
                <a:solidFill>
                  <a:schemeClr val="bg1"/>
                </a:solidFill>
              </a:rPr>
              <a:t>"</a:t>
            </a:r>
          </a:p>
          <a:p>
            <a:pPr marL="819150" lvl="1" indent="-457200"/>
            <a:r>
              <a:rPr lang="it-IT" sz="100" dirty="0">
                <a:solidFill>
                  <a:schemeClr val="bg1"/>
                </a:solidFill>
              </a:rPr>
              <a:t>"</a:t>
            </a:r>
            <a:r>
              <a:rPr lang="it-IT" sz="100" i="1" dirty="0">
                <a:solidFill>
                  <a:schemeClr val="bg1"/>
                </a:solidFill>
              </a:rPr>
              <a:t>spikes</a:t>
            </a:r>
            <a:r>
              <a:rPr lang="it-IT" sz="100" dirty="0">
                <a:solidFill>
                  <a:schemeClr val="bg1"/>
                </a:solidFill>
              </a:rPr>
              <a:t>" </a:t>
            </a:r>
            <a:r>
              <a:rPr lang="it-IT" sz="100" dirty="0" err="1">
                <a:solidFill>
                  <a:schemeClr val="bg1"/>
                </a:solidFill>
              </a:rPr>
              <a:t>will</a:t>
            </a:r>
            <a:r>
              <a:rPr lang="it-IT" sz="100" dirty="0">
                <a:solidFill>
                  <a:schemeClr val="bg1"/>
                </a:solidFill>
              </a:rPr>
              <a:t> be </a:t>
            </a:r>
            <a:r>
              <a:rPr lang="it-IT" sz="100" dirty="0" err="1">
                <a:solidFill>
                  <a:schemeClr val="bg1"/>
                </a:solidFill>
              </a:rPr>
              <a:t>mathematically</a:t>
            </a:r>
            <a:r>
              <a:rPr lang="it-IT" sz="100" dirty="0">
                <a:solidFill>
                  <a:schemeClr val="bg1"/>
                </a:solidFill>
              </a:rPr>
              <a:t> </a:t>
            </a:r>
            <a:r>
              <a:rPr lang="it-IT" sz="100" dirty="0" err="1">
                <a:solidFill>
                  <a:schemeClr val="bg1"/>
                </a:solidFill>
              </a:rPr>
              <a:t>near</a:t>
            </a:r>
            <a:r>
              <a:rPr lang="it-IT" sz="100" dirty="0">
                <a:solidFill>
                  <a:schemeClr val="bg1"/>
                </a:solidFill>
              </a:rPr>
              <a:t> "</a:t>
            </a:r>
            <a:r>
              <a:rPr lang="it-IT" sz="100" i="1" dirty="0" err="1">
                <a:solidFill>
                  <a:schemeClr val="bg1"/>
                </a:solidFill>
              </a:rPr>
              <a:t>anomaly</a:t>
            </a:r>
            <a:r>
              <a:rPr lang="it-IT" sz="100" dirty="0">
                <a:solidFill>
                  <a:schemeClr val="bg1"/>
                </a:solidFill>
              </a:rPr>
              <a:t>", "</a:t>
            </a:r>
            <a:r>
              <a:rPr lang="it-IT" sz="100" i="1" dirty="0" err="1">
                <a:solidFill>
                  <a:schemeClr val="bg1"/>
                </a:solidFill>
              </a:rPr>
              <a:t>increase</a:t>
            </a:r>
            <a:r>
              <a:rPr lang="it-IT" sz="100" dirty="0">
                <a:solidFill>
                  <a:schemeClr val="bg1"/>
                </a:solidFill>
              </a:rPr>
              <a:t>" or "</a:t>
            </a:r>
            <a:r>
              <a:rPr lang="it-IT" sz="100" i="1" dirty="0" err="1">
                <a:solidFill>
                  <a:schemeClr val="bg1"/>
                </a:solidFill>
              </a:rPr>
              <a:t>peak</a:t>
            </a:r>
            <a:r>
              <a:rPr lang="it-IT" sz="100" dirty="0">
                <a:solidFill>
                  <a:schemeClr val="bg1"/>
                </a:solidFill>
              </a:rPr>
              <a:t>"</a:t>
            </a:r>
          </a:p>
          <a:p>
            <a:pPr marL="819150" lvl="1" indent="-457200"/>
            <a:r>
              <a:rPr lang="it-IT" sz="100" b="1" dirty="0">
                <a:solidFill>
                  <a:schemeClr val="bg1"/>
                </a:solidFill>
              </a:rPr>
              <a:t>!</a:t>
            </a:r>
            <a:r>
              <a:rPr lang="it-IT" sz="100" dirty="0">
                <a:solidFill>
                  <a:schemeClr val="bg1"/>
                </a:solidFill>
              </a:rPr>
              <a:t> </a:t>
            </a:r>
            <a:r>
              <a:rPr lang="it-IT" sz="100" dirty="0" err="1">
                <a:solidFill>
                  <a:schemeClr val="bg1"/>
                </a:solidFill>
              </a:rPr>
              <a:t>Labelling</a:t>
            </a:r>
            <a:r>
              <a:rPr lang="it-IT" sz="100" dirty="0">
                <a:solidFill>
                  <a:schemeClr val="bg1"/>
                </a:solidFill>
              </a:rPr>
              <a:t> can be </a:t>
            </a:r>
            <a:r>
              <a:rPr lang="it-IT" sz="100" dirty="0" err="1">
                <a:solidFill>
                  <a:schemeClr val="bg1"/>
                </a:solidFill>
              </a:rPr>
              <a:t>performed</a:t>
            </a:r>
            <a:r>
              <a:rPr lang="it-IT" sz="100" dirty="0">
                <a:solidFill>
                  <a:schemeClr val="bg1"/>
                </a:solidFill>
              </a:rPr>
              <a:t> </a:t>
            </a:r>
            <a:r>
              <a:rPr lang="it-IT" sz="100" dirty="0" err="1">
                <a:solidFill>
                  <a:schemeClr val="bg1"/>
                </a:solidFill>
              </a:rPr>
              <a:t>using</a:t>
            </a:r>
            <a:r>
              <a:rPr lang="it-IT" sz="100" dirty="0">
                <a:solidFill>
                  <a:schemeClr val="bg1"/>
                </a:solidFill>
              </a:rPr>
              <a:t> </a:t>
            </a:r>
            <a:r>
              <a:rPr lang="it-IT" sz="100" b="1" dirty="0" err="1">
                <a:solidFill>
                  <a:schemeClr val="bg1"/>
                </a:solidFill>
              </a:rPr>
              <a:t>Unsupervised</a:t>
            </a:r>
            <a:r>
              <a:rPr lang="it-IT" sz="100" b="1" dirty="0">
                <a:solidFill>
                  <a:schemeClr val="bg1"/>
                </a:solidFill>
              </a:rPr>
              <a:t> ML </a:t>
            </a:r>
            <a:r>
              <a:rPr lang="it-IT" sz="100" dirty="0">
                <a:solidFill>
                  <a:schemeClr val="bg1"/>
                </a:solidFill>
              </a:rPr>
              <a:t>(Anomaly Detection)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" dirty="0">
                <a:solidFill>
                  <a:schemeClr val="bg1"/>
                </a:solidFill>
              </a:rPr>
              <a:t>The </a:t>
            </a:r>
            <a:r>
              <a:rPr lang="it-IT" sz="100" dirty="0" err="1">
                <a:solidFill>
                  <a:schemeClr val="bg1"/>
                </a:solidFill>
              </a:rPr>
              <a:t>search</a:t>
            </a:r>
            <a:r>
              <a:rPr lang="it-IT" sz="100" dirty="0">
                <a:solidFill>
                  <a:schemeClr val="bg1"/>
                </a:solidFill>
              </a:rPr>
              <a:t>: </a:t>
            </a:r>
            <a:r>
              <a:rPr lang="it-IT" sz="100" b="1" dirty="0">
                <a:solidFill>
                  <a:schemeClr val="bg1"/>
                </a:solidFill>
              </a:rPr>
              <a:t>KNN </a:t>
            </a:r>
            <a:r>
              <a:rPr lang="it-IT" sz="100" dirty="0">
                <a:solidFill>
                  <a:schemeClr val="bg1"/>
                </a:solidFill>
              </a:rPr>
              <a:t>(cosine </a:t>
            </a:r>
            <a:r>
              <a:rPr lang="it-IT" sz="100" dirty="0" err="1">
                <a:solidFill>
                  <a:schemeClr val="bg1"/>
                </a:solidFill>
              </a:rPr>
              <a:t>similarity</a:t>
            </a:r>
            <a:r>
              <a:rPr lang="it-IT" sz="100" dirty="0">
                <a:solidFill>
                  <a:schemeClr val="bg1"/>
                </a:solidFill>
              </a:rPr>
              <a:t>)</a:t>
            </a:r>
            <a:endParaRPr lang="it-IT" sz="100" b="1" dirty="0">
              <a:solidFill>
                <a:schemeClr val="bg1"/>
              </a:solidFill>
            </a:endParaRPr>
          </a:p>
          <a:p>
            <a:pPr marL="704850" lvl="1" indent="-342900"/>
            <a:r>
              <a:rPr lang="it-IT" sz="100" b="1" dirty="0">
                <a:solidFill>
                  <a:schemeClr val="bg1"/>
                </a:solidFill>
              </a:rPr>
              <a:t> ! </a:t>
            </a:r>
            <a:r>
              <a:rPr lang="it-IT" sz="100" dirty="0">
                <a:solidFill>
                  <a:schemeClr val="bg1"/>
                </a:solidFill>
              </a:rPr>
              <a:t>Size</a:t>
            </a:r>
          </a:p>
          <a:p>
            <a:pPr marL="704850" lvl="1" indent="-342900"/>
            <a:r>
              <a:rPr lang="it-IT" sz="100" dirty="0">
                <a:solidFill>
                  <a:schemeClr val="bg1"/>
                </a:solidFill>
              </a:rPr>
              <a:t> </a:t>
            </a:r>
            <a:r>
              <a:rPr lang="it-IT" sz="100" b="1" dirty="0">
                <a:solidFill>
                  <a:schemeClr val="bg1"/>
                </a:solidFill>
              </a:rPr>
              <a:t>! </a:t>
            </a:r>
            <a:r>
              <a:rPr lang="it-IT" sz="100" dirty="0" err="1">
                <a:solidFill>
                  <a:schemeClr val="bg1"/>
                </a:solidFill>
              </a:rPr>
              <a:t>Bad</a:t>
            </a:r>
            <a:r>
              <a:rPr lang="it-IT" sz="100" dirty="0">
                <a:solidFill>
                  <a:schemeClr val="bg1"/>
                </a:solidFill>
              </a:rPr>
              <a:t> </a:t>
            </a:r>
            <a:r>
              <a:rPr lang="it-IT" sz="100" dirty="0" err="1">
                <a:solidFill>
                  <a:schemeClr val="bg1"/>
                </a:solidFill>
              </a:rPr>
              <a:t>at</a:t>
            </a:r>
            <a:r>
              <a:rPr lang="it-IT" sz="100" dirty="0">
                <a:solidFill>
                  <a:schemeClr val="bg1"/>
                </a:solidFill>
              </a:rPr>
              <a:t> "</a:t>
            </a:r>
            <a:r>
              <a:rPr lang="it-IT" sz="100" dirty="0" err="1">
                <a:solidFill>
                  <a:schemeClr val="bg1"/>
                </a:solidFill>
              </a:rPr>
              <a:t>exact</a:t>
            </a:r>
            <a:r>
              <a:rPr lang="it-IT" sz="100" dirty="0">
                <a:solidFill>
                  <a:schemeClr val="bg1"/>
                </a:solidFill>
              </a:rPr>
              <a:t>" </a:t>
            </a:r>
            <a:r>
              <a:rPr lang="it-IT" sz="100" dirty="0" err="1">
                <a:solidFill>
                  <a:schemeClr val="bg1"/>
                </a:solidFill>
              </a:rPr>
              <a:t>identifiers</a:t>
            </a:r>
            <a:endParaRPr lang="it-IT" sz="10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Output: The Top-K </a:t>
            </a:r>
            <a:r>
              <a:rPr lang="it-IT" sz="2400" dirty="0" err="1"/>
              <a:t>raw</a:t>
            </a:r>
            <a:r>
              <a:rPr lang="it-IT" sz="2400" dirty="0"/>
              <a:t> logs with the </a:t>
            </a:r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b="1" dirty="0" err="1"/>
              <a:t>vector</a:t>
            </a:r>
            <a:r>
              <a:rPr lang="it-IT" sz="2400" b="1" dirty="0"/>
              <a:t> </a:t>
            </a:r>
            <a:r>
              <a:rPr lang="it-IT" sz="2400" b="1" dirty="0" err="1"/>
              <a:t>proximity</a:t>
            </a:r>
            <a:r>
              <a:rPr lang="it-IT" sz="2400" b="1" dirty="0"/>
              <a:t> </a:t>
            </a:r>
            <a:r>
              <a:rPr lang="it-IT" sz="2400" dirty="0"/>
              <a:t>to the query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3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4758C-CC1F-CE56-068C-6BC1A1AD7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B491A-22EE-9682-1057-E9946E055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 anchor="t">
            <a:normAutofit/>
          </a:bodyPr>
          <a:lstStyle/>
          <a:p>
            <a:r>
              <a:rPr lang="it-IT" dirty="0"/>
              <a:t>RAG Lifecycle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F4E575D-5454-654D-A600-50EF089F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457" b="16938"/>
          <a:stretch>
            <a:fillRect/>
          </a:stretch>
        </p:blipFill>
        <p:spPr>
          <a:xfrm>
            <a:off x="1792199" y="1022883"/>
            <a:ext cx="8607602" cy="4812234"/>
          </a:xfrm>
          <a:prstGeom prst="rect">
            <a:avLst/>
          </a:prstGeom>
          <a:noFill/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F86AB5-1893-B4CC-1877-84ABB3B8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5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110D5-278A-16C0-B0C4-50062298F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5D72A-2F6A-7E40-FFE9-D5B8957B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 anchor="t">
            <a:normAutofit/>
          </a:bodyPr>
          <a:lstStyle/>
          <a:p>
            <a:r>
              <a:rPr lang="it-IT" dirty="0"/>
              <a:t>LLM </a:t>
            </a:r>
            <a:r>
              <a:rPr lang="it-IT" dirty="0" err="1"/>
              <a:t>Context</a:t>
            </a:r>
            <a:r>
              <a:rPr lang="it-IT" dirty="0"/>
              <a:t> Window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DD67A64-C449-34C2-EC1D-8F5B7878BF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62" r="54341" b="38191"/>
          <a:stretch>
            <a:fillRect/>
          </a:stretch>
        </p:blipFill>
        <p:spPr>
          <a:xfrm>
            <a:off x="7772400" y="361573"/>
            <a:ext cx="3411464" cy="2265207"/>
          </a:xfrm>
          <a:prstGeom prst="rect">
            <a:avLst/>
          </a:prstGeom>
          <a:noFill/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C78369-963D-3004-4AC3-EE236D62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3FB1F-F1DB-B8E9-258C-25F335B1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60" y="1789729"/>
            <a:ext cx="11280630" cy="47066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User’s</a:t>
            </a:r>
            <a:r>
              <a:rPr lang="it-IT" sz="2400" dirty="0"/>
              <a:t> </a:t>
            </a:r>
            <a:r>
              <a:rPr lang="it-IT" sz="2400" b="1" dirty="0"/>
              <a:t>query</a:t>
            </a:r>
            <a:r>
              <a:rPr lang="it-IT" sz="2400" dirty="0"/>
              <a:t> is the </a:t>
            </a:r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Vector</a:t>
            </a:r>
            <a:r>
              <a:rPr lang="it-IT" sz="2400" dirty="0"/>
              <a:t> </a:t>
            </a:r>
            <a:r>
              <a:rPr lang="it-IT" sz="2400" dirty="0" err="1"/>
              <a:t>Search</a:t>
            </a:r>
            <a:r>
              <a:rPr lang="it-IT" sz="2400" dirty="0"/>
              <a:t> one</a:t>
            </a:r>
          </a:p>
          <a:p>
            <a:pPr marL="819150" lvl="1" indent="-457200"/>
            <a:r>
              <a:rPr lang="it-IT" sz="2000" dirty="0"/>
              <a:t>Or provide model </a:t>
            </a:r>
            <a:r>
              <a:rPr lang="it-IT" sz="2000" dirty="0" err="1"/>
              <a:t>instructions</a:t>
            </a:r>
            <a:endParaRPr lang="it-IT" sz="2000" dirty="0"/>
          </a:p>
          <a:p>
            <a:pPr marL="819150" lvl="1" indent="-457200"/>
            <a:r>
              <a:rPr lang="it-IT" sz="2000" dirty="0" err="1"/>
              <a:t>Need</a:t>
            </a:r>
            <a:r>
              <a:rPr lang="it-IT" sz="2000" dirty="0"/>
              <a:t> prompt engineering for Security </a:t>
            </a:r>
            <a:r>
              <a:rPr lang="it-IT" sz="2000" dirty="0" err="1"/>
              <a:t>context</a:t>
            </a:r>
            <a:endParaRPr lang="it-IT" sz="2000" dirty="0"/>
          </a:p>
          <a:p>
            <a:pPr marL="819150" lvl="1" indent="-457200"/>
            <a:endParaRPr lang="it-IT" sz="2000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 err="1"/>
              <a:t>Context</a:t>
            </a:r>
            <a:r>
              <a:rPr lang="it-IT" sz="2400" dirty="0"/>
              <a:t> is </a:t>
            </a:r>
            <a:r>
              <a:rPr lang="it-IT" sz="2400" dirty="0" err="1"/>
              <a:t>sorted</a:t>
            </a:r>
            <a:r>
              <a:rPr lang="it-IT" sz="2400" dirty="0"/>
              <a:t> </a:t>
            </a:r>
            <a:r>
              <a:rPr lang="it-IT" sz="2400" dirty="0" err="1"/>
              <a:t>chronologically</a:t>
            </a:r>
            <a:endParaRPr lang="it-IT" sz="2400" b="1" dirty="0"/>
          </a:p>
          <a:p>
            <a:pPr marL="819150" lvl="1" indent="-457200"/>
            <a:r>
              <a:rPr lang="it-IT" sz="2000" b="1" dirty="0">
                <a:solidFill>
                  <a:srgbClr val="FF0000"/>
                </a:solidFill>
              </a:rPr>
              <a:t>!</a:t>
            </a:r>
            <a:r>
              <a:rPr lang="it-IT" sz="2000" dirty="0"/>
              <a:t> </a:t>
            </a:r>
            <a:r>
              <a:rPr lang="it-IT" sz="2000" dirty="0" err="1"/>
              <a:t>Might</a:t>
            </a:r>
            <a:r>
              <a:rPr lang="it-IT" sz="2000" dirty="0"/>
              <a:t> </a:t>
            </a:r>
            <a:r>
              <a:rPr lang="it-IT" sz="2000" dirty="0" err="1"/>
              <a:t>need</a:t>
            </a:r>
            <a:r>
              <a:rPr lang="it-IT" sz="2000" dirty="0"/>
              <a:t> </a:t>
            </a:r>
            <a:r>
              <a:rPr lang="it-IT" sz="2000" b="1" dirty="0"/>
              <a:t>chunking</a:t>
            </a:r>
            <a:r>
              <a:rPr lang="it-IT" sz="2000" dirty="0"/>
              <a:t> (to </a:t>
            </a:r>
            <a:r>
              <a:rPr lang="it-IT" sz="2000" dirty="0" err="1"/>
              <a:t>fit</a:t>
            </a:r>
            <a:r>
              <a:rPr lang="it-IT" sz="2000" dirty="0"/>
              <a:t> </a:t>
            </a:r>
            <a:r>
              <a:rPr lang="it-IT" sz="2000" dirty="0" err="1"/>
              <a:t>model’s</a:t>
            </a:r>
            <a:r>
              <a:rPr lang="it-IT" sz="2000" dirty="0"/>
              <a:t> token </a:t>
            </a:r>
            <a:r>
              <a:rPr lang="it-IT" sz="2000" dirty="0" err="1"/>
              <a:t>limit</a:t>
            </a:r>
            <a:r>
              <a:rPr lang="it-IT" sz="2000" dirty="0"/>
              <a:t>)</a:t>
            </a:r>
            <a:r>
              <a:rPr lang="it-IT" sz="2000" b="1" dirty="0"/>
              <a:t> </a:t>
            </a:r>
            <a:r>
              <a:rPr lang="it-IT" sz="2000" dirty="0"/>
              <a:t>or a </a:t>
            </a:r>
            <a:r>
              <a:rPr lang="it-IT" sz="2000" dirty="0" err="1"/>
              <a:t>smaller</a:t>
            </a:r>
            <a:r>
              <a:rPr lang="it-IT" sz="2000" dirty="0"/>
              <a:t> </a:t>
            </a:r>
            <a:r>
              <a:rPr lang="it-IT" sz="2000" b="1" dirty="0"/>
              <a:t>K</a:t>
            </a:r>
          </a:p>
          <a:p>
            <a:pPr marL="457200" indent="-457200">
              <a:lnSpc>
                <a:spcPct val="150000"/>
              </a:lnSpc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0394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9EF1E-F053-6C9A-5A0F-7676BE83B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4A28-60EE-BB12-E363-05C60D68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Who am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9D956-8BBE-43A7-E77D-CC3E5186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77A4B6-8C7E-D735-C0F8-8B530AEA400F}"/>
              </a:ext>
            </a:extLst>
          </p:cNvPr>
          <p:cNvSpPr txBox="1">
            <a:spLocks/>
          </p:cNvSpPr>
          <p:nvPr/>
        </p:nvSpPr>
        <p:spPr>
          <a:xfrm>
            <a:off x="455685" y="1313626"/>
            <a:ext cx="7490451" cy="385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b="1" dirty="0"/>
              <a:t>Dr. Nicolò Thei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u="sng" dirty="0"/>
              <a:t>Cybersecurity Researcher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University of Parma - Italy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Focus Topics: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SIEM Systems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Security Operations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AI/ML Detection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pic>
        <p:nvPicPr>
          <p:cNvPr id="8" name="Google Shape;226;p47" title="Foto_Linkedin.jpg">
            <a:extLst>
              <a:ext uri="{FF2B5EF4-FFF2-40B4-BE49-F238E27FC236}">
                <a16:creationId xmlns:a16="http://schemas.microsoft.com/office/drawing/2014/main" id="{0F41B5D9-D32B-5D19-9764-E73B3095D3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8131" t="7664" r="27265" b="39442"/>
          <a:stretch/>
        </p:blipFill>
        <p:spPr>
          <a:xfrm>
            <a:off x="7946136" y="1439490"/>
            <a:ext cx="2372504" cy="277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Logo GARR Jpeg">
            <a:extLst>
              <a:ext uri="{FF2B5EF4-FFF2-40B4-BE49-F238E27FC236}">
                <a16:creationId xmlns:a16="http://schemas.microsoft.com/office/drawing/2014/main" id="{74BD12EC-19E4-EB25-7CF9-FD36D15E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013" y="4606206"/>
            <a:ext cx="2888751" cy="10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91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D8B72-9460-53F8-50DB-1D42EA5F2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9D416-9F36-6745-6A4F-AF2E6D35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 anchor="t">
            <a:normAutofit/>
          </a:bodyPr>
          <a:lstStyle/>
          <a:p>
            <a:r>
              <a:rPr lang="it-IT" dirty="0"/>
              <a:t>LLM </a:t>
            </a:r>
            <a:r>
              <a:rPr lang="it-IT" dirty="0" err="1"/>
              <a:t>Context</a:t>
            </a:r>
            <a:r>
              <a:rPr lang="it-IT" dirty="0"/>
              <a:t> Window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7F261D-06CC-C005-4007-7FFD10D08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02" t="4106" r="16881" b="20381"/>
          <a:stretch>
            <a:fillRect/>
          </a:stretch>
        </p:blipFill>
        <p:spPr>
          <a:xfrm>
            <a:off x="8639176" y="182880"/>
            <a:ext cx="2658232" cy="3067543"/>
          </a:xfrm>
          <a:prstGeom prst="rect">
            <a:avLst/>
          </a:prstGeom>
          <a:noFill/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F10569-0B31-3064-CD02-232FE289B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E693714-5D19-27EB-D318-1656DDF43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378682"/>
            <a:ext cx="11202915" cy="47066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Models:</a:t>
            </a:r>
          </a:p>
          <a:p>
            <a:pPr marL="819150" lvl="1" indent="-457200"/>
            <a:r>
              <a:rPr lang="it-IT" sz="2000" dirty="0"/>
              <a:t>Gemma (gemma-3-27b-it) free API </a:t>
            </a:r>
            <a:r>
              <a:rPr lang="it-IT" sz="2000" dirty="0" err="1"/>
              <a:t>requests</a:t>
            </a:r>
            <a:r>
              <a:rPr lang="it-IT" sz="2000" dirty="0"/>
              <a:t> (</a:t>
            </a:r>
            <a:r>
              <a:rPr lang="it-IT" sz="2000" dirty="0" err="1"/>
              <a:t>anonymized</a:t>
            </a:r>
            <a:r>
              <a:rPr lang="it-IT" sz="2000" dirty="0"/>
              <a:t> logs)</a:t>
            </a:r>
          </a:p>
          <a:p>
            <a:pPr marL="819150" lvl="1" indent="-457200"/>
            <a:r>
              <a:rPr lang="it-IT" sz="2000" dirty="0"/>
              <a:t>GOAL: use </a:t>
            </a:r>
            <a:r>
              <a:rPr lang="it-IT" sz="2000" b="1" dirty="0" err="1"/>
              <a:t>ollama</a:t>
            </a:r>
            <a:r>
              <a:rPr lang="it-IT" sz="2000" b="1" dirty="0"/>
              <a:t> </a:t>
            </a:r>
            <a:r>
              <a:rPr lang="it-IT" sz="2000" dirty="0" err="1"/>
              <a:t>locally</a:t>
            </a:r>
            <a:endParaRPr lang="it-IT" sz="2400" dirty="0"/>
          </a:p>
          <a:p>
            <a:endParaRPr lang="it-IT" sz="1400" dirty="0"/>
          </a:p>
          <a:p>
            <a:endParaRPr lang="it-IT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LLM </a:t>
            </a:r>
            <a:r>
              <a:rPr lang="it-IT" sz="2400" dirty="0" err="1"/>
              <a:t>relies</a:t>
            </a:r>
            <a:r>
              <a:rPr lang="it-IT" sz="2400" dirty="0"/>
              <a:t> on Public Internet Data to </a:t>
            </a:r>
            <a:r>
              <a:rPr lang="it-IT" sz="2400" dirty="0" err="1"/>
              <a:t>interpret</a:t>
            </a:r>
            <a:r>
              <a:rPr lang="it-IT" sz="2400" dirty="0"/>
              <a:t> the </a:t>
            </a:r>
            <a:r>
              <a:rPr lang="it-IT" sz="2400" dirty="0" err="1"/>
              <a:t>context</a:t>
            </a:r>
            <a:r>
              <a:rPr lang="it-IT" sz="2400" dirty="0"/>
              <a:t> and to provide insights:</a:t>
            </a:r>
          </a:p>
          <a:p>
            <a:pPr marL="819150" lvl="1" indent="-457200"/>
            <a:r>
              <a:rPr lang="it-IT" sz="2000" dirty="0"/>
              <a:t>Can produce a narrative </a:t>
            </a:r>
            <a:r>
              <a:rPr lang="it-IT" sz="2000" dirty="0" err="1"/>
              <a:t>description</a:t>
            </a:r>
            <a:r>
              <a:rPr lang="it-IT" sz="2000" dirty="0"/>
              <a:t> of </a:t>
            </a:r>
            <a:r>
              <a:rPr lang="it-IT" sz="2000" dirty="0" err="1"/>
              <a:t>what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happened</a:t>
            </a:r>
            <a:endParaRPr lang="it-IT" sz="2000" dirty="0"/>
          </a:p>
          <a:p>
            <a:pPr marL="819150" lvl="1" indent="-457200"/>
            <a:r>
              <a:rPr lang="it-IT" sz="2000" dirty="0"/>
              <a:t>Can </a:t>
            </a:r>
            <a:r>
              <a:rPr lang="it-IT" sz="2000" dirty="0" err="1"/>
              <a:t>interpret</a:t>
            </a:r>
            <a:r>
              <a:rPr lang="it-IT" sz="2000" dirty="0"/>
              <a:t> technical </a:t>
            </a:r>
            <a:r>
              <a:rPr lang="it-IT" sz="2000" dirty="0" err="1"/>
              <a:t>indicators</a:t>
            </a:r>
            <a:r>
              <a:rPr lang="it-IT" sz="2000" dirty="0"/>
              <a:t> to </a:t>
            </a:r>
            <a:r>
              <a:rPr lang="it-IT" sz="2000" dirty="0" err="1"/>
              <a:t>map</a:t>
            </a:r>
            <a:r>
              <a:rPr lang="it-IT" sz="2000" dirty="0"/>
              <a:t> ATT&amp;CK</a:t>
            </a:r>
          </a:p>
          <a:p>
            <a:pPr marL="819150" lvl="1" indent="-457200"/>
            <a:r>
              <a:rPr lang="it-IT" sz="2000" dirty="0"/>
              <a:t>Can provide a </a:t>
            </a:r>
            <a:r>
              <a:rPr lang="it-IT" sz="2000" dirty="0" err="1"/>
              <a:t>summary</a:t>
            </a:r>
            <a:r>
              <a:rPr lang="it-IT" sz="2000" dirty="0"/>
              <a:t> </a:t>
            </a:r>
            <a:r>
              <a:rPr lang="it-IT" sz="2000" dirty="0" err="1"/>
              <a:t>highlighting</a:t>
            </a:r>
            <a:r>
              <a:rPr lang="it-IT" sz="2000" dirty="0"/>
              <a:t> </a:t>
            </a:r>
            <a:r>
              <a:rPr lang="it-IT" sz="2000" dirty="0" err="1"/>
              <a:t>anomalies</a:t>
            </a:r>
            <a:r>
              <a:rPr lang="it-IT" sz="2000" dirty="0"/>
              <a:t> and </a:t>
            </a:r>
            <a:r>
              <a:rPr lang="it-IT" sz="2000" b="1" dirty="0" err="1"/>
              <a:t>suggest</a:t>
            </a:r>
            <a:r>
              <a:rPr lang="it-IT" sz="2000" b="1" dirty="0"/>
              <a:t> </a:t>
            </a:r>
            <a:r>
              <a:rPr lang="it-IT" sz="2000" b="1" dirty="0" err="1"/>
              <a:t>response</a:t>
            </a:r>
            <a:endParaRPr lang="it-IT" sz="2000" b="1" dirty="0"/>
          </a:p>
          <a:p>
            <a:pPr marL="819150" lvl="1" indent="-457200"/>
            <a:r>
              <a:rPr lang="it-IT" sz="2000" dirty="0"/>
              <a:t>[…]</a:t>
            </a:r>
          </a:p>
          <a:p>
            <a:pPr marL="819150" lvl="1" indent="-457200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8747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0A86AC-B912-E991-D3B8-D29451682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Limitations</a:t>
            </a:r>
            <a:r>
              <a:rPr lang="it-IT" dirty="0"/>
              <a:t> &amp; Challenges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A48207-72D6-FA1F-9E1D-A3D6119D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4" y="1443581"/>
            <a:ext cx="6840465" cy="47066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err="1"/>
              <a:t>Hallucinations</a:t>
            </a:r>
            <a:r>
              <a:rPr lang="it-IT" sz="2400" dirty="0"/>
              <a:t>: LLM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invent</a:t>
            </a:r>
            <a:r>
              <a:rPr lang="it-IT" sz="2400" dirty="0"/>
              <a:t> connections</a:t>
            </a:r>
          </a:p>
          <a:p>
            <a:pPr marL="819150" lvl="1" indent="-457200"/>
            <a:r>
              <a:rPr lang="it-IT" sz="2000" dirty="0"/>
              <a:t>In case of </a:t>
            </a:r>
            <a:r>
              <a:rPr lang="it-IT" sz="2000" b="1" dirty="0" err="1"/>
              <a:t>few</a:t>
            </a:r>
            <a:r>
              <a:rPr lang="it-IT" sz="2000" b="1" dirty="0"/>
              <a:t>/</a:t>
            </a:r>
            <a:r>
              <a:rPr lang="it-IT" sz="2000" b="1" dirty="0" err="1"/>
              <a:t>too</a:t>
            </a:r>
            <a:r>
              <a:rPr lang="it-IT" sz="2000" b="1" dirty="0"/>
              <a:t> </a:t>
            </a:r>
            <a:r>
              <a:rPr lang="it-IT" sz="2000" b="1" dirty="0" err="1"/>
              <a:t>many</a:t>
            </a:r>
            <a:r>
              <a:rPr lang="it-IT" sz="2000" b="1" dirty="0"/>
              <a:t> </a:t>
            </a:r>
            <a:r>
              <a:rPr lang="it-IT" sz="2000" dirty="0"/>
              <a:t>logs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General Knowledge is NOT Cybersecurity fine-</a:t>
            </a:r>
            <a:r>
              <a:rPr lang="it-IT" sz="2400" dirty="0" err="1"/>
              <a:t>tuned</a:t>
            </a: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Computational</a:t>
            </a:r>
            <a:r>
              <a:rPr lang="it-IT" sz="2400" dirty="0"/>
              <a:t> overhead: </a:t>
            </a:r>
            <a:r>
              <a:rPr lang="it-IT" sz="2400" dirty="0" err="1"/>
              <a:t>using</a:t>
            </a:r>
            <a:r>
              <a:rPr lang="it-IT" sz="2400" dirty="0"/>
              <a:t> </a:t>
            </a:r>
            <a:r>
              <a:rPr lang="it-IT" sz="2400" dirty="0" err="1"/>
              <a:t>local</a:t>
            </a:r>
            <a:r>
              <a:rPr lang="it-IT" sz="2400" dirty="0"/>
              <a:t> LLM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/>
              <a:t>Data Quality is the 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</a:rPr>
              <a:t>! </a:t>
            </a:r>
            <a:r>
              <a:rPr lang="it-IT" sz="2400" dirty="0"/>
              <a:t>Model </a:t>
            </a:r>
            <a:r>
              <a:rPr lang="it-IT" sz="2400" dirty="0" err="1"/>
              <a:t>Inversion</a:t>
            </a:r>
            <a:r>
              <a:rPr lang="it-IT" sz="2400" dirty="0"/>
              <a:t>, </a:t>
            </a:r>
            <a:r>
              <a:rPr lang="it-IT" sz="2400" dirty="0" err="1"/>
              <a:t>Adversarial</a:t>
            </a:r>
            <a:r>
              <a:rPr lang="it-IT" sz="2400" dirty="0"/>
              <a:t> Attacks, Prompt </a:t>
            </a:r>
            <a:r>
              <a:rPr lang="it-IT" sz="2400" dirty="0" err="1"/>
              <a:t>Manipulation</a:t>
            </a:r>
            <a:r>
              <a:rPr lang="it-IT" sz="2400" dirty="0"/>
              <a:t> […]</a:t>
            </a:r>
            <a:endParaRPr lang="it-IT" sz="24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819150" lvl="1" indent="-457200"/>
            <a:endParaRPr lang="it-IT" sz="2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23733C-4964-00A6-A39F-0BA47D57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21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CB60F6-461D-8462-A19F-D9EE7683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5" y="1800225"/>
            <a:ext cx="48863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31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7FDE-433D-251C-7EBC-D5016E73E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42" y="2216064"/>
            <a:ext cx="5917683" cy="693210"/>
          </a:xfrm>
        </p:spPr>
        <p:txBody>
          <a:bodyPr>
            <a:normAutofit/>
          </a:bodyPr>
          <a:lstStyle/>
          <a:p>
            <a:r>
              <a:rPr lang="en-US" sz="3800" dirty="0"/>
              <a:t>Thank You!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77E88-8599-AF14-4AB8-B85E34844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42" y="3302630"/>
            <a:ext cx="5917683" cy="477518"/>
          </a:xfrm>
        </p:spPr>
        <p:txBody>
          <a:bodyPr/>
          <a:lstStyle/>
          <a:p>
            <a:r>
              <a:rPr lang="en-US" dirty="0"/>
              <a:t>Any question?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EE15A-A33A-CCBD-1050-4C05833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5FA5CA-8ED3-ADF7-82C2-5F743C98D30F}"/>
              </a:ext>
            </a:extLst>
          </p:cNvPr>
          <p:cNvSpPr txBox="1"/>
          <p:nvPr/>
        </p:nvSpPr>
        <p:spPr>
          <a:xfrm>
            <a:off x="370842" y="4173504"/>
            <a:ext cx="6094428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it-IT" sz="2400" b="1" dirty="0">
                <a:solidFill>
                  <a:schemeClr val="bg1"/>
                </a:solidFill>
                <a:latin typeface="Lexend"/>
                <a:ea typeface="Lexend"/>
                <a:cs typeface="Lexend"/>
                <a:sym typeface="Lexend"/>
              </a:rPr>
              <a:t>Nicolò Thei</a:t>
            </a:r>
            <a:endParaRPr lang="it-IT" sz="2400" u="sng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University of Parma</a:t>
            </a:r>
          </a:p>
          <a:p>
            <a:pPr marL="0" indent="0"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nicolo.thei@unipr.it</a:t>
            </a:r>
          </a:p>
        </p:txBody>
      </p:sp>
    </p:spTree>
    <p:extLst>
      <p:ext uri="{BB962C8B-B14F-4D97-AF65-F5344CB8AC3E}">
        <p14:creationId xmlns:p14="http://schemas.microsoft.com/office/powerpoint/2010/main" val="160794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32CC9-D361-CCCD-A86E-A163698F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General Issues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06A852-9DDD-FF99-BB78-7E05DAB17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/>
              <a:t>Too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b="1" dirty="0"/>
              <a:t>logs</a:t>
            </a:r>
          </a:p>
          <a:p>
            <a:pPr marL="819150" lvl="1" indent="-457200"/>
            <a:r>
              <a:rPr lang="it-IT" dirty="0"/>
              <a:t>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platforms</a:t>
            </a:r>
            <a:endParaRPr lang="it-IT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Too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b="1" dirty="0" err="1"/>
              <a:t>alerts</a:t>
            </a:r>
            <a:endParaRPr lang="it-IT" b="1" dirty="0"/>
          </a:p>
          <a:p>
            <a:pPr marL="819150" lvl="1" indent="-457200"/>
            <a:r>
              <a:rPr lang="it-IT" dirty="0" err="1"/>
              <a:t>Lack</a:t>
            </a:r>
            <a:r>
              <a:rPr lang="it-IT" dirty="0"/>
              <a:t> of </a:t>
            </a:r>
            <a:r>
              <a:rPr lang="it-IT" dirty="0" err="1"/>
              <a:t>contextual</a:t>
            </a:r>
            <a:r>
              <a:rPr lang="it-IT" dirty="0"/>
              <a:t> </a:t>
            </a:r>
            <a:r>
              <a:rPr lang="it-IT" dirty="0" err="1"/>
              <a:t>understanding</a:t>
            </a:r>
            <a:endParaRPr lang="it-IT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High MTTD and MTTR</a:t>
            </a:r>
          </a:p>
          <a:p>
            <a:pPr marL="819150" lvl="1" indent="-457200"/>
            <a:r>
              <a:rPr lang="it-IT" dirty="0"/>
              <a:t>High </a:t>
            </a:r>
            <a:r>
              <a:rPr lang="it-IT" dirty="0" err="1"/>
              <a:t>manual</a:t>
            </a:r>
            <a:r>
              <a:rPr lang="it-IT" dirty="0"/>
              <a:t> </a:t>
            </a:r>
            <a:r>
              <a:rPr lang="it-IT" dirty="0" err="1"/>
              <a:t>investigation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839F5B-0031-1E1D-2202-3208F262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</a:t>
            </a:fld>
            <a:endParaRPr lang="en-US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DAAB256-CE6C-3C15-5AE0-0927A6CABD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746" b="14746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02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6B954-4A0D-E33F-3D02-F80B2D40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Specific</a:t>
            </a:r>
            <a:r>
              <a:rPr lang="it-IT" dirty="0"/>
              <a:t> Issues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95D828-7792-EB7F-B32C-F0AD5F8D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4</a:t>
            </a:fld>
            <a:endParaRPr lang="en-US"/>
          </a:p>
        </p:txBody>
      </p:sp>
      <p:sp>
        <p:nvSpPr>
          <p:cNvPr id="20" name="Segnaposto contenuto 19">
            <a:extLst>
              <a:ext uri="{FF2B5EF4-FFF2-40B4-BE49-F238E27FC236}">
                <a16:creationId xmlns:a16="http://schemas.microsoft.com/office/drawing/2014/main" id="{83D379EB-705F-DB6C-77C0-815415438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250198"/>
            <a:ext cx="5640315" cy="47322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/>
              <a:t>Limited budget</a:t>
            </a:r>
          </a:p>
          <a:p>
            <a:pPr marL="819150" lvl="1" indent="-457200"/>
            <a:r>
              <a:rPr lang="it-IT" dirty="0"/>
              <a:t>Long </a:t>
            </a:r>
            <a:r>
              <a:rPr lang="it-IT" dirty="0" err="1"/>
              <a:t>purchase</a:t>
            </a:r>
            <a:r>
              <a:rPr lang="it-IT" dirty="0"/>
              <a:t> timelines (12+ </a:t>
            </a:r>
            <a:r>
              <a:rPr lang="it-IT" dirty="0" err="1"/>
              <a:t>months</a:t>
            </a:r>
            <a:r>
              <a:rPr lang="it-IT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/>
              <a:t>Small to no security team</a:t>
            </a:r>
          </a:p>
          <a:p>
            <a:pPr marL="819150" lvl="1" indent="-457200"/>
            <a:r>
              <a:rPr lang="it-IT" dirty="0"/>
              <a:t>Team </a:t>
            </a:r>
            <a:r>
              <a:rPr lang="it-IT" dirty="0" err="1"/>
              <a:t>separation</a:t>
            </a:r>
            <a:endParaRPr lang="it-IT" dirty="0"/>
          </a:p>
          <a:p>
            <a:pPr marL="819150" lvl="1" indent="-457200"/>
            <a:r>
              <a:rPr lang="it-IT" dirty="0" err="1"/>
              <a:t>Permission</a:t>
            </a:r>
            <a:r>
              <a:rPr lang="it-IT" dirty="0"/>
              <a:t> </a:t>
            </a:r>
            <a:r>
              <a:rPr lang="it-IT" dirty="0" err="1"/>
              <a:t>barrier</a:t>
            </a:r>
            <a:endParaRPr lang="it-IT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 err="1"/>
              <a:t>Heterogeneous</a:t>
            </a:r>
            <a:r>
              <a:rPr lang="it-IT" dirty="0"/>
              <a:t> systems</a:t>
            </a:r>
          </a:p>
          <a:p>
            <a:pPr marL="819150" lvl="1" indent="-457200"/>
            <a:r>
              <a:rPr lang="it-IT" dirty="0"/>
              <a:t>Legacy-heavy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/>
              <a:t>Need</a:t>
            </a:r>
            <a:r>
              <a:rPr lang="it-IT" dirty="0"/>
              <a:t> for </a:t>
            </a:r>
            <a:r>
              <a:rPr lang="it-IT" dirty="0" err="1"/>
              <a:t>automation</a:t>
            </a:r>
            <a:endParaRPr lang="it-IT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BA6E634-0F0A-5BAD-8C51-BC4A6521E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4277"/>
            <a:ext cx="5564168" cy="37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74F408-5DFA-A2B7-DA73-BD48285D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/>
          <a:lstStyle/>
          <a:p>
            <a:r>
              <a:rPr lang="en-US" dirty="0"/>
              <a:t>Project’s High-Level Architecture</a:t>
            </a:r>
          </a:p>
        </p:txBody>
      </p:sp>
      <p:pic>
        <p:nvPicPr>
          <p:cNvPr id="5" name="Google Shape;467;p64" title="ChatGPT Image Oct 2, 2025, 12_02_33 PM.png">
            <a:extLst>
              <a:ext uri="{FF2B5EF4-FFF2-40B4-BE49-F238E27FC236}">
                <a16:creationId xmlns:a16="http://schemas.microsoft.com/office/drawing/2014/main" id="{E56A3AAB-4B55-D4A7-D9D6-F3221004A7E9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30783" y="1830983"/>
            <a:ext cx="5564115" cy="37140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FBC112-5C47-BAFE-F799-849DEF51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Google Shape;473;p65">
            <a:extLst>
              <a:ext uri="{FF2B5EF4-FFF2-40B4-BE49-F238E27FC236}">
                <a16:creationId xmlns:a16="http://schemas.microsoft.com/office/drawing/2014/main" id="{18016E28-D909-494D-9A13-530B862488BB}"/>
              </a:ext>
            </a:extLst>
          </p:cNvPr>
          <p:cNvSpPr txBox="1"/>
          <p:nvPr/>
        </p:nvSpPr>
        <p:spPr>
          <a:xfrm>
            <a:off x="7507648" y="1165061"/>
            <a:ext cx="27775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2B3890"/>
                </a:solidFill>
                <a:effectLst/>
              </a:rPr>
              <a:t>High </a:t>
            </a:r>
            <a:r>
              <a:rPr lang="it-IT" sz="2400" b="1" dirty="0">
                <a:solidFill>
                  <a:srgbClr val="2B3890"/>
                </a:solidFill>
                <a:effectLst/>
              </a:rPr>
              <a:t>Volume</a:t>
            </a:r>
            <a:r>
              <a:rPr lang="it-IT" sz="2400" dirty="0">
                <a:solidFill>
                  <a:srgbClr val="2B3890"/>
                </a:solidFill>
                <a:effectLst/>
              </a:rPr>
              <a:t> of Data</a:t>
            </a:r>
            <a:endParaRPr sz="2400" dirty="0">
              <a:solidFill>
                <a:schemeClr val="tx2"/>
              </a:solidFill>
              <a:ea typeface="Calibri" panose="020F0502020204030204" pitchFamily="34" charset="0"/>
              <a:cs typeface="Calibri" panose="020F0502020204030204" pitchFamily="34" charset="0"/>
              <a:sym typeface="Lexend ExtraLight"/>
            </a:endParaRPr>
          </a:p>
        </p:txBody>
      </p:sp>
      <p:sp>
        <p:nvSpPr>
          <p:cNvPr id="7" name="Google Shape;474;p65">
            <a:extLst>
              <a:ext uri="{FF2B5EF4-FFF2-40B4-BE49-F238E27FC236}">
                <a16:creationId xmlns:a16="http://schemas.microsoft.com/office/drawing/2014/main" id="{6BC5C994-54AA-0065-8702-86C880554F10}"/>
              </a:ext>
            </a:extLst>
          </p:cNvPr>
          <p:cNvSpPr txBox="1"/>
          <p:nvPr/>
        </p:nvSpPr>
        <p:spPr>
          <a:xfrm>
            <a:off x="7507646" y="3226357"/>
            <a:ext cx="27775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 err="1">
                <a:solidFill>
                  <a:srgbClr val="2B3890"/>
                </a:solidFill>
                <a:effectLst/>
                <a:cs typeface="Angsana New" panose="020B0502040204020203" pitchFamily="18" charset="-34"/>
              </a:rPr>
              <a:t>Centralized</a:t>
            </a:r>
            <a:r>
              <a:rPr lang="it-IT" sz="2400" dirty="0">
                <a:solidFill>
                  <a:srgbClr val="2B3890"/>
                </a:solidFill>
                <a:effectLst/>
                <a:cs typeface="Angsana New" panose="020B0502040204020203" pitchFamily="18" charset="-34"/>
              </a:rPr>
              <a:t> Platform</a:t>
            </a:r>
            <a:endParaRPr sz="2400" dirty="0">
              <a:solidFill>
                <a:schemeClr val="tx2"/>
              </a:solidFill>
              <a:ea typeface="Lexend ExtraLight"/>
              <a:cs typeface="Angsana New" panose="020B0502040204020203" pitchFamily="18" charset="-34"/>
              <a:sym typeface="Lexend ExtraLight"/>
            </a:endParaRPr>
          </a:p>
        </p:txBody>
      </p:sp>
      <p:sp>
        <p:nvSpPr>
          <p:cNvPr id="8" name="Google Shape;475;p65">
            <a:extLst>
              <a:ext uri="{FF2B5EF4-FFF2-40B4-BE49-F238E27FC236}">
                <a16:creationId xmlns:a16="http://schemas.microsoft.com/office/drawing/2014/main" id="{BED24AA3-2DC7-41C4-1CFF-0F8D973A225F}"/>
              </a:ext>
            </a:extLst>
          </p:cNvPr>
          <p:cNvSpPr txBox="1"/>
          <p:nvPr/>
        </p:nvSpPr>
        <p:spPr>
          <a:xfrm>
            <a:off x="7725696" y="5446414"/>
            <a:ext cx="2438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2B3890"/>
                </a:solidFill>
                <a:effectLst/>
                <a:latin typeface="Arial" panose="020B0604020202020204" pitchFamily="34" charset="0"/>
              </a:rPr>
              <a:t>Attack Detection</a:t>
            </a:r>
            <a:endParaRPr sz="2400" dirty="0">
              <a:solidFill>
                <a:schemeClr val="tx2"/>
              </a:solidFill>
              <a:ea typeface="Lexend ExtraLight"/>
              <a:cs typeface="Lexend ExtraLight"/>
              <a:sym typeface="Lexend ExtraLight"/>
            </a:endParaRPr>
          </a:p>
        </p:txBody>
      </p:sp>
      <p:pic>
        <p:nvPicPr>
          <p:cNvPr id="9" name="Google Shape;476;p65">
            <a:extLst>
              <a:ext uri="{FF2B5EF4-FFF2-40B4-BE49-F238E27FC236}">
                <a16:creationId xmlns:a16="http://schemas.microsoft.com/office/drawing/2014/main" id="{4FF9672D-ABB0-0EF6-5AEE-3B15978765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8405" y="2210477"/>
            <a:ext cx="1316005" cy="105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7;p65">
            <a:extLst>
              <a:ext uri="{FF2B5EF4-FFF2-40B4-BE49-F238E27FC236}">
                <a16:creationId xmlns:a16="http://schemas.microsoft.com/office/drawing/2014/main" id="{72196A94-79EA-24C8-5B64-4DDB54E768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6102" y="4114846"/>
            <a:ext cx="696800" cy="1172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57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D4D3B-EBCE-1AE7-60ED-D01500C3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87F0E76-F1C2-C80B-4D9D-60274480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/>
          <a:lstStyle/>
          <a:p>
            <a:r>
              <a:rPr lang="en-US" dirty="0"/>
              <a:t>Project’s High-Level Architecture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69EB87-830D-98FE-5E36-B987F668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6" name="Google Shape;473;p65">
            <a:extLst>
              <a:ext uri="{FF2B5EF4-FFF2-40B4-BE49-F238E27FC236}">
                <a16:creationId xmlns:a16="http://schemas.microsoft.com/office/drawing/2014/main" id="{5AB7ECF6-99FB-673E-F5CE-7728CB7E76D5}"/>
              </a:ext>
            </a:extLst>
          </p:cNvPr>
          <p:cNvSpPr txBox="1"/>
          <p:nvPr/>
        </p:nvSpPr>
        <p:spPr>
          <a:xfrm>
            <a:off x="7507648" y="1165061"/>
            <a:ext cx="27775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2B3890"/>
                </a:solidFill>
                <a:effectLst/>
              </a:rPr>
              <a:t>High </a:t>
            </a:r>
            <a:r>
              <a:rPr lang="it-IT" sz="2400" b="1" dirty="0">
                <a:solidFill>
                  <a:srgbClr val="2B3890"/>
                </a:solidFill>
                <a:effectLst/>
              </a:rPr>
              <a:t>Volume</a:t>
            </a:r>
            <a:r>
              <a:rPr lang="it-IT" sz="2400" dirty="0">
                <a:solidFill>
                  <a:srgbClr val="2B3890"/>
                </a:solidFill>
                <a:effectLst/>
              </a:rPr>
              <a:t> of Data</a:t>
            </a:r>
            <a:endParaRPr sz="2400" dirty="0">
              <a:solidFill>
                <a:schemeClr val="tx2"/>
              </a:solidFill>
              <a:ea typeface="Calibri" panose="020F0502020204030204" pitchFamily="34" charset="0"/>
              <a:cs typeface="Calibri" panose="020F0502020204030204" pitchFamily="34" charset="0"/>
              <a:sym typeface="Lexend ExtraLight"/>
            </a:endParaRPr>
          </a:p>
        </p:txBody>
      </p:sp>
      <p:sp>
        <p:nvSpPr>
          <p:cNvPr id="7" name="Google Shape;474;p65">
            <a:extLst>
              <a:ext uri="{FF2B5EF4-FFF2-40B4-BE49-F238E27FC236}">
                <a16:creationId xmlns:a16="http://schemas.microsoft.com/office/drawing/2014/main" id="{F07895E1-EE25-9607-CB1D-99D951EFFA48}"/>
              </a:ext>
            </a:extLst>
          </p:cNvPr>
          <p:cNvSpPr txBox="1"/>
          <p:nvPr/>
        </p:nvSpPr>
        <p:spPr>
          <a:xfrm>
            <a:off x="7507646" y="3226357"/>
            <a:ext cx="27775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 err="1">
                <a:solidFill>
                  <a:srgbClr val="2B3890"/>
                </a:solidFill>
                <a:effectLst/>
                <a:cs typeface="Angsana New" panose="020B0502040204020203" pitchFamily="18" charset="-34"/>
              </a:rPr>
              <a:t>Centralized</a:t>
            </a:r>
            <a:r>
              <a:rPr lang="it-IT" sz="2400" dirty="0">
                <a:solidFill>
                  <a:srgbClr val="2B3890"/>
                </a:solidFill>
                <a:effectLst/>
                <a:cs typeface="Angsana New" panose="020B0502040204020203" pitchFamily="18" charset="-34"/>
              </a:rPr>
              <a:t> Platform</a:t>
            </a:r>
            <a:endParaRPr sz="2400" dirty="0">
              <a:solidFill>
                <a:schemeClr val="tx2"/>
              </a:solidFill>
              <a:ea typeface="Lexend ExtraLight"/>
              <a:cs typeface="Angsana New" panose="020B0502040204020203" pitchFamily="18" charset="-34"/>
              <a:sym typeface="Lexend ExtraLight"/>
            </a:endParaRPr>
          </a:p>
        </p:txBody>
      </p:sp>
      <p:sp>
        <p:nvSpPr>
          <p:cNvPr id="8" name="Google Shape;475;p65">
            <a:extLst>
              <a:ext uri="{FF2B5EF4-FFF2-40B4-BE49-F238E27FC236}">
                <a16:creationId xmlns:a16="http://schemas.microsoft.com/office/drawing/2014/main" id="{81BE9C59-310E-A71F-59CF-3F2BD0A8FB38}"/>
              </a:ext>
            </a:extLst>
          </p:cNvPr>
          <p:cNvSpPr txBox="1"/>
          <p:nvPr/>
        </p:nvSpPr>
        <p:spPr>
          <a:xfrm>
            <a:off x="7725696" y="5446414"/>
            <a:ext cx="2438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2B3890"/>
                </a:solidFill>
                <a:effectLst/>
                <a:latin typeface="Arial" panose="020B0604020202020204" pitchFamily="34" charset="0"/>
              </a:rPr>
              <a:t>Attack Detection</a:t>
            </a:r>
            <a:endParaRPr sz="2400" dirty="0">
              <a:solidFill>
                <a:schemeClr val="tx2"/>
              </a:solidFill>
              <a:ea typeface="Lexend ExtraLight"/>
              <a:cs typeface="Lexend ExtraLight"/>
              <a:sym typeface="Lexend ExtraLight"/>
            </a:endParaRPr>
          </a:p>
        </p:txBody>
      </p:sp>
      <p:pic>
        <p:nvPicPr>
          <p:cNvPr id="9" name="Google Shape;476;p65">
            <a:extLst>
              <a:ext uri="{FF2B5EF4-FFF2-40B4-BE49-F238E27FC236}">
                <a16:creationId xmlns:a16="http://schemas.microsoft.com/office/drawing/2014/main" id="{B0204D02-3788-362B-AD09-40A391632F6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8405" y="2210477"/>
            <a:ext cx="1316005" cy="105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7;p65">
            <a:extLst>
              <a:ext uri="{FF2B5EF4-FFF2-40B4-BE49-F238E27FC236}">
                <a16:creationId xmlns:a16="http://schemas.microsoft.com/office/drawing/2014/main" id="{C4B32067-3F3F-D0F8-BA7D-A6C8C48D337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6102" y="4114846"/>
            <a:ext cx="696800" cy="11728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7667FD-C7D6-E104-EED7-E71608913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0903" y="1538345"/>
            <a:ext cx="5564115" cy="3908070"/>
          </a:xfrm>
        </p:spPr>
        <p:txBody>
          <a:bodyPr>
            <a:normAutofit/>
          </a:bodyPr>
          <a:lstStyle/>
          <a:p>
            <a:r>
              <a:rPr lang="en-US" sz="2400" b="1" dirty="0"/>
              <a:t>Objectives: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Operational Efficiency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Reduce Response Time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Regulatory Compliance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Corrective Actions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Anomaly Detection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7200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A1510-3B76-9A7A-4933-26C4BD81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Project’s High-Level Architecture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9DEB4A-529A-A2FA-1838-806E59D8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7</a:t>
            </a:fld>
            <a:endParaRPr lang="en-US"/>
          </a:p>
        </p:txBody>
      </p:sp>
      <p:pic>
        <p:nvPicPr>
          <p:cNvPr id="6" name="Google Shape;485;p66">
            <a:extLst>
              <a:ext uri="{FF2B5EF4-FFF2-40B4-BE49-F238E27FC236}">
                <a16:creationId xmlns:a16="http://schemas.microsoft.com/office/drawing/2014/main" id="{AA6A7233-99D9-4E58-D747-2D9F4A2999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427" y="1157510"/>
            <a:ext cx="7107145" cy="4542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15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0AB20-5DBC-59D9-4202-254DCF9D5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AD1DF6-3A71-66B2-4764-560829B5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Project’s High-Level Architecture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CCA772-D135-E5BA-5935-BD60C70F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8</a:t>
            </a:fld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DD85D8-675A-6648-9615-CE9FC086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90" y="834884"/>
            <a:ext cx="7608420" cy="51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81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33E89-6137-BA72-E7B2-65997FCAB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A126B-DB6D-A921-844C-44377356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Project’s High-Level Architecture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F54E06-F4B7-2BF0-6912-D92E03BA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9</a:t>
            </a:fld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160FBB-517B-688A-8D6F-934040269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15" y="1795731"/>
            <a:ext cx="4480485" cy="3055272"/>
          </a:xfrm>
          <a:prstGeom prst="rect">
            <a:avLst/>
          </a:prstGeom>
        </p:spPr>
      </p:pic>
      <p:pic>
        <p:nvPicPr>
          <p:cNvPr id="4" name="Picture 2" descr="How to use volumes to share data between Docker containers | by Edouard  Courty | Medium">
            <a:extLst>
              <a:ext uri="{FF2B5EF4-FFF2-40B4-BE49-F238E27FC236}">
                <a16:creationId xmlns:a16="http://schemas.microsoft.com/office/drawing/2014/main" id="{8F946FD0-B67F-1A94-E833-FBDE258D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79" y="1657945"/>
            <a:ext cx="6746874" cy="35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0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E9C54F-3A2A-2B40-8AB9-4ED0AED36089}" vid="{584B6295-BED0-B84A-808B-97213718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2568</TotalTime>
  <Words>1302</Words>
  <Application>Microsoft Office PowerPoint</Application>
  <PresentationFormat>Widescreen</PresentationFormat>
  <Paragraphs>194</Paragraphs>
  <Slides>22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Angsana New</vt:lpstr>
      <vt:lpstr>Arial</vt:lpstr>
      <vt:lpstr>Calibri</vt:lpstr>
      <vt:lpstr>Lexend</vt:lpstr>
      <vt:lpstr>Lexend ExtraLight</vt:lpstr>
      <vt:lpstr>Office Theme</vt:lpstr>
      <vt:lpstr>RAG-Powered SOC Assistant</vt:lpstr>
      <vt:lpstr>Who am I</vt:lpstr>
      <vt:lpstr>General Issues</vt:lpstr>
      <vt:lpstr>Specific Issues</vt:lpstr>
      <vt:lpstr>Project’s High-Level Architecture</vt:lpstr>
      <vt:lpstr>Project’s High-Level Architecture</vt:lpstr>
      <vt:lpstr>Project’s High-Level Architecture</vt:lpstr>
      <vt:lpstr>Project’s High-Level Architecture</vt:lpstr>
      <vt:lpstr>Project’s High-Level Architecture</vt:lpstr>
      <vt:lpstr>From Correlation to Interpretation</vt:lpstr>
      <vt:lpstr>SIEM + Vector Search</vt:lpstr>
      <vt:lpstr>Log Embeddings &amp; Vectorization</vt:lpstr>
      <vt:lpstr>Log Embeddings &amp; Vectorization</vt:lpstr>
      <vt:lpstr>Log Embeddings &amp; Vectorization</vt:lpstr>
      <vt:lpstr>Log Embeddings &amp; Vectorization</vt:lpstr>
      <vt:lpstr>Vector Search</vt:lpstr>
      <vt:lpstr>Vector Search</vt:lpstr>
      <vt:lpstr>RAG Lifecycle</vt:lpstr>
      <vt:lpstr>LLM Context Window</vt:lpstr>
      <vt:lpstr>LLM Context Window</vt:lpstr>
      <vt:lpstr>Limitations &amp; Challenges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GEANTSecDays2026_NicoloThei</dc:title>
  <dc:creator>Nicolò Thei</dc:creator>
  <cp:lastModifiedBy>Nicolò Thei</cp:lastModifiedBy>
  <cp:revision>2</cp:revision>
  <dcterms:created xsi:type="dcterms:W3CDTF">2026-02-25T10:47:58Z</dcterms:created>
  <dcterms:modified xsi:type="dcterms:W3CDTF">2026-04-02T09:42:58Z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3d8cf0-51b3-448e-9fca-7be663facb26_Enabled">
    <vt:lpwstr>true</vt:lpwstr>
  </property>
  <property fmtid="{D5CDD505-2E9C-101B-9397-08002B2CF9AE}" pid="3" name="MSIP_Label_003d8cf0-51b3-448e-9fca-7be663facb26_SetDate">
    <vt:lpwstr>2025-03-20T09:32:22Z</vt:lpwstr>
  </property>
  <property fmtid="{D5CDD505-2E9C-101B-9397-08002B2CF9AE}" pid="4" name="MSIP_Label_003d8cf0-51b3-448e-9fca-7be663facb26_Method">
    <vt:lpwstr>Standard</vt:lpwstr>
  </property>
  <property fmtid="{D5CDD505-2E9C-101B-9397-08002B2CF9AE}" pid="5" name="MSIP_Label_003d8cf0-51b3-448e-9fca-7be663facb26_Name">
    <vt:lpwstr>Confidential</vt:lpwstr>
  </property>
  <property fmtid="{D5CDD505-2E9C-101B-9397-08002B2CF9AE}" pid="6" name="MSIP_Label_003d8cf0-51b3-448e-9fca-7be663facb26_SiteId">
    <vt:lpwstr>d8cc37ca-6546-448c-8369-0f1026a3306b</vt:lpwstr>
  </property>
  <property fmtid="{D5CDD505-2E9C-101B-9397-08002B2CF9AE}" pid="7" name="MSIP_Label_003d8cf0-51b3-448e-9fca-7be663facb26_ActionId">
    <vt:lpwstr>11029505-e308-4a04-b2d7-c0924acc45f0</vt:lpwstr>
  </property>
  <property fmtid="{D5CDD505-2E9C-101B-9397-08002B2CF9AE}" pid="8" name="MSIP_Label_003d8cf0-51b3-448e-9fca-7be663facb2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Confidential</vt:lpwstr>
  </property>
</Properties>
</file>