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
  </p:notesMasterIdLst>
  <p:sldIdLst>
    <p:sldId id="256" r:id="rId2"/>
    <p:sldId id="257" r:id="rId3"/>
    <p:sldId id="266" r:id="rId4"/>
    <p:sldId id="260" r:id="rId5"/>
    <p:sldId id="267" r:id="rId6"/>
    <p:sldId id="262"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55"/>
    <p:restoredTop sz="96081"/>
  </p:normalViewPr>
  <p:slideViewPr>
    <p:cSldViewPr snapToGrid="0">
      <p:cViewPr varScale="1">
        <p:scale>
          <a:sx n="115" d="100"/>
          <a:sy n="115" d="100"/>
        </p:scale>
        <p:origin x="984"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CA0B5C-7167-2943-B310-BFB90A0E5538}" type="datetimeFigureOut">
              <a:rPr lang="en-US" smtClean="0"/>
              <a:t>4/3/26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561996-B2F4-524F-9989-3EE27CEC5DF5}" type="slidenum">
              <a:rPr lang="en-US" smtClean="0"/>
              <a:t>‹#›</a:t>
            </a:fld>
            <a:endParaRPr lang="en-US"/>
          </a:p>
        </p:txBody>
      </p:sp>
    </p:spTree>
    <p:extLst>
      <p:ext uri="{BB962C8B-B14F-4D97-AF65-F5344CB8AC3E}">
        <p14:creationId xmlns:p14="http://schemas.microsoft.com/office/powerpoint/2010/main" val="3271008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Daedalus warned Icarus not to fly too high, because the heat of the Sun would melt the beeswax that held his feathers together, nor too low, because the sea foam would soak the feathers and make them heavy and he would fall.</a:t>
            </a:r>
            <a:endParaRPr lang="en-LU" dirty="0"/>
          </a:p>
        </p:txBody>
      </p:sp>
      <p:sp>
        <p:nvSpPr>
          <p:cNvPr id="4" name="Slide Number Placeholder 3"/>
          <p:cNvSpPr>
            <a:spLocks noGrp="1"/>
          </p:cNvSpPr>
          <p:nvPr>
            <p:ph type="sldNum" sz="quarter" idx="5"/>
          </p:nvPr>
        </p:nvSpPr>
        <p:spPr/>
        <p:txBody>
          <a:bodyPr/>
          <a:lstStyle/>
          <a:p>
            <a:fld id="{50561996-B2F4-524F-9989-3EE27CEC5DF5}" type="slidenum">
              <a:rPr lang="en-US" smtClean="0"/>
              <a:t>5</a:t>
            </a:fld>
            <a:endParaRPr lang="en-US"/>
          </a:p>
        </p:txBody>
      </p:sp>
    </p:spTree>
    <p:extLst>
      <p:ext uri="{BB962C8B-B14F-4D97-AF65-F5344CB8AC3E}">
        <p14:creationId xmlns:p14="http://schemas.microsoft.com/office/powerpoint/2010/main" val="4376817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54674F0-375C-41DA-9F9D-C83A1950CE08}"/>
              </a:ext>
            </a:extLst>
          </p:cNvPr>
          <p:cNvPicPr>
            <a:picLocks noChangeAspect="1"/>
          </p:cNvPicPr>
          <p:nvPr userDrawn="1"/>
        </p:nvPicPr>
        <p:blipFill>
          <a:blip r:embed="rId2"/>
          <a:srcRect l="4" r="4"/>
          <a:stretch/>
        </p:blipFill>
        <p:spPr>
          <a:xfrm>
            <a:off x="0" y="0"/>
            <a:ext cx="12191096" cy="6858000"/>
          </a:xfrm>
          <a:prstGeom prst="rect">
            <a:avLst/>
          </a:prstGeom>
        </p:spPr>
      </p:pic>
      <p:sp>
        <p:nvSpPr>
          <p:cNvPr id="2" name="Title 1">
            <a:extLst>
              <a:ext uri="{FF2B5EF4-FFF2-40B4-BE49-F238E27FC236}">
                <a16:creationId xmlns:a16="http://schemas.microsoft.com/office/drawing/2014/main" id="{7F2BBB82-E8B3-5A63-CD3D-6F60A3482A10}"/>
              </a:ext>
            </a:extLst>
          </p:cNvPr>
          <p:cNvSpPr>
            <a:spLocks noGrp="1"/>
          </p:cNvSpPr>
          <p:nvPr>
            <p:ph type="ctrTitle"/>
          </p:nvPr>
        </p:nvSpPr>
        <p:spPr>
          <a:xfrm>
            <a:off x="455685" y="1771649"/>
            <a:ext cx="5917683" cy="1484313"/>
          </a:xfrm>
        </p:spPr>
        <p:txBody>
          <a:bodyPr anchor="t" anchorCtr="0">
            <a:normAutofit/>
          </a:bodyPr>
          <a:lstStyle>
            <a:lvl1pPr algn="l">
              <a:lnSpc>
                <a:spcPct val="100000"/>
              </a:lnSpc>
              <a:defRPr sz="4000" b="1">
                <a:solidFill>
                  <a:schemeClr val="accent1"/>
                </a:solidFill>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39595144-41DA-2A06-BF99-A886E5E5FB76}"/>
              </a:ext>
            </a:extLst>
          </p:cNvPr>
          <p:cNvSpPr>
            <a:spLocks noGrp="1"/>
          </p:cNvSpPr>
          <p:nvPr>
            <p:ph type="subTitle" idx="1" hasCustomPrompt="1"/>
          </p:nvPr>
        </p:nvSpPr>
        <p:spPr>
          <a:xfrm>
            <a:off x="455685" y="3602038"/>
            <a:ext cx="5917683" cy="577697"/>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Name and Surname</a:t>
            </a:r>
            <a:endParaRPr lang="en-US" dirty="0"/>
          </a:p>
        </p:txBody>
      </p:sp>
      <p:sp>
        <p:nvSpPr>
          <p:cNvPr id="4" name="Date Placeholder 3">
            <a:extLst>
              <a:ext uri="{FF2B5EF4-FFF2-40B4-BE49-F238E27FC236}">
                <a16:creationId xmlns:a16="http://schemas.microsoft.com/office/drawing/2014/main" id="{0EDDD8D1-C847-BD12-FD7B-96B4C3360A61}"/>
              </a:ext>
            </a:extLst>
          </p:cNvPr>
          <p:cNvSpPr>
            <a:spLocks noGrp="1"/>
          </p:cNvSpPr>
          <p:nvPr>
            <p:ph type="dt" sz="half" idx="10"/>
          </p:nvPr>
        </p:nvSpPr>
        <p:spPr>
          <a:xfrm>
            <a:off x="9244584" y="6430137"/>
            <a:ext cx="1143000" cy="365125"/>
          </a:xfrm>
        </p:spPr>
        <p:txBody>
          <a:bodyPr/>
          <a:lstStyle/>
          <a:p>
            <a:fld id="{741077F5-36F5-0846-B313-1F49792AA3D9}" type="datetime1">
              <a:rPr lang="en-GB" smtClean="0"/>
              <a:t>03/04/2026</a:t>
            </a:fld>
            <a:endParaRPr lang="en-US" dirty="0"/>
          </a:p>
        </p:txBody>
      </p:sp>
      <p:sp>
        <p:nvSpPr>
          <p:cNvPr id="5" name="Footer Placeholder 4">
            <a:extLst>
              <a:ext uri="{FF2B5EF4-FFF2-40B4-BE49-F238E27FC236}">
                <a16:creationId xmlns:a16="http://schemas.microsoft.com/office/drawing/2014/main" id="{67D4390C-B3F4-E393-B608-F3AB1F6562A6}"/>
              </a:ext>
            </a:extLst>
          </p:cNvPr>
          <p:cNvSpPr>
            <a:spLocks noGrp="1"/>
          </p:cNvSpPr>
          <p:nvPr>
            <p:ph type="ftr" sz="quarter" idx="11"/>
          </p:nvPr>
        </p:nvSpPr>
        <p:spPr>
          <a:xfrm>
            <a:off x="455685" y="6430137"/>
            <a:ext cx="8241792" cy="365125"/>
          </a:xfrm>
        </p:spPr>
        <p:txBody>
          <a:bodyPr/>
          <a:lstStyle>
            <a:lvl1pPr algn="l">
              <a:defRPr/>
            </a:lvl1pPr>
          </a:lstStyle>
          <a:p>
            <a:endParaRPr lang="en-US" dirty="0"/>
          </a:p>
        </p:txBody>
      </p:sp>
      <p:sp>
        <p:nvSpPr>
          <p:cNvPr id="6" name="Slide Number Placeholder 5">
            <a:extLst>
              <a:ext uri="{FF2B5EF4-FFF2-40B4-BE49-F238E27FC236}">
                <a16:creationId xmlns:a16="http://schemas.microsoft.com/office/drawing/2014/main" id="{D959F0B0-3975-0748-BD61-200114A3E6E1}"/>
              </a:ext>
            </a:extLst>
          </p:cNvPr>
          <p:cNvSpPr>
            <a:spLocks noGrp="1"/>
          </p:cNvSpPr>
          <p:nvPr>
            <p:ph type="sldNum" sz="quarter" idx="12"/>
          </p:nvPr>
        </p:nvSpPr>
        <p:spPr>
          <a:xfrm>
            <a:off x="10934691" y="6430136"/>
            <a:ext cx="801624" cy="365125"/>
          </a:xfrm>
        </p:spPr>
        <p:txBody>
          <a:bodyPr/>
          <a:lstStyle/>
          <a:p>
            <a:fld id="{DC3E8451-FA9E-044E-A25E-570F063E7F9B}" type="slidenum">
              <a:rPr lang="en-US" smtClean="0"/>
              <a:t>‹#›</a:t>
            </a:fld>
            <a:endParaRPr lang="en-US"/>
          </a:p>
        </p:txBody>
      </p:sp>
      <p:pic>
        <p:nvPicPr>
          <p:cNvPr id="13" name="Picture 12">
            <a:extLst>
              <a:ext uri="{FF2B5EF4-FFF2-40B4-BE49-F238E27FC236}">
                <a16:creationId xmlns:a16="http://schemas.microsoft.com/office/drawing/2014/main" id="{AB271704-F3EA-7190-FB4E-0F9FD0E8E4BA}"/>
              </a:ext>
            </a:extLst>
          </p:cNvPr>
          <p:cNvPicPr>
            <a:picLocks noChangeAspect="1"/>
          </p:cNvPicPr>
          <p:nvPr userDrawn="1"/>
        </p:nvPicPr>
        <p:blipFill>
          <a:blip r:embed="rId3"/>
          <a:stretch>
            <a:fillRect/>
          </a:stretch>
        </p:blipFill>
        <p:spPr>
          <a:xfrm>
            <a:off x="455685" y="5793362"/>
            <a:ext cx="2141211" cy="456062"/>
          </a:xfrm>
          <a:prstGeom prst="rect">
            <a:avLst/>
          </a:prstGeom>
        </p:spPr>
      </p:pic>
      <p:pic>
        <p:nvPicPr>
          <p:cNvPr id="15" name="Picture 14">
            <a:extLst>
              <a:ext uri="{FF2B5EF4-FFF2-40B4-BE49-F238E27FC236}">
                <a16:creationId xmlns:a16="http://schemas.microsoft.com/office/drawing/2014/main" id="{38F8F1E1-9E7A-6F8C-5CA8-3AAFA99469C7}"/>
              </a:ext>
            </a:extLst>
          </p:cNvPr>
          <p:cNvPicPr>
            <a:picLocks noChangeAspect="1"/>
          </p:cNvPicPr>
          <p:nvPr userDrawn="1"/>
        </p:nvPicPr>
        <p:blipFill>
          <a:blip r:embed="rId4"/>
          <a:stretch>
            <a:fillRect/>
          </a:stretch>
        </p:blipFill>
        <p:spPr>
          <a:xfrm>
            <a:off x="2695539" y="390260"/>
            <a:ext cx="902165" cy="392246"/>
          </a:xfrm>
          <a:prstGeom prst="rect">
            <a:avLst/>
          </a:prstGeom>
        </p:spPr>
      </p:pic>
      <p:pic>
        <p:nvPicPr>
          <p:cNvPr id="22" name="Picture 21">
            <a:extLst>
              <a:ext uri="{FF2B5EF4-FFF2-40B4-BE49-F238E27FC236}">
                <a16:creationId xmlns:a16="http://schemas.microsoft.com/office/drawing/2014/main" id="{7CD2C01C-EADE-B994-1246-99E2F6AC9E32}"/>
              </a:ext>
            </a:extLst>
          </p:cNvPr>
          <p:cNvPicPr>
            <a:picLocks noChangeAspect="1"/>
          </p:cNvPicPr>
          <p:nvPr userDrawn="1"/>
        </p:nvPicPr>
        <p:blipFill>
          <a:blip r:embed="rId5"/>
          <a:stretch>
            <a:fillRect/>
          </a:stretch>
        </p:blipFill>
        <p:spPr>
          <a:xfrm>
            <a:off x="455686" y="371471"/>
            <a:ext cx="843288" cy="455832"/>
          </a:xfrm>
          <a:prstGeom prst="rect">
            <a:avLst/>
          </a:prstGeom>
        </p:spPr>
      </p:pic>
      <p:pic>
        <p:nvPicPr>
          <p:cNvPr id="8" name="Picture 7">
            <a:extLst>
              <a:ext uri="{FF2B5EF4-FFF2-40B4-BE49-F238E27FC236}">
                <a16:creationId xmlns:a16="http://schemas.microsoft.com/office/drawing/2014/main" id="{AC6B1F0E-685C-6AB5-5B66-9E3CAABC5358}"/>
              </a:ext>
            </a:extLst>
          </p:cNvPr>
          <p:cNvPicPr>
            <a:picLocks noChangeAspect="1"/>
          </p:cNvPicPr>
          <p:nvPr userDrawn="1"/>
        </p:nvPicPr>
        <p:blipFill>
          <a:blip r:embed="rId6"/>
          <a:srcRect/>
          <a:stretch/>
        </p:blipFill>
        <p:spPr>
          <a:xfrm>
            <a:off x="1426170" y="370787"/>
            <a:ext cx="1150620" cy="457200"/>
          </a:xfrm>
          <a:prstGeom prst="rect">
            <a:avLst/>
          </a:prstGeom>
        </p:spPr>
      </p:pic>
    </p:spTree>
    <p:extLst>
      <p:ext uri="{BB962C8B-B14F-4D97-AF65-F5344CB8AC3E}">
        <p14:creationId xmlns:p14="http://schemas.microsoft.com/office/powerpoint/2010/main" val="3615040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27178-2588-F771-5639-9B7312CE05C2}"/>
              </a:ext>
            </a:extLst>
          </p:cNvPr>
          <p:cNvSpPr>
            <a:spLocks noGrp="1"/>
          </p:cNvSpPr>
          <p:nvPr>
            <p:ph type="title"/>
          </p:nvPr>
        </p:nvSpPr>
        <p:spPr/>
        <p:txBody>
          <a:bodyPr>
            <a:normAutofit/>
          </a:bodyPr>
          <a:lstStyle>
            <a:lvl1pPr>
              <a:defRPr sz="3000"/>
            </a:lvl1pPr>
          </a:lstStyle>
          <a:p>
            <a:r>
              <a:rPr lang="en-GB"/>
              <a:t>Click to edit Master title style</a:t>
            </a:r>
            <a:endParaRPr lang="en-US" dirty="0"/>
          </a:p>
        </p:txBody>
      </p:sp>
      <p:sp>
        <p:nvSpPr>
          <p:cNvPr id="3" name="Date Placeholder 2">
            <a:extLst>
              <a:ext uri="{FF2B5EF4-FFF2-40B4-BE49-F238E27FC236}">
                <a16:creationId xmlns:a16="http://schemas.microsoft.com/office/drawing/2014/main" id="{7990D0C1-2116-D593-7D53-FFD6B0BDCC3A}"/>
              </a:ext>
            </a:extLst>
          </p:cNvPr>
          <p:cNvSpPr>
            <a:spLocks noGrp="1"/>
          </p:cNvSpPr>
          <p:nvPr>
            <p:ph type="dt" sz="half" idx="10"/>
          </p:nvPr>
        </p:nvSpPr>
        <p:spPr/>
        <p:txBody>
          <a:bodyPr/>
          <a:lstStyle/>
          <a:p>
            <a:fld id="{42519170-D5E4-AC4F-A6C2-62CB7D205CAD}" type="datetime1">
              <a:rPr lang="en-GB" smtClean="0"/>
              <a:t>03/04/2026</a:t>
            </a:fld>
            <a:endParaRPr lang="en-US"/>
          </a:p>
        </p:txBody>
      </p:sp>
      <p:sp>
        <p:nvSpPr>
          <p:cNvPr id="4" name="Footer Placeholder 3">
            <a:extLst>
              <a:ext uri="{FF2B5EF4-FFF2-40B4-BE49-F238E27FC236}">
                <a16:creationId xmlns:a16="http://schemas.microsoft.com/office/drawing/2014/main" id="{DB2F2223-ED79-7CF6-E535-CD717AF5E8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C69E61-18C0-BB81-02D2-085A980E0E75}"/>
              </a:ext>
            </a:extLst>
          </p:cNvPr>
          <p:cNvSpPr>
            <a:spLocks noGrp="1"/>
          </p:cNvSpPr>
          <p:nvPr>
            <p:ph type="sldNum" sz="quarter" idx="12"/>
          </p:nvPr>
        </p:nvSpPr>
        <p:spPr/>
        <p:txBody>
          <a:bodyPr/>
          <a:lstStyle/>
          <a:p>
            <a:fld id="{DC3E8451-FA9E-044E-A25E-570F063E7F9B}" type="slidenum">
              <a:rPr lang="en-US" smtClean="0"/>
              <a:t>‹#›</a:t>
            </a:fld>
            <a:endParaRPr lang="en-US"/>
          </a:p>
        </p:txBody>
      </p:sp>
    </p:spTree>
    <p:extLst>
      <p:ext uri="{BB962C8B-B14F-4D97-AF65-F5344CB8AC3E}">
        <p14:creationId xmlns:p14="http://schemas.microsoft.com/office/powerpoint/2010/main" val="3106128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498B59-E10B-235F-883E-B4DEF866673A}"/>
              </a:ext>
            </a:extLst>
          </p:cNvPr>
          <p:cNvSpPr>
            <a:spLocks noGrp="1"/>
          </p:cNvSpPr>
          <p:nvPr>
            <p:ph type="dt" sz="half" idx="10"/>
          </p:nvPr>
        </p:nvSpPr>
        <p:spPr/>
        <p:txBody>
          <a:bodyPr/>
          <a:lstStyle/>
          <a:p>
            <a:fld id="{05DCA06E-23CD-D84E-99CD-16F24CFCD44D}" type="datetime1">
              <a:rPr lang="en-GB" smtClean="0"/>
              <a:t>03/04/2026</a:t>
            </a:fld>
            <a:endParaRPr lang="en-US"/>
          </a:p>
        </p:txBody>
      </p:sp>
      <p:sp>
        <p:nvSpPr>
          <p:cNvPr id="3" name="Footer Placeholder 2">
            <a:extLst>
              <a:ext uri="{FF2B5EF4-FFF2-40B4-BE49-F238E27FC236}">
                <a16:creationId xmlns:a16="http://schemas.microsoft.com/office/drawing/2014/main" id="{31FEFCBA-A1C6-B05F-FE91-ACB68087A1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97F327-4A2C-5B40-900B-8024B84B0ED3}"/>
              </a:ext>
            </a:extLst>
          </p:cNvPr>
          <p:cNvSpPr>
            <a:spLocks noGrp="1"/>
          </p:cNvSpPr>
          <p:nvPr>
            <p:ph type="sldNum" sz="quarter" idx="12"/>
          </p:nvPr>
        </p:nvSpPr>
        <p:spPr/>
        <p:txBody>
          <a:bodyPr/>
          <a:lstStyle/>
          <a:p>
            <a:fld id="{DC3E8451-FA9E-044E-A25E-570F063E7F9B}" type="slidenum">
              <a:rPr lang="en-US" smtClean="0"/>
              <a:t>‹#›</a:t>
            </a:fld>
            <a:endParaRPr lang="en-US"/>
          </a:p>
        </p:txBody>
      </p:sp>
    </p:spTree>
    <p:extLst>
      <p:ext uri="{BB962C8B-B14F-4D97-AF65-F5344CB8AC3E}">
        <p14:creationId xmlns:p14="http://schemas.microsoft.com/office/powerpoint/2010/main" val="1871967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22DE1-D0C9-84D3-8124-EC96A547926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D615788-5D34-5B22-AE1D-EA7A599AA8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DBF9751-24D2-2360-A036-AD0DEADA68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E01F938-25E6-AE7F-5ABE-EC9FF84F13AE}"/>
              </a:ext>
            </a:extLst>
          </p:cNvPr>
          <p:cNvSpPr>
            <a:spLocks noGrp="1"/>
          </p:cNvSpPr>
          <p:nvPr>
            <p:ph type="dt" sz="half" idx="10"/>
          </p:nvPr>
        </p:nvSpPr>
        <p:spPr/>
        <p:txBody>
          <a:bodyPr/>
          <a:lstStyle/>
          <a:p>
            <a:fld id="{010A56F0-F4DD-EC43-8286-E6E7A8F16AFE}" type="datetime1">
              <a:rPr lang="en-GB" smtClean="0"/>
              <a:t>03/04/2026</a:t>
            </a:fld>
            <a:endParaRPr lang="en-US"/>
          </a:p>
        </p:txBody>
      </p:sp>
      <p:sp>
        <p:nvSpPr>
          <p:cNvPr id="6" name="Footer Placeholder 5">
            <a:extLst>
              <a:ext uri="{FF2B5EF4-FFF2-40B4-BE49-F238E27FC236}">
                <a16:creationId xmlns:a16="http://schemas.microsoft.com/office/drawing/2014/main" id="{358FFBE6-A6D4-3C79-5443-291C5ADAAF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CE26CD-B929-7171-4B53-7CA972E63ECA}"/>
              </a:ext>
            </a:extLst>
          </p:cNvPr>
          <p:cNvSpPr>
            <a:spLocks noGrp="1"/>
          </p:cNvSpPr>
          <p:nvPr>
            <p:ph type="sldNum" sz="quarter" idx="12"/>
          </p:nvPr>
        </p:nvSpPr>
        <p:spPr/>
        <p:txBody>
          <a:bodyPr/>
          <a:lstStyle/>
          <a:p>
            <a:fld id="{DC3E8451-FA9E-044E-A25E-570F063E7F9B}" type="slidenum">
              <a:rPr lang="en-US" smtClean="0"/>
              <a:t>‹#›</a:t>
            </a:fld>
            <a:endParaRPr lang="en-US"/>
          </a:p>
        </p:txBody>
      </p:sp>
    </p:spTree>
    <p:extLst>
      <p:ext uri="{BB962C8B-B14F-4D97-AF65-F5344CB8AC3E}">
        <p14:creationId xmlns:p14="http://schemas.microsoft.com/office/powerpoint/2010/main" val="264798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E5B6D-0A13-A212-7FC7-A689BDC3EB7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B4D78B6-BC11-127C-5B05-1BE5B984CE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AF58E5D2-7F23-8885-C982-0613CAF34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07F0F0B-AA8D-A144-C56E-6EE9FF385A39}"/>
              </a:ext>
            </a:extLst>
          </p:cNvPr>
          <p:cNvSpPr>
            <a:spLocks noGrp="1"/>
          </p:cNvSpPr>
          <p:nvPr>
            <p:ph type="dt" sz="half" idx="10"/>
          </p:nvPr>
        </p:nvSpPr>
        <p:spPr/>
        <p:txBody>
          <a:bodyPr/>
          <a:lstStyle/>
          <a:p>
            <a:fld id="{6ECD3C4C-1B2C-1F49-B6D9-97ED0720AE6E}" type="datetime1">
              <a:rPr lang="en-GB" smtClean="0"/>
              <a:t>03/04/2026</a:t>
            </a:fld>
            <a:endParaRPr lang="en-US"/>
          </a:p>
        </p:txBody>
      </p:sp>
      <p:sp>
        <p:nvSpPr>
          <p:cNvPr id="6" name="Footer Placeholder 5">
            <a:extLst>
              <a:ext uri="{FF2B5EF4-FFF2-40B4-BE49-F238E27FC236}">
                <a16:creationId xmlns:a16="http://schemas.microsoft.com/office/drawing/2014/main" id="{FA78EB23-F7CF-F2D4-723E-8B75C1B47C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58A43C-DD1E-F85D-533D-E343B6E3F778}"/>
              </a:ext>
            </a:extLst>
          </p:cNvPr>
          <p:cNvSpPr>
            <a:spLocks noGrp="1"/>
          </p:cNvSpPr>
          <p:nvPr>
            <p:ph type="sldNum" sz="quarter" idx="12"/>
          </p:nvPr>
        </p:nvSpPr>
        <p:spPr/>
        <p:txBody>
          <a:bodyPr/>
          <a:lstStyle/>
          <a:p>
            <a:fld id="{DC3E8451-FA9E-044E-A25E-570F063E7F9B}" type="slidenum">
              <a:rPr lang="en-US" smtClean="0"/>
              <a:t>‹#›</a:t>
            </a:fld>
            <a:endParaRPr lang="en-US"/>
          </a:p>
        </p:txBody>
      </p:sp>
    </p:spTree>
    <p:extLst>
      <p:ext uri="{BB962C8B-B14F-4D97-AF65-F5344CB8AC3E}">
        <p14:creationId xmlns:p14="http://schemas.microsoft.com/office/powerpoint/2010/main" val="1012365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D60FC-605D-7301-28AC-F98B6255DF9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CB110AE-73A2-C651-F48D-29638A21DD3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51D7BBD-3D29-EE90-EEF1-E528560566B7}"/>
              </a:ext>
            </a:extLst>
          </p:cNvPr>
          <p:cNvSpPr>
            <a:spLocks noGrp="1"/>
          </p:cNvSpPr>
          <p:nvPr>
            <p:ph type="dt" sz="half" idx="10"/>
          </p:nvPr>
        </p:nvSpPr>
        <p:spPr/>
        <p:txBody>
          <a:bodyPr/>
          <a:lstStyle/>
          <a:p>
            <a:fld id="{F3860C89-A948-F94E-8475-B87A5A0AD3CC}" type="datetime1">
              <a:rPr lang="en-GB" smtClean="0"/>
              <a:t>03/04/2026</a:t>
            </a:fld>
            <a:endParaRPr lang="en-US"/>
          </a:p>
        </p:txBody>
      </p:sp>
      <p:sp>
        <p:nvSpPr>
          <p:cNvPr id="5" name="Footer Placeholder 4">
            <a:extLst>
              <a:ext uri="{FF2B5EF4-FFF2-40B4-BE49-F238E27FC236}">
                <a16:creationId xmlns:a16="http://schemas.microsoft.com/office/drawing/2014/main" id="{4483AD99-9AC8-8FEC-68A5-831D2B867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FB319-A848-923D-AD23-03F07F472A56}"/>
              </a:ext>
            </a:extLst>
          </p:cNvPr>
          <p:cNvSpPr>
            <a:spLocks noGrp="1"/>
          </p:cNvSpPr>
          <p:nvPr>
            <p:ph type="sldNum" sz="quarter" idx="12"/>
          </p:nvPr>
        </p:nvSpPr>
        <p:spPr/>
        <p:txBody>
          <a:bodyPr/>
          <a:lstStyle/>
          <a:p>
            <a:fld id="{DC3E8451-FA9E-044E-A25E-570F063E7F9B}" type="slidenum">
              <a:rPr lang="en-US" smtClean="0"/>
              <a:t>‹#›</a:t>
            </a:fld>
            <a:endParaRPr lang="en-US"/>
          </a:p>
        </p:txBody>
      </p:sp>
    </p:spTree>
    <p:extLst>
      <p:ext uri="{BB962C8B-B14F-4D97-AF65-F5344CB8AC3E}">
        <p14:creationId xmlns:p14="http://schemas.microsoft.com/office/powerpoint/2010/main" val="3323953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7BD763-BD56-D3B7-FA42-FA551B793D3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6195F60-C802-40B1-A6CB-DA902C418E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FE95638-6EEA-4BAC-09B4-808F43DCE0C5}"/>
              </a:ext>
            </a:extLst>
          </p:cNvPr>
          <p:cNvSpPr>
            <a:spLocks noGrp="1"/>
          </p:cNvSpPr>
          <p:nvPr>
            <p:ph type="dt" sz="half" idx="10"/>
          </p:nvPr>
        </p:nvSpPr>
        <p:spPr/>
        <p:txBody>
          <a:bodyPr/>
          <a:lstStyle/>
          <a:p>
            <a:fld id="{2FA6CFFF-ED85-C84D-8493-47D862AD0DDC}" type="datetime1">
              <a:rPr lang="en-GB" smtClean="0"/>
              <a:t>03/04/2026</a:t>
            </a:fld>
            <a:endParaRPr lang="en-US"/>
          </a:p>
        </p:txBody>
      </p:sp>
      <p:sp>
        <p:nvSpPr>
          <p:cNvPr id="5" name="Footer Placeholder 4">
            <a:extLst>
              <a:ext uri="{FF2B5EF4-FFF2-40B4-BE49-F238E27FC236}">
                <a16:creationId xmlns:a16="http://schemas.microsoft.com/office/drawing/2014/main" id="{07062C58-B4B2-8DCF-CE33-435CDFECBA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0B7D8-1949-56AA-4D7D-1398939C97E4}"/>
              </a:ext>
            </a:extLst>
          </p:cNvPr>
          <p:cNvSpPr>
            <a:spLocks noGrp="1"/>
          </p:cNvSpPr>
          <p:nvPr>
            <p:ph type="sldNum" sz="quarter" idx="12"/>
          </p:nvPr>
        </p:nvSpPr>
        <p:spPr/>
        <p:txBody>
          <a:bodyPr/>
          <a:lstStyle/>
          <a:p>
            <a:fld id="{DC3E8451-FA9E-044E-A25E-570F063E7F9B}" type="slidenum">
              <a:rPr lang="en-US" smtClean="0"/>
              <a:t>‹#›</a:t>
            </a:fld>
            <a:endParaRPr lang="en-US"/>
          </a:p>
        </p:txBody>
      </p:sp>
    </p:spTree>
    <p:extLst>
      <p:ext uri="{BB962C8B-B14F-4D97-AF65-F5344CB8AC3E}">
        <p14:creationId xmlns:p14="http://schemas.microsoft.com/office/powerpoint/2010/main" val="367190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amp; Picture Bas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CC9FE72-AE3C-05E9-223B-3766BC9C1B5F}"/>
              </a:ext>
            </a:extLst>
          </p:cNvPr>
          <p:cNvPicPr>
            <a:picLocks noChangeAspect="1"/>
          </p:cNvPicPr>
          <p:nvPr userDrawn="1"/>
        </p:nvPicPr>
        <p:blipFill>
          <a:blip r:embed="rId2"/>
          <a:srcRect/>
          <a:stretch/>
        </p:blipFill>
        <p:spPr>
          <a:xfrm>
            <a:off x="13" y="6394449"/>
            <a:ext cx="12191973" cy="463549"/>
          </a:xfrm>
          <a:prstGeom prst="rect">
            <a:avLst/>
          </a:prstGeom>
        </p:spPr>
      </p:pic>
      <p:sp>
        <p:nvSpPr>
          <p:cNvPr id="2" name="Title 1">
            <a:extLst>
              <a:ext uri="{FF2B5EF4-FFF2-40B4-BE49-F238E27FC236}">
                <a16:creationId xmlns:a16="http://schemas.microsoft.com/office/drawing/2014/main" id="{2646E95F-384F-473E-4936-D7B21D4D8106}"/>
              </a:ext>
            </a:extLst>
          </p:cNvPr>
          <p:cNvSpPr>
            <a:spLocks noGrp="1"/>
          </p:cNvSpPr>
          <p:nvPr>
            <p:ph type="title"/>
          </p:nvPr>
        </p:nvSpPr>
        <p:spPr>
          <a:xfrm>
            <a:off x="455685" y="182881"/>
            <a:ext cx="7298427" cy="594359"/>
          </a:xfrm>
        </p:spPr>
        <p:txBody>
          <a:bodyPr>
            <a:normAutofit/>
          </a:bodyPr>
          <a:lstStyle>
            <a:lvl1pPr>
              <a:lnSpc>
                <a:spcPct val="100000"/>
              </a:lnSpc>
              <a:defRPr sz="3000" b="1">
                <a:solidFill>
                  <a:schemeClr val="tx2"/>
                </a:solidFill>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5689981D-B1E5-9FCB-7E97-12AF04355A7D}"/>
              </a:ext>
            </a:extLst>
          </p:cNvPr>
          <p:cNvSpPr>
            <a:spLocks noGrp="1"/>
          </p:cNvSpPr>
          <p:nvPr>
            <p:ph idx="1"/>
          </p:nvPr>
        </p:nvSpPr>
        <p:spPr>
          <a:xfrm>
            <a:off x="455685" y="1444752"/>
            <a:ext cx="5640315" cy="4732211"/>
          </a:xfrm>
        </p:spPr>
        <p:txBody>
          <a:bodyPr/>
          <a:lstStyle>
            <a:lvl1pPr marL="0" indent="0">
              <a:lnSpc>
                <a:spcPct val="100000"/>
              </a:lnSpc>
              <a:spcBef>
                <a:spcPts val="1600"/>
              </a:spcBef>
              <a:buClr>
                <a:schemeClr val="accent1"/>
              </a:buClr>
              <a:buNone/>
              <a:defRPr>
                <a:solidFill>
                  <a:schemeClr val="tx2"/>
                </a:solidFill>
              </a:defRPr>
            </a:lvl1pPr>
            <a:lvl2pPr marL="361950" indent="-180975">
              <a:lnSpc>
                <a:spcPct val="100000"/>
              </a:lnSpc>
              <a:buClr>
                <a:schemeClr val="accent1"/>
              </a:buClr>
              <a:tabLst/>
              <a:defRPr sz="2400">
                <a:solidFill>
                  <a:schemeClr val="tx2"/>
                </a:solidFill>
              </a:defRPr>
            </a:lvl2pPr>
            <a:lvl3pPr marL="542925" indent="-180975">
              <a:lnSpc>
                <a:spcPct val="100000"/>
              </a:lnSpc>
              <a:buClr>
                <a:schemeClr val="accent1"/>
              </a:buClr>
              <a:tabLst/>
              <a:defRPr sz="2400">
                <a:solidFill>
                  <a:schemeClr val="tx2"/>
                </a:solidFill>
              </a:defRPr>
            </a:lvl3pPr>
            <a:lvl4pPr marL="758825" indent="-192088">
              <a:lnSpc>
                <a:spcPct val="100000"/>
              </a:lnSpc>
              <a:buClr>
                <a:schemeClr val="accent1"/>
              </a:buClr>
              <a:tabLst/>
              <a:defRPr sz="2400">
                <a:solidFill>
                  <a:schemeClr val="tx2"/>
                </a:solidFill>
              </a:defRPr>
            </a:lvl4pPr>
            <a:lvl5pPr marL="985838" indent="-227013">
              <a:lnSpc>
                <a:spcPct val="100000"/>
              </a:lnSpc>
              <a:buClr>
                <a:schemeClr val="accent1"/>
              </a:buClr>
              <a:tabLst/>
              <a:defRPr sz="24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88721F4B-860A-610E-B397-6AAD219DCDCE}"/>
              </a:ext>
            </a:extLst>
          </p:cNvPr>
          <p:cNvSpPr>
            <a:spLocks noGrp="1"/>
          </p:cNvSpPr>
          <p:nvPr>
            <p:ph type="dt" sz="half" idx="10"/>
          </p:nvPr>
        </p:nvSpPr>
        <p:spPr>
          <a:xfrm>
            <a:off x="9165345" y="6447154"/>
            <a:ext cx="1224525" cy="365125"/>
          </a:xfrm>
        </p:spPr>
        <p:txBody>
          <a:bodyPr/>
          <a:lstStyle/>
          <a:p>
            <a:fld id="{755AA632-7320-214D-9497-50791D4F90F7}" type="datetime1">
              <a:rPr lang="en-GB" smtClean="0"/>
              <a:t>03/04/2026</a:t>
            </a:fld>
            <a:endParaRPr lang="en-US"/>
          </a:p>
        </p:txBody>
      </p:sp>
      <p:sp>
        <p:nvSpPr>
          <p:cNvPr id="5" name="Footer Placeholder 4">
            <a:extLst>
              <a:ext uri="{FF2B5EF4-FFF2-40B4-BE49-F238E27FC236}">
                <a16:creationId xmlns:a16="http://schemas.microsoft.com/office/drawing/2014/main" id="{9384614A-FC5E-A17C-2B3E-1C38A82815AF}"/>
              </a:ext>
            </a:extLst>
          </p:cNvPr>
          <p:cNvSpPr>
            <a:spLocks noGrp="1"/>
          </p:cNvSpPr>
          <p:nvPr>
            <p:ph type="ftr" sz="quarter" idx="11"/>
          </p:nvPr>
        </p:nvSpPr>
        <p:spPr>
          <a:xfrm>
            <a:off x="455685" y="6447155"/>
            <a:ext cx="8241030" cy="365125"/>
          </a:xfrm>
        </p:spPr>
        <p:txBody>
          <a:bodyPr/>
          <a:lstStyle>
            <a:lvl1pPr algn="l">
              <a:defRPr/>
            </a:lvl1pPr>
          </a:lstStyle>
          <a:p>
            <a:endParaRPr lang="en-US" dirty="0"/>
          </a:p>
        </p:txBody>
      </p:sp>
      <p:sp>
        <p:nvSpPr>
          <p:cNvPr id="6" name="Slide Number Placeholder 5">
            <a:extLst>
              <a:ext uri="{FF2B5EF4-FFF2-40B4-BE49-F238E27FC236}">
                <a16:creationId xmlns:a16="http://schemas.microsoft.com/office/drawing/2014/main" id="{E096600D-1C2B-885C-C6A2-71C1ABCD3CC2}"/>
              </a:ext>
            </a:extLst>
          </p:cNvPr>
          <p:cNvSpPr>
            <a:spLocks noGrp="1"/>
          </p:cNvSpPr>
          <p:nvPr>
            <p:ph type="sldNum" sz="quarter" idx="12"/>
          </p:nvPr>
        </p:nvSpPr>
        <p:spPr>
          <a:xfrm>
            <a:off x="10858500" y="6447155"/>
            <a:ext cx="877814" cy="365125"/>
          </a:xfrm>
        </p:spPr>
        <p:txBody>
          <a:bodyPr/>
          <a:lstStyle/>
          <a:p>
            <a:fld id="{DC3E8451-FA9E-044E-A25E-570F063E7F9B}" type="slidenum">
              <a:rPr lang="en-US" smtClean="0"/>
              <a:t>‹#›</a:t>
            </a:fld>
            <a:endParaRPr lang="en-US"/>
          </a:p>
        </p:txBody>
      </p:sp>
      <p:sp>
        <p:nvSpPr>
          <p:cNvPr id="10" name="Picture Placeholder 9">
            <a:extLst>
              <a:ext uri="{FF2B5EF4-FFF2-40B4-BE49-F238E27FC236}">
                <a16:creationId xmlns:a16="http://schemas.microsoft.com/office/drawing/2014/main" id="{BC5D6AB0-2FC8-7029-824E-0AA61EBC6E83}"/>
              </a:ext>
            </a:extLst>
          </p:cNvPr>
          <p:cNvSpPr>
            <a:spLocks noGrp="1"/>
          </p:cNvSpPr>
          <p:nvPr>
            <p:ph type="pic" sz="quarter" idx="13" hasCustomPrompt="1"/>
          </p:nvPr>
        </p:nvSpPr>
        <p:spPr>
          <a:xfrm>
            <a:off x="6400800" y="1444625"/>
            <a:ext cx="5454650" cy="4732338"/>
          </a:xfrm>
          <a:solidFill>
            <a:schemeClr val="accent1"/>
          </a:solidFill>
        </p:spPr>
        <p:txBody>
          <a:bodyPr anchor="t" anchorCtr="1">
            <a:normAutofit/>
          </a:bodyPr>
          <a:lstStyle>
            <a:lvl1pPr algn="ctr">
              <a:defRPr sz="1400">
                <a:solidFill>
                  <a:schemeClr val="bg1"/>
                </a:solidFill>
              </a:defRPr>
            </a:lvl1pPr>
          </a:lstStyle>
          <a:p>
            <a:r>
              <a:rPr lang="en-US" dirty="0"/>
              <a:t>Insert Image here</a:t>
            </a:r>
          </a:p>
        </p:txBody>
      </p:sp>
    </p:spTree>
    <p:extLst>
      <p:ext uri="{BB962C8B-B14F-4D97-AF65-F5344CB8AC3E}">
        <p14:creationId xmlns:p14="http://schemas.microsoft.com/office/powerpoint/2010/main" val="726627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amp; Picture Advanced">
    <p:spTree>
      <p:nvGrpSpPr>
        <p:cNvPr id="1" name=""/>
        <p:cNvGrpSpPr/>
        <p:nvPr/>
      </p:nvGrpSpPr>
      <p:grpSpPr>
        <a:xfrm>
          <a:off x="0" y="0"/>
          <a:ext cx="0" cy="0"/>
          <a:chOff x="0" y="0"/>
          <a:chExt cx="0" cy="0"/>
        </a:xfrm>
      </p:grpSpPr>
      <p:pic>
        <p:nvPicPr>
          <p:cNvPr id="11" name="Picture 10" descr="A green rectangles on a white background&#10;&#10;Description automatically generated">
            <a:extLst>
              <a:ext uri="{FF2B5EF4-FFF2-40B4-BE49-F238E27FC236}">
                <a16:creationId xmlns:a16="http://schemas.microsoft.com/office/drawing/2014/main" id="{C20411F2-B463-65EA-90B7-A6A1231A159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BCC9FE72-AE3C-05E9-223B-3766BC9C1B5F}"/>
              </a:ext>
            </a:extLst>
          </p:cNvPr>
          <p:cNvPicPr>
            <a:picLocks noChangeAspect="1"/>
          </p:cNvPicPr>
          <p:nvPr userDrawn="1"/>
        </p:nvPicPr>
        <p:blipFill>
          <a:blip r:embed="rId3"/>
          <a:srcRect/>
          <a:stretch/>
        </p:blipFill>
        <p:spPr>
          <a:xfrm>
            <a:off x="13" y="6394449"/>
            <a:ext cx="12191973" cy="463549"/>
          </a:xfrm>
          <a:prstGeom prst="rect">
            <a:avLst/>
          </a:prstGeom>
        </p:spPr>
      </p:pic>
      <p:sp>
        <p:nvSpPr>
          <p:cNvPr id="2" name="Title 1">
            <a:extLst>
              <a:ext uri="{FF2B5EF4-FFF2-40B4-BE49-F238E27FC236}">
                <a16:creationId xmlns:a16="http://schemas.microsoft.com/office/drawing/2014/main" id="{2646E95F-384F-473E-4936-D7B21D4D8106}"/>
              </a:ext>
            </a:extLst>
          </p:cNvPr>
          <p:cNvSpPr>
            <a:spLocks noGrp="1"/>
          </p:cNvSpPr>
          <p:nvPr>
            <p:ph type="title"/>
          </p:nvPr>
        </p:nvSpPr>
        <p:spPr>
          <a:xfrm>
            <a:off x="455685" y="182881"/>
            <a:ext cx="7298427" cy="594359"/>
          </a:xfrm>
        </p:spPr>
        <p:txBody>
          <a:bodyPr>
            <a:normAutofit/>
          </a:bodyPr>
          <a:lstStyle>
            <a:lvl1pPr>
              <a:lnSpc>
                <a:spcPct val="100000"/>
              </a:lnSpc>
              <a:defRPr sz="3000" b="1">
                <a:solidFill>
                  <a:schemeClr val="tx2"/>
                </a:solidFill>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5689981D-B1E5-9FCB-7E97-12AF04355A7D}"/>
              </a:ext>
            </a:extLst>
          </p:cNvPr>
          <p:cNvSpPr>
            <a:spLocks noGrp="1"/>
          </p:cNvSpPr>
          <p:nvPr>
            <p:ph idx="1"/>
          </p:nvPr>
        </p:nvSpPr>
        <p:spPr>
          <a:xfrm>
            <a:off x="455685" y="1444752"/>
            <a:ext cx="5640315" cy="4732211"/>
          </a:xfrm>
        </p:spPr>
        <p:txBody>
          <a:bodyPr/>
          <a:lstStyle>
            <a:lvl1pPr marL="0" indent="0">
              <a:lnSpc>
                <a:spcPct val="100000"/>
              </a:lnSpc>
              <a:spcBef>
                <a:spcPts val="1600"/>
              </a:spcBef>
              <a:buClr>
                <a:schemeClr val="accent1"/>
              </a:buClr>
              <a:buNone/>
              <a:defRPr>
                <a:solidFill>
                  <a:schemeClr val="tx2"/>
                </a:solidFill>
              </a:defRPr>
            </a:lvl1pPr>
            <a:lvl2pPr marL="361950" indent="-180975">
              <a:lnSpc>
                <a:spcPct val="100000"/>
              </a:lnSpc>
              <a:buClr>
                <a:schemeClr val="accent1"/>
              </a:buClr>
              <a:tabLst/>
              <a:defRPr sz="2400">
                <a:solidFill>
                  <a:schemeClr val="tx2"/>
                </a:solidFill>
              </a:defRPr>
            </a:lvl2pPr>
            <a:lvl3pPr marL="542925" indent="-180975">
              <a:lnSpc>
                <a:spcPct val="100000"/>
              </a:lnSpc>
              <a:buClr>
                <a:schemeClr val="accent1"/>
              </a:buClr>
              <a:tabLst/>
              <a:defRPr sz="2400">
                <a:solidFill>
                  <a:schemeClr val="tx2"/>
                </a:solidFill>
              </a:defRPr>
            </a:lvl3pPr>
            <a:lvl4pPr marL="758825" indent="-192088">
              <a:lnSpc>
                <a:spcPct val="100000"/>
              </a:lnSpc>
              <a:buClr>
                <a:schemeClr val="accent1"/>
              </a:buClr>
              <a:tabLst/>
              <a:defRPr sz="2400">
                <a:solidFill>
                  <a:schemeClr val="tx2"/>
                </a:solidFill>
              </a:defRPr>
            </a:lvl4pPr>
            <a:lvl5pPr marL="985838" indent="-227013">
              <a:lnSpc>
                <a:spcPct val="100000"/>
              </a:lnSpc>
              <a:buClr>
                <a:schemeClr val="accent1"/>
              </a:buClr>
              <a:tabLst/>
              <a:defRPr sz="24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88721F4B-860A-610E-B397-6AAD219DCDCE}"/>
              </a:ext>
            </a:extLst>
          </p:cNvPr>
          <p:cNvSpPr>
            <a:spLocks noGrp="1"/>
          </p:cNvSpPr>
          <p:nvPr>
            <p:ph type="dt" sz="half" idx="10"/>
          </p:nvPr>
        </p:nvSpPr>
        <p:spPr>
          <a:xfrm>
            <a:off x="9165345" y="6447154"/>
            <a:ext cx="1224525" cy="365125"/>
          </a:xfrm>
        </p:spPr>
        <p:txBody>
          <a:bodyPr/>
          <a:lstStyle/>
          <a:p>
            <a:fld id="{99351DBD-9F5B-3A4B-B84D-4B3DBF7B8688}" type="datetime1">
              <a:rPr lang="en-GB" smtClean="0"/>
              <a:t>03/04/2026</a:t>
            </a:fld>
            <a:endParaRPr lang="en-US"/>
          </a:p>
        </p:txBody>
      </p:sp>
      <p:sp>
        <p:nvSpPr>
          <p:cNvPr id="5" name="Footer Placeholder 4">
            <a:extLst>
              <a:ext uri="{FF2B5EF4-FFF2-40B4-BE49-F238E27FC236}">
                <a16:creationId xmlns:a16="http://schemas.microsoft.com/office/drawing/2014/main" id="{9384614A-FC5E-A17C-2B3E-1C38A82815AF}"/>
              </a:ext>
            </a:extLst>
          </p:cNvPr>
          <p:cNvSpPr>
            <a:spLocks noGrp="1"/>
          </p:cNvSpPr>
          <p:nvPr>
            <p:ph type="ftr" sz="quarter" idx="11"/>
          </p:nvPr>
        </p:nvSpPr>
        <p:spPr>
          <a:xfrm>
            <a:off x="455685" y="6447155"/>
            <a:ext cx="8241030" cy="365125"/>
          </a:xfrm>
        </p:spPr>
        <p:txBody>
          <a:bodyPr/>
          <a:lstStyle>
            <a:lvl1pPr algn="l">
              <a:defRPr/>
            </a:lvl1pPr>
          </a:lstStyle>
          <a:p>
            <a:endParaRPr lang="en-US" dirty="0"/>
          </a:p>
        </p:txBody>
      </p:sp>
      <p:sp>
        <p:nvSpPr>
          <p:cNvPr id="6" name="Slide Number Placeholder 5">
            <a:extLst>
              <a:ext uri="{FF2B5EF4-FFF2-40B4-BE49-F238E27FC236}">
                <a16:creationId xmlns:a16="http://schemas.microsoft.com/office/drawing/2014/main" id="{E096600D-1C2B-885C-C6A2-71C1ABCD3CC2}"/>
              </a:ext>
            </a:extLst>
          </p:cNvPr>
          <p:cNvSpPr>
            <a:spLocks noGrp="1"/>
          </p:cNvSpPr>
          <p:nvPr>
            <p:ph type="sldNum" sz="quarter" idx="12"/>
          </p:nvPr>
        </p:nvSpPr>
        <p:spPr>
          <a:xfrm>
            <a:off x="10858500" y="6447155"/>
            <a:ext cx="877814" cy="365125"/>
          </a:xfrm>
        </p:spPr>
        <p:txBody>
          <a:bodyPr/>
          <a:lstStyle/>
          <a:p>
            <a:fld id="{DC3E8451-FA9E-044E-A25E-570F063E7F9B}" type="slidenum">
              <a:rPr lang="en-US" smtClean="0"/>
              <a:t>‹#›</a:t>
            </a:fld>
            <a:endParaRPr lang="en-US"/>
          </a:p>
        </p:txBody>
      </p:sp>
    </p:spTree>
    <p:extLst>
      <p:ext uri="{BB962C8B-B14F-4D97-AF65-F5344CB8AC3E}">
        <p14:creationId xmlns:p14="http://schemas.microsoft.com/office/powerpoint/2010/main" val="397123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2 Pictures">
    <p:spTree>
      <p:nvGrpSpPr>
        <p:cNvPr id="1" name=""/>
        <p:cNvGrpSpPr/>
        <p:nvPr/>
      </p:nvGrpSpPr>
      <p:grpSpPr>
        <a:xfrm>
          <a:off x="0" y="0"/>
          <a:ext cx="0" cy="0"/>
          <a:chOff x="0" y="0"/>
          <a:chExt cx="0" cy="0"/>
        </a:xfrm>
      </p:grpSpPr>
      <p:pic>
        <p:nvPicPr>
          <p:cNvPr id="11" name="Picture 10" descr="A green rectangles on a white background&#10;&#10;Description automatically generated">
            <a:extLst>
              <a:ext uri="{FF2B5EF4-FFF2-40B4-BE49-F238E27FC236}">
                <a16:creationId xmlns:a16="http://schemas.microsoft.com/office/drawing/2014/main" id="{C20411F2-B463-65EA-90B7-A6A1231A1596}"/>
              </a:ext>
            </a:extLst>
          </p:cNvPr>
          <p:cNvPicPr>
            <a:picLocks noChangeAspect="1"/>
          </p:cNvPicPr>
          <p:nvPr userDrawn="1"/>
        </p:nvPicPr>
        <p:blipFill rotWithShape="1">
          <a:blip r:embed="rId2"/>
          <a:srcRect l="60825" t="9200" b="9931"/>
          <a:stretch/>
        </p:blipFill>
        <p:spPr>
          <a:xfrm>
            <a:off x="0" y="848421"/>
            <a:ext cx="4776216" cy="5546027"/>
          </a:xfrm>
          <a:prstGeom prst="rect">
            <a:avLst/>
          </a:prstGeom>
        </p:spPr>
      </p:pic>
      <p:pic>
        <p:nvPicPr>
          <p:cNvPr id="9" name="Picture 8">
            <a:extLst>
              <a:ext uri="{FF2B5EF4-FFF2-40B4-BE49-F238E27FC236}">
                <a16:creationId xmlns:a16="http://schemas.microsoft.com/office/drawing/2014/main" id="{BCC9FE72-AE3C-05E9-223B-3766BC9C1B5F}"/>
              </a:ext>
            </a:extLst>
          </p:cNvPr>
          <p:cNvPicPr>
            <a:picLocks noChangeAspect="1"/>
          </p:cNvPicPr>
          <p:nvPr userDrawn="1"/>
        </p:nvPicPr>
        <p:blipFill>
          <a:blip r:embed="rId3"/>
          <a:srcRect/>
          <a:stretch/>
        </p:blipFill>
        <p:spPr>
          <a:xfrm>
            <a:off x="13" y="6394449"/>
            <a:ext cx="12191973" cy="463549"/>
          </a:xfrm>
          <a:prstGeom prst="rect">
            <a:avLst/>
          </a:prstGeom>
        </p:spPr>
      </p:pic>
      <p:sp>
        <p:nvSpPr>
          <p:cNvPr id="2" name="Title 1">
            <a:extLst>
              <a:ext uri="{FF2B5EF4-FFF2-40B4-BE49-F238E27FC236}">
                <a16:creationId xmlns:a16="http://schemas.microsoft.com/office/drawing/2014/main" id="{2646E95F-384F-473E-4936-D7B21D4D8106}"/>
              </a:ext>
            </a:extLst>
          </p:cNvPr>
          <p:cNvSpPr>
            <a:spLocks noGrp="1"/>
          </p:cNvSpPr>
          <p:nvPr>
            <p:ph type="title"/>
          </p:nvPr>
        </p:nvSpPr>
        <p:spPr>
          <a:xfrm>
            <a:off x="455685" y="182881"/>
            <a:ext cx="7298427" cy="594359"/>
          </a:xfrm>
        </p:spPr>
        <p:txBody>
          <a:bodyPr>
            <a:normAutofit/>
          </a:bodyPr>
          <a:lstStyle>
            <a:lvl1pPr>
              <a:lnSpc>
                <a:spcPct val="100000"/>
              </a:lnSpc>
              <a:defRPr sz="3000" b="1">
                <a:solidFill>
                  <a:schemeClr val="tx2"/>
                </a:solidFill>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5689981D-B1E5-9FCB-7E97-12AF04355A7D}"/>
              </a:ext>
            </a:extLst>
          </p:cNvPr>
          <p:cNvSpPr>
            <a:spLocks noGrp="1"/>
          </p:cNvSpPr>
          <p:nvPr>
            <p:ph idx="1"/>
          </p:nvPr>
        </p:nvSpPr>
        <p:spPr>
          <a:xfrm>
            <a:off x="6096000" y="1444752"/>
            <a:ext cx="5640315" cy="4654295"/>
          </a:xfrm>
        </p:spPr>
        <p:txBody>
          <a:bodyPr/>
          <a:lstStyle>
            <a:lvl1pPr marL="0" indent="0">
              <a:lnSpc>
                <a:spcPct val="100000"/>
              </a:lnSpc>
              <a:spcBef>
                <a:spcPts val="1600"/>
              </a:spcBef>
              <a:buClr>
                <a:schemeClr val="accent1"/>
              </a:buClr>
              <a:buNone/>
              <a:defRPr>
                <a:solidFill>
                  <a:schemeClr val="tx2"/>
                </a:solidFill>
              </a:defRPr>
            </a:lvl1pPr>
            <a:lvl2pPr marL="361950" indent="-180975">
              <a:lnSpc>
                <a:spcPct val="100000"/>
              </a:lnSpc>
              <a:buClr>
                <a:schemeClr val="accent1"/>
              </a:buClr>
              <a:tabLst/>
              <a:defRPr sz="2400">
                <a:solidFill>
                  <a:schemeClr val="tx2"/>
                </a:solidFill>
              </a:defRPr>
            </a:lvl2pPr>
            <a:lvl3pPr marL="542925" indent="-180975">
              <a:lnSpc>
                <a:spcPct val="100000"/>
              </a:lnSpc>
              <a:buClr>
                <a:schemeClr val="accent1"/>
              </a:buClr>
              <a:tabLst/>
              <a:defRPr sz="2400">
                <a:solidFill>
                  <a:schemeClr val="tx2"/>
                </a:solidFill>
              </a:defRPr>
            </a:lvl3pPr>
            <a:lvl4pPr marL="758825" indent="-192088">
              <a:lnSpc>
                <a:spcPct val="100000"/>
              </a:lnSpc>
              <a:buClr>
                <a:schemeClr val="accent1"/>
              </a:buClr>
              <a:tabLst/>
              <a:defRPr sz="2400">
                <a:solidFill>
                  <a:schemeClr val="tx2"/>
                </a:solidFill>
              </a:defRPr>
            </a:lvl4pPr>
            <a:lvl5pPr marL="985838" indent="-227013">
              <a:lnSpc>
                <a:spcPct val="100000"/>
              </a:lnSpc>
              <a:buClr>
                <a:schemeClr val="accent1"/>
              </a:buClr>
              <a:tabLst/>
              <a:defRPr sz="24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88721F4B-860A-610E-B397-6AAD219DCDCE}"/>
              </a:ext>
            </a:extLst>
          </p:cNvPr>
          <p:cNvSpPr>
            <a:spLocks noGrp="1"/>
          </p:cNvSpPr>
          <p:nvPr>
            <p:ph type="dt" sz="half" idx="10"/>
          </p:nvPr>
        </p:nvSpPr>
        <p:spPr>
          <a:xfrm>
            <a:off x="9165345" y="6447154"/>
            <a:ext cx="1224525" cy="365125"/>
          </a:xfrm>
        </p:spPr>
        <p:txBody>
          <a:bodyPr/>
          <a:lstStyle/>
          <a:p>
            <a:fld id="{DB4D5191-C3A4-A844-817F-CF539AB8EA5F}" type="datetime1">
              <a:rPr lang="en-GB" smtClean="0"/>
              <a:t>03/04/2026</a:t>
            </a:fld>
            <a:endParaRPr lang="en-US"/>
          </a:p>
        </p:txBody>
      </p:sp>
      <p:sp>
        <p:nvSpPr>
          <p:cNvPr id="5" name="Footer Placeholder 4">
            <a:extLst>
              <a:ext uri="{FF2B5EF4-FFF2-40B4-BE49-F238E27FC236}">
                <a16:creationId xmlns:a16="http://schemas.microsoft.com/office/drawing/2014/main" id="{9384614A-FC5E-A17C-2B3E-1C38A82815AF}"/>
              </a:ext>
            </a:extLst>
          </p:cNvPr>
          <p:cNvSpPr>
            <a:spLocks noGrp="1"/>
          </p:cNvSpPr>
          <p:nvPr>
            <p:ph type="ftr" sz="quarter" idx="11"/>
          </p:nvPr>
        </p:nvSpPr>
        <p:spPr>
          <a:xfrm>
            <a:off x="455685" y="6447155"/>
            <a:ext cx="8241030" cy="365125"/>
          </a:xfrm>
        </p:spPr>
        <p:txBody>
          <a:bodyPr/>
          <a:lstStyle>
            <a:lvl1pPr algn="l">
              <a:defRPr/>
            </a:lvl1pPr>
          </a:lstStyle>
          <a:p>
            <a:endParaRPr lang="en-US" dirty="0"/>
          </a:p>
        </p:txBody>
      </p:sp>
      <p:sp>
        <p:nvSpPr>
          <p:cNvPr id="6" name="Slide Number Placeholder 5">
            <a:extLst>
              <a:ext uri="{FF2B5EF4-FFF2-40B4-BE49-F238E27FC236}">
                <a16:creationId xmlns:a16="http://schemas.microsoft.com/office/drawing/2014/main" id="{E096600D-1C2B-885C-C6A2-71C1ABCD3CC2}"/>
              </a:ext>
            </a:extLst>
          </p:cNvPr>
          <p:cNvSpPr>
            <a:spLocks noGrp="1"/>
          </p:cNvSpPr>
          <p:nvPr>
            <p:ph type="sldNum" sz="quarter" idx="12"/>
          </p:nvPr>
        </p:nvSpPr>
        <p:spPr>
          <a:xfrm>
            <a:off x="10858500" y="6447155"/>
            <a:ext cx="877814" cy="365125"/>
          </a:xfrm>
        </p:spPr>
        <p:txBody>
          <a:bodyPr/>
          <a:lstStyle/>
          <a:p>
            <a:fld id="{DC3E8451-FA9E-044E-A25E-570F063E7F9B}" type="slidenum">
              <a:rPr lang="en-US" smtClean="0"/>
              <a:t>‹#›</a:t>
            </a:fld>
            <a:endParaRPr lang="en-US"/>
          </a:p>
        </p:txBody>
      </p:sp>
    </p:spTree>
    <p:extLst>
      <p:ext uri="{BB962C8B-B14F-4D97-AF65-F5344CB8AC3E}">
        <p14:creationId xmlns:p14="http://schemas.microsoft.com/office/powerpoint/2010/main" val="1719265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CC9FE72-AE3C-05E9-223B-3766BC9C1B5F}"/>
              </a:ext>
            </a:extLst>
          </p:cNvPr>
          <p:cNvPicPr>
            <a:picLocks noChangeAspect="1"/>
          </p:cNvPicPr>
          <p:nvPr userDrawn="1"/>
        </p:nvPicPr>
        <p:blipFill>
          <a:blip r:embed="rId2"/>
          <a:srcRect/>
          <a:stretch/>
        </p:blipFill>
        <p:spPr>
          <a:xfrm>
            <a:off x="13" y="6394449"/>
            <a:ext cx="12191973" cy="463549"/>
          </a:xfrm>
          <a:prstGeom prst="rect">
            <a:avLst/>
          </a:prstGeom>
        </p:spPr>
      </p:pic>
      <p:sp>
        <p:nvSpPr>
          <p:cNvPr id="2" name="Title 1">
            <a:extLst>
              <a:ext uri="{FF2B5EF4-FFF2-40B4-BE49-F238E27FC236}">
                <a16:creationId xmlns:a16="http://schemas.microsoft.com/office/drawing/2014/main" id="{2646E95F-384F-473E-4936-D7B21D4D8106}"/>
              </a:ext>
            </a:extLst>
          </p:cNvPr>
          <p:cNvSpPr>
            <a:spLocks noGrp="1"/>
          </p:cNvSpPr>
          <p:nvPr>
            <p:ph type="title"/>
          </p:nvPr>
        </p:nvSpPr>
        <p:spPr>
          <a:xfrm>
            <a:off x="455685" y="182881"/>
            <a:ext cx="11280630" cy="594359"/>
          </a:xfrm>
        </p:spPr>
        <p:txBody>
          <a:bodyPr>
            <a:normAutofit/>
          </a:bodyPr>
          <a:lstStyle>
            <a:lvl1pPr>
              <a:lnSpc>
                <a:spcPct val="100000"/>
              </a:lnSpc>
              <a:defRPr sz="3000" b="1">
                <a:solidFill>
                  <a:schemeClr val="tx2"/>
                </a:solidFill>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5689981D-B1E5-9FCB-7E97-12AF04355A7D}"/>
              </a:ext>
            </a:extLst>
          </p:cNvPr>
          <p:cNvSpPr>
            <a:spLocks noGrp="1"/>
          </p:cNvSpPr>
          <p:nvPr>
            <p:ph idx="1"/>
          </p:nvPr>
        </p:nvSpPr>
        <p:spPr>
          <a:xfrm>
            <a:off x="455685" y="1443581"/>
            <a:ext cx="11280630" cy="4706698"/>
          </a:xfrm>
        </p:spPr>
        <p:txBody>
          <a:bodyPr/>
          <a:lstStyle>
            <a:lvl1pPr marL="0" indent="0">
              <a:lnSpc>
                <a:spcPct val="100000"/>
              </a:lnSpc>
              <a:spcBef>
                <a:spcPts val="1600"/>
              </a:spcBef>
              <a:buClr>
                <a:schemeClr val="accent1"/>
              </a:buClr>
              <a:buNone/>
              <a:defRPr>
                <a:solidFill>
                  <a:schemeClr val="tx2"/>
                </a:solidFill>
              </a:defRPr>
            </a:lvl1pPr>
            <a:lvl2pPr marL="361950" indent="-180975">
              <a:lnSpc>
                <a:spcPct val="100000"/>
              </a:lnSpc>
              <a:buClr>
                <a:schemeClr val="accent1"/>
              </a:buClr>
              <a:tabLst/>
              <a:defRPr sz="2400">
                <a:solidFill>
                  <a:schemeClr val="tx2"/>
                </a:solidFill>
              </a:defRPr>
            </a:lvl2pPr>
            <a:lvl3pPr marL="542925" indent="-180975">
              <a:lnSpc>
                <a:spcPct val="100000"/>
              </a:lnSpc>
              <a:buClr>
                <a:schemeClr val="accent1"/>
              </a:buClr>
              <a:tabLst/>
              <a:defRPr sz="2400">
                <a:solidFill>
                  <a:schemeClr val="tx2"/>
                </a:solidFill>
              </a:defRPr>
            </a:lvl3pPr>
            <a:lvl4pPr marL="758825" indent="-192088">
              <a:lnSpc>
                <a:spcPct val="100000"/>
              </a:lnSpc>
              <a:buClr>
                <a:schemeClr val="accent1"/>
              </a:buClr>
              <a:tabLst/>
              <a:defRPr sz="2400">
                <a:solidFill>
                  <a:schemeClr val="tx2"/>
                </a:solidFill>
              </a:defRPr>
            </a:lvl4pPr>
            <a:lvl5pPr marL="985838" indent="-227013">
              <a:lnSpc>
                <a:spcPct val="100000"/>
              </a:lnSpc>
              <a:buClr>
                <a:schemeClr val="accent1"/>
              </a:buClr>
              <a:tabLst/>
              <a:defRPr sz="24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88721F4B-860A-610E-B397-6AAD219DCDCE}"/>
              </a:ext>
            </a:extLst>
          </p:cNvPr>
          <p:cNvSpPr>
            <a:spLocks noGrp="1"/>
          </p:cNvSpPr>
          <p:nvPr>
            <p:ph type="dt" sz="half" idx="10"/>
          </p:nvPr>
        </p:nvSpPr>
        <p:spPr>
          <a:xfrm>
            <a:off x="9165345" y="6447154"/>
            <a:ext cx="1224525" cy="365125"/>
          </a:xfrm>
        </p:spPr>
        <p:txBody>
          <a:bodyPr/>
          <a:lstStyle/>
          <a:p>
            <a:fld id="{E56EF029-8B71-1D49-A7E2-FC80BF9BA1C4}" type="datetime1">
              <a:rPr lang="en-GB" smtClean="0"/>
              <a:t>03/04/2026</a:t>
            </a:fld>
            <a:endParaRPr lang="en-US"/>
          </a:p>
        </p:txBody>
      </p:sp>
      <p:sp>
        <p:nvSpPr>
          <p:cNvPr id="5" name="Footer Placeholder 4">
            <a:extLst>
              <a:ext uri="{FF2B5EF4-FFF2-40B4-BE49-F238E27FC236}">
                <a16:creationId xmlns:a16="http://schemas.microsoft.com/office/drawing/2014/main" id="{9384614A-FC5E-A17C-2B3E-1C38A82815AF}"/>
              </a:ext>
            </a:extLst>
          </p:cNvPr>
          <p:cNvSpPr>
            <a:spLocks noGrp="1"/>
          </p:cNvSpPr>
          <p:nvPr>
            <p:ph type="ftr" sz="quarter" idx="11"/>
          </p:nvPr>
        </p:nvSpPr>
        <p:spPr>
          <a:xfrm>
            <a:off x="455685" y="6447155"/>
            <a:ext cx="8241030" cy="365125"/>
          </a:xfrm>
        </p:spPr>
        <p:txBody>
          <a:bodyPr/>
          <a:lstStyle>
            <a:lvl1pPr algn="l">
              <a:defRPr/>
            </a:lvl1pPr>
          </a:lstStyle>
          <a:p>
            <a:endParaRPr lang="en-US" dirty="0"/>
          </a:p>
        </p:txBody>
      </p:sp>
      <p:sp>
        <p:nvSpPr>
          <p:cNvPr id="6" name="Slide Number Placeholder 5">
            <a:extLst>
              <a:ext uri="{FF2B5EF4-FFF2-40B4-BE49-F238E27FC236}">
                <a16:creationId xmlns:a16="http://schemas.microsoft.com/office/drawing/2014/main" id="{E096600D-1C2B-885C-C6A2-71C1ABCD3CC2}"/>
              </a:ext>
            </a:extLst>
          </p:cNvPr>
          <p:cNvSpPr>
            <a:spLocks noGrp="1"/>
          </p:cNvSpPr>
          <p:nvPr>
            <p:ph type="sldNum" sz="quarter" idx="12"/>
          </p:nvPr>
        </p:nvSpPr>
        <p:spPr>
          <a:xfrm>
            <a:off x="10858500" y="6447155"/>
            <a:ext cx="877814" cy="365125"/>
          </a:xfrm>
        </p:spPr>
        <p:txBody>
          <a:bodyPr/>
          <a:lstStyle/>
          <a:p>
            <a:fld id="{DC3E8451-FA9E-044E-A25E-570F063E7F9B}" type="slidenum">
              <a:rPr lang="en-US" smtClean="0"/>
              <a:t>‹#›</a:t>
            </a:fld>
            <a:endParaRPr lang="en-US"/>
          </a:p>
        </p:txBody>
      </p:sp>
    </p:spTree>
    <p:extLst>
      <p:ext uri="{BB962C8B-B14F-4D97-AF65-F5344CB8AC3E}">
        <p14:creationId xmlns:p14="http://schemas.microsoft.com/office/powerpoint/2010/main" val="2039263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73A43B-9F36-3980-A420-B8AA06496C51}"/>
              </a:ext>
            </a:extLst>
          </p:cNvPr>
          <p:cNvPicPr>
            <a:picLocks noChangeAspect="1"/>
          </p:cNvPicPr>
          <p:nvPr userDrawn="1"/>
        </p:nvPicPr>
        <p:blipFill>
          <a:blip r:embed="rId2"/>
          <a:srcRect/>
          <a:stretch/>
        </p:blipFill>
        <p:spPr>
          <a:xfrm>
            <a:off x="13" y="6394449"/>
            <a:ext cx="12191973" cy="463549"/>
          </a:xfrm>
          <a:prstGeom prst="rect">
            <a:avLst/>
          </a:prstGeom>
        </p:spPr>
      </p:pic>
      <p:sp>
        <p:nvSpPr>
          <p:cNvPr id="2" name="Title 1">
            <a:extLst>
              <a:ext uri="{FF2B5EF4-FFF2-40B4-BE49-F238E27FC236}">
                <a16:creationId xmlns:a16="http://schemas.microsoft.com/office/drawing/2014/main" id="{735DC16F-45B6-A319-5355-582341560C78}"/>
              </a:ext>
            </a:extLst>
          </p:cNvPr>
          <p:cNvSpPr>
            <a:spLocks noGrp="1"/>
          </p:cNvSpPr>
          <p:nvPr>
            <p:ph type="title"/>
          </p:nvPr>
        </p:nvSpPr>
        <p:spPr>
          <a:xfrm>
            <a:off x="455685" y="192997"/>
            <a:ext cx="11280630" cy="572135"/>
          </a:xfrm>
        </p:spPr>
        <p:txBody>
          <a:bodyPr>
            <a:normAutofit/>
          </a:bodyPr>
          <a:lstStyle>
            <a:lvl1pPr>
              <a:defRPr sz="3000"/>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87922486-DB12-439D-CF54-9C8D5231C068}"/>
              </a:ext>
            </a:extLst>
          </p:cNvPr>
          <p:cNvSpPr>
            <a:spLocks noGrp="1"/>
          </p:cNvSpPr>
          <p:nvPr>
            <p:ph sz="half" idx="1"/>
          </p:nvPr>
        </p:nvSpPr>
        <p:spPr>
          <a:xfrm>
            <a:off x="455685" y="1538344"/>
            <a:ext cx="5564115" cy="463861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B415A71-3D2E-E161-8453-7BB1133DC082}"/>
              </a:ext>
            </a:extLst>
          </p:cNvPr>
          <p:cNvSpPr>
            <a:spLocks noGrp="1"/>
          </p:cNvSpPr>
          <p:nvPr>
            <p:ph sz="half" idx="2"/>
          </p:nvPr>
        </p:nvSpPr>
        <p:spPr>
          <a:xfrm>
            <a:off x="6172200" y="1538344"/>
            <a:ext cx="5564114" cy="463861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9920FBF-FB98-E058-4BA8-A4FF22243C3B}"/>
              </a:ext>
            </a:extLst>
          </p:cNvPr>
          <p:cNvSpPr>
            <a:spLocks noGrp="1"/>
          </p:cNvSpPr>
          <p:nvPr>
            <p:ph type="dt" sz="half" idx="10"/>
          </p:nvPr>
        </p:nvSpPr>
        <p:spPr>
          <a:xfrm>
            <a:off x="9433560" y="6447154"/>
            <a:ext cx="1093470" cy="365125"/>
          </a:xfrm>
        </p:spPr>
        <p:txBody>
          <a:bodyPr/>
          <a:lstStyle/>
          <a:p>
            <a:fld id="{3A7EB0B5-99DD-1245-883C-824C11E8FA1A}" type="datetime1">
              <a:rPr lang="en-GB" smtClean="0"/>
              <a:t>03/04/2026</a:t>
            </a:fld>
            <a:endParaRPr lang="en-US"/>
          </a:p>
        </p:txBody>
      </p:sp>
      <p:sp>
        <p:nvSpPr>
          <p:cNvPr id="6" name="Footer Placeholder 5">
            <a:extLst>
              <a:ext uri="{FF2B5EF4-FFF2-40B4-BE49-F238E27FC236}">
                <a16:creationId xmlns:a16="http://schemas.microsoft.com/office/drawing/2014/main" id="{06A9C817-3CA7-E573-2D38-CD40BF656C22}"/>
              </a:ext>
            </a:extLst>
          </p:cNvPr>
          <p:cNvSpPr>
            <a:spLocks noGrp="1"/>
          </p:cNvSpPr>
          <p:nvPr>
            <p:ph type="ftr" sz="quarter" idx="11"/>
          </p:nvPr>
        </p:nvSpPr>
        <p:spPr>
          <a:xfrm>
            <a:off x="455685" y="6447154"/>
            <a:ext cx="8452096" cy="365125"/>
          </a:xfrm>
        </p:spPr>
        <p:txBody>
          <a:bodyPr/>
          <a:lstStyle/>
          <a:p>
            <a:endParaRPr lang="en-US"/>
          </a:p>
        </p:txBody>
      </p:sp>
      <p:sp>
        <p:nvSpPr>
          <p:cNvPr id="7" name="Slide Number Placeholder 6">
            <a:extLst>
              <a:ext uri="{FF2B5EF4-FFF2-40B4-BE49-F238E27FC236}">
                <a16:creationId xmlns:a16="http://schemas.microsoft.com/office/drawing/2014/main" id="{00448246-8359-2A61-03EA-CB0A4D9D345E}"/>
              </a:ext>
            </a:extLst>
          </p:cNvPr>
          <p:cNvSpPr>
            <a:spLocks noGrp="1"/>
          </p:cNvSpPr>
          <p:nvPr>
            <p:ph type="sldNum" sz="quarter" idx="12"/>
          </p:nvPr>
        </p:nvSpPr>
        <p:spPr>
          <a:xfrm>
            <a:off x="11052809" y="6447153"/>
            <a:ext cx="683505" cy="365125"/>
          </a:xfrm>
        </p:spPr>
        <p:txBody>
          <a:bodyPr/>
          <a:lstStyle/>
          <a:p>
            <a:fld id="{DC3E8451-FA9E-044E-A25E-570F063E7F9B}" type="slidenum">
              <a:rPr lang="en-US" smtClean="0"/>
              <a:t>‹#›</a:t>
            </a:fld>
            <a:endParaRPr lang="en-US"/>
          </a:p>
        </p:txBody>
      </p:sp>
    </p:spTree>
    <p:extLst>
      <p:ext uri="{BB962C8B-B14F-4D97-AF65-F5344CB8AC3E}">
        <p14:creationId xmlns:p14="http://schemas.microsoft.com/office/powerpoint/2010/main" val="1903157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C76FE6-82AE-E55B-9F65-813E2E4350EE}"/>
              </a:ext>
            </a:extLst>
          </p:cNvPr>
          <p:cNvSpPr/>
          <p:nvPr userDrawn="1"/>
        </p:nvSpPr>
        <p:spPr>
          <a:xfrm>
            <a:off x="0" y="0"/>
            <a:ext cx="12192000" cy="63944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F8F4EDF3-0A7B-F3A7-746B-3B7DE23811D7}"/>
              </a:ext>
            </a:extLst>
          </p:cNvPr>
          <p:cNvPicPr>
            <a:picLocks noChangeAspect="1"/>
          </p:cNvPicPr>
          <p:nvPr userDrawn="1"/>
        </p:nvPicPr>
        <p:blipFill>
          <a:blip r:embed="rId2"/>
          <a:srcRect/>
          <a:stretch/>
        </p:blipFill>
        <p:spPr>
          <a:xfrm>
            <a:off x="13" y="6394449"/>
            <a:ext cx="12191973" cy="463549"/>
          </a:xfrm>
          <a:prstGeom prst="rect">
            <a:avLst/>
          </a:prstGeom>
        </p:spPr>
      </p:pic>
      <p:sp>
        <p:nvSpPr>
          <p:cNvPr id="2" name="Title 1">
            <a:extLst>
              <a:ext uri="{FF2B5EF4-FFF2-40B4-BE49-F238E27FC236}">
                <a16:creationId xmlns:a16="http://schemas.microsoft.com/office/drawing/2014/main" id="{6F5CEBFD-721F-2C37-5C33-3766D3681F50}"/>
              </a:ext>
            </a:extLst>
          </p:cNvPr>
          <p:cNvSpPr>
            <a:spLocks noGrp="1"/>
          </p:cNvSpPr>
          <p:nvPr>
            <p:ph type="title" hasCustomPrompt="1"/>
          </p:nvPr>
        </p:nvSpPr>
        <p:spPr>
          <a:xfrm>
            <a:off x="455685" y="923544"/>
            <a:ext cx="7490451" cy="1408176"/>
          </a:xfrm>
        </p:spPr>
        <p:txBody>
          <a:bodyPr anchor="t" anchorCtr="0">
            <a:normAutofit/>
          </a:bodyPr>
          <a:lstStyle>
            <a:lvl1pPr>
              <a:defRPr sz="3600">
                <a:solidFill>
                  <a:schemeClr val="bg1"/>
                </a:solidFill>
              </a:defRPr>
            </a:lvl1pPr>
          </a:lstStyle>
          <a:p>
            <a:r>
              <a:rPr lang="en-GB" dirty="0"/>
              <a:t>Click to edit Session title style</a:t>
            </a:r>
            <a:endParaRPr lang="en-US" dirty="0"/>
          </a:p>
        </p:txBody>
      </p:sp>
      <p:sp>
        <p:nvSpPr>
          <p:cNvPr id="3" name="Text Placeholder 2">
            <a:extLst>
              <a:ext uri="{FF2B5EF4-FFF2-40B4-BE49-F238E27FC236}">
                <a16:creationId xmlns:a16="http://schemas.microsoft.com/office/drawing/2014/main" id="{667F6ED5-3A7C-9550-4455-EB00C439A134}"/>
              </a:ext>
            </a:extLst>
          </p:cNvPr>
          <p:cNvSpPr>
            <a:spLocks noGrp="1"/>
          </p:cNvSpPr>
          <p:nvPr>
            <p:ph type="body" idx="1"/>
          </p:nvPr>
        </p:nvSpPr>
        <p:spPr>
          <a:xfrm>
            <a:off x="455685" y="2331720"/>
            <a:ext cx="7490451"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7335352-EC98-BFEB-5D08-EBB2E9C29889}"/>
              </a:ext>
            </a:extLst>
          </p:cNvPr>
          <p:cNvSpPr>
            <a:spLocks noGrp="1"/>
          </p:cNvSpPr>
          <p:nvPr>
            <p:ph type="dt" sz="half" idx="10"/>
          </p:nvPr>
        </p:nvSpPr>
        <p:spPr/>
        <p:txBody>
          <a:bodyPr/>
          <a:lstStyle/>
          <a:p>
            <a:fld id="{DA532645-7C5F-2248-AF84-96E4D27F48CE}" type="datetime1">
              <a:rPr lang="en-GB" smtClean="0"/>
              <a:t>03/04/2026</a:t>
            </a:fld>
            <a:endParaRPr lang="en-US"/>
          </a:p>
        </p:txBody>
      </p:sp>
      <p:sp>
        <p:nvSpPr>
          <p:cNvPr id="5" name="Footer Placeholder 4">
            <a:extLst>
              <a:ext uri="{FF2B5EF4-FFF2-40B4-BE49-F238E27FC236}">
                <a16:creationId xmlns:a16="http://schemas.microsoft.com/office/drawing/2014/main" id="{C0512BDB-187A-9BF0-4FE5-D7F7470B3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1CA02F-D953-9C1A-AA79-BD9C3B3D8C63}"/>
              </a:ext>
            </a:extLst>
          </p:cNvPr>
          <p:cNvSpPr>
            <a:spLocks noGrp="1"/>
          </p:cNvSpPr>
          <p:nvPr>
            <p:ph type="sldNum" sz="quarter" idx="12"/>
          </p:nvPr>
        </p:nvSpPr>
        <p:spPr/>
        <p:txBody>
          <a:bodyPr/>
          <a:lstStyle/>
          <a:p>
            <a:fld id="{DC3E8451-FA9E-044E-A25E-570F063E7F9B}" type="slidenum">
              <a:rPr lang="en-US" smtClean="0"/>
              <a:t>‹#›</a:t>
            </a:fld>
            <a:endParaRPr lang="en-US"/>
          </a:p>
        </p:txBody>
      </p:sp>
    </p:spTree>
    <p:extLst>
      <p:ext uri="{BB962C8B-B14F-4D97-AF65-F5344CB8AC3E}">
        <p14:creationId xmlns:p14="http://schemas.microsoft.com/office/powerpoint/2010/main" val="3799163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CC1A3A-9654-B456-D6E7-8B4C66FFDCD8}"/>
              </a:ext>
            </a:extLst>
          </p:cNvPr>
          <p:cNvPicPr>
            <a:picLocks noChangeAspect="1"/>
          </p:cNvPicPr>
          <p:nvPr userDrawn="1"/>
        </p:nvPicPr>
        <p:blipFill>
          <a:blip r:embed="rId2"/>
          <a:srcRect/>
          <a:stretch/>
        </p:blipFill>
        <p:spPr>
          <a:xfrm>
            <a:off x="13" y="6394449"/>
            <a:ext cx="12191973" cy="463549"/>
          </a:xfrm>
          <a:prstGeom prst="rect">
            <a:avLst/>
          </a:prstGeom>
        </p:spPr>
      </p:pic>
      <p:sp>
        <p:nvSpPr>
          <p:cNvPr id="2" name="Title 1">
            <a:extLst>
              <a:ext uri="{FF2B5EF4-FFF2-40B4-BE49-F238E27FC236}">
                <a16:creationId xmlns:a16="http://schemas.microsoft.com/office/drawing/2014/main" id="{BE684A25-3E30-7496-4DF7-6CE9138A4F83}"/>
              </a:ext>
            </a:extLst>
          </p:cNvPr>
          <p:cNvSpPr>
            <a:spLocks noGrp="1"/>
          </p:cNvSpPr>
          <p:nvPr>
            <p:ph type="title"/>
          </p:nvPr>
        </p:nvSpPr>
        <p:spPr>
          <a:xfrm>
            <a:off x="455685" y="192997"/>
            <a:ext cx="11280629" cy="1325563"/>
          </a:xfrm>
        </p:spPr>
        <p:txBody>
          <a:bodyPr>
            <a:normAutofit/>
          </a:bodyPr>
          <a:lstStyle>
            <a:lvl1pPr>
              <a:defRPr sz="3000"/>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A70B7E3E-BBAA-6D36-C50D-6321401996B4}"/>
              </a:ext>
            </a:extLst>
          </p:cNvPr>
          <p:cNvSpPr>
            <a:spLocks noGrp="1"/>
          </p:cNvSpPr>
          <p:nvPr>
            <p:ph type="body" idx="1"/>
          </p:nvPr>
        </p:nvSpPr>
        <p:spPr>
          <a:xfrm>
            <a:off x="455686" y="1681163"/>
            <a:ext cx="55418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EB81109-218B-BBBB-839F-40AD50109637}"/>
              </a:ext>
            </a:extLst>
          </p:cNvPr>
          <p:cNvSpPr>
            <a:spLocks noGrp="1"/>
          </p:cNvSpPr>
          <p:nvPr>
            <p:ph sz="half" idx="2"/>
          </p:nvPr>
        </p:nvSpPr>
        <p:spPr>
          <a:xfrm>
            <a:off x="455686" y="2505075"/>
            <a:ext cx="554189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93C7FB6-2466-350D-256B-88DFB76A6230}"/>
              </a:ext>
            </a:extLst>
          </p:cNvPr>
          <p:cNvSpPr>
            <a:spLocks noGrp="1"/>
          </p:cNvSpPr>
          <p:nvPr>
            <p:ph type="body" sz="quarter" idx="3"/>
          </p:nvPr>
        </p:nvSpPr>
        <p:spPr>
          <a:xfrm>
            <a:off x="6172200" y="1681163"/>
            <a:ext cx="556411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2AEE2A3-88F1-AF77-2806-4CDDD1A2AC14}"/>
              </a:ext>
            </a:extLst>
          </p:cNvPr>
          <p:cNvSpPr>
            <a:spLocks noGrp="1"/>
          </p:cNvSpPr>
          <p:nvPr>
            <p:ph sz="quarter" idx="4"/>
          </p:nvPr>
        </p:nvSpPr>
        <p:spPr>
          <a:xfrm>
            <a:off x="6172200" y="2505075"/>
            <a:ext cx="5564114"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C9A5C36-CFB9-ABF1-BBDB-D0151DA7C9AC}"/>
              </a:ext>
            </a:extLst>
          </p:cNvPr>
          <p:cNvSpPr>
            <a:spLocks noGrp="1"/>
          </p:cNvSpPr>
          <p:nvPr>
            <p:ph type="dt" sz="half" idx="10"/>
          </p:nvPr>
        </p:nvSpPr>
        <p:spPr/>
        <p:txBody>
          <a:bodyPr/>
          <a:lstStyle/>
          <a:p>
            <a:fld id="{820BC9F7-B714-E446-AA75-6C9B4A3EA8D5}" type="datetime1">
              <a:rPr lang="en-GB" smtClean="0"/>
              <a:t>03/04/2026</a:t>
            </a:fld>
            <a:endParaRPr lang="en-US"/>
          </a:p>
        </p:txBody>
      </p:sp>
      <p:sp>
        <p:nvSpPr>
          <p:cNvPr id="8" name="Footer Placeholder 7">
            <a:extLst>
              <a:ext uri="{FF2B5EF4-FFF2-40B4-BE49-F238E27FC236}">
                <a16:creationId xmlns:a16="http://schemas.microsoft.com/office/drawing/2014/main" id="{FFC99B18-42BE-1923-9927-D1970FD2B6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B8E6CC-C87B-575A-3163-32ED4E532C08}"/>
              </a:ext>
            </a:extLst>
          </p:cNvPr>
          <p:cNvSpPr>
            <a:spLocks noGrp="1"/>
          </p:cNvSpPr>
          <p:nvPr>
            <p:ph type="sldNum" sz="quarter" idx="12"/>
          </p:nvPr>
        </p:nvSpPr>
        <p:spPr/>
        <p:txBody>
          <a:bodyPr/>
          <a:lstStyle/>
          <a:p>
            <a:fld id="{DC3E8451-FA9E-044E-A25E-570F063E7F9B}" type="slidenum">
              <a:rPr lang="en-US" smtClean="0"/>
              <a:t>‹#›</a:t>
            </a:fld>
            <a:endParaRPr lang="en-US"/>
          </a:p>
        </p:txBody>
      </p:sp>
    </p:spTree>
    <p:extLst>
      <p:ext uri="{BB962C8B-B14F-4D97-AF65-F5344CB8AC3E}">
        <p14:creationId xmlns:p14="http://schemas.microsoft.com/office/powerpoint/2010/main" val="89647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Final">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54674F0-375C-41DA-9F9D-C83A1950CE08}"/>
              </a:ext>
            </a:extLst>
          </p:cNvPr>
          <p:cNvPicPr>
            <a:picLocks noChangeAspect="1"/>
          </p:cNvPicPr>
          <p:nvPr userDrawn="1"/>
        </p:nvPicPr>
        <p:blipFill>
          <a:blip r:embed="rId2"/>
          <a:srcRect l="3" r="3"/>
          <a:stretch/>
        </p:blipFill>
        <p:spPr>
          <a:xfrm>
            <a:off x="0" y="0"/>
            <a:ext cx="12191365" cy="6858000"/>
          </a:xfrm>
          <a:prstGeom prst="rect">
            <a:avLst/>
          </a:prstGeom>
        </p:spPr>
      </p:pic>
      <p:sp>
        <p:nvSpPr>
          <p:cNvPr id="2" name="Title 1">
            <a:extLst>
              <a:ext uri="{FF2B5EF4-FFF2-40B4-BE49-F238E27FC236}">
                <a16:creationId xmlns:a16="http://schemas.microsoft.com/office/drawing/2014/main" id="{7F2BBB82-E8B3-5A63-CD3D-6F60A3482A10}"/>
              </a:ext>
            </a:extLst>
          </p:cNvPr>
          <p:cNvSpPr>
            <a:spLocks noGrp="1"/>
          </p:cNvSpPr>
          <p:nvPr>
            <p:ph type="ctrTitle" hasCustomPrompt="1"/>
          </p:nvPr>
        </p:nvSpPr>
        <p:spPr>
          <a:xfrm>
            <a:off x="455685" y="2144258"/>
            <a:ext cx="5917683" cy="950036"/>
          </a:xfrm>
        </p:spPr>
        <p:txBody>
          <a:bodyPr anchor="t" anchorCtr="0">
            <a:normAutofit/>
          </a:bodyPr>
          <a:lstStyle>
            <a:lvl1pPr algn="l">
              <a:lnSpc>
                <a:spcPct val="100000"/>
              </a:lnSpc>
              <a:defRPr sz="4000" b="1">
                <a:solidFill>
                  <a:schemeClr val="accent1"/>
                </a:solidFill>
              </a:defRPr>
            </a:lvl1pPr>
          </a:lstStyle>
          <a:p>
            <a:r>
              <a:rPr lang="en-GB" dirty="0"/>
              <a:t>Thank you!</a:t>
            </a:r>
            <a:endParaRPr lang="en-US" dirty="0"/>
          </a:p>
        </p:txBody>
      </p:sp>
      <p:sp>
        <p:nvSpPr>
          <p:cNvPr id="3" name="Subtitle 2">
            <a:extLst>
              <a:ext uri="{FF2B5EF4-FFF2-40B4-BE49-F238E27FC236}">
                <a16:creationId xmlns:a16="http://schemas.microsoft.com/office/drawing/2014/main" id="{39595144-41DA-2A06-BF99-A886E5E5FB76}"/>
              </a:ext>
            </a:extLst>
          </p:cNvPr>
          <p:cNvSpPr>
            <a:spLocks noGrp="1"/>
          </p:cNvSpPr>
          <p:nvPr>
            <p:ph type="subTitle" idx="1" hasCustomPrompt="1"/>
          </p:nvPr>
        </p:nvSpPr>
        <p:spPr>
          <a:xfrm>
            <a:off x="455685" y="3387472"/>
            <a:ext cx="5917683" cy="577697"/>
          </a:xfrm>
        </p:spPr>
        <p:txBody>
          <a:bodyPr/>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Any question?</a:t>
            </a:r>
            <a:endParaRPr lang="en-US" dirty="0"/>
          </a:p>
        </p:txBody>
      </p:sp>
      <p:sp>
        <p:nvSpPr>
          <p:cNvPr id="4" name="Date Placeholder 3">
            <a:extLst>
              <a:ext uri="{FF2B5EF4-FFF2-40B4-BE49-F238E27FC236}">
                <a16:creationId xmlns:a16="http://schemas.microsoft.com/office/drawing/2014/main" id="{0EDDD8D1-C847-BD12-FD7B-96B4C3360A61}"/>
              </a:ext>
            </a:extLst>
          </p:cNvPr>
          <p:cNvSpPr>
            <a:spLocks noGrp="1"/>
          </p:cNvSpPr>
          <p:nvPr>
            <p:ph type="dt" sz="half" idx="10"/>
          </p:nvPr>
        </p:nvSpPr>
        <p:spPr>
          <a:xfrm>
            <a:off x="9244584" y="6430137"/>
            <a:ext cx="1143000" cy="365125"/>
          </a:xfrm>
        </p:spPr>
        <p:txBody>
          <a:bodyPr/>
          <a:lstStyle/>
          <a:p>
            <a:fld id="{741077F5-36F5-0846-B313-1F49792AA3D9}" type="datetime1">
              <a:rPr lang="en-GB" smtClean="0"/>
              <a:t>03/04/2026</a:t>
            </a:fld>
            <a:endParaRPr lang="en-US" dirty="0"/>
          </a:p>
        </p:txBody>
      </p:sp>
      <p:sp>
        <p:nvSpPr>
          <p:cNvPr id="5" name="Footer Placeholder 4">
            <a:extLst>
              <a:ext uri="{FF2B5EF4-FFF2-40B4-BE49-F238E27FC236}">
                <a16:creationId xmlns:a16="http://schemas.microsoft.com/office/drawing/2014/main" id="{67D4390C-B3F4-E393-B608-F3AB1F6562A6}"/>
              </a:ext>
            </a:extLst>
          </p:cNvPr>
          <p:cNvSpPr>
            <a:spLocks noGrp="1"/>
          </p:cNvSpPr>
          <p:nvPr>
            <p:ph type="ftr" sz="quarter" idx="11"/>
          </p:nvPr>
        </p:nvSpPr>
        <p:spPr>
          <a:xfrm>
            <a:off x="455685" y="6430137"/>
            <a:ext cx="8241792" cy="365125"/>
          </a:xfrm>
        </p:spPr>
        <p:txBody>
          <a:bodyPr/>
          <a:lstStyle>
            <a:lvl1pPr algn="l">
              <a:defRPr/>
            </a:lvl1pPr>
          </a:lstStyle>
          <a:p>
            <a:endParaRPr lang="en-US" dirty="0"/>
          </a:p>
        </p:txBody>
      </p:sp>
      <p:sp>
        <p:nvSpPr>
          <p:cNvPr id="6" name="Slide Number Placeholder 5">
            <a:extLst>
              <a:ext uri="{FF2B5EF4-FFF2-40B4-BE49-F238E27FC236}">
                <a16:creationId xmlns:a16="http://schemas.microsoft.com/office/drawing/2014/main" id="{D959F0B0-3975-0748-BD61-200114A3E6E1}"/>
              </a:ext>
            </a:extLst>
          </p:cNvPr>
          <p:cNvSpPr>
            <a:spLocks noGrp="1"/>
          </p:cNvSpPr>
          <p:nvPr>
            <p:ph type="sldNum" sz="quarter" idx="12"/>
          </p:nvPr>
        </p:nvSpPr>
        <p:spPr>
          <a:xfrm>
            <a:off x="10934691" y="6430136"/>
            <a:ext cx="801624" cy="365125"/>
          </a:xfrm>
        </p:spPr>
        <p:txBody>
          <a:bodyPr/>
          <a:lstStyle/>
          <a:p>
            <a:fld id="{DC3E8451-FA9E-044E-A25E-570F063E7F9B}" type="slidenum">
              <a:rPr lang="en-US" smtClean="0"/>
              <a:t>‹#›</a:t>
            </a:fld>
            <a:endParaRPr lang="en-US" dirty="0"/>
          </a:p>
        </p:txBody>
      </p:sp>
      <p:pic>
        <p:nvPicPr>
          <p:cNvPr id="13" name="Picture 12">
            <a:extLst>
              <a:ext uri="{FF2B5EF4-FFF2-40B4-BE49-F238E27FC236}">
                <a16:creationId xmlns:a16="http://schemas.microsoft.com/office/drawing/2014/main" id="{AB271704-F3EA-7190-FB4E-0F9FD0E8E4BA}"/>
              </a:ext>
            </a:extLst>
          </p:cNvPr>
          <p:cNvPicPr>
            <a:picLocks noChangeAspect="1"/>
          </p:cNvPicPr>
          <p:nvPr userDrawn="1"/>
        </p:nvPicPr>
        <p:blipFill>
          <a:blip r:embed="rId3"/>
          <a:stretch>
            <a:fillRect/>
          </a:stretch>
        </p:blipFill>
        <p:spPr>
          <a:xfrm>
            <a:off x="455685" y="5834344"/>
            <a:ext cx="2141211" cy="456062"/>
          </a:xfrm>
          <a:prstGeom prst="rect">
            <a:avLst/>
          </a:prstGeom>
        </p:spPr>
      </p:pic>
      <p:pic>
        <p:nvPicPr>
          <p:cNvPr id="15" name="Picture 14">
            <a:extLst>
              <a:ext uri="{FF2B5EF4-FFF2-40B4-BE49-F238E27FC236}">
                <a16:creationId xmlns:a16="http://schemas.microsoft.com/office/drawing/2014/main" id="{38F8F1E1-9E7A-6F8C-5CA8-3AAFA99469C7}"/>
              </a:ext>
            </a:extLst>
          </p:cNvPr>
          <p:cNvPicPr>
            <a:picLocks noChangeAspect="1"/>
          </p:cNvPicPr>
          <p:nvPr userDrawn="1"/>
        </p:nvPicPr>
        <p:blipFill>
          <a:blip r:embed="rId4"/>
          <a:stretch>
            <a:fillRect/>
          </a:stretch>
        </p:blipFill>
        <p:spPr>
          <a:xfrm>
            <a:off x="455685" y="371471"/>
            <a:ext cx="902165" cy="392246"/>
          </a:xfrm>
          <a:prstGeom prst="rect">
            <a:avLst/>
          </a:prstGeom>
        </p:spPr>
      </p:pic>
    </p:spTree>
    <p:extLst>
      <p:ext uri="{BB962C8B-B14F-4D97-AF65-F5344CB8AC3E}">
        <p14:creationId xmlns:p14="http://schemas.microsoft.com/office/powerpoint/2010/main" val="1704492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E392D3-8E6A-253C-BA55-894183B7674E}"/>
              </a:ext>
            </a:extLst>
          </p:cNvPr>
          <p:cNvSpPr>
            <a:spLocks noGrp="1"/>
          </p:cNvSpPr>
          <p:nvPr>
            <p:ph type="title"/>
          </p:nvPr>
        </p:nvSpPr>
        <p:spPr>
          <a:xfrm>
            <a:off x="455685" y="365125"/>
            <a:ext cx="11280630" cy="572135"/>
          </a:xfrm>
          <a:prstGeom prst="rect">
            <a:avLst/>
          </a:prstGeom>
        </p:spPr>
        <p:txBody>
          <a:bodyPr vert="horz" lIns="91440" tIns="45720" rIns="91440" bIns="45720" rtlCol="0" anchor="t" anchorCtr="0">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9D50E74E-5443-39C8-3FAF-5C1ADA852246}"/>
              </a:ext>
            </a:extLst>
          </p:cNvPr>
          <p:cNvSpPr>
            <a:spLocks noGrp="1"/>
          </p:cNvSpPr>
          <p:nvPr>
            <p:ph type="body" idx="1"/>
          </p:nvPr>
        </p:nvSpPr>
        <p:spPr>
          <a:xfrm>
            <a:off x="455685" y="1825625"/>
            <a:ext cx="1128063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19770C4D-FEAB-39B0-0EDC-A87DD5FB55ED}"/>
              </a:ext>
            </a:extLst>
          </p:cNvPr>
          <p:cNvSpPr>
            <a:spLocks noGrp="1"/>
          </p:cNvSpPr>
          <p:nvPr>
            <p:ph type="dt" sz="half" idx="2"/>
          </p:nvPr>
        </p:nvSpPr>
        <p:spPr>
          <a:xfrm>
            <a:off x="9433560" y="6447156"/>
            <a:ext cx="1093470" cy="365125"/>
          </a:xfrm>
          <a:prstGeom prst="rect">
            <a:avLst/>
          </a:prstGeom>
        </p:spPr>
        <p:txBody>
          <a:bodyPr vert="horz" lIns="91440" tIns="45720" rIns="91440" bIns="45720" rtlCol="0" anchor="ctr"/>
          <a:lstStyle>
            <a:lvl1pPr algn="l">
              <a:defRPr sz="1200">
                <a:solidFill>
                  <a:schemeClr val="bg1"/>
                </a:solidFill>
              </a:defRPr>
            </a:lvl1pPr>
          </a:lstStyle>
          <a:p>
            <a:fld id="{B670D5EE-4D8D-CB4B-A163-34F4B724EBAB}" type="datetime1">
              <a:rPr lang="en-GB" smtClean="0"/>
              <a:pPr/>
              <a:t>03/04/2026</a:t>
            </a:fld>
            <a:endParaRPr lang="en-US" dirty="0"/>
          </a:p>
        </p:txBody>
      </p:sp>
      <p:sp>
        <p:nvSpPr>
          <p:cNvPr id="5" name="Footer Placeholder 4">
            <a:extLst>
              <a:ext uri="{FF2B5EF4-FFF2-40B4-BE49-F238E27FC236}">
                <a16:creationId xmlns:a16="http://schemas.microsoft.com/office/drawing/2014/main" id="{F6E994FF-7215-4121-9A83-5D89E11ABAEB}"/>
              </a:ext>
            </a:extLst>
          </p:cNvPr>
          <p:cNvSpPr>
            <a:spLocks noGrp="1"/>
          </p:cNvSpPr>
          <p:nvPr>
            <p:ph type="ftr" sz="quarter" idx="3"/>
          </p:nvPr>
        </p:nvSpPr>
        <p:spPr>
          <a:xfrm>
            <a:off x="455685" y="6447156"/>
            <a:ext cx="8452096"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AC9ED706-E59A-E5CC-670C-AF67AAF7E842}"/>
              </a:ext>
            </a:extLst>
          </p:cNvPr>
          <p:cNvSpPr>
            <a:spLocks noGrp="1"/>
          </p:cNvSpPr>
          <p:nvPr>
            <p:ph type="sldNum" sz="quarter" idx="4"/>
          </p:nvPr>
        </p:nvSpPr>
        <p:spPr>
          <a:xfrm>
            <a:off x="11052809" y="6447155"/>
            <a:ext cx="683505" cy="365125"/>
          </a:xfrm>
          <a:prstGeom prst="rect">
            <a:avLst/>
          </a:prstGeom>
        </p:spPr>
        <p:txBody>
          <a:bodyPr vert="horz" lIns="91440" tIns="45720" rIns="91440" bIns="45720" rtlCol="0" anchor="ctr"/>
          <a:lstStyle>
            <a:lvl1pPr algn="r">
              <a:defRPr sz="1200">
                <a:solidFill>
                  <a:schemeClr val="bg1"/>
                </a:solidFill>
              </a:defRPr>
            </a:lvl1pPr>
          </a:lstStyle>
          <a:p>
            <a:fld id="{DC3E8451-FA9E-044E-A25E-570F063E7F9B}" type="slidenum">
              <a:rPr lang="en-US" smtClean="0"/>
              <a:pPr/>
              <a:t>‹#›</a:t>
            </a:fld>
            <a:endParaRPr lang="en-US" dirty="0"/>
          </a:p>
        </p:txBody>
      </p:sp>
      <p:sp>
        <p:nvSpPr>
          <p:cNvPr id="8" name="TextBox 7">
            <a:extLst>
              <a:ext uri="{FF2B5EF4-FFF2-40B4-BE49-F238E27FC236}">
                <a16:creationId xmlns:a16="http://schemas.microsoft.com/office/drawing/2014/main" id="{F969CCBB-AE8F-C7D1-D5B0-212407314B11}"/>
              </a:ext>
            </a:extLst>
          </p:cNvPr>
          <p:cNvSpPr txBox="1"/>
          <p:nvPr userDrawn="1">
            <p:extLst>
              <p:ext uri="{1162E1C5-73C7-4A58-AE30-91384D911F3F}">
                <p184:classification xmlns:p184="http://schemas.microsoft.com/office/powerpoint/2018/4/main" val="ftr"/>
              </p:ext>
            </p:extLst>
          </p:nvPr>
        </p:nvSpPr>
        <p:spPr>
          <a:xfrm>
            <a:off x="5783263" y="6642100"/>
            <a:ext cx="654050"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416966367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0" r:id="rId5"/>
    <p:sldLayoutId id="2147483652" r:id="rId6"/>
    <p:sldLayoutId id="2147483651" r:id="rId7"/>
    <p:sldLayoutId id="2147483653" r:id="rId8"/>
    <p:sldLayoutId id="2147483663" r:id="rId9"/>
    <p:sldLayoutId id="2147483654" r:id="rId10"/>
    <p:sldLayoutId id="2147483655" r:id="rId11"/>
    <p:sldLayoutId id="2147483656" r:id="rId12"/>
    <p:sldLayoutId id="2147483657" r:id="rId13"/>
    <p:sldLayoutId id="2147483658" r:id="rId14"/>
    <p:sldLayoutId id="2147483659" r:id="rId15"/>
  </p:sldLayoutIdLst>
  <p:hf hdr="0" ftr="0" dt="0"/>
  <p:txStyles>
    <p:titleStyle>
      <a:lvl1pPr algn="l" defTabSz="914400" rtl="0" eaLnBrk="1" latinLnBrk="0" hangingPunct="1">
        <a:lnSpc>
          <a:spcPct val="100000"/>
        </a:lnSpc>
        <a:spcBef>
          <a:spcPct val="0"/>
        </a:spcBef>
        <a:buNone/>
        <a:defRPr sz="32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600"/>
        </a:spcBef>
        <a:buClr>
          <a:schemeClr val="accent1"/>
        </a:buClr>
        <a:buFont typeface="Arial" panose="020B0604020202020204" pitchFamily="34" charset="0"/>
        <a:buNone/>
        <a:defRPr sz="2800" kern="1200">
          <a:solidFill>
            <a:schemeClr val="tx2"/>
          </a:solidFill>
          <a:latin typeface="+mn-lt"/>
          <a:ea typeface="+mn-ea"/>
          <a:cs typeface="+mn-cs"/>
        </a:defRPr>
      </a:lvl1pPr>
      <a:lvl2pPr marL="361950"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2pPr>
      <a:lvl3pPr marL="542925" indent="-180975"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3pPr>
      <a:lvl4pPr marL="758825" indent="-215900"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4pPr>
      <a:lvl5pPr marL="895350" indent="-182563" algn="l" defTabSz="914400" rtl="0" eaLnBrk="1" latinLnBrk="0" hangingPunct="1">
        <a:lnSpc>
          <a:spcPct val="100000"/>
        </a:lnSpc>
        <a:spcBef>
          <a:spcPts val="500"/>
        </a:spcBef>
        <a:buClr>
          <a:schemeClr val="accent1"/>
        </a:buClr>
        <a:buFont typeface="Arial" panose="020B0604020202020204" pitchFamily="34" charset="0"/>
        <a:buChar char="•"/>
        <a:tabLst/>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A988-91A2-8FD8-D4CA-D9A313B82BC9}"/>
              </a:ext>
            </a:extLst>
          </p:cNvPr>
          <p:cNvSpPr>
            <a:spLocks noGrp="1"/>
          </p:cNvSpPr>
          <p:nvPr>
            <p:ph type="ctrTitle"/>
          </p:nvPr>
        </p:nvSpPr>
        <p:spPr/>
        <p:txBody>
          <a:bodyPr>
            <a:normAutofit fontScale="90000"/>
          </a:bodyPr>
          <a:lstStyle/>
          <a:p>
            <a:r>
              <a:rPr lang="en-US" dirty="0"/>
              <a:t>How to be just the right amount of paranoid (Cybersecurity Edition)</a:t>
            </a:r>
          </a:p>
        </p:txBody>
      </p:sp>
      <p:sp>
        <p:nvSpPr>
          <p:cNvPr id="3" name="Subtitle 2">
            <a:extLst>
              <a:ext uri="{FF2B5EF4-FFF2-40B4-BE49-F238E27FC236}">
                <a16:creationId xmlns:a16="http://schemas.microsoft.com/office/drawing/2014/main" id="{2583759F-64D7-74C4-15BF-D32E79B312E9}"/>
              </a:ext>
            </a:extLst>
          </p:cNvPr>
          <p:cNvSpPr>
            <a:spLocks noGrp="1"/>
          </p:cNvSpPr>
          <p:nvPr>
            <p:ph type="subTitle" idx="1"/>
          </p:nvPr>
        </p:nvSpPr>
        <p:spPr/>
        <p:txBody>
          <a:bodyPr/>
          <a:lstStyle/>
          <a:p>
            <a:r>
              <a:rPr lang="en-US" dirty="0"/>
              <a:t>Denim LATIĆ – </a:t>
            </a:r>
            <a:r>
              <a:rPr lang="en-US" dirty="0" err="1"/>
              <a:t>Restena</a:t>
            </a:r>
            <a:r>
              <a:rPr lang="en-US" dirty="0"/>
              <a:t> Foundation</a:t>
            </a:r>
          </a:p>
        </p:txBody>
      </p:sp>
    </p:spTree>
    <p:extLst>
      <p:ext uri="{BB962C8B-B14F-4D97-AF65-F5344CB8AC3E}">
        <p14:creationId xmlns:p14="http://schemas.microsoft.com/office/powerpoint/2010/main" val="850500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CE8DA037-AA2C-F649-EF83-52A2C6C22EDB}"/>
              </a:ext>
            </a:extLst>
          </p:cNvPr>
          <p:cNvSpPr>
            <a:spLocks noGrp="1"/>
          </p:cNvSpPr>
          <p:nvPr>
            <p:ph type="title"/>
          </p:nvPr>
        </p:nvSpPr>
        <p:spPr>
          <a:xfrm>
            <a:off x="6331552" y="142510"/>
            <a:ext cx="7298427" cy="594359"/>
          </a:xfrm>
        </p:spPr>
        <p:txBody>
          <a:bodyPr/>
          <a:lstStyle/>
          <a:p>
            <a:r>
              <a:rPr lang="en-US" dirty="0"/>
              <a:t>How did it come to this?</a:t>
            </a:r>
          </a:p>
        </p:txBody>
      </p:sp>
      <p:sp>
        <p:nvSpPr>
          <p:cNvPr id="16" name="Content Placeholder 15">
            <a:extLst>
              <a:ext uri="{FF2B5EF4-FFF2-40B4-BE49-F238E27FC236}">
                <a16:creationId xmlns:a16="http://schemas.microsoft.com/office/drawing/2014/main" id="{98596E6D-60F6-1A3B-3BBD-94BC4047F3D0}"/>
              </a:ext>
            </a:extLst>
          </p:cNvPr>
          <p:cNvSpPr>
            <a:spLocks noGrp="1"/>
          </p:cNvSpPr>
          <p:nvPr>
            <p:ph idx="1"/>
          </p:nvPr>
        </p:nvSpPr>
        <p:spPr>
          <a:xfrm>
            <a:off x="5967485" y="1225906"/>
            <a:ext cx="5768829" cy="4732211"/>
          </a:xfrm>
        </p:spPr>
        <p:txBody>
          <a:bodyPr>
            <a:normAutofit fontScale="85000" lnSpcReduction="10000"/>
          </a:bodyPr>
          <a:lstStyle/>
          <a:p>
            <a:pPr marL="342900" indent="-342900">
              <a:lnSpc>
                <a:spcPct val="150000"/>
              </a:lnSpc>
              <a:buFontTx/>
              <a:buChar char="-"/>
            </a:pPr>
            <a:r>
              <a:rPr lang="en-US" sz="4000" dirty="0"/>
              <a:t>Started cybersecurity 5 years ago</a:t>
            </a:r>
          </a:p>
          <a:p>
            <a:pPr marL="342900" indent="-342900">
              <a:lnSpc>
                <a:spcPct val="150000"/>
              </a:lnSpc>
              <a:buFontTx/>
              <a:buChar char="-"/>
            </a:pPr>
            <a:r>
              <a:rPr lang="en-US" sz="4000" dirty="0"/>
              <a:t>Learned how to use a </a:t>
            </a:r>
            <a:r>
              <a:rPr lang="en-US" sz="4000" dirty="0" err="1"/>
              <a:t>cmd</a:t>
            </a:r>
            <a:endParaRPr lang="en-US" sz="4000" dirty="0"/>
          </a:p>
          <a:p>
            <a:pPr marL="342900" indent="-342900">
              <a:lnSpc>
                <a:spcPct val="150000"/>
              </a:lnSpc>
              <a:buFontTx/>
              <a:buChar char="-"/>
            </a:pPr>
            <a:r>
              <a:rPr lang="en-US" sz="4000" dirty="0"/>
              <a:t>Learned how to hack and defend</a:t>
            </a:r>
          </a:p>
          <a:p>
            <a:pPr marL="342900" indent="-342900">
              <a:lnSpc>
                <a:spcPct val="150000"/>
              </a:lnSpc>
              <a:buFontTx/>
              <a:buChar char="-"/>
            </a:pPr>
            <a:endParaRPr lang="en-US" sz="2000" dirty="0"/>
          </a:p>
          <a:p>
            <a:endParaRPr lang="en-US" sz="2000" dirty="0"/>
          </a:p>
        </p:txBody>
      </p:sp>
      <p:sp>
        <p:nvSpPr>
          <p:cNvPr id="7" name="Slide Number Placeholder 6">
            <a:extLst>
              <a:ext uri="{FF2B5EF4-FFF2-40B4-BE49-F238E27FC236}">
                <a16:creationId xmlns:a16="http://schemas.microsoft.com/office/drawing/2014/main" id="{3F83A594-886C-9192-D8C2-D61CE9555A89}"/>
              </a:ext>
            </a:extLst>
          </p:cNvPr>
          <p:cNvSpPr>
            <a:spLocks noGrp="1"/>
          </p:cNvSpPr>
          <p:nvPr>
            <p:ph type="sldNum" sz="quarter" idx="12"/>
          </p:nvPr>
        </p:nvSpPr>
        <p:spPr/>
        <p:txBody>
          <a:bodyPr/>
          <a:lstStyle/>
          <a:p>
            <a:fld id="{DC3E8451-FA9E-044E-A25E-570F063E7F9B}" type="slidenum">
              <a:rPr lang="en-US" smtClean="0"/>
              <a:t>2</a:t>
            </a:fld>
            <a:endParaRPr lang="en-US"/>
          </a:p>
        </p:txBody>
      </p:sp>
      <p:pic>
        <p:nvPicPr>
          <p:cNvPr id="2054" name="Picture 6">
            <a:extLst>
              <a:ext uri="{FF2B5EF4-FFF2-40B4-BE49-F238E27FC236}">
                <a16:creationId xmlns:a16="http://schemas.microsoft.com/office/drawing/2014/main" id="{26DE5A67-8370-A358-FAEA-0D5558C511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85"/>
          <a:stretch>
            <a:fillRect/>
          </a:stretch>
        </p:blipFill>
        <p:spPr bwMode="auto">
          <a:xfrm>
            <a:off x="0" y="571499"/>
            <a:ext cx="564031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117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B54CB-C849-DA10-5FD7-22E7D05D513A}"/>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313FF5D5-F667-293F-6316-E364557EF0BF}"/>
              </a:ext>
            </a:extLst>
          </p:cNvPr>
          <p:cNvSpPr>
            <a:spLocks noGrp="1"/>
          </p:cNvSpPr>
          <p:nvPr>
            <p:ph type="title"/>
          </p:nvPr>
        </p:nvSpPr>
        <p:spPr>
          <a:xfrm>
            <a:off x="6331552" y="142510"/>
            <a:ext cx="7298427" cy="594359"/>
          </a:xfrm>
        </p:spPr>
        <p:txBody>
          <a:bodyPr/>
          <a:lstStyle/>
          <a:p>
            <a:r>
              <a:rPr lang="en-US" dirty="0"/>
              <a:t>How did it come to this?</a:t>
            </a:r>
          </a:p>
        </p:txBody>
      </p:sp>
      <p:sp>
        <p:nvSpPr>
          <p:cNvPr id="16" name="Content Placeholder 15">
            <a:extLst>
              <a:ext uri="{FF2B5EF4-FFF2-40B4-BE49-F238E27FC236}">
                <a16:creationId xmlns:a16="http://schemas.microsoft.com/office/drawing/2014/main" id="{51F5C3F4-849C-8ECE-2017-92B69EC73AE4}"/>
              </a:ext>
            </a:extLst>
          </p:cNvPr>
          <p:cNvSpPr>
            <a:spLocks noGrp="1"/>
          </p:cNvSpPr>
          <p:nvPr>
            <p:ph idx="1"/>
          </p:nvPr>
        </p:nvSpPr>
        <p:spPr>
          <a:xfrm>
            <a:off x="5061097" y="1062893"/>
            <a:ext cx="6858000" cy="4732211"/>
          </a:xfrm>
        </p:spPr>
        <p:txBody>
          <a:bodyPr>
            <a:noAutofit/>
          </a:bodyPr>
          <a:lstStyle/>
          <a:p>
            <a:pPr marL="342900" indent="-342900">
              <a:lnSpc>
                <a:spcPct val="150000"/>
              </a:lnSpc>
              <a:buFontTx/>
              <a:buChar char="-"/>
            </a:pPr>
            <a:r>
              <a:rPr lang="en-US" sz="3000" dirty="0"/>
              <a:t>Password manager </a:t>
            </a:r>
          </a:p>
          <a:p>
            <a:pPr marL="342900" indent="-342900">
              <a:lnSpc>
                <a:spcPct val="150000"/>
              </a:lnSpc>
              <a:buFontTx/>
              <a:buChar char="-"/>
            </a:pPr>
            <a:r>
              <a:rPr lang="en-US" sz="3000" dirty="0"/>
              <a:t>VPN </a:t>
            </a:r>
          </a:p>
          <a:p>
            <a:pPr marL="342900" indent="-342900">
              <a:lnSpc>
                <a:spcPct val="150000"/>
              </a:lnSpc>
              <a:buFontTx/>
              <a:buChar char="-"/>
            </a:pPr>
            <a:r>
              <a:rPr lang="en-US" sz="3000" dirty="0"/>
              <a:t>Easy to be hacked</a:t>
            </a:r>
          </a:p>
          <a:p>
            <a:pPr marL="342900" indent="-342900">
              <a:lnSpc>
                <a:spcPct val="150000"/>
              </a:lnSpc>
              <a:buFontTx/>
              <a:buChar char="-"/>
            </a:pPr>
            <a:r>
              <a:rPr lang="en-US" sz="3000" dirty="0"/>
              <a:t>Tor?</a:t>
            </a:r>
          </a:p>
          <a:p>
            <a:pPr marL="342900" indent="-342900">
              <a:lnSpc>
                <a:spcPct val="150000"/>
              </a:lnSpc>
              <a:buFontTx/>
              <a:buChar char="-"/>
            </a:pPr>
            <a:r>
              <a:rPr lang="en-US" sz="3000" dirty="0"/>
              <a:t>Paranoid???</a:t>
            </a:r>
          </a:p>
        </p:txBody>
      </p:sp>
      <p:sp>
        <p:nvSpPr>
          <p:cNvPr id="7" name="Slide Number Placeholder 6">
            <a:extLst>
              <a:ext uri="{FF2B5EF4-FFF2-40B4-BE49-F238E27FC236}">
                <a16:creationId xmlns:a16="http://schemas.microsoft.com/office/drawing/2014/main" id="{0CDEB022-96FA-5052-F1A3-685C9D3FC54B}"/>
              </a:ext>
            </a:extLst>
          </p:cNvPr>
          <p:cNvSpPr>
            <a:spLocks noGrp="1"/>
          </p:cNvSpPr>
          <p:nvPr>
            <p:ph type="sldNum" sz="quarter" idx="12"/>
          </p:nvPr>
        </p:nvSpPr>
        <p:spPr/>
        <p:txBody>
          <a:bodyPr/>
          <a:lstStyle/>
          <a:p>
            <a:fld id="{DC3E8451-FA9E-044E-A25E-570F063E7F9B}" type="slidenum">
              <a:rPr lang="en-US" smtClean="0"/>
              <a:t>3</a:t>
            </a:fld>
            <a:endParaRPr lang="en-US"/>
          </a:p>
        </p:txBody>
      </p:sp>
      <p:pic>
        <p:nvPicPr>
          <p:cNvPr id="2054" name="Picture 6">
            <a:extLst>
              <a:ext uri="{FF2B5EF4-FFF2-40B4-BE49-F238E27FC236}">
                <a16:creationId xmlns:a16="http://schemas.microsoft.com/office/drawing/2014/main" id="{9A9F4A99-96F1-52B9-64DB-6CFF04C482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417" r="-84"/>
          <a:stretch>
            <a:fillRect/>
          </a:stretch>
        </p:blipFill>
        <p:spPr bwMode="auto">
          <a:xfrm>
            <a:off x="0" y="571499"/>
            <a:ext cx="4538134"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808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47FC3-7E88-8796-9344-7103A5F9E5F1}"/>
              </a:ext>
            </a:extLst>
          </p:cNvPr>
          <p:cNvSpPr>
            <a:spLocks noGrp="1"/>
          </p:cNvSpPr>
          <p:nvPr>
            <p:ph type="title"/>
          </p:nvPr>
        </p:nvSpPr>
        <p:spPr>
          <a:xfrm>
            <a:off x="455684" y="1008272"/>
            <a:ext cx="11280630" cy="594359"/>
          </a:xfrm>
        </p:spPr>
        <p:txBody>
          <a:bodyPr>
            <a:noAutofit/>
          </a:bodyPr>
          <a:lstStyle/>
          <a:p>
            <a:pPr algn="ctr"/>
            <a:r>
              <a:rPr lang="en-US" sz="4000" dirty="0"/>
              <a:t>Security Mindset Scale</a:t>
            </a:r>
          </a:p>
        </p:txBody>
      </p:sp>
      <p:sp>
        <p:nvSpPr>
          <p:cNvPr id="4" name="Slide Number Placeholder 3">
            <a:extLst>
              <a:ext uri="{FF2B5EF4-FFF2-40B4-BE49-F238E27FC236}">
                <a16:creationId xmlns:a16="http://schemas.microsoft.com/office/drawing/2014/main" id="{75FF7D2E-6737-6C08-8541-642406ED5415}"/>
              </a:ext>
            </a:extLst>
          </p:cNvPr>
          <p:cNvSpPr>
            <a:spLocks noGrp="1"/>
          </p:cNvSpPr>
          <p:nvPr>
            <p:ph type="sldNum" sz="quarter" idx="12"/>
          </p:nvPr>
        </p:nvSpPr>
        <p:spPr/>
        <p:txBody>
          <a:bodyPr/>
          <a:lstStyle/>
          <a:p>
            <a:fld id="{DC3E8451-FA9E-044E-A25E-570F063E7F9B}" type="slidenum">
              <a:rPr lang="en-US" smtClean="0"/>
              <a:t>4</a:t>
            </a:fld>
            <a:endParaRPr lang="en-US"/>
          </a:p>
        </p:txBody>
      </p:sp>
      <p:cxnSp>
        <p:nvCxnSpPr>
          <p:cNvPr id="9" name="Straight Arrow Connector 8">
            <a:extLst>
              <a:ext uri="{FF2B5EF4-FFF2-40B4-BE49-F238E27FC236}">
                <a16:creationId xmlns:a16="http://schemas.microsoft.com/office/drawing/2014/main" id="{81EB6F07-A582-51EA-35A1-4F29D0F1844D}"/>
              </a:ext>
            </a:extLst>
          </p:cNvPr>
          <p:cNvCxnSpPr>
            <a:cxnSpLocks/>
          </p:cNvCxnSpPr>
          <p:nvPr/>
        </p:nvCxnSpPr>
        <p:spPr>
          <a:xfrm>
            <a:off x="657502" y="5243097"/>
            <a:ext cx="10876993" cy="0"/>
          </a:xfrm>
          <a:prstGeom prst="straightConnector1">
            <a:avLst/>
          </a:prstGeom>
          <a:ln w="317500">
            <a:gradFill flip="none" rotWithShape="1">
              <a:gsLst>
                <a:gs pos="9000">
                  <a:schemeClr val="accent1">
                    <a:lumMod val="60000"/>
                    <a:lumOff val="40000"/>
                  </a:schemeClr>
                </a:gs>
                <a:gs pos="100000">
                  <a:schemeClr val="tx2">
                    <a:lumMod val="60000"/>
                    <a:lumOff val="40000"/>
                  </a:schemeClr>
                </a:gs>
              </a:gsLst>
              <a:lin ang="0" scaled="0"/>
              <a:tileRect/>
            </a:gra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Dog With Lollipop Meme: Sweet, Silly, and Instantly Shareable - WAHUP">
            <a:extLst>
              <a:ext uri="{FF2B5EF4-FFF2-40B4-BE49-F238E27FC236}">
                <a16:creationId xmlns:a16="http://schemas.microsoft.com/office/drawing/2014/main" id="{22763E01-A0E0-20D5-8A93-8FB7BEBC925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166" b="10045"/>
          <a:stretch>
            <a:fillRect/>
          </a:stretch>
        </p:blipFill>
        <p:spPr bwMode="auto">
          <a:xfrm>
            <a:off x="351163" y="2094872"/>
            <a:ext cx="2029326" cy="21594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80A89B8-34D8-C054-91D1-A69883AA5A7C}"/>
              </a:ext>
            </a:extLst>
          </p:cNvPr>
          <p:cNvPicPr>
            <a:picLocks noChangeAspect="1"/>
          </p:cNvPicPr>
          <p:nvPr/>
        </p:nvPicPr>
        <p:blipFill>
          <a:blip r:embed="rId3"/>
          <a:stretch>
            <a:fillRect/>
          </a:stretch>
        </p:blipFill>
        <p:spPr>
          <a:xfrm>
            <a:off x="8911375" y="2335590"/>
            <a:ext cx="2929462" cy="1647823"/>
          </a:xfrm>
          <a:prstGeom prst="rect">
            <a:avLst/>
          </a:prstGeom>
        </p:spPr>
      </p:pic>
      <p:cxnSp>
        <p:nvCxnSpPr>
          <p:cNvPr id="12" name="Straight Arrow Connector 11">
            <a:extLst>
              <a:ext uri="{FF2B5EF4-FFF2-40B4-BE49-F238E27FC236}">
                <a16:creationId xmlns:a16="http://schemas.microsoft.com/office/drawing/2014/main" id="{4DA68EB4-C2F9-D512-91DD-F5BBC1C2633C}"/>
              </a:ext>
            </a:extLst>
          </p:cNvPr>
          <p:cNvCxnSpPr>
            <a:cxnSpLocks/>
          </p:cNvCxnSpPr>
          <p:nvPr/>
        </p:nvCxnSpPr>
        <p:spPr>
          <a:xfrm>
            <a:off x="6095998" y="2789139"/>
            <a:ext cx="0" cy="2165239"/>
          </a:xfrm>
          <a:prstGeom prst="straightConnector1">
            <a:avLst/>
          </a:prstGeom>
          <a:ln w="317500">
            <a:gradFill flip="none" rotWithShape="1">
              <a:gsLst>
                <a:gs pos="9000">
                  <a:schemeClr val="tx2">
                    <a:lumMod val="60000"/>
                    <a:lumOff val="40000"/>
                  </a:schemeClr>
                </a:gs>
                <a:gs pos="51000">
                  <a:schemeClr val="accent1">
                    <a:lumMod val="60000"/>
                    <a:lumOff val="40000"/>
                  </a:schemeClr>
                </a:gs>
              </a:gsLst>
              <a:lin ang="0" scaled="0"/>
              <a:tileRect/>
            </a:gra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776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0 0 L -0.25 0 E" pathEditMode="relative" ptsTypes="">
                                      <p:cBhvr>
                                        <p:cTn id="22" dur="2000" fill="hold"/>
                                        <p:tgtEl>
                                          <p:spTgt spid="12"/>
                                        </p:tgtEl>
                                        <p:attrNameLst>
                                          <p:attrName>ppt_x</p:attrName>
                                          <p:attrName>ppt_y</p:attrName>
                                        </p:attrNameLst>
                                      </p:cBhvr>
                                    </p:animMotion>
                                  </p:childTnLst>
                                </p:cTn>
                              </p:par>
                            </p:childTnLst>
                          </p:cTn>
                        </p:par>
                        <p:par>
                          <p:cTn id="23" fill="hold">
                            <p:stCondLst>
                              <p:cond delay="2000"/>
                            </p:stCondLst>
                            <p:childTnLst>
                              <p:par>
                                <p:cTn id="24" presetID="42" presetClass="path" presetSubtype="0" accel="50000" decel="50000" fill="hold" nodeType="afterEffect">
                                  <p:stCondLst>
                                    <p:cond delay="0"/>
                                  </p:stCondLst>
                                  <p:childTnLst>
                                    <p:animMotion origin="layout" path="M -0.25 -3.33333E-6 L 0.20273 -3.33333E-6 " pathEditMode="relative" rAng="0" ptsTypes="AA">
                                      <p:cBhvr>
                                        <p:cTn id="25" dur="2000" fill="hold"/>
                                        <p:tgtEl>
                                          <p:spTgt spid="12"/>
                                        </p:tgtEl>
                                        <p:attrNameLst>
                                          <p:attrName>ppt_x</p:attrName>
                                          <p:attrName>ppt_y</p:attrName>
                                        </p:attrNameLst>
                                      </p:cBhvr>
                                      <p:rCtr x="22604" y="0"/>
                                    </p:animMotion>
                                  </p:childTnLst>
                                </p:cTn>
                              </p:par>
                            </p:childTnLst>
                          </p:cTn>
                        </p:par>
                        <p:par>
                          <p:cTn id="26" fill="hold">
                            <p:stCondLst>
                              <p:cond delay="4000"/>
                            </p:stCondLst>
                            <p:childTnLst>
                              <p:par>
                                <p:cTn id="27" presetID="35" presetClass="path" presetSubtype="0" accel="50000" decel="50000" fill="hold" nodeType="afterEffect">
                                  <p:stCondLst>
                                    <p:cond delay="0"/>
                                  </p:stCondLst>
                                  <p:childTnLst>
                                    <p:animMotion origin="layout" path="M 0.20273 -3.33333E-6 L 0 -3.7037E-7 " pathEditMode="relative" rAng="0" ptsTypes="AA">
                                      <p:cBhvr>
                                        <p:cTn id="28" dur="2000" fill="hold"/>
                                        <p:tgtEl>
                                          <p:spTgt spid="12"/>
                                        </p:tgtEl>
                                        <p:attrNameLst>
                                          <p:attrName>ppt_x</p:attrName>
                                          <p:attrName>ppt_y</p:attrName>
                                        </p:attrNameLst>
                                      </p:cBhvr>
                                      <p:rCtr x="-1014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82E89-29B5-4ED1-B6F1-B9929142DC54}"/>
              </a:ext>
            </a:extLst>
          </p:cNvPr>
          <p:cNvSpPr>
            <a:spLocks noGrp="1"/>
          </p:cNvSpPr>
          <p:nvPr>
            <p:ph type="title"/>
          </p:nvPr>
        </p:nvSpPr>
        <p:spPr/>
        <p:txBody>
          <a:bodyPr/>
          <a:lstStyle/>
          <a:p>
            <a:r>
              <a:rPr lang="en-LU" dirty="0"/>
              <a:t>Is there a golden middle way?</a:t>
            </a:r>
          </a:p>
        </p:txBody>
      </p:sp>
      <p:sp>
        <p:nvSpPr>
          <p:cNvPr id="4" name="Slide Number Placeholder 3">
            <a:extLst>
              <a:ext uri="{FF2B5EF4-FFF2-40B4-BE49-F238E27FC236}">
                <a16:creationId xmlns:a16="http://schemas.microsoft.com/office/drawing/2014/main" id="{74847983-641D-16E0-6A10-65AD4DDD1BCF}"/>
              </a:ext>
            </a:extLst>
          </p:cNvPr>
          <p:cNvSpPr>
            <a:spLocks noGrp="1"/>
          </p:cNvSpPr>
          <p:nvPr>
            <p:ph type="sldNum" sz="quarter" idx="12"/>
          </p:nvPr>
        </p:nvSpPr>
        <p:spPr/>
        <p:txBody>
          <a:bodyPr/>
          <a:lstStyle/>
          <a:p>
            <a:fld id="{DC3E8451-FA9E-044E-A25E-570F063E7F9B}" type="slidenum">
              <a:rPr lang="en-US" smtClean="0"/>
              <a:t>5</a:t>
            </a:fld>
            <a:endParaRPr lang="en-US"/>
          </a:p>
        </p:txBody>
      </p:sp>
      <p:pic>
        <p:nvPicPr>
          <p:cNvPr id="1026" name="Picture 2" descr="icarus &amp; daedalus | Greek mythology art, Mythology art, Comic art">
            <a:extLst>
              <a:ext uri="{FF2B5EF4-FFF2-40B4-BE49-F238E27FC236}">
                <a16:creationId xmlns:a16="http://schemas.microsoft.com/office/drawing/2014/main" id="{7327B150-A3FF-820D-7684-E9C0E91368F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699757" y="182881"/>
            <a:ext cx="4597650" cy="6019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717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47FDE-433D-251C-7EBC-D5016E73E6F0}"/>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33077E88-8599-AF14-4AB8-B85E34844DEC}"/>
              </a:ext>
            </a:extLst>
          </p:cNvPr>
          <p:cNvSpPr>
            <a:spLocks noGrp="1"/>
          </p:cNvSpPr>
          <p:nvPr>
            <p:ph type="subTitle" idx="1"/>
          </p:nvPr>
        </p:nvSpPr>
        <p:spPr/>
        <p:txBody>
          <a:bodyPr/>
          <a:lstStyle/>
          <a:p>
            <a:r>
              <a:rPr lang="en-US" dirty="0"/>
              <a:t>Let’s talk about this more together!</a:t>
            </a:r>
          </a:p>
        </p:txBody>
      </p:sp>
      <p:sp>
        <p:nvSpPr>
          <p:cNvPr id="4" name="Slide Number Placeholder 3">
            <a:extLst>
              <a:ext uri="{FF2B5EF4-FFF2-40B4-BE49-F238E27FC236}">
                <a16:creationId xmlns:a16="http://schemas.microsoft.com/office/drawing/2014/main" id="{E4DEE15A-A33A-CCBD-1050-4C05833D3021}"/>
              </a:ext>
            </a:extLst>
          </p:cNvPr>
          <p:cNvSpPr>
            <a:spLocks noGrp="1"/>
          </p:cNvSpPr>
          <p:nvPr>
            <p:ph type="sldNum" sz="quarter" idx="12"/>
          </p:nvPr>
        </p:nvSpPr>
        <p:spPr>
          <a:xfrm>
            <a:off x="10934691" y="6430136"/>
            <a:ext cx="801624" cy="365125"/>
          </a:xfrm>
        </p:spPr>
        <p:txBody>
          <a:bodyPr/>
          <a:lstStyle/>
          <a:p>
            <a:fld id="{DC3E8451-FA9E-044E-A25E-570F063E7F9B}" type="slidenum">
              <a:rPr lang="en-US" smtClean="0"/>
              <a:t>6</a:t>
            </a:fld>
            <a:endParaRPr lang="en-US" dirty="0"/>
          </a:p>
        </p:txBody>
      </p:sp>
    </p:spTree>
    <p:extLst>
      <p:ext uri="{BB962C8B-B14F-4D97-AF65-F5344CB8AC3E}">
        <p14:creationId xmlns:p14="http://schemas.microsoft.com/office/powerpoint/2010/main" val="1607943104"/>
      </p:ext>
    </p:extLst>
  </p:cSld>
  <p:clrMapOvr>
    <a:masterClrMapping/>
  </p:clrMapOvr>
</p:sld>
</file>

<file path=ppt/theme/theme1.xml><?xml version="1.0" encoding="utf-8"?>
<a:theme xmlns:a="http://schemas.openxmlformats.org/drawingml/2006/main" name="Office Theme">
  <a:themeElements>
    <a:clrScheme name="Security Days">
      <a:dk1>
        <a:srgbClr val="000000"/>
      </a:dk1>
      <a:lt1>
        <a:srgbClr val="FFFFFF"/>
      </a:lt1>
      <a:dk2>
        <a:srgbClr val="2B3890"/>
      </a:dk2>
      <a:lt2>
        <a:srgbClr val="FFFFFF"/>
      </a:lt2>
      <a:accent1>
        <a:srgbClr val="18EA3F"/>
      </a:accent1>
      <a:accent2>
        <a:srgbClr val="5E2B8F"/>
      </a:accent2>
      <a:accent3>
        <a:srgbClr val="A5A5A5"/>
      </a:accent3>
      <a:accent4>
        <a:srgbClr val="2B3890"/>
      </a:accent4>
      <a:accent5>
        <a:srgbClr val="5B9BD5"/>
      </a:accent5>
      <a:accent6>
        <a:srgbClr val="70AD47"/>
      </a:accent6>
      <a:hlink>
        <a:srgbClr val="2B3890"/>
      </a:hlink>
      <a:folHlink>
        <a:srgbClr val="18EA3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AE9C54F-3A2A-2B40-8AB9-4ED0AED36089}" vid="{584B6295-BED0-B84A-808B-972137185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003d8cf0-51b3-448e-9fca-7be663facb26}" enabled="1" method="Standard" siteId="{d8cc37ca-6546-448c-8369-0f1026a3306b}" contentBits="2" removed="0"/>
</clbl:labelList>
</file>

<file path=docProps/app.xml><?xml version="1.0" encoding="utf-8"?>
<Properties xmlns="http://schemas.openxmlformats.org/officeDocument/2006/extended-properties" xmlns:vt="http://schemas.openxmlformats.org/officeDocument/2006/docPropsVTypes">
  <Template>Office Theme</Template>
  <TotalTime>481</TotalTime>
  <Words>132</Words>
  <Application>Microsoft Macintosh PowerPoint</Application>
  <PresentationFormat>Widescreen</PresentationFormat>
  <Paragraphs>23</Paragraphs>
  <Slides>6</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Calibri</vt:lpstr>
      <vt:lpstr>Office Theme</vt:lpstr>
      <vt:lpstr>How to be just the right amount of paranoid (Cybersecurity Edition)</vt:lpstr>
      <vt:lpstr>How did it come to this?</vt:lpstr>
      <vt:lpstr>How did it come to this?</vt:lpstr>
      <vt:lpstr>Security Mindset Scale</vt:lpstr>
      <vt:lpstr>Is there a golden middle way?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Andrea Meloni</dc:creator>
  <cp:lastModifiedBy>Denim Latic</cp:lastModifiedBy>
  <cp:revision>10</cp:revision>
  <dcterms:created xsi:type="dcterms:W3CDTF">2026-02-25T10:47:58Z</dcterms:created>
  <dcterms:modified xsi:type="dcterms:W3CDTF">2026-04-03T13:45:02Z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03d8cf0-51b3-448e-9fca-7be663facb26_Enabled">
    <vt:lpwstr>true</vt:lpwstr>
  </property>
  <property fmtid="{D5CDD505-2E9C-101B-9397-08002B2CF9AE}" pid="3" name="MSIP_Label_003d8cf0-51b3-448e-9fca-7be663facb26_SetDate">
    <vt:lpwstr>2025-03-20T09:32:22Z</vt:lpwstr>
  </property>
  <property fmtid="{D5CDD505-2E9C-101B-9397-08002B2CF9AE}" pid="4" name="MSIP_Label_003d8cf0-51b3-448e-9fca-7be663facb26_Method">
    <vt:lpwstr>Standard</vt:lpwstr>
  </property>
  <property fmtid="{D5CDD505-2E9C-101B-9397-08002B2CF9AE}" pid="5" name="MSIP_Label_003d8cf0-51b3-448e-9fca-7be663facb26_Name">
    <vt:lpwstr>Confidential</vt:lpwstr>
  </property>
  <property fmtid="{D5CDD505-2E9C-101B-9397-08002B2CF9AE}" pid="6" name="MSIP_Label_003d8cf0-51b3-448e-9fca-7be663facb26_SiteId">
    <vt:lpwstr>d8cc37ca-6546-448c-8369-0f1026a3306b</vt:lpwstr>
  </property>
  <property fmtid="{D5CDD505-2E9C-101B-9397-08002B2CF9AE}" pid="7" name="MSIP_Label_003d8cf0-51b3-448e-9fca-7be663facb26_ActionId">
    <vt:lpwstr>11029505-e308-4a04-b2d7-c0924acc45f0</vt:lpwstr>
  </property>
  <property fmtid="{D5CDD505-2E9C-101B-9397-08002B2CF9AE}" pid="8" name="MSIP_Label_003d8cf0-51b3-448e-9fca-7be663facb26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Confidential</vt:lpwstr>
  </property>
</Properties>
</file>