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4" r:id="rId2"/>
    <p:sldMasterId id="2147483746" r:id="rId3"/>
    <p:sldMasterId id="2147483750" r:id="rId4"/>
    <p:sldMasterId id="2147483768" r:id="rId5"/>
  </p:sldMasterIdLst>
  <p:notesMasterIdLst>
    <p:notesMasterId r:id="rId14"/>
  </p:notesMasterIdLst>
  <p:handoutMasterIdLst>
    <p:handoutMasterId r:id="rId15"/>
  </p:handoutMasterIdLst>
  <p:sldIdLst>
    <p:sldId id="491" r:id="rId6"/>
    <p:sldId id="1555" r:id="rId7"/>
    <p:sldId id="1554" r:id="rId8"/>
    <p:sldId id="1552" r:id="rId9"/>
    <p:sldId id="1553" r:id="rId10"/>
    <p:sldId id="1556" r:id="rId11"/>
    <p:sldId id="1557" r:id="rId12"/>
    <p:sldId id="1558" r:id="rId13"/>
  </p:sldIdLst>
  <p:sldSz cx="12192000" cy="6858000"/>
  <p:notesSz cx="6669088" cy="9872663"/>
  <p:custDataLst>
    <p:tags r:id="rId16"/>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30FA196-B901-4748-8A24-CE4C5D292687}">
          <p14:sldIdLst>
            <p14:sldId id="491"/>
            <p14:sldId id="1555"/>
            <p14:sldId id="1554"/>
            <p14:sldId id="1552"/>
            <p14:sldId id="1553"/>
            <p14:sldId id="1556"/>
            <p14:sldId id="1557"/>
            <p14:sldId id="15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12" clrIdx="0">
    <p:extLst>
      <p:ext uri="{19B8F6BF-5375-455C-9EA6-DF929625EA0E}">
        <p15:presenceInfo xmlns:p15="http://schemas.microsoft.com/office/powerpoint/2012/main" userId="S-1-5-21-2890558824-3927818043-3374662254-1188" providerId="AD"/>
      </p:ext>
    </p:extLst>
  </p:cmAuthor>
  <p:cmAuthor id="2" name="Tess Hoogenraad" initials="TH" lastIdx="1" clrIdx="1">
    <p:extLst>
      <p:ext uri="{19B8F6BF-5375-455C-9EA6-DF929625EA0E}">
        <p15:presenceInfo xmlns:p15="http://schemas.microsoft.com/office/powerpoint/2012/main" userId="S-1-5-21-2890558824-3927818043-3374662254-1209" providerId="AD"/>
      </p:ext>
    </p:extLst>
  </p:cmAuthor>
  <p:cmAuthor id="3" name="PPT Solutions" initials="PS" lastIdx="20" clrIdx="2">
    <p:extLst>
      <p:ext uri="{19B8F6BF-5375-455C-9EA6-DF929625EA0E}">
        <p15:presenceInfo xmlns:p15="http://schemas.microsoft.com/office/powerpoint/2012/main" userId="PPT Solutions" providerId="None"/>
      </p:ext>
    </p:extLst>
  </p:cmAuthor>
  <p:cmAuthor id="4" name="Kelly Kok" initials="KK" lastIdx="7" clrIdx="3">
    <p:extLst>
      <p:ext uri="{19B8F6BF-5375-455C-9EA6-DF929625EA0E}">
        <p15:presenceInfo xmlns:p15="http://schemas.microsoft.com/office/powerpoint/2012/main" userId="S-1-5-21-2890558824-3927818043-3374662254-1238" providerId="AD"/>
      </p:ext>
    </p:extLst>
  </p:cmAuthor>
  <p:cmAuthor id="5" name="Marjolijn de Kruijff" initials="MdK" lastIdx="40" clrIdx="4">
    <p:extLst>
      <p:ext uri="{19B8F6BF-5375-455C-9EA6-DF929625EA0E}">
        <p15:presenceInfo xmlns:p15="http://schemas.microsoft.com/office/powerpoint/2012/main" userId="S-1-5-21-2890558824-3927818043-337466225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600"/>
    <a:srgbClr val="FFAD59"/>
    <a:srgbClr val="FFCC00"/>
    <a:srgbClr val="769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0" autoAdjust="0"/>
    <p:restoredTop sz="86981" autoAdjust="0"/>
  </p:normalViewPr>
  <p:slideViewPr>
    <p:cSldViewPr snapToGrid="0">
      <p:cViewPr varScale="1">
        <p:scale>
          <a:sx n="55" d="100"/>
          <a:sy n="55" d="100"/>
        </p:scale>
        <p:origin x="1148"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C98AC25-4A32-4075-AA3C-3DCF4F621772}"/>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EA63CC90-5761-4E4D-B50A-D607A56B090C}"/>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F25E3D1E-5615-46D1-96C4-ABA4000F4F11}" type="datetimeFigureOut">
              <a:rPr lang="nl-NL" smtClean="0"/>
              <a:pPr/>
              <a:t>2-4-2026</a:t>
            </a:fld>
            <a:endParaRPr lang="nl-NL" dirty="0"/>
          </a:p>
        </p:txBody>
      </p:sp>
      <p:sp>
        <p:nvSpPr>
          <p:cNvPr id="4" name="Tijdelijke aanduiding voor voettekst 3">
            <a:extLst>
              <a:ext uri="{FF2B5EF4-FFF2-40B4-BE49-F238E27FC236}">
                <a16:creationId xmlns:a16="http://schemas.microsoft.com/office/drawing/2014/main" id="{66C10707-9097-4F7F-9E9C-CFC233DA454B}"/>
              </a:ext>
            </a:extLst>
          </p:cNvPr>
          <p:cNvSpPr>
            <a:spLocks noGrp="1"/>
          </p:cNvSpPr>
          <p:nvPr>
            <p:ph type="ftr" sz="quarter" idx="2"/>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2507002-0427-45CE-9E16-40BA0BD287E4}"/>
              </a:ext>
            </a:extLst>
          </p:cNvPr>
          <p:cNvSpPr>
            <a:spLocks noGrp="1"/>
          </p:cNvSpPr>
          <p:nvPr>
            <p:ph type="sldNum" sz="quarter" idx="3"/>
          </p:nvPr>
        </p:nvSpPr>
        <p:spPr>
          <a:xfrm>
            <a:off x="3777607" y="9377319"/>
            <a:ext cx="2889938" cy="495347"/>
          </a:xfrm>
          <a:prstGeom prst="rect">
            <a:avLst/>
          </a:prstGeom>
        </p:spPr>
        <p:txBody>
          <a:bodyPr vert="horz" lIns="91440" tIns="45720" rIns="91440" bIns="45720" rtlCol="0" anchor="b"/>
          <a:lstStyle>
            <a:lvl1pPr algn="r">
              <a:defRPr sz="1200"/>
            </a:lvl1pPr>
          </a:lstStyle>
          <a:p>
            <a:fld id="{B689EB24-5BCB-40EE-913C-A4E03839A772}" type="slidenum">
              <a:rPr lang="nl-NL" smtClean="0"/>
              <a:pPr/>
              <a:t>‹#›</a:t>
            </a:fld>
            <a:endParaRPr lang="nl-NL"/>
          </a:p>
        </p:txBody>
      </p:sp>
    </p:spTree>
    <p:extLst>
      <p:ext uri="{BB962C8B-B14F-4D97-AF65-F5344CB8AC3E}">
        <p14:creationId xmlns:p14="http://schemas.microsoft.com/office/powerpoint/2010/main" val="1834848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C596BC-FA37-459B-A0D2-0B7FE8790135}" type="datetimeFigureOut">
              <a:rPr lang="nl-NL" smtClean="0"/>
              <a:pPr/>
              <a:t>2-4-2026</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21"/>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9"/>
            <a:ext cx="2889938" cy="495347"/>
          </a:xfrm>
          <a:prstGeom prst="rect">
            <a:avLst/>
          </a:prstGeom>
        </p:spPr>
        <p:txBody>
          <a:bodyPr vert="horz" lIns="91440" tIns="45720" rIns="91440" bIns="45720" rtlCol="0" anchor="b"/>
          <a:lstStyle>
            <a:lvl1pPr algn="r">
              <a:defRPr sz="1200"/>
            </a:lvl1pPr>
          </a:lstStyle>
          <a:p>
            <a:fld id="{544D7F65-5299-4383-99A9-3EF851E1080D}" type="slidenum">
              <a:rPr lang="nl-NL" smtClean="0"/>
              <a:pPr/>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Eerst</a:t>
            </a:r>
            <a:r>
              <a:rPr lang="en-US" dirty="0"/>
              <a:t> </a:t>
            </a:r>
            <a:r>
              <a:rPr lang="en-US" dirty="0" err="1"/>
              <a:t>rondje</a:t>
            </a:r>
            <a:r>
              <a:rPr lang="en-US" dirty="0"/>
              <a:t> in de </a:t>
            </a:r>
            <a:r>
              <a:rPr lang="en-US" dirty="0" err="1"/>
              <a:t>zaal</a:t>
            </a:r>
            <a:r>
              <a:rPr lang="en-US" dirty="0"/>
              <a:t>: </a:t>
            </a:r>
            <a:r>
              <a:rPr lang="en-US" dirty="0" err="1"/>
              <a:t>hebben</a:t>
            </a:r>
            <a:r>
              <a:rPr lang="en-US" dirty="0"/>
              <a:t> we </a:t>
            </a:r>
            <a:r>
              <a:rPr lang="en-US" dirty="0" err="1"/>
              <a:t>een</a:t>
            </a:r>
            <a:r>
              <a:rPr lang="en-US" dirty="0"/>
              <a:t> </a:t>
            </a:r>
            <a:r>
              <a:rPr lang="en-US" dirty="0" err="1"/>
              <a:t>logische</a:t>
            </a:r>
            <a:r>
              <a:rPr lang="en-US" dirty="0"/>
              <a:t> </a:t>
            </a:r>
            <a:r>
              <a:rPr lang="en-US" dirty="0" err="1"/>
              <a:t>verdeling</a:t>
            </a:r>
            <a:r>
              <a:rPr lang="en-US" dirty="0"/>
              <a:t> met </a:t>
            </a:r>
            <a:r>
              <a:rPr lang="en-US" dirty="0" err="1"/>
              <a:t>netwerk</a:t>
            </a:r>
            <a:r>
              <a:rPr lang="en-US" dirty="0"/>
              <a:t>/security/IAM </a:t>
            </a:r>
            <a:r>
              <a:rPr lang="en-US" dirty="0" err="1"/>
              <a:t>kennis</a:t>
            </a:r>
            <a:r>
              <a:rPr lang="en-US" dirty="0"/>
              <a:t> of </a:t>
            </a:r>
            <a:r>
              <a:rPr lang="en-US" dirty="0" err="1"/>
              <a:t>andere</a:t>
            </a:r>
            <a:r>
              <a:rPr lang="en-US" dirty="0"/>
              <a:t> </a:t>
            </a:r>
            <a:r>
              <a:rPr lang="en-US" dirty="0" err="1"/>
              <a:t>expertises</a:t>
            </a:r>
            <a:r>
              <a:rPr lang="en-US" dirty="0"/>
              <a:t>? Of </a:t>
            </a:r>
            <a:r>
              <a:rPr lang="en-US" dirty="0" err="1"/>
              <a:t>juist</a:t>
            </a:r>
            <a:r>
              <a:rPr lang="en-US" dirty="0"/>
              <a:t> </a:t>
            </a:r>
            <a:r>
              <a:rPr lang="en-US" dirty="0" err="1"/>
              <a:t>een</a:t>
            </a:r>
            <a:r>
              <a:rPr lang="en-US" dirty="0"/>
              <a:t> </a:t>
            </a:r>
            <a:r>
              <a:rPr lang="en-US" dirty="0" err="1"/>
              <a:t>verdeling</a:t>
            </a:r>
            <a:r>
              <a:rPr lang="en-US" dirty="0"/>
              <a:t> in Benelux, Nordics </a:t>
            </a:r>
            <a:r>
              <a:rPr lang="en-US" dirty="0" err="1"/>
              <a:t>etc</a:t>
            </a:r>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pPr/>
              <a:t>3</a:t>
            </a:fld>
            <a:endParaRPr lang="nl-NL"/>
          </a:p>
        </p:txBody>
      </p:sp>
    </p:spTree>
    <p:extLst>
      <p:ext uri="{BB962C8B-B14F-4D97-AF65-F5344CB8AC3E}">
        <p14:creationId xmlns:p14="http://schemas.microsoft.com/office/powerpoint/2010/main" val="176336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pPr/>
              <a:t>4</a:t>
            </a:fld>
            <a:endParaRPr lang="nl-NL"/>
          </a:p>
        </p:txBody>
      </p:sp>
    </p:spTree>
    <p:extLst>
      <p:ext uri="{BB962C8B-B14F-4D97-AF65-F5344CB8AC3E}">
        <p14:creationId xmlns:p14="http://schemas.microsoft.com/office/powerpoint/2010/main" val="140918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make a first estimation with your group</a:t>
            </a:r>
          </a:p>
          <a:p>
            <a:r>
              <a:rPr lang="en-US" dirty="0"/>
              <a:t>10 minutes to show each other and see if there are cascading problems that we didn’t think of</a:t>
            </a:r>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pPr/>
              <a:t>6</a:t>
            </a:fld>
            <a:endParaRPr lang="nl-NL"/>
          </a:p>
        </p:txBody>
      </p:sp>
    </p:spTree>
    <p:extLst>
      <p:ext uri="{BB962C8B-B14F-4D97-AF65-F5344CB8AC3E}">
        <p14:creationId xmlns:p14="http://schemas.microsoft.com/office/powerpoint/2010/main" val="243995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this down </a:t>
            </a:r>
          </a:p>
          <a:p>
            <a:r>
              <a:rPr lang="en-US" dirty="0"/>
              <a:t>10 minutes to show each other</a:t>
            </a:r>
            <a:endParaRPr lang="en-NL" dirty="0"/>
          </a:p>
        </p:txBody>
      </p:sp>
      <p:sp>
        <p:nvSpPr>
          <p:cNvPr id="4" name="Slide Number Placeholder 3"/>
          <p:cNvSpPr>
            <a:spLocks noGrp="1"/>
          </p:cNvSpPr>
          <p:nvPr>
            <p:ph type="sldNum" sz="quarter" idx="5"/>
          </p:nvPr>
        </p:nvSpPr>
        <p:spPr/>
        <p:txBody>
          <a:bodyPr/>
          <a:lstStyle/>
          <a:p>
            <a:fld id="{544D7F65-5299-4383-99A9-3EF851E1080D}" type="slidenum">
              <a:rPr lang="nl-NL" smtClean="0"/>
              <a:pPr/>
              <a:t>7</a:t>
            </a:fld>
            <a:endParaRPr lang="nl-NL"/>
          </a:p>
        </p:txBody>
      </p:sp>
    </p:spTree>
    <p:extLst>
      <p:ext uri="{BB962C8B-B14F-4D97-AF65-F5344CB8AC3E}">
        <p14:creationId xmlns:p14="http://schemas.microsoft.com/office/powerpoint/2010/main" val="42220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this down per group</a:t>
            </a:r>
          </a:p>
          <a:p>
            <a:r>
              <a:rPr lang="en-US" dirty="0"/>
              <a:t>10 minutes to tell </a:t>
            </a:r>
            <a:r>
              <a:rPr lang="en-US"/>
              <a:t>each other</a:t>
            </a:r>
            <a:endParaRPr lang="en-NL"/>
          </a:p>
        </p:txBody>
      </p:sp>
      <p:sp>
        <p:nvSpPr>
          <p:cNvPr id="4" name="Slide Number Placeholder 3"/>
          <p:cNvSpPr>
            <a:spLocks noGrp="1"/>
          </p:cNvSpPr>
          <p:nvPr>
            <p:ph type="sldNum" sz="quarter" idx="5"/>
          </p:nvPr>
        </p:nvSpPr>
        <p:spPr/>
        <p:txBody>
          <a:bodyPr/>
          <a:lstStyle/>
          <a:p>
            <a:fld id="{544D7F65-5299-4383-99A9-3EF851E1080D}" type="slidenum">
              <a:rPr lang="nl-NL" smtClean="0"/>
              <a:pPr/>
              <a:t>8</a:t>
            </a:fld>
            <a:endParaRPr lang="nl-NL"/>
          </a:p>
        </p:txBody>
      </p:sp>
    </p:spTree>
    <p:extLst>
      <p:ext uri="{BB962C8B-B14F-4D97-AF65-F5344CB8AC3E}">
        <p14:creationId xmlns:p14="http://schemas.microsoft.com/office/powerpoint/2010/main" val="1141802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hyperlink" Target="http://www.pptsolutions.nl/" TargetMode="External"/><Relationship Id="rId2" Type="http://schemas.openxmlformats.org/officeDocument/2006/relationships/hyperlink" Target="https://youtu.be/hM16rifWsjU" TargetMode="External"/><Relationship Id="rId1" Type="http://schemas.openxmlformats.org/officeDocument/2006/relationships/slideMaster" Target="../slideMasters/slideMaster2.xml"/><Relationship Id="rId6" Type="http://schemas.openxmlformats.org/officeDocument/2006/relationships/hyperlink" Target="https://youtu.be/H_4HH09zxC0" TargetMode="External"/><Relationship Id="rId5" Type="http://schemas.openxmlformats.org/officeDocument/2006/relationships/hyperlink" Target="https://youtu.be/IIjbiKAotek" TargetMode="External"/><Relationship Id="rId4" Type="http://schemas.openxmlformats.org/officeDocument/2006/relationships/hyperlink" Target="https://youtu.be/fbByse1_RSY"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3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72" y="-885712"/>
            <a:ext cx="132649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0510337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9652949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122957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51" y="-885712"/>
            <a:ext cx="252534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8492317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459277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72" y="-885712"/>
            <a:ext cx="1123486"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3"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3371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6114247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308879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STRUCTIES: Feedback aanleveren">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8BDCCE3-C9BF-43FB-A9C6-0E04BD088A9A}"/>
              </a:ext>
            </a:extLst>
          </p:cNvPr>
          <p:cNvSpPr/>
          <p:nvPr userDrawn="1"/>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7" name="Rechthoek 6">
            <a:extLst>
              <a:ext uri="{FF2B5EF4-FFF2-40B4-BE49-F238E27FC236}">
                <a16:creationId xmlns:a16="http://schemas.microsoft.com/office/drawing/2014/main" id="{95ECD5CE-F4FE-452A-951F-2EABB08FF745}"/>
              </a:ext>
            </a:extLst>
          </p:cNvPr>
          <p:cNvSpPr/>
          <p:nvPr userDrawn="1"/>
        </p:nvSpPr>
        <p:spPr>
          <a:xfrm>
            <a:off x="701536" y="1571501"/>
            <a:ext cx="10800649" cy="4356494"/>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200" kern="1200" cap="none" baseline="0" dirty="0">
                <a:solidFill>
                  <a:srgbClr val="303E48"/>
                </a:solidFill>
                <a:latin typeface="Calibri" panose="020F0502020204030204" pitchFamily="34" charset="0"/>
                <a:ea typeface="Open Sans" panose="020B0606030504020204" pitchFamily="34" charset="0"/>
                <a:cs typeface="Calibri" panose="020F0502020204030204" pitchFamily="34" charset="0"/>
              </a:rPr>
              <a:t>Beste,</a:t>
            </a: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Bij PPT Solutions communiceren we feedback met opmerkingen in PowerPoint.</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Wanneer u feedback heeft wat betrekking heeft op een dia in de presentatie, ga dan naar de desbetreffende dia en volg de volgende stappen:</a:t>
            </a: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kern="1200" cap="none" baseline="0" dirty="0">
                <a:solidFill>
                  <a:srgbClr val="303E48"/>
                </a:solidFill>
                <a:ea typeface="Open Sans" panose="020B0606030504020204" pitchFamily="34" charset="0"/>
                <a:cs typeface="Open Sans" panose="020B0606030504020204" pitchFamily="34" charset="0"/>
              </a:rPr>
            </a:b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dirty="0">
                <a:solidFill>
                  <a:srgbClr val="303E48"/>
                </a:solidFill>
                <a:ea typeface="Open Sans" panose="020B0606030504020204" pitchFamily="34" charset="0"/>
                <a:cs typeface="Open Sans" panose="020B0606030504020204" pitchFamily="34" charset="0"/>
              </a:rPr>
            </a:br>
            <a:endParaRPr lang="nl-NL" sz="100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800"/>
              </a:spcAft>
              <a:buFont typeface="Arial" panose="020B0604020202020204" pitchFamily="34" charset="0"/>
              <a:buNone/>
            </a:pPr>
            <a:r>
              <a:rPr lang="nl-NL" sz="600" kern="1200" cap="none" baseline="0" dirty="0">
                <a:solidFill>
                  <a:srgbClr val="303E48"/>
                </a:solidFill>
                <a:ea typeface="Open Sans" panose="020B0606030504020204" pitchFamily="34" charset="0"/>
                <a:cs typeface="Open Sans" panose="020B0606030504020204" pitchFamily="34" charset="0"/>
              </a:rPr>
              <a:t>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200" dirty="0">
                <a:solidFill>
                  <a:srgbClr val="303E48"/>
                </a:solidFill>
                <a:ea typeface="Open Sans" panose="020B0606030504020204" pitchFamily="34" charset="0"/>
                <a:cs typeface="Calibri" panose="020F0502020204030204" pitchFamily="34" charset="0"/>
              </a:rPr>
              <a:t>Antwoorden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Deze stappen kunt u uitvoeren door de gehele presentatie en eventueel ook antwoord geven op onze communicatie via opmerkingen.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 volgende stappen kunt u uitvoeren om antwoord te geven op evt. opmerkingen of om naar de vorige/volgende opmerking in de presentatie te gaan:</a:t>
            </a:r>
          </a:p>
        </p:txBody>
      </p:sp>
      <p:sp>
        <p:nvSpPr>
          <p:cNvPr id="8" name="Tekstvak 7">
            <a:extLst>
              <a:ext uri="{FF2B5EF4-FFF2-40B4-BE49-F238E27FC236}">
                <a16:creationId xmlns:a16="http://schemas.microsoft.com/office/drawing/2014/main" id="{91861E7F-88C7-473E-BB0F-FA4E34696DC8}"/>
              </a:ext>
            </a:extLst>
          </p:cNvPr>
          <p:cNvSpPr txBox="1"/>
          <p:nvPr userDrawn="1"/>
        </p:nvSpPr>
        <p:spPr>
          <a:xfrm>
            <a:off x="1110428" y="2257839"/>
            <a:ext cx="4833347" cy="2654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Boven in je scherm, in de werkbalk, selecteer je het tabje </a:t>
            </a:r>
            <a:r>
              <a:rPr lang="nl-NL" sz="1000" b="1" dirty="0">
                <a:solidFill>
                  <a:srgbClr val="44546A"/>
                </a:solidFill>
                <a:ea typeface="Open Sans" panose="020B0606030504020204" pitchFamily="34" charset="0"/>
                <a:cs typeface="Open Sans" panose="020B0606030504020204" pitchFamily="34" charset="0"/>
              </a:rPr>
              <a:t>‘Invoegen’.</a:t>
            </a:r>
          </a:p>
        </p:txBody>
      </p:sp>
      <p:sp>
        <p:nvSpPr>
          <p:cNvPr id="9" name="Ovaal 8">
            <a:extLst>
              <a:ext uri="{FF2B5EF4-FFF2-40B4-BE49-F238E27FC236}">
                <a16:creationId xmlns:a16="http://schemas.microsoft.com/office/drawing/2014/main" id="{ABA1FBF8-EDEA-4039-80A7-6A6D27B61A77}"/>
              </a:ext>
            </a:extLst>
          </p:cNvPr>
          <p:cNvSpPr/>
          <p:nvPr userDrawn="1"/>
        </p:nvSpPr>
        <p:spPr>
          <a:xfrm>
            <a:off x="696791" y="2246539"/>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1</a:t>
            </a:r>
          </a:p>
        </p:txBody>
      </p:sp>
      <p:sp>
        <p:nvSpPr>
          <p:cNvPr id="10" name="Tekstvak 9">
            <a:extLst>
              <a:ext uri="{FF2B5EF4-FFF2-40B4-BE49-F238E27FC236}">
                <a16:creationId xmlns:a16="http://schemas.microsoft.com/office/drawing/2014/main" id="{13F83BE3-9CA0-4122-9961-95A5A0F3FB2F}"/>
              </a:ext>
            </a:extLst>
          </p:cNvPr>
          <p:cNvSpPr txBox="1"/>
          <p:nvPr userDrawn="1"/>
        </p:nvSpPr>
        <p:spPr>
          <a:xfrm>
            <a:off x="1110428" y="2737815"/>
            <a:ext cx="483334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Klik op de knop </a:t>
            </a:r>
            <a:r>
              <a:rPr lang="nl-NL" sz="1000" b="1" dirty="0">
                <a:solidFill>
                  <a:srgbClr val="44546A"/>
                </a:solidFill>
                <a:ea typeface="Open Sans" panose="020B0606030504020204" pitchFamily="34" charset="0"/>
                <a:cs typeface="Open Sans" panose="020B0606030504020204" pitchFamily="34" charset="0"/>
              </a:rPr>
              <a:t>‘Nieuwe opmerking’.</a:t>
            </a:r>
          </a:p>
        </p:txBody>
      </p:sp>
      <p:sp>
        <p:nvSpPr>
          <p:cNvPr id="11" name="Ovaal 10">
            <a:extLst>
              <a:ext uri="{FF2B5EF4-FFF2-40B4-BE49-F238E27FC236}">
                <a16:creationId xmlns:a16="http://schemas.microsoft.com/office/drawing/2014/main" id="{D3B50A4B-4773-40A6-9AEE-E193D4DB9BD6}"/>
              </a:ext>
            </a:extLst>
          </p:cNvPr>
          <p:cNvSpPr/>
          <p:nvPr userDrawn="1"/>
        </p:nvSpPr>
        <p:spPr>
          <a:xfrm>
            <a:off x="696791" y="2737815"/>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2</a:t>
            </a:r>
          </a:p>
        </p:txBody>
      </p:sp>
      <p:sp>
        <p:nvSpPr>
          <p:cNvPr id="12" name="Tekstvak 11">
            <a:extLst>
              <a:ext uri="{FF2B5EF4-FFF2-40B4-BE49-F238E27FC236}">
                <a16:creationId xmlns:a16="http://schemas.microsoft.com/office/drawing/2014/main" id="{45A583B3-D2D1-4BE9-BBE4-D44D8D9A7829}"/>
              </a:ext>
            </a:extLst>
          </p:cNvPr>
          <p:cNvSpPr txBox="1"/>
          <p:nvPr userDrawn="1"/>
        </p:nvSpPr>
        <p:spPr>
          <a:xfrm>
            <a:off x="1110428" y="3233318"/>
            <a:ext cx="5682125" cy="291423"/>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Er verschijnt nu een klein spreekwolkje op de slide en het venster voor opmerkingen opent zich aan de zijkant.</a:t>
            </a:r>
          </a:p>
          <a:p>
            <a:pPr>
              <a:lnSpc>
                <a:spcPct val="90000"/>
              </a:lnSpc>
            </a:pPr>
            <a:r>
              <a:rPr lang="nl-NL" sz="1000" b="1" dirty="0">
                <a:solidFill>
                  <a:srgbClr val="44546A"/>
                </a:solidFill>
                <a:ea typeface="Open Sans" panose="020B0606030504020204" pitchFamily="34" charset="0"/>
                <a:cs typeface="Open Sans" panose="020B0606030504020204" pitchFamily="34" charset="0"/>
              </a:rPr>
              <a:t>Typ uw feedback in het tekst vak in het venster voor opmerkingen.</a:t>
            </a:r>
          </a:p>
        </p:txBody>
      </p:sp>
      <p:sp>
        <p:nvSpPr>
          <p:cNvPr id="13" name="Ovaal 12">
            <a:extLst>
              <a:ext uri="{FF2B5EF4-FFF2-40B4-BE49-F238E27FC236}">
                <a16:creationId xmlns:a16="http://schemas.microsoft.com/office/drawing/2014/main" id="{60169D40-BEF8-4387-83A6-C6929733956F}"/>
              </a:ext>
            </a:extLst>
          </p:cNvPr>
          <p:cNvSpPr/>
          <p:nvPr userDrawn="1"/>
        </p:nvSpPr>
        <p:spPr>
          <a:xfrm>
            <a:off x="696791" y="3229091"/>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3</a:t>
            </a:r>
          </a:p>
        </p:txBody>
      </p:sp>
      <p:sp>
        <p:nvSpPr>
          <p:cNvPr id="14" name="Tekstvak 13">
            <a:extLst>
              <a:ext uri="{FF2B5EF4-FFF2-40B4-BE49-F238E27FC236}">
                <a16:creationId xmlns:a16="http://schemas.microsoft.com/office/drawing/2014/main" id="{0E13452B-4695-4201-9D3E-FE4710058DAD}"/>
              </a:ext>
            </a:extLst>
          </p:cNvPr>
          <p:cNvSpPr txBox="1"/>
          <p:nvPr userDrawn="1"/>
        </p:nvSpPr>
        <p:spPr>
          <a:xfrm>
            <a:off x="1110428" y="3727984"/>
            <a:ext cx="730697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Wanneer u dit gedaan heeft, kunt u het spreekwolkje op de juiste plaats op de dia slepen. </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Zo is het voor ons duidelijk op welk deel van de content, op de dia, uw feedback betrekking heeft.</a:t>
            </a:r>
          </a:p>
        </p:txBody>
      </p:sp>
      <p:sp>
        <p:nvSpPr>
          <p:cNvPr id="15" name="Ovaal 14">
            <a:extLst>
              <a:ext uri="{FF2B5EF4-FFF2-40B4-BE49-F238E27FC236}">
                <a16:creationId xmlns:a16="http://schemas.microsoft.com/office/drawing/2014/main" id="{0430919E-F44F-41DD-AA27-86E0AF4DA393}"/>
              </a:ext>
            </a:extLst>
          </p:cNvPr>
          <p:cNvSpPr/>
          <p:nvPr userDrawn="1"/>
        </p:nvSpPr>
        <p:spPr>
          <a:xfrm>
            <a:off x="696791" y="3720367"/>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4</a:t>
            </a:r>
          </a:p>
        </p:txBody>
      </p:sp>
      <p:pic>
        <p:nvPicPr>
          <p:cNvPr id="16" name="Afbeelding 15">
            <a:extLst>
              <a:ext uri="{FF2B5EF4-FFF2-40B4-BE49-F238E27FC236}">
                <a16:creationId xmlns:a16="http://schemas.microsoft.com/office/drawing/2014/main" id="{587EF602-1221-4BFF-A78D-D21811EEF5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968" y="2277214"/>
            <a:ext cx="1559400" cy="226683"/>
          </a:xfrm>
          <a:prstGeom prst="rect">
            <a:avLst/>
          </a:prstGeom>
          <a:ln w="3175">
            <a:solidFill>
              <a:srgbClr val="E7E6E6"/>
            </a:solidFill>
          </a:ln>
        </p:spPr>
      </p:pic>
      <p:pic>
        <p:nvPicPr>
          <p:cNvPr id="17" name="Afbeelding 16">
            <a:extLst>
              <a:ext uri="{FF2B5EF4-FFF2-40B4-BE49-F238E27FC236}">
                <a16:creationId xmlns:a16="http://schemas.microsoft.com/office/drawing/2014/main" id="{C9FD1223-36F2-4602-9ED2-BF6CE709EA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8968" y="2742209"/>
            <a:ext cx="320762" cy="279243"/>
          </a:xfrm>
          <a:prstGeom prst="rect">
            <a:avLst/>
          </a:prstGeom>
          <a:ln w="3175">
            <a:solidFill>
              <a:srgbClr val="E7E6E6"/>
            </a:solidFill>
          </a:ln>
        </p:spPr>
      </p:pic>
      <p:pic>
        <p:nvPicPr>
          <p:cNvPr id="18" name="Afbeelding 17">
            <a:extLst>
              <a:ext uri="{FF2B5EF4-FFF2-40B4-BE49-F238E27FC236}">
                <a16:creationId xmlns:a16="http://schemas.microsoft.com/office/drawing/2014/main" id="{A47B09D0-1011-4094-9BD6-47AA32F6E1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8969" y="3722858"/>
            <a:ext cx="1479282" cy="618333"/>
          </a:xfrm>
          <a:prstGeom prst="rect">
            <a:avLst/>
          </a:prstGeom>
          <a:ln w="3175">
            <a:solidFill>
              <a:srgbClr val="E7E6E6"/>
            </a:solidFill>
          </a:ln>
        </p:spPr>
      </p:pic>
      <p:pic>
        <p:nvPicPr>
          <p:cNvPr id="19" name="Afbeelding 18">
            <a:extLst>
              <a:ext uri="{FF2B5EF4-FFF2-40B4-BE49-F238E27FC236}">
                <a16:creationId xmlns:a16="http://schemas.microsoft.com/office/drawing/2014/main" id="{94DDB7AA-B57B-4920-A599-25DFA4AAB1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648968" y="3220295"/>
            <a:ext cx="320761" cy="305623"/>
          </a:xfrm>
          <a:prstGeom prst="rect">
            <a:avLst/>
          </a:prstGeom>
          <a:ln w="3175">
            <a:solidFill>
              <a:srgbClr val="E7E6E6"/>
            </a:solidFill>
          </a:ln>
        </p:spPr>
      </p:pic>
      <p:grpSp>
        <p:nvGrpSpPr>
          <p:cNvPr id="20" name="Groep 19">
            <a:extLst>
              <a:ext uri="{FF2B5EF4-FFF2-40B4-BE49-F238E27FC236}">
                <a16:creationId xmlns:a16="http://schemas.microsoft.com/office/drawing/2014/main" id="{EE915324-D06A-478B-93D5-83A134A056FD}"/>
              </a:ext>
            </a:extLst>
          </p:cNvPr>
          <p:cNvGrpSpPr/>
          <p:nvPr userDrawn="1"/>
        </p:nvGrpSpPr>
        <p:grpSpPr>
          <a:xfrm>
            <a:off x="1110427" y="5258975"/>
            <a:ext cx="10532368" cy="787562"/>
            <a:chOff x="1020056" y="4938095"/>
            <a:chExt cx="10513169" cy="787562"/>
          </a:xfrm>
        </p:grpSpPr>
        <p:sp>
          <p:nvSpPr>
            <p:cNvPr id="21" name="Tekstvak 20">
              <a:extLst>
                <a:ext uri="{FF2B5EF4-FFF2-40B4-BE49-F238E27FC236}">
                  <a16:creationId xmlns:a16="http://schemas.microsoft.com/office/drawing/2014/main" id="{AB0E6B07-548D-4AEF-98FB-B988F9B5D7B3}"/>
                </a:ext>
              </a:extLst>
            </p:cNvPr>
            <p:cNvSpPr txBox="1"/>
            <p:nvPr/>
          </p:nvSpPr>
          <p:spPr>
            <a:xfrm>
              <a:off x="1020057" y="493809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en u een opmerking van PPT Solutions ziet staan, Kunt u antwoorden door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Onder de opmerking, waar een tekst vak staat met de beschrijving ‘Beantwoorden’, uw antwoord te typen.</a:t>
              </a:r>
            </a:p>
          </p:txBody>
        </p:sp>
        <p:sp>
          <p:nvSpPr>
            <p:cNvPr id="22" name="Tekstvak 21">
              <a:extLst>
                <a:ext uri="{FF2B5EF4-FFF2-40B4-BE49-F238E27FC236}">
                  <a16:creationId xmlns:a16="http://schemas.microsoft.com/office/drawing/2014/main" id="{187A5F29-E9CF-4EB3-A213-AD472362AFB1}"/>
                </a:ext>
              </a:extLst>
            </p:cNvPr>
            <p:cNvSpPr txBox="1"/>
            <p:nvPr/>
          </p:nvSpPr>
          <p:spPr>
            <a:xfrm>
              <a:off x="1020056" y="543762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zijn in de rechter bovenhoek twee knopjes zichtbaar.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Met het linker knopje gaat u naar de vorige opmerking in de presentatie en met het rechter knopje gaat u naar de volgende.</a:t>
              </a:r>
            </a:p>
          </p:txBody>
        </p:sp>
      </p:grpSp>
      <p:pic>
        <p:nvPicPr>
          <p:cNvPr id="23" name="Afbeelding 22">
            <a:extLst>
              <a:ext uri="{FF2B5EF4-FFF2-40B4-BE49-F238E27FC236}">
                <a16:creationId xmlns:a16="http://schemas.microsoft.com/office/drawing/2014/main" id="{F1F51A0F-D8F8-4EFF-9A8D-768629090D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648968" y="5235698"/>
            <a:ext cx="1086516" cy="342308"/>
          </a:xfrm>
          <a:prstGeom prst="rect">
            <a:avLst/>
          </a:prstGeom>
          <a:ln w="3175">
            <a:solidFill>
              <a:srgbClr val="E7E6E6"/>
            </a:solidFill>
          </a:ln>
        </p:spPr>
      </p:pic>
      <p:pic>
        <p:nvPicPr>
          <p:cNvPr id="24" name="Afbeelding 23">
            <a:extLst>
              <a:ext uri="{FF2B5EF4-FFF2-40B4-BE49-F238E27FC236}">
                <a16:creationId xmlns:a16="http://schemas.microsoft.com/office/drawing/2014/main" id="{E485764C-C5AF-4E48-AAE8-FC597546EDE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648969" y="5727700"/>
            <a:ext cx="599218" cy="338072"/>
          </a:xfrm>
          <a:prstGeom prst="rect">
            <a:avLst/>
          </a:prstGeom>
          <a:ln w="3175">
            <a:solidFill>
              <a:srgbClr val="E7E6E6"/>
            </a:solidFill>
          </a:ln>
        </p:spPr>
      </p:pic>
      <p:sp>
        <p:nvSpPr>
          <p:cNvPr id="25" name="Tijdelijke aanduiding voor tekst 58">
            <a:extLst>
              <a:ext uri="{FF2B5EF4-FFF2-40B4-BE49-F238E27FC236}">
                <a16:creationId xmlns:a16="http://schemas.microsoft.com/office/drawing/2014/main" id="{B1985646-E81E-4957-B2CC-8894AB5E6FB5}"/>
              </a:ext>
            </a:extLst>
          </p:cNvPr>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latin typeface="+mn-lt"/>
            </a:endParaRPr>
          </a:p>
        </p:txBody>
      </p:sp>
      <p:cxnSp>
        <p:nvCxnSpPr>
          <p:cNvPr id="26" name="Rechte verbindingslijn 25">
            <a:extLst>
              <a:ext uri="{FF2B5EF4-FFF2-40B4-BE49-F238E27FC236}">
                <a16:creationId xmlns:a16="http://schemas.microsoft.com/office/drawing/2014/main" id="{58684138-372F-48E9-B7E1-240B06E9D5D5}"/>
              </a:ext>
            </a:extLst>
          </p:cNvPr>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4475DE2B-F287-4540-9128-84BFA16D5AD5}"/>
              </a:ext>
            </a:extLst>
          </p:cNvPr>
          <p:cNvSpPr/>
          <p:nvPr userDrawn="1"/>
        </p:nvSpPr>
        <p:spPr>
          <a:xfrm>
            <a:off x="706702" y="5258338"/>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A</a:t>
            </a:r>
          </a:p>
        </p:txBody>
      </p:sp>
      <p:sp>
        <p:nvSpPr>
          <p:cNvPr id="28" name="Ovaal 27">
            <a:extLst>
              <a:ext uri="{FF2B5EF4-FFF2-40B4-BE49-F238E27FC236}">
                <a16:creationId xmlns:a16="http://schemas.microsoft.com/office/drawing/2014/main" id="{ACA1C6D5-4835-4AD0-BD3A-9295F029E75B}"/>
              </a:ext>
            </a:extLst>
          </p:cNvPr>
          <p:cNvSpPr/>
          <p:nvPr userDrawn="1"/>
        </p:nvSpPr>
        <p:spPr>
          <a:xfrm>
            <a:off x="706702" y="5749614"/>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B</a:t>
            </a:r>
          </a:p>
        </p:txBody>
      </p:sp>
      <p:cxnSp>
        <p:nvCxnSpPr>
          <p:cNvPr id="29" name="Rechte verbindingslijn 28">
            <a:extLst>
              <a:ext uri="{FF2B5EF4-FFF2-40B4-BE49-F238E27FC236}">
                <a16:creationId xmlns:a16="http://schemas.microsoft.com/office/drawing/2014/main" id="{A9F6F05C-1320-4D33-9FEF-3A6ACA0B215F}"/>
              </a:ext>
            </a:extLst>
          </p:cNvPr>
          <p:cNvCxnSpPr>
            <a:cxnSpLocks/>
          </p:cNvCxnSpPr>
          <p:nvPr userDrawn="1"/>
        </p:nvCxnSpPr>
        <p:spPr>
          <a:xfrm>
            <a:off x="698500" y="2636193"/>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C2F157-26F3-4969-8B80-F6EF53C93B42}"/>
              </a:ext>
            </a:extLst>
          </p:cNvPr>
          <p:cNvCxnSpPr>
            <a:cxnSpLocks/>
          </p:cNvCxnSpPr>
          <p:nvPr userDrawn="1"/>
        </p:nvCxnSpPr>
        <p:spPr>
          <a:xfrm>
            <a:off x="698500" y="3127469"/>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F68AA0-30E5-40EE-BD98-0F1CEE6D6F18}"/>
              </a:ext>
            </a:extLst>
          </p:cNvPr>
          <p:cNvCxnSpPr>
            <a:cxnSpLocks/>
          </p:cNvCxnSpPr>
          <p:nvPr userDrawn="1"/>
        </p:nvCxnSpPr>
        <p:spPr>
          <a:xfrm>
            <a:off x="698500" y="3618745"/>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BDC20EA-15F9-4C61-947D-EB6E0BC056DD}"/>
              </a:ext>
            </a:extLst>
          </p:cNvPr>
          <p:cNvCxnSpPr>
            <a:cxnSpLocks/>
          </p:cNvCxnSpPr>
          <p:nvPr userDrawn="1"/>
        </p:nvCxnSpPr>
        <p:spPr>
          <a:xfrm>
            <a:off x="698500" y="4445304"/>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1267E48-345D-404C-A92D-761EE1D4EAB3}"/>
              </a:ext>
            </a:extLst>
          </p:cNvPr>
          <p:cNvCxnSpPr>
            <a:cxnSpLocks/>
          </p:cNvCxnSpPr>
          <p:nvPr userDrawn="1"/>
        </p:nvCxnSpPr>
        <p:spPr>
          <a:xfrm>
            <a:off x="707612" y="5647992"/>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458CE1D-651B-4ADC-B561-1BC3F3C45D82}"/>
              </a:ext>
            </a:extLst>
          </p:cNvPr>
          <p:cNvCxnSpPr>
            <a:cxnSpLocks/>
          </p:cNvCxnSpPr>
          <p:nvPr userDrawn="1"/>
        </p:nvCxnSpPr>
        <p:spPr>
          <a:xfrm>
            <a:off x="707612" y="6139268"/>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505E2C39-D0C8-4180-83C4-69FC98D3B3E7}"/>
              </a:ext>
            </a:extLst>
          </p:cNvPr>
          <p:cNvSpPr txBox="1"/>
          <p:nvPr userDrawn="1"/>
        </p:nvSpPr>
        <p:spPr>
          <a:xfrm>
            <a:off x="693962" y="701501"/>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r>
              <a:rPr lang="nl-NL" sz="2400" b="0" dirty="0">
                <a:solidFill>
                  <a:srgbClr val="0096A5"/>
                </a:solidFill>
                <a:latin typeface="+mj-lt"/>
              </a:rPr>
              <a:t>Feedback aanleveren</a:t>
            </a:r>
            <a:endParaRPr lang="en-US" sz="2400" b="0" dirty="0">
              <a:solidFill>
                <a:srgbClr val="0096A5"/>
              </a:solidFill>
              <a:latin typeface="+mj-lt"/>
            </a:endParaRPr>
          </a:p>
        </p:txBody>
      </p:sp>
      <p:sp>
        <p:nvSpPr>
          <p:cNvPr id="39" name="Vrije vorm 308">
            <a:extLst>
              <a:ext uri="{FF2B5EF4-FFF2-40B4-BE49-F238E27FC236}">
                <a16:creationId xmlns:a16="http://schemas.microsoft.com/office/drawing/2014/main" id="{6750858D-5CE8-4E8F-913D-B7E3DD4F2446}"/>
              </a:ext>
            </a:extLst>
          </p:cNvPr>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sp>
        <p:nvSpPr>
          <p:cNvPr id="35" name="Rechthoek 34">
            <a:hlinkClick r:id="rId8"/>
            <a:extLst>
              <a:ext uri="{FF2B5EF4-FFF2-40B4-BE49-F238E27FC236}">
                <a16:creationId xmlns:a16="http://schemas.microsoft.com/office/drawing/2014/main" id="{B785C515-30AB-4B34-97F6-6198ACD43D90}"/>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Tekstvak 39">
            <a:extLst>
              <a:ext uri="{FF2B5EF4-FFF2-40B4-BE49-F238E27FC236}">
                <a16:creationId xmlns:a16="http://schemas.microsoft.com/office/drawing/2014/main" id="{4A462FA7-CAC1-4228-B85C-1CAE28159A26}"/>
              </a:ext>
            </a:extLst>
          </p:cNvPr>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Feedback aanleveren</a:t>
            </a:r>
          </a:p>
        </p:txBody>
      </p:sp>
    </p:spTree>
    <p:extLst>
      <p:ext uri="{BB962C8B-B14F-4D97-AF65-F5344CB8AC3E}">
        <p14:creationId xmlns:p14="http://schemas.microsoft.com/office/powerpoint/2010/main" val="22009669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ES: Video instructies">
    <p:spTree>
      <p:nvGrpSpPr>
        <p:cNvPr id="1" name=""/>
        <p:cNvGrpSpPr/>
        <p:nvPr/>
      </p:nvGrpSpPr>
      <p:grpSpPr>
        <a:xfrm>
          <a:off x="0" y="0"/>
          <a:ext cx="0" cy="0"/>
          <a:chOff x="0" y="0"/>
          <a:chExt cx="0" cy="0"/>
        </a:xfrm>
      </p:grpSpPr>
      <p:sp>
        <p:nvSpPr>
          <p:cNvPr id="102" name="Rechthoek 10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YouTube links</a:t>
            </a:r>
          </a:p>
        </p:txBody>
      </p:sp>
      <p:grpSp>
        <p:nvGrpSpPr>
          <p:cNvPr id="9" name="GRID" hidden="1"/>
          <p:cNvGrpSpPr/>
          <p:nvPr userDrawn="1"/>
        </p:nvGrpSpPr>
        <p:grpSpPr>
          <a:xfrm>
            <a:off x="0" y="0"/>
            <a:ext cx="12191999" cy="6858000"/>
            <a:chOff x="0" y="0"/>
            <a:chExt cx="12169774" cy="6858000"/>
          </a:xfrm>
        </p:grpSpPr>
        <p:sp>
          <p:nvSpPr>
            <p:cNvPr id="10" name="Rechthoek 9"/>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2" name="Rechthoek 11"/>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4" name="Rechthoek 13"/>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5" name="Rechthoek 94"/>
            <p:cNvSpPr/>
            <p:nvPr userDrawn="1"/>
          </p:nvSpPr>
          <p:spPr>
            <a:xfrm>
              <a:off x="0" y="2582251"/>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6" name="Rechthoek 95"/>
            <p:cNvSpPr/>
            <p:nvPr userDrawn="1"/>
          </p:nvSpPr>
          <p:spPr>
            <a:xfrm>
              <a:off x="0" y="4795817"/>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Video instructies – YouTube links</a:t>
            </a:r>
          </a:p>
        </p:txBody>
      </p:sp>
      <p:cxnSp>
        <p:nvCxnSpPr>
          <p:cNvPr id="49" name="Rechte verbindingslijn 48"/>
          <p:cNvCxnSpPr/>
          <p:nvPr userDrawn="1"/>
        </p:nvCxnSpPr>
        <p:spPr>
          <a:xfrm>
            <a:off x="3394123"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a:off x="6094285"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a:cxnSpLocks/>
          </p:cNvCxnSpPr>
          <p:nvPr userDrawn="1"/>
        </p:nvCxnSpPr>
        <p:spPr>
          <a:xfrm flipH="1">
            <a:off x="672268" y="3879057"/>
            <a:ext cx="8122180" cy="0"/>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sp>
        <p:nvSpPr>
          <p:cNvPr id="70" name="H2">
            <a:hlinkClick r:id="" action="ppaction://noaction"/>
          </p:cNvPr>
          <p:cNvSpPr txBox="1"/>
          <p:nvPr userDrawn="1"/>
        </p:nvSpPr>
        <p:spPr>
          <a:xfrm>
            <a:off x="1031406"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noProof="0" dirty="0">
                <a:solidFill>
                  <a:srgbClr val="44546A"/>
                </a:solidFill>
                <a:latin typeface="Oswald" panose="02000503000000000000" pitchFamily="2" charset="0"/>
              </a:rPr>
              <a:t>Werken met Tekst Niveaus</a:t>
            </a:r>
          </a:p>
          <a:p>
            <a:pPr algn="ctr">
              <a:spcBef>
                <a:spcPts val="600"/>
              </a:spcBef>
              <a:spcAft>
                <a:spcPts val="600"/>
              </a:spcAft>
            </a:pPr>
            <a:r>
              <a:rPr lang="nl-NL" sz="10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https://youtu.be/hM16rifWsjU</a:t>
            </a:r>
          </a:p>
        </p:txBody>
      </p:sp>
      <p:sp>
        <p:nvSpPr>
          <p:cNvPr id="72" name="H2">
            <a:hlinkClick r:id="" action="ppaction://noaction"/>
          </p:cNvPr>
          <p:cNvSpPr txBox="1"/>
          <p:nvPr userDrawn="1"/>
        </p:nvSpPr>
        <p:spPr>
          <a:xfrm>
            <a:off x="3781120"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Afbeeldingen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https://youtu.be/09yTK-OTEPA</a:t>
            </a:r>
          </a:p>
        </p:txBody>
      </p:sp>
      <p:sp>
        <p:nvSpPr>
          <p:cNvPr id="73" name="H2">
            <a:hlinkClick r:id="" action="ppaction://noaction"/>
          </p:cNvPr>
          <p:cNvSpPr txBox="1"/>
          <p:nvPr userDrawn="1"/>
        </p:nvSpPr>
        <p:spPr>
          <a:xfrm>
            <a:off x="6481282"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Grafieken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https://youtu.be/fbByse1_RSY</a:t>
            </a:r>
          </a:p>
        </p:txBody>
      </p:sp>
      <p:grpSp>
        <p:nvGrpSpPr>
          <p:cNvPr id="79" name="Grafiek icoon"/>
          <p:cNvGrpSpPr/>
          <p:nvPr userDrawn="1"/>
        </p:nvGrpSpPr>
        <p:grpSpPr>
          <a:xfrm>
            <a:off x="7264959" y="2184002"/>
            <a:ext cx="358817" cy="389873"/>
            <a:chOff x="12468049" y="1754144"/>
            <a:chExt cx="339072" cy="369091"/>
          </a:xfrm>
        </p:grpSpPr>
        <p:sp>
          <p:nvSpPr>
            <p:cNvPr id="80" name="Rechthoek 79"/>
            <p:cNvSpPr/>
            <p:nvPr/>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1" name="Rechthoek 80"/>
            <p:cNvSpPr/>
            <p:nvPr/>
          </p:nvSpPr>
          <p:spPr>
            <a:xfrm>
              <a:off x="12590223" y="1754144"/>
              <a:ext cx="92751" cy="369091"/>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2" name="Rechthoek 81"/>
            <p:cNvSpPr/>
            <p:nvPr/>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83" name="H2">
            <a:hlinkClick r:id="" action="ppaction://noaction"/>
          </p:cNvPr>
          <p:cNvSpPr txBox="1"/>
          <p:nvPr userDrawn="1"/>
        </p:nvSpPr>
        <p:spPr>
          <a:xfrm>
            <a:off x="1066304"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Tabellen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https://youtu.be/IIjbiKAotek</a:t>
            </a:r>
          </a:p>
        </p:txBody>
      </p:sp>
      <p:sp>
        <p:nvSpPr>
          <p:cNvPr id="84" name="H2">
            <a:hlinkClick r:id="" action="ppaction://noaction"/>
          </p:cNvPr>
          <p:cNvSpPr txBox="1"/>
          <p:nvPr userDrawn="1"/>
        </p:nvSpPr>
        <p:spPr>
          <a:xfrm>
            <a:off x="3816019"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Video’s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https://youtu.be/H_4HH09zxC0</a:t>
            </a:r>
          </a:p>
        </p:txBody>
      </p:sp>
      <p:sp>
        <p:nvSpPr>
          <p:cNvPr id="85" name="H2">
            <a:hlinkClick r:id="" action="ppaction://noaction"/>
          </p:cNvPr>
          <p:cNvSpPr txBox="1"/>
          <p:nvPr userDrawn="1"/>
        </p:nvSpPr>
        <p:spPr>
          <a:xfrm>
            <a:off x="6516180"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chemeClr val="accent2"/>
                </a:solidFill>
                <a:latin typeface="+mj-lt"/>
              </a:rPr>
              <a:t> </a:t>
            </a:r>
            <a:br>
              <a:rPr lang="nl-NL" sz="1200" noProof="0" dirty="0">
                <a:solidFill>
                  <a:schemeClr val="tx2"/>
                </a:solidFill>
                <a:latin typeface="+mj-lt"/>
              </a:rPr>
            </a:br>
            <a:r>
              <a:rPr lang="nl-NL" sz="1200" kern="1200" noProof="0" dirty="0">
                <a:solidFill>
                  <a:srgbClr val="44546A"/>
                </a:solidFill>
                <a:latin typeface="Oswald" panose="02000503000000000000" pitchFamily="2" charset="0"/>
                <a:ea typeface="+mn-ea"/>
                <a:cs typeface="+mn-cs"/>
              </a:rPr>
              <a:t>Meer Tips &amp; Tricks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www.pptsolutions.nl</a:t>
            </a:r>
          </a:p>
        </p:txBody>
      </p:sp>
      <p:grpSp>
        <p:nvGrpSpPr>
          <p:cNvPr id="86" name="Tabel icoon"/>
          <p:cNvGrpSpPr/>
          <p:nvPr userDrawn="1"/>
        </p:nvGrpSpPr>
        <p:grpSpPr>
          <a:xfrm>
            <a:off x="1808088" y="4385924"/>
            <a:ext cx="447825" cy="403759"/>
            <a:chOff x="6072040" y="3376043"/>
            <a:chExt cx="1227920" cy="1109109"/>
          </a:xfrm>
        </p:grpSpPr>
        <p:sp>
          <p:nvSpPr>
            <p:cNvPr id="87" name="Rechthoek 86"/>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8" name="Rechthoek 87"/>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cxnSp>
          <p:nvCxnSpPr>
            <p:cNvPr id="89" name="Rechte verbindingslijn 88"/>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4" name="Rechthoek 93"/>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grpSp>
        <p:nvGrpSpPr>
          <p:cNvPr id="97" name="Video icoon"/>
          <p:cNvGrpSpPr/>
          <p:nvPr userDrawn="1"/>
        </p:nvGrpSpPr>
        <p:grpSpPr>
          <a:xfrm>
            <a:off x="4603376" y="4392447"/>
            <a:ext cx="401285" cy="403079"/>
            <a:chOff x="8066315" y="1676399"/>
            <a:chExt cx="1371600" cy="1380253"/>
          </a:xfrm>
        </p:grpSpPr>
        <p:sp>
          <p:nvSpPr>
            <p:cNvPr id="98" name="Rechthoek 9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99" name="Vrije vorm 112"/>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100" name="Vrije vorm 113"/>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101" name="Freeform 17"/>
          <p:cNvSpPr>
            <a:spLocks noEditPoints="1"/>
          </p:cNvSpPr>
          <p:nvPr userDrawn="1"/>
        </p:nvSpPr>
        <p:spPr bwMode="auto">
          <a:xfrm>
            <a:off x="7294860" y="4392446"/>
            <a:ext cx="409961" cy="409214"/>
          </a:xfrm>
          <a:custGeom>
            <a:avLst/>
            <a:gdLst>
              <a:gd name="T0" fmla="*/ 281 w 445"/>
              <a:gd name="T1" fmla="*/ 374 h 445"/>
              <a:gd name="T2" fmla="*/ 320 w 445"/>
              <a:gd name="T3" fmla="*/ 366 h 445"/>
              <a:gd name="T4" fmla="*/ 297 w 445"/>
              <a:gd name="T5" fmla="*/ 330 h 445"/>
              <a:gd name="T6" fmla="*/ 98 w 445"/>
              <a:gd name="T7" fmla="*/ 344 h 445"/>
              <a:gd name="T8" fmla="*/ 175 w 445"/>
              <a:gd name="T9" fmla="*/ 390 h 445"/>
              <a:gd name="T10" fmla="*/ 147 w 445"/>
              <a:gd name="T11" fmla="*/ 329 h 445"/>
              <a:gd name="T12" fmla="*/ 171 w 445"/>
              <a:gd name="T13" fmla="*/ 324 h 445"/>
              <a:gd name="T14" fmla="*/ 200 w 445"/>
              <a:gd name="T15" fmla="*/ 384 h 445"/>
              <a:gd name="T16" fmla="*/ 234 w 445"/>
              <a:gd name="T17" fmla="*/ 392 h 445"/>
              <a:gd name="T18" fmla="*/ 265 w 445"/>
              <a:gd name="T19" fmla="*/ 349 h 445"/>
              <a:gd name="T20" fmla="*/ 310 w 445"/>
              <a:gd name="T21" fmla="*/ 232 h 445"/>
              <a:gd name="T22" fmla="*/ 306 w 445"/>
              <a:gd name="T23" fmla="*/ 290 h 445"/>
              <a:gd name="T24" fmla="*/ 358 w 445"/>
              <a:gd name="T25" fmla="*/ 330 h 445"/>
              <a:gd name="T26" fmla="*/ 393 w 445"/>
              <a:gd name="T27" fmla="*/ 260 h 445"/>
              <a:gd name="T28" fmla="*/ 159 w 445"/>
              <a:gd name="T29" fmla="*/ 232 h 445"/>
              <a:gd name="T30" fmla="*/ 201 w 445"/>
              <a:gd name="T31" fmla="*/ 295 h 445"/>
              <a:gd name="T32" fmla="*/ 284 w 445"/>
              <a:gd name="T33" fmla="*/ 268 h 445"/>
              <a:gd name="T34" fmla="*/ 48 w 445"/>
              <a:gd name="T35" fmla="*/ 232 h 445"/>
              <a:gd name="T36" fmla="*/ 62 w 445"/>
              <a:gd name="T37" fmla="*/ 292 h 445"/>
              <a:gd name="T38" fmla="*/ 98 w 445"/>
              <a:gd name="T39" fmla="*/ 317 h 445"/>
              <a:gd name="T40" fmla="*/ 139 w 445"/>
              <a:gd name="T41" fmla="*/ 281 h 445"/>
              <a:gd name="T42" fmla="*/ 48 w 445"/>
              <a:gd name="T43" fmla="*/ 232 h 445"/>
              <a:gd name="T44" fmla="*/ 223 w 445"/>
              <a:gd name="T45" fmla="*/ 148 h 445"/>
              <a:gd name="T46" fmla="*/ 162 w 445"/>
              <a:gd name="T47" fmla="*/ 173 h 445"/>
              <a:gd name="T48" fmla="*/ 284 w 445"/>
              <a:gd name="T49" fmla="*/ 173 h 445"/>
              <a:gd name="T50" fmla="*/ 69 w 445"/>
              <a:gd name="T51" fmla="*/ 138 h 445"/>
              <a:gd name="T52" fmla="*/ 48 w 445"/>
              <a:gd name="T53" fmla="*/ 208 h 445"/>
              <a:gd name="T54" fmla="*/ 143 w 445"/>
              <a:gd name="T55" fmla="*/ 137 h 445"/>
              <a:gd name="T56" fmla="*/ 82 w 445"/>
              <a:gd name="T57" fmla="*/ 117 h 445"/>
              <a:gd name="T58" fmla="*/ 302 w 445"/>
              <a:gd name="T59" fmla="*/ 136 h 445"/>
              <a:gd name="T60" fmla="*/ 396 w 445"/>
              <a:gd name="T61" fmla="*/ 208 h 445"/>
              <a:gd name="T62" fmla="*/ 373 w 445"/>
              <a:gd name="T63" fmla="*/ 133 h 445"/>
              <a:gd name="T64" fmla="*/ 281 w 445"/>
              <a:gd name="T65" fmla="*/ 71 h 445"/>
              <a:gd name="T66" fmla="*/ 319 w 445"/>
              <a:gd name="T67" fmla="*/ 105 h 445"/>
              <a:gd name="T68" fmla="*/ 296 w 445"/>
              <a:gd name="T69" fmla="*/ 64 h 445"/>
              <a:gd name="T70" fmla="*/ 146 w 445"/>
              <a:gd name="T71" fmla="*/ 65 h 445"/>
              <a:gd name="T72" fmla="*/ 121 w 445"/>
              <a:gd name="T73" fmla="*/ 108 h 445"/>
              <a:gd name="T74" fmla="*/ 165 w 445"/>
              <a:gd name="T75" fmla="*/ 72 h 445"/>
              <a:gd name="T76" fmla="*/ 212 w 445"/>
              <a:gd name="T77" fmla="*/ 52 h 445"/>
              <a:gd name="T78" fmla="*/ 180 w 445"/>
              <a:gd name="T79" fmla="*/ 96 h 445"/>
              <a:gd name="T80" fmla="*/ 238 w 445"/>
              <a:gd name="T81" fmla="*/ 124 h 445"/>
              <a:gd name="T82" fmla="*/ 255 w 445"/>
              <a:gd name="T83" fmla="*/ 75 h 445"/>
              <a:gd name="T84" fmla="*/ 223 w 445"/>
              <a:gd name="T85" fmla="*/ 49 h 445"/>
              <a:gd name="T86" fmla="*/ 293 w 445"/>
              <a:gd name="T87" fmla="*/ 11 h 445"/>
              <a:gd name="T88" fmla="*/ 380 w 445"/>
              <a:gd name="T89" fmla="*/ 65 h 445"/>
              <a:gd name="T90" fmla="*/ 433 w 445"/>
              <a:gd name="T91" fmla="*/ 151 h 445"/>
              <a:gd name="T92" fmla="*/ 442 w 445"/>
              <a:gd name="T93" fmla="*/ 258 h 445"/>
              <a:gd name="T94" fmla="*/ 402 w 445"/>
              <a:gd name="T95" fmla="*/ 353 h 445"/>
              <a:gd name="T96" fmla="*/ 325 w 445"/>
              <a:gd name="T97" fmla="*/ 420 h 445"/>
              <a:gd name="T98" fmla="*/ 223 w 445"/>
              <a:gd name="T99" fmla="*/ 445 h 445"/>
              <a:gd name="T100" fmla="*/ 120 w 445"/>
              <a:gd name="T101" fmla="*/ 420 h 445"/>
              <a:gd name="T102" fmla="*/ 43 w 445"/>
              <a:gd name="T103" fmla="*/ 353 h 445"/>
              <a:gd name="T104" fmla="*/ 2 w 445"/>
              <a:gd name="T105" fmla="*/ 258 h 445"/>
              <a:gd name="T106" fmla="*/ 11 w 445"/>
              <a:gd name="T107" fmla="*/ 151 h 445"/>
              <a:gd name="T108" fmla="*/ 66 w 445"/>
              <a:gd name="T109" fmla="*/ 65 h 445"/>
              <a:gd name="T110" fmla="*/ 152 w 445"/>
              <a:gd name="T111" fmla="*/ 1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45">
                <a:moveTo>
                  <a:pt x="297" y="330"/>
                </a:moveTo>
                <a:lnTo>
                  <a:pt x="289" y="353"/>
                </a:lnTo>
                <a:lnTo>
                  <a:pt x="281" y="374"/>
                </a:lnTo>
                <a:lnTo>
                  <a:pt x="270" y="390"/>
                </a:lnTo>
                <a:lnTo>
                  <a:pt x="296" y="380"/>
                </a:lnTo>
                <a:lnTo>
                  <a:pt x="320" y="366"/>
                </a:lnTo>
                <a:lnTo>
                  <a:pt x="342" y="350"/>
                </a:lnTo>
                <a:lnTo>
                  <a:pt x="319" y="339"/>
                </a:lnTo>
                <a:lnTo>
                  <a:pt x="297" y="330"/>
                </a:lnTo>
                <a:close/>
                <a:moveTo>
                  <a:pt x="147" y="329"/>
                </a:moveTo>
                <a:lnTo>
                  <a:pt x="120" y="337"/>
                </a:lnTo>
                <a:lnTo>
                  <a:pt x="98" y="344"/>
                </a:lnTo>
                <a:lnTo>
                  <a:pt x="121" y="364"/>
                </a:lnTo>
                <a:lnTo>
                  <a:pt x="146" y="379"/>
                </a:lnTo>
                <a:lnTo>
                  <a:pt x="175" y="390"/>
                </a:lnTo>
                <a:lnTo>
                  <a:pt x="165" y="373"/>
                </a:lnTo>
                <a:lnTo>
                  <a:pt x="155" y="352"/>
                </a:lnTo>
                <a:lnTo>
                  <a:pt x="147" y="329"/>
                </a:lnTo>
                <a:close/>
                <a:moveTo>
                  <a:pt x="238" y="320"/>
                </a:moveTo>
                <a:lnTo>
                  <a:pt x="203" y="320"/>
                </a:lnTo>
                <a:lnTo>
                  <a:pt x="171" y="324"/>
                </a:lnTo>
                <a:lnTo>
                  <a:pt x="180" y="349"/>
                </a:lnTo>
                <a:lnTo>
                  <a:pt x="190" y="368"/>
                </a:lnTo>
                <a:lnTo>
                  <a:pt x="200" y="384"/>
                </a:lnTo>
                <a:lnTo>
                  <a:pt x="212" y="392"/>
                </a:lnTo>
                <a:lnTo>
                  <a:pt x="223" y="396"/>
                </a:lnTo>
                <a:lnTo>
                  <a:pt x="234" y="392"/>
                </a:lnTo>
                <a:lnTo>
                  <a:pt x="245" y="384"/>
                </a:lnTo>
                <a:lnTo>
                  <a:pt x="255" y="368"/>
                </a:lnTo>
                <a:lnTo>
                  <a:pt x="265" y="349"/>
                </a:lnTo>
                <a:lnTo>
                  <a:pt x="273" y="325"/>
                </a:lnTo>
                <a:lnTo>
                  <a:pt x="238" y="320"/>
                </a:lnTo>
                <a:close/>
                <a:moveTo>
                  <a:pt x="310" y="232"/>
                </a:moveTo>
                <a:lnTo>
                  <a:pt x="309" y="254"/>
                </a:lnTo>
                <a:lnTo>
                  <a:pt x="308" y="272"/>
                </a:lnTo>
                <a:lnTo>
                  <a:pt x="306" y="290"/>
                </a:lnTo>
                <a:lnTo>
                  <a:pt x="302" y="306"/>
                </a:lnTo>
                <a:lnTo>
                  <a:pt x="331" y="316"/>
                </a:lnTo>
                <a:lnTo>
                  <a:pt x="358" y="330"/>
                </a:lnTo>
                <a:lnTo>
                  <a:pt x="373" y="308"/>
                </a:lnTo>
                <a:lnTo>
                  <a:pt x="385" y="285"/>
                </a:lnTo>
                <a:lnTo>
                  <a:pt x="393" y="260"/>
                </a:lnTo>
                <a:lnTo>
                  <a:pt x="396" y="232"/>
                </a:lnTo>
                <a:lnTo>
                  <a:pt x="310" y="232"/>
                </a:lnTo>
                <a:close/>
                <a:moveTo>
                  <a:pt x="159" y="232"/>
                </a:moveTo>
                <a:lnTo>
                  <a:pt x="162" y="267"/>
                </a:lnTo>
                <a:lnTo>
                  <a:pt x="166" y="299"/>
                </a:lnTo>
                <a:lnTo>
                  <a:pt x="201" y="295"/>
                </a:lnTo>
                <a:lnTo>
                  <a:pt x="239" y="295"/>
                </a:lnTo>
                <a:lnTo>
                  <a:pt x="278" y="301"/>
                </a:lnTo>
                <a:lnTo>
                  <a:pt x="284" y="268"/>
                </a:lnTo>
                <a:lnTo>
                  <a:pt x="286" y="232"/>
                </a:lnTo>
                <a:lnTo>
                  <a:pt x="159" y="232"/>
                </a:lnTo>
                <a:close/>
                <a:moveTo>
                  <a:pt x="48" y="232"/>
                </a:moveTo>
                <a:lnTo>
                  <a:pt x="50" y="255"/>
                </a:lnTo>
                <a:lnTo>
                  <a:pt x="56" y="275"/>
                </a:lnTo>
                <a:lnTo>
                  <a:pt x="62" y="292"/>
                </a:lnTo>
                <a:lnTo>
                  <a:pt x="71" y="308"/>
                </a:lnTo>
                <a:lnTo>
                  <a:pt x="82" y="324"/>
                </a:lnTo>
                <a:lnTo>
                  <a:pt x="98" y="317"/>
                </a:lnTo>
                <a:lnTo>
                  <a:pt x="119" y="311"/>
                </a:lnTo>
                <a:lnTo>
                  <a:pt x="142" y="304"/>
                </a:lnTo>
                <a:lnTo>
                  <a:pt x="139" y="281"/>
                </a:lnTo>
                <a:lnTo>
                  <a:pt x="137" y="257"/>
                </a:lnTo>
                <a:lnTo>
                  <a:pt x="135" y="232"/>
                </a:lnTo>
                <a:lnTo>
                  <a:pt x="48" y="232"/>
                </a:lnTo>
                <a:close/>
                <a:moveTo>
                  <a:pt x="278" y="141"/>
                </a:moveTo>
                <a:lnTo>
                  <a:pt x="250" y="146"/>
                </a:lnTo>
                <a:lnTo>
                  <a:pt x="223" y="148"/>
                </a:lnTo>
                <a:lnTo>
                  <a:pt x="193" y="146"/>
                </a:lnTo>
                <a:lnTo>
                  <a:pt x="166" y="143"/>
                </a:lnTo>
                <a:lnTo>
                  <a:pt x="162" y="173"/>
                </a:lnTo>
                <a:lnTo>
                  <a:pt x="159" y="208"/>
                </a:lnTo>
                <a:lnTo>
                  <a:pt x="286" y="208"/>
                </a:lnTo>
                <a:lnTo>
                  <a:pt x="284" y="173"/>
                </a:lnTo>
                <a:lnTo>
                  <a:pt x="278" y="141"/>
                </a:lnTo>
                <a:close/>
                <a:moveTo>
                  <a:pt x="82" y="117"/>
                </a:moveTo>
                <a:lnTo>
                  <a:pt x="69" y="138"/>
                </a:lnTo>
                <a:lnTo>
                  <a:pt x="59" y="160"/>
                </a:lnTo>
                <a:lnTo>
                  <a:pt x="51" y="184"/>
                </a:lnTo>
                <a:lnTo>
                  <a:pt x="48" y="208"/>
                </a:lnTo>
                <a:lnTo>
                  <a:pt x="135" y="208"/>
                </a:lnTo>
                <a:lnTo>
                  <a:pt x="138" y="172"/>
                </a:lnTo>
                <a:lnTo>
                  <a:pt x="143" y="137"/>
                </a:lnTo>
                <a:lnTo>
                  <a:pt x="119" y="131"/>
                </a:lnTo>
                <a:lnTo>
                  <a:pt x="99" y="124"/>
                </a:lnTo>
                <a:lnTo>
                  <a:pt x="82" y="117"/>
                </a:lnTo>
                <a:close/>
                <a:moveTo>
                  <a:pt x="358" y="111"/>
                </a:moveTo>
                <a:lnTo>
                  <a:pt x="331" y="125"/>
                </a:lnTo>
                <a:lnTo>
                  <a:pt x="302" y="136"/>
                </a:lnTo>
                <a:lnTo>
                  <a:pt x="308" y="171"/>
                </a:lnTo>
                <a:lnTo>
                  <a:pt x="310" y="208"/>
                </a:lnTo>
                <a:lnTo>
                  <a:pt x="396" y="208"/>
                </a:lnTo>
                <a:lnTo>
                  <a:pt x="393" y="183"/>
                </a:lnTo>
                <a:lnTo>
                  <a:pt x="385" y="158"/>
                </a:lnTo>
                <a:lnTo>
                  <a:pt x="373" y="133"/>
                </a:lnTo>
                <a:lnTo>
                  <a:pt x="358" y="111"/>
                </a:lnTo>
                <a:close/>
                <a:moveTo>
                  <a:pt x="270" y="54"/>
                </a:moveTo>
                <a:lnTo>
                  <a:pt x="281" y="71"/>
                </a:lnTo>
                <a:lnTo>
                  <a:pt x="289" y="90"/>
                </a:lnTo>
                <a:lnTo>
                  <a:pt x="297" y="113"/>
                </a:lnTo>
                <a:lnTo>
                  <a:pt x="319" y="105"/>
                </a:lnTo>
                <a:lnTo>
                  <a:pt x="342" y="95"/>
                </a:lnTo>
                <a:lnTo>
                  <a:pt x="320" y="77"/>
                </a:lnTo>
                <a:lnTo>
                  <a:pt x="296" y="64"/>
                </a:lnTo>
                <a:lnTo>
                  <a:pt x="270" y="54"/>
                </a:lnTo>
                <a:close/>
                <a:moveTo>
                  <a:pt x="175" y="54"/>
                </a:moveTo>
                <a:lnTo>
                  <a:pt x="146" y="65"/>
                </a:lnTo>
                <a:lnTo>
                  <a:pt x="121" y="80"/>
                </a:lnTo>
                <a:lnTo>
                  <a:pt x="98" y="99"/>
                </a:lnTo>
                <a:lnTo>
                  <a:pt x="121" y="108"/>
                </a:lnTo>
                <a:lnTo>
                  <a:pt x="149" y="115"/>
                </a:lnTo>
                <a:lnTo>
                  <a:pt x="155" y="91"/>
                </a:lnTo>
                <a:lnTo>
                  <a:pt x="165" y="72"/>
                </a:lnTo>
                <a:lnTo>
                  <a:pt x="175" y="54"/>
                </a:lnTo>
                <a:close/>
                <a:moveTo>
                  <a:pt x="223" y="49"/>
                </a:moveTo>
                <a:lnTo>
                  <a:pt x="212" y="52"/>
                </a:lnTo>
                <a:lnTo>
                  <a:pt x="200" y="61"/>
                </a:lnTo>
                <a:lnTo>
                  <a:pt x="190" y="75"/>
                </a:lnTo>
                <a:lnTo>
                  <a:pt x="180" y="96"/>
                </a:lnTo>
                <a:lnTo>
                  <a:pt x="171" y="120"/>
                </a:lnTo>
                <a:lnTo>
                  <a:pt x="203" y="124"/>
                </a:lnTo>
                <a:lnTo>
                  <a:pt x="238" y="124"/>
                </a:lnTo>
                <a:lnTo>
                  <a:pt x="273" y="120"/>
                </a:lnTo>
                <a:lnTo>
                  <a:pt x="265" y="95"/>
                </a:lnTo>
                <a:lnTo>
                  <a:pt x="255" y="75"/>
                </a:lnTo>
                <a:lnTo>
                  <a:pt x="245" y="61"/>
                </a:lnTo>
                <a:lnTo>
                  <a:pt x="234" y="52"/>
                </a:lnTo>
                <a:lnTo>
                  <a:pt x="223" y="49"/>
                </a:lnTo>
                <a:close/>
                <a:moveTo>
                  <a:pt x="223" y="0"/>
                </a:moveTo>
                <a:lnTo>
                  <a:pt x="259" y="3"/>
                </a:lnTo>
                <a:lnTo>
                  <a:pt x="293" y="11"/>
                </a:lnTo>
                <a:lnTo>
                  <a:pt x="325" y="25"/>
                </a:lnTo>
                <a:lnTo>
                  <a:pt x="354" y="42"/>
                </a:lnTo>
                <a:lnTo>
                  <a:pt x="380" y="65"/>
                </a:lnTo>
                <a:lnTo>
                  <a:pt x="402" y="90"/>
                </a:lnTo>
                <a:lnTo>
                  <a:pt x="420" y="120"/>
                </a:lnTo>
                <a:lnTo>
                  <a:pt x="433" y="151"/>
                </a:lnTo>
                <a:lnTo>
                  <a:pt x="442" y="186"/>
                </a:lnTo>
                <a:lnTo>
                  <a:pt x="445" y="222"/>
                </a:lnTo>
                <a:lnTo>
                  <a:pt x="442" y="258"/>
                </a:lnTo>
                <a:lnTo>
                  <a:pt x="433" y="292"/>
                </a:lnTo>
                <a:lnTo>
                  <a:pt x="420" y="325"/>
                </a:lnTo>
                <a:lnTo>
                  <a:pt x="402" y="353"/>
                </a:lnTo>
                <a:lnTo>
                  <a:pt x="380" y="379"/>
                </a:lnTo>
                <a:lnTo>
                  <a:pt x="354" y="402"/>
                </a:lnTo>
                <a:lnTo>
                  <a:pt x="325" y="420"/>
                </a:lnTo>
                <a:lnTo>
                  <a:pt x="293" y="434"/>
                </a:lnTo>
                <a:lnTo>
                  <a:pt x="259" y="441"/>
                </a:lnTo>
                <a:lnTo>
                  <a:pt x="223" y="445"/>
                </a:lnTo>
                <a:lnTo>
                  <a:pt x="187" y="441"/>
                </a:lnTo>
                <a:lnTo>
                  <a:pt x="152" y="434"/>
                </a:lnTo>
                <a:lnTo>
                  <a:pt x="120" y="420"/>
                </a:lnTo>
                <a:lnTo>
                  <a:pt x="91" y="402"/>
                </a:lnTo>
                <a:lnTo>
                  <a:pt x="66" y="379"/>
                </a:lnTo>
                <a:lnTo>
                  <a:pt x="43" y="353"/>
                </a:lnTo>
                <a:lnTo>
                  <a:pt x="25" y="325"/>
                </a:lnTo>
                <a:lnTo>
                  <a:pt x="11" y="292"/>
                </a:lnTo>
                <a:lnTo>
                  <a:pt x="2" y="258"/>
                </a:lnTo>
                <a:lnTo>
                  <a:pt x="0" y="222"/>
                </a:lnTo>
                <a:lnTo>
                  <a:pt x="2" y="186"/>
                </a:lnTo>
                <a:lnTo>
                  <a:pt x="11" y="151"/>
                </a:lnTo>
                <a:lnTo>
                  <a:pt x="25" y="120"/>
                </a:lnTo>
                <a:lnTo>
                  <a:pt x="43" y="90"/>
                </a:lnTo>
                <a:lnTo>
                  <a:pt x="66" y="65"/>
                </a:lnTo>
                <a:lnTo>
                  <a:pt x="91" y="42"/>
                </a:lnTo>
                <a:lnTo>
                  <a:pt x="120" y="25"/>
                </a:lnTo>
                <a:lnTo>
                  <a:pt x="152" y="11"/>
                </a:lnTo>
                <a:lnTo>
                  <a:pt x="187" y="3"/>
                </a:lnTo>
                <a:lnTo>
                  <a:pt x="223" y="0"/>
                </a:ln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p>
        </p:txBody>
      </p:sp>
      <p:grpSp>
        <p:nvGrpSpPr>
          <p:cNvPr id="120" name="Knop uitleg"/>
          <p:cNvGrpSpPr/>
          <p:nvPr userDrawn="1"/>
        </p:nvGrpSpPr>
        <p:grpSpPr>
          <a:xfrm>
            <a:off x="9508901" y="2860359"/>
            <a:ext cx="1947767" cy="2037397"/>
            <a:chOff x="9275416" y="2755352"/>
            <a:chExt cx="1944216" cy="2037397"/>
          </a:xfrm>
        </p:grpSpPr>
        <p:sp>
          <p:nvSpPr>
            <p:cNvPr id="43" name="Rechthoek: afgeronde hoeken 42"/>
            <p:cNvSpPr/>
            <p:nvPr userDrawn="1"/>
          </p:nvSpPr>
          <p:spPr>
            <a:xfrm>
              <a:off x="9275416" y="2755352"/>
              <a:ext cx="1944216" cy="2037397"/>
            </a:xfrm>
            <a:prstGeom prst="roundRect">
              <a:avLst>
                <a:gd name="adj" fmla="val 3052"/>
              </a:avLst>
            </a:prstGeom>
            <a:solidFill>
              <a:srgbClr val="FF7800"/>
            </a:solidFill>
            <a:ln>
              <a:noFill/>
            </a:ln>
            <a:effectLst>
              <a:outerShdw dist="50800" dir="2700000" algn="tl" rotWithShape="0">
                <a:srgbClr val="76717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42" name="Groep 41"/>
            <p:cNvGrpSpPr/>
            <p:nvPr userDrawn="1"/>
          </p:nvGrpSpPr>
          <p:grpSpPr>
            <a:xfrm>
              <a:off x="9434682" y="3006335"/>
              <a:ext cx="1625685" cy="1701927"/>
              <a:chOff x="9434682" y="3006335"/>
              <a:chExt cx="1625685" cy="1701927"/>
            </a:xfrm>
          </p:grpSpPr>
          <p:sp>
            <p:nvSpPr>
              <p:cNvPr id="36" name="Ovaal 35"/>
              <p:cNvSpPr/>
              <p:nvPr userDrawn="1"/>
            </p:nvSpPr>
            <p:spPr>
              <a:xfrm>
                <a:off x="9815476" y="3006335"/>
                <a:ext cx="864096" cy="8640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16" name="H2">
                <a:hlinkClick r:id="" action="ppaction://noaction"/>
              </p:cNvPr>
              <p:cNvSpPr txBox="1"/>
              <p:nvPr userDrawn="1"/>
            </p:nvSpPr>
            <p:spPr>
              <a:xfrm>
                <a:off x="9434682" y="3998106"/>
                <a:ext cx="1625685" cy="710156"/>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Oswald" panose="02000503000000000000" pitchFamily="2" charset="0"/>
                    <a:ea typeface="+mn-ea"/>
                    <a:cs typeface="+mn-cs"/>
                  </a:rPr>
                  <a:t>Open deze dia in de diavoorstelling en klik</a:t>
                </a:r>
                <a:br>
                  <a:rPr lang="nl-NL" sz="1200" kern="1200" noProof="0" dirty="0">
                    <a:solidFill>
                      <a:srgbClr val="FFFFFF"/>
                    </a:solidFill>
                    <a:latin typeface="Oswald" panose="02000503000000000000" pitchFamily="2" charset="0"/>
                    <a:ea typeface="+mn-ea"/>
                    <a:cs typeface="+mn-cs"/>
                  </a:rPr>
                </a:br>
                <a:r>
                  <a:rPr lang="nl-NL" sz="1200" kern="1200" noProof="0" dirty="0">
                    <a:solidFill>
                      <a:srgbClr val="FFFFFF"/>
                    </a:solidFill>
                    <a:latin typeface="Oswald" panose="02000503000000000000" pitchFamily="2" charset="0"/>
                    <a:ea typeface="+mn-ea"/>
                    <a:cs typeface="+mn-cs"/>
                  </a:rPr>
                  <a:t>op de YouTube-link</a:t>
                </a:r>
                <a:endParaRPr lang="nl-NL" sz="1000" kern="1200" noProof="0" dirty="0">
                  <a:solidFill>
                    <a:srgbClr val="FFFFFF"/>
                  </a:solidFill>
                  <a:latin typeface="Oswald" panose="02000503000000000000" pitchFamily="2" charset="0"/>
                  <a:ea typeface="+mn-ea"/>
                  <a:cs typeface="+mn-cs"/>
                </a:endParaRPr>
              </a:p>
            </p:txBody>
          </p:sp>
          <p:grpSp>
            <p:nvGrpSpPr>
              <p:cNvPr id="117" name="Groep 116"/>
              <p:cNvGrpSpPr>
                <a:grpSpLocks noChangeAspect="1"/>
              </p:cNvGrpSpPr>
              <p:nvPr userDrawn="1"/>
            </p:nvGrpSpPr>
            <p:grpSpPr>
              <a:xfrm>
                <a:off x="10139574" y="3193941"/>
                <a:ext cx="215900" cy="464820"/>
                <a:chOff x="9836152" y="1052862"/>
                <a:chExt cx="269875" cy="581025"/>
              </a:xfrm>
              <a:solidFill>
                <a:schemeClr val="bg1"/>
              </a:solidFill>
            </p:grpSpPr>
            <p:sp>
              <p:nvSpPr>
                <p:cNvPr id="118" name="Freeform 300"/>
                <p:cNvSpPr>
                  <a:spLocks/>
                </p:cNvSpPr>
                <p:nvPr/>
              </p:nvSpPr>
              <p:spPr bwMode="auto">
                <a:xfrm>
                  <a:off x="9836152" y="1219549"/>
                  <a:ext cx="269875" cy="414338"/>
                </a:xfrm>
                <a:custGeom>
                  <a:avLst/>
                  <a:gdLst>
                    <a:gd name="T0" fmla="*/ 54 w 170"/>
                    <a:gd name="T1" fmla="*/ 0 h 261"/>
                    <a:gd name="T2" fmla="*/ 77 w 170"/>
                    <a:gd name="T3" fmla="*/ 0 h 261"/>
                    <a:gd name="T4" fmla="*/ 77 w 170"/>
                    <a:gd name="T5" fmla="*/ 67 h 261"/>
                    <a:gd name="T6" fmla="*/ 77 w 170"/>
                    <a:gd name="T7" fmla="*/ 73 h 261"/>
                    <a:gd name="T8" fmla="*/ 79 w 170"/>
                    <a:gd name="T9" fmla="*/ 75 h 261"/>
                    <a:gd name="T10" fmla="*/ 85 w 170"/>
                    <a:gd name="T11" fmla="*/ 75 h 261"/>
                    <a:gd name="T12" fmla="*/ 87 w 170"/>
                    <a:gd name="T13" fmla="*/ 75 h 261"/>
                    <a:gd name="T14" fmla="*/ 92 w 170"/>
                    <a:gd name="T15" fmla="*/ 73 h 261"/>
                    <a:gd name="T16" fmla="*/ 92 w 170"/>
                    <a:gd name="T17" fmla="*/ 67 h 261"/>
                    <a:gd name="T18" fmla="*/ 92 w 170"/>
                    <a:gd name="T19" fmla="*/ 0 h 261"/>
                    <a:gd name="T20" fmla="*/ 116 w 170"/>
                    <a:gd name="T21" fmla="*/ 0 h 261"/>
                    <a:gd name="T22" fmla="*/ 136 w 170"/>
                    <a:gd name="T23" fmla="*/ 8 h 261"/>
                    <a:gd name="T24" fmla="*/ 154 w 170"/>
                    <a:gd name="T25" fmla="*/ 21 h 261"/>
                    <a:gd name="T26" fmla="*/ 165 w 170"/>
                    <a:gd name="T27" fmla="*/ 42 h 261"/>
                    <a:gd name="T28" fmla="*/ 170 w 170"/>
                    <a:gd name="T29" fmla="*/ 65 h 261"/>
                    <a:gd name="T30" fmla="*/ 170 w 170"/>
                    <a:gd name="T31" fmla="*/ 160 h 261"/>
                    <a:gd name="T32" fmla="*/ 167 w 170"/>
                    <a:gd name="T33" fmla="*/ 181 h 261"/>
                    <a:gd name="T34" fmla="*/ 159 w 170"/>
                    <a:gd name="T35" fmla="*/ 204 h 261"/>
                    <a:gd name="T36" fmla="*/ 149 w 170"/>
                    <a:gd name="T37" fmla="*/ 225 h 261"/>
                    <a:gd name="T38" fmla="*/ 134 w 170"/>
                    <a:gd name="T39" fmla="*/ 245 h 261"/>
                    <a:gd name="T40" fmla="*/ 110 w 170"/>
                    <a:gd name="T41" fmla="*/ 258 h 261"/>
                    <a:gd name="T42" fmla="*/ 85 w 170"/>
                    <a:gd name="T43" fmla="*/ 261 h 261"/>
                    <a:gd name="T44" fmla="*/ 59 w 170"/>
                    <a:gd name="T45" fmla="*/ 258 h 261"/>
                    <a:gd name="T46" fmla="*/ 36 w 170"/>
                    <a:gd name="T47" fmla="*/ 245 h 261"/>
                    <a:gd name="T48" fmla="*/ 20 w 170"/>
                    <a:gd name="T49" fmla="*/ 225 h 261"/>
                    <a:gd name="T50" fmla="*/ 7 w 170"/>
                    <a:gd name="T51" fmla="*/ 204 h 261"/>
                    <a:gd name="T52" fmla="*/ 2 w 170"/>
                    <a:gd name="T53" fmla="*/ 181 h 261"/>
                    <a:gd name="T54" fmla="*/ 0 w 170"/>
                    <a:gd name="T55" fmla="*/ 160 h 261"/>
                    <a:gd name="T56" fmla="*/ 0 w 170"/>
                    <a:gd name="T57" fmla="*/ 65 h 261"/>
                    <a:gd name="T58" fmla="*/ 5 w 170"/>
                    <a:gd name="T59" fmla="*/ 42 h 261"/>
                    <a:gd name="T60" fmla="*/ 15 w 170"/>
                    <a:gd name="T61" fmla="*/ 21 h 261"/>
                    <a:gd name="T62" fmla="*/ 33 w 170"/>
                    <a:gd name="T63" fmla="*/ 8 h 261"/>
                    <a:gd name="T64" fmla="*/ 54 w 170"/>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61">
                      <a:moveTo>
                        <a:pt x="54" y="0"/>
                      </a:moveTo>
                      <a:lnTo>
                        <a:pt x="77" y="0"/>
                      </a:lnTo>
                      <a:lnTo>
                        <a:pt x="77" y="67"/>
                      </a:lnTo>
                      <a:lnTo>
                        <a:pt x="77" y="73"/>
                      </a:lnTo>
                      <a:lnTo>
                        <a:pt x="79" y="75"/>
                      </a:lnTo>
                      <a:lnTo>
                        <a:pt x="85" y="75"/>
                      </a:lnTo>
                      <a:lnTo>
                        <a:pt x="87" y="75"/>
                      </a:lnTo>
                      <a:lnTo>
                        <a:pt x="92" y="73"/>
                      </a:lnTo>
                      <a:lnTo>
                        <a:pt x="92" y="67"/>
                      </a:lnTo>
                      <a:lnTo>
                        <a:pt x="92" y="0"/>
                      </a:lnTo>
                      <a:lnTo>
                        <a:pt x="116" y="0"/>
                      </a:lnTo>
                      <a:lnTo>
                        <a:pt x="136" y="8"/>
                      </a:lnTo>
                      <a:lnTo>
                        <a:pt x="154" y="21"/>
                      </a:lnTo>
                      <a:lnTo>
                        <a:pt x="165" y="42"/>
                      </a:lnTo>
                      <a:lnTo>
                        <a:pt x="170" y="65"/>
                      </a:lnTo>
                      <a:lnTo>
                        <a:pt x="170" y="160"/>
                      </a:lnTo>
                      <a:lnTo>
                        <a:pt x="167" y="181"/>
                      </a:lnTo>
                      <a:lnTo>
                        <a:pt x="159" y="204"/>
                      </a:lnTo>
                      <a:lnTo>
                        <a:pt x="149" y="225"/>
                      </a:lnTo>
                      <a:lnTo>
                        <a:pt x="134" y="245"/>
                      </a:lnTo>
                      <a:lnTo>
                        <a:pt x="110" y="258"/>
                      </a:lnTo>
                      <a:lnTo>
                        <a:pt x="85" y="261"/>
                      </a:lnTo>
                      <a:lnTo>
                        <a:pt x="59" y="258"/>
                      </a:lnTo>
                      <a:lnTo>
                        <a:pt x="36" y="245"/>
                      </a:lnTo>
                      <a:lnTo>
                        <a:pt x="20" y="225"/>
                      </a:lnTo>
                      <a:lnTo>
                        <a:pt x="7" y="204"/>
                      </a:lnTo>
                      <a:lnTo>
                        <a:pt x="2" y="181"/>
                      </a:lnTo>
                      <a:lnTo>
                        <a:pt x="0" y="160"/>
                      </a:lnTo>
                      <a:lnTo>
                        <a:pt x="0" y="65"/>
                      </a:lnTo>
                      <a:lnTo>
                        <a:pt x="5" y="42"/>
                      </a:lnTo>
                      <a:lnTo>
                        <a:pt x="15" y="21"/>
                      </a:lnTo>
                      <a:lnTo>
                        <a:pt x="33" y="8"/>
                      </a:lnTo>
                      <a:lnTo>
                        <a:pt x="54"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sp>
              <p:nvSpPr>
                <p:cNvPr id="119" name="Freeform 301"/>
                <p:cNvSpPr>
                  <a:spLocks/>
                </p:cNvSpPr>
                <p:nvPr/>
              </p:nvSpPr>
              <p:spPr bwMode="auto">
                <a:xfrm>
                  <a:off x="9864727" y="1052862"/>
                  <a:ext cx="122238" cy="163513"/>
                </a:xfrm>
                <a:custGeom>
                  <a:avLst/>
                  <a:gdLst>
                    <a:gd name="T0" fmla="*/ 15 w 77"/>
                    <a:gd name="T1" fmla="*/ 0 h 103"/>
                    <a:gd name="T2" fmla="*/ 18 w 77"/>
                    <a:gd name="T3" fmla="*/ 0 h 103"/>
                    <a:gd name="T4" fmla="*/ 23 w 77"/>
                    <a:gd name="T5" fmla="*/ 5 h 103"/>
                    <a:gd name="T6" fmla="*/ 23 w 77"/>
                    <a:gd name="T7" fmla="*/ 10 h 103"/>
                    <a:gd name="T8" fmla="*/ 23 w 77"/>
                    <a:gd name="T9" fmla="*/ 13 h 103"/>
                    <a:gd name="T10" fmla="*/ 23 w 77"/>
                    <a:gd name="T11" fmla="*/ 13 h 103"/>
                    <a:gd name="T12" fmla="*/ 23 w 77"/>
                    <a:gd name="T13" fmla="*/ 15 h 103"/>
                    <a:gd name="T14" fmla="*/ 23 w 77"/>
                    <a:gd name="T15" fmla="*/ 15 h 103"/>
                    <a:gd name="T16" fmla="*/ 20 w 77"/>
                    <a:gd name="T17" fmla="*/ 18 h 103"/>
                    <a:gd name="T18" fmla="*/ 20 w 77"/>
                    <a:gd name="T19" fmla="*/ 23 h 103"/>
                    <a:gd name="T20" fmla="*/ 18 w 77"/>
                    <a:gd name="T21" fmla="*/ 28 h 103"/>
                    <a:gd name="T22" fmla="*/ 20 w 77"/>
                    <a:gd name="T23" fmla="*/ 36 h 103"/>
                    <a:gd name="T24" fmla="*/ 23 w 77"/>
                    <a:gd name="T25" fmla="*/ 44 h 103"/>
                    <a:gd name="T26" fmla="*/ 28 w 77"/>
                    <a:gd name="T27" fmla="*/ 49 h 103"/>
                    <a:gd name="T28" fmla="*/ 33 w 77"/>
                    <a:gd name="T29" fmla="*/ 51 h 103"/>
                    <a:gd name="T30" fmla="*/ 43 w 77"/>
                    <a:gd name="T31" fmla="*/ 56 h 103"/>
                    <a:gd name="T32" fmla="*/ 54 w 77"/>
                    <a:gd name="T33" fmla="*/ 62 h 103"/>
                    <a:gd name="T34" fmla="*/ 61 w 77"/>
                    <a:gd name="T35" fmla="*/ 69 h 103"/>
                    <a:gd name="T36" fmla="*/ 67 w 77"/>
                    <a:gd name="T37" fmla="*/ 74 h 103"/>
                    <a:gd name="T38" fmla="*/ 72 w 77"/>
                    <a:gd name="T39" fmla="*/ 82 h 103"/>
                    <a:gd name="T40" fmla="*/ 74 w 77"/>
                    <a:gd name="T41" fmla="*/ 93 h 103"/>
                    <a:gd name="T42" fmla="*/ 77 w 77"/>
                    <a:gd name="T43" fmla="*/ 103 h 103"/>
                    <a:gd name="T44" fmla="*/ 56 w 77"/>
                    <a:gd name="T45" fmla="*/ 103 h 103"/>
                    <a:gd name="T46" fmla="*/ 54 w 77"/>
                    <a:gd name="T47" fmla="*/ 98 h 103"/>
                    <a:gd name="T48" fmla="*/ 51 w 77"/>
                    <a:gd name="T49" fmla="*/ 87 h 103"/>
                    <a:gd name="T50" fmla="*/ 46 w 77"/>
                    <a:gd name="T51" fmla="*/ 82 h 103"/>
                    <a:gd name="T52" fmla="*/ 43 w 77"/>
                    <a:gd name="T53" fmla="*/ 77 h 103"/>
                    <a:gd name="T54" fmla="*/ 36 w 77"/>
                    <a:gd name="T55" fmla="*/ 74 h 103"/>
                    <a:gd name="T56" fmla="*/ 23 w 77"/>
                    <a:gd name="T57" fmla="*/ 69 h 103"/>
                    <a:gd name="T58" fmla="*/ 15 w 77"/>
                    <a:gd name="T59" fmla="*/ 62 h 103"/>
                    <a:gd name="T60" fmla="*/ 7 w 77"/>
                    <a:gd name="T61" fmla="*/ 54 h 103"/>
                    <a:gd name="T62" fmla="*/ 2 w 77"/>
                    <a:gd name="T63" fmla="*/ 46 h 103"/>
                    <a:gd name="T64" fmla="*/ 0 w 77"/>
                    <a:gd name="T65" fmla="*/ 38 h 103"/>
                    <a:gd name="T66" fmla="*/ 0 w 77"/>
                    <a:gd name="T67" fmla="*/ 28 h 103"/>
                    <a:gd name="T68" fmla="*/ 0 w 77"/>
                    <a:gd name="T69" fmla="*/ 20 h 103"/>
                    <a:gd name="T70" fmla="*/ 2 w 77"/>
                    <a:gd name="T71" fmla="*/ 13 h 103"/>
                    <a:gd name="T72" fmla="*/ 5 w 77"/>
                    <a:gd name="T73" fmla="*/ 7 h 103"/>
                    <a:gd name="T74" fmla="*/ 5 w 77"/>
                    <a:gd name="T75" fmla="*/ 5 h 103"/>
                    <a:gd name="T76" fmla="*/ 5 w 77"/>
                    <a:gd name="T77" fmla="*/ 5 h 103"/>
                    <a:gd name="T78" fmla="*/ 10 w 77"/>
                    <a:gd name="T79" fmla="*/ 0 h 103"/>
                    <a:gd name="T80" fmla="*/ 15 w 77"/>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03">
                      <a:moveTo>
                        <a:pt x="15" y="0"/>
                      </a:moveTo>
                      <a:lnTo>
                        <a:pt x="18" y="0"/>
                      </a:lnTo>
                      <a:lnTo>
                        <a:pt x="23" y="5"/>
                      </a:lnTo>
                      <a:lnTo>
                        <a:pt x="23" y="10"/>
                      </a:lnTo>
                      <a:lnTo>
                        <a:pt x="23" y="13"/>
                      </a:lnTo>
                      <a:lnTo>
                        <a:pt x="23" y="13"/>
                      </a:lnTo>
                      <a:lnTo>
                        <a:pt x="23" y="15"/>
                      </a:lnTo>
                      <a:lnTo>
                        <a:pt x="23" y="15"/>
                      </a:lnTo>
                      <a:lnTo>
                        <a:pt x="20" y="18"/>
                      </a:lnTo>
                      <a:lnTo>
                        <a:pt x="20" y="23"/>
                      </a:lnTo>
                      <a:lnTo>
                        <a:pt x="18" y="28"/>
                      </a:lnTo>
                      <a:lnTo>
                        <a:pt x="20" y="36"/>
                      </a:lnTo>
                      <a:lnTo>
                        <a:pt x="23" y="44"/>
                      </a:lnTo>
                      <a:lnTo>
                        <a:pt x="28" y="49"/>
                      </a:lnTo>
                      <a:lnTo>
                        <a:pt x="33" y="51"/>
                      </a:lnTo>
                      <a:lnTo>
                        <a:pt x="43" y="56"/>
                      </a:lnTo>
                      <a:lnTo>
                        <a:pt x="54" y="62"/>
                      </a:lnTo>
                      <a:lnTo>
                        <a:pt x="61" y="69"/>
                      </a:lnTo>
                      <a:lnTo>
                        <a:pt x="67" y="74"/>
                      </a:lnTo>
                      <a:lnTo>
                        <a:pt x="72" y="82"/>
                      </a:lnTo>
                      <a:lnTo>
                        <a:pt x="74" y="93"/>
                      </a:lnTo>
                      <a:lnTo>
                        <a:pt x="77" y="103"/>
                      </a:lnTo>
                      <a:lnTo>
                        <a:pt x="56" y="103"/>
                      </a:lnTo>
                      <a:lnTo>
                        <a:pt x="54" y="98"/>
                      </a:lnTo>
                      <a:lnTo>
                        <a:pt x="51" y="87"/>
                      </a:lnTo>
                      <a:lnTo>
                        <a:pt x="46" y="82"/>
                      </a:lnTo>
                      <a:lnTo>
                        <a:pt x="43" y="77"/>
                      </a:lnTo>
                      <a:lnTo>
                        <a:pt x="36" y="74"/>
                      </a:lnTo>
                      <a:lnTo>
                        <a:pt x="23" y="69"/>
                      </a:lnTo>
                      <a:lnTo>
                        <a:pt x="15" y="62"/>
                      </a:lnTo>
                      <a:lnTo>
                        <a:pt x="7" y="54"/>
                      </a:lnTo>
                      <a:lnTo>
                        <a:pt x="2" y="46"/>
                      </a:lnTo>
                      <a:lnTo>
                        <a:pt x="0" y="38"/>
                      </a:lnTo>
                      <a:lnTo>
                        <a:pt x="0" y="28"/>
                      </a:lnTo>
                      <a:lnTo>
                        <a:pt x="0" y="20"/>
                      </a:lnTo>
                      <a:lnTo>
                        <a:pt x="2" y="13"/>
                      </a:lnTo>
                      <a:lnTo>
                        <a:pt x="5" y="7"/>
                      </a:lnTo>
                      <a:lnTo>
                        <a:pt x="5" y="5"/>
                      </a:lnTo>
                      <a:lnTo>
                        <a:pt x="5" y="5"/>
                      </a:lnTo>
                      <a:lnTo>
                        <a:pt x="10" y="0"/>
                      </a:lnTo>
                      <a:lnTo>
                        <a:pt x="15"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grpSp>
        </p:grpSp>
      </p:grpSp>
      <p:sp>
        <p:nvSpPr>
          <p:cNvPr id="58"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noProof="0" dirty="0"/>
          </a:p>
        </p:txBody>
      </p:sp>
      <p:cxnSp>
        <p:nvCxnSpPr>
          <p:cNvPr id="60" name="Rechte verbindingslijn 59"/>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61"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grpSp>
        <p:nvGrpSpPr>
          <p:cNvPr id="4" name="Groep 3"/>
          <p:cNvGrpSpPr/>
          <p:nvPr userDrawn="1"/>
        </p:nvGrpSpPr>
        <p:grpSpPr>
          <a:xfrm>
            <a:off x="1630522" y="2276771"/>
            <a:ext cx="758666" cy="226154"/>
            <a:chOff x="1607118" y="2276771"/>
            <a:chExt cx="757283" cy="226154"/>
          </a:xfrm>
        </p:grpSpPr>
        <p:grpSp>
          <p:nvGrpSpPr>
            <p:cNvPr id="71" name="Groep 70"/>
            <p:cNvGrpSpPr/>
            <p:nvPr userDrawn="1"/>
          </p:nvGrpSpPr>
          <p:grpSpPr>
            <a:xfrm>
              <a:off x="2077148" y="2276771"/>
              <a:ext cx="287253" cy="226154"/>
              <a:chOff x="-3310843" y="700986"/>
              <a:chExt cx="182598" cy="143759"/>
            </a:xfrm>
          </p:grpSpPr>
          <p:grpSp>
            <p:nvGrpSpPr>
              <p:cNvPr id="160" name="Groep 159"/>
              <p:cNvGrpSpPr/>
              <p:nvPr userDrawn="1"/>
            </p:nvGrpSpPr>
            <p:grpSpPr>
              <a:xfrm>
                <a:off x="-3310843" y="700986"/>
                <a:ext cx="182598" cy="143759"/>
                <a:chOff x="-3310843" y="700986"/>
                <a:chExt cx="182598" cy="143759"/>
              </a:xfrm>
            </p:grpSpPr>
            <p:cxnSp>
              <p:nvCxnSpPr>
                <p:cNvPr id="164" name="Rechte verbindingslijn 163"/>
                <p:cNvCxnSpPr/>
                <p:nvPr userDrawn="1"/>
              </p:nvCxnSpPr>
              <p:spPr>
                <a:xfrm>
                  <a:off x="-3310843" y="700986"/>
                  <a:ext cx="182598" cy="0"/>
                </a:xfrm>
                <a:prstGeom prst="line">
                  <a:avLst/>
                </a:prstGeom>
                <a:noFill/>
                <a:ln w="19050" cap="flat" cmpd="sng" algn="ctr">
                  <a:solidFill>
                    <a:srgbClr val="767171"/>
                  </a:solidFill>
                  <a:prstDash val="solid"/>
                </a:ln>
                <a:effectLst/>
              </p:spPr>
            </p:cxnSp>
            <p:cxnSp>
              <p:nvCxnSpPr>
                <p:cNvPr id="165" name="Rechte verbindingslijn 164"/>
                <p:cNvCxnSpPr/>
                <p:nvPr userDrawn="1"/>
              </p:nvCxnSpPr>
              <p:spPr>
                <a:xfrm>
                  <a:off x="-3310843" y="844745"/>
                  <a:ext cx="182598" cy="0"/>
                </a:xfrm>
                <a:prstGeom prst="line">
                  <a:avLst/>
                </a:prstGeom>
                <a:noFill/>
                <a:ln w="19050" cap="flat" cmpd="sng" algn="ctr">
                  <a:solidFill>
                    <a:srgbClr val="767171"/>
                  </a:solidFill>
                  <a:prstDash val="solid"/>
                </a:ln>
                <a:effectLst/>
              </p:spPr>
            </p:cxnSp>
            <p:cxnSp>
              <p:nvCxnSpPr>
                <p:cNvPr id="166" name="Rechte verbindingslijn 165"/>
                <p:cNvCxnSpPr/>
                <p:nvPr userDrawn="1"/>
              </p:nvCxnSpPr>
              <p:spPr>
                <a:xfrm>
                  <a:off x="-3213196" y="808806"/>
                  <a:ext cx="82203" cy="0"/>
                </a:xfrm>
                <a:prstGeom prst="line">
                  <a:avLst/>
                </a:prstGeom>
                <a:noFill/>
                <a:ln w="19050" cap="flat" cmpd="sng" algn="ctr">
                  <a:solidFill>
                    <a:srgbClr val="767171"/>
                  </a:solidFill>
                  <a:prstDash val="solid"/>
                </a:ln>
                <a:effectLst/>
              </p:spPr>
            </p:cxnSp>
            <p:cxnSp>
              <p:nvCxnSpPr>
                <p:cNvPr id="167" name="Rechte verbindingslijn 166"/>
                <p:cNvCxnSpPr/>
                <p:nvPr userDrawn="1"/>
              </p:nvCxnSpPr>
              <p:spPr>
                <a:xfrm>
                  <a:off x="-3213196" y="772866"/>
                  <a:ext cx="82203" cy="0"/>
                </a:xfrm>
                <a:prstGeom prst="line">
                  <a:avLst/>
                </a:prstGeom>
                <a:noFill/>
                <a:ln w="19050" cap="flat" cmpd="sng" algn="ctr">
                  <a:solidFill>
                    <a:srgbClr val="767171"/>
                  </a:solidFill>
                  <a:prstDash val="solid"/>
                </a:ln>
                <a:effectLst/>
              </p:spPr>
            </p:cxnSp>
            <p:cxnSp>
              <p:nvCxnSpPr>
                <p:cNvPr id="168" name="Rechte verbindingslijn 167"/>
                <p:cNvCxnSpPr/>
                <p:nvPr userDrawn="1"/>
              </p:nvCxnSpPr>
              <p:spPr>
                <a:xfrm>
                  <a:off x="-3213196" y="736926"/>
                  <a:ext cx="82203" cy="0"/>
                </a:xfrm>
                <a:prstGeom prst="line">
                  <a:avLst/>
                </a:prstGeom>
                <a:noFill/>
                <a:ln w="19050" cap="flat" cmpd="sng" algn="ctr">
                  <a:solidFill>
                    <a:srgbClr val="767171"/>
                  </a:solidFill>
                  <a:prstDash val="solid"/>
                </a:ln>
                <a:effectLst/>
              </p:spPr>
            </p:cxnSp>
          </p:grpSp>
          <p:grpSp>
            <p:nvGrpSpPr>
              <p:cNvPr id="161" name="Groep 160"/>
              <p:cNvGrpSpPr/>
              <p:nvPr userDrawn="1"/>
            </p:nvGrpSpPr>
            <p:grpSpPr>
              <a:xfrm flipH="1">
                <a:off x="-3310774" y="735854"/>
                <a:ext cx="88801" cy="72568"/>
                <a:chOff x="-2091059" y="1395403"/>
                <a:chExt cx="157316" cy="128558"/>
              </a:xfrm>
            </p:grpSpPr>
            <p:sp>
              <p:nvSpPr>
                <p:cNvPr id="162" name="Rechthoek 161"/>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3" name="Pijl: punthaak 162"/>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74" name="Groep 73"/>
            <p:cNvGrpSpPr/>
            <p:nvPr userDrawn="1"/>
          </p:nvGrpSpPr>
          <p:grpSpPr>
            <a:xfrm>
              <a:off x="1607118" y="2276771"/>
              <a:ext cx="287253" cy="226154"/>
              <a:chOff x="-3634116" y="700986"/>
              <a:chExt cx="182598" cy="143759"/>
            </a:xfrm>
          </p:grpSpPr>
          <p:grpSp>
            <p:nvGrpSpPr>
              <p:cNvPr id="151" name="Groep 150"/>
              <p:cNvGrpSpPr/>
              <p:nvPr userDrawn="1"/>
            </p:nvGrpSpPr>
            <p:grpSpPr>
              <a:xfrm>
                <a:off x="-3634116" y="700986"/>
                <a:ext cx="182598" cy="143759"/>
                <a:chOff x="-3634116" y="700986"/>
                <a:chExt cx="182598" cy="143759"/>
              </a:xfrm>
            </p:grpSpPr>
            <p:cxnSp>
              <p:nvCxnSpPr>
                <p:cNvPr id="155" name="Rechte verbindingslijn 154"/>
                <p:cNvCxnSpPr/>
                <p:nvPr userDrawn="1"/>
              </p:nvCxnSpPr>
              <p:spPr>
                <a:xfrm>
                  <a:off x="-3634116" y="700986"/>
                  <a:ext cx="182598" cy="0"/>
                </a:xfrm>
                <a:prstGeom prst="line">
                  <a:avLst/>
                </a:prstGeom>
                <a:noFill/>
                <a:ln w="19050" cap="flat" cmpd="sng" algn="ctr">
                  <a:solidFill>
                    <a:srgbClr val="767171"/>
                  </a:solidFill>
                  <a:prstDash val="solid"/>
                </a:ln>
                <a:effectLst/>
              </p:spPr>
            </p:cxnSp>
            <p:cxnSp>
              <p:nvCxnSpPr>
                <p:cNvPr id="156" name="Rechte verbindingslijn 155"/>
                <p:cNvCxnSpPr/>
                <p:nvPr userDrawn="1"/>
              </p:nvCxnSpPr>
              <p:spPr>
                <a:xfrm>
                  <a:off x="-3634116" y="844745"/>
                  <a:ext cx="182598" cy="0"/>
                </a:xfrm>
                <a:prstGeom prst="line">
                  <a:avLst/>
                </a:prstGeom>
                <a:noFill/>
                <a:ln w="19050" cap="flat" cmpd="sng" algn="ctr">
                  <a:solidFill>
                    <a:srgbClr val="767171"/>
                  </a:solidFill>
                  <a:prstDash val="solid"/>
                </a:ln>
                <a:effectLst/>
              </p:spPr>
            </p:cxnSp>
            <p:cxnSp>
              <p:nvCxnSpPr>
                <p:cNvPr id="157" name="Rechte verbindingslijn 156"/>
                <p:cNvCxnSpPr/>
                <p:nvPr userDrawn="1"/>
              </p:nvCxnSpPr>
              <p:spPr>
                <a:xfrm>
                  <a:off x="-3536469" y="808806"/>
                  <a:ext cx="82203" cy="0"/>
                </a:xfrm>
                <a:prstGeom prst="line">
                  <a:avLst/>
                </a:prstGeom>
                <a:noFill/>
                <a:ln w="19050" cap="flat" cmpd="sng" algn="ctr">
                  <a:solidFill>
                    <a:srgbClr val="767171"/>
                  </a:solidFill>
                  <a:prstDash val="solid"/>
                </a:ln>
                <a:effectLst/>
              </p:spPr>
            </p:cxnSp>
            <p:cxnSp>
              <p:nvCxnSpPr>
                <p:cNvPr id="158" name="Rechte verbindingslijn 157"/>
                <p:cNvCxnSpPr/>
                <p:nvPr userDrawn="1"/>
              </p:nvCxnSpPr>
              <p:spPr>
                <a:xfrm>
                  <a:off x="-3536469" y="772866"/>
                  <a:ext cx="82203" cy="0"/>
                </a:xfrm>
                <a:prstGeom prst="line">
                  <a:avLst/>
                </a:prstGeom>
                <a:noFill/>
                <a:ln w="19050" cap="flat" cmpd="sng" algn="ctr">
                  <a:solidFill>
                    <a:srgbClr val="767171"/>
                  </a:solidFill>
                  <a:prstDash val="solid"/>
                </a:ln>
                <a:effectLst/>
              </p:spPr>
            </p:cxnSp>
            <p:cxnSp>
              <p:nvCxnSpPr>
                <p:cNvPr id="159" name="Rechte verbindingslijn 158"/>
                <p:cNvCxnSpPr/>
                <p:nvPr userDrawn="1"/>
              </p:nvCxnSpPr>
              <p:spPr>
                <a:xfrm>
                  <a:off x="-3536469" y="736926"/>
                  <a:ext cx="82203" cy="0"/>
                </a:xfrm>
                <a:prstGeom prst="line">
                  <a:avLst/>
                </a:prstGeom>
                <a:noFill/>
                <a:ln w="19050" cap="flat" cmpd="sng" algn="ctr">
                  <a:solidFill>
                    <a:srgbClr val="767171"/>
                  </a:solidFill>
                  <a:prstDash val="solid"/>
                </a:ln>
                <a:effectLst/>
              </p:spPr>
            </p:cxnSp>
          </p:grpSp>
          <p:grpSp>
            <p:nvGrpSpPr>
              <p:cNvPr id="152" name="Groep 151"/>
              <p:cNvGrpSpPr/>
              <p:nvPr userDrawn="1"/>
            </p:nvGrpSpPr>
            <p:grpSpPr>
              <a:xfrm>
                <a:off x="-3634047" y="735854"/>
                <a:ext cx="88801" cy="72568"/>
                <a:chOff x="-2091059" y="1395403"/>
                <a:chExt cx="157316" cy="128558"/>
              </a:xfrm>
            </p:grpSpPr>
            <p:sp>
              <p:nvSpPr>
                <p:cNvPr id="153" name="Rechthoek 152"/>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Pijl: punthaak 153"/>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179" name="Groep 178"/>
          <p:cNvGrpSpPr/>
          <p:nvPr userDrawn="1"/>
        </p:nvGrpSpPr>
        <p:grpSpPr>
          <a:xfrm>
            <a:off x="4573974" y="2179391"/>
            <a:ext cx="369155" cy="398538"/>
            <a:chOff x="14466489" y="1001522"/>
            <a:chExt cx="290627" cy="314333"/>
          </a:xfrm>
        </p:grpSpPr>
        <p:sp>
          <p:nvSpPr>
            <p:cNvPr id="200" name="Rechthoek 199"/>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201" name="Ovaal 200"/>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2" name="Vrije vorm: vorm 20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3" name="Rechthoek: afgeronde hoeken 202"/>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204" name="Rechte verbindingslijn 203"/>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8" name="HYPERLINKS"/>
          <p:cNvGrpSpPr/>
          <p:nvPr userDrawn="1"/>
        </p:nvGrpSpPr>
        <p:grpSpPr>
          <a:xfrm>
            <a:off x="674999" y="1599166"/>
            <a:ext cx="8081505" cy="4559785"/>
            <a:chOff x="673768" y="1599165"/>
            <a:chExt cx="8066773" cy="4559785"/>
          </a:xfrm>
        </p:grpSpPr>
        <p:sp>
          <p:nvSpPr>
            <p:cNvPr id="121" name="HYPERLINK">
              <a:hlinkClick r:id="rId2"/>
            </p:cNvPr>
            <p:cNvSpPr/>
            <p:nvPr userDrawn="1"/>
          </p:nvSpPr>
          <p:spPr>
            <a:xfrm>
              <a:off x="673768" y="1599165"/>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3" name="HYPERLINK">
              <a:hlinkClick r:id="rId3"/>
            </p:cNvPr>
            <p:cNvSpPr/>
            <p:nvPr userDrawn="1"/>
          </p:nvSpPr>
          <p:spPr>
            <a:xfrm>
              <a:off x="3465094"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4" name="HYPERLINK">
              <a:hlinkClick r:id="rId4"/>
            </p:cNvPr>
            <p:cNvSpPr/>
            <p:nvPr userDrawn="1"/>
          </p:nvSpPr>
          <p:spPr>
            <a:xfrm>
              <a:off x="6148301"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5" name="HYPERLINK">
              <a:hlinkClick r:id="rId5"/>
            </p:cNvPr>
            <p:cNvSpPr/>
            <p:nvPr userDrawn="1"/>
          </p:nvSpPr>
          <p:spPr>
            <a:xfrm>
              <a:off x="673768" y="3932073"/>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6" name="HYPERLINK">
              <a:hlinkClick r:id="rId6"/>
            </p:cNvPr>
            <p:cNvSpPr/>
            <p:nvPr userDrawn="1"/>
          </p:nvSpPr>
          <p:spPr>
            <a:xfrm>
              <a:off x="3454453"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7" name="HYPERLINK">
              <a:hlinkClick r:id="rId7"/>
            </p:cNvPr>
            <p:cNvSpPr/>
            <p:nvPr userDrawn="1"/>
          </p:nvSpPr>
          <p:spPr>
            <a:xfrm>
              <a:off x="6149692"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grpSp>
      <p:sp>
        <p:nvSpPr>
          <p:cNvPr id="103" name="Rechthoek 102">
            <a:hlinkClick r:id="rId7"/>
            <a:extLst>
              <a:ext uri="{FF2B5EF4-FFF2-40B4-BE49-F238E27FC236}">
                <a16:creationId xmlns:a16="http://schemas.microsoft.com/office/drawing/2014/main" id="{A74EDF85-9D78-4A54-895F-5F47F5DE6BF2}"/>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381733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730695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ES: Dia plakk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Dia plakken</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Voordat je begint…</a:t>
            </a:r>
          </a:p>
        </p:txBody>
      </p:sp>
      <p:grpSp>
        <p:nvGrpSpPr>
          <p:cNvPr id="23" name="Groep 22">
            <a:extLst>
              <a:ext uri="{FF2B5EF4-FFF2-40B4-BE49-F238E27FC236}">
                <a16:creationId xmlns:a16="http://schemas.microsoft.com/office/drawing/2014/main" id="{AECC605F-1D7D-44DC-ACA6-7D0A7E2B238F}"/>
              </a:ext>
            </a:extLst>
          </p:cNvPr>
          <p:cNvGrpSpPr/>
          <p:nvPr userDrawn="1"/>
        </p:nvGrpSpPr>
        <p:grpSpPr>
          <a:xfrm>
            <a:off x="692151" y="1979427"/>
            <a:ext cx="10807637" cy="3437453"/>
            <a:chOff x="690889" y="1979426"/>
            <a:chExt cx="10787936" cy="3437453"/>
          </a:xfrm>
        </p:grpSpPr>
        <p:pic>
          <p:nvPicPr>
            <p:cNvPr id="10" name="Afbeelding 9">
              <a:extLst>
                <a:ext uri="{FF2B5EF4-FFF2-40B4-BE49-F238E27FC236}">
                  <a16:creationId xmlns:a16="http://schemas.microsoft.com/office/drawing/2014/main" id="{D247FBA0-6236-4D93-A681-2816EDF52E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1984" y="2928312"/>
              <a:ext cx="2757115" cy="1443177"/>
            </a:xfrm>
            <a:prstGeom prst="rect">
              <a:avLst/>
            </a:prstGeom>
            <a:ln>
              <a:solidFill>
                <a:srgbClr val="8C8F92"/>
              </a:solidFill>
            </a:ln>
          </p:spPr>
        </p:pic>
        <p:pic>
          <p:nvPicPr>
            <p:cNvPr id="5" name="Afbeelding 4">
              <a:extLst>
                <a:ext uri="{FF2B5EF4-FFF2-40B4-BE49-F238E27FC236}">
                  <a16:creationId xmlns:a16="http://schemas.microsoft.com/office/drawing/2014/main" id="{FAABE902-541F-43CD-B0AB-BAE7064CE4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720" y="2922054"/>
              <a:ext cx="2760606" cy="1443633"/>
            </a:xfrm>
            <a:prstGeom prst="rect">
              <a:avLst/>
            </a:prstGeom>
            <a:ln>
              <a:solidFill>
                <a:srgbClr val="8C8F92"/>
              </a:solidFill>
            </a:ln>
          </p:spPr>
        </p:pic>
        <p:pic>
          <p:nvPicPr>
            <p:cNvPr id="4" name="Afbeelding 3">
              <a:extLst>
                <a:ext uri="{FF2B5EF4-FFF2-40B4-BE49-F238E27FC236}">
                  <a16:creationId xmlns:a16="http://schemas.microsoft.com/office/drawing/2014/main" id="{15E11FFE-88B5-4A5D-8FE3-E92B473F34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889" y="2942759"/>
              <a:ext cx="2735216" cy="1429545"/>
            </a:xfrm>
            <a:prstGeom prst="rect">
              <a:avLst/>
            </a:prstGeom>
            <a:ln>
              <a:solidFill>
                <a:srgbClr val="8C8F92"/>
              </a:solidFill>
            </a:ln>
          </p:spPr>
        </p:pic>
        <p:grpSp>
          <p:nvGrpSpPr>
            <p:cNvPr id="35" name="Groep 34"/>
            <p:cNvGrpSpPr/>
            <p:nvPr userDrawn="1"/>
          </p:nvGrpSpPr>
          <p:grpSpPr>
            <a:xfrm>
              <a:off x="691258" y="1979426"/>
              <a:ext cx="10787567" cy="3437453"/>
              <a:chOff x="435100" y="2165458"/>
              <a:chExt cx="10787567" cy="3437453"/>
            </a:xfrm>
          </p:grpSpPr>
          <p:grpSp>
            <p:nvGrpSpPr>
              <p:cNvPr id="42" name="Groep 41"/>
              <p:cNvGrpSpPr/>
              <p:nvPr/>
            </p:nvGrpSpPr>
            <p:grpSpPr>
              <a:xfrm>
                <a:off x="689183" y="2317897"/>
                <a:ext cx="1819124" cy="1488559"/>
                <a:chOff x="1576217" y="1539637"/>
                <a:chExt cx="2497599" cy="2043743"/>
              </a:xfrm>
            </p:grpSpPr>
            <p:sp>
              <p:nvSpPr>
                <p:cNvPr id="70" name="Ovaal 69"/>
                <p:cNvSpPr/>
                <p:nvPr/>
              </p:nvSpPr>
              <p:spPr>
                <a:xfrm>
                  <a:off x="1576217" y="2624542"/>
                  <a:ext cx="268099" cy="268101"/>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72" name="Rechte verbindingslijn 71"/>
                <p:cNvCxnSpPr>
                  <a:cxnSpLocks/>
                </p:cNvCxnSpPr>
                <p:nvPr/>
              </p:nvCxnSpPr>
              <p:spPr>
                <a:xfrm flipH="1">
                  <a:off x="1710267" y="1539637"/>
                  <a:ext cx="2013194" cy="1093496"/>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a:cxnSpLocks/>
                </p:cNvCxnSpPr>
                <p:nvPr/>
              </p:nvCxnSpPr>
              <p:spPr>
                <a:xfrm flipH="1" flipV="1">
                  <a:off x="1693333" y="2878667"/>
                  <a:ext cx="2380483" cy="704713"/>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a:off x="4524700" y="3531339"/>
                <a:ext cx="135750" cy="135750"/>
                <a:chOff x="6569918" y="3240107"/>
                <a:chExt cx="430310" cy="430310"/>
              </a:xfrm>
            </p:grpSpPr>
            <p:sp>
              <p:nvSpPr>
                <p:cNvPr id="59" name="Ovaal 58"/>
                <p:cNvSpPr/>
                <p:nvPr/>
              </p:nvSpPr>
              <p:spPr>
                <a:xfrm>
                  <a:off x="6569918"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61" name="Vermenigvuldigen 49"/>
                <p:cNvSpPr/>
                <p:nvPr/>
              </p:nvSpPr>
              <p:spPr>
                <a:xfrm>
                  <a:off x="6579279" y="3259665"/>
                  <a:ext cx="403927" cy="4039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44" name="Ovaal 43"/>
              <p:cNvSpPr/>
              <p:nvPr/>
            </p:nvSpPr>
            <p:spPr>
              <a:xfrm>
                <a:off x="4498329" y="3511480"/>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45" name="Rechte verbindingslijn 44"/>
              <p:cNvCxnSpPr>
                <a:cxnSpLocks/>
                <a:stCxn id="40" idx="1"/>
              </p:cNvCxnSpPr>
              <p:nvPr/>
            </p:nvCxnSpPr>
            <p:spPr>
              <a:xfrm flipH="1">
                <a:off x="4592067" y="2411559"/>
                <a:ext cx="1394690" cy="997615"/>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a:cxnSpLocks/>
              </p:cNvCxnSpPr>
              <p:nvPr/>
            </p:nvCxnSpPr>
            <p:spPr>
              <a:xfrm flipH="1" flipV="1">
                <a:off x="4611117" y="3714750"/>
                <a:ext cx="1962150" cy="13335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48" name="Ovaal 47"/>
              <p:cNvSpPr/>
              <p:nvPr/>
            </p:nvSpPr>
            <p:spPr>
              <a:xfrm>
                <a:off x="43510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A</a:t>
                </a:r>
              </a:p>
            </p:txBody>
          </p:sp>
          <p:sp>
            <p:nvSpPr>
              <p:cNvPr id="49" name="Ovaal 48"/>
              <p:cNvSpPr/>
              <p:nvPr/>
            </p:nvSpPr>
            <p:spPr>
              <a:xfrm>
                <a:off x="4273589"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B</a:t>
                </a:r>
              </a:p>
            </p:txBody>
          </p:sp>
          <p:grpSp>
            <p:nvGrpSpPr>
              <p:cNvPr id="50" name="Groep 49"/>
              <p:cNvGrpSpPr/>
              <p:nvPr/>
            </p:nvGrpSpPr>
            <p:grpSpPr>
              <a:xfrm>
                <a:off x="6610285" y="2756643"/>
                <a:ext cx="433398" cy="433398"/>
                <a:chOff x="7376403" y="3240107"/>
                <a:chExt cx="430310" cy="430310"/>
              </a:xfrm>
            </p:grpSpPr>
            <p:sp>
              <p:nvSpPr>
                <p:cNvPr id="57" name="Ovaal 56"/>
                <p:cNvSpPr/>
                <p:nvPr/>
              </p:nvSpPr>
              <p:spPr>
                <a:xfrm>
                  <a:off x="7376403"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58" name="Vermenigvuldigen 40"/>
                <p:cNvSpPr/>
                <p:nvPr/>
              </p:nvSpPr>
              <p:spPr>
                <a:xfrm>
                  <a:off x="7389594" y="3259666"/>
                  <a:ext cx="403928" cy="403928"/>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51" name="Tekstvak 50"/>
              <p:cNvSpPr txBox="1"/>
              <p:nvPr/>
            </p:nvSpPr>
            <p:spPr>
              <a:xfrm>
                <a:off x="8516760" y="4854881"/>
                <a:ext cx="2697316" cy="748030"/>
              </a:xfrm>
              <a:prstGeom prst="rect">
                <a:avLst/>
              </a:prstGeom>
              <a:noFill/>
            </p:spPr>
            <p:txBody>
              <a:bodyPr wrap="square" lIns="0" tIns="0" rIns="0" bIns="0" rtlCol="0">
                <a:noAutofit/>
              </a:bodyPr>
              <a:lstStyle>
                <a:defPPr>
                  <a:defRPr lang="nl-NL"/>
                </a:defPPr>
                <a:lvl1pPr>
                  <a:lnSpc>
                    <a:spcPct val="90000"/>
                  </a:lnSpc>
                  <a:defRPr sz="1000">
                    <a:solidFill>
                      <a:srgbClr val="44546A"/>
                    </a:solidFill>
                  </a:defRPr>
                </a:lvl1pPr>
              </a:lstStyle>
              <a:p>
                <a:pPr lvl="0"/>
                <a:r>
                  <a:rPr lang="nl-NL" sz="1000" dirty="0">
                    <a:solidFill>
                      <a:srgbClr val="44546A"/>
                    </a:solidFill>
                    <a:latin typeface="+mn-lt"/>
                  </a:rPr>
                  <a:t>Klik met je rechter muisknop op de miniatuur weergave van de dia, aan de linker kant van het scherm. Kies </a:t>
                </a:r>
                <a:r>
                  <a:rPr lang="nl-NL" sz="1000" b="1" dirty="0">
                    <a:solidFill>
                      <a:srgbClr val="44546A"/>
                    </a:solidFill>
                    <a:latin typeface="+mn-lt"/>
                  </a:rPr>
                  <a:t>‘Dia herstellen’</a:t>
                </a:r>
                <a:r>
                  <a:rPr lang="nl-NL" sz="1000" dirty="0">
                    <a:solidFill>
                      <a:srgbClr val="44546A"/>
                    </a:solidFill>
                    <a:latin typeface="+mn-lt"/>
                  </a:rPr>
                  <a:t> om de opmaak van de dia weer te herstellen, volgens template instellingen.</a:t>
                </a:r>
              </a:p>
            </p:txBody>
          </p:sp>
          <p:sp>
            <p:nvSpPr>
              <p:cNvPr id="52" name="Ovaal 51"/>
              <p:cNvSpPr/>
              <p:nvPr/>
            </p:nvSpPr>
            <p:spPr>
              <a:xfrm>
                <a:off x="8465635" y="3979522"/>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53" name="Rechte verbindingslijn 52"/>
              <p:cNvCxnSpPr>
                <a:cxnSpLocks/>
              </p:cNvCxnSpPr>
              <p:nvPr/>
            </p:nvCxnSpPr>
            <p:spPr>
              <a:xfrm flipH="1">
                <a:off x="8497317" y="2392326"/>
                <a:ext cx="1315559" cy="1608174"/>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a:cxnSpLocks/>
                <a:endCxn id="52" idx="5"/>
              </p:cNvCxnSpPr>
              <p:nvPr/>
            </p:nvCxnSpPr>
            <p:spPr>
              <a:xfrm flipH="1">
                <a:off x="8632308" y="3819525"/>
                <a:ext cx="1989084" cy="32667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56" name="Ovaal 55"/>
              <p:cNvSpPr/>
              <p:nvPr/>
            </p:nvSpPr>
            <p:spPr>
              <a:xfrm>
                <a:off x="811798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C</a:t>
                </a:r>
              </a:p>
            </p:txBody>
          </p:sp>
          <p:pic>
            <p:nvPicPr>
              <p:cNvPr id="40" name="Afbeelding 39"/>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741291" y="2165880"/>
                <a:ext cx="1676146" cy="1677600"/>
              </a:xfrm>
              <a:prstGeom prst="ellipse">
                <a:avLst/>
              </a:prstGeom>
              <a:ln w="3175">
                <a:solidFill>
                  <a:srgbClr val="0096A5"/>
                </a:solidFill>
              </a:ln>
              <a:effectLst>
                <a:outerShdw dir="8100000" sx="102000" sy="102000" algn="tr" rotWithShape="0">
                  <a:prstClr val="black">
                    <a:alpha val="40000"/>
                  </a:prstClr>
                </a:outerShdw>
              </a:effectLst>
            </p:spPr>
          </p:pic>
          <p:pic>
            <p:nvPicPr>
              <p:cNvPr id="55" name="Afbeelding 54"/>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545067" y="2165458"/>
                <a:ext cx="1677600" cy="1676147"/>
              </a:xfrm>
              <a:prstGeom prst="ellipse">
                <a:avLst/>
              </a:prstGeom>
              <a:ln w="3175">
                <a:solidFill>
                  <a:srgbClr val="0096A5"/>
                </a:solidFill>
              </a:ln>
              <a:effectLst>
                <a:outerShdw dir="8100000" sx="102000" sy="102000" algn="tr" rotWithShape="0">
                  <a:prstClr val="black">
                    <a:alpha val="40000"/>
                  </a:prstClr>
                </a:outerShdw>
              </a:effectLst>
            </p:spPr>
          </p:pic>
          <p:pic>
            <p:nvPicPr>
              <p:cNvPr id="38" name="Afbeelding 3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902822" y="2165458"/>
                <a:ext cx="1676146" cy="1677600"/>
              </a:xfrm>
              <a:prstGeom prst="ellipse">
                <a:avLst/>
              </a:prstGeom>
              <a:ln w="3175">
                <a:solidFill>
                  <a:srgbClr val="0096A5"/>
                </a:solidFill>
              </a:ln>
              <a:effectLst>
                <a:outerShdw dir="8100000" sx="102000" sy="102000" algn="tr" rotWithShape="0">
                  <a:prstClr val="black">
                    <a:alpha val="40000"/>
                  </a:prstClr>
                </a:outerShdw>
              </a:effectLst>
            </p:spPr>
          </p:pic>
        </p:grpSp>
      </p:gr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8" name="Tekstvak 77"/>
          <p:cNvSpPr txBox="1"/>
          <p:nvPr userDrawn="1"/>
        </p:nvSpPr>
        <p:spPr>
          <a:xfrm>
            <a:off x="1072994" y="4667649"/>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Klik op de knop </a:t>
            </a:r>
            <a:r>
              <a:rPr lang="nl-NL" sz="1000" b="1" dirty="0">
                <a:solidFill>
                  <a:srgbClr val="44546A"/>
                </a:solidFill>
                <a:latin typeface="+mn-lt"/>
              </a:rPr>
              <a:t>‘Nieuwe dia’</a:t>
            </a:r>
            <a:br>
              <a:rPr lang="nl-NL" sz="1000" b="1" dirty="0">
                <a:solidFill>
                  <a:srgbClr val="44546A"/>
                </a:solidFill>
                <a:latin typeface="+mn-lt"/>
              </a:rPr>
            </a:br>
            <a:r>
              <a:rPr lang="nl-NL" sz="1000" dirty="0">
                <a:solidFill>
                  <a:srgbClr val="44546A"/>
                </a:solidFill>
                <a:latin typeface="+mn-lt"/>
              </a:rPr>
              <a:t>om een </a:t>
            </a:r>
            <a:r>
              <a:rPr lang="nl-NL" sz="1000" b="1" dirty="0">
                <a:solidFill>
                  <a:srgbClr val="44546A"/>
                </a:solidFill>
                <a:latin typeface="+mn-lt"/>
              </a:rPr>
              <a:t>template</a:t>
            </a:r>
            <a:r>
              <a:rPr lang="nl-NL" sz="1000" dirty="0">
                <a:solidFill>
                  <a:srgbClr val="44546A"/>
                </a:solidFill>
                <a:latin typeface="+mn-lt"/>
              </a:rPr>
              <a:t> indeling toe te voegen.</a:t>
            </a:r>
            <a:endParaRPr lang="en-GB" sz="1000" dirty="0">
              <a:solidFill>
                <a:srgbClr val="44546A"/>
              </a:solidFill>
              <a:latin typeface="+mn-lt"/>
            </a:endParaRPr>
          </a:p>
        </p:txBody>
      </p:sp>
      <p:sp>
        <p:nvSpPr>
          <p:cNvPr id="79" name="Tekstvak 78"/>
          <p:cNvSpPr txBox="1"/>
          <p:nvPr userDrawn="1"/>
        </p:nvSpPr>
        <p:spPr>
          <a:xfrm>
            <a:off x="4935951" y="4667649"/>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00" b="1" dirty="0">
                <a:solidFill>
                  <a:srgbClr val="FF7800"/>
                </a:solidFill>
                <a:latin typeface="+mn-lt"/>
              </a:rPr>
              <a:t>Let op: </a:t>
            </a:r>
            <a:br>
              <a:rPr lang="nl-NL" sz="1000" dirty="0">
                <a:latin typeface="+mn-lt"/>
              </a:rPr>
            </a:br>
            <a:r>
              <a:rPr lang="nl-NL" sz="1000" dirty="0">
                <a:solidFill>
                  <a:srgbClr val="44546A"/>
                </a:solidFill>
                <a:latin typeface="+mn-lt"/>
              </a:rPr>
              <a:t>Het is </a:t>
            </a:r>
            <a:r>
              <a:rPr lang="nl-NL" sz="1000" b="1" u="sng" dirty="0">
                <a:solidFill>
                  <a:srgbClr val="44546A"/>
                </a:solidFill>
                <a:latin typeface="+mn-lt"/>
              </a:rPr>
              <a:t>niet</a:t>
            </a:r>
            <a:r>
              <a:rPr lang="nl-NL" sz="1000" dirty="0">
                <a:solidFill>
                  <a:srgbClr val="44546A"/>
                </a:solidFill>
                <a:latin typeface="+mn-lt"/>
              </a:rPr>
              <a:t> mogelijk een slide te kopiëren </a:t>
            </a:r>
            <a:br>
              <a:rPr lang="nl-NL" sz="1000" dirty="0">
                <a:solidFill>
                  <a:srgbClr val="44546A"/>
                </a:solidFill>
                <a:latin typeface="+mn-lt"/>
              </a:rPr>
            </a:br>
            <a:r>
              <a:rPr lang="nl-NL" sz="1000" dirty="0">
                <a:solidFill>
                  <a:srgbClr val="44546A"/>
                </a:solidFill>
                <a:latin typeface="+mn-lt"/>
              </a:rPr>
              <a:t>met een </a:t>
            </a:r>
            <a:r>
              <a:rPr lang="nl-NL" sz="1000" b="1" dirty="0">
                <a:solidFill>
                  <a:srgbClr val="44546A"/>
                </a:solidFill>
                <a:latin typeface="+mn-lt"/>
              </a:rPr>
              <a:t>andere</a:t>
            </a:r>
            <a:r>
              <a:rPr lang="nl-NL" sz="1000" dirty="0">
                <a:solidFill>
                  <a:srgbClr val="44546A"/>
                </a:solidFill>
                <a:latin typeface="+mn-lt"/>
              </a:rPr>
              <a:t> opmaak. Teksten en andere objecten dienen </a:t>
            </a:r>
            <a:r>
              <a:rPr lang="nl-NL" sz="1000" b="1" dirty="0">
                <a:solidFill>
                  <a:srgbClr val="FF7800"/>
                </a:solidFill>
                <a:latin typeface="+mn-lt"/>
              </a:rPr>
              <a:t>één-voor-één</a:t>
            </a:r>
            <a:r>
              <a:rPr lang="nl-NL" sz="1000" dirty="0">
                <a:solidFill>
                  <a:srgbClr val="44546A"/>
                </a:solidFill>
                <a:latin typeface="+mn-lt"/>
              </a:rPr>
              <a:t> te worden over gekopieerd, van de originele dia naar de nieuwe.</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sp>
        <p:nvSpPr>
          <p:cNvPr id="81" name="Rechthoek 80">
            <a:hlinkClick r:id="rId8"/>
            <a:extLst>
              <a:ext uri="{FF2B5EF4-FFF2-40B4-BE49-F238E27FC236}">
                <a16:creationId xmlns:a16="http://schemas.microsoft.com/office/drawing/2014/main" id="{BFFA7641-A9CC-435C-A805-0EECE9C2AA66}"/>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5744239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MET FOTO (wit log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marR="0" indent="0" algn="ctr"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r>
              <a:rPr lang="nl-NL" dirty="0"/>
              <a:t>Klik op onderstaand pictogram</a:t>
            </a:r>
            <a:br>
              <a:rPr lang="nl-NL" dirty="0"/>
            </a:br>
            <a:r>
              <a:rPr lang="nl-NL" dirty="0"/>
              <a:t>om een afbeelding in te voegen</a:t>
            </a:r>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13818" y="-885712"/>
            <a:ext cx="376440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TEXT AND PICTURE (</a:t>
            </a:r>
            <a:r>
              <a:rPr lang="nl-NL" sz="1200" b="0" spc="50" baseline="0" dirty="0" err="1">
                <a:solidFill>
                  <a:srgbClr val="212121"/>
                </a:solidFill>
                <a:latin typeface="+mn-lt"/>
                <a:cs typeface="Calibri" panose="020F0502020204030204" pitchFamily="34" charset="0"/>
              </a:rPr>
              <a:t>white</a:t>
            </a:r>
            <a:r>
              <a:rPr lang="nl-NL" sz="1200" b="0" spc="50" baseline="0" dirty="0">
                <a:solidFill>
                  <a:srgbClr val="212121"/>
                </a:solidFill>
                <a:latin typeface="+mn-lt"/>
                <a:cs typeface="Calibri" panose="020F0502020204030204" pitchFamily="34" charset="0"/>
              </a:rPr>
              <a:t> logo)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dirty="0"/>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dirty="0"/>
          </a:p>
        </p:txBody>
      </p:sp>
    </p:spTree>
    <p:extLst>
      <p:ext uri="{BB962C8B-B14F-4D97-AF65-F5344CB8AC3E}">
        <p14:creationId xmlns:p14="http://schemas.microsoft.com/office/powerpoint/2010/main" val="35134660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804972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3172A3D0-8B64-4718-89CF-CC414EA98B08}"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4968468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99" y="-885712"/>
            <a:ext cx="132644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6" y="524499"/>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2"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3830191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209288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2362224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1" y="259478"/>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4"/>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306" y="-885712"/>
            <a:ext cx="2755421"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6"/>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69513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7533"/>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4"/>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49" y="-885712"/>
            <a:ext cx="3593343"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44748384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14547"/>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1454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2449" y="-885712"/>
            <a:ext cx="292713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1"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0300516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310430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87130"/>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87130"/>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82694" y="-885712"/>
            <a:ext cx="1826642"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4" y="1388795"/>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462053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20857"/>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2085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5"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627" y="-885712"/>
            <a:ext cx="27547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7302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68875" y="-885712"/>
            <a:ext cx="165428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8132972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96" y="-885712"/>
            <a:ext cx="161325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617644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59" y="-885712"/>
            <a:ext cx="273592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1632719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77" y="-885712"/>
            <a:ext cx="252529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3714105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76" y="-885712"/>
            <a:ext cx="1635884"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Tree>
    <p:extLst>
      <p:ext uri="{BB962C8B-B14F-4D97-AF65-F5344CB8AC3E}">
        <p14:creationId xmlns:p14="http://schemas.microsoft.com/office/powerpoint/2010/main" val="3915344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50188" y="-885712"/>
            <a:ext cx="1691668"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1"/>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1"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4151282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98" y="-885712"/>
            <a:ext cx="112343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4"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834353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6"/>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6"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6"/>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9571497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049724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88870031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spTree>
    <p:extLst>
      <p:ext uri="{BB962C8B-B14F-4D97-AF65-F5344CB8AC3E}">
        <p14:creationId xmlns:p14="http://schemas.microsoft.com/office/powerpoint/2010/main" val="37978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800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dirty="0"/>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 April, 2026</a:t>
            </a:fld>
            <a:endParaRPr lang="en-GB" dirty="0"/>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dirty="0"/>
              <a:t>Place the title of the presentation</a:t>
            </a:r>
          </a:p>
        </p:txBody>
      </p:sp>
    </p:spTree>
    <p:extLst>
      <p:ext uri="{BB962C8B-B14F-4D97-AF65-F5344CB8AC3E}">
        <p14:creationId xmlns:p14="http://schemas.microsoft.com/office/powerpoint/2010/main" val="504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Mauris et orci.</a:t>
            </a:r>
          </a:p>
          <a:p>
            <a:pPr lvl="0"/>
            <a:endParaRPr lang="en-GB" noProof="0" dirty="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210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a:t>
            </a:r>
            <a:r>
              <a:rPr lang="en-GB" noProof="0" dirty="0" err="1"/>
              <a:t>pede</a:t>
            </a:r>
            <a:r>
              <a:rPr lang="en-GB" noProof="0" dirty="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a:t>
            </a:r>
          </a:p>
          <a:p>
            <a:pPr lvl="0"/>
            <a:endParaRPr lang="en-GB" noProof="0" dirty="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287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6x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5517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7x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Tree>
    <p:extLst>
      <p:ext uri="{BB962C8B-B14F-4D97-AF65-F5344CB8AC3E}">
        <p14:creationId xmlns:p14="http://schemas.microsoft.com/office/powerpoint/2010/main" val="24935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dirty="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dirty="0"/>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663980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a:t>
            </a:r>
          </a:p>
        </p:txBody>
      </p:sp>
    </p:spTree>
    <p:extLst>
      <p:ext uri="{BB962C8B-B14F-4D97-AF65-F5344CB8AC3E}">
        <p14:creationId xmlns:p14="http://schemas.microsoft.com/office/powerpoint/2010/main" val="303073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496846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 Image (2x)">
    <p:spTree>
      <p:nvGrpSpPr>
        <p:cNvPr id="1" name=""/>
        <p:cNvGrpSpPr/>
        <p:nvPr/>
      </p:nvGrpSpPr>
      <p:grpSpPr>
        <a:xfrm>
          <a:off x="0" y="0"/>
          <a:ext cx="0" cy="0"/>
          <a:chOff x="0" y="0"/>
          <a:chExt cx="0" cy="0"/>
        </a:xfrm>
      </p:grpSpPr>
      <p:sp>
        <p:nvSpPr>
          <p:cNvPr id="68" name="Tijdelijke aanduiding voor afbeelding 16">
            <a:extLst>
              <a:ext uri="{FF2B5EF4-FFF2-40B4-BE49-F238E27FC236}">
                <a16:creationId xmlns:a16="http://schemas.microsoft.com/office/drawing/2014/main" id="{1E38F4C3-55BE-C33E-CD02-06073D8B5B75}"/>
              </a:ext>
            </a:extLst>
          </p:cNvPr>
          <p:cNvSpPr>
            <a:spLocks noGrp="1"/>
          </p:cNvSpPr>
          <p:nvPr>
            <p:ph type="pic" sz="quarter" idx="31" hasCustomPrompt="1"/>
          </p:nvPr>
        </p:nvSpPr>
        <p:spPr>
          <a:xfrm>
            <a:off x="720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718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(2x)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70" name="Tijdelijke aanduiding voor afbeelding 16">
            <a:extLst>
              <a:ext uri="{FF2B5EF4-FFF2-40B4-BE49-F238E27FC236}">
                <a16:creationId xmlns:a16="http://schemas.microsoft.com/office/drawing/2014/main" id="{0B270EC2-91E8-4E17-62DE-2AD74BA22720}"/>
              </a:ext>
            </a:extLst>
          </p:cNvPr>
          <p:cNvSpPr>
            <a:spLocks noGrp="1"/>
          </p:cNvSpPr>
          <p:nvPr>
            <p:ph type="pic" sz="quarter" idx="33" hasCustomPrompt="1"/>
          </p:nvPr>
        </p:nvSpPr>
        <p:spPr>
          <a:xfrm>
            <a:off x="6396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6" name="INSTRUCTION">
            <a:extLst>
              <a:ext uri="{FF2B5EF4-FFF2-40B4-BE49-F238E27FC236}">
                <a16:creationId xmlns:a16="http://schemas.microsoft.com/office/drawing/2014/main" id="{04BE3E8D-C675-5ECE-6EE2-0CFC22D61E58}"/>
              </a:ext>
            </a:extLst>
          </p:cNvPr>
          <p:cNvGrpSpPr/>
          <p:nvPr userDrawn="1"/>
        </p:nvGrpSpPr>
        <p:grpSpPr>
          <a:xfrm>
            <a:off x="12377595" y="0"/>
            <a:ext cx="3693113" cy="5054643"/>
            <a:chOff x="-3786164" y="0"/>
            <a:chExt cx="3693113" cy="5054643"/>
          </a:xfrm>
        </p:grpSpPr>
        <p:sp>
          <p:nvSpPr>
            <p:cNvPr id="27" name="Rechthoek 26">
              <a:extLst>
                <a:ext uri="{FF2B5EF4-FFF2-40B4-BE49-F238E27FC236}">
                  <a16:creationId xmlns:a16="http://schemas.microsoft.com/office/drawing/2014/main" id="{6BE8601D-C196-518F-FA96-08F64C68DA9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9" name="Rechthoek 68">
              <a:extLst>
                <a:ext uri="{FF2B5EF4-FFF2-40B4-BE49-F238E27FC236}">
                  <a16:creationId xmlns:a16="http://schemas.microsoft.com/office/drawing/2014/main" id="{5AC8D622-4FD6-746D-519A-6B2DC6178ED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1" name="Ovaal 70">
              <a:extLst>
                <a:ext uri="{FF2B5EF4-FFF2-40B4-BE49-F238E27FC236}">
                  <a16:creationId xmlns:a16="http://schemas.microsoft.com/office/drawing/2014/main" id="{7C84B8A1-11E4-89AD-B4CE-EA9848902D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2" name="Rechthoek 71">
              <a:extLst>
                <a:ext uri="{FF2B5EF4-FFF2-40B4-BE49-F238E27FC236}">
                  <a16:creationId xmlns:a16="http://schemas.microsoft.com/office/drawing/2014/main" id="{482565EB-EA53-A9F8-47FF-66E48AC4C94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2F3F9216-4ACA-80FB-4C75-7663AACA46D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4" name="Rechthoek 73">
              <a:extLst>
                <a:ext uri="{FF2B5EF4-FFF2-40B4-BE49-F238E27FC236}">
                  <a16:creationId xmlns:a16="http://schemas.microsoft.com/office/drawing/2014/main" id="{90CE6101-2979-4746-FA73-865B6F3ACE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5" name="Rechthoek 74">
              <a:extLst>
                <a:ext uri="{FF2B5EF4-FFF2-40B4-BE49-F238E27FC236}">
                  <a16:creationId xmlns:a16="http://schemas.microsoft.com/office/drawing/2014/main" id="{FA56E0E2-1B23-33A1-3826-B6EBC434B33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6" name="Ovaal 75">
              <a:extLst>
                <a:ext uri="{FF2B5EF4-FFF2-40B4-BE49-F238E27FC236}">
                  <a16:creationId xmlns:a16="http://schemas.microsoft.com/office/drawing/2014/main" id="{9CD0CD58-A599-64E7-F344-693CEB3D027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7" name="Rechthoek 76">
              <a:extLst>
                <a:ext uri="{FF2B5EF4-FFF2-40B4-BE49-F238E27FC236}">
                  <a16:creationId xmlns:a16="http://schemas.microsoft.com/office/drawing/2014/main" id="{41486E39-40FB-0BED-E6FD-F34306E5DD5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8" name="Groep 77">
              <a:extLst>
                <a:ext uri="{FF2B5EF4-FFF2-40B4-BE49-F238E27FC236}">
                  <a16:creationId xmlns:a16="http://schemas.microsoft.com/office/drawing/2014/main" id="{168978B2-1D48-4327-A7F7-8889272A51A2}"/>
                </a:ext>
              </a:extLst>
            </p:cNvPr>
            <p:cNvGrpSpPr/>
            <p:nvPr userDrawn="1"/>
          </p:nvGrpSpPr>
          <p:grpSpPr>
            <a:xfrm>
              <a:off x="-3414453" y="3534339"/>
              <a:ext cx="514284" cy="506545"/>
              <a:chOff x="12617641" y="3403239"/>
              <a:chExt cx="752963" cy="741634"/>
            </a:xfrm>
          </p:grpSpPr>
          <p:grpSp>
            <p:nvGrpSpPr>
              <p:cNvPr id="95" name="Groep 94">
                <a:extLst>
                  <a:ext uri="{FF2B5EF4-FFF2-40B4-BE49-F238E27FC236}">
                    <a16:creationId xmlns:a16="http://schemas.microsoft.com/office/drawing/2014/main" id="{5FE9B304-4C1A-488A-C421-51DE2EF858DD}"/>
                  </a:ext>
                </a:extLst>
              </p:cNvPr>
              <p:cNvGrpSpPr/>
              <p:nvPr userDrawn="1"/>
            </p:nvGrpSpPr>
            <p:grpSpPr>
              <a:xfrm>
                <a:off x="12771530" y="3403239"/>
                <a:ext cx="467176" cy="448491"/>
                <a:chOff x="12782157" y="3403239"/>
                <a:chExt cx="467176" cy="448491"/>
              </a:xfrm>
            </p:grpSpPr>
            <p:grpSp>
              <p:nvGrpSpPr>
                <p:cNvPr id="98" name="Groep 97">
                  <a:extLst>
                    <a:ext uri="{FF2B5EF4-FFF2-40B4-BE49-F238E27FC236}">
                      <a16:creationId xmlns:a16="http://schemas.microsoft.com/office/drawing/2014/main" id="{583473D1-974B-0A9B-411E-77B937AC4404}"/>
                    </a:ext>
                  </a:extLst>
                </p:cNvPr>
                <p:cNvGrpSpPr/>
                <p:nvPr userDrawn="1"/>
              </p:nvGrpSpPr>
              <p:grpSpPr>
                <a:xfrm>
                  <a:off x="12782157" y="3403239"/>
                  <a:ext cx="412976" cy="396132"/>
                  <a:chOff x="13554906" y="3320109"/>
                  <a:chExt cx="443917" cy="425811"/>
                </a:xfrm>
              </p:grpSpPr>
              <p:grpSp>
                <p:nvGrpSpPr>
                  <p:cNvPr id="105" name="Groep 104">
                    <a:extLst>
                      <a:ext uri="{FF2B5EF4-FFF2-40B4-BE49-F238E27FC236}">
                        <a16:creationId xmlns:a16="http://schemas.microsoft.com/office/drawing/2014/main" id="{7A024C47-0511-62C4-3DAA-BF8C6DAD04CA}"/>
                      </a:ext>
                    </a:extLst>
                  </p:cNvPr>
                  <p:cNvGrpSpPr/>
                  <p:nvPr userDrawn="1"/>
                </p:nvGrpSpPr>
                <p:grpSpPr>
                  <a:xfrm>
                    <a:off x="13554906" y="3320109"/>
                    <a:ext cx="443917" cy="425811"/>
                    <a:chOff x="12909684" y="1276143"/>
                    <a:chExt cx="443917" cy="425811"/>
                  </a:xfrm>
                </p:grpSpPr>
                <p:sp>
                  <p:nvSpPr>
                    <p:cNvPr id="108" name="Rechthoek 107">
                      <a:extLst>
                        <a:ext uri="{FF2B5EF4-FFF2-40B4-BE49-F238E27FC236}">
                          <a16:creationId xmlns:a16="http://schemas.microsoft.com/office/drawing/2014/main" id="{1E528709-093B-0781-E0B7-8D8CA88A8AF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02F3A789-313B-518C-CA06-BE0B65AFF6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CA9166FA-18F0-D6DB-7BA5-212C1FA669F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6" name="Afbeelding 105">
                    <a:extLst>
                      <a:ext uri="{FF2B5EF4-FFF2-40B4-BE49-F238E27FC236}">
                        <a16:creationId xmlns:a16="http://schemas.microsoft.com/office/drawing/2014/main" id="{B78FCF87-2C42-AEA1-8752-79594405B94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7" name="Afbeelding 106">
                    <a:extLst>
                      <a:ext uri="{FF2B5EF4-FFF2-40B4-BE49-F238E27FC236}">
                        <a16:creationId xmlns:a16="http://schemas.microsoft.com/office/drawing/2014/main" id="{8277F674-E67F-D76B-F474-89A3C46CEA4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9" name="Groep 98">
                  <a:extLst>
                    <a:ext uri="{FF2B5EF4-FFF2-40B4-BE49-F238E27FC236}">
                      <a16:creationId xmlns:a16="http://schemas.microsoft.com/office/drawing/2014/main" id="{FE7CA8DA-E67F-5277-7050-C852CA2F7594}"/>
                    </a:ext>
                  </a:extLst>
                </p:cNvPr>
                <p:cNvGrpSpPr/>
                <p:nvPr userDrawn="1"/>
              </p:nvGrpSpPr>
              <p:grpSpPr>
                <a:xfrm>
                  <a:off x="13103513" y="3705268"/>
                  <a:ext cx="145820" cy="146462"/>
                  <a:chOff x="13096169" y="3602278"/>
                  <a:chExt cx="145820" cy="146462"/>
                </a:xfrm>
              </p:grpSpPr>
              <p:sp>
                <p:nvSpPr>
                  <p:cNvPr id="103" name="Rechthoek 102">
                    <a:extLst>
                      <a:ext uri="{FF2B5EF4-FFF2-40B4-BE49-F238E27FC236}">
                        <a16:creationId xmlns:a16="http://schemas.microsoft.com/office/drawing/2014/main" id="{4CCD4398-22C2-6A80-D751-999EC6D6B0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AB47EACB-FDC8-F745-8E17-BF48EEE73A9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1D0F17A1-3CC1-EADA-94D1-37147E5AF317}"/>
                    </a:ext>
                  </a:extLst>
                </p:cNvPr>
                <p:cNvGrpSpPr/>
                <p:nvPr userDrawn="1"/>
              </p:nvGrpSpPr>
              <p:grpSpPr>
                <a:xfrm rot="10800000">
                  <a:off x="13061402" y="3665637"/>
                  <a:ext cx="145820" cy="146462"/>
                  <a:chOff x="13096169" y="3602278"/>
                  <a:chExt cx="145820" cy="146462"/>
                </a:xfrm>
              </p:grpSpPr>
              <p:sp>
                <p:nvSpPr>
                  <p:cNvPr id="101" name="Rechthoek 100">
                    <a:extLst>
                      <a:ext uri="{FF2B5EF4-FFF2-40B4-BE49-F238E27FC236}">
                        <a16:creationId xmlns:a16="http://schemas.microsoft.com/office/drawing/2014/main" id="{D9CDB692-D5B3-6BC6-118C-2C6DF0D680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4A57F542-8A12-AEB7-DC63-42522F017FD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6" name="Rechthoek 95">
                <a:extLst>
                  <a:ext uri="{FF2B5EF4-FFF2-40B4-BE49-F238E27FC236}">
                    <a16:creationId xmlns:a16="http://schemas.microsoft.com/office/drawing/2014/main" id="{D5B5C581-F375-BB33-5A71-193E2DFBC65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7" name="Gelijkbenige driehoek 96">
                <a:extLst>
                  <a:ext uri="{FF2B5EF4-FFF2-40B4-BE49-F238E27FC236}">
                    <a16:creationId xmlns:a16="http://schemas.microsoft.com/office/drawing/2014/main" id="{C24A0425-041E-59EF-1C6F-62624BE32BE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9" name="ICOON_info">
              <a:extLst>
                <a:ext uri="{FF2B5EF4-FFF2-40B4-BE49-F238E27FC236}">
                  <a16:creationId xmlns:a16="http://schemas.microsoft.com/office/drawing/2014/main" id="{24D6AFC7-7557-AF8C-30E1-491105AE604D}"/>
                </a:ext>
              </a:extLst>
            </p:cNvPr>
            <p:cNvGrpSpPr/>
            <p:nvPr userDrawn="1"/>
          </p:nvGrpSpPr>
          <p:grpSpPr>
            <a:xfrm>
              <a:off x="-376736" y="4055594"/>
              <a:ext cx="283685" cy="283685"/>
              <a:chOff x="-510741" y="5913713"/>
              <a:chExt cx="267555" cy="267555"/>
            </a:xfrm>
          </p:grpSpPr>
          <p:sp>
            <p:nvSpPr>
              <p:cNvPr id="93" name="Ovaal 92">
                <a:extLst>
                  <a:ext uri="{FF2B5EF4-FFF2-40B4-BE49-F238E27FC236}">
                    <a16:creationId xmlns:a16="http://schemas.microsoft.com/office/drawing/2014/main" id="{64190819-3F3D-DC60-BC14-843E2EFD82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BD544D63-6F47-AD78-AB3F-692401F5E1A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0" name="Groep 79">
              <a:extLst>
                <a:ext uri="{FF2B5EF4-FFF2-40B4-BE49-F238E27FC236}">
                  <a16:creationId xmlns:a16="http://schemas.microsoft.com/office/drawing/2014/main" id="{0C5CD183-0AF7-4A8D-ADF0-0D7329A97692}"/>
                </a:ext>
              </a:extLst>
            </p:cNvPr>
            <p:cNvGrpSpPr/>
            <p:nvPr userDrawn="1"/>
          </p:nvGrpSpPr>
          <p:grpSpPr>
            <a:xfrm>
              <a:off x="-938434" y="4364020"/>
              <a:ext cx="627798" cy="576693"/>
              <a:chOff x="-938434" y="4570310"/>
              <a:chExt cx="627798" cy="576693"/>
            </a:xfrm>
          </p:grpSpPr>
          <p:grpSp>
            <p:nvGrpSpPr>
              <p:cNvPr id="88" name="Inspireren">
                <a:extLst>
                  <a:ext uri="{FF2B5EF4-FFF2-40B4-BE49-F238E27FC236}">
                    <a16:creationId xmlns:a16="http://schemas.microsoft.com/office/drawing/2014/main" id="{19BDB58E-4520-26CF-A93E-C277E0F8A76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0" name="Freeform 12">
                  <a:extLst>
                    <a:ext uri="{FF2B5EF4-FFF2-40B4-BE49-F238E27FC236}">
                      <a16:creationId xmlns:a16="http://schemas.microsoft.com/office/drawing/2014/main" id="{ADA71A89-FD04-F6C3-9E61-B7373B4B9E5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1" name="Freeform 13">
                  <a:extLst>
                    <a:ext uri="{FF2B5EF4-FFF2-40B4-BE49-F238E27FC236}">
                      <a16:creationId xmlns:a16="http://schemas.microsoft.com/office/drawing/2014/main" id="{87E60377-6350-AD26-93F8-294F9F8CF35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4">
                  <a:extLst>
                    <a:ext uri="{FF2B5EF4-FFF2-40B4-BE49-F238E27FC236}">
                      <a16:creationId xmlns:a16="http://schemas.microsoft.com/office/drawing/2014/main" id="{8EE5E2E4-8223-4A6E-7428-1CD87094AD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9" name="Tekstvak 88">
                <a:extLst>
                  <a:ext uri="{FF2B5EF4-FFF2-40B4-BE49-F238E27FC236}">
                    <a16:creationId xmlns:a16="http://schemas.microsoft.com/office/drawing/2014/main" id="{CA558C83-3B7B-1B7F-F531-961401CD72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1" name="Groep 80">
              <a:extLst>
                <a:ext uri="{FF2B5EF4-FFF2-40B4-BE49-F238E27FC236}">
                  <a16:creationId xmlns:a16="http://schemas.microsoft.com/office/drawing/2014/main" id="{3DEAEC75-5539-54D7-6558-FAD46353670D}"/>
                </a:ext>
              </a:extLst>
            </p:cNvPr>
            <p:cNvGrpSpPr/>
            <p:nvPr userDrawn="1"/>
          </p:nvGrpSpPr>
          <p:grpSpPr>
            <a:xfrm>
              <a:off x="-3365484" y="1226982"/>
              <a:ext cx="446937" cy="406485"/>
              <a:chOff x="-3563526" y="1409294"/>
              <a:chExt cx="354190" cy="322133"/>
            </a:xfrm>
          </p:grpSpPr>
          <p:grpSp>
            <p:nvGrpSpPr>
              <p:cNvPr id="82" name="Groep 81">
                <a:extLst>
                  <a:ext uri="{FF2B5EF4-FFF2-40B4-BE49-F238E27FC236}">
                    <a16:creationId xmlns:a16="http://schemas.microsoft.com/office/drawing/2014/main" id="{86613864-1790-245B-2BD0-8885AC7B1ADB}"/>
                  </a:ext>
                </a:extLst>
              </p:cNvPr>
              <p:cNvGrpSpPr/>
              <p:nvPr userDrawn="1"/>
            </p:nvGrpSpPr>
            <p:grpSpPr>
              <a:xfrm>
                <a:off x="-3499992" y="1409294"/>
                <a:ext cx="225195" cy="195499"/>
                <a:chOff x="8987389" y="1361199"/>
                <a:chExt cx="2200275" cy="1914525"/>
              </a:xfrm>
            </p:grpSpPr>
            <p:sp>
              <p:nvSpPr>
                <p:cNvPr id="84" name="Vrije vorm: vorm 83">
                  <a:extLst>
                    <a:ext uri="{FF2B5EF4-FFF2-40B4-BE49-F238E27FC236}">
                      <a16:creationId xmlns:a16="http://schemas.microsoft.com/office/drawing/2014/main" id="{5B1A1005-F051-AFB9-D4BA-A40AEC4777C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5" name="Groep 84">
                  <a:extLst>
                    <a:ext uri="{FF2B5EF4-FFF2-40B4-BE49-F238E27FC236}">
                      <a16:creationId xmlns:a16="http://schemas.microsoft.com/office/drawing/2014/main" id="{772C0E23-154C-B250-6B84-C7F554FF50FD}"/>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6" name="Vrije vorm: vorm 85">
                    <a:extLst>
                      <a:ext uri="{FF2B5EF4-FFF2-40B4-BE49-F238E27FC236}">
                        <a16:creationId xmlns:a16="http://schemas.microsoft.com/office/drawing/2014/main" id="{6B316275-D3F6-A805-19AC-62E623D5BBC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7" name="Vrije vorm: vorm 86">
                    <a:extLst>
                      <a:ext uri="{FF2B5EF4-FFF2-40B4-BE49-F238E27FC236}">
                        <a16:creationId xmlns:a16="http://schemas.microsoft.com/office/drawing/2014/main" id="{4721AE8C-23AF-987A-9C60-B180E425E69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3" name="Tekstvak 82">
                <a:extLst>
                  <a:ext uri="{FF2B5EF4-FFF2-40B4-BE49-F238E27FC236}">
                    <a16:creationId xmlns:a16="http://schemas.microsoft.com/office/drawing/2014/main" id="{13FC311D-C93F-9063-08CB-F8057A387FC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517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 Image (3x)">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238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(3x)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3" name="Tijdelijke aanduiding voor afbeelding 32">
            <a:extLst>
              <a:ext uri="{FF2B5EF4-FFF2-40B4-BE49-F238E27FC236}">
                <a16:creationId xmlns:a16="http://schemas.microsoft.com/office/drawing/2014/main" id="{090E3504-CB62-F6A4-B587-516632E04F97}"/>
              </a:ext>
            </a:extLst>
          </p:cNvPr>
          <p:cNvSpPr>
            <a:spLocks noGrp="1"/>
          </p:cNvSpPr>
          <p:nvPr>
            <p:ph type="pic" sz="quarter" idx="21" hasCustomPrompt="1"/>
          </p:nvPr>
        </p:nvSpPr>
        <p:spPr>
          <a:xfrm>
            <a:off x="708207"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4" name="Tijdelijke aanduiding voor afbeelding 33">
            <a:extLst>
              <a:ext uri="{FF2B5EF4-FFF2-40B4-BE49-F238E27FC236}">
                <a16:creationId xmlns:a16="http://schemas.microsoft.com/office/drawing/2014/main" id="{376FF957-5BD5-DA43-D11F-40FD84AA1D49}"/>
              </a:ext>
            </a:extLst>
          </p:cNvPr>
          <p:cNvSpPr>
            <a:spLocks noGrp="1"/>
          </p:cNvSpPr>
          <p:nvPr>
            <p:ph type="pic" sz="quarter" idx="22" hasCustomPrompt="1"/>
          </p:nvPr>
        </p:nvSpPr>
        <p:spPr>
          <a:xfrm>
            <a:off x="4483529" y="1592264"/>
            <a:ext cx="3201310" cy="2435979"/>
          </a:xfrm>
          <a:custGeom>
            <a:avLst/>
            <a:gdLst>
              <a:gd name="connsiteX0" fmla="*/ 162369 w 3201310"/>
              <a:gd name="connsiteY0" fmla="*/ 0 h 2435979"/>
              <a:gd name="connsiteX1" fmla="*/ 3038941 w 3201310"/>
              <a:gd name="connsiteY1" fmla="*/ 0 h 2435979"/>
              <a:gd name="connsiteX2" fmla="*/ 3201310 w 3201310"/>
              <a:gd name="connsiteY2" fmla="*/ 162370 h 2435979"/>
              <a:gd name="connsiteX3" fmla="*/ 3201310 w 3201310"/>
              <a:gd name="connsiteY3" fmla="*/ 2435979 h 2435979"/>
              <a:gd name="connsiteX4" fmla="*/ 0 w 3201310"/>
              <a:gd name="connsiteY4" fmla="*/ 2435979 h 2435979"/>
              <a:gd name="connsiteX5" fmla="*/ 0 w 3201310"/>
              <a:gd name="connsiteY5" fmla="*/ 162370 h 2435979"/>
              <a:gd name="connsiteX6" fmla="*/ 162369 w 3201310"/>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0" h="2435979">
                <a:moveTo>
                  <a:pt x="162369" y="0"/>
                </a:moveTo>
                <a:lnTo>
                  <a:pt x="3038941" y="0"/>
                </a:lnTo>
                <a:cubicBezTo>
                  <a:pt x="3128614" y="0"/>
                  <a:pt x="3201310" y="72696"/>
                  <a:pt x="3201310" y="162370"/>
                </a:cubicBezTo>
                <a:lnTo>
                  <a:pt x="3201310" y="2435979"/>
                </a:lnTo>
                <a:lnTo>
                  <a:pt x="0" y="2435979"/>
                </a:lnTo>
                <a:lnTo>
                  <a:pt x="0" y="162370"/>
                </a:lnTo>
                <a:cubicBezTo>
                  <a:pt x="0" y="72696"/>
                  <a:pt x="72695" y="0"/>
                  <a:pt x="162369"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5" name="Tijdelijke aanduiding voor afbeelding 34">
            <a:extLst>
              <a:ext uri="{FF2B5EF4-FFF2-40B4-BE49-F238E27FC236}">
                <a16:creationId xmlns:a16="http://schemas.microsoft.com/office/drawing/2014/main" id="{593AF288-978F-82B1-9F24-6205552179C5}"/>
              </a:ext>
            </a:extLst>
          </p:cNvPr>
          <p:cNvSpPr>
            <a:spLocks noGrp="1"/>
          </p:cNvSpPr>
          <p:nvPr>
            <p:ph type="pic" sz="quarter" idx="23" hasCustomPrompt="1"/>
          </p:nvPr>
        </p:nvSpPr>
        <p:spPr>
          <a:xfrm>
            <a:off x="8258849"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69" name="INSTRUCTION">
            <a:extLst>
              <a:ext uri="{FF2B5EF4-FFF2-40B4-BE49-F238E27FC236}">
                <a16:creationId xmlns:a16="http://schemas.microsoft.com/office/drawing/2014/main" id="{ED655DEF-7434-A126-0664-BB1F345A895A}"/>
              </a:ext>
            </a:extLst>
          </p:cNvPr>
          <p:cNvGrpSpPr/>
          <p:nvPr userDrawn="1"/>
        </p:nvGrpSpPr>
        <p:grpSpPr>
          <a:xfrm>
            <a:off x="12377595" y="0"/>
            <a:ext cx="3693113" cy="5054643"/>
            <a:chOff x="-3786164" y="0"/>
            <a:chExt cx="3693113" cy="5054643"/>
          </a:xfrm>
        </p:grpSpPr>
        <p:sp>
          <p:nvSpPr>
            <p:cNvPr id="70" name="Rechthoek 69">
              <a:extLst>
                <a:ext uri="{FF2B5EF4-FFF2-40B4-BE49-F238E27FC236}">
                  <a16:creationId xmlns:a16="http://schemas.microsoft.com/office/drawing/2014/main" id="{11360641-728F-BDFD-6112-9CF0E1939E2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1" name="Rechthoek 70">
              <a:extLst>
                <a:ext uri="{FF2B5EF4-FFF2-40B4-BE49-F238E27FC236}">
                  <a16:creationId xmlns:a16="http://schemas.microsoft.com/office/drawing/2014/main" id="{03286AB4-8FFB-D22A-7464-CD46DB5ADFD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2" name="Ovaal 71">
              <a:extLst>
                <a:ext uri="{FF2B5EF4-FFF2-40B4-BE49-F238E27FC236}">
                  <a16:creationId xmlns:a16="http://schemas.microsoft.com/office/drawing/2014/main" id="{9752CE5E-F436-C0F2-DBBB-8A75E92183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2C98B469-9D34-9D51-FD08-4A0BCAF5D84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C346E3E-F808-5186-2FFD-F718A20582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DB235540-1286-787D-57AC-88457814EF6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Rechthoek 75">
              <a:extLst>
                <a:ext uri="{FF2B5EF4-FFF2-40B4-BE49-F238E27FC236}">
                  <a16:creationId xmlns:a16="http://schemas.microsoft.com/office/drawing/2014/main" id="{4FA655A4-DBAF-DA11-1B6C-44903577BFC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7" name="Ovaal 76">
              <a:extLst>
                <a:ext uri="{FF2B5EF4-FFF2-40B4-BE49-F238E27FC236}">
                  <a16:creationId xmlns:a16="http://schemas.microsoft.com/office/drawing/2014/main" id="{2AE979ED-3962-E07D-ADEF-2F7807E9E68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C22CF074-2139-DC04-040F-16FF67E11FC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9" name="Groep 78">
              <a:extLst>
                <a:ext uri="{FF2B5EF4-FFF2-40B4-BE49-F238E27FC236}">
                  <a16:creationId xmlns:a16="http://schemas.microsoft.com/office/drawing/2014/main" id="{100FD387-9C66-C384-EF93-157609DCF665}"/>
                </a:ext>
              </a:extLst>
            </p:cNvPr>
            <p:cNvGrpSpPr/>
            <p:nvPr userDrawn="1"/>
          </p:nvGrpSpPr>
          <p:grpSpPr>
            <a:xfrm>
              <a:off x="-3414453" y="3534339"/>
              <a:ext cx="514284" cy="506545"/>
              <a:chOff x="12617641" y="3403239"/>
              <a:chExt cx="752963" cy="741634"/>
            </a:xfrm>
          </p:grpSpPr>
          <p:grpSp>
            <p:nvGrpSpPr>
              <p:cNvPr id="96" name="Groep 95">
                <a:extLst>
                  <a:ext uri="{FF2B5EF4-FFF2-40B4-BE49-F238E27FC236}">
                    <a16:creationId xmlns:a16="http://schemas.microsoft.com/office/drawing/2014/main" id="{79289807-2FBB-3A2E-AEEE-AABDC9B95A21}"/>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E0710F5-7038-9FCF-9504-2267C2479120}"/>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A5F2B3FF-98AF-0118-A640-B526C5A6FCBC}"/>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6892C975-55D9-8642-368A-1173D3D8E1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BCBE81DF-0C3A-00CC-2BA7-8935F6DAF5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54F7DD08-49DE-17FD-D1BA-F10ACCCB0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9CA54939-D75F-E055-48A9-9F215F028E3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3564137C-8377-55C5-68B5-B95AE7EFE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7B55B48D-BE36-9D7D-D249-D3BB3DDF76C5}"/>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6579102C-2AC1-9817-789C-B4508A1E4D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46922892-2267-805E-CE30-8A530F4E81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4016B78-7B91-0DA6-B03F-5DE22D4717EE}"/>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8F99BE25-23EE-1944-16E8-A023930D90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54E6B586-7E70-38C5-68C2-23FCC62DF1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6D389A74-95F0-2318-8FAB-FAC2DE4EC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8" name="Gelijkbenige driehoek 97">
                <a:extLst>
                  <a:ext uri="{FF2B5EF4-FFF2-40B4-BE49-F238E27FC236}">
                    <a16:creationId xmlns:a16="http://schemas.microsoft.com/office/drawing/2014/main" id="{541AD0FD-743C-DF9E-AA11-608EA6F5D4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0" name="ICOON_info">
              <a:extLst>
                <a:ext uri="{FF2B5EF4-FFF2-40B4-BE49-F238E27FC236}">
                  <a16:creationId xmlns:a16="http://schemas.microsoft.com/office/drawing/2014/main" id="{BDC8B915-9ABF-26E9-10A5-43109E5FCBDE}"/>
                </a:ext>
              </a:extLst>
            </p:cNvPr>
            <p:cNvGrpSpPr/>
            <p:nvPr userDrawn="1"/>
          </p:nvGrpSpPr>
          <p:grpSpPr>
            <a:xfrm>
              <a:off x="-376736" y="4055594"/>
              <a:ext cx="283685" cy="283685"/>
              <a:chOff x="-510741" y="5913713"/>
              <a:chExt cx="267555" cy="267555"/>
            </a:xfrm>
          </p:grpSpPr>
          <p:sp>
            <p:nvSpPr>
              <p:cNvPr id="94" name="Ovaal 93">
                <a:extLst>
                  <a:ext uri="{FF2B5EF4-FFF2-40B4-BE49-F238E27FC236}">
                    <a16:creationId xmlns:a16="http://schemas.microsoft.com/office/drawing/2014/main" id="{E60FB7BC-4C0D-276C-C7EF-C613FC879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3E3319D3-2D8E-0976-9B1B-99C21BEFCA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1" name="Groep 80">
              <a:extLst>
                <a:ext uri="{FF2B5EF4-FFF2-40B4-BE49-F238E27FC236}">
                  <a16:creationId xmlns:a16="http://schemas.microsoft.com/office/drawing/2014/main" id="{5AF5CB02-49AF-1764-42CA-D770839DC7E3}"/>
                </a:ext>
              </a:extLst>
            </p:cNvPr>
            <p:cNvGrpSpPr/>
            <p:nvPr userDrawn="1"/>
          </p:nvGrpSpPr>
          <p:grpSpPr>
            <a:xfrm>
              <a:off x="-938434" y="4364020"/>
              <a:ext cx="627798" cy="576693"/>
              <a:chOff x="-938434" y="4570310"/>
              <a:chExt cx="627798" cy="576693"/>
            </a:xfrm>
          </p:grpSpPr>
          <p:grpSp>
            <p:nvGrpSpPr>
              <p:cNvPr id="89" name="Inspireren">
                <a:extLst>
                  <a:ext uri="{FF2B5EF4-FFF2-40B4-BE49-F238E27FC236}">
                    <a16:creationId xmlns:a16="http://schemas.microsoft.com/office/drawing/2014/main" id="{4411AA1F-F737-8159-0112-C36130513E3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1" name="Freeform 12">
                  <a:extLst>
                    <a:ext uri="{FF2B5EF4-FFF2-40B4-BE49-F238E27FC236}">
                      <a16:creationId xmlns:a16="http://schemas.microsoft.com/office/drawing/2014/main" id="{30EF730C-1476-ACE9-D7A0-FE3F680DCE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3">
                  <a:extLst>
                    <a:ext uri="{FF2B5EF4-FFF2-40B4-BE49-F238E27FC236}">
                      <a16:creationId xmlns:a16="http://schemas.microsoft.com/office/drawing/2014/main" id="{A9BF3216-F72A-CA85-22B6-56DD3508B97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4">
                  <a:extLst>
                    <a:ext uri="{FF2B5EF4-FFF2-40B4-BE49-F238E27FC236}">
                      <a16:creationId xmlns:a16="http://schemas.microsoft.com/office/drawing/2014/main" id="{3F37128C-2F45-9D65-7451-6DBC502A367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0" name="Tekstvak 89">
                <a:extLst>
                  <a:ext uri="{FF2B5EF4-FFF2-40B4-BE49-F238E27FC236}">
                    <a16:creationId xmlns:a16="http://schemas.microsoft.com/office/drawing/2014/main" id="{13C5B27B-AC4C-F0A6-B4C2-904E7DE4C0A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2" name="Groep 81">
              <a:extLst>
                <a:ext uri="{FF2B5EF4-FFF2-40B4-BE49-F238E27FC236}">
                  <a16:creationId xmlns:a16="http://schemas.microsoft.com/office/drawing/2014/main" id="{36BC2CE8-EE42-4DB7-42E5-72ECB6C4BD93}"/>
                </a:ext>
              </a:extLst>
            </p:cNvPr>
            <p:cNvGrpSpPr/>
            <p:nvPr userDrawn="1"/>
          </p:nvGrpSpPr>
          <p:grpSpPr>
            <a:xfrm>
              <a:off x="-3365484" y="1226982"/>
              <a:ext cx="446937" cy="406485"/>
              <a:chOff x="-3563526" y="1409294"/>
              <a:chExt cx="354190" cy="322133"/>
            </a:xfrm>
          </p:grpSpPr>
          <p:grpSp>
            <p:nvGrpSpPr>
              <p:cNvPr id="83" name="Groep 82">
                <a:extLst>
                  <a:ext uri="{FF2B5EF4-FFF2-40B4-BE49-F238E27FC236}">
                    <a16:creationId xmlns:a16="http://schemas.microsoft.com/office/drawing/2014/main" id="{2B68CDE4-A5F3-7C07-3172-52A7A229358C}"/>
                  </a:ext>
                </a:extLst>
              </p:cNvPr>
              <p:cNvGrpSpPr/>
              <p:nvPr userDrawn="1"/>
            </p:nvGrpSpPr>
            <p:grpSpPr>
              <a:xfrm>
                <a:off x="-3499992" y="1409294"/>
                <a:ext cx="225195" cy="195499"/>
                <a:chOff x="8987389" y="1361199"/>
                <a:chExt cx="2200275" cy="1914525"/>
              </a:xfrm>
            </p:grpSpPr>
            <p:sp>
              <p:nvSpPr>
                <p:cNvPr id="85" name="Vrije vorm: vorm 84">
                  <a:extLst>
                    <a:ext uri="{FF2B5EF4-FFF2-40B4-BE49-F238E27FC236}">
                      <a16:creationId xmlns:a16="http://schemas.microsoft.com/office/drawing/2014/main" id="{5736D030-8644-2399-E006-0215C2C15F0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6" name="Groep 85">
                  <a:extLst>
                    <a:ext uri="{FF2B5EF4-FFF2-40B4-BE49-F238E27FC236}">
                      <a16:creationId xmlns:a16="http://schemas.microsoft.com/office/drawing/2014/main" id="{DEABAB1C-93CF-4684-C6B9-4A8324773F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7" name="Vrije vorm: vorm 86">
                    <a:extLst>
                      <a:ext uri="{FF2B5EF4-FFF2-40B4-BE49-F238E27FC236}">
                        <a16:creationId xmlns:a16="http://schemas.microsoft.com/office/drawing/2014/main" id="{47EBFE2C-1970-296C-7DE2-4E4E7D6C2C8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8" name="Vrije vorm: vorm 87">
                    <a:extLst>
                      <a:ext uri="{FF2B5EF4-FFF2-40B4-BE49-F238E27FC236}">
                        <a16:creationId xmlns:a16="http://schemas.microsoft.com/office/drawing/2014/main" id="{64D393ED-2F27-39E0-E3C5-D95E15A59ED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4" name="Tekstvak 83">
                <a:extLst>
                  <a:ext uri="{FF2B5EF4-FFF2-40B4-BE49-F238E27FC236}">
                    <a16:creationId xmlns:a16="http://schemas.microsoft.com/office/drawing/2014/main" id="{448A06B0-C48A-0791-67F7-BA92DEACF8F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1512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User testimonials">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9" name="Tijdelijke aanduiding voor tekst 18">
            <a:extLst>
              <a:ext uri="{FF2B5EF4-FFF2-40B4-BE49-F238E27FC236}">
                <a16:creationId xmlns:a16="http://schemas.microsoft.com/office/drawing/2014/main" id="{5DD48F05-A63D-7255-AD22-725455CA8A02}"/>
              </a:ext>
            </a:extLst>
          </p:cNvPr>
          <p:cNvSpPr>
            <a:spLocks noGrp="1"/>
          </p:cNvSpPr>
          <p:nvPr>
            <p:ph type="body" sz="quarter" idx="47" hasCustomPrompt="1"/>
          </p:nvPr>
        </p:nvSpPr>
        <p:spPr>
          <a:xfrm>
            <a:off x="714375"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6" name="Rechthoek: afgeronde hoeken 5">
            <a:extLst>
              <a:ext uri="{FF2B5EF4-FFF2-40B4-BE49-F238E27FC236}">
                <a16:creationId xmlns:a16="http://schemas.microsoft.com/office/drawing/2014/main" id="{B40DCEBA-30D9-9111-3D9C-D3B8741CE9DF}"/>
              </a:ext>
            </a:extLst>
          </p:cNvPr>
          <p:cNvSpPr/>
          <p:nvPr userDrawn="1"/>
        </p:nvSpPr>
        <p:spPr>
          <a:xfrm>
            <a:off x="0" y="-367937"/>
            <a:ext cx="147957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User testimonials</a:t>
            </a:r>
          </a:p>
        </p:txBody>
      </p:sp>
      <p:sp>
        <p:nvSpPr>
          <p:cNvPr id="7" name="Tijdelijke aanduiding voor tekst 12">
            <a:extLst>
              <a:ext uri="{FF2B5EF4-FFF2-40B4-BE49-F238E27FC236}">
                <a16:creationId xmlns:a16="http://schemas.microsoft.com/office/drawing/2014/main" id="{54E166D5-5BFA-53A7-8ABF-63B79C5FF7D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 name="Tijdelijke aanduiding voor titel 1">
            <a:extLst>
              <a:ext uri="{FF2B5EF4-FFF2-40B4-BE49-F238E27FC236}">
                <a16:creationId xmlns:a16="http://schemas.microsoft.com/office/drawing/2014/main" id="{13CCA5FC-164A-2F42-807E-ECA620F04F4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
        <p:nvSpPr>
          <p:cNvPr id="9" name="Tijdelijke aanduiding voor afbeelding 16">
            <a:extLst>
              <a:ext uri="{FF2B5EF4-FFF2-40B4-BE49-F238E27FC236}">
                <a16:creationId xmlns:a16="http://schemas.microsoft.com/office/drawing/2014/main" id="{CF8E8E39-9C5A-4BE6-EC72-A1944DA602F4}"/>
              </a:ext>
            </a:extLst>
          </p:cNvPr>
          <p:cNvSpPr>
            <a:spLocks noGrp="1"/>
          </p:cNvSpPr>
          <p:nvPr>
            <p:ph type="pic" sz="quarter" idx="19" hasCustomPrompt="1"/>
          </p:nvPr>
        </p:nvSpPr>
        <p:spPr>
          <a:xfrm>
            <a:off x="1668375"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0" name="Tijdelijke aanduiding voor tekst 59">
            <a:extLst>
              <a:ext uri="{FF2B5EF4-FFF2-40B4-BE49-F238E27FC236}">
                <a16:creationId xmlns:a16="http://schemas.microsoft.com/office/drawing/2014/main" id="{551D0AD0-594F-3767-E570-B7E2F793BBAF}"/>
              </a:ext>
            </a:extLst>
          </p:cNvPr>
          <p:cNvSpPr>
            <a:spLocks noGrp="1"/>
          </p:cNvSpPr>
          <p:nvPr>
            <p:ph type="body" sz="quarter" idx="52" hasCustomPrompt="1"/>
          </p:nvPr>
        </p:nvSpPr>
        <p:spPr>
          <a:xfrm>
            <a:off x="806760"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1" name="Tijdelijke aanduiding voor tekst 60">
            <a:extLst>
              <a:ext uri="{FF2B5EF4-FFF2-40B4-BE49-F238E27FC236}">
                <a16:creationId xmlns:a16="http://schemas.microsoft.com/office/drawing/2014/main" id="{B437F40A-DFB8-96D4-3F17-E7642EA014D2}"/>
              </a:ext>
            </a:extLst>
          </p:cNvPr>
          <p:cNvSpPr>
            <a:spLocks noGrp="1"/>
          </p:cNvSpPr>
          <p:nvPr>
            <p:ph type="body" sz="quarter" idx="53" hasCustomPrompt="1"/>
          </p:nvPr>
        </p:nvSpPr>
        <p:spPr>
          <a:xfrm flipH="1" flipV="1">
            <a:off x="3294786"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2" name="Tijdelijke aanduiding voor tekst 61">
            <a:extLst>
              <a:ext uri="{FF2B5EF4-FFF2-40B4-BE49-F238E27FC236}">
                <a16:creationId xmlns:a16="http://schemas.microsoft.com/office/drawing/2014/main" id="{7ACC7B36-9675-0695-94FB-AE230B549464}"/>
              </a:ext>
            </a:extLst>
          </p:cNvPr>
          <p:cNvSpPr>
            <a:spLocks noGrp="1"/>
          </p:cNvSpPr>
          <p:nvPr>
            <p:ph type="body" sz="quarter" idx="54" hasCustomPrompt="1"/>
          </p:nvPr>
        </p:nvSpPr>
        <p:spPr>
          <a:xfrm>
            <a:off x="4494000"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3" name="Tijdelijke aanduiding voor afbeelding 16">
            <a:extLst>
              <a:ext uri="{FF2B5EF4-FFF2-40B4-BE49-F238E27FC236}">
                <a16:creationId xmlns:a16="http://schemas.microsoft.com/office/drawing/2014/main" id="{C0E714FD-D032-C33F-15AA-EE1ACF28B33E}"/>
              </a:ext>
            </a:extLst>
          </p:cNvPr>
          <p:cNvSpPr>
            <a:spLocks noGrp="1"/>
          </p:cNvSpPr>
          <p:nvPr>
            <p:ph type="pic" sz="quarter" idx="55" hasCustomPrompt="1"/>
          </p:nvPr>
        </p:nvSpPr>
        <p:spPr>
          <a:xfrm>
            <a:off x="5448000"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4" name="Tijdelijke aanduiding voor tekst 63">
            <a:extLst>
              <a:ext uri="{FF2B5EF4-FFF2-40B4-BE49-F238E27FC236}">
                <a16:creationId xmlns:a16="http://schemas.microsoft.com/office/drawing/2014/main" id="{2AFFB893-6A33-2AAD-0696-30BAB462DF1B}"/>
              </a:ext>
            </a:extLst>
          </p:cNvPr>
          <p:cNvSpPr>
            <a:spLocks noGrp="1"/>
          </p:cNvSpPr>
          <p:nvPr>
            <p:ph type="body" sz="quarter" idx="56" hasCustomPrompt="1"/>
          </p:nvPr>
        </p:nvSpPr>
        <p:spPr>
          <a:xfrm>
            <a:off x="4586385"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5" name="Tijdelijke aanduiding voor tekst 64">
            <a:extLst>
              <a:ext uri="{FF2B5EF4-FFF2-40B4-BE49-F238E27FC236}">
                <a16:creationId xmlns:a16="http://schemas.microsoft.com/office/drawing/2014/main" id="{D975AFD7-9535-2E3D-B87A-0775F5B8A353}"/>
              </a:ext>
            </a:extLst>
          </p:cNvPr>
          <p:cNvSpPr>
            <a:spLocks noGrp="1"/>
          </p:cNvSpPr>
          <p:nvPr>
            <p:ph type="body" sz="quarter" idx="57" hasCustomPrompt="1"/>
          </p:nvPr>
        </p:nvSpPr>
        <p:spPr>
          <a:xfrm flipH="1" flipV="1">
            <a:off x="7074411"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6" name="Tijdelijke aanduiding voor tekst 65">
            <a:extLst>
              <a:ext uri="{FF2B5EF4-FFF2-40B4-BE49-F238E27FC236}">
                <a16:creationId xmlns:a16="http://schemas.microsoft.com/office/drawing/2014/main" id="{4560C005-39CE-A6AF-0131-9AC3AF131FD6}"/>
              </a:ext>
            </a:extLst>
          </p:cNvPr>
          <p:cNvSpPr>
            <a:spLocks noGrp="1"/>
          </p:cNvSpPr>
          <p:nvPr>
            <p:ph type="body" sz="quarter" idx="58" hasCustomPrompt="1"/>
          </p:nvPr>
        </p:nvSpPr>
        <p:spPr>
          <a:xfrm>
            <a:off x="8268514"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7" name="Tijdelijke aanduiding voor afbeelding 16">
            <a:extLst>
              <a:ext uri="{FF2B5EF4-FFF2-40B4-BE49-F238E27FC236}">
                <a16:creationId xmlns:a16="http://schemas.microsoft.com/office/drawing/2014/main" id="{FE7F9BF9-BD66-DCCA-CE35-69265568001D}"/>
              </a:ext>
            </a:extLst>
          </p:cNvPr>
          <p:cNvSpPr>
            <a:spLocks noGrp="1"/>
          </p:cNvSpPr>
          <p:nvPr>
            <p:ph type="pic" sz="quarter" idx="59" hasCustomPrompt="1"/>
          </p:nvPr>
        </p:nvSpPr>
        <p:spPr>
          <a:xfrm>
            <a:off x="9222514"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8" name="Tijdelijke aanduiding voor tekst 67">
            <a:extLst>
              <a:ext uri="{FF2B5EF4-FFF2-40B4-BE49-F238E27FC236}">
                <a16:creationId xmlns:a16="http://schemas.microsoft.com/office/drawing/2014/main" id="{227C9941-1671-68AD-557A-96DB51DC9987}"/>
              </a:ext>
            </a:extLst>
          </p:cNvPr>
          <p:cNvSpPr>
            <a:spLocks noGrp="1"/>
          </p:cNvSpPr>
          <p:nvPr>
            <p:ph type="body" sz="quarter" idx="60" hasCustomPrompt="1"/>
          </p:nvPr>
        </p:nvSpPr>
        <p:spPr>
          <a:xfrm>
            <a:off x="8360899"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9" name="Tijdelijke aanduiding voor tekst 68">
            <a:extLst>
              <a:ext uri="{FF2B5EF4-FFF2-40B4-BE49-F238E27FC236}">
                <a16:creationId xmlns:a16="http://schemas.microsoft.com/office/drawing/2014/main" id="{A92D422C-6ABD-6007-1A56-C7605CC362FF}"/>
              </a:ext>
            </a:extLst>
          </p:cNvPr>
          <p:cNvSpPr>
            <a:spLocks noGrp="1"/>
          </p:cNvSpPr>
          <p:nvPr>
            <p:ph type="body" sz="quarter" idx="61" hasCustomPrompt="1"/>
          </p:nvPr>
        </p:nvSpPr>
        <p:spPr>
          <a:xfrm flipH="1" flipV="1">
            <a:off x="10848925"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grpSp>
        <p:nvGrpSpPr>
          <p:cNvPr id="2" name="INSTRUCTION">
            <a:extLst>
              <a:ext uri="{FF2B5EF4-FFF2-40B4-BE49-F238E27FC236}">
                <a16:creationId xmlns:a16="http://schemas.microsoft.com/office/drawing/2014/main" id="{97015091-CAB5-CBBB-6EF8-7B0D891D263F}"/>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44BE5C3D-988A-5042-FF2D-2DD12E961171}"/>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FF0EF038-B8DC-BB7E-139E-10A37D7C7E9D}"/>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BBF5FD7-24CF-0190-4644-8B6E4EF3BBFF}"/>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EB24F83D-6956-225F-60DE-A9D7B3F94521}"/>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FDA53712-2DD3-52C0-B617-D92FE49E4C8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D04C506B-E116-336F-E4BA-3BE73F5592AE}"/>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F155CDC9-8875-5CAD-F588-E0F8188290F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F8522D9F-90AB-0273-4AD5-AEF8C07AFA8E}"/>
                </a:ext>
              </a:extLst>
            </p:cNvPr>
            <p:cNvGrpSpPr/>
            <p:nvPr userDrawn="1"/>
          </p:nvGrpSpPr>
          <p:grpSpPr>
            <a:xfrm>
              <a:off x="-3314821" y="3054865"/>
              <a:ext cx="1558053" cy="563933"/>
              <a:chOff x="-3314821" y="2981448"/>
              <a:chExt cx="1558053" cy="563933"/>
            </a:xfrm>
          </p:grpSpPr>
          <p:sp>
            <p:nvSpPr>
              <p:cNvPr id="57" name="Rechthoek 56">
                <a:extLst>
                  <a:ext uri="{FF2B5EF4-FFF2-40B4-BE49-F238E27FC236}">
                    <a16:creationId xmlns:a16="http://schemas.microsoft.com/office/drawing/2014/main" id="{C5E0AF92-6458-702D-27AA-61A82BC6516B}"/>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E7AD3FE-D3A5-A76A-C230-BC1769DB466A}"/>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9" name="Tekstvak 58">
                <a:extLst>
                  <a:ext uri="{FF2B5EF4-FFF2-40B4-BE49-F238E27FC236}">
                    <a16:creationId xmlns:a16="http://schemas.microsoft.com/office/drawing/2014/main" id="{BC22F820-874F-D56A-668A-B985AA81AD5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70" name="Tekstvak 69">
                <a:extLst>
                  <a:ext uri="{FF2B5EF4-FFF2-40B4-BE49-F238E27FC236}">
                    <a16:creationId xmlns:a16="http://schemas.microsoft.com/office/drawing/2014/main" id="{6A17FFFA-8C37-BD36-7649-8C3653DE860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71" name="Vrije vorm: vorm 70">
                <a:extLst>
                  <a:ext uri="{FF2B5EF4-FFF2-40B4-BE49-F238E27FC236}">
                    <a16:creationId xmlns:a16="http://schemas.microsoft.com/office/drawing/2014/main" id="{0FF4B635-39FB-FAE2-5927-248F9538DBB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D1CF7B27-B7AC-007A-1680-C39C8863C95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3" name="Groep 72">
                <a:extLst>
                  <a:ext uri="{FF2B5EF4-FFF2-40B4-BE49-F238E27FC236}">
                    <a16:creationId xmlns:a16="http://schemas.microsoft.com/office/drawing/2014/main" id="{FE6E51EC-9B26-EF09-E900-85858DF9B692}"/>
                  </a:ext>
                </a:extLst>
              </p:cNvPr>
              <p:cNvGrpSpPr/>
              <p:nvPr userDrawn="1"/>
            </p:nvGrpSpPr>
            <p:grpSpPr>
              <a:xfrm>
                <a:off x="-3257052" y="3032066"/>
                <a:ext cx="182309" cy="163794"/>
                <a:chOff x="12832541" y="3162395"/>
                <a:chExt cx="219532" cy="197236"/>
              </a:xfrm>
            </p:grpSpPr>
            <p:sp>
              <p:nvSpPr>
                <p:cNvPr id="78" name="Rechthoek 77">
                  <a:extLst>
                    <a:ext uri="{FF2B5EF4-FFF2-40B4-BE49-F238E27FC236}">
                      <a16:creationId xmlns:a16="http://schemas.microsoft.com/office/drawing/2014/main" id="{8E4D9E52-78D6-143C-0D99-9202AF0B590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3ADBA3D3-82BC-EFDD-D553-A91A6489001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2C69A7D-1C56-543A-D69F-47B92F37B5C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F77A15A9-8289-9574-62D3-F43DAC7EC1F2}"/>
                  </a:ext>
                </a:extLst>
              </p:cNvPr>
              <p:cNvGrpSpPr/>
              <p:nvPr userDrawn="1"/>
            </p:nvGrpSpPr>
            <p:grpSpPr>
              <a:xfrm>
                <a:off x="-3257053" y="3276580"/>
                <a:ext cx="182309" cy="163794"/>
                <a:chOff x="12832541" y="3162395"/>
                <a:chExt cx="219532" cy="197236"/>
              </a:xfrm>
            </p:grpSpPr>
            <p:sp>
              <p:nvSpPr>
                <p:cNvPr id="75" name="Rechthoek 74">
                  <a:extLst>
                    <a:ext uri="{FF2B5EF4-FFF2-40B4-BE49-F238E27FC236}">
                      <a16:creationId xmlns:a16="http://schemas.microsoft.com/office/drawing/2014/main" id="{EB718A02-E643-B0E1-B49F-DB7975BB0B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9B30A95-A908-9FDB-1614-1D364710E3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8C1AB889-445B-6AE4-F122-CE882ED2DF9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7" name="Ovaal 16">
              <a:extLst>
                <a:ext uri="{FF2B5EF4-FFF2-40B4-BE49-F238E27FC236}">
                  <a16:creationId xmlns:a16="http://schemas.microsoft.com/office/drawing/2014/main" id="{DD96CD7F-5828-39E6-6B98-4089E9EC0964}"/>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807AB46A-0FC5-E0A1-E62B-6170168FCA9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6676BACD-A531-E8E6-22BE-8D9265C2A2B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F3822752-A1AD-E6BD-D2F7-55F888E5ABA4}"/>
                </a:ext>
              </a:extLst>
            </p:cNvPr>
            <p:cNvGrpSpPr/>
            <p:nvPr userDrawn="1"/>
          </p:nvGrpSpPr>
          <p:grpSpPr>
            <a:xfrm>
              <a:off x="-3426605" y="4716809"/>
              <a:ext cx="514284" cy="506545"/>
              <a:chOff x="12617641" y="3403239"/>
              <a:chExt cx="752963" cy="741634"/>
            </a:xfrm>
          </p:grpSpPr>
          <p:grpSp>
            <p:nvGrpSpPr>
              <p:cNvPr id="41" name="Groep 40">
                <a:extLst>
                  <a:ext uri="{FF2B5EF4-FFF2-40B4-BE49-F238E27FC236}">
                    <a16:creationId xmlns:a16="http://schemas.microsoft.com/office/drawing/2014/main" id="{203AA203-CD18-073C-A92D-F3CDF0477412}"/>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F9AACADE-05EE-3B88-A8D1-1C44086959AC}"/>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5A52CC04-5BC4-04A1-4638-00FE9ACF5BF7}"/>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44CDF0CB-F9BD-5F54-E65F-77F345AAF52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F0FE39-35B0-1BCB-B865-1C21B3E3C5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518E3B64-3DB6-FBB2-B5FF-02A12B75C27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026A7036-0400-FCFC-B450-B07532F2CAA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76E42194-0D0E-BDF1-1022-18F34BC1448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8ADFFDEA-602A-DAED-C6E2-915E64503E6C}"/>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3C4E2AE8-B38E-FAFD-3AF9-DAD6E3E9D9E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D442E404-6AB5-2BE4-7548-E451664CAC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A584AE8F-5AFD-80A0-2898-E357DB2452BF}"/>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C93DA119-74D6-04B0-D3FD-98862DE931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444F543-9901-A71F-DFD6-18AD49BBB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55D2B5FF-F83E-B744-1C70-71D40861F28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A9A45330-006D-64EE-B7CF-DDFD43AAA0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Rechthoek 21">
              <a:extLst>
                <a:ext uri="{FF2B5EF4-FFF2-40B4-BE49-F238E27FC236}">
                  <a16:creationId xmlns:a16="http://schemas.microsoft.com/office/drawing/2014/main" id="{386B0420-415F-FB19-3F95-4EEC3601F43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0DA7D3B9-B9CF-AB66-71DA-E0EA517E8F71}"/>
                </a:ext>
              </a:extLst>
            </p:cNvPr>
            <p:cNvGrpSpPr/>
            <p:nvPr userDrawn="1"/>
          </p:nvGrpSpPr>
          <p:grpSpPr>
            <a:xfrm>
              <a:off x="-376736" y="5282697"/>
              <a:ext cx="283685" cy="283685"/>
              <a:chOff x="-510741" y="5913713"/>
              <a:chExt cx="267555" cy="267555"/>
            </a:xfrm>
          </p:grpSpPr>
          <p:sp>
            <p:nvSpPr>
              <p:cNvPr id="39" name="Ovaal 38">
                <a:extLst>
                  <a:ext uri="{FF2B5EF4-FFF2-40B4-BE49-F238E27FC236}">
                    <a16:creationId xmlns:a16="http://schemas.microsoft.com/office/drawing/2014/main" id="{E6303CF5-FA6E-1654-4553-54B38B9EB9E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A6715854-A681-E55A-B2C9-D286D16CB08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D0FDAD21-C925-63FD-B180-979FD039AE5D}"/>
                </a:ext>
              </a:extLst>
            </p:cNvPr>
            <p:cNvGrpSpPr/>
            <p:nvPr userDrawn="1"/>
          </p:nvGrpSpPr>
          <p:grpSpPr>
            <a:xfrm>
              <a:off x="-938434" y="5546300"/>
              <a:ext cx="627798" cy="576693"/>
              <a:chOff x="-938434" y="4570310"/>
              <a:chExt cx="627798" cy="576693"/>
            </a:xfrm>
          </p:grpSpPr>
          <p:grpSp>
            <p:nvGrpSpPr>
              <p:cNvPr id="32" name="Inspireren">
                <a:extLst>
                  <a:ext uri="{FF2B5EF4-FFF2-40B4-BE49-F238E27FC236}">
                    <a16:creationId xmlns:a16="http://schemas.microsoft.com/office/drawing/2014/main" id="{4B1BB22C-78DD-BD24-C7EF-891738D3BEF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35752F47-B4D5-618C-6FE6-BF89F74F38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BED1EF6-89DD-BA33-8449-751779D5CF6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99A42EED-B598-78DD-376C-8DEAFDA21AC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3" name="Tekstvak 32">
                <a:extLst>
                  <a:ext uri="{FF2B5EF4-FFF2-40B4-BE49-F238E27FC236}">
                    <a16:creationId xmlns:a16="http://schemas.microsoft.com/office/drawing/2014/main" id="{B7328222-C0B5-AE35-888D-32AF5CBB917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5" name="Groep 24">
              <a:extLst>
                <a:ext uri="{FF2B5EF4-FFF2-40B4-BE49-F238E27FC236}">
                  <a16:creationId xmlns:a16="http://schemas.microsoft.com/office/drawing/2014/main" id="{5085C3A5-50F8-EEEC-E057-77A2B898EDA1}"/>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B606CD9C-44F9-BABB-CE6B-2CBA7A3CD608}"/>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CE2750B-3E2D-FC52-BBB9-AC370A803F0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9" name="Groep 28">
                  <a:extLst>
                    <a:ext uri="{FF2B5EF4-FFF2-40B4-BE49-F238E27FC236}">
                      <a16:creationId xmlns:a16="http://schemas.microsoft.com/office/drawing/2014/main" id="{E222E0A2-BC27-8E5F-9AEF-C87DC7C408E0}"/>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D0F758-7110-D88D-F7AA-DDAD62049E3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1" name="Vrije vorm: vorm 30">
                    <a:extLst>
                      <a:ext uri="{FF2B5EF4-FFF2-40B4-BE49-F238E27FC236}">
                        <a16:creationId xmlns:a16="http://schemas.microsoft.com/office/drawing/2014/main" id="{EDE405F1-0207-836D-7670-BEEE86FFED6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7" name="Tekstvak 26">
                <a:extLst>
                  <a:ext uri="{FF2B5EF4-FFF2-40B4-BE49-F238E27FC236}">
                    <a16:creationId xmlns:a16="http://schemas.microsoft.com/office/drawing/2014/main" id="{95AE0EBF-4805-62DE-4D34-208ED29126A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33051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ogo slide">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8443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Logo slide</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4" name="Tijdelijke aanduiding voor tekst 10">
            <a:extLst>
              <a:ext uri="{FF2B5EF4-FFF2-40B4-BE49-F238E27FC236}">
                <a16:creationId xmlns:a16="http://schemas.microsoft.com/office/drawing/2014/main" id="{0F58F65F-8DCB-418E-C3BB-0878A0F24DAE}"/>
              </a:ext>
            </a:extLst>
          </p:cNvPr>
          <p:cNvSpPr txBox="1">
            <a:spLocks/>
          </p:cNvSpPr>
          <p:nvPr userDrawn="1"/>
        </p:nvSpPr>
        <p:spPr>
          <a:xfrm>
            <a:off x="71437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 name="Tijdelijke aanduiding voor tekst 10">
            <a:extLst>
              <a:ext uri="{FF2B5EF4-FFF2-40B4-BE49-F238E27FC236}">
                <a16:creationId xmlns:a16="http://schemas.microsoft.com/office/drawing/2014/main" id="{D4868958-7A05-8BEE-BB1F-FB2F6CC6B00B}"/>
              </a:ext>
            </a:extLst>
          </p:cNvPr>
          <p:cNvSpPr txBox="1">
            <a:spLocks/>
          </p:cNvSpPr>
          <p:nvPr userDrawn="1"/>
        </p:nvSpPr>
        <p:spPr>
          <a:xfrm>
            <a:off x="71437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7" name="Tijdelijke aanduiding voor tekst 10">
            <a:extLst>
              <a:ext uri="{FF2B5EF4-FFF2-40B4-BE49-F238E27FC236}">
                <a16:creationId xmlns:a16="http://schemas.microsoft.com/office/drawing/2014/main" id="{D1E663B0-74DC-EC39-8C5B-632FE486B049}"/>
              </a:ext>
            </a:extLst>
          </p:cNvPr>
          <p:cNvSpPr txBox="1">
            <a:spLocks/>
          </p:cNvSpPr>
          <p:nvPr userDrawn="1"/>
        </p:nvSpPr>
        <p:spPr>
          <a:xfrm>
            <a:off x="71437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3" name="Tijdelijke aanduiding voor tekst 10">
            <a:extLst>
              <a:ext uri="{FF2B5EF4-FFF2-40B4-BE49-F238E27FC236}">
                <a16:creationId xmlns:a16="http://schemas.microsoft.com/office/drawing/2014/main" id="{611D36DC-AFDB-8B52-2FDB-44BC528442F2}"/>
              </a:ext>
            </a:extLst>
          </p:cNvPr>
          <p:cNvSpPr txBox="1">
            <a:spLocks/>
          </p:cNvSpPr>
          <p:nvPr userDrawn="1"/>
        </p:nvSpPr>
        <p:spPr>
          <a:xfrm>
            <a:off x="3460250"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4" name="Tijdelijke aanduiding voor tekst 10">
            <a:extLst>
              <a:ext uri="{FF2B5EF4-FFF2-40B4-BE49-F238E27FC236}">
                <a16:creationId xmlns:a16="http://schemas.microsoft.com/office/drawing/2014/main" id="{754A3BD8-AD7D-F608-FC06-32DDB01A14B5}"/>
              </a:ext>
            </a:extLst>
          </p:cNvPr>
          <p:cNvSpPr txBox="1">
            <a:spLocks/>
          </p:cNvSpPr>
          <p:nvPr userDrawn="1"/>
        </p:nvSpPr>
        <p:spPr>
          <a:xfrm>
            <a:off x="3460250"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5" name="Tijdelijke aanduiding voor tekst 10">
            <a:extLst>
              <a:ext uri="{FF2B5EF4-FFF2-40B4-BE49-F238E27FC236}">
                <a16:creationId xmlns:a16="http://schemas.microsoft.com/office/drawing/2014/main" id="{385807C5-96DD-9CC5-16BC-1795A31EC681}"/>
              </a:ext>
            </a:extLst>
          </p:cNvPr>
          <p:cNvSpPr txBox="1">
            <a:spLocks/>
          </p:cNvSpPr>
          <p:nvPr userDrawn="1"/>
        </p:nvSpPr>
        <p:spPr>
          <a:xfrm>
            <a:off x="3460250"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7" name="Tijdelijke aanduiding voor tekst 10">
            <a:extLst>
              <a:ext uri="{FF2B5EF4-FFF2-40B4-BE49-F238E27FC236}">
                <a16:creationId xmlns:a16="http://schemas.microsoft.com/office/drawing/2014/main" id="{D999F766-C2F6-8F5E-6941-2F96092A1C45}"/>
              </a:ext>
            </a:extLst>
          </p:cNvPr>
          <p:cNvSpPr txBox="1">
            <a:spLocks/>
          </p:cNvSpPr>
          <p:nvPr userDrawn="1"/>
        </p:nvSpPr>
        <p:spPr>
          <a:xfrm>
            <a:off x="620612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8" name="Tijdelijke aanduiding voor tekst 10">
            <a:extLst>
              <a:ext uri="{FF2B5EF4-FFF2-40B4-BE49-F238E27FC236}">
                <a16:creationId xmlns:a16="http://schemas.microsoft.com/office/drawing/2014/main" id="{D6A66B15-9DCE-EAC4-D7F2-41BFAA6CE036}"/>
              </a:ext>
            </a:extLst>
          </p:cNvPr>
          <p:cNvSpPr txBox="1">
            <a:spLocks/>
          </p:cNvSpPr>
          <p:nvPr userDrawn="1"/>
        </p:nvSpPr>
        <p:spPr>
          <a:xfrm>
            <a:off x="620612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9" name="Tijdelijke aanduiding voor tekst 10">
            <a:extLst>
              <a:ext uri="{FF2B5EF4-FFF2-40B4-BE49-F238E27FC236}">
                <a16:creationId xmlns:a16="http://schemas.microsoft.com/office/drawing/2014/main" id="{C4AA3560-296A-59E9-4EFA-691FD026F44E}"/>
              </a:ext>
            </a:extLst>
          </p:cNvPr>
          <p:cNvSpPr txBox="1">
            <a:spLocks/>
          </p:cNvSpPr>
          <p:nvPr userDrawn="1"/>
        </p:nvSpPr>
        <p:spPr>
          <a:xfrm>
            <a:off x="620612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1" name="Tijdelijke aanduiding voor tekst 10">
            <a:extLst>
              <a:ext uri="{FF2B5EF4-FFF2-40B4-BE49-F238E27FC236}">
                <a16:creationId xmlns:a16="http://schemas.microsoft.com/office/drawing/2014/main" id="{275DAC8F-04D4-883E-929A-67D149DCD3F7}"/>
              </a:ext>
            </a:extLst>
          </p:cNvPr>
          <p:cNvSpPr txBox="1">
            <a:spLocks/>
          </p:cNvSpPr>
          <p:nvPr userDrawn="1"/>
        </p:nvSpPr>
        <p:spPr>
          <a:xfrm>
            <a:off x="8952001"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2" name="Tijdelijke aanduiding voor tekst 10">
            <a:extLst>
              <a:ext uri="{FF2B5EF4-FFF2-40B4-BE49-F238E27FC236}">
                <a16:creationId xmlns:a16="http://schemas.microsoft.com/office/drawing/2014/main" id="{E35B7820-1089-078B-CDEC-28A77FFE31D2}"/>
              </a:ext>
            </a:extLst>
          </p:cNvPr>
          <p:cNvSpPr txBox="1">
            <a:spLocks/>
          </p:cNvSpPr>
          <p:nvPr userDrawn="1"/>
        </p:nvSpPr>
        <p:spPr>
          <a:xfrm>
            <a:off x="8952001" y="3077499"/>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3" name="Tijdelijke aanduiding voor tekst 10">
            <a:extLst>
              <a:ext uri="{FF2B5EF4-FFF2-40B4-BE49-F238E27FC236}">
                <a16:creationId xmlns:a16="http://schemas.microsoft.com/office/drawing/2014/main" id="{79EFD551-1BC8-E149-4154-8E0AF4CEDE8D}"/>
              </a:ext>
            </a:extLst>
          </p:cNvPr>
          <p:cNvSpPr txBox="1">
            <a:spLocks/>
          </p:cNvSpPr>
          <p:nvPr userDrawn="1"/>
        </p:nvSpPr>
        <p:spPr>
          <a:xfrm>
            <a:off x="8952001"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afbeelding 16">
            <a:extLst>
              <a:ext uri="{FF2B5EF4-FFF2-40B4-BE49-F238E27FC236}">
                <a16:creationId xmlns:a16="http://schemas.microsoft.com/office/drawing/2014/main" id="{FD829020-D412-C2FD-6491-E117FD6F167B}"/>
              </a:ext>
            </a:extLst>
          </p:cNvPr>
          <p:cNvSpPr>
            <a:spLocks noGrp="1"/>
          </p:cNvSpPr>
          <p:nvPr>
            <p:ph type="pic" sz="quarter" idx="19" hasCustomPrompt="1"/>
          </p:nvPr>
        </p:nvSpPr>
        <p:spPr>
          <a:xfrm>
            <a:off x="93037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5" name="Tijdelijke aanduiding voor afbeelding 16">
            <a:extLst>
              <a:ext uri="{FF2B5EF4-FFF2-40B4-BE49-F238E27FC236}">
                <a16:creationId xmlns:a16="http://schemas.microsoft.com/office/drawing/2014/main" id="{A6D672CE-2EDE-60D5-4336-DF0FFAD6AAC5}"/>
              </a:ext>
            </a:extLst>
          </p:cNvPr>
          <p:cNvSpPr>
            <a:spLocks noGrp="1"/>
          </p:cNvSpPr>
          <p:nvPr>
            <p:ph type="pic" sz="quarter" idx="20" hasCustomPrompt="1"/>
          </p:nvPr>
        </p:nvSpPr>
        <p:spPr>
          <a:xfrm>
            <a:off x="3676250"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8" name="Tijdelijke aanduiding voor afbeelding 16">
            <a:extLst>
              <a:ext uri="{FF2B5EF4-FFF2-40B4-BE49-F238E27FC236}">
                <a16:creationId xmlns:a16="http://schemas.microsoft.com/office/drawing/2014/main" id="{12C5C4D5-647B-B009-3CDD-B4A3057471C4}"/>
              </a:ext>
            </a:extLst>
          </p:cNvPr>
          <p:cNvSpPr>
            <a:spLocks noGrp="1"/>
          </p:cNvSpPr>
          <p:nvPr>
            <p:ph type="pic" sz="quarter" idx="21" hasCustomPrompt="1"/>
          </p:nvPr>
        </p:nvSpPr>
        <p:spPr>
          <a:xfrm>
            <a:off x="642212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1" name="Tijdelijke aanduiding voor afbeelding 16">
            <a:extLst>
              <a:ext uri="{FF2B5EF4-FFF2-40B4-BE49-F238E27FC236}">
                <a16:creationId xmlns:a16="http://schemas.microsoft.com/office/drawing/2014/main" id="{E4CBE539-5AC2-8646-5835-69EEB6D70995}"/>
              </a:ext>
            </a:extLst>
          </p:cNvPr>
          <p:cNvSpPr>
            <a:spLocks noGrp="1"/>
          </p:cNvSpPr>
          <p:nvPr>
            <p:ph type="pic" sz="quarter" idx="22" hasCustomPrompt="1"/>
          </p:nvPr>
        </p:nvSpPr>
        <p:spPr>
          <a:xfrm>
            <a:off x="9168001"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2" name="Tijdelijke aanduiding voor afbeelding 16">
            <a:extLst>
              <a:ext uri="{FF2B5EF4-FFF2-40B4-BE49-F238E27FC236}">
                <a16:creationId xmlns:a16="http://schemas.microsoft.com/office/drawing/2014/main" id="{8C1C031F-A947-CB5C-3131-119163E003BE}"/>
              </a:ext>
            </a:extLst>
          </p:cNvPr>
          <p:cNvSpPr>
            <a:spLocks noGrp="1"/>
          </p:cNvSpPr>
          <p:nvPr>
            <p:ph type="pic" sz="quarter" idx="23" hasCustomPrompt="1"/>
          </p:nvPr>
        </p:nvSpPr>
        <p:spPr>
          <a:xfrm>
            <a:off x="9168001" y="3253426"/>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3" name="Tijdelijke aanduiding voor afbeelding 16">
            <a:extLst>
              <a:ext uri="{FF2B5EF4-FFF2-40B4-BE49-F238E27FC236}">
                <a16:creationId xmlns:a16="http://schemas.microsoft.com/office/drawing/2014/main" id="{5366333E-B53B-EEE8-8F66-E768CE888991}"/>
              </a:ext>
            </a:extLst>
          </p:cNvPr>
          <p:cNvSpPr>
            <a:spLocks noGrp="1"/>
          </p:cNvSpPr>
          <p:nvPr>
            <p:ph type="pic" sz="quarter" idx="24" hasCustomPrompt="1"/>
          </p:nvPr>
        </p:nvSpPr>
        <p:spPr>
          <a:xfrm>
            <a:off x="9168001"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4" name="Tijdelijke aanduiding voor afbeelding 16">
            <a:extLst>
              <a:ext uri="{FF2B5EF4-FFF2-40B4-BE49-F238E27FC236}">
                <a16:creationId xmlns:a16="http://schemas.microsoft.com/office/drawing/2014/main" id="{0868F4CB-EB84-432A-CEA7-55378A543D7D}"/>
              </a:ext>
            </a:extLst>
          </p:cNvPr>
          <p:cNvSpPr>
            <a:spLocks noGrp="1"/>
          </p:cNvSpPr>
          <p:nvPr>
            <p:ph type="pic" sz="quarter" idx="25" hasCustomPrompt="1"/>
          </p:nvPr>
        </p:nvSpPr>
        <p:spPr>
          <a:xfrm>
            <a:off x="642212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5" name="Tijdelijke aanduiding voor afbeelding 16">
            <a:extLst>
              <a:ext uri="{FF2B5EF4-FFF2-40B4-BE49-F238E27FC236}">
                <a16:creationId xmlns:a16="http://schemas.microsoft.com/office/drawing/2014/main" id="{D20BF20B-A145-C83A-5B96-9239B25E8252}"/>
              </a:ext>
            </a:extLst>
          </p:cNvPr>
          <p:cNvSpPr>
            <a:spLocks noGrp="1"/>
          </p:cNvSpPr>
          <p:nvPr>
            <p:ph type="pic" sz="quarter" idx="26" hasCustomPrompt="1"/>
          </p:nvPr>
        </p:nvSpPr>
        <p:spPr>
          <a:xfrm>
            <a:off x="642212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8" name="Tijdelijke aanduiding voor afbeelding 16">
            <a:extLst>
              <a:ext uri="{FF2B5EF4-FFF2-40B4-BE49-F238E27FC236}">
                <a16:creationId xmlns:a16="http://schemas.microsoft.com/office/drawing/2014/main" id="{C1C4EEE5-4624-FA13-44DA-EA1A13248A89}"/>
              </a:ext>
            </a:extLst>
          </p:cNvPr>
          <p:cNvSpPr>
            <a:spLocks noGrp="1"/>
          </p:cNvSpPr>
          <p:nvPr>
            <p:ph type="pic" sz="quarter" idx="27" hasCustomPrompt="1"/>
          </p:nvPr>
        </p:nvSpPr>
        <p:spPr>
          <a:xfrm>
            <a:off x="3676250"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9" name="Tijdelijke aanduiding voor afbeelding 16">
            <a:extLst>
              <a:ext uri="{FF2B5EF4-FFF2-40B4-BE49-F238E27FC236}">
                <a16:creationId xmlns:a16="http://schemas.microsoft.com/office/drawing/2014/main" id="{7D424AA1-7510-8EE2-5A8F-5F1D56D56F0D}"/>
              </a:ext>
            </a:extLst>
          </p:cNvPr>
          <p:cNvSpPr>
            <a:spLocks noGrp="1"/>
          </p:cNvSpPr>
          <p:nvPr>
            <p:ph type="pic" sz="quarter" idx="28" hasCustomPrompt="1"/>
          </p:nvPr>
        </p:nvSpPr>
        <p:spPr>
          <a:xfrm>
            <a:off x="3676250"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2" name="Tijdelijke aanduiding voor afbeelding 16">
            <a:extLst>
              <a:ext uri="{FF2B5EF4-FFF2-40B4-BE49-F238E27FC236}">
                <a16:creationId xmlns:a16="http://schemas.microsoft.com/office/drawing/2014/main" id="{95C10F50-C463-C2E2-E8D2-59DE3B835803}"/>
              </a:ext>
            </a:extLst>
          </p:cNvPr>
          <p:cNvSpPr>
            <a:spLocks noGrp="1"/>
          </p:cNvSpPr>
          <p:nvPr>
            <p:ph type="pic" sz="quarter" idx="29" hasCustomPrompt="1"/>
          </p:nvPr>
        </p:nvSpPr>
        <p:spPr>
          <a:xfrm>
            <a:off x="93037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6" name="Tijdelijke aanduiding voor afbeelding 16">
            <a:extLst>
              <a:ext uri="{FF2B5EF4-FFF2-40B4-BE49-F238E27FC236}">
                <a16:creationId xmlns:a16="http://schemas.microsoft.com/office/drawing/2014/main" id="{1ADDD0A5-572A-BFE4-87A6-F5DE51A99340}"/>
              </a:ext>
            </a:extLst>
          </p:cNvPr>
          <p:cNvSpPr>
            <a:spLocks noGrp="1"/>
          </p:cNvSpPr>
          <p:nvPr>
            <p:ph type="pic" sz="quarter" idx="30" hasCustomPrompt="1"/>
          </p:nvPr>
        </p:nvSpPr>
        <p:spPr>
          <a:xfrm>
            <a:off x="93037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grpSp>
        <p:nvGrpSpPr>
          <p:cNvPr id="91" name="INSTRUCTION">
            <a:extLst>
              <a:ext uri="{FF2B5EF4-FFF2-40B4-BE49-F238E27FC236}">
                <a16:creationId xmlns:a16="http://schemas.microsoft.com/office/drawing/2014/main" id="{E3A80943-60A1-A107-7A58-3B0E8A86B791}"/>
              </a:ext>
            </a:extLst>
          </p:cNvPr>
          <p:cNvGrpSpPr/>
          <p:nvPr userDrawn="1"/>
        </p:nvGrpSpPr>
        <p:grpSpPr>
          <a:xfrm>
            <a:off x="12377595" y="0"/>
            <a:ext cx="3693114" cy="6594665"/>
            <a:chOff x="-3786165" y="0"/>
            <a:chExt cx="3693114" cy="6594665"/>
          </a:xfrm>
        </p:grpSpPr>
        <p:sp>
          <p:nvSpPr>
            <p:cNvPr id="92" name="Rechthoek 91">
              <a:extLst>
                <a:ext uri="{FF2B5EF4-FFF2-40B4-BE49-F238E27FC236}">
                  <a16:creationId xmlns:a16="http://schemas.microsoft.com/office/drawing/2014/main" id="{563B3807-CC67-D2CC-1E19-C8EA3BC1EF1E}"/>
                </a:ext>
              </a:extLst>
            </p:cNvPr>
            <p:cNvSpPr/>
            <p:nvPr userDrawn="1"/>
          </p:nvSpPr>
          <p:spPr>
            <a:xfrm>
              <a:off x="-3786165" y="0"/>
              <a:ext cx="3593091" cy="59315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 logo</a:t>
              </a:r>
            </a:p>
          </p:txBody>
        </p:sp>
        <p:sp>
          <p:nvSpPr>
            <p:cNvPr id="93" name="Ovaal 92">
              <a:extLst>
                <a:ext uri="{FF2B5EF4-FFF2-40B4-BE49-F238E27FC236}">
                  <a16:creationId xmlns:a16="http://schemas.microsoft.com/office/drawing/2014/main" id="{837EB39D-BF25-60BF-6E4C-8EA4DC4AB2E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0A3F36BF-14DF-857F-AD2D-596804FD0DF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68D426B3-BC8E-20FC-BBFB-6C065F094DE3}"/>
                </a:ext>
              </a:extLst>
            </p:cNvPr>
            <p:cNvGrpSpPr/>
            <p:nvPr userDrawn="1"/>
          </p:nvGrpSpPr>
          <p:grpSpPr>
            <a:xfrm>
              <a:off x="-3316179" y="1231351"/>
              <a:ext cx="294789" cy="318834"/>
              <a:chOff x="14466489" y="1001522"/>
              <a:chExt cx="290627" cy="314333"/>
            </a:xfrm>
          </p:grpSpPr>
          <p:sp>
            <p:nvSpPr>
              <p:cNvPr id="149" name="Rechthoek 148">
                <a:extLst>
                  <a:ext uri="{FF2B5EF4-FFF2-40B4-BE49-F238E27FC236}">
                    <a16:creationId xmlns:a16="http://schemas.microsoft.com/office/drawing/2014/main" id="{0E2AD6A7-DCD9-49D9-0A41-5E522D8A3D1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50" name="Ovaal 149">
                <a:extLst>
                  <a:ext uri="{FF2B5EF4-FFF2-40B4-BE49-F238E27FC236}">
                    <a16:creationId xmlns:a16="http://schemas.microsoft.com/office/drawing/2014/main" id="{0DF56EEF-8F0E-D5A7-6A2B-6D80E083F2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1" name="Vrije vorm: vorm 150">
                <a:extLst>
                  <a:ext uri="{FF2B5EF4-FFF2-40B4-BE49-F238E27FC236}">
                    <a16:creationId xmlns:a16="http://schemas.microsoft.com/office/drawing/2014/main" id="{A35BDEFF-A78A-870E-96E0-F5DE2B6C85B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2" name="Rechthoek: afgeronde hoeken 151">
                <a:extLst>
                  <a:ext uri="{FF2B5EF4-FFF2-40B4-BE49-F238E27FC236}">
                    <a16:creationId xmlns:a16="http://schemas.microsoft.com/office/drawing/2014/main" id="{70A75C20-374C-3459-1453-7F4E22FBD14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53" name="Rechte verbindingslijn 152">
                <a:extLst>
                  <a:ext uri="{FF2B5EF4-FFF2-40B4-BE49-F238E27FC236}">
                    <a16:creationId xmlns:a16="http://schemas.microsoft.com/office/drawing/2014/main" id="{B439548B-3EA5-24DC-F4A1-36C69DA2719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4" name="Rechte verbindingslijn 153">
                <a:extLst>
                  <a:ext uri="{FF2B5EF4-FFF2-40B4-BE49-F238E27FC236}">
                    <a16:creationId xmlns:a16="http://schemas.microsoft.com/office/drawing/2014/main" id="{3AE30149-A75A-89EA-69DF-41A8217C54CF}"/>
                  </a:ext>
                </a:extLst>
              </p:cNvPr>
              <p:cNvCxnSpPr>
                <a:cxnSpLocks/>
                <a:stCxn id="1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 name="Ovaal 95">
              <a:extLst>
                <a:ext uri="{FF2B5EF4-FFF2-40B4-BE49-F238E27FC236}">
                  <a16:creationId xmlns:a16="http://schemas.microsoft.com/office/drawing/2014/main" id="{1D194C79-D06D-DFE3-1BC1-E2F4E9FA111D}"/>
                </a:ext>
              </a:extLst>
            </p:cNvPr>
            <p:cNvSpPr/>
            <p:nvPr userDrawn="1"/>
          </p:nvSpPr>
          <p:spPr>
            <a:xfrm>
              <a:off x="-3603587" y="172970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7" name="Rechthoek 96">
              <a:extLst>
                <a:ext uri="{FF2B5EF4-FFF2-40B4-BE49-F238E27FC236}">
                  <a16:creationId xmlns:a16="http://schemas.microsoft.com/office/drawing/2014/main" id="{6A877CF3-7FA2-1F94-C560-78250417D1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8" name="Groep 97">
              <a:extLst>
                <a:ext uri="{FF2B5EF4-FFF2-40B4-BE49-F238E27FC236}">
                  <a16:creationId xmlns:a16="http://schemas.microsoft.com/office/drawing/2014/main" id="{E922FD89-AA62-5936-66CB-AB7A0208E48F}"/>
                </a:ext>
              </a:extLst>
            </p:cNvPr>
            <p:cNvGrpSpPr/>
            <p:nvPr userDrawn="1"/>
          </p:nvGrpSpPr>
          <p:grpSpPr>
            <a:xfrm>
              <a:off x="-3311319" y="2164285"/>
              <a:ext cx="825500" cy="209550"/>
              <a:chOff x="13504624" y="2482850"/>
              <a:chExt cx="825500" cy="209550"/>
            </a:xfrm>
          </p:grpSpPr>
          <p:sp>
            <p:nvSpPr>
              <p:cNvPr id="146" name="Rechthoek 145">
                <a:extLst>
                  <a:ext uri="{FF2B5EF4-FFF2-40B4-BE49-F238E27FC236}">
                    <a16:creationId xmlns:a16="http://schemas.microsoft.com/office/drawing/2014/main" id="{5BA135C1-C32D-F41C-F2B5-F0390A8E15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47" name="Rechte verbindingslijn 146">
                <a:extLst>
                  <a:ext uri="{FF2B5EF4-FFF2-40B4-BE49-F238E27FC236}">
                    <a16:creationId xmlns:a16="http://schemas.microsoft.com/office/drawing/2014/main" id="{C249D41C-A559-6A7D-724D-FD8AE7AD334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8" name="Gelijkbenige driehoek 147">
                <a:extLst>
                  <a:ext uri="{FF2B5EF4-FFF2-40B4-BE49-F238E27FC236}">
                    <a16:creationId xmlns:a16="http://schemas.microsoft.com/office/drawing/2014/main" id="{3BFB83C2-3711-F191-D5BA-E08970208A4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583B3B1C-292B-BBE9-29CD-0478900FA13F}"/>
                </a:ext>
              </a:extLst>
            </p:cNvPr>
            <p:cNvSpPr/>
            <p:nvPr userDrawn="1"/>
          </p:nvSpPr>
          <p:spPr>
            <a:xfrm>
              <a:off x="-3603587" y="255335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0" name="Rechthoek 99">
              <a:extLst>
                <a:ext uri="{FF2B5EF4-FFF2-40B4-BE49-F238E27FC236}">
                  <a16:creationId xmlns:a16="http://schemas.microsoft.com/office/drawing/2014/main" id="{8ECBA300-452C-4CA8-41F7-406FE2BDF81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logo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01" name="Groep 100">
              <a:extLst>
                <a:ext uri="{FF2B5EF4-FFF2-40B4-BE49-F238E27FC236}">
                  <a16:creationId xmlns:a16="http://schemas.microsoft.com/office/drawing/2014/main" id="{E032343A-D215-AE1D-D52F-FAC0A59F61EC}"/>
                </a:ext>
              </a:extLst>
            </p:cNvPr>
            <p:cNvGrpSpPr/>
            <p:nvPr userDrawn="1"/>
          </p:nvGrpSpPr>
          <p:grpSpPr>
            <a:xfrm>
              <a:off x="-3441613" y="3457758"/>
              <a:ext cx="622283" cy="612920"/>
              <a:chOff x="12617641" y="3403239"/>
              <a:chExt cx="752963" cy="741634"/>
            </a:xfrm>
          </p:grpSpPr>
          <p:grpSp>
            <p:nvGrpSpPr>
              <p:cNvPr id="130" name="Groep 129">
                <a:extLst>
                  <a:ext uri="{FF2B5EF4-FFF2-40B4-BE49-F238E27FC236}">
                    <a16:creationId xmlns:a16="http://schemas.microsoft.com/office/drawing/2014/main" id="{796951C6-9114-7231-4C43-9C1C2A58C3A3}"/>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F16FA0F7-E320-3177-C5B6-1D532A7B5791}"/>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0BF15384-C962-08C6-53A1-DF070A34AD03}"/>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0F1AF08B-A50F-2DB9-DB28-C230234F5A6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607B1DC-8FDA-787A-31A1-D0FE6E39CF6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8947C30A-DE70-EF2C-D523-486EDE37FA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3A704B37-C9C4-19D5-8E37-F7F2AABC52F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E9E55744-8F9F-5199-AB33-54A8085C923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188A72ED-51FD-17AE-FF87-5B2E7FAB55F0}"/>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0E4E4571-4C51-42DB-D81E-363DF8E4CD4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B2C708AA-C921-03AF-9DF0-0A288ECB62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156BC322-7355-6EE1-CC69-2F72C7B36765}"/>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F6A10FE6-0AA4-18DA-0FB9-378A29F8E43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1AF05017-3136-7DD8-03B1-1E02FB0814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498B56E3-2C8C-9773-A1D0-B9074186BFE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32" name="Gelijkbenige driehoek 131">
                <a:extLst>
                  <a:ext uri="{FF2B5EF4-FFF2-40B4-BE49-F238E27FC236}">
                    <a16:creationId xmlns:a16="http://schemas.microsoft.com/office/drawing/2014/main" id="{5E65E42E-A240-33D7-5A43-B665795DC4D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Ovaal 101">
              <a:extLst>
                <a:ext uri="{FF2B5EF4-FFF2-40B4-BE49-F238E27FC236}">
                  <a16:creationId xmlns:a16="http://schemas.microsoft.com/office/drawing/2014/main" id="{0A89D081-B057-91EB-1745-5F7AFBEF143E}"/>
                </a:ext>
              </a:extLst>
            </p:cNvPr>
            <p:cNvSpPr/>
            <p:nvPr userDrawn="1"/>
          </p:nvSpPr>
          <p:spPr>
            <a:xfrm>
              <a:off x="-3603587" y="4275081"/>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3" name="Rechthoek 102">
              <a:extLst>
                <a:ext uri="{FF2B5EF4-FFF2-40B4-BE49-F238E27FC236}">
                  <a16:creationId xmlns:a16="http://schemas.microsoft.com/office/drawing/2014/main" id="{42179035-D332-8081-C9AD-20723EB6466C}"/>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624CA4F-DEFB-5320-0156-BF0C0241B657}"/>
                </a:ext>
              </a:extLst>
            </p:cNvPr>
            <p:cNvGrpSpPr/>
            <p:nvPr userDrawn="1"/>
          </p:nvGrpSpPr>
          <p:grpSpPr>
            <a:xfrm>
              <a:off x="-3314821" y="5023930"/>
              <a:ext cx="1108877" cy="563933"/>
              <a:chOff x="-3314821" y="3885197"/>
              <a:chExt cx="1108877" cy="563933"/>
            </a:xfrm>
          </p:grpSpPr>
          <p:sp>
            <p:nvSpPr>
              <p:cNvPr id="115" name="Rechthoek 114">
                <a:extLst>
                  <a:ext uri="{FF2B5EF4-FFF2-40B4-BE49-F238E27FC236}">
                    <a16:creationId xmlns:a16="http://schemas.microsoft.com/office/drawing/2014/main" id="{A5E35BFC-E273-592B-F260-D3896EB0E206}"/>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4ADE4399-6093-804A-AB33-6E2D4B819B85}"/>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4B9ABC3D-7CE2-B00C-540B-1FA0F3B4C1DA}"/>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118" name="Tekstvak 117">
                <a:extLst>
                  <a:ext uri="{FF2B5EF4-FFF2-40B4-BE49-F238E27FC236}">
                    <a16:creationId xmlns:a16="http://schemas.microsoft.com/office/drawing/2014/main" id="{379AD10C-CF28-4E33-1A16-F8321B3C72B9}"/>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119" name="Vrije vorm: vorm 118">
                <a:extLst>
                  <a:ext uri="{FF2B5EF4-FFF2-40B4-BE49-F238E27FC236}">
                    <a16:creationId xmlns:a16="http://schemas.microsoft.com/office/drawing/2014/main" id="{6263437F-DF9D-176A-4EA6-791894C6E10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E066A39C-205D-A48C-5A7E-09F4543869D7}"/>
                  </a:ext>
                </a:extLst>
              </p:cNvPr>
              <p:cNvGrpSpPr/>
              <p:nvPr userDrawn="1"/>
            </p:nvGrpSpPr>
            <p:grpSpPr>
              <a:xfrm>
                <a:off x="-3254609" y="3946178"/>
                <a:ext cx="184194" cy="143334"/>
                <a:chOff x="6218544" y="2402421"/>
                <a:chExt cx="144156" cy="112178"/>
              </a:xfrm>
            </p:grpSpPr>
            <p:sp>
              <p:nvSpPr>
                <p:cNvPr id="126" name="Rechthoek 125">
                  <a:extLst>
                    <a:ext uri="{FF2B5EF4-FFF2-40B4-BE49-F238E27FC236}">
                      <a16:creationId xmlns:a16="http://schemas.microsoft.com/office/drawing/2014/main" id="{C9346853-871C-2764-C229-D0618CB27D02}"/>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7" name="Rechthoek 47">
                  <a:extLst>
                    <a:ext uri="{FF2B5EF4-FFF2-40B4-BE49-F238E27FC236}">
                      <a16:creationId xmlns:a16="http://schemas.microsoft.com/office/drawing/2014/main" id="{4D6B321D-15BC-903A-DE0D-0DFCE87A75E5}"/>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8" name="Rechthoek 47">
                  <a:extLst>
                    <a:ext uri="{FF2B5EF4-FFF2-40B4-BE49-F238E27FC236}">
                      <a16:creationId xmlns:a16="http://schemas.microsoft.com/office/drawing/2014/main" id="{1862BF0E-6102-16BE-E032-53D5236FDF37}"/>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9" name="Koorde 128">
                  <a:extLst>
                    <a:ext uri="{FF2B5EF4-FFF2-40B4-BE49-F238E27FC236}">
                      <a16:creationId xmlns:a16="http://schemas.microsoft.com/office/drawing/2014/main" id="{A440DC52-EB84-0A29-6A4C-8B51BB5D65F9}"/>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9EC32611-98F5-045E-6237-57FE4FBD0625}"/>
                  </a:ext>
                </a:extLst>
              </p:cNvPr>
              <p:cNvGrpSpPr/>
              <p:nvPr userDrawn="1"/>
            </p:nvGrpSpPr>
            <p:grpSpPr>
              <a:xfrm>
                <a:off x="-3254609" y="4199853"/>
                <a:ext cx="184194" cy="124747"/>
                <a:chOff x="6218544" y="2636044"/>
                <a:chExt cx="144156" cy="97631"/>
              </a:xfrm>
            </p:grpSpPr>
            <p:sp>
              <p:nvSpPr>
                <p:cNvPr id="122" name="Rechthoek 121">
                  <a:extLst>
                    <a:ext uri="{FF2B5EF4-FFF2-40B4-BE49-F238E27FC236}">
                      <a16:creationId xmlns:a16="http://schemas.microsoft.com/office/drawing/2014/main" id="{CEEBBE2D-3C51-1ED1-6005-1D79493CD08B}"/>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4584ECEF-8FDD-A1AF-6B3B-3DBA5820ED98}"/>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152CDF02-7556-DBBA-8343-48FF3FE20BB8}"/>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5" name="Rechthoek 47">
                  <a:extLst>
                    <a:ext uri="{FF2B5EF4-FFF2-40B4-BE49-F238E27FC236}">
                      <a16:creationId xmlns:a16="http://schemas.microsoft.com/office/drawing/2014/main" id="{76459356-44B5-A713-4DFF-A041C2F86DFB}"/>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499EB517-577D-638D-172F-029C7C34DCCE}"/>
                </a:ext>
              </a:extLst>
            </p:cNvPr>
            <p:cNvSpPr/>
            <p:nvPr userDrawn="1"/>
          </p:nvSpPr>
          <p:spPr>
            <a:xfrm>
              <a:off x="-3786164" y="576666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06" name="ICOON_info">
              <a:extLst>
                <a:ext uri="{FF2B5EF4-FFF2-40B4-BE49-F238E27FC236}">
                  <a16:creationId xmlns:a16="http://schemas.microsoft.com/office/drawing/2014/main" id="{4B23BDFF-812F-384A-C2E3-46E34398722A}"/>
                </a:ext>
              </a:extLst>
            </p:cNvPr>
            <p:cNvGrpSpPr/>
            <p:nvPr userDrawn="1"/>
          </p:nvGrpSpPr>
          <p:grpSpPr>
            <a:xfrm>
              <a:off x="-376736" y="5595616"/>
              <a:ext cx="283685" cy="283685"/>
              <a:chOff x="-510741" y="5913713"/>
              <a:chExt cx="267555" cy="267555"/>
            </a:xfrm>
          </p:grpSpPr>
          <p:sp>
            <p:nvSpPr>
              <p:cNvPr id="113" name="Ovaal 112">
                <a:extLst>
                  <a:ext uri="{FF2B5EF4-FFF2-40B4-BE49-F238E27FC236}">
                    <a16:creationId xmlns:a16="http://schemas.microsoft.com/office/drawing/2014/main" id="{E5102671-BF6F-81C8-05B2-408E222991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4" name="Graphic 163" descr="Informatie">
                <a:extLst>
                  <a:ext uri="{FF2B5EF4-FFF2-40B4-BE49-F238E27FC236}">
                    <a16:creationId xmlns:a16="http://schemas.microsoft.com/office/drawing/2014/main" id="{A810A063-9DF6-EA07-E4C7-792A9ACCD5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1E4B3947-FE49-4581-DC91-DC26B325748C}"/>
                </a:ext>
              </a:extLst>
            </p:cNvPr>
            <p:cNvGrpSpPr/>
            <p:nvPr userDrawn="1"/>
          </p:nvGrpSpPr>
          <p:grpSpPr>
            <a:xfrm>
              <a:off x="-938434" y="5904042"/>
              <a:ext cx="627798" cy="576693"/>
              <a:chOff x="-938434" y="4570310"/>
              <a:chExt cx="627798" cy="576693"/>
            </a:xfrm>
          </p:grpSpPr>
          <p:grpSp>
            <p:nvGrpSpPr>
              <p:cNvPr id="108" name="Inspireren">
                <a:extLst>
                  <a:ext uri="{FF2B5EF4-FFF2-40B4-BE49-F238E27FC236}">
                    <a16:creationId xmlns:a16="http://schemas.microsoft.com/office/drawing/2014/main" id="{68A9CC23-55CE-BD2E-45D8-448FDAF3DE8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0" name="Freeform 12">
                  <a:extLst>
                    <a:ext uri="{FF2B5EF4-FFF2-40B4-BE49-F238E27FC236}">
                      <a16:creationId xmlns:a16="http://schemas.microsoft.com/office/drawing/2014/main" id="{EFAF2B40-55EA-8F4F-3EF3-5FAE232761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1" name="Freeform 13">
                  <a:extLst>
                    <a:ext uri="{FF2B5EF4-FFF2-40B4-BE49-F238E27FC236}">
                      <a16:creationId xmlns:a16="http://schemas.microsoft.com/office/drawing/2014/main" id="{AACC584A-7FB1-EF00-2A90-50F8FFCF4E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2" name="Freeform 14">
                  <a:extLst>
                    <a:ext uri="{FF2B5EF4-FFF2-40B4-BE49-F238E27FC236}">
                      <a16:creationId xmlns:a16="http://schemas.microsoft.com/office/drawing/2014/main" id="{8BB2FE97-0B56-5B96-8164-366ECF3345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09" name="Tekstvak 108">
                <a:extLst>
                  <a:ext uri="{FF2B5EF4-FFF2-40B4-BE49-F238E27FC236}">
                    <a16:creationId xmlns:a16="http://schemas.microsoft.com/office/drawing/2014/main" id="{662F9EE2-67EE-5542-3ED0-44576F963F6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605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1" name="Tijdelijke aanduiding voor grafiek 17">
            <a:extLst>
              <a:ext uri="{FF2B5EF4-FFF2-40B4-BE49-F238E27FC236}">
                <a16:creationId xmlns:a16="http://schemas.microsoft.com/office/drawing/2014/main" id="{E2499F84-50F4-66C8-3B98-7F662F1EF77B}"/>
              </a:ext>
            </a:extLst>
          </p:cNvPr>
          <p:cNvSpPr>
            <a:spLocks noGrp="1"/>
          </p:cNvSpPr>
          <p:nvPr>
            <p:ph type="chart" sz="quarter" idx="19" hasCustomPrompt="1"/>
          </p:nvPr>
        </p:nvSpPr>
        <p:spPr>
          <a:xfrm>
            <a:off x="708207"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Tree>
    <p:extLst>
      <p:ext uri="{BB962C8B-B14F-4D97-AF65-F5344CB8AC3E}">
        <p14:creationId xmlns:p14="http://schemas.microsoft.com/office/powerpoint/2010/main" val="91002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hart (2x) + Tex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816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 (2x) + Text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grafiek 17">
            <a:extLst>
              <a:ext uri="{FF2B5EF4-FFF2-40B4-BE49-F238E27FC236}">
                <a16:creationId xmlns:a16="http://schemas.microsoft.com/office/drawing/2014/main" id="{5357136A-41AE-0CB1-D161-95DB5EAFD060}"/>
              </a:ext>
            </a:extLst>
          </p:cNvPr>
          <p:cNvSpPr>
            <a:spLocks noGrp="1"/>
          </p:cNvSpPr>
          <p:nvPr>
            <p:ph type="chart" sz="quarter" idx="13" hasCustomPrompt="1"/>
          </p:nvPr>
        </p:nvSpPr>
        <p:spPr>
          <a:xfrm>
            <a:off x="6383338" y="2789382"/>
            <a:ext cx="5088663"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3" name="Tijdelijke aanduiding voor grafiek 17">
            <a:extLst>
              <a:ext uri="{FF2B5EF4-FFF2-40B4-BE49-F238E27FC236}">
                <a16:creationId xmlns:a16="http://schemas.microsoft.com/office/drawing/2014/main" id="{5B897FE4-D259-7ACE-3ED9-DDAF67D48030}"/>
              </a:ext>
            </a:extLst>
          </p:cNvPr>
          <p:cNvSpPr>
            <a:spLocks noGrp="1"/>
          </p:cNvSpPr>
          <p:nvPr>
            <p:ph type="chart" sz="quarter" idx="19" hasCustomPrompt="1"/>
          </p:nvPr>
        </p:nvSpPr>
        <p:spPr>
          <a:xfrm>
            <a:off x="714375" y="2789382"/>
            <a:ext cx="5057775"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6" name="Tijdelijke aanduiding voor tekst 5">
            <a:extLst>
              <a:ext uri="{FF2B5EF4-FFF2-40B4-BE49-F238E27FC236}">
                <a16:creationId xmlns:a16="http://schemas.microsoft.com/office/drawing/2014/main" id="{120C864B-59DB-4869-4C46-0BDB8F49F16D}"/>
              </a:ext>
            </a:extLst>
          </p:cNvPr>
          <p:cNvSpPr>
            <a:spLocks noGrp="1"/>
          </p:cNvSpPr>
          <p:nvPr>
            <p:ph type="body" sz="quarter" idx="20" hasCustomPrompt="1"/>
          </p:nvPr>
        </p:nvSpPr>
        <p:spPr>
          <a:xfrm>
            <a:off x="719999" y="1603142"/>
            <a:ext cx="10740164" cy="1076684"/>
          </a:xfrm>
        </p:spPr>
        <p:txBody>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Tree>
    <p:extLst>
      <p:ext uri="{BB962C8B-B14F-4D97-AF65-F5344CB8AC3E}">
        <p14:creationId xmlns:p14="http://schemas.microsoft.com/office/powerpoint/2010/main" val="3042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able Background light yellow">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25373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Table Background light yellow</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abel 16">
            <a:extLst>
              <a:ext uri="{FF2B5EF4-FFF2-40B4-BE49-F238E27FC236}">
                <a16:creationId xmlns:a16="http://schemas.microsoft.com/office/drawing/2014/main" id="{17434077-7945-8C8B-A9C8-03E7FEC8ED32}"/>
              </a:ext>
            </a:extLst>
          </p:cNvPr>
          <p:cNvSpPr>
            <a:spLocks noGrp="1"/>
          </p:cNvSpPr>
          <p:nvPr>
            <p:ph type="tbl" sz="quarter" idx="13" hasCustomPrompt="1"/>
          </p:nvPr>
        </p:nvSpPr>
        <p:spPr>
          <a:xfrm>
            <a:off x="720000" y="1592263"/>
            <a:ext cx="10752000" cy="4213225"/>
          </a:xfrm>
          <a:no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Tree>
    <p:extLst>
      <p:ext uri="{BB962C8B-B14F-4D97-AF65-F5344CB8AC3E}">
        <p14:creationId xmlns:p14="http://schemas.microsoft.com/office/powerpoint/2010/main" val="13160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1" name="Tijdelijke aanduiding voor afbeelding 32">
            <a:extLst>
              <a:ext uri="{FF2B5EF4-FFF2-40B4-BE49-F238E27FC236}">
                <a16:creationId xmlns:a16="http://schemas.microsoft.com/office/drawing/2014/main" id="{021214F8-6F0D-D4C4-930F-857B8BFAD785}"/>
              </a:ext>
            </a:extLst>
          </p:cNvPr>
          <p:cNvSpPr>
            <a:spLocks noGrp="1"/>
          </p:cNvSpPr>
          <p:nvPr>
            <p:ph type="pic" sz="quarter" idx="21" hasCustomPrompt="1"/>
          </p:nvPr>
        </p:nvSpPr>
        <p:spPr>
          <a:xfrm>
            <a:off x="165604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2" name="Tijdelijke aanduiding voor afbeelding 32">
            <a:extLst>
              <a:ext uri="{FF2B5EF4-FFF2-40B4-BE49-F238E27FC236}">
                <a16:creationId xmlns:a16="http://schemas.microsoft.com/office/drawing/2014/main" id="{7CD82504-9C97-F337-C19A-B0E3C1E862A1}"/>
              </a:ext>
            </a:extLst>
          </p:cNvPr>
          <p:cNvSpPr>
            <a:spLocks noGrp="1"/>
          </p:cNvSpPr>
          <p:nvPr>
            <p:ph type="pic" sz="quarter" idx="22" hasCustomPrompt="1"/>
          </p:nvPr>
        </p:nvSpPr>
        <p:spPr>
          <a:xfrm>
            <a:off x="4926000"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3" name="Tijdelijke aanduiding voor afbeelding 32">
            <a:extLst>
              <a:ext uri="{FF2B5EF4-FFF2-40B4-BE49-F238E27FC236}">
                <a16:creationId xmlns:a16="http://schemas.microsoft.com/office/drawing/2014/main" id="{30471FF7-1250-02A0-D21D-3A9FF58FF8D6}"/>
              </a:ext>
            </a:extLst>
          </p:cNvPr>
          <p:cNvSpPr>
            <a:spLocks noGrp="1"/>
          </p:cNvSpPr>
          <p:nvPr>
            <p:ph type="pic" sz="quarter" idx="23" hasCustomPrompt="1"/>
          </p:nvPr>
        </p:nvSpPr>
        <p:spPr>
          <a:xfrm>
            <a:off x="819632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7152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Diagram</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ON">
            <a:extLst>
              <a:ext uri="{FF2B5EF4-FFF2-40B4-BE49-F238E27FC236}">
                <a16:creationId xmlns:a16="http://schemas.microsoft.com/office/drawing/2014/main" id="{72940814-3D70-FBF5-A2D9-270397FE3975}"/>
              </a:ext>
            </a:extLst>
          </p:cNvPr>
          <p:cNvGrpSpPr/>
          <p:nvPr userDrawn="1"/>
        </p:nvGrpSpPr>
        <p:grpSpPr>
          <a:xfrm>
            <a:off x="12377595" y="0"/>
            <a:ext cx="3693113" cy="5054643"/>
            <a:chOff x="-3786164" y="0"/>
            <a:chExt cx="3693113" cy="5054643"/>
          </a:xfrm>
        </p:grpSpPr>
        <p:sp>
          <p:nvSpPr>
            <p:cNvPr id="4" name="Rechthoek 3">
              <a:extLst>
                <a:ext uri="{FF2B5EF4-FFF2-40B4-BE49-F238E27FC236}">
                  <a16:creationId xmlns:a16="http://schemas.microsoft.com/office/drawing/2014/main" id="{F1EB98DB-6735-B2FE-8121-2C9FF4A01D2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72944FD3-64BE-B9C7-1526-7964E2795D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2653B07-AE6D-F4CF-E6FF-5B348982470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4" name="Rechthoek 73">
              <a:extLst>
                <a:ext uri="{FF2B5EF4-FFF2-40B4-BE49-F238E27FC236}">
                  <a16:creationId xmlns:a16="http://schemas.microsoft.com/office/drawing/2014/main" id="{E8892E53-A5B2-9219-6618-53E1A558923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7A7B7CA7-4306-997B-3F4F-1079EE4424D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EF629E23-51B2-1EF4-25BC-119207152FA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7" name="Rechthoek 76">
              <a:extLst>
                <a:ext uri="{FF2B5EF4-FFF2-40B4-BE49-F238E27FC236}">
                  <a16:creationId xmlns:a16="http://schemas.microsoft.com/office/drawing/2014/main" id="{9C292A80-A5B7-E5AF-2C61-851DFE8732E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8" name="Ovaal 77">
              <a:extLst>
                <a:ext uri="{FF2B5EF4-FFF2-40B4-BE49-F238E27FC236}">
                  <a16:creationId xmlns:a16="http://schemas.microsoft.com/office/drawing/2014/main" id="{101ABA3A-7587-9A13-AAE4-B161F6A153F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9" name="Rechthoek 78">
              <a:extLst>
                <a:ext uri="{FF2B5EF4-FFF2-40B4-BE49-F238E27FC236}">
                  <a16:creationId xmlns:a16="http://schemas.microsoft.com/office/drawing/2014/main" id="{11D5E12B-C910-02CE-0BFE-95F9A7DAF43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0" name="Groep 79">
              <a:extLst>
                <a:ext uri="{FF2B5EF4-FFF2-40B4-BE49-F238E27FC236}">
                  <a16:creationId xmlns:a16="http://schemas.microsoft.com/office/drawing/2014/main" id="{40AED630-93DE-6833-0C47-32A5566F61A8}"/>
                </a:ext>
              </a:extLst>
            </p:cNvPr>
            <p:cNvGrpSpPr/>
            <p:nvPr userDrawn="1"/>
          </p:nvGrpSpPr>
          <p:grpSpPr>
            <a:xfrm>
              <a:off x="-3414453" y="3534339"/>
              <a:ext cx="514284" cy="506545"/>
              <a:chOff x="12617641" y="3403239"/>
              <a:chExt cx="752963" cy="741634"/>
            </a:xfrm>
          </p:grpSpPr>
          <p:grpSp>
            <p:nvGrpSpPr>
              <p:cNvPr id="97" name="Groep 96">
                <a:extLst>
                  <a:ext uri="{FF2B5EF4-FFF2-40B4-BE49-F238E27FC236}">
                    <a16:creationId xmlns:a16="http://schemas.microsoft.com/office/drawing/2014/main" id="{6D578BB1-3127-B98A-3B48-4FC06A5BAB77}"/>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7671041C-1FB2-4D3D-0A8A-FD11C280672C}"/>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C4ABC13B-E21A-9B6E-9063-44C5391C384E}"/>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39B1035E-8C0E-6EF0-2B39-90268601C0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5C2D25-C005-50D3-8E5B-AD8F20541BB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E401B4A4-22A9-4C4A-6C06-42AA99F8E5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E65B87B2-F274-6AD4-C224-4476053167C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FC5A99CF-F488-BDB3-33AA-99CB9F7E30D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376C5047-B3DC-9B8E-1714-BD62E8FCEFBC}"/>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6221E737-ECEE-BA0D-D1BE-BE2F1CD6AB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9C0FD69A-0EAB-18AB-0EDB-19315F0433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BC454A1B-701D-88B0-C5B8-BDCFE393F3B5}"/>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051A272D-F5E5-E5FD-53BF-CA18E2C6DD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12CED7FF-4AA2-9B91-FF5A-C5C133138A3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0EE34930-FEC3-5C53-3658-8220089E7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9" name="Gelijkbenige driehoek 98">
                <a:extLst>
                  <a:ext uri="{FF2B5EF4-FFF2-40B4-BE49-F238E27FC236}">
                    <a16:creationId xmlns:a16="http://schemas.microsoft.com/office/drawing/2014/main" id="{947DCB66-64EB-8AC4-F9E8-FB44E8D329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1" name="ICOON_info">
              <a:extLst>
                <a:ext uri="{FF2B5EF4-FFF2-40B4-BE49-F238E27FC236}">
                  <a16:creationId xmlns:a16="http://schemas.microsoft.com/office/drawing/2014/main" id="{27A7DF91-57BF-6D8A-B404-2E0F7A2560B2}"/>
                </a:ext>
              </a:extLst>
            </p:cNvPr>
            <p:cNvGrpSpPr/>
            <p:nvPr userDrawn="1"/>
          </p:nvGrpSpPr>
          <p:grpSpPr>
            <a:xfrm>
              <a:off x="-376736" y="4055594"/>
              <a:ext cx="283685" cy="283685"/>
              <a:chOff x="-510741" y="5913713"/>
              <a:chExt cx="267555" cy="267555"/>
            </a:xfrm>
          </p:grpSpPr>
          <p:sp>
            <p:nvSpPr>
              <p:cNvPr id="95" name="Ovaal 94">
                <a:extLst>
                  <a:ext uri="{FF2B5EF4-FFF2-40B4-BE49-F238E27FC236}">
                    <a16:creationId xmlns:a16="http://schemas.microsoft.com/office/drawing/2014/main" id="{6637EC95-8243-777C-E001-BE1F458BF72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5417C2CD-32A4-EBA9-4D3F-BDE713FD900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2" name="Groep 81">
              <a:extLst>
                <a:ext uri="{FF2B5EF4-FFF2-40B4-BE49-F238E27FC236}">
                  <a16:creationId xmlns:a16="http://schemas.microsoft.com/office/drawing/2014/main" id="{78ECD8D2-433A-43B6-64C0-5E2FB02D5DDB}"/>
                </a:ext>
              </a:extLst>
            </p:cNvPr>
            <p:cNvGrpSpPr/>
            <p:nvPr userDrawn="1"/>
          </p:nvGrpSpPr>
          <p:grpSpPr>
            <a:xfrm>
              <a:off x="-938434" y="4364020"/>
              <a:ext cx="627798" cy="576693"/>
              <a:chOff x="-938434" y="4570310"/>
              <a:chExt cx="627798" cy="576693"/>
            </a:xfrm>
          </p:grpSpPr>
          <p:grpSp>
            <p:nvGrpSpPr>
              <p:cNvPr id="90" name="Inspireren">
                <a:extLst>
                  <a:ext uri="{FF2B5EF4-FFF2-40B4-BE49-F238E27FC236}">
                    <a16:creationId xmlns:a16="http://schemas.microsoft.com/office/drawing/2014/main" id="{30FF6053-C048-C416-031D-1EAAC25CED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EBE4487B-4F19-CC6A-9D25-699AC2DED8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3">
                  <a:extLst>
                    <a:ext uri="{FF2B5EF4-FFF2-40B4-BE49-F238E27FC236}">
                      <a16:creationId xmlns:a16="http://schemas.microsoft.com/office/drawing/2014/main" id="{51313655-A467-EFFE-82A6-74D296B430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4" name="Freeform 14">
                  <a:extLst>
                    <a:ext uri="{FF2B5EF4-FFF2-40B4-BE49-F238E27FC236}">
                      <a16:creationId xmlns:a16="http://schemas.microsoft.com/office/drawing/2014/main" id="{2C8642D5-BC9B-50D4-2A84-D401626D55D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1" name="Tekstvak 90">
                <a:extLst>
                  <a:ext uri="{FF2B5EF4-FFF2-40B4-BE49-F238E27FC236}">
                    <a16:creationId xmlns:a16="http://schemas.microsoft.com/office/drawing/2014/main" id="{02BDA4B4-2489-5A86-FE48-BC7391D9AAA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3" name="Groep 82">
              <a:extLst>
                <a:ext uri="{FF2B5EF4-FFF2-40B4-BE49-F238E27FC236}">
                  <a16:creationId xmlns:a16="http://schemas.microsoft.com/office/drawing/2014/main" id="{712D408B-B8B1-FC55-70C6-FCF9E92FB8EA}"/>
                </a:ext>
              </a:extLst>
            </p:cNvPr>
            <p:cNvGrpSpPr/>
            <p:nvPr userDrawn="1"/>
          </p:nvGrpSpPr>
          <p:grpSpPr>
            <a:xfrm>
              <a:off x="-3365484" y="1226982"/>
              <a:ext cx="446937" cy="406485"/>
              <a:chOff x="-3563526" y="1409294"/>
              <a:chExt cx="354190" cy="322133"/>
            </a:xfrm>
          </p:grpSpPr>
          <p:grpSp>
            <p:nvGrpSpPr>
              <p:cNvPr id="84" name="Groep 83">
                <a:extLst>
                  <a:ext uri="{FF2B5EF4-FFF2-40B4-BE49-F238E27FC236}">
                    <a16:creationId xmlns:a16="http://schemas.microsoft.com/office/drawing/2014/main" id="{C1FC1E5A-CAA5-CF08-1528-45E111A37467}"/>
                  </a:ext>
                </a:extLst>
              </p:cNvPr>
              <p:cNvGrpSpPr/>
              <p:nvPr userDrawn="1"/>
            </p:nvGrpSpPr>
            <p:grpSpPr>
              <a:xfrm>
                <a:off x="-3499992" y="1409294"/>
                <a:ext cx="225195" cy="195499"/>
                <a:chOff x="8987389" y="1361199"/>
                <a:chExt cx="2200275" cy="1914525"/>
              </a:xfrm>
            </p:grpSpPr>
            <p:sp>
              <p:nvSpPr>
                <p:cNvPr id="86" name="Vrije vorm: vorm 85">
                  <a:extLst>
                    <a:ext uri="{FF2B5EF4-FFF2-40B4-BE49-F238E27FC236}">
                      <a16:creationId xmlns:a16="http://schemas.microsoft.com/office/drawing/2014/main" id="{8F195757-4737-AF66-FE50-5CA360A549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7" name="Groep 86">
                  <a:extLst>
                    <a:ext uri="{FF2B5EF4-FFF2-40B4-BE49-F238E27FC236}">
                      <a16:creationId xmlns:a16="http://schemas.microsoft.com/office/drawing/2014/main" id="{49CA7923-6000-F62E-FD09-4EAD0ABD46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8" name="Vrije vorm: vorm 87">
                    <a:extLst>
                      <a:ext uri="{FF2B5EF4-FFF2-40B4-BE49-F238E27FC236}">
                        <a16:creationId xmlns:a16="http://schemas.microsoft.com/office/drawing/2014/main" id="{323CA4DD-5FF3-8288-8C77-FC113766A1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9" name="Vrije vorm: vorm 88">
                    <a:extLst>
                      <a:ext uri="{FF2B5EF4-FFF2-40B4-BE49-F238E27FC236}">
                        <a16:creationId xmlns:a16="http://schemas.microsoft.com/office/drawing/2014/main" id="{BB927DE6-CA26-C73B-E755-70FFD39348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5" name="Tekstvak 84">
                <a:extLst>
                  <a:ext uri="{FF2B5EF4-FFF2-40B4-BE49-F238E27FC236}">
                    <a16:creationId xmlns:a16="http://schemas.microsoft.com/office/drawing/2014/main" id="{8186BF35-E84B-7FA9-E06B-3A3B359DEEB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223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 Background light orange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166205"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Background light orange + Icon instruction</a:t>
            </a:r>
            <a:endParaRPr lang="en-GB" sz="1600" b="1" cap="none" baseline="0" noProof="0" dirty="0">
              <a:solidFill>
                <a:schemeClr val="accent1"/>
              </a:solidFill>
              <a:latin typeface="+mj-lt"/>
            </a:endParaRP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80CD635A-125C-4285-27FC-43D952FE42BB}"/>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6FF3D6C5-1582-EC2C-875B-2AEAB980976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6" name="Rechthoek 5">
              <a:extLst>
                <a:ext uri="{FF2B5EF4-FFF2-40B4-BE49-F238E27FC236}">
                  <a16:creationId xmlns:a16="http://schemas.microsoft.com/office/drawing/2014/main" id="{6D25777F-23E3-589E-A414-B813A89D7DD9}"/>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BD7BA451-3FFD-8ADF-58F3-EB136AED18B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45ABF8ED-27BA-A903-3C52-F8F751C0A96A}"/>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9B9E169-8DF2-09A2-B23A-D665ADE434D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66402A1D-962B-3985-3E79-0F556C451A6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0A1854D-94DB-19EE-B384-37D71794097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78887A09-F656-489F-3588-9162D83F1F04}"/>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3CE02DE7-8FF0-4EA9-345E-4DEA185DE07B}"/>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6C375540-B5ED-36D2-62A1-A12D6CD2EEFC}"/>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D4C5B1C2-938F-3BDE-C8CD-0D1EDB5A0A7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91A459E-6F3A-C76B-1260-EFBFB6CBF7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8E95E5FB-D889-511A-97D0-9CD03DEE7758}"/>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3A309DAE-4206-3F11-18D5-FE0A9735EBA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33E0AD9F-8655-18BD-78B5-0648785CFA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759382E1-C755-15B7-A056-56DCF9C4B7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56FB153C-95EC-E86C-9CD1-78F7DFCD4FA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238B5472-36F1-C714-2A01-4646C690DA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2DFF9A18-3EF5-084D-7D95-79ACEF964B0D}"/>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09693DB7-9396-B0E2-FC0A-5C205A1C585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3202D1AA-06EE-0F21-221B-8502D8D763D5}"/>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A3C2587A-3A75-4367-ED10-476CD0B20FD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FBB60E6F-34A1-1324-1958-D6A59E09BF81}"/>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BFC0BEA-1DFB-3385-CE0C-9FEC7BAEEE54}"/>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81AFD984-241E-8161-6D92-FC2E885E02AC}"/>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FE5BED22-D782-5F4F-AD42-6E5ECBEE7B6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3AD3A497-8966-CA3C-9BC4-A49A107CB1C4}"/>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0EE95AD4-7E6E-7D1F-2F40-985FCE0B151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3C3D21-44CB-47DA-5CED-91B4345EECC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42874F3B-2CCB-6FDD-E0AC-8F42CD9CBE6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B2D9C799-131D-D508-4565-ACE256ED022B}"/>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1EA3AD18-67C0-27F7-BDB2-97CE994D8099}"/>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9923B81-D84D-D649-2341-D3008C1EBD67}"/>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32BF7988-CE36-0F25-58BF-90D45C1F0A0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066FAC2-717E-48CA-2CC1-6D40879C693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A5E40E00-70D1-386A-B936-ACB751517341}"/>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AD23F961-C779-C95D-DEA7-9E409C210DDD}"/>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0E8C9E5D-4975-A842-1D55-175B9BC2C1C4}"/>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250DE43D-B1E6-B9D2-1B72-77F67ACF086C}"/>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B2023A8C-2A7D-34B6-2143-3DA85A64A05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EACAB253-A186-9E03-E8F0-6EC9FB65E985}"/>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A889B63E-2F36-DF1B-6583-15A324F80F9C}"/>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F6FAF4FE-1B26-76E3-C9F6-F1A19034720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1F9D9880-F75D-3699-5BC9-377429F1848A}"/>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61D728F6-378E-E680-22DD-6C14D4A1DA72}"/>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D9F7CCD7-119E-006B-07CC-5BBD4336CFF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9C62B489-FF1D-43FE-0CCC-9C2537DDA5A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0BCB16AA-6645-9F30-E510-A5FFAF3D7774}"/>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CD881E52-9768-2502-8A61-E0ECA9C2EE9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E08A4C9E-5688-7B8C-DEFC-39B9EBE4155E}"/>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85DDB66B-8432-FE82-3727-FB2ED34C0E58}"/>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57FE6BFB-36D7-FA36-403A-BCE6DD3C799C}"/>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0307FB6-C027-DC59-59F7-DF28C9D82AFB}"/>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A6706E88-AE1B-FC3E-8B96-073718E14E82}"/>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C5AC27F-C101-72A3-81FE-BB575B9B3633}"/>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D7A70B08-C6A7-C6A9-EEB1-EDDDDD15300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A51F8087-F4E6-96A4-2DFD-25E22F458E0B}"/>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747FD7BB-9F26-D202-B3D3-EFF85EBCFD71}"/>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BB9ACAFA-4A83-384F-5288-2C17CC347AF3}"/>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B3F6F0FB-40EA-9467-B5FF-D4AF2F08E6FB}"/>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AA0FEA7F-E646-478B-3FB9-9C56DC6EE5E1}"/>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8245790A-B49B-C50F-669F-5D6F1A77FD5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73360CA-5926-A2CF-A3C3-6B4351791EF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50149DBF-0AE4-3A2F-F952-91B270085E56}"/>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C3E1E613-6E5E-09C0-7E68-14540C7C01DF}"/>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66005AC5-8479-D84A-FEF4-FDFC4C2A4C57}"/>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8E7289CD-247A-4CC2-031A-12E6C7D0068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7FB1CFD9-0425-B725-E671-08C401C11D9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D0694DF1-CF00-979E-F655-142CF0C8BAA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6D49340C-61D8-65D0-1479-DBF0D04BF5FE}"/>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7810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Yellow background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3709157"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Yellow background + Icon Instruction</a:t>
            </a:r>
            <a:endParaRPr lang="en-GB" sz="1600" b="1" cap="none" baseline="0" noProof="0" dirty="0">
              <a:solidFill>
                <a:schemeClr val="accent1"/>
              </a:solidFill>
              <a:latin typeface="+mj-lt"/>
            </a:endParaRP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32D570EA-6423-3CDF-CBC7-04548005540A}"/>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DCAA4662-D612-AA46-FEA3-0C6D36772405}"/>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5" name="Rechthoek 4">
              <a:extLst>
                <a:ext uri="{FF2B5EF4-FFF2-40B4-BE49-F238E27FC236}">
                  <a16:creationId xmlns:a16="http://schemas.microsoft.com/office/drawing/2014/main" id="{AA88BBA4-DC69-B5B5-FF53-3A940DB7CC81}"/>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DF26FAC9-E47C-132E-8617-256B6C16015A}"/>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991A27E-4D31-C1FA-8F92-FC0487ACD71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038653D-E3A3-138A-4809-55DB11FBD96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FBBED15-826B-0491-97FF-C9721E88031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2F2482A-05C5-4FD4-E24A-7B9B080B50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A76CB7F4-305C-1A91-2E3E-3294AC8098ED}"/>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82A5E65-8D1A-DA5C-6755-92DFDB54FDB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BA3CF14C-B984-E3F8-CF2B-AD4104CC8D30}"/>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E1235D8E-CAD7-B8F7-88A6-EBAD95E29A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25F2AED-A12C-55CC-169D-80B8FFC3761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312BF026-1AC3-861D-A771-400D3316ACDE}"/>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7C94623E-C05E-4C96-74BC-2F567CC99C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7D7AC6BD-310F-BB0A-E82F-42630F3EE7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EC6BD738-2A0B-F8AE-FC35-C0057A6912E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4D070AAF-5025-DF89-37E5-D925E97F93A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C27E72B2-C377-8A0C-CEDA-6D13CD85923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FA1CED56-7D79-C3EE-FBB9-F39D1322CB23}"/>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A880A6FF-91F6-3AE2-91F8-CEA005E82E1B}"/>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789E9555-6449-9F15-6821-F7B929CB9374}"/>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291A503E-0F13-F710-B3F0-7F90448B3F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4A9116F6-3B3D-4C39-34E7-F781A15B2E75}"/>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FBF5A60-9C46-DCFC-1D57-BDD1DA0C87F6}"/>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6A08ABC2-9139-109A-4A58-85F1EE060100}"/>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343D8843-EA72-2762-4C3B-240F9732EE6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F83B8CEB-FA38-2C49-0F5D-0BF0CB2A93E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D7C68B56-BCDC-0C1D-1FDA-5F9E7F77866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5E39A0-7764-97F0-B733-E746C54B2806}"/>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D2D49EDA-8400-FE22-1761-FEBB37850C2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F13AE00E-4FA2-1C3B-6C83-4BBF9663F6C0}"/>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4848EB6C-9C8E-4662-5CBC-22386E007F0A}"/>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BD0FBD7-E990-1AF7-2D98-3E19F6D19FC8}"/>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500A8541-FCA7-8BCB-DDF5-B4DE62A80B5B}"/>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3BFC9D3-BEEF-8F1A-3068-E0EB58332F61}"/>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808B4BB6-2102-D0B2-2466-E5F6F6AB39F5}"/>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BB72F2E7-CE14-4B10-C6D4-292B38EEC217}"/>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EAF97F7D-1A8E-B14F-78F7-8073328B7302}"/>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EAE7E576-0DBB-2455-20AA-0B57150B6D9A}"/>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A6B09135-FA11-B33F-0141-92CCB8976982}"/>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2F00AA91-90C7-FA41-CFA7-1888747EF4C8}"/>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C9DD9F31-9B47-D7BA-8A13-DFE1390A71AF}"/>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91B021F8-C1FE-2C68-3E7C-325D9E75C64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442248B9-B642-DA81-30F1-FF4333592517}"/>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B920258F-4D1D-F14D-A746-C053BA03B550}"/>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FBC53FE8-9A39-C73E-D017-C6A193E8B002}"/>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520C1403-6F89-F92D-7D7A-673E9820A77F}"/>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21A0B645-52DA-BB18-872F-9460F905D0BF}"/>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16F23806-FDB8-F520-C1B5-C86B982E88E2}"/>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9EA6E5C0-A850-36D6-959D-98FD8FD8F3F3}"/>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31DE3F27-5881-FC2A-7070-AEC35BF7E77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2813544F-5057-862A-632C-E7C3DCA83B51}"/>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E823257A-73D1-B47C-35A2-77C9A972DBE0}"/>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D40911BC-6F6D-9767-8FF7-09256CD62A56}"/>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6E9593DC-48BD-B202-AB4C-E4D5489B813B}"/>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41F9C5CC-DDD8-4601-6B30-A1C26C40B54B}"/>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1F6FDAD6-38D5-FC3B-BBA4-88065FD2E665}"/>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31192A82-914A-EE9C-EA57-C724DE0B39D3}"/>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8697C778-A64B-22EE-464C-B7F95AA7C97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83B6167B-3A14-1535-F892-B78F4309A354}"/>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DE8B709F-78CC-51DD-F683-D52BC2912D32}"/>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B4AA48FE-775A-F8DF-E9F4-8006947A8A34}"/>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4AFCB737-629D-C783-F50C-580188E7C61C}"/>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D672534F-6AD7-903A-F73B-99AE79197072}"/>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B6D278AB-9D64-B5CA-5AFC-910ECB2D320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D61A93B2-19D3-188C-7BBB-C9ABC0F96ED8}"/>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BB9A977D-41B7-D1F4-8981-B6A777B08B8E}"/>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68ADFE27-A5EB-0430-C777-F5BA7381E7C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E58D5D3C-33FE-28A3-BC00-3B5DC64C3052}"/>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E2F4DB95-18B9-EA44-902D-42EF5BD10254}"/>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17878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14546"/>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1454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0"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51911082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539396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s 3x + Text">
    <p:spTree>
      <p:nvGrpSpPr>
        <p:cNvPr id="1" name=""/>
        <p:cNvGrpSpPr/>
        <p:nvPr/>
      </p:nvGrpSpPr>
      <p:grpSpPr>
        <a:xfrm>
          <a:off x="0" y="0"/>
          <a:ext cx="0" cy="0"/>
          <a:chOff x="0" y="0"/>
          <a:chExt cx="0" cy="0"/>
        </a:xfrm>
      </p:grpSpPr>
      <p:sp>
        <p:nvSpPr>
          <p:cNvPr id="3" name="Tijdelijke aanduiding voor afbeelding 16">
            <a:extLst>
              <a:ext uri="{FF2B5EF4-FFF2-40B4-BE49-F238E27FC236}">
                <a16:creationId xmlns:a16="http://schemas.microsoft.com/office/drawing/2014/main" id="{56338189-AC6D-5D43-6506-E8CD31AB555A}"/>
              </a:ext>
            </a:extLst>
          </p:cNvPr>
          <p:cNvSpPr>
            <a:spLocks noGrp="1"/>
          </p:cNvSpPr>
          <p:nvPr>
            <p:ph type="pic" sz="quarter" idx="32" hasCustomPrompt="1"/>
          </p:nvPr>
        </p:nvSpPr>
        <p:spPr>
          <a:xfrm>
            <a:off x="4495345"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4" name="Tijdelijke aanduiding voor afbeelding 16">
            <a:extLst>
              <a:ext uri="{FF2B5EF4-FFF2-40B4-BE49-F238E27FC236}">
                <a16:creationId xmlns:a16="http://schemas.microsoft.com/office/drawing/2014/main" id="{46CDCF6F-E3AC-F79D-BCC3-6677646703C5}"/>
              </a:ext>
            </a:extLst>
          </p:cNvPr>
          <p:cNvSpPr>
            <a:spLocks noGrp="1"/>
          </p:cNvSpPr>
          <p:nvPr>
            <p:ph type="pic" sz="quarter" idx="33" hasCustomPrompt="1"/>
          </p:nvPr>
        </p:nvSpPr>
        <p:spPr>
          <a:xfrm>
            <a:off x="8257326"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afbeelding 16">
            <a:extLst>
              <a:ext uri="{FF2B5EF4-FFF2-40B4-BE49-F238E27FC236}">
                <a16:creationId xmlns:a16="http://schemas.microsoft.com/office/drawing/2014/main" id="{7EAF3F1A-0E64-6DB5-2B7B-7D3511601BEC}"/>
              </a:ext>
            </a:extLst>
          </p:cNvPr>
          <p:cNvSpPr>
            <a:spLocks noGrp="1"/>
          </p:cNvSpPr>
          <p:nvPr>
            <p:ph type="pic" sz="quarter" idx="21" hasCustomPrompt="1"/>
          </p:nvPr>
        </p:nvSpPr>
        <p:spPr>
          <a:xfrm>
            <a:off x="720000"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Rechthoek: afgeronde hoeken 5">
            <a:extLst>
              <a:ext uri="{FF2B5EF4-FFF2-40B4-BE49-F238E27FC236}">
                <a16:creationId xmlns:a16="http://schemas.microsoft.com/office/drawing/2014/main" id="{C805AD3C-602A-724A-058F-66883855661A}"/>
              </a:ext>
            </a:extLst>
          </p:cNvPr>
          <p:cNvSpPr/>
          <p:nvPr userDrawn="1"/>
        </p:nvSpPr>
        <p:spPr>
          <a:xfrm>
            <a:off x="0" y="-367937"/>
            <a:ext cx="139070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Images 3x + Text</a:t>
            </a:r>
          </a:p>
        </p:txBody>
      </p:sp>
      <p:grpSp>
        <p:nvGrpSpPr>
          <p:cNvPr id="36" name="INSTRUCTION">
            <a:extLst>
              <a:ext uri="{FF2B5EF4-FFF2-40B4-BE49-F238E27FC236}">
                <a16:creationId xmlns:a16="http://schemas.microsoft.com/office/drawing/2014/main" id="{0DC24E0E-767A-0A86-C2DA-4A8B38ED245B}"/>
              </a:ext>
            </a:extLst>
          </p:cNvPr>
          <p:cNvGrpSpPr/>
          <p:nvPr userDrawn="1"/>
        </p:nvGrpSpPr>
        <p:grpSpPr>
          <a:xfrm>
            <a:off x="12377595" y="0"/>
            <a:ext cx="3693114" cy="6236923"/>
            <a:chOff x="-3786165" y="0"/>
            <a:chExt cx="3693114" cy="6236923"/>
          </a:xfrm>
        </p:grpSpPr>
        <p:sp>
          <p:nvSpPr>
            <p:cNvPr id="37" name="Rechthoek 36">
              <a:extLst>
                <a:ext uri="{FF2B5EF4-FFF2-40B4-BE49-F238E27FC236}">
                  <a16:creationId xmlns:a16="http://schemas.microsoft.com/office/drawing/2014/main" id="{D7D5F300-3653-E04C-E181-BD4DAE877C59}"/>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38" name="Ovaal 37">
              <a:extLst>
                <a:ext uri="{FF2B5EF4-FFF2-40B4-BE49-F238E27FC236}">
                  <a16:creationId xmlns:a16="http://schemas.microsoft.com/office/drawing/2014/main" id="{1D3E1A26-106F-EACC-F5C1-A027D803A97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4ADC461F-DD44-413B-2AE1-3A16089538C2}"/>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AA1ABFC4-5E6F-C209-788E-3B505812ED77}"/>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02CF07CC-D46B-7553-2C00-2615ADE108A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347E4C82-FC2A-126F-8781-00D8CEED719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2F3055EE-3A26-629D-414B-CB62A9EF1C6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4" name="Groep 43">
              <a:extLst>
                <a:ext uri="{FF2B5EF4-FFF2-40B4-BE49-F238E27FC236}">
                  <a16:creationId xmlns:a16="http://schemas.microsoft.com/office/drawing/2014/main" id="{910A6018-5F0B-8DD7-8FF5-8799F2CB2477}"/>
                </a:ext>
              </a:extLst>
            </p:cNvPr>
            <p:cNvGrpSpPr/>
            <p:nvPr userDrawn="1"/>
          </p:nvGrpSpPr>
          <p:grpSpPr>
            <a:xfrm>
              <a:off x="-3314821" y="3054865"/>
              <a:ext cx="1558053" cy="563933"/>
              <a:chOff x="-3314821" y="2981448"/>
              <a:chExt cx="1558053" cy="563933"/>
            </a:xfrm>
          </p:grpSpPr>
          <p:sp>
            <p:nvSpPr>
              <p:cNvPr id="82" name="Rechthoek 81">
                <a:extLst>
                  <a:ext uri="{FF2B5EF4-FFF2-40B4-BE49-F238E27FC236}">
                    <a16:creationId xmlns:a16="http://schemas.microsoft.com/office/drawing/2014/main" id="{E05CED36-6CDA-1C88-873F-4D85E1F94F39}"/>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BDE27113-7436-7D31-3342-57E9470E910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Tekstvak 83">
                <a:extLst>
                  <a:ext uri="{FF2B5EF4-FFF2-40B4-BE49-F238E27FC236}">
                    <a16:creationId xmlns:a16="http://schemas.microsoft.com/office/drawing/2014/main" id="{1CF133E7-9297-D2D9-3C69-5C47B98A959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85" name="Tekstvak 84">
                <a:extLst>
                  <a:ext uri="{FF2B5EF4-FFF2-40B4-BE49-F238E27FC236}">
                    <a16:creationId xmlns:a16="http://schemas.microsoft.com/office/drawing/2014/main" id="{A819D646-9227-BC2C-A723-6C50B8C3716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86" name="Vrije vorm: vorm 85">
                <a:extLst>
                  <a:ext uri="{FF2B5EF4-FFF2-40B4-BE49-F238E27FC236}">
                    <a16:creationId xmlns:a16="http://schemas.microsoft.com/office/drawing/2014/main" id="{7982AB35-A90D-425E-2043-9FDEA6E67A9D}"/>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elijkbenige driehoek 86">
                <a:extLst>
                  <a:ext uri="{FF2B5EF4-FFF2-40B4-BE49-F238E27FC236}">
                    <a16:creationId xmlns:a16="http://schemas.microsoft.com/office/drawing/2014/main" id="{593F87CE-81A2-129B-350E-4733510F028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88" name="Groep 87">
                <a:extLst>
                  <a:ext uri="{FF2B5EF4-FFF2-40B4-BE49-F238E27FC236}">
                    <a16:creationId xmlns:a16="http://schemas.microsoft.com/office/drawing/2014/main" id="{8378C88D-11F3-C1FB-9527-179D8297D450}"/>
                  </a:ext>
                </a:extLst>
              </p:cNvPr>
              <p:cNvGrpSpPr/>
              <p:nvPr userDrawn="1"/>
            </p:nvGrpSpPr>
            <p:grpSpPr>
              <a:xfrm>
                <a:off x="-3257052" y="3032066"/>
                <a:ext cx="182309" cy="163794"/>
                <a:chOff x="12832541" y="3162395"/>
                <a:chExt cx="219532" cy="197236"/>
              </a:xfrm>
            </p:grpSpPr>
            <p:sp>
              <p:nvSpPr>
                <p:cNvPr id="93" name="Rechthoek 92">
                  <a:extLst>
                    <a:ext uri="{FF2B5EF4-FFF2-40B4-BE49-F238E27FC236}">
                      <a16:creationId xmlns:a16="http://schemas.microsoft.com/office/drawing/2014/main" id="{43500EB8-CA01-CCE0-8EFA-95D19DD4604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C669B228-37EA-C18F-A9C0-CD75B6B9F40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6E3A024C-41B2-8447-C60E-42D8752DD59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A25D8F1F-0CE8-EB1B-6BB2-7A8585B80204}"/>
                  </a:ext>
                </a:extLst>
              </p:cNvPr>
              <p:cNvGrpSpPr/>
              <p:nvPr userDrawn="1"/>
            </p:nvGrpSpPr>
            <p:grpSpPr>
              <a:xfrm>
                <a:off x="-3257053" y="3276580"/>
                <a:ext cx="182309" cy="163794"/>
                <a:chOff x="12832541" y="3162395"/>
                <a:chExt cx="219532" cy="197236"/>
              </a:xfrm>
            </p:grpSpPr>
            <p:sp>
              <p:nvSpPr>
                <p:cNvPr id="90" name="Rechthoek 89">
                  <a:extLst>
                    <a:ext uri="{FF2B5EF4-FFF2-40B4-BE49-F238E27FC236}">
                      <a16:creationId xmlns:a16="http://schemas.microsoft.com/office/drawing/2014/main" id="{B2439A34-5AB8-962C-AAF1-BB2736E6092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F12DF9BC-4A4C-2135-39A4-794CD82EA67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89DC74F2-1DC7-5820-A8E4-C5A19F6ADE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45" name="Ovaal 44">
              <a:extLst>
                <a:ext uri="{FF2B5EF4-FFF2-40B4-BE49-F238E27FC236}">
                  <a16:creationId xmlns:a16="http://schemas.microsoft.com/office/drawing/2014/main" id="{817A04BD-59C9-7B33-5120-C9785B4613FD}"/>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6" name="Rechthoek 45">
              <a:extLst>
                <a:ext uri="{FF2B5EF4-FFF2-40B4-BE49-F238E27FC236}">
                  <a16:creationId xmlns:a16="http://schemas.microsoft.com/office/drawing/2014/main" id="{1ED2DED8-DE4B-AB8F-B622-6C1DDE3248D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7" name="Rechthoek 46">
              <a:extLst>
                <a:ext uri="{FF2B5EF4-FFF2-40B4-BE49-F238E27FC236}">
                  <a16:creationId xmlns:a16="http://schemas.microsoft.com/office/drawing/2014/main" id="{5AF30C15-7F87-C29B-C61B-1CD903139FF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48" name="Groep 47">
              <a:extLst>
                <a:ext uri="{FF2B5EF4-FFF2-40B4-BE49-F238E27FC236}">
                  <a16:creationId xmlns:a16="http://schemas.microsoft.com/office/drawing/2014/main" id="{743EAEF2-2CDA-572A-38CE-1F8003F45E67}"/>
                </a:ext>
              </a:extLst>
            </p:cNvPr>
            <p:cNvGrpSpPr/>
            <p:nvPr userDrawn="1"/>
          </p:nvGrpSpPr>
          <p:grpSpPr>
            <a:xfrm>
              <a:off x="-3426605" y="4716809"/>
              <a:ext cx="514284" cy="506545"/>
              <a:chOff x="12617641" y="3403239"/>
              <a:chExt cx="752963" cy="741634"/>
            </a:xfrm>
          </p:grpSpPr>
          <p:grpSp>
            <p:nvGrpSpPr>
              <p:cNvPr id="66" name="Groep 65">
                <a:extLst>
                  <a:ext uri="{FF2B5EF4-FFF2-40B4-BE49-F238E27FC236}">
                    <a16:creationId xmlns:a16="http://schemas.microsoft.com/office/drawing/2014/main" id="{A610B1D3-7A4B-16E5-6296-6907C6FB99B1}"/>
                  </a:ext>
                </a:extLst>
              </p:cNvPr>
              <p:cNvGrpSpPr/>
              <p:nvPr userDrawn="1"/>
            </p:nvGrpSpPr>
            <p:grpSpPr>
              <a:xfrm>
                <a:off x="12771530" y="3403239"/>
                <a:ext cx="467176" cy="448491"/>
                <a:chOff x="12782157" y="3403239"/>
                <a:chExt cx="467176" cy="448491"/>
              </a:xfrm>
            </p:grpSpPr>
            <p:grpSp>
              <p:nvGrpSpPr>
                <p:cNvPr id="69" name="Groep 68">
                  <a:extLst>
                    <a:ext uri="{FF2B5EF4-FFF2-40B4-BE49-F238E27FC236}">
                      <a16:creationId xmlns:a16="http://schemas.microsoft.com/office/drawing/2014/main" id="{748C0D72-AED7-1A9F-AE09-7A4AAAF6C7A8}"/>
                    </a:ext>
                  </a:extLst>
                </p:cNvPr>
                <p:cNvGrpSpPr/>
                <p:nvPr userDrawn="1"/>
              </p:nvGrpSpPr>
              <p:grpSpPr>
                <a:xfrm>
                  <a:off x="12782157" y="3403239"/>
                  <a:ext cx="412976" cy="396132"/>
                  <a:chOff x="13554906" y="3320109"/>
                  <a:chExt cx="443917" cy="425811"/>
                </a:xfrm>
              </p:grpSpPr>
              <p:grpSp>
                <p:nvGrpSpPr>
                  <p:cNvPr id="76" name="Groep 75">
                    <a:extLst>
                      <a:ext uri="{FF2B5EF4-FFF2-40B4-BE49-F238E27FC236}">
                        <a16:creationId xmlns:a16="http://schemas.microsoft.com/office/drawing/2014/main" id="{CEB42B49-4F36-B8C8-1301-6899986BF10C}"/>
                      </a:ext>
                    </a:extLst>
                  </p:cNvPr>
                  <p:cNvGrpSpPr/>
                  <p:nvPr userDrawn="1"/>
                </p:nvGrpSpPr>
                <p:grpSpPr>
                  <a:xfrm>
                    <a:off x="13554906" y="3320109"/>
                    <a:ext cx="443917" cy="425811"/>
                    <a:chOff x="12909684" y="1276143"/>
                    <a:chExt cx="443917" cy="425811"/>
                  </a:xfrm>
                </p:grpSpPr>
                <p:sp>
                  <p:nvSpPr>
                    <p:cNvPr id="79" name="Rechthoek 78">
                      <a:extLst>
                        <a:ext uri="{FF2B5EF4-FFF2-40B4-BE49-F238E27FC236}">
                          <a16:creationId xmlns:a16="http://schemas.microsoft.com/office/drawing/2014/main" id="{F8328DC0-9AAD-81FE-1118-7AD5B69974A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DB279FD-FBD1-2FEF-592C-3BB39DA4F87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Ovaal 80">
                      <a:extLst>
                        <a:ext uri="{FF2B5EF4-FFF2-40B4-BE49-F238E27FC236}">
                          <a16:creationId xmlns:a16="http://schemas.microsoft.com/office/drawing/2014/main" id="{88128AC6-4549-02C9-BF1C-9528DBF07A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77" name="Afbeelding 76">
                    <a:extLst>
                      <a:ext uri="{FF2B5EF4-FFF2-40B4-BE49-F238E27FC236}">
                        <a16:creationId xmlns:a16="http://schemas.microsoft.com/office/drawing/2014/main" id="{6188754E-839C-C456-6F26-3F328B0DE2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78" name="Afbeelding 77">
                    <a:extLst>
                      <a:ext uri="{FF2B5EF4-FFF2-40B4-BE49-F238E27FC236}">
                        <a16:creationId xmlns:a16="http://schemas.microsoft.com/office/drawing/2014/main" id="{7AFCADFC-A88E-8C1C-F4F2-50B72B554F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0" name="Groep 69">
                  <a:extLst>
                    <a:ext uri="{FF2B5EF4-FFF2-40B4-BE49-F238E27FC236}">
                      <a16:creationId xmlns:a16="http://schemas.microsoft.com/office/drawing/2014/main" id="{7CD4D5D1-3450-8404-24A9-CD2391CD4630}"/>
                    </a:ext>
                  </a:extLst>
                </p:cNvPr>
                <p:cNvGrpSpPr/>
                <p:nvPr userDrawn="1"/>
              </p:nvGrpSpPr>
              <p:grpSpPr>
                <a:xfrm>
                  <a:off x="13103513" y="3705268"/>
                  <a:ext cx="145820" cy="146462"/>
                  <a:chOff x="13096169" y="3602278"/>
                  <a:chExt cx="145820" cy="146462"/>
                </a:xfrm>
              </p:grpSpPr>
              <p:sp>
                <p:nvSpPr>
                  <p:cNvPr id="74" name="Rechthoek 73">
                    <a:extLst>
                      <a:ext uri="{FF2B5EF4-FFF2-40B4-BE49-F238E27FC236}">
                        <a16:creationId xmlns:a16="http://schemas.microsoft.com/office/drawing/2014/main" id="{A4E899DF-642F-C461-6E5E-240AD092B8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A7059390-E417-146D-1251-044EB687E0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1" name="Groep 70">
                  <a:extLst>
                    <a:ext uri="{FF2B5EF4-FFF2-40B4-BE49-F238E27FC236}">
                      <a16:creationId xmlns:a16="http://schemas.microsoft.com/office/drawing/2014/main" id="{2EC79E5D-B51D-5D14-9B67-E9080F3B1449}"/>
                    </a:ext>
                  </a:extLst>
                </p:cNvPr>
                <p:cNvGrpSpPr/>
                <p:nvPr userDrawn="1"/>
              </p:nvGrpSpPr>
              <p:grpSpPr>
                <a:xfrm rot="10800000">
                  <a:off x="13061402" y="3665637"/>
                  <a:ext cx="145820" cy="146462"/>
                  <a:chOff x="13096169" y="3602278"/>
                  <a:chExt cx="145820" cy="146462"/>
                </a:xfrm>
              </p:grpSpPr>
              <p:sp>
                <p:nvSpPr>
                  <p:cNvPr id="72" name="Rechthoek 71">
                    <a:extLst>
                      <a:ext uri="{FF2B5EF4-FFF2-40B4-BE49-F238E27FC236}">
                        <a16:creationId xmlns:a16="http://schemas.microsoft.com/office/drawing/2014/main" id="{E10AD083-35FF-7EE1-D544-BF30A7116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7086F735-1880-80BF-83DA-A19F59F87F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67" name="Rechthoek 66">
                <a:extLst>
                  <a:ext uri="{FF2B5EF4-FFF2-40B4-BE49-F238E27FC236}">
                    <a16:creationId xmlns:a16="http://schemas.microsoft.com/office/drawing/2014/main" id="{D16D8625-FECB-C362-9764-7211DD3D12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68" name="Gelijkbenige driehoek 67">
                <a:extLst>
                  <a:ext uri="{FF2B5EF4-FFF2-40B4-BE49-F238E27FC236}">
                    <a16:creationId xmlns:a16="http://schemas.microsoft.com/office/drawing/2014/main" id="{715B0BF1-079E-3C5E-2065-7CBAB5EE6F6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9" name="Rechthoek 48">
              <a:extLst>
                <a:ext uri="{FF2B5EF4-FFF2-40B4-BE49-F238E27FC236}">
                  <a16:creationId xmlns:a16="http://schemas.microsoft.com/office/drawing/2014/main" id="{19CA81A3-01D7-FDDC-C093-A32912F717C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C3C08512-CAF8-E855-056B-495F60B1FFE9}"/>
                </a:ext>
              </a:extLst>
            </p:cNvPr>
            <p:cNvGrpSpPr/>
            <p:nvPr userDrawn="1"/>
          </p:nvGrpSpPr>
          <p:grpSpPr>
            <a:xfrm>
              <a:off x="-376736" y="5282697"/>
              <a:ext cx="283685" cy="283685"/>
              <a:chOff x="-510741" y="5913713"/>
              <a:chExt cx="267555" cy="267555"/>
            </a:xfrm>
          </p:grpSpPr>
          <p:sp>
            <p:nvSpPr>
              <p:cNvPr id="64" name="Ovaal 63">
                <a:extLst>
                  <a:ext uri="{FF2B5EF4-FFF2-40B4-BE49-F238E27FC236}">
                    <a16:creationId xmlns:a16="http://schemas.microsoft.com/office/drawing/2014/main" id="{3B9433DB-7F76-9FE4-86A4-D738F63B27F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E2B460AA-6BE9-D581-63F5-20DF55A401C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CE383DB3-1323-2056-FB2E-E8907F73519B}"/>
                </a:ext>
              </a:extLst>
            </p:cNvPr>
            <p:cNvGrpSpPr/>
            <p:nvPr userDrawn="1"/>
          </p:nvGrpSpPr>
          <p:grpSpPr>
            <a:xfrm>
              <a:off x="-938434" y="5546300"/>
              <a:ext cx="627798" cy="576693"/>
              <a:chOff x="-938434" y="4570310"/>
              <a:chExt cx="627798" cy="576693"/>
            </a:xfrm>
          </p:grpSpPr>
          <p:grpSp>
            <p:nvGrpSpPr>
              <p:cNvPr id="59" name="Inspireren">
                <a:extLst>
                  <a:ext uri="{FF2B5EF4-FFF2-40B4-BE49-F238E27FC236}">
                    <a16:creationId xmlns:a16="http://schemas.microsoft.com/office/drawing/2014/main" id="{74C4B114-5899-1660-000F-ADA78BE8A0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F999E6D5-3416-1CE6-4B26-67C486AF83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098004E9-8D16-6DCA-8041-76DA6AEBCBB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2E10B71C-B508-EBAD-4716-3789E93920D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5E1673E6-C0CE-0510-9C1F-B5B164043B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2" name="Groep 51">
              <a:extLst>
                <a:ext uri="{FF2B5EF4-FFF2-40B4-BE49-F238E27FC236}">
                  <a16:creationId xmlns:a16="http://schemas.microsoft.com/office/drawing/2014/main" id="{A948E926-CC14-7FF9-395E-121D9A706604}"/>
                </a:ext>
              </a:extLst>
            </p:cNvPr>
            <p:cNvGrpSpPr/>
            <p:nvPr userDrawn="1"/>
          </p:nvGrpSpPr>
          <p:grpSpPr>
            <a:xfrm>
              <a:off x="-3365484" y="1226982"/>
              <a:ext cx="446937" cy="406485"/>
              <a:chOff x="-3563526" y="1409294"/>
              <a:chExt cx="354190" cy="322133"/>
            </a:xfrm>
          </p:grpSpPr>
          <p:grpSp>
            <p:nvGrpSpPr>
              <p:cNvPr id="53" name="Groep 52">
                <a:extLst>
                  <a:ext uri="{FF2B5EF4-FFF2-40B4-BE49-F238E27FC236}">
                    <a16:creationId xmlns:a16="http://schemas.microsoft.com/office/drawing/2014/main" id="{70B583CB-178D-17CD-789A-F59246700C1E}"/>
                  </a:ext>
                </a:extLst>
              </p:cNvPr>
              <p:cNvGrpSpPr/>
              <p:nvPr userDrawn="1"/>
            </p:nvGrpSpPr>
            <p:grpSpPr>
              <a:xfrm>
                <a:off x="-3499992" y="1409294"/>
                <a:ext cx="225195" cy="195499"/>
                <a:chOff x="8987389" y="1361199"/>
                <a:chExt cx="2200275" cy="1914525"/>
              </a:xfrm>
            </p:grpSpPr>
            <p:sp>
              <p:nvSpPr>
                <p:cNvPr id="55" name="Vrije vorm: vorm 54">
                  <a:extLst>
                    <a:ext uri="{FF2B5EF4-FFF2-40B4-BE49-F238E27FC236}">
                      <a16:creationId xmlns:a16="http://schemas.microsoft.com/office/drawing/2014/main" id="{EB927ECB-14F2-CEB1-CC76-C16998188EB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56" name="Groep 55">
                  <a:extLst>
                    <a:ext uri="{FF2B5EF4-FFF2-40B4-BE49-F238E27FC236}">
                      <a16:creationId xmlns:a16="http://schemas.microsoft.com/office/drawing/2014/main" id="{7E886692-EAD7-84B5-CF6A-7E5F620FE81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57" name="Vrije vorm: vorm 56">
                    <a:extLst>
                      <a:ext uri="{FF2B5EF4-FFF2-40B4-BE49-F238E27FC236}">
                        <a16:creationId xmlns:a16="http://schemas.microsoft.com/office/drawing/2014/main" id="{020E13C5-96AA-987B-D0F4-976FE5D96D6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58" name="Vrije vorm: vorm 57">
                    <a:extLst>
                      <a:ext uri="{FF2B5EF4-FFF2-40B4-BE49-F238E27FC236}">
                        <a16:creationId xmlns:a16="http://schemas.microsoft.com/office/drawing/2014/main" id="{82A85459-F30F-C350-CE3F-B09D16771600}"/>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54" name="Tekstvak 53">
                <a:extLst>
                  <a:ext uri="{FF2B5EF4-FFF2-40B4-BE49-F238E27FC236}">
                    <a16:creationId xmlns:a16="http://schemas.microsoft.com/office/drawing/2014/main" id="{ABD174BC-A55F-1F72-3A9F-83BFCFF2CF6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99" name="Tijdelijke aanduiding voor tekst 15">
            <a:extLst>
              <a:ext uri="{FF2B5EF4-FFF2-40B4-BE49-F238E27FC236}">
                <a16:creationId xmlns:a16="http://schemas.microsoft.com/office/drawing/2014/main" id="{4C107325-43B1-A69B-02E6-236E61801FB6}"/>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102" name="Tijdelijke aanduiding voor tekst 101">
            <a:extLst>
              <a:ext uri="{FF2B5EF4-FFF2-40B4-BE49-F238E27FC236}">
                <a16:creationId xmlns:a16="http://schemas.microsoft.com/office/drawing/2014/main" id="{F2FDAC89-9F39-FEF6-F3E2-9AF93010DADD}"/>
              </a:ext>
            </a:extLst>
          </p:cNvPr>
          <p:cNvSpPr>
            <a:spLocks noGrp="1"/>
          </p:cNvSpPr>
          <p:nvPr>
            <p:ph type="body" sz="quarter" idx="29" hasCustomPrompt="1"/>
          </p:nvPr>
        </p:nvSpPr>
        <p:spPr>
          <a:xfrm>
            <a:off x="1005757"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1"/>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3" name="Tijdelijke aanduiding voor tekst 102">
            <a:extLst>
              <a:ext uri="{FF2B5EF4-FFF2-40B4-BE49-F238E27FC236}">
                <a16:creationId xmlns:a16="http://schemas.microsoft.com/office/drawing/2014/main" id="{F0D6C37D-27F1-27C3-172B-CF65039418AD}"/>
              </a:ext>
            </a:extLst>
          </p:cNvPr>
          <p:cNvSpPr>
            <a:spLocks noGrp="1"/>
          </p:cNvSpPr>
          <p:nvPr>
            <p:ph type="body" sz="quarter" idx="30" hasCustomPrompt="1"/>
          </p:nvPr>
        </p:nvSpPr>
        <p:spPr>
          <a:xfrm>
            <a:off x="4768998"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3"/>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4" name="Tijdelijke aanduiding voor tekst 103">
            <a:extLst>
              <a:ext uri="{FF2B5EF4-FFF2-40B4-BE49-F238E27FC236}">
                <a16:creationId xmlns:a16="http://schemas.microsoft.com/office/drawing/2014/main" id="{FE188596-A809-2C98-D898-316938BE89FC}"/>
              </a:ext>
            </a:extLst>
          </p:cNvPr>
          <p:cNvSpPr>
            <a:spLocks noGrp="1"/>
          </p:cNvSpPr>
          <p:nvPr>
            <p:ph type="body" sz="quarter" idx="31" hasCustomPrompt="1"/>
          </p:nvPr>
        </p:nvSpPr>
        <p:spPr>
          <a:xfrm>
            <a:off x="8532239"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2"/>
          </a:solidFill>
        </p:spPr>
        <p:txBody>
          <a:bodyPr wrap="square" lIns="144000" anchor="ctr">
            <a:noAutofit/>
          </a:bodyPr>
          <a:lstStyle>
            <a:lvl1pPr>
              <a:defRPr sz="1800" b="1">
                <a:solidFill>
                  <a:schemeClr val="tx2"/>
                </a:solidFill>
              </a:defRPr>
            </a:lvl1pPr>
          </a:lstStyle>
          <a:p>
            <a:pPr lvl="0"/>
            <a:r>
              <a:rPr lang="en-GB" dirty="0"/>
              <a:t>Place your </a:t>
            </a:r>
            <a:br>
              <a:rPr lang="en-GB" dirty="0"/>
            </a:br>
            <a:r>
              <a:rPr lang="en-GB" dirty="0"/>
              <a:t>text here.</a:t>
            </a:r>
          </a:p>
        </p:txBody>
      </p:sp>
      <p:sp>
        <p:nvSpPr>
          <p:cNvPr id="106" name="Tijdelijke aanduiding voor tekst 12">
            <a:extLst>
              <a:ext uri="{FF2B5EF4-FFF2-40B4-BE49-F238E27FC236}">
                <a16:creationId xmlns:a16="http://schemas.microsoft.com/office/drawing/2014/main" id="{71BE4826-AA3B-2174-E531-08C66DD8C5C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083365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2 April, 2026</a:t>
            </a:fld>
            <a:endParaRPr lang="en-GB" dirty="0"/>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dirty="0"/>
              <a:t>The title of the presentation can be placed here</a:t>
            </a:r>
          </a:p>
        </p:txBody>
      </p:sp>
    </p:spTree>
    <p:extLst>
      <p:ext uri="{BB962C8B-B14F-4D97-AF65-F5344CB8AC3E}">
        <p14:creationId xmlns:p14="http://schemas.microsoft.com/office/powerpoint/2010/main" val="29771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88" name="Tijdelijke aanduiding voor tekst 10">
            <a:extLst>
              <a:ext uri="{FF2B5EF4-FFF2-40B4-BE49-F238E27FC236}">
                <a16:creationId xmlns:a16="http://schemas.microsoft.com/office/drawing/2014/main" id="{4F355F90-7B3D-D76D-A38B-5F63BAFE37E3}"/>
              </a:ext>
            </a:extLst>
          </p:cNvPr>
          <p:cNvSpPr txBox="1">
            <a:spLocks/>
          </p:cNvSpPr>
          <p:nvPr userDrawn="1"/>
        </p:nvSpPr>
        <p:spPr>
          <a:xfrm>
            <a:off x="714375" y="1385455"/>
            <a:ext cx="7810987" cy="4420752"/>
          </a:xfrm>
          <a:prstGeom prst="roundRect">
            <a:avLst>
              <a:gd name="adj" fmla="val 3563"/>
            </a:avLst>
          </a:prstGeom>
          <a:solidFill>
            <a:schemeClr val="accent1">
              <a:alpha val="20000"/>
            </a:schemeClr>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865162" y="1592263"/>
            <a:ext cx="7488000" cy="40603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Groep 1">
            <a:extLst>
              <a:ext uri="{FF2B5EF4-FFF2-40B4-BE49-F238E27FC236}">
                <a16:creationId xmlns:a16="http://schemas.microsoft.com/office/drawing/2014/main" id="{8C2A2AEE-5359-9D37-F574-D8BA9EB8ABAF}"/>
              </a:ext>
            </a:extLst>
          </p:cNvPr>
          <p:cNvGrpSpPr/>
          <p:nvPr userDrawn="1"/>
        </p:nvGrpSpPr>
        <p:grpSpPr>
          <a:xfrm>
            <a:off x="-3786437" y="0"/>
            <a:ext cx="3693386" cy="5359349"/>
            <a:chOff x="-3786437" y="0"/>
            <a:chExt cx="3693386" cy="5359349"/>
          </a:xfrm>
        </p:grpSpPr>
        <p:sp>
          <p:nvSpPr>
            <p:cNvPr id="17" name="Rechthoek 16">
              <a:extLst>
                <a:ext uri="{FF2B5EF4-FFF2-40B4-BE49-F238E27FC236}">
                  <a16:creationId xmlns:a16="http://schemas.microsoft.com/office/drawing/2014/main" id="{AEC801A7-CD77-DC9C-35E8-F0D82BBF21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8" name="Ovaal 17">
              <a:extLst>
                <a:ext uri="{FF2B5EF4-FFF2-40B4-BE49-F238E27FC236}">
                  <a16:creationId xmlns:a16="http://schemas.microsoft.com/office/drawing/2014/main" id="{EC32DEA1-37C0-153F-ECEC-8E2561DD5BB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2470D4D-5D69-C310-EE72-C7284A7DAE4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20" name="Ovaal 19">
              <a:extLst>
                <a:ext uri="{FF2B5EF4-FFF2-40B4-BE49-F238E27FC236}">
                  <a16:creationId xmlns:a16="http://schemas.microsoft.com/office/drawing/2014/main" id="{EA75816C-B6E9-535F-6F82-BD816F742CB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3C0BD5A8-AD75-645D-36DF-980A2EBE59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2" name="Rechthoek 21">
              <a:extLst>
                <a:ext uri="{FF2B5EF4-FFF2-40B4-BE49-F238E27FC236}">
                  <a16:creationId xmlns:a16="http://schemas.microsoft.com/office/drawing/2014/main" id="{36E69F2A-4458-6480-DF51-3AA49596961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B172FCF-D3CF-5A3C-F2D3-C260D82C51E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B39C16B7-5F01-5049-5CA6-DBDCA946C3E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5" name="Ovaal 24">
              <a:extLst>
                <a:ext uri="{FF2B5EF4-FFF2-40B4-BE49-F238E27FC236}">
                  <a16:creationId xmlns:a16="http://schemas.microsoft.com/office/drawing/2014/main" id="{C9ADB1DD-147A-8765-3292-01114FF0E53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6E06AFC8-2840-7638-2886-69EA29D6F5B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7" name="Ovaal 26">
              <a:extLst>
                <a:ext uri="{FF2B5EF4-FFF2-40B4-BE49-F238E27FC236}">
                  <a16:creationId xmlns:a16="http://schemas.microsoft.com/office/drawing/2014/main" id="{FDA3FF58-C8F2-4375-26D3-0BD4419D83B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 name="Rechthoek 27">
              <a:extLst>
                <a:ext uri="{FF2B5EF4-FFF2-40B4-BE49-F238E27FC236}">
                  <a16:creationId xmlns:a16="http://schemas.microsoft.com/office/drawing/2014/main" id="{5440E46E-C76B-D0D5-6014-A7AE738A70C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9" name="Ovaal 28">
              <a:extLst>
                <a:ext uri="{FF2B5EF4-FFF2-40B4-BE49-F238E27FC236}">
                  <a16:creationId xmlns:a16="http://schemas.microsoft.com/office/drawing/2014/main" id="{32429077-61EB-161E-BA64-A4AB8B7E515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 name="Rechthoek 29">
              <a:extLst>
                <a:ext uri="{FF2B5EF4-FFF2-40B4-BE49-F238E27FC236}">
                  <a16:creationId xmlns:a16="http://schemas.microsoft.com/office/drawing/2014/main" id="{9CA277CC-0E95-A1FB-68A9-5A6DE544654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31" name="Ovaal 30">
              <a:extLst>
                <a:ext uri="{FF2B5EF4-FFF2-40B4-BE49-F238E27FC236}">
                  <a16:creationId xmlns:a16="http://schemas.microsoft.com/office/drawing/2014/main" id="{B66AE4C4-EA4A-6A49-B919-7EB4AE8D708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 name="Rechthoek 31">
              <a:extLst>
                <a:ext uri="{FF2B5EF4-FFF2-40B4-BE49-F238E27FC236}">
                  <a16:creationId xmlns:a16="http://schemas.microsoft.com/office/drawing/2014/main" id="{EBF6671C-7E0D-39E4-65F0-169C8F354B4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3" name="Ovaal 32">
              <a:extLst>
                <a:ext uri="{FF2B5EF4-FFF2-40B4-BE49-F238E27FC236}">
                  <a16:creationId xmlns:a16="http://schemas.microsoft.com/office/drawing/2014/main" id="{85148620-D719-9692-0B38-28671413E411}"/>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4" name="Rechthoek 33">
              <a:extLst>
                <a:ext uri="{FF2B5EF4-FFF2-40B4-BE49-F238E27FC236}">
                  <a16:creationId xmlns:a16="http://schemas.microsoft.com/office/drawing/2014/main" id="{66157BFF-78C4-C062-B5BF-B5200B57D82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A1E16169-2E11-C4CB-7CBE-66EEB5CB139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 name="Rechthoek 35">
              <a:extLst>
                <a:ext uri="{FF2B5EF4-FFF2-40B4-BE49-F238E27FC236}">
                  <a16:creationId xmlns:a16="http://schemas.microsoft.com/office/drawing/2014/main" id="{A7210AFC-6C88-D1B8-785D-A5BB55253C4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7" name="Rechthoek 36">
              <a:extLst>
                <a:ext uri="{FF2B5EF4-FFF2-40B4-BE49-F238E27FC236}">
                  <a16:creationId xmlns:a16="http://schemas.microsoft.com/office/drawing/2014/main" id="{9D622EA7-57FE-6516-B6F4-784DFB690A0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8" name="ICOON_info">
              <a:extLst>
                <a:ext uri="{FF2B5EF4-FFF2-40B4-BE49-F238E27FC236}">
                  <a16:creationId xmlns:a16="http://schemas.microsoft.com/office/drawing/2014/main" id="{0E644F45-B1A6-D228-9390-D85236334186}"/>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D47C9EC2-2874-9AF9-C26D-E30C34ED17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87C42117-8745-906A-5784-DF04B902DB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9" name="VOORBEELD">
              <a:extLst>
                <a:ext uri="{FF2B5EF4-FFF2-40B4-BE49-F238E27FC236}">
                  <a16:creationId xmlns:a16="http://schemas.microsoft.com/office/drawing/2014/main" id="{9A915EF8-6172-0D2A-E50C-D1D45EA3D689}"/>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40B470D1-81BB-3C3D-63AE-F6D23B7CB0B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7" name="Rechthoek 46">
                <a:extLst>
                  <a:ext uri="{FF2B5EF4-FFF2-40B4-BE49-F238E27FC236}">
                    <a16:creationId xmlns:a16="http://schemas.microsoft.com/office/drawing/2014/main" id="{1004428F-807D-F849-0B22-055A45436B0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0A2D791E-D8FF-B415-EB90-CA031EAB126E}"/>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D8BDF583-0A7B-9C7C-7C65-3603123DB414}"/>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9F718984-9393-C90D-4446-DD4C3195D9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9847AC27-DB6C-1645-D5F7-A42023BADD6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D1A8727-99EE-2916-5557-DB36CC4F58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1B5FAE2-3092-2EF4-DADF-252F9E75529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53662561-1BB6-E9B9-16AC-04EFAF5EA1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AE526582-5B2E-9500-B7C2-33EB654BFF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6A7FF15-AEF8-3C01-56FD-AB7133C8F12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730C37D-B90C-EA96-7C77-59493DA42ABF}"/>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D484AF70-37FA-7C82-2790-C29A23CDF6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04E2BCF-461F-5527-CEB5-B7C3F91481D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D9DB705-4BFA-B91D-16DA-6B0EB44341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FEF9B804-B6AF-26A7-5A37-D271D97633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26E375ED-FCD4-7D91-628B-0F0CC1F398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7380B539-DF03-CAE6-1BC7-CB1FD3E1ED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9D1264A5-5647-3BF0-E4B7-ED308BFF10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AB86C987-BC73-5CE4-749C-3B1B525382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1233FC3C-C0DB-7F74-80CA-68123B9FE5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3" name="Rechthoek 52">
                <a:extLst>
                  <a:ext uri="{FF2B5EF4-FFF2-40B4-BE49-F238E27FC236}">
                    <a16:creationId xmlns:a16="http://schemas.microsoft.com/office/drawing/2014/main" id="{DDA1B70B-8DE4-1504-E3D2-66845D5D121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4" name="Groep 53">
                <a:extLst>
                  <a:ext uri="{FF2B5EF4-FFF2-40B4-BE49-F238E27FC236}">
                    <a16:creationId xmlns:a16="http://schemas.microsoft.com/office/drawing/2014/main" id="{2DD309D2-BF90-AA37-61CA-2C08F17F3F9E}"/>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F9BC9E34-9F4E-78A6-6665-B70CA2D900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5" name="Groep 64">
                  <a:extLst>
                    <a:ext uri="{FF2B5EF4-FFF2-40B4-BE49-F238E27FC236}">
                      <a16:creationId xmlns:a16="http://schemas.microsoft.com/office/drawing/2014/main" id="{FFBEF630-4054-6035-3233-46EF9A3FE290}"/>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DBE8B864-6BF8-2525-83DB-1A40F99BF8E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81696C0-8780-71BD-1453-147023942B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14A217C-92F7-2873-1CAF-13270EE432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738C0E6-9BF5-014C-F3DF-F39E68A52B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8AD6033-DF67-391F-B367-E6DCC34721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9E595832-750B-242B-63D3-CE7BCFB1BA7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F1689BE8-EC10-802F-2FC9-E1A9DE178486}"/>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642062D8-52C4-EC4C-B1C0-D245B5244E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46638D3-9D51-6B9F-BBBA-0D3371E66BE4}"/>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B5D0366A-0213-D4A1-2122-6B7690DD35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43267DF-B8D0-4F6D-8995-67EF6172BB8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E57CFE2-7BD1-D155-7E67-41BEAC21D82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5472615-955F-F3B8-4C8F-8D7B533996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DA24AF-9361-A0FC-B8FE-9B12C5268C9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B15F13EB-DA34-2AC8-0BE4-4F527CC1D9B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0" name="Groep 39">
              <a:extLst>
                <a:ext uri="{FF2B5EF4-FFF2-40B4-BE49-F238E27FC236}">
                  <a16:creationId xmlns:a16="http://schemas.microsoft.com/office/drawing/2014/main" id="{B6433337-FE4E-8E82-E155-F01EDC77C9D4}"/>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1D1A26CE-CE12-EEC7-B5C7-A86401E5F67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2D52FF11-A8AB-6EAA-CF9D-A3DAD0C019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4" name="Freeform 13">
                  <a:extLst>
                    <a:ext uri="{FF2B5EF4-FFF2-40B4-BE49-F238E27FC236}">
                      <a16:creationId xmlns:a16="http://schemas.microsoft.com/office/drawing/2014/main" id="{AF116837-2550-849B-784E-877A81DE830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4">
                  <a:extLst>
                    <a:ext uri="{FF2B5EF4-FFF2-40B4-BE49-F238E27FC236}">
                      <a16:creationId xmlns:a16="http://schemas.microsoft.com/office/drawing/2014/main" id="{2B6D05E7-3CC3-124B-0696-D519955F723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2" name="Tekstvak 41">
                <a:extLst>
                  <a:ext uri="{FF2B5EF4-FFF2-40B4-BE49-F238E27FC236}">
                    <a16:creationId xmlns:a16="http://schemas.microsoft.com/office/drawing/2014/main" id="{5D166EC5-4D7C-16CC-68ED-AF011A1D64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8748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#2</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D46AF8F-4B21-5804-31BF-1C1BB876307C}"/>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E5A3C05-D400-7344-4E32-B787F56F3C3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D02C9D50-E5DF-00DF-CD27-846F8804EFCD}"/>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3B0092E0-74FD-6478-2504-2D0EB0103BF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33A32ADC-A58D-CC6E-AFB6-2B9579E69584}"/>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D1F2342-766E-48FD-3F5B-33C7F5F69B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343837BD-274C-40AF-269B-25BB4AA92B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B7D9BF3B-81F0-64B9-B793-54EA3125504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1B614813-6178-04DD-3F92-23E6A37BBED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0653D296-150A-C25C-A00E-3B03962994BE}"/>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D804369E-B93E-581B-2DCB-A0C026FFDC9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3F62BDFB-25FA-D830-ED25-50A5C2A60613}"/>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FF20BF12-4BCD-BB6F-FC71-DA044666952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85133663-6DB4-F648-C3FD-B133C28DB4C0}"/>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0365C24F-3997-6E09-3B3D-114CEF55A4F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F99DACC5-1913-6266-B862-31F632E7717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4165BB2C-1DCD-DF01-185B-58779FC4BB0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0BFD64B8-7A40-F690-75D2-9D9EE530AB7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6003C14C-B4AE-DC1B-2246-AE30522B44B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867FF16-6200-D8B8-8EC6-C9D1F8B3BFB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38ABD4DD-7348-C1CB-E110-E8FCD37C582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8318073-B332-5B2B-82EB-7B9F866FAAF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D3C5ED46-97F2-CF89-0BFC-D0843C83CA23}"/>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A1357442-7389-AD83-37C3-6DB9E2CD4B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8ED8111-7970-B2B8-3390-950A15D34C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E5DD2C93-8588-968E-0B42-EFEA7BA72329}"/>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A9C55D16-3369-B518-1CE6-2D05AFB0A0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BD53C66-D65E-C694-1D67-22AE7CE1A81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5537666-F1BB-D705-9A27-A4CFED2BE72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2BF0440F-AC85-88EE-8590-A2856340CA52}"/>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133575CA-B7E0-9802-628A-81303D12B0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C50D56C-1616-CB8E-EA6B-AAFCF4773BE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E89BA4E-D16A-EEC4-8EB5-F8447C56CD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CCD125B-59FF-103C-89EE-B89AB409516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BA0180F-3C31-1185-19F1-133A04FA2AE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724E4EB-35DF-B0CC-1B19-D61364F079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F303DA3-D2F3-13A3-5E9B-5888AEC4250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D206100D-CFAC-19B1-8362-4B11A833D0D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CF169DF4-2C26-1DE0-CA71-C606A0CE33D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2B56FF0-6F95-138D-78BC-E087D6DEBB0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C830425E-91AE-BF95-D9AD-5865257BBF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34165B5-4A7E-E395-BA60-95C97BD2D1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F82EACD5-D75F-6F93-A799-A618F0AF02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D1893E7-4698-6AF4-8896-CEC42F3DEC7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3BAD0CB1-9681-FA75-6875-AD8E9D42588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9799A2D0-2B63-ADA1-2555-9CFBF1C43E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880D59E8-B69E-7744-7665-16E25737B26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95003617-F5D9-A6E3-E34B-66F9BC660CF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A945F1AB-9F7D-AF1A-74D6-2520AF9906DA}"/>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AA495396-4036-DB52-5D0D-508582580D3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A958DB0-06BB-782E-FEC5-3469FA8AB498}"/>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454B649C-ED6B-F109-EF67-F2CA4C12B3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7FE900F9-1A70-42DE-DEFA-42B5713988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EEE7199-E352-E0F2-A3B3-4192B75CA1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9243A4-3542-23B8-CCA5-5E572E51E7D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44905C71-94E8-29C0-640D-AD086ABC42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5932AB18-030F-39E1-63DE-39FCFEA23A4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994A5E8-A161-BBA4-22F9-91B1A2337DA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777D173-910C-30E8-D14B-AFD79083415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992DCFF3-2F36-E2B5-3576-8BA87DB47A24}"/>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402BC72-6E69-D152-54ED-88F8477D465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8F163697-46B1-600E-3E5C-93E5BA2164B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271A501D-274F-989C-F88A-6821576E4D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3BA53E1-0C90-0FBA-6ACB-6A59BBF0EF9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23CCCEC-7ECC-C3AD-88E9-01BB7468D1C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E3F8E202-71F7-CBFA-655D-247978E27B3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396D06A-86EA-E6E5-645B-3366EECFD4C3}"/>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C315B8AE-1555-67DB-7FB3-76730A42EAE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2F8799A-C434-EA6B-8EDB-5A2671A2BA5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50F83CCC-62FA-B811-9AFC-4FF2929379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E69F4435-9D53-19E9-5E8C-5028A71C696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1F8B95E8-334A-F838-ED69-9E4E33978F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970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CF483841-348D-A675-BA00-AE90EA95E1B7}"/>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20363C54-316F-2482-317E-B0260CEB6C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BBC38D66-B0FF-FE97-1CD2-BDF66B7557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999A32FE-D346-53C3-B88C-0B91055D20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6A184EE0-C259-F633-4B54-6F93640FC21E}"/>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17244968-0CD8-CBFE-9A7C-54C6D9E785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805EF584-1827-51E4-ACE3-6B49543F729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CD4AE46B-650B-91A6-7BFF-B127B2665EB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C3A98153-5E34-FBC3-9EF8-284DF46F1B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673CFB8F-6BFA-E557-7927-9954D9423F6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652B1C11-6789-CC54-187B-E58DDE68A3A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65D18B50-5CDF-DB1E-7C0C-67BE8B8CC466}"/>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7A25BAA9-5D94-EF51-7282-9B3FF6D2C2C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BE83ABA-7EBD-D6B1-A896-5692DD1940D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5ED570F2-BCE3-5BB0-4968-3ECB8CE833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859DC937-6D3E-84FC-4F9F-92DA3F771D2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2A2B6CE0-C6EC-19B7-E89B-F25FDF9FA0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FD89A769-5776-16F4-6CAD-D0390E2A17F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D700D7A7-2863-BEB8-A685-7B7347C6F6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6105C9E0-85AA-CAB7-CD17-3C9A7BEC038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8605329F-E16D-937C-4909-04CF3141D00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315D92F-333A-BDDE-D24B-7758B31DA5F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8A25F11-3A7F-DA31-CD61-CE9B94D2EE6C}"/>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86EF63D8-5864-E80A-5CDE-D2DE1DEEC4A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90607A0-E995-5C5A-2B6C-C87EB1BF7A4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1C505683-22F2-43AC-D1F9-3287F5EEC1E2}"/>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010B0189-07B0-21EB-56D5-F8FACFFBB5D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E656F601-1F77-2909-CC82-10674722ED0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FEC46A2E-9D20-4FA8-F7A4-C20BD27E5E7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7049FD4F-08ED-975C-7DA2-BC473E7FC46B}"/>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0AF6DD3B-973A-0DEA-77F9-734B1A565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CE9BBCD-4BB5-6114-EF5B-029CF77DA9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E5AF617-088E-D7F5-D048-0A05F29366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31C7913-2F01-067F-5D19-1F2F29B829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7C6B1FD-A36D-C7CB-CAD2-268D8C0B45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761D36DB-E896-DBE8-2F21-A45C8DC3D8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ACDF483-978E-980C-0D51-5B8337BE297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94964C59-FAF8-3943-A45B-94C206858532}"/>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AB6C0930-C0AC-6399-A724-0018F63C03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A1D086C-702B-0326-C284-A4FDDC3ECD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9F5C946-5284-865B-4FA6-2C00C3193A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56F9BE3-23BC-5FC9-A87B-68A181C739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F96FD3A-5ED3-D6EF-F0C2-4820C00DC9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9F327BC0-FC54-DCC9-D2FA-F9F6971B6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A09DF73C-4EB3-4F74-1105-3A7373D571C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24633D0E-C6B9-3EB1-DF72-4A27F0C29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F4845361-6497-A62B-7F18-1D263E8A3DC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8622DD5F-FDDA-B08D-5EA6-B463282A80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EB79DE1F-EB47-1952-1AA5-4176EC59E2DC}"/>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91AEB018-E6F8-8799-A6D9-F434B7D37DA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8C9C44C7-8041-E5FE-48D5-DADFE9C5596D}"/>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5304AF9D-842D-2E50-1793-E9C76AA5FC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280827D-2763-BB53-D105-D23CF2997B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870761A-B8DE-56D1-F438-617AA62022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B7E099-3002-E8D1-C8CE-E10FA7E819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150A7E7-3105-EB42-923A-954E853877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CD806A4B-FC25-F8D3-A491-44162427C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301886B-41AF-DECE-37D1-F79196212E7A}"/>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62D7ECD-59F9-BFD5-E65B-E7F0B0D6123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04860C82-A586-61FA-2628-FC25904E1CFC}"/>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22A0212E-727F-774A-2406-B57B044284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068A090-D8DC-81A5-BAF0-B6CC83D688C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428BAED-37DE-DB4F-A266-7111D4170B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0ED4B3-01AE-6CFE-7552-5E7F99DBFAC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BA07DFC-D8C6-9C6D-B8EC-002295761EC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C31F9860-16A0-5610-5B16-E74A0E3C0D6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C056148-69B4-5B46-7DCE-079FC5B8BE2A}"/>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5A3EF209-293C-D6C5-60CF-150EFB45B71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187B7565-C36A-C54F-814D-1DF417C81A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7F9DFCF6-6A46-4F28-3846-94769F158D2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DE61582A-9E25-7D73-0D96-4723ACE037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0335EFB-63FC-A852-CD89-89586C36011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773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53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492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 Image (m) #2">
    <p:spTree>
      <p:nvGrpSpPr>
        <p:cNvPr id="1" name=""/>
        <p:cNvGrpSpPr/>
        <p:nvPr/>
      </p:nvGrpSpPr>
      <p:grpSpPr>
        <a:xfrm>
          <a:off x="0" y="0"/>
          <a:ext cx="0" cy="0"/>
          <a:chOff x="0" y="0"/>
          <a:chExt cx="0" cy="0"/>
        </a:xfrm>
      </p:grpSpPr>
      <p:sp>
        <p:nvSpPr>
          <p:cNvPr id="3" name="Tijdelijke aanduiding voor tekst 10">
            <a:extLst>
              <a:ext uri="{FF2B5EF4-FFF2-40B4-BE49-F238E27FC236}">
                <a16:creationId xmlns:a16="http://schemas.microsoft.com/office/drawing/2014/main" id="{F6BD834E-3907-41A2-9B76-CE91FA6E9A4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9" name="Tijdelijke aanduiding voor afbeelding 16">
            <a:extLst>
              <a:ext uri="{FF2B5EF4-FFF2-40B4-BE49-F238E27FC236}">
                <a16:creationId xmlns:a16="http://schemas.microsoft.com/office/drawing/2014/main" id="{10BFD0E2-5F0D-CCB5-C6BA-7E4A769CB1AA}"/>
              </a:ext>
            </a:extLst>
          </p:cNvPr>
          <p:cNvSpPr>
            <a:spLocks noGrp="1"/>
          </p:cNvSpPr>
          <p:nvPr>
            <p:ph type="pic" sz="quarter" idx="14" hasCustomPrompt="1"/>
          </p:nvPr>
        </p:nvSpPr>
        <p:spPr>
          <a:xfrm>
            <a:off x="6383338" y="722312"/>
            <a:ext cx="5079968"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65840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 #2</a:t>
            </a:r>
          </a:p>
        </p:txBody>
      </p:sp>
      <p:sp>
        <p:nvSpPr>
          <p:cNvPr id="152" name="Tijdelijke aanduiding voor verticale tekst 2">
            <a:extLst>
              <a:ext uri="{FF2B5EF4-FFF2-40B4-BE49-F238E27FC236}">
                <a16:creationId xmlns:a16="http://schemas.microsoft.com/office/drawing/2014/main" id="{B3ABAC95-CA54-48A4-8697-C4401FCAE091}"/>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53" name="Tijdelijke aanduiding voor tekst 15">
            <a:extLst>
              <a:ext uri="{FF2B5EF4-FFF2-40B4-BE49-F238E27FC236}">
                <a16:creationId xmlns:a16="http://schemas.microsoft.com/office/drawing/2014/main" id="{380B44AC-E580-A908-59CD-5CACCF78562B}"/>
              </a:ext>
            </a:extLst>
          </p:cNvPr>
          <p:cNvSpPr>
            <a:spLocks noGrp="1"/>
          </p:cNvSpPr>
          <p:nvPr>
            <p:ph type="body" sz="quarter" idx="21"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CDA88BF1-97D7-4E3A-FB62-FF36CB6D9C6C}"/>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1E6E85CD-DAE0-F74D-94D4-E274087210F3}"/>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1F2B388-642B-5AE3-838F-436E04402082}"/>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9CEF56A6-E9EE-6568-C6B1-C6B3DA9262A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CF4CFCBC-6CC6-E2A7-42A6-CCC79C1E628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2BBD07C-5E88-DA07-3AF2-A414008E04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E243E78C-4765-1C31-4522-40382889CB30}"/>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D5A58F27-5707-0850-01C0-A4B2BD5087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AF641360-F870-CBC4-354E-ADBAD639FF1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71CEC006-27BB-0C71-65EF-F52A750FEF7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45D7641C-3A30-7111-836C-AA6978FDF78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83A090EC-F944-8CD3-0ED7-94F7C7FF0C2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935C4C7B-37E9-6E7A-C0F1-762C36A2998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BF48416-1114-DDBE-653F-6002642D0A3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6432F5AD-921C-0C5A-73D9-FBC5BE5665D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1D2A8751-9192-F8BF-BD3E-62AF49A82D9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D2FD6BB5-ECB5-C741-9042-451DBDAF0A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76494FDF-7543-9E3F-64EB-CAC701A5A0EA}"/>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D297787E-89F0-5078-79C6-392E6F1DF30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2B040E68-B63B-2D28-8C5A-4A8146974763}"/>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035C2EAD-663F-CAC3-EBD9-C2CD9FF1256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397C450-A25F-53E3-55CF-8A6588E9E58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64CECB7F-8858-627A-F1BA-9D5309617E7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F8AEBE46-C5C8-4619-1323-52CD4458714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E06A6D78-23CE-5F9C-EDEB-DE0B1DB02A48}"/>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BD07F93F-62F8-13E1-5C9B-4ED5D4E7BF2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4502F104-F142-EA44-4D06-B2734BE4D65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F3E6601C-2A34-C0FA-7AE5-84F548E07B74}"/>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57F469E8-6E31-1428-2E09-67C904A8C8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1A653BA-224F-8AF9-6BC3-DA4CC572C9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15001CC-DE71-A014-8255-7993AC6EEF6D}"/>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338D960A-279A-03B3-C0C8-4439CF88726F}"/>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B3C8C889-40B8-8D25-4A58-19275A51EF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E894101-A89C-75B4-2B14-4399275F74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3B735125-1F6C-A4E1-50CB-2E952ED706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455FA2A-68F3-FF51-92B3-40E6E9FF0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A8F0E6A-34DD-D07C-112D-7B4B98442F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130C3CB0-DDB6-22DE-73EC-4FB563C9F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527D8EC-7F27-CED0-D876-F5767E08689B}"/>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C13EBD8D-BF22-2EF3-6C40-8BCACC75339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1BFF4772-BBFB-CBEE-6FDF-73CDE625DF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F6F3A2C-0A94-B41C-2DDB-A30FF96D07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6C5CCC9-B223-3973-E570-B19A20727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0488ABD-8494-281F-7E40-E2673A6B33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4352BA6-9402-AC55-6463-F45D4075ED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F7C2C60F-20E2-40A8-3F2D-701A62560DD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5DC8D10-1925-7885-4DCF-F7A9BF677A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AADAF609-81CB-251D-6B3A-11873751341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A9321794-528A-28AF-3E73-F1D326171E2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6BC766B6-E87F-D29D-E5E2-326C939D250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73771B45-58AE-5AFF-5745-58EABBCA515E}"/>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D4391510-C99C-9FFA-D074-1C78333C96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F2F4251A-E668-501E-DE84-3077DE9CD2D4}"/>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76E0A07E-1052-119E-C75F-090155145E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76B12EF-E3DE-952E-4C33-50DB0B3A3F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DDD9C8A-4567-3A34-5D21-4C4C4694EA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9BEC929-8F45-C5D3-D598-1098C528D95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A556B95-A35A-2B49-25F0-87EA2E2DEC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15DBE9E8-C28C-430D-FDE5-38688BFEE30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313AD350-D689-E6E7-7487-9249D488B835}"/>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E8E1B12B-9F3B-2FB4-482A-EE796C35B8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CB4ADEED-5C6C-4EF6-EA19-6FFFF57599F8}"/>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F9F8D1F-E8D5-1A98-6329-9EE8DDDA3E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4B62C724-3385-4F68-1539-951BC4D4CD3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847042F-86A7-98EF-4397-E7E50031E1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059B06C5-A192-1C31-94C1-9364ED7EEAB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966E12A-FE83-060A-F2AA-89AA216D804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B7568923-B7B8-2191-CD36-75861FAB44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796D9C65-649F-3B8D-011C-4D8B4A429799}"/>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34E2F717-F1E4-387B-3270-08196E18E82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96D4E34-53D2-3BA7-6F9D-EA7180A591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26D8656-C351-0204-8C9C-9DBFA0B57F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040FBB8A-80E1-86AE-2150-BA8E637F61D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AA4CDF1-3E7E-F74F-AB63-ACCF699DCA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77" name="INSTRUCTION">
            <a:extLst>
              <a:ext uri="{FF2B5EF4-FFF2-40B4-BE49-F238E27FC236}">
                <a16:creationId xmlns:a16="http://schemas.microsoft.com/office/drawing/2014/main" id="{FDA0DE22-EE83-2749-7F2E-CF5ABB297C3E}"/>
              </a:ext>
            </a:extLst>
          </p:cNvPr>
          <p:cNvGrpSpPr/>
          <p:nvPr userDrawn="1"/>
        </p:nvGrpSpPr>
        <p:grpSpPr>
          <a:xfrm>
            <a:off x="12377595" y="0"/>
            <a:ext cx="3693113" cy="5054643"/>
            <a:chOff x="-3786164" y="0"/>
            <a:chExt cx="3693113" cy="5054643"/>
          </a:xfrm>
        </p:grpSpPr>
        <p:sp>
          <p:nvSpPr>
            <p:cNvPr id="78" name="Rechthoek 77">
              <a:extLst>
                <a:ext uri="{FF2B5EF4-FFF2-40B4-BE49-F238E27FC236}">
                  <a16:creationId xmlns:a16="http://schemas.microsoft.com/office/drawing/2014/main" id="{565F6CDF-F935-E806-9313-56C75EA141AC}"/>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777E8415-ACEB-CA93-BAB8-1F30AE459F8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D19B9D6D-3F89-E708-9086-9A397CD231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1BC14E83-505B-1D59-E527-D4E42F17AC5E}"/>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50B004C8-BA7A-77DC-5CFA-6EEFAC0008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D92056E7-E7A4-9355-4720-F6361785797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1D490960-3527-FBEF-5B43-4F23DE829AE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A640F300-0C62-C643-5B39-462AA12FF0F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AE013CC1-A166-86F2-ED53-309D9439299F}"/>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485C352E-C258-7604-CE64-900B2BCA5652}"/>
                </a:ext>
              </a:extLst>
            </p:cNvPr>
            <p:cNvGrpSpPr/>
            <p:nvPr userDrawn="1"/>
          </p:nvGrpSpPr>
          <p:grpSpPr>
            <a:xfrm>
              <a:off x="-3414453" y="3534339"/>
              <a:ext cx="514284" cy="506545"/>
              <a:chOff x="12617641" y="3403239"/>
              <a:chExt cx="752963" cy="741634"/>
            </a:xfrm>
          </p:grpSpPr>
          <p:grpSp>
            <p:nvGrpSpPr>
              <p:cNvPr id="168" name="Groep 167">
                <a:extLst>
                  <a:ext uri="{FF2B5EF4-FFF2-40B4-BE49-F238E27FC236}">
                    <a16:creationId xmlns:a16="http://schemas.microsoft.com/office/drawing/2014/main" id="{E6F257E7-3AB0-E1AC-E25B-36301A619354}"/>
                  </a:ext>
                </a:extLst>
              </p:cNvPr>
              <p:cNvGrpSpPr/>
              <p:nvPr userDrawn="1"/>
            </p:nvGrpSpPr>
            <p:grpSpPr>
              <a:xfrm>
                <a:off x="12771530" y="3403239"/>
                <a:ext cx="467176" cy="448491"/>
                <a:chOff x="12782157" y="3403239"/>
                <a:chExt cx="467176" cy="448491"/>
              </a:xfrm>
            </p:grpSpPr>
            <p:grpSp>
              <p:nvGrpSpPr>
                <p:cNvPr id="171" name="Groep 170">
                  <a:extLst>
                    <a:ext uri="{FF2B5EF4-FFF2-40B4-BE49-F238E27FC236}">
                      <a16:creationId xmlns:a16="http://schemas.microsoft.com/office/drawing/2014/main" id="{8D8736F4-810D-3B74-5593-F4399E6DFECC}"/>
                    </a:ext>
                  </a:extLst>
                </p:cNvPr>
                <p:cNvGrpSpPr/>
                <p:nvPr userDrawn="1"/>
              </p:nvGrpSpPr>
              <p:grpSpPr>
                <a:xfrm>
                  <a:off x="12782157" y="3403239"/>
                  <a:ext cx="412976" cy="396132"/>
                  <a:chOff x="13554906" y="3320109"/>
                  <a:chExt cx="443917" cy="425811"/>
                </a:xfrm>
              </p:grpSpPr>
              <p:grpSp>
                <p:nvGrpSpPr>
                  <p:cNvPr id="178" name="Groep 177">
                    <a:extLst>
                      <a:ext uri="{FF2B5EF4-FFF2-40B4-BE49-F238E27FC236}">
                        <a16:creationId xmlns:a16="http://schemas.microsoft.com/office/drawing/2014/main" id="{E97DD930-4F5C-BA9E-307D-4BD04F69BD42}"/>
                      </a:ext>
                    </a:extLst>
                  </p:cNvPr>
                  <p:cNvGrpSpPr/>
                  <p:nvPr userDrawn="1"/>
                </p:nvGrpSpPr>
                <p:grpSpPr>
                  <a:xfrm>
                    <a:off x="13554906" y="3320109"/>
                    <a:ext cx="443917" cy="425811"/>
                    <a:chOff x="12909684" y="1276143"/>
                    <a:chExt cx="443917" cy="425811"/>
                  </a:xfrm>
                </p:grpSpPr>
                <p:sp>
                  <p:nvSpPr>
                    <p:cNvPr id="181" name="Rechthoek 180">
                      <a:extLst>
                        <a:ext uri="{FF2B5EF4-FFF2-40B4-BE49-F238E27FC236}">
                          <a16:creationId xmlns:a16="http://schemas.microsoft.com/office/drawing/2014/main" id="{FE635C24-6A22-6C71-94E4-062FB07B78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AF5DCB7A-39A5-76B5-BEF7-3912AE8F2A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66A2FF75-4F7F-6317-AACE-ADA51B5F91D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9" name="Afbeelding 178">
                    <a:extLst>
                      <a:ext uri="{FF2B5EF4-FFF2-40B4-BE49-F238E27FC236}">
                        <a16:creationId xmlns:a16="http://schemas.microsoft.com/office/drawing/2014/main" id="{984BF7FA-796D-8167-9091-293A8E7281C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0" name="Afbeelding 179">
                    <a:extLst>
                      <a:ext uri="{FF2B5EF4-FFF2-40B4-BE49-F238E27FC236}">
                        <a16:creationId xmlns:a16="http://schemas.microsoft.com/office/drawing/2014/main" id="{3AB73E45-6875-829B-3910-8FB6CC63A02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2" name="Groep 171">
                  <a:extLst>
                    <a:ext uri="{FF2B5EF4-FFF2-40B4-BE49-F238E27FC236}">
                      <a16:creationId xmlns:a16="http://schemas.microsoft.com/office/drawing/2014/main" id="{59508FA3-61CB-BA87-1B18-114CE4AFDFB5}"/>
                    </a:ext>
                  </a:extLst>
                </p:cNvPr>
                <p:cNvGrpSpPr/>
                <p:nvPr userDrawn="1"/>
              </p:nvGrpSpPr>
              <p:grpSpPr>
                <a:xfrm>
                  <a:off x="13103513" y="3705268"/>
                  <a:ext cx="145820" cy="146462"/>
                  <a:chOff x="13096169" y="3602278"/>
                  <a:chExt cx="145820" cy="146462"/>
                </a:xfrm>
              </p:grpSpPr>
              <p:sp>
                <p:nvSpPr>
                  <p:cNvPr id="176" name="Rechthoek 175">
                    <a:extLst>
                      <a:ext uri="{FF2B5EF4-FFF2-40B4-BE49-F238E27FC236}">
                        <a16:creationId xmlns:a16="http://schemas.microsoft.com/office/drawing/2014/main" id="{34D4640C-F3D4-F788-E82A-8D19E38948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64DF87C4-EE54-F753-CD20-C959759C56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DE5DDF86-C875-A29C-48B7-106E4CE46D1B}"/>
                    </a:ext>
                  </a:extLst>
                </p:cNvPr>
                <p:cNvGrpSpPr/>
                <p:nvPr userDrawn="1"/>
              </p:nvGrpSpPr>
              <p:grpSpPr>
                <a:xfrm rot="10800000">
                  <a:off x="13061402" y="3665637"/>
                  <a:ext cx="145820" cy="146462"/>
                  <a:chOff x="13096169" y="3602278"/>
                  <a:chExt cx="145820" cy="146462"/>
                </a:xfrm>
              </p:grpSpPr>
              <p:sp>
                <p:nvSpPr>
                  <p:cNvPr id="174" name="Rechthoek 173">
                    <a:extLst>
                      <a:ext uri="{FF2B5EF4-FFF2-40B4-BE49-F238E27FC236}">
                        <a16:creationId xmlns:a16="http://schemas.microsoft.com/office/drawing/2014/main" id="{349A086F-5A94-510E-60E7-4357D25DBF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9D413C05-292A-D35E-E765-80A8CA44337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9" name="Rechthoek 168">
                <a:extLst>
                  <a:ext uri="{FF2B5EF4-FFF2-40B4-BE49-F238E27FC236}">
                    <a16:creationId xmlns:a16="http://schemas.microsoft.com/office/drawing/2014/main" id="{11B31678-E5E9-E7BA-171D-9817D93142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0" name="Gelijkbenige driehoek 169">
                <a:extLst>
                  <a:ext uri="{FF2B5EF4-FFF2-40B4-BE49-F238E27FC236}">
                    <a16:creationId xmlns:a16="http://schemas.microsoft.com/office/drawing/2014/main" id="{64595081-F57D-315A-567B-75B98E2A88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0E1E644-694E-3B5E-3206-01E27425894F}"/>
                </a:ext>
              </a:extLst>
            </p:cNvPr>
            <p:cNvGrpSpPr/>
            <p:nvPr userDrawn="1"/>
          </p:nvGrpSpPr>
          <p:grpSpPr>
            <a:xfrm>
              <a:off x="-376736" y="4055594"/>
              <a:ext cx="283685" cy="283685"/>
              <a:chOff x="-510741" y="5913713"/>
              <a:chExt cx="267555" cy="267555"/>
            </a:xfrm>
          </p:grpSpPr>
          <p:sp>
            <p:nvSpPr>
              <p:cNvPr id="166" name="Ovaal 165">
                <a:extLst>
                  <a:ext uri="{FF2B5EF4-FFF2-40B4-BE49-F238E27FC236}">
                    <a16:creationId xmlns:a16="http://schemas.microsoft.com/office/drawing/2014/main" id="{F4595A4E-2345-04AC-F24B-3748B41BFD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7" name="Graphic 163" descr="Informatie">
                <a:extLst>
                  <a:ext uri="{FF2B5EF4-FFF2-40B4-BE49-F238E27FC236}">
                    <a16:creationId xmlns:a16="http://schemas.microsoft.com/office/drawing/2014/main" id="{98868CAA-B937-DCD1-D11F-812CA906CA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885234BB-26E4-1667-0690-46A387EB7C99}"/>
                </a:ext>
              </a:extLst>
            </p:cNvPr>
            <p:cNvGrpSpPr/>
            <p:nvPr userDrawn="1"/>
          </p:nvGrpSpPr>
          <p:grpSpPr>
            <a:xfrm>
              <a:off x="-938434" y="4364020"/>
              <a:ext cx="627798" cy="576693"/>
              <a:chOff x="-938434" y="4570310"/>
              <a:chExt cx="627798" cy="576693"/>
            </a:xfrm>
          </p:grpSpPr>
          <p:grpSp>
            <p:nvGrpSpPr>
              <p:cNvPr id="161" name="Inspireren">
                <a:extLst>
                  <a:ext uri="{FF2B5EF4-FFF2-40B4-BE49-F238E27FC236}">
                    <a16:creationId xmlns:a16="http://schemas.microsoft.com/office/drawing/2014/main" id="{52AB6430-CCA5-1491-7BD1-F16B86C2EB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3" name="Freeform 12">
                  <a:extLst>
                    <a:ext uri="{FF2B5EF4-FFF2-40B4-BE49-F238E27FC236}">
                      <a16:creationId xmlns:a16="http://schemas.microsoft.com/office/drawing/2014/main" id="{F090B3B9-F01D-06AF-B5E4-A5367F2D71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4" name="Freeform 13">
                  <a:extLst>
                    <a:ext uri="{FF2B5EF4-FFF2-40B4-BE49-F238E27FC236}">
                      <a16:creationId xmlns:a16="http://schemas.microsoft.com/office/drawing/2014/main" id="{114A0976-FAF4-5F0A-1CA9-BA7F6CF760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5" name="Freeform 14">
                  <a:extLst>
                    <a:ext uri="{FF2B5EF4-FFF2-40B4-BE49-F238E27FC236}">
                      <a16:creationId xmlns:a16="http://schemas.microsoft.com/office/drawing/2014/main" id="{0D49790A-B797-9D7F-40AC-4FC5097262E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2" name="Tekstvak 161">
                <a:extLst>
                  <a:ext uri="{FF2B5EF4-FFF2-40B4-BE49-F238E27FC236}">
                    <a16:creationId xmlns:a16="http://schemas.microsoft.com/office/drawing/2014/main" id="{16FA6733-D106-28B9-3698-DFAF3AE1E27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F12B546C-1172-297C-CF40-7D64F048ED5B}"/>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E05071A4-1B5E-7D97-D1BE-A872C35FCCDC}"/>
                  </a:ext>
                </a:extLst>
              </p:cNvPr>
              <p:cNvGrpSpPr/>
              <p:nvPr userDrawn="1"/>
            </p:nvGrpSpPr>
            <p:grpSpPr>
              <a:xfrm>
                <a:off x="-3499992" y="1409294"/>
                <a:ext cx="225195" cy="195499"/>
                <a:chOff x="8987389" y="1361199"/>
                <a:chExt cx="2200275" cy="1914525"/>
              </a:xfrm>
            </p:grpSpPr>
            <p:sp>
              <p:nvSpPr>
                <p:cNvPr id="157" name="Vrije vorm: vorm 156">
                  <a:extLst>
                    <a:ext uri="{FF2B5EF4-FFF2-40B4-BE49-F238E27FC236}">
                      <a16:creationId xmlns:a16="http://schemas.microsoft.com/office/drawing/2014/main" id="{4FFA28BF-6B1A-2572-7119-490399EA33F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8" name="Groep 157">
                  <a:extLst>
                    <a:ext uri="{FF2B5EF4-FFF2-40B4-BE49-F238E27FC236}">
                      <a16:creationId xmlns:a16="http://schemas.microsoft.com/office/drawing/2014/main" id="{6772B84E-4925-3CF8-2876-5B3ECCD6F3F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9" name="Vrije vorm: vorm 158">
                    <a:extLst>
                      <a:ext uri="{FF2B5EF4-FFF2-40B4-BE49-F238E27FC236}">
                        <a16:creationId xmlns:a16="http://schemas.microsoft.com/office/drawing/2014/main" id="{F8E28651-1803-F62A-3309-C97B63E790F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0" name="Vrije vorm: vorm 159">
                    <a:extLst>
                      <a:ext uri="{FF2B5EF4-FFF2-40B4-BE49-F238E27FC236}">
                        <a16:creationId xmlns:a16="http://schemas.microsoft.com/office/drawing/2014/main" id="{4300F765-4D21-DC7B-A105-4C54C2A6D66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4" name="Tekstvak 153">
                <a:extLst>
                  <a:ext uri="{FF2B5EF4-FFF2-40B4-BE49-F238E27FC236}">
                    <a16:creationId xmlns:a16="http://schemas.microsoft.com/office/drawing/2014/main" id="{7BC8E514-7EF7-DC13-03AB-EC744E76F4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5755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 Image (l)">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0221E4E3-210D-E40D-C35E-C2E364D97C3C}"/>
              </a:ext>
            </a:extLst>
          </p:cNvPr>
          <p:cNvSpPr>
            <a:spLocks noGrp="1"/>
          </p:cNvSpPr>
          <p:nvPr>
            <p:ph type="pic" sz="quarter" idx="14" hasCustomPrompt="1"/>
          </p:nvPr>
        </p:nvSpPr>
        <p:spPr>
          <a:xfrm>
            <a:off x="4329987" y="722312"/>
            <a:ext cx="7133319" cy="5083175"/>
          </a:xfrm>
          <a:prstGeom prst="roundRect">
            <a:avLst>
              <a:gd name="adj" fmla="val 3394"/>
            </a:avLst>
          </a:prstGeom>
          <a:solidFill>
            <a:schemeClr val="bg1">
              <a:lumMod val="95000"/>
            </a:schemeClr>
          </a:solidFill>
          <a:ln w="15875">
            <a:noFill/>
          </a:ln>
        </p:spPr>
        <p:txBody>
          <a:bodyPr lIns="1332000" tIns="0" rIns="133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0" name="Rechthoek: afgeronde hoeken 9">
            <a:extLst>
              <a:ext uri="{FF2B5EF4-FFF2-40B4-BE49-F238E27FC236}">
                <a16:creationId xmlns:a16="http://schemas.microsoft.com/office/drawing/2014/main" id="{CFF9DFAA-B23B-484A-876E-86682D7D6ED8}"/>
              </a:ext>
            </a:extLst>
          </p:cNvPr>
          <p:cNvSpPr/>
          <p:nvPr userDrawn="1"/>
        </p:nvSpPr>
        <p:spPr>
          <a:xfrm>
            <a:off x="0" y="-367937"/>
            <a:ext cx="128811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(l)</a:t>
            </a:r>
          </a:p>
        </p:txBody>
      </p:sp>
      <p:sp>
        <p:nvSpPr>
          <p:cNvPr id="153" name="Tijdelijke aanduiding voor tekst 15">
            <a:extLst>
              <a:ext uri="{FF2B5EF4-FFF2-40B4-BE49-F238E27FC236}">
                <a16:creationId xmlns:a16="http://schemas.microsoft.com/office/drawing/2014/main" id="{52BAAFD8-0FBE-92C7-146C-3747D304DD1D}"/>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05E61418-C0E0-C2F3-7C6B-12AEC15AB18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CD445FED-8D66-ACF0-1C4E-3A9EE72B39FC}"/>
              </a:ext>
            </a:extLst>
          </p:cNvPr>
          <p:cNvSpPr>
            <a:spLocks noGrp="1"/>
          </p:cNvSpPr>
          <p:nvPr>
            <p:ph type="title" hasCustomPrompt="1"/>
          </p:nvPr>
        </p:nvSpPr>
        <p:spPr>
          <a:xfrm>
            <a:off x="865163" y="722313"/>
            <a:ext cx="2853637" cy="342211"/>
          </a:xfrm>
          <a:prstGeom prst="rect">
            <a:avLst/>
          </a:prstGeom>
        </p:spPr>
        <p:txBody>
          <a:bodyPr vert="horz" lIns="0" tIns="0" rIns="0" bIns="0" rtlCol="0" anchor="t">
            <a:noAutofit/>
          </a:bodyPr>
          <a:lstStyle/>
          <a:p>
            <a:r>
              <a:rPr lang="en-GB" noProof="0" dirty="0"/>
              <a:t>Place the title of the slide</a:t>
            </a:r>
          </a:p>
        </p:txBody>
      </p:sp>
      <p:sp>
        <p:nvSpPr>
          <p:cNvPr id="3" name="Tijdelijke aanduiding voor verticale tekst 2">
            <a:extLst>
              <a:ext uri="{FF2B5EF4-FFF2-40B4-BE49-F238E27FC236}">
                <a16:creationId xmlns:a16="http://schemas.microsoft.com/office/drawing/2014/main" id="{8FACCA7B-1258-48D3-9008-B8646AE522FD}"/>
              </a:ext>
            </a:extLst>
          </p:cNvPr>
          <p:cNvSpPr>
            <a:spLocks noGrp="1"/>
          </p:cNvSpPr>
          <p:nvPr>
            <p:ph type="body" orient="vert" idx="20" hasCustomPrompt="1"/>
          </p:nvPr>
        </p:nvSpPr>
        <p:spPr>
          <a:xfrm>
            <a:off x="728695" y="1991183"/>
            <a:ext cx="2990105"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77" name="Groep 76">
            <a:extLst>
              <a:ext uri="{FF2B5EF4-FFF2-40B4-BE49-F238E27FC236}">
                <a16:creationId xmlns:a16="http://schemas.microsoft.com/office/drawing/2014/main" id="{1E7BE39F-C1D8-0DF9-9F68-73B1F75AA85C}"/>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70E2E606-D7BE-7E38-E518-EF5AA12F990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9" name="Ovaal 78">
              <a:extLst>
                <a:ext uri="{FF2B5EF4-FFF2-40B4-BE49-F238E27FC236}">
                  <a16:creationId xmlns:a16="http://schemas.microsoft.com/office/drawing/2014/main" id="{B1AFAA12-0FBF-E2F2-90BB-7EC32276EF25}"/>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BC819A9E-0354-51FF-E049-F54020DA2EB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1" name="Ovaal 80">
              <a:extLst>
                <a:ext uri="{FF2B5EF4-FFF2-40B4-BE49-F238E27FC236}">
                  <a16:creationId xmlns:a16="http://schemas.microsoft.com/office/drawing/2014/main" id="{1709E1DA-F8AB-C051-3AB8-5F5412676C0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15207CE0-7FA1-CFB7-8222-A087EA49F0E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3" name="Rechthoek 82">
              <a:extLst>
                <a:ext uri="{FF2B5EF4-FFF2-40B4-BE49-F238E27FC236}">
                  <a16:creationId xmlns:a16="http://schemas.microsoft.com/office/drawing/2014/main" id="{00EDBD5A-B9E7-EF84-CD4D-1798FC6F5D0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646B37A9-DE2C-F881-E1AB-F51BAEACB47B}"/>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04274FD7-5048-E743-D938-58709ED48EE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86" name="Ovaal 85">
              <a:extLst>
                <a:ext uri="{FF2B5EF4-FFF2-40B4-BE49-F238E27FC236}">
                  <a16:creationId xmlns:a16="http://schemas.microsoft.com/office/drawing/2014/main" id="{48741AEB-E55D-B155-EE4E-29496B86461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AF9D3BC-30B7-51AA-4CF2-FBD2FFE4A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88" name="Ovaal 87">
              <a:extLst>
                <a:ext uri="{FF2B5EF4-FFF2-40B4-BE49-F238E27FC236}">
                  <a16:creationId xmlns:a16="http://schemas.microsoft.com/office/drawing/2014/main" id="{E1C6A50D-7E6C-32B2-9197-3EAE5116CE1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66A8C35D-63BB-CF8B-1ED8-A336B7F5A4E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50" name="Ovaal 149">
              <a:extLst>
                <a:ext uri="{FF2B5EF4-FFF2-40B4-BE49-F238E27FC236}">
                  <a16:creationId xmlns:a16="http://schemas.microsoft.com/office/drawing/2014/main" id="{A5AF676E-B91A-0111-1FF1-2C38F9553A8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1" name="Rechthoek 150">
              <a:extLst>
                <a:ext uri="{FF2B5EF4-FFF2-40B4-BE49-F238E27FC236}">
                  <a16:creationId xmlns:a16="http://schemas.microsoft.com/office/drawing/2014/main" id="{45DD3A9A-4531-4856-B3AC-5D8073100A7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52" name="Ovaal 151">
              <a:extLst>
                <a:ext uri="{FF2B5EF4-FFF2-40B4-BE49-F238E27FC236}">
                  <a16:creationId xmlns:a16="http://schemas.microsoft.com/office/drawing/2014/main" id="{E940FF2A-8A99-8A34-13C9-467D9DD7F7B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54" name="Rechthoek 153">
              <a:extLst>
                <a:ext uri="{FF2B5EF4-FFF2-40B4-BE49-F238E27FC236}">
                  <a16:creationId xmlns:a16="http://schemas.microsoft.com/office/drawing/2014/main" id="{B0C60701-2F52-EF43-E080-8B7D31D649B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157" name="Ovaal 156">
              <a:extLst>
                <a:ext uri="{FF2B5EF4-FFF2-40B4-BE49-F238E27FC236}">
                  <a16:creationId xmlns:a16="http://schemas.microsoft.com/office/drawing/2014/main" id="{108409B1-4F45-3258-1F52-F92DF905994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58" name="Rechthoek 157">
              <a:extLst>
                <a:ext uri="{FF2B5EF4-FFF2-40B4-BE49-F238E27FC236}">
                  <a16:creationId xmlns:a16="http://schemas.microsoft.com/office/drawing/2014/main" id="{8AB3CB09-E45D-9510-8BC8-BA5C91C1461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9" name="Ovaal 158">
              <a:extLst>
                <a:ext uri="{FF2B5EF4-FFF2-40B4-BE49-F238E27FC236}">
                  <a16:creationId xmlns:a16="http://schemas.microsoft.com/office/drawing/2014/main" id="{8416E73C-CF34-F4CB-22E2-CEB9CE9B0D69}"/>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0" name="Rechthoek 159">
              <a:extLst>
                <a:ext uri="{FF2B5EF4-FFF2-40B4-BE49-F238E27FC236}">
                  <a16:creationId xmlns:a16="http://schemas.microsoft.com/office/drawing/2014/main" id="{A565FB4B-EC9D-BB43-7194-AF2F7D7BC26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161" name="Rechthoek 160">
              <a:extLst>
                <a:ext uri="{FF2B5EF4-FFF2-40B4-BE49-F238E27FC236}">
                  <a16:creationId xmlns:a16="http://schemas.microsoft.com/office/drawing/2014/main" id="{01FB2735-BF62-79C5-84EB-AE8BC154A5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62" name="ICOON_info">
              <a:extLst>
                <a:ext uri="{FF2B5EF4-FFF2-40B4-BE49-F238E27FC236}">
                  <a16:creationId xmlns:a16="http://schemas.microsoft.com/office/drawing/2014/main" id="{A30332FE-560B-F039-AE12-A0E44BCB51F3}"/>
                </a:ext>
              </a:extLst>
            </p:cNvPr>
            <p:cNvGrpSpPr/>
            <p:nvPr userDrawn="1"/>
          </p:nvGrpSpPr>
          <p:grpSpPr>
            <a:xfrm>
              <a:off x="-376736" y="4400186"/>
              <a:ext cx="283685" cy="283685"/>
              <a:chOff x="-510741" y="5913713"/>
              <a:chExt cx="267555" cy="267555"/>
            </a:xfrm>
          </p:grpSpPr>
          <p:sp>
            <p:nvSpPr>
              <p:cNvPr id="210" name="Ovaal 209">
                <a:extLst>
                  <a:ext uri="{FF2B5EF4-FFF2-40B4-BE49-F238E27FC236}">
                    <a16:creationId xmlns:a16="http://schemas.microsoft.com/office/drawing/2014/main" id="{DC8C69F2-A371-9323-8AF1-21F5F315999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1" name="Graphic 163" descr="Informatie">
                <a:extLst>
                  <a:ext uri="{FF2B5EF4-FFF2-40B4-BE49-F238E27FC236}">
                    <a16:creationId xmlns:a16="http://schemas.microsoft.com/office/drawing/2014/main" id="{9147A69B-5E27-9300-48E4-8F3B81ED190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3" name="VOORBEELD">
              <a:extLst>
                <a:ext uri="{FF2B5EF4-FFF2-40B4-BE49-F238E27FC236}">
                  <a16:creationId xmlns:a16="http://schemas.microsoft.com/office/drawing/2014/main" id="{F89B4307-509F-1767-EA64-21C18F4C7874}"/>
                </a:ext>
              </a:extLst>
            </p:cNvPr>
            <p:cNvGrpSpPr/>
            <p:nvPr userDrawn="1"/>
          </p:nvGrpSpPr>
          <p:grpSpPr>
            <a:xfrm>
              <a:off x="-3605171" y="458674"/>
              <a:ext cx="3234311" cy="558875"/>
              <a:chOff x="-3605171" y="458674"/>
              <a:chExt cx="3234311" cy="558875"/>
            </a:xfrm>
          </p:grpSpPr>
          <p:sp>
            <p:nvSpPr>
              <p:cNvPr id="170" name="Rechthoek 169">
                <a:extLst>
                  <a:ext uri="{FF2B5EF4-FFF2-40B4-BE49-F238E27FC236}">
                    <a16:creationId xmlns:a16="http://schemas.microsoft.com/office/drawing/2014/main" id="{AF40EDCB-3AE0-95BB-213A-BF20D1361E7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71" name="Rechthoek 170">
                <a:extLst>
                  <a:ext uri="{FF2B5EF4-FFF2-40B4-BE49-F238E27FC236}">
                    <a16:creationId xmlns:a16="http://schemas.microsoft.com/office/drawing/2014/main" id="{B9114A86-6EB3-6073-3DF2-F9FB6F8D063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3051CCAB-3D14-79D7-8734-576F5B1D9B2B}"/>
                  </a:ext>
                </a:extLst>
              </p:cNvPr>
              <p:cNvGrpSpPr/>
              <p:nvPr userDrawn="1"/>
            </p:nvGrpSpPr>
            <p:grpSpPr>
              <a:xfrm>
                <a:off x="-3386247" y="830871"/>
                <a:ext cx="139423" cy="109566"/>
                <a:chOff x="-2866744" y="827071"/>
                <a:chExt cx="168701" cy="132575"/>
              </a:xfrm>
            </p:grpSpPr>
            <p:grpSp>
              <p:nvGrpSpPr>
                <p:cNvPr id="203" name="Groep 202">
                  <a:extLst>
                    <a:ext uri="{FF2B5EF4-FFF2-40B4-BE49-F238E27FC236}">
                      <a16:creationId xmlns:a16="http://schemas.microsoft.com/office/drawing/2014/main" id="{8D1591BB-AF5B-3573-019D-A057C191B18B}"/>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CCE80AEE-DC36-5ACD-9BEF-CC14B26C9D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BD508CED-2A13-D784-2798-2800FF97079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54484C0D-5195-CB62-09D1-640F453DB27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E7EAD3F-C61D-2F31-F2B2-B5343F166A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9D135F66-D538-71AF-9577-9622818491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DF54A0B8-46DB-D709-A282-18DCF43C8FB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499DF971-38E1-A9C4-9D5E-62DFBFE0E042}"/>
                  </a:ext>
                </a:extLst>
              </p:cNvPr>
              <p:cNvGrpSpPr/>
              <p:nvPr userDrawn="1"/>
            </p:nvGrpSpPr>
            <p:grpSpPr>
              <a:xfrm>
                <a:off x="-3605171" y="830871"/>
                <a:ext cx="139423" cy="109566"/>
                <a:chOff x="-2866744" y="518074"/>
                <a:chExt cx="168701" cy="132575"/>
              </a:xfrm>
            </p:grpSpPr>
            <p:grpSp>
              <p:nvGrpSpPr>
                <p:cNvPr id="196" name="Groep 195">
                  <a:extLst>
                    <a:ext uri="{FF2B5EF4-FFF2-40B4-BE49-F238E27FC236}">
                      <a16:creationId xmlns:a16="http://schemas.microsoft.com/office/drawing/2014/main" id="{8C7ED7EB-9338-1CE6-3416-A3CAACACA577}"/>
                    </a:ext>
                  </a:extLst>
                </p:cNvPr>
                <p:cNvGrpSpPr/>
                <p:nvPr userDrawn="1"/>
              </p:nvGrpSpPr>
              <p:grpSpPr>
                <a:xfrm>
                  <a:off x="-2866744" y="518074"/>
                  <a:ext cx="168701" cy="132575"/>
                  <a:chOff x="-2866744" y="518074"/>
                  <a:chExt cx="168701" cy="132575"/>
                </a:xfrm>
              </p:grpSpPr>
              <p:cxnSp>
                <p:nvCxnSpPr>
                  <p:cNvPr id="198" name="Rechte verbindingslijn 197">
                    <a:extLst>
                      <a:ext uri="{FF2B5EF4-FFF2-40B4-BE49-F238E27FC236}">
                        <a16:creationId xmlns:a16="http://schemas.microsoft.com/office/drawing/2014/main" id="{FA934C29-58F8-3CAD-46D0-B56681AD7B4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FEFBD365-EB80-413D-85EF-230768BC61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3E77F9B4-D281-5CCC-276C-A53C0786B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9E826E6-57E6-7D7A-C3FD-7964C3EC94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EF1CE198-3D08-91C3-6D40-6716C400DB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7" name="Pijl: rechts 196">
                  <a:extLst>
                    <a:ext uri="{FF2B5EF4-FFF2-40B4-BE49-F238E27FC236}">
                      <a16:creationId xmlns:a16="http://schemas.microsoft.com/office/drawing/2014/main" id="{F8F8F025-FD7A-7069-344B-45E4F5AF682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74" name="Rechte verbindingslijn 173">
                <a:extLst>
                  <a:ext uri="{FF2B5EF4-FFF2-40B4-BE49-F238E27FC236}">
                    <a16:creationId xmlns:a16="http://schemas.microsoft.com/office/drawing/2014/main" id="{DF7EACA8-B6C3-2CB4-C186-0E8927FA425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5" name="Rechte verbindingslijn 174">
                <a:extLst>
                  <a:ext uri="{FF2B5EF4-FFF2-40B4-BE49-F238E27FC236}">
                    <a16:creationId xmlns:a16="http://schemas.microsoft.com/office/drawing/2014/main" id="{ABC1C585-F0D9-88BF-2F57-22D5FCA0955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6" name="Rechthoek 175">
                <a:extLst>
                  <a:ext uri="{FF2B5EF4-FFF2-40B4-BE49-F238E27FC236}">
                    <a16:creationId xmlns:a16="http://schemas.microsoft.com/office/drawing/2014/main" id="{E4D3B477-7C39-A298-8F70-6F15086B62D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77" name="Rechthoek 176">
                <a:extLst>
                  <a:ext uri="{FF2B5EF4-FFF2-40B4-BE49-F238E27FC236}">
                    <a16:creationId xmlns:a16="http://schemas.microsoft.com/office/drawing/2014/main" id="{2A62C3BD-1311-A4D2-DA65-F269FB02176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78" name="Groep 177">
                <a:extLst>
                  <a:ext uri="{FF2B5EF4-FFF2-40B4-BE49-F238E27FC236}">
                    <a16:creationId xmlns:a16="http://schemas.microsoft.com/office/drawing/2014/main" id="{0E1CBD0C-A226-1623-7A2A-4D0A1CDE5FB2}"/>
                  </a:ext>
                </a:extLst>
              </p:cNvPr>
              <p:cNvGrpSpPr/>
              <p:nvPr userDrawn="1"/>
            </p:nvGrpSpPr>
            <p:grpSpPr>
              <a:xfrm>
                <a:off x="-2916763" y="769168"/>
                <a:ext cx="268738" cy="248381"/>
                <a:chOff x="-2916763" y="769168"/>
                <a:chExt cx="268738" cy="248381"/>
              </a:xfrm>
            </p:grpSpPr>
            <p:sp>
              <p:nvSpPr>
                <p:cNvPr id="188" name="Rechthoek 187">
                  <a:extLst>
                    <a:ext uri="{FF2B5EF4-FFF2-40B4-BE49-F238E27FC236}">
                      <a16:creationId xmlns:a16="http://schemas.microsoft.com/office/drawing/2014/main" id="{B163B6C9-5D12-9D48-5527-B8462F79B90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9" name="Groep 188">
                  <a:extLst>
                    <a:ext uri="{FF2B5EF4-FFF2-40B4-BE49-F238E27FC236}">
                      <a16:creationId xmlns:a16="http://schemas.microsoft.com/office/drawing/2014/main" id="{750F7A40-1441-A520-889E-11FF48DE34CD}"/>
                    </a:ext>
                  </a:extLst>
                </p:cNvPr>
                <p:cNvGrpSpPr/>
                <p:nvPr userDrawn="1"/>
              </p:nvGrpSpPr>
              <p:grpSpPr>
                <a:xfrm>
                  <a:off x="-2866744" y="827071"/>
                  <a:ext cx="168701" cy="132575"/>
                  <a:chOff x="-2866744" y="827071"/>
                  <a:chExt cx="168701" cy="132575"/>
                </a:xfrm>
              </p:grpSpPr>
              <p:cxnSp>
                <p:nvCxnSpPr>
                  <p:cNvPr id="191" name="Rechte verbindingslijn 190">
                    <a:extLst>
                      <a:ext uri="{FF2B5EF4-FFF2-40B4-BE49-F238E27FC236}">
                        <a16:creationId xmlns:a16="http://schemas.microsoft.com/office/drawing/2014/main" id="{E9B3A13A-D4B9-463E-860F-1D2B74CAE9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2" name="Rechte verbindingslijn 191">
                    <a:extLst>
                      <a:ext uri="{FF2B5EF4-FFF2-40B4-BE49-F238E27FC236}">
                        <a16:creationId xmlns:a16="http://schemas.microsoft.com/office/drawing/2014/main" id="{84B16524-055D-52BD-7112-4CBD486FA7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3" name="Rechte verbindingslijn 192">
                    <a:extLst>
                      <a:ext uri="{FF2B5EF4-FFF2-40B4-BE49-F238E27FC236}">
                        <a16:creationId xmlns:a16="http://schemas.microsoft.com/office/drawing/2014/main" id="{C5666B58-0406-291F-385A-84C68AFD34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901DCF80-DE83-BDD7-36CB-6113DB8C08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C898365F-2308-0131-E74B-BF7210ACEB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0" name="Pijl: rechts 189">
                  <a:extLst>
                    <a:ext uri="{FF2B5EF4-FFF2-40B4-BE49-F238E27FC236}">
                      <a16:creationId xmlns:a16="http://schemas.microsoft.com/office/drawing/2014/main" id="{DB509CEE-72E8-21A0-7B2B-35048F0E872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BFAEDEB2-6F91-9395-7AD3-9DD14F888C5D}"/>
                  </a:ext>
                </a:extLst>
              </p:cNvPr>
              <p:cNvGrpSpPr/>
              <p:nvPr userDrawn="1"/>
            </p:nvGrpSpPr>
            <p:grpSpPr>
              <a:xfrm>
                <a:off x="-2916763" y="460171"/>
                <a:ext cx="268738" cy="248381"/>
                <a:chOff x="-2916763" y="460171"/>
                <a:chExt cx="268738" cy="248381"/>
              </a:xfrm>
            </p:grpSpPr>
            <p:sp>
              <p:nvSpPr>
                <p:cNvPr id="180" name="Rechthoek 179">
                  <a:extLst>
                    <a:ext uri="{FF2B5EF4-FFF2-40B4-BE49-F238E27FC236}">
                      <a16:creationId xmlns:a16="http://schemas.microsoft.com/office/drawing/2014/main" id="{BBCC4508-AFC5-55A8-6885-388C08EE5FD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1" name="Groep 180">
                  <a:extLst>
                    <a:ext uri="{FF2B5EF4-FFF2-40B4-BE49-F238E27FC236}">
                      <a16:creationId xmlns:a16="http://schemas.microsoft.com/office/drawing/2014/main" id="{DACCC5DD-138E-722C-6405-4C749CA8F67C}"/>
                    </a:ext>
                  </a:extLst>
                </p:cNvPr>
                <p:cNvGrpSpPr/>
                <p:nvPr userDrawn="1"/>
              </p:nvGrpSpPr>
              <p:grpSpPr>
                <a:xfrm>
                  <a:off x="-2866744" y="518074"/>
                  <a:ext cx="168701" cy="132575"/>
                  <a:chOff x="-2866744" y="518074"/>
                  <a:chExt cx="168701" cy="132575"/>
                </a:xfrm>
              </p:grpSpPr>
              <p:cxnSp>
                <p:nvCxnSpPr>
                  <p:cNvPr id="183" name="Rechte verbindingslijn 182">
                    <a:extLst>
                      <a:ext uri="{FF2B5EF4-FFF2-40B4-BE49-F238E27FC236}">
                        <a16:creationId xmlns:a16="http://schemas.microsoft.com/office/drawing/2014/main" id="{0FD0DB77-C379-6BA2-FC61-C83C6A5315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8E372177-F828-E944-9C68-A01EE062805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2D229690-17CA-E2CB-4487-14AD16537E1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6" name="Rechte verbindingslijn 185">
                    <a:extLst>
                      <a:ext uri="{FF2B5EF4-FFF2-40B4-BE49-F238E27FC236}">
                        <a16:creationId xmlns:a16="http://schemas.microsoft.com/office/drawing/2014/main" id="{A5E46EB8-1BAF-052D-09C4-BF81BC8F56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571E4012-DD40-A650-6521-5FA0F0916C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2" name="Pijl: rechts 181">
                  <a:extLst>
                    <a:ext uri="{FF2B5EF4-FFF2-40B4-BE49-F238E27FC236}">
                      <a16:creationId xmlns:a16="http://schemas.microsoft.com/office/drawing/2014/main" id="{970DE4E9-6E0A-D777-07C9-268E7B99A33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64" name="Groep 163">
              <a:extLst>
                <a:ext uri="{FF2B5EF4-FFF2-40B4-BE49-F238E27FC236}">
                  <a16:creationId xmlns:a16="http://schemas.microsoft.com/office/drawing/2014/main" id="{11474F3E-3D89-3996-A5E8-435B03332EB7}"/>
                </a:ext>
              </a:extLst>
            </p:cNvPr>
            <p:cNvGrpSpPr/>
            <p:nvPr userDrawn="1"/>
          </p:nvGrpSpPr>
          <p:grpSpPr>
            <a:xfrm>
              <a:off x="-938434" y="4663037"/>
              <a:ext cx="627798" cy="576693"/>
              <a:chOff x="-1753862" y="6112775"/>
              <a:chExt cx="759635" cy="697798"/>
            </a:xfrm>
          </p:grpSpPr>
          <p:grpSp>
            <p:nvGrpSpPr>
              <p:cNvPr id="165" name="Inspireren">
                <a:extLst>
                  <a:ext uri="{FF2B5EF4-FFF2-40B4-BE49-F238E27FC236}">
                    <a16:creationId xmlns:a16="http://schemas.microsoft.com/office/drawing/2014/main" id="{0FC12995-414C-3C94-7DC2-DD46AADA246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67" name="Freeform 12">
                  <a:extLst>
                    <a:ext uri="{FF2B5EF4-FFF2-40B4-BE49-F238E27FC236}">
                      <a16:creationId xmlns:a16="http://schemas.microsoft.com/office/drawing/2014/main" id="{C5CC9D1F-9479-4B3A-806E-1A02EC5830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8" name="Freeform 13">
                  <a:extLst>
                    <a:ext uri="{FF2B5EF4-FFF2-40B4-BE49-F238E27FC236}">
                      <a16:creationId xmlns:a16="http://schemas.microsoft.com/office/drawing/2014/main" id="{D83025A8-4DDD-E741-EF4E-8DAD1F7B106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9" name="Freeform 14">
                  <a:extLst>
                    <a:ext uri="{FF2B5EF4-FFF2-40B4-BE49-F238E27FC236}">
                      <a16:creationId xmlns:a16="http://schemas.microsoft.com/office/drawing/2014/main" id="{D560373C-25E4-CF6A-7BFE-C155EEEACA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66" name="Tekstvak 165">
                <a:extLst>
                  <a:ext uri="{FF2B5EF4-FFF2-40B4-BE49-F238E27FC236}">
                    <a16:creationId xmlns:a16="http://schemas.microsoft.com/office/drawing/2014/main" id="{B874755B-699C-AA21-E04C-8845E0C37A6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4" name="INSTRUCTION">
            <a:extLst>
              <a:ext uri="{FF2B5EF4-FFF2-40B4-BE49-F238E27FC236}">
                <a16:creationId xmlns:a16="http://schemas.microsoft.com/office/drawing/2014/main" id="{A9D2B2D9-7306-6B5D-A5E6-9F7E0A5D6059}"/>
              </a:ext>
            </a:extLst>
          </p:cNvPr>
          <p:cNvGrpSpPr/>
          <p:nvPr userDrawn="1"/>
        </p:nvGrpSpPr>
        <p:grpSpPr>
          <a:xfrm>
            <a:off x="12377595" y="0"/>
            <a:ext cx="3693113" cy="5054643"/>
            <a:chOff x="-3786164" y="0"/>
            <a:chExt cx="3693113" cy="5054643"/>
          </a:xfrm>
        </p:grpSpPr>
        <p:sp>
          <p:nvSpPr>
            <p:cNvPr id="5" name="Rechthoek 4">
              <a:extLst>
                <a:ext uri="{FF2B5EF4-FFF2-40B4-BE49-F238E27FC236}">
                  <a16:creationId xmlns:a16="http://schemas.microsoft.com/office/drawing/2014/main" id="{687C2A1E-1E37-EE07-49B9-6FD74859EDE1}"/>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CB5F8B9B-D693-6186-5229-77BCADD462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 name="Ovaal 6">
              <a:extLst>
                <a:ext uri="{FF2B5EF4-FFF2-40B4-BE49-F238E27FC236}">
                  <a16:creationId xmlns:a16="http://schemas.microsoft.com/office/drawing/2014/main" id="{AE24755C-0F37-EC62-81C0-B60F2A3F2DD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13C2EFBE-CF03-8F7B-9D50-C810997E254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3E23BD67-C0A5-2D1B-3E55-6A95F6182BB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24F79174-3DC7-435D-83C9-3DA2961351E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B6627F1D-B020-4480-5F82-D351BA2C625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65E22960-432A-36D7-4C98-B6C67863D1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F2A903BD-497A-BEB1-18ED-07DA725FAD6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F16502A2-BA77-AA69-770C-55EB13F70CB5}"/>
                </a:ext>
              </a:extLst>
            </p:cNvPr>
            <p:cNvGrpSpPr/>
            <p:nvPr userDrawn="1"/>
          </p:nvGrpSpPr>
          <p:grpSpPr>
            <a:xfrm>
              <a:off x="-3414453" y="3534339"/>
              <a:ext cx="514284" cy="506545"/>
              <a:chOff x="12617641" y="3403239"/>
              <a:chExt cx="752963" cy="741634"/>
            </a:xfrm>
          </p:grpSpPr>
          <p:grpSp>
            <p:nvGrpSpPr>
              <p:cNvPr id="32" name="Groep 31">
                <a:extLst>
                  <a:ext uri="{FF2B5EF4-FFF2-40B4-BE49-F238E27FC236}">
                    <a16:creationId xmlns:a16="http://schemas.microsoft.com/office/drawing/2014/main" id="{9650E25C-558B-E583-DDC6-52762981F28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B7E5CD87-9C28-2DE9-1182-4FE6E6114E78}"/>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58DBA2E9-0EC0-9B40-C991-C97531F362F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2AC1B2D8-E2A0-3714-A68D-D64FB73D8B1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63C84578-F0F7-F601-18D1-264D08EDC4D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68A5E10A-DA7C-B810-F54A-5883434354A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E66CB26E-20F8-8F60-B64C-A5275FFED8A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5A213197-D11C-C5F6-AB07-C52B56B4801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7B65FCF0-3BD6-7B42-325C-3D4DA3BC8D1E}"/>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4FDB86B3-C3D4-2048-B1F7-24F6B0DB3A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F0ABB98-9B38-AC99-117E-820D40C96E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87E20AA-0359-4491-68C3-24FD5567A76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46E0AA39-830D-E991-9CB1-B37125AA7F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F4ADA4FD-117F-9330-B038-BC72D72282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50EA220B-73EE-6991-B37C-54BAD7855F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92BE636F-E4C3-42DA-1ADC-DD10B6EC98D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ICOON_info">
              <a:extLst>
                <a:ext uri="{FF2B5EF4-FFF2-40B4-BE49-F238E27FC236}">
                  <a16:creationId xmlns:a16="http://schemas.microsoft.com/office/drawing/2014/main" id="{9C9BAE13-87A1-7DAB-9C82-C5B336422196}"/>
                </a:ext>
              </a:extLst>
            </p:cNvPr>
            <p:cNvGrpSpPr/>
            <p:nvPr userDrawn="1"/>
          </p:nvGrpSpPr>
          <p:grpSpPr>
            <a:xfrm>
              <a:off x="-376736" y="4055594"/>
              <a:ext cx="283685" cy="283685"/>
              <a:chOff x="-510741" y="5913713"/>
              <a:chExt cx="267555" cy="267555"/>
            </a:xfrm>
          </p:grpSpPr>
          <p:sp>
            <p:nvSpPr>
              <p:cNvPr id="30" name="Ovaal 29">
                <a:extLst>
                  <a:ext uri="{FF2B5EF4-FFF2-40B4-BE49-F238E27FC236}">
                    <a16:creationId xmlns:a16="http://schemas.microsoft.com/office/drawing/2014/main" id="{B5988397-76EA-D9F3-AA8A-36AD277B904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02F37550-3C99-F935-8416-C9F71C50DF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7B2F9781-DA7C-A165-9B72-0C9A718C8E38}"/>
                </a:ext>
              </a:extLst>
            </p:cNvPr>
            <p:cNvGrpSpPr/>
            <p:nvPr userDrawn="1"/>
          </p:nvGrpSpPr>
          <p:grpSpPr>
            <a:xfrm>
              <a:off x="-938434" y="4364020"/>
              <a:ext cx="627798" cy="576693"/>
              <a:chOff x="-938434" y="4570310"/>
              <a:chExt cx="627798" cy="576693"/>
            </a:xfrm>
          </p:grpSpPr>
          <p:grpSp>
            <p:nvGrpSpPr>
              <p:cNvPr id="25" name="Inspireren">
                <a:extLst>
                  <a:ext uri="{FF2B5EF4-FFF2-40B4-BE49-F238E27FC236}">
                    <a16:creationId xmlns:a16="http://schemas.microsoft.com/office/drawing/2014/main" id="{71BDD973-D067-CE4E-9B62-EC992CF7425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7" name="Freeform 12">
                  <a:extLst>
                    <a:ext uri="{FF2B5EF4-FFF2-40B4-BE49-F238E27FC236}">
                      <a16:creationId xmlns:a16="http://schemas.microsoft.com/office/drawing/2014/main" id="{D5336F29-A881-E8C0-0711-D0E95BFEA60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8" name="Freeform 13">
                  <a:extLst>
                    <a:ext uri="{FF2B5EF4-FFF2-40B4-BE49-F238E27FC236}">
                      <a16:creationId xmlns:a16="http://schemas.microsoft.com/office/drawing/2014/main" id="{0A1338DA-75FF-40D7-CD6A-E37EED639FD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4">
                  <a:extLst>
                    <a:ext uri="{FF2B5EF4-FFF2-40B4-BE49-F238E27FC236}">
                      <a16:creationId xmlns:a16="http://schemas.microsoft.com/office/drawing/2014/main" id="{2BCF1BF0-F6AA-79E7-D057-D0468C4E51A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6" name="Tekstvak 25">
                <a:extLst>
                  <a:ext uri="{FF2B5EF4-FFF2-40B4-BE49-F238E27FC236}">
                    <a16:creationId xmlns:a16="http://schemas.microsoft.com/office/drawing/2014/main" id="{5549906E-9941-9BCA-7EFB-02BE9300A48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439FC3B4-08FE-1CEF-827A-A1CBE89BB453}"/>
                </a:ext>
              </a:extLst>
            </p:cNvPr>
            <p:cNvGrpSpPr/>
            <p:nvPr userDrawn="1"/>
          </p:nvGrpSpPr>
          <p:grpSpPr>
            <a:xfrm>
              <a:off x="-3365484" y="1226982"/>
              <a:ext cx="446937" cy="406485"/>
              <a:chOff x="-3563526" y="1409294"/>
              <a:chExt cx="354190" cy="322133"/>
            </a:xfrm>
          </p:grpSpPr>
          <p:grpSp>
            <p:nvGrpSpPr>
              <p:cNvPr id="19" name="Groep 18">
                <a:extLst>
                  <a:ext uri="{FF2B5EF4-FFF2-40B4-BE49-F238E27FC236}">
                    <a16:creationId xmlns:a16="http://schemas.microsoft.com/office/drawing/2014/main" id="{D919FF98-7F3E-A0CD-3BC3-C06E570F856B}"/>
                  </a:ext>
                </a:extLst>
              </p:cNvPr>
              <p:cNvGrpSpPr/>
              <p:nvPr userDrawn="1"/>
            </p:nvGrpSpPr>
            <p:grpSpPr>
              <a:xfrm>
                <a:off x="-3499992" y="1409294"/>
                <a:ext cx="225195" cy="195499"/>
                <a:chOff x="8987389" y="1361199"/>
                <a:chExt cx="2200275" cy="1914525"/>
              </a:xfrm>
            </p:grpSpPr>
            <p:sp>
              <p:nvSpPr>
                <p:cNvPr id="21" name="Vrije vorm: vorm 20">
                  <a:extLst>
                    <a:ext uri="{FF2B5EF4-FFF2-40B4-BE49-F238E27FC236}">
                      <a16:creationId xmlns:a16="http://schemas.microsoft.com/office/drawing/2014/main" id="{E86DE3CB-4129-DF27-B72D-162E569E0AC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2" name="Groep 21">
                  <a:extLst>
                    <a:ext uri="{FF2B5EF4-FFF2-40B4-BE49-F238E27FC236}">
                      <a16:creationId xmlns:a16="http://schemas.microsoft.com/office/drawing/2014/main" id="{642744B2-3A79-9C77-8F4B-F15E08807FA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3" name="Vrije vorm: vorm 22">
                    <a:extLst>
                      <a:ext uri="{FF2B5EF4-FFF2-40B4-BE49-F238E27FC236}">
                        <a16:creationId xmlns:a16="http://schemas.microsoft.com/office/drawing/2014/main" id="{E29E143F-EB6C-3904-CD4D-35B98B25980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4" name="Vrije vorm: vorm 23">
                    <a:extLst>
                      <a:ext uri="{FF2B5EF4-FFF2-40B4-BE49-F238E27FC236}">
                        <a16:creationId xmlns:a16="http://schemas.microsoft.com/office/drawing/2014/main" id="{436C2142-9A21-D3F2-88A5-16037C9E202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0" name="Tekstvak 19">
                <a:extLst>
                  <a:ext uri="{FF2B5EF4-FFF2-40B4-BE49-F238E27FC236}">
                    <a16:creationId xmlns:a16="http://schemas.microsoft.com/office/drawing/2014/main" id="{38285393-5DCE-98CE-B24C-BE2F4AE0944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061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87129"/>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87129"/>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3" y="1388794"/>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6098355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 rounded</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81962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374643" y="1587316"/>
            <a:ext cx="5088663" cy="4218172"/>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9" name="Rechthoek: afgeronde hoeken 8">
            <a:extLst>
              <a:ext uri="{FF2B5EF4-FFF2-40B4-BE49-F238E27FC236}">
                <a16:creationId xmlns:a16="http://schemas.microsoft.com/office/drawing/2014/main" id="{63BADF68-353D-4DA2-BB2E-F5EB4E769F9D}"/>
              </a:ext>
            </a:extLst>
          </p:cNvPr>
          <p:cNvSpPr/>
          <p:nvPr userDrawn="1"/>
        </p:nvSpPr>
        <p:spPr>
          <a:xfrm>
            <a:off x="0" y="-367937"/>
            <a:ext cx="10081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Chart</a:t>
            </a:r>
          </a:p>
        </p:txBody>
      </p:sp>
      <p:grpSp>
        <p:nvGrpSpPr>
          <p:cNvPr id="91" name="INSTRUCTION">
            <a:extLst>
              <a:ext uri="{FF2B5EF4-FFF2-40B4-BE49-F238E27FC236}">
                <a16:creationId xmlns:a16="http://schemas.microsoft.com/office/drawing/2014/main" id="{AB90A125-4099-D567-3B17-A628B3144F18}"/>
              </a:ext>
            </a:extLst>
          </p:cNvPr>
          <p:cNvGrpSpPr/>
          <p:nvPr userDrawn="1"/>
        </p:nvGrpSpPr>
        <p:grpSpPr>
          <a:xfrm>
            <a:off x="12377595" y="2"/>
            <a:ext cx="3693386" cy="5715919"/>
            <a:chOff x="-3786437" y="2"/>
            <a:chExt cx="3693386" cy="5715919"/>
          </a:xfrm>
        </p:grpSpPr>
        <p:grpSp>
          <p:nvGrpSpPr>
            <p:cNvPr id="92" name="Groep 91">
              <a:extLst>
                <a:ext uri="{FF2B5EF4-FFF2-40B4-BE49-F238E27FC236}">
                  <a16:creationId xmlns:a16="http://schemas.microsoft.com/office/drawing/2014/main" id="{F4BA4876-7653-73E9-9CB1-41F1938D306A}"/>
                </a:ext>
              </a:extLst>
            </p:cNvPr>
            <p:cNvGrpSpPr/>
            <p:nvPr userDrawn="1"/>
          </p:nvGrpSpPr>
          <p:grpSpPr>
            <a:xfrm>
              <a:off x="-3786437" y="3234716"/>
              <a:ext cx="3693386" cy="2481205"/>
              <a:chOff x="-3786437" y="3234716"/>
              <a:chExt cx="3693386" cy="2481205"/>
            </a:xfrm>
          </p:grpSpPr>
          <p:sp>
            <p:nvSpPr>
              <p:cNvPr id="116" name="Rechthoek 115">
                <a:extLst>
                  <a:ext uri="{FF2B5EF4-FFF2-40B4-BE49-F238E27FC236}">
                    <a16:creationId xmlns:a16="http://schemas.microsoft.com/office/drawing/2014/main" id="{51598BBD-DA7A-B16A-E540-FCD0B34FC422}"/>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7" name="Ovaal 116">
                <a:extLst>
                  <a:ext uri="{FF2B5EF4-FFF2-40B4-BE49-F238E27FC236}">
                    <a16:creationId xmlns:a16="http://schemas.microsoft.com/office/drawing/2014/main" id="{3C4D1246-CF34-8122-D033-ADF5C8BB0318}"/>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8" name="Rechthoek 117">
                <a:extLst>
                  <a:ext uri="{FF2B5EF4-FFF2-40B4-BE49-F238E27FC236}">
                    <a16:creationId xmlns:a16="http://schemas.microsoft.com/office/drawing/2014/main" id="{1BB4DBC4-3613-4EE7-4E08-C73233C0E031}"/>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9" name="Groep 118">
                <a:extLst>
                  <a:ext uri="{FF2B5EF4-FFF2-40B4-BE49-F238E27FC236}">
                    <a16:creationId xmlns:a16="http://schemas.microsoft.com/office/drawing/2014/main" id="{EDE8AF37-5056-A720-C353-842C42DF6FB5}"/>
                  </a:ext>
                </a:extLst>
              </p:cNvPr>
              <p:cNvGrpSpPr/>
              <p:nvPr userDrawn="1"/>
            </p:nvGrpSpPr>
            <p:grpSpPr>
              <a:xfrm>
                <a:off x="-3314821" y="4139107"/>
                <a:ext cx="1495189" cy="563933"/>
                <a:chOff x="-3314821" y="3310415"/>
                <a:chExt cx="1495189" cy="563933"/>
              </a:xfrm>
            </p:grpSpPr>
            <p:sp>
              <p:nvSpPr>
                <p:cNvPr id="130" name="Rechthoek 129">
                  <a:extLst>
                    <a:ext uri="{FF2B5EF4-FFF2-40B4-BE49-F238E27FC236}">
                      <a16:creationId xmlns:a16="http://schemas.microsoft.com/office/drawing/2014/main" id="{7E97FB86-A910-7710-5C4B-089EE0B4DD33}"/>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092A633-3E4A-C171-818E-DFE44054FBA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2" name="Tekstvak 131">
                  <a:extLst>
                    <a:ext uri="{FF2B5EF4-FFF2-40B4-BE49-F238E27FC236}">
                      <a16:creationId xmlns:a16="http://schemas.microsoft.com/office/drawing/2014/main" id="{A87C3407-8228-74EC-A7BF-B947D81E096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33" name="Tekstvak 132">
                  <a:extLst>
                    <a:ext uri="{FF2B5EF4-FFF2-40B4-BE49-F238E27FC236}">
                      <a16:creationId xmlns:a16="http://schemas.microsoft.com/office/drawing/2014/main" id="{B7673607-DBC4-3290-5F96-7B24848AEC79}"/>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34" name="Vrije vorm: vorm 133">
                  <a:extLst>
                    <a:ext uri="{FF2B5EF4-FFF2-40B4-BE49-F238E27FC236}">
                      <a16:creationId xmlns:a16="http://schemas.microsoft.com/office/drawing/2014/main" id="{7DBDEC7D-4602-7F9F-08A1-0C8A8C241174}"/>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87CDA912-C8F2-32BF-743A-5AEFF851123C}"/>
                    </a:ext>
                  </a:extLst>
                </p:cNvPr>
                <p:cNvGrpSpPr/>
                <p:nvPr userDrawn="1"/>
              </p:nvGrpSpPr>
              <p:grpSpPr>
                <a:xfrm>
                  <a:off x="-3261976" y="3361742"/>
                  <a:ext cx="139861" cy="152244"/>
                  <a:chOff x="12574450" y="6053892"/>
                  <a:chExt cx="169232" cy="184215"/>
                </a:xfrm>
              </p:grpSpPr>
              <p:sp>
                <p:nvSpPr>
                  <p:cNvPr id="155" name="Rechthoek 154">
                    <a:extLst>
                      <a:ext uri="{FF2B5EF4-FFF2-40B4-BE49-F238E27FC236}">
                        <a16:creationId xmlns:a16="http://schemas.microsoft.com/office/drawing/2014/main" id="{4C63B6FC-34A6-0F22-ECE9-59D7461F22B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F3E35DF0-DAD7-16D9-CF60-E38ED7B40D8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D38AFEEC-D9AE-EEAD-C90D-CE9B4646737E}"/>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4B28A571-F1C2-8A3A-7386-F258710B7E61}"/>
                    </a:ext>
                  </a:extLst>
                </p:cNvPr>
                <p:cNvGrpSpPr/>
                <p:nvPr userDrawn="1"/>
              </p:nvGrpSpPr>
              <p:grpSpPr>
                <a:xfrm>
                  <a:off x="-3261070" y="3635199"/>
                  <a:ext cx="168905" cy="104490"/>
                  <a:chOff x="-3261070" y="3620931"/>
                  <a:chExt cx="193920" cy="119965"/>
                </a:xfrm>
              </p:grpSpPr>
              <p:sp>
                <p:nvSpPr>
                  <p:cNvPr id="137" name="Rechthoek 136">
                    <a:extLst>
                      <a:ext uri="{FF2B5EF4-FFF2-40B4-BE49-F238E27FC236}">
                        <a16:creationId xmlns:a16="http://schemas.microsoft.com/office/drawing/2014/main" id="{A5FF1235-EFB7-001A-7D98-6C8D92C36E7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52EEF028-A3E5-A363-66D5-6BD11B9A3161}"/>
                      </a:ext>
                    </a:extLst>
                  </p:cNvPr>
                  <p:cNvGrpSpPr/>
                  <p:nvPr userDrawn="1"/>
                </p:nvGrpSpPr>
                <p:grpSpPr>
                  <a:xfrm>
                    <a:off x="-3261070" y="3622063"/>
                    <a:ext cx="141113" cy="117345"/>
                    <a:chOff x="1094874" y="-878306"/>
                    <a:chExt cx="867364" cy="613611"/>
                  </a:xfrm>
                </p:grpSpPr>
                <p:cxnSp>
                  <p:nvCxnSpPr>
                    <p:cNvPr id="148" name="Rechte verbindingslijn 147">
                      <a:extLst>
                        <a:ext uri="{FF2B5EF4-FFF2-40B4-BE49-F238E27FC236}">
                          <a16:creationId xmlns:a16="http://schemas.microsoft.com/office/drawing/2014/main" id="{6CF0F188-1BB0-B59E-854C-643E89CEE2F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10D2F4C4-F1BD-B5E7-89D7-1BE5FB649AC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50" name="Groep 149">
                      <a:extLst>
                        <a:ext uri="{FF2B5EF4-FFF2-40B4-BE49-F238E27FC236}">
                          <a16:creationId xmlns:a16="http://schemas.microsoft.com/office/drawing/2014/main" id="{A6EF4098-4681-F20A-36FD-4BDDECA97C2A}"/>
                        </a:ext>
                      </a:extLst>
                    </p:cNvPr>
                    <p:cNvGrpSpPr/>
                    <p:nvPr userDrawn="1"/>
                  </p:nvGrpSpPr>
                  <p:grpSpPr>
                    <a:xfrm>
                      <a:off x="1270535" y="-878306"/>
                      <a:ext cx="526983" cy="613611"/>
                      <a:chOff x="1270535" y="-745959"/>
                      <a:chExt cx="526983" cy="481264"/>
                    </a:xfrm>
                  </p:grpSpPr>
                  <p:cxnSp>
                    <p:nvCxnSpPr>
                      <p:cNvPr id="151" name="Rechte verbindingslijn 150">
                        <a:extLst>
                          <a:ext uri="{FF2B5EF4-FFF2-40B4-BE49-F238E27FC236}">
                            <a16:creationId xmlns:a16="http://schemas.microsoft.com/office/drawing/2014/main" id="{912CFA0D-3EEE-8B23-59BA-2D47D4B960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7D268BCD-4358-BB32-0892-75DB95E6055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4844EC92-B9BA-3842-E4AC-8D2A7F8DF19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ADA9A26A-DF64-E13D-FCDF-E028DDD0BEE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9" name="Rechte verbindingslijn 138">
                    <a:extLst>
                      <a:ext uri="{FF2B5EF4-FFF2-40B4-BE49-F238E27FC236}">
                        <a16:creationId xmlns:a16="http://schemas.microsoft.com/office/drawing/2014/main" id="{2856D6B7-158F-F432-663C-C9539A9FF69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E37C967E-2179-C4FC-3EF6-FDFE15D840F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D5E0708A-6137-73BA-A1F4-9A7F68D6FC29}"/>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418602BE-C0C9-C9A1-7BDE-9A379580543E}"/>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43" name="Rechthoek 142">
                    <a:extLst>
                      <a:ext uri="{FF2B5EF4-FFF2-40B4-BE49-F238E27FC236}">
                        <a16:creationId xmlns:a16="http://schemas.microsoft.com/office/drawing/2014/main" id="{F4DCA278-C981-77FB-3AD2-04E719BE3DA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44" name="Groep 143">
                    <a:extLst>
                      <a:ext uri="{FF2B5EF4-FFF2-40B4-BE49-F238E27FC236}">
                        <a16:creationId xmlns:a16="http://schemas.microsoft.com/office/drawing/2014/main" id="{7B65CED1-D64F-6CF9-C175-CB1B40B7D8C3}"/>
                      </a:ext>
                    </a:extLst>
                  </p:cNvPr>
                  <p:cNvGrpSpPr/>
                  <p:nvPr userDrawn="1"/>
                </p:nvGrpSpPr>
                <p:grpSpPr>
                  <a:xfrm rot="2700000">
                    <a:off x="-3158000" y="3650045"/>
                    <a:ext cx="34350" cy="147351"/>
                    <a:chOff x="3148392" y="-836646"/>
                    <a:chExt cx="132124" cy="596095"/>
                  </a:xfrm>
                  <a:solidFill>
                    <a:srgbClr val="3399FF"/>
                  </a:solidFill>
                </p:grpSpPr>
                <p:sp>
                  <p:nvSpPr>
                    <p:cNvPr id="145" name="Rechthoek 144">
                      <a:extLst>
                        <a:ext uri="{FF2B5EF4-FFF2-40B4-BE49-F238E27FC236}">
                          <a16:creationId xmlns:a16="http://schemas.microsoft.com/office/drawing/2014/main" id="{93F1FD78-8B27-C22A-9DE1-6235F783AA3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6" name="Rechthoek: afgeronde bovenhoeken 145">
                      <a:extLst>
                        <a:ext uri="{FF2B5EF4-FFF2-40B4-BE49-F238E27FC236}">
                          <a16:creationId xmlns:a16="http://schemas.microsoft.com/office/drawing/2014/main" id="{B3348CE9-7D58-B752-D4CD-68B7142C505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7" name="Gelijkbenige driehoek 146">
                      <a:extLst>
                        <a:ext uri="{FF2B5EF4-FFF2-40B4-BE49-F238E27FC236}">
                          <a16:creationId xmlns:a16="http://schemas.microsoft.com/office/drawing/2014/main" id="{E67B305D-8EB2-4170-4A7E-8FD2627366D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20" name="Rechthoek 119">
                <a:extLst>
                  <a:ext uri="{FF2B5EF4-FFF2-40B4-BE49-F238E27FC236}">
                    <a16:creationId xmlns:a16="http://schemas.microsoft.com/office/drawing/2014/main" id="{ED1C70B1-2F92-ABD6-BDE4-440388624E35}"/>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8B45EC37-A6DF-7B0D-8F97-837B30BC5929}"/>
                  </a:ext>
                </a:extLst>
              </p:cNvPr>
              <p:cNvGrpSpPr/>
              <p:nvPr userDrawn="1"/>
            </p:nvGrpSpPr>
            <p:grpSpPr>
              <a:xfrm>
                <a:off x="-376736" y="4751903"/>
                <a:ext cx="283685" cy="283685"/>
                <a:chOff x="-510741" y="5913713"/>
                <a:chExt cx="267555" cy="267555"/>
              </a:xfrm>
            </p:grpSpPr>
            <p:sp>
              <p:nvSpPr>
                <p:cNvPr id="128" name="Ovaal 127">
                  <a:extLst>
                    <a:ext uri="{FF2B5EF4-FFF2-40B4-BE49-F238E27FC236}">
                      <a16:creationId xmlns:a16="http://schemas.microsoft.com/office/drawing/2014/main" id="{907F4AB4-7BE1-A091-4011-B5CBD593824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F2BF2954-0C85-3DA1-7EC7-9491F4FA4A5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C2322150-4E59-DE28-E294-0D5B66D19293}"/>
                  </a:ext>
                </a:extLst>
              </p:cNvPr>
              <p:cNvGrpSpPr/>
              <p:nvPr userDrawn="1"/>
            </p:nvGrpSpPr>
            <p:grpSpPr>
              <a:xfrm>
                <a:off x="-938434" y="5025298"/>
                <a:ext cx="627798" cy="576693"/>
                <a:chOff x="-938434" y="4570310"/>
                <a:chExt cx="627798" cy="576693"/>
              </a:xfrm>
            </p:grpSpPr>
            <p:grpSp>
              <p:nvGrpSpPr>
                <p:cNvPr id="123" name="Inspireren">
                  <a:extLst>
                    <a:ext uri="{FF2B5EF4-FFF2-40B4-BE49-F238E27FC236}">
                      <a16:creationId xmlns:a16="http://schemas.microsoft.com/office/drawing/2014/main" id="{F9886789-2BC4-9885-72AD-565741C6BB4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4ADD5D4-1617-CF30-363E-F977E33A459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6" name="Freeform 13">
                    <a:extLst>
                      <a:ext uri="{FF2B5EF4-FFF2-40B4-BE49-F238E27FC236}">
                        <a16:creationId xmlns:a16="http://schemas.microsoft.com/office/drawing/2014/main" id="{CF1E001E-96B8-93C3-CA19-D3EC1FDE4A3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7" name="Freeform 14">
                    <a:extLst>
                      <a:ext uri="{FF2B5EF4-FFF2-40B4-BE49-F238E27FC236}">
                        <a16:creationId xmlns:a16="http://schemas.microsoft.com/office/drawing/2014/main" id="{E575B78C-239B-CC5B-3D0D-345E4284D5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24" name="Tekstvak 123">
                  <a:extLst>
                    <a:ext uri="{FF2B5EF4-FFF2-40B4-BE49-F238E27FC236}">
                      <a16:creationId xmlns:a16="http://schemas.microsoft.com/office/drawing/2014/main" id="{67004EDD-87EA-DE29-E07D-3894CF3CF98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5C848A42-182A-3BE2-25EB-AA5B1B758352}"/>
                </a:ext>
              </a:extLst>
            </p:cNvPr>
            <p:cNvGrpSpPr/>
            <p:nvPr userDrawn="1"/>
          </p:nvGrpSpPr>
          <p:grpSpPr>
            <a:xfrm>
              <a:off x="-3786165" y="2"/>
              <a:ext cx="3593091" cy="3041230"/>
              <a:chOff x="-3786165" y="2"/>
              <a:chExt cx="3593091" cy="3041230"/>
            </a:xfrm>
          </p:grpSpPr>
          <p:sp>
            <p:nvSpPr>
              <p:cNvPr id="94" name="Rechthoek 93">
                <a:extLst>
                  <a:ext uri="{FF2B5EF4-FFF2-40B4-BE49-F238E27FC236}">
                    <a16:creationId xmlns:a16="http://schemas.microsoft.com/office/drawing/2014/main" id="{849FAA15-55F2-9813-2365-5D99A2BC47F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95" name="Ovaal 94">
                <a:extLst>
                  <a:ext uri="{FF2B5EF4-FFF2-40B4-BE49-F238E27FC236}">
                    <a16:creationId xmlns:a16="http://schemas.microsoft.com/office/drawing/2014/main" id="{66FC683A-E9E5-757C-6641-3AA38899956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6" name="Rechthoek 95">
                <a:extLst>
                  <a:ext uri="{FF2B5EF4-FFF2-40B4-BE49-F238E27FC236}">
                    <a16:creationId xmlns:a16="http://schemas.microsoft.com/office/drawing/2014/main" id="{4AF9C96F-26C9-0771-70A1-219599C3D9CC}"/>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7" name="Ovaal 96">
                <a:extLst>
                  <a:ext uri="{FF2B5EF4-FFF2-40B4-BE49-F238E27FC236}">
                    <a16:creationId xmlns:a16="http://schemas.microsoft.com/office/drawing/2014/main" id="{DF28D5D6-C276-7D90-DE30-12EC2875A088}"/>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42E13555-280E-C32F-787B-F09ED5DB79D0}"/>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9" name="Groep 98">
                <a:extLst>
                  <a:ext uri="{FF2B5EF4-FFF2-40B4-BE49-F238E27FC236}">
                    <a16:creationId xmlns:a16="http://schemas.microsoft.com/office/drawing/2014/main" id="{62F6F97E-BAC4-3FEF-552F-B8E98EEE2DDF}"/>
                  </a:ext>
                </a:extLst>
              </p:cNvPr>
              <p:cNvGrpSpPr/>
              <p:nvPr userDrawn="1"/>
            </p:nvGrpSpPr>
            <p:grpSpPr>
              <a:xfrm>
                <a:off x="-3312582" y="1060763"/>
                <a:ext cx="576000" cy="246597"/>
                <a:chOff x="-3303310" y="1024128"/>
                <a:chExt cx="576000" cy="246597"/>
              </a:xfrm>
            </p:grpSpPr>
            <p:sp>
              <p:nvSpPr>
                <p:cNvPr id="114" name="Rechthoek 113">
                  <a:extLst>
                    <a:ext uri="{FF2B5EF4-FFF2-40B4-BE49-F238E27FC236}">
                      <a16:creationId xmlns:a16="http://schemas.microsoft.com/office/drawing/2014/main" id="{53065306-AE2B-1FF8-CCE3-0DB573D075C2}"/>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5" name="Rechthoek 114">
                  <a:extLst>
                    <a:ext uri="{FF2B5EF4-FFF2-40B4-BE49-F238E27FC236}">
                      <a16:creationId xmlns:a16="http://schemas.microsoft.com/office/drawing/2014/main" id="{AEE99846-4FCF-E98F-CE4C-D3C1DC75508F}"/>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7E779F2F-D485-4CC3-6667-63A54317CA00}"/>
                  </a:ext>
                </a:extLst>
              </p:cNvPr>
              <p:cNvGrpSpPr/>
              <p:nvPr userDrawn="1"/>
            </p:nvGrpSpPr>
            <p:grpSpPr>
              <a:xfrm>
                <a:off x="-3314821" y="2257494"/>
                <a:ext cx="1377262" cy="591693"/>
                <a:chOff x="-3314821" y="2421532"/>
                <a:chExt cx="1377262" cy="591693"/>
              </a:xfrm>
            </p:grpSpPr>
            <p:sp>
              <p:nvSpPr>
                <p:cNvPr id="101" name="Rechthoek 100">
                  <a:extLst>
                    <a:ext uri="{FF2B5EF4-FFF2-40B4-BE49-F238E27FC236}">
                      <a16:creationId xmlns:a16="http://schemas.microsoft.com/office/drawing/2014/main" id="{B53E158F-6277-AA7F-EA15-664161D9F8B6}"/>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BAC0BA83-0A9A-0183-F878-2A21B6C7F7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Tekstvak 102">
                  <a:extLst>
                    <a:ext uri="{FF2B5EF4-FFF2-40B4-BE49-F238E27FC236}">
                      <a16:creationId xmlns:a16="http://schemas.microsoft.com/office/drawing/2014/main" id="{664F52FE-4D91-C87E-316C-C849DE8C509C}"/>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04" name="Tekstvak 103">
                  <a:extLst>
                    <a:ext uri="{FF2B5EF4-FFF2-40B4-BE49-F238E27FC236}">
                      <a16:creationId xmlns:a16="http://schemas.microsoft.com/office/drawing/2014/main" id="{EAF21870-09B7-AAB6-21B0-1F0E203CF57A}"/>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05" name="Vrije vorm: vorm 104">
                  <a:extLst>
                    <a:ext uri="{FF2B5EF4-FFF2-40B4-BE49-F238E27FC236}">
                      <a16:creationId xmlns:a16="http://schemas.microsoft.com/office/drawing/2014/main" id="{42DC9D22-2A7E-0669-5553-491C4CC8F79E}"/>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9ADA1AAF-7845-3A00-5542-C40BA66A6A78}"/>
                    </a:ext>
                  </a:extLst>
                </p:cNvPr>
                <p:cNvGrpSpPr/>
                <p:nvPr userDrawn="1"/>
              </p:nvGrpSpPr>
              <p:grpSpPr>
                <a:xfrm>
                  <a:off x="-3258488" y="2718400"/>
                  <a:ext cx="225663" cy="229638"/>
                  <a:chOff x="-3258488" y="2713782"/>
                  <a:chExt cx="225663" cy="229638"/>
                </a:xfrm>
              </p:grpSpPr>
              <p:sp>
                <p:nvSpPr>
                  <p:cNvPr id="110" name="Rechthoek 109">
                    <a:extLst>
                      <a:ext uri="{FF2B5EF4-FFF2-40B4-BE49-F238E27FC236}">
                        <a16:creationId xmlns:a16="http://schemas.microsoft.com/office/drawing/2014/main" id="{D58671CE-5AF5-AC91-F531-3F4324EF035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C941D85-A7A8-F476-7649-C7C74FE2F6A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BBDF84E1-4456-AC3B-4696-EF8F77A52317}"/>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3" name="Rechthoek 282">
                    <a:extLst>
                      <a:ext uri="{FF2B5EF4-FFF2-40B4-BE49-F238E27FC236}">
                        <a16:creationId xmlns:a16="http://schemas.microsoft.com/office/drawing/2014/main" id="{64C2E138-8F05-DC9F-5D19-397F596253EC}"/>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4D5C7C35-8F77-C6BA-DE53-A13891DCA445}"/>
                    </a:ext>
                  </a:extLst>
                </p:cNvPr>
                <p:cNvGrpSpPr/>
                <p:nvPr userDrawn="1"/>
              </p:nvGrpSpPr>
              <p:grpSpPr>
                <a:xfrm>
                  <a:off x="-3219980" y="2771792"/>
                  <a:ext cx="140241" cy="116552"/>
                  <a:chOff x="-2608640" y="2891109"/>
                  <a:chExt cx="309118" cy="261993"/>
                </a:xfrm>
              </p:grpSpPr>
              <p:sp>
                <p:nvSpPr>
                  <p:cNvPr id="108" name="Vrije vorm: vorm 107">
                    <a:extLst>
                      <a:ext uri="{FF2B5EF4-FFF2-40B4-BE49-F238E27FC236}">
                        <a16:creationId xmlns:a16="http://schemas.microsoft.com/office/drawing/2014/main" id="{95769F3D-07CF-7968-4870-B0084CBB9279}"/>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9" name="Vrije vorm: vorm 108">
                    <a:extLst>
                      <a:ext uri="{FF2B5EF4-FFF2-40B4-BE49-F238E27FC236}">
                        <a16:creationId xmlns:a16="http://schemas.microsoft.com/office/drawing/2014/main" id="{A7054325-C1C5-F550-FE88-3E1AA8767138}"/>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159" name="Tijdelijke aanduiding voor tekst 10">
            <a:extLst>
              <a:ext uri="{FF2B5EF4-FFF2-40B4-BE49-F238E27FC236}">
                <a16:creationId xmlns:a16="http://schemas.microsoft.com/office/drawing/2014/main" id="{DD22A24E-8C6D-2D69-A0D2-221BFECA6072}"/>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0" name="Tijdelijke aanduiding voor verticale tekst 2">
            <a:extLst>
              <a:ext uri="{FF2B5EF4-FFF2-40B4-BE49-F238E27FC236}">
                <a16:creationId xmlns:a16="http://schemas.microsoft.com/office/drawing/2014/main" id="{BCEAA6C8-5E86-0667-1958-52F9CFD38C62}"/>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2" name="Tijdelijke aanduiding voor tekst 15">
            <a:extLst>
              <a:ext uri="{FF2B5EF4-FFF2-40B4-BE49-F238E27FC236}">
                <a16:creationId xmlns:a16="http://schemas.microsoft.com/office/drawing/2014/main" id="{D32D5C8F-9587-A180-3D00-3270A2E1954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4" name="Tijdelijke aanduiding voor tekst 12">
            <a:extLst>
              <a:ext uri="{FF2B5EF4-FFF2-40B4-BE49-F238E27FC236}">
                <a16:creationId xmlns:a16="http://schemas.microsoft.com/office/drawing/2014/main" id="{E468CE47-191F-AF66-7FF6-E64C3ABAA6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5" name="Tijdelijke aanduiding voor titel 1">
            <a:extLst>
              <a:ext uri="{FF2B5EF4-FFF2-40B4-BE49-F238E27FC236}">
                <a16:creationId xmlns:a16="http://schemas.microsoft.com/office/drawing/2014/main" id="{357C814E-74E7-F980-B291-B262ED184DFB}"/>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A0BBF635-4B64-47A6-840A-D11D7ACE375E}"/>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7442044-6FD2-99F7-C068-3ABCCA0D23F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73AACAB9-50E2-A682-D4EA-C56760B65E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3A4BC1CF-D56C-3AC6-5D49-745892D5CA1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188877E8-B190-247B-71F2-54B432EF57E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79CB77A8-FCE5-6A50-7C90-13AB171ABAC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F31CD507-FAF7-4641-D397-08E04AF4AF5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7FA4C060-8C8B-BCF5-C06A-EEE3E7C9D66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6A11A5F-600F-17A4-127E-FB9607C22F8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3C0D5E32-D36D-12D3-1AB9-DFDD256E573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628D104C-4EC7-0C4E-4E35-3B80092DF55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8983E09C-0463-FCE9-E50B-9F674A20EBA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0B7513EB-D1C9-FB2A-4678-8E38C9DEB28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EA85B451-232F-4E44-F09F-743DD53003C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 name="Rechthoek 16">
              <a:extLst>
                <a:ext uri="{FF2B5EF4-FFF2-40B4-BE49-F238E27FC236}">
                  <a16:creationId xmlns:a16="http://schemas.microsoft.com/office/drawing/2014/main" id="{80F75456-80EE-03F2-E3C9-850CF88925A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375A54EC-853D-37E9-1102-6BBB59E9322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382D22CF-1F09-117D-263B-7C3F720A0A3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F443B311-DF9B-0971-0E9D-BC896224748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2176310D-EFB8-39B7-BCE5-F9C4EE4D87E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AD395C8B-D5AF-8136-E57F-7C25CAE293A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1D644AEF-6A67-827C-A8C3-7A2983DA738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5F76A78C-FD19-8040-A448-EDDA7FE1FE0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06C87339-C830-ACCB-1811-5A9DB37D3B9B}"/>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DB17ABAD-EB18-1747-B46F-6D3EC7325C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3043E827-CACA-CAD3-DB07-C1479B736ED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200D607C-E605-C65A-1AB9-CF6D2603BCAB}"/>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B190E0B3-467C-BB47-ED33-01F1A77622B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508B7CB-3774-2289-CA16-2753D5F53B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8A682A2-43BC-627C-48CE-5FE3B9FFD6D8}"/>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3CB32035-31A7-22D5-E72C-F1BB01C7BC1F}"/>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8A9DE258-F847-E629-7468-F776B7F3392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E43B8F0-0070-A5AE-737E-7A4A3C7C2CC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BCD64DA-E64E-CC1F-5899-8338314658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91541B8-FFFF-8F22-3E6F-B640B7AF60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0C5936-7356-024C-E246-447CBBC361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1D56312E-0228-E3FC-3722-4D53BE80E85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E493CA7-ACBB-8080-8676-23EEF48427B3}"/>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9D0C09CB-B8BB-3DC6-B908-3F807D8920E8}"/>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2B837C37-35C0-46EB-2551-041463D058A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952A109-FCE3-CEA8-13A6-CAFA61D73B2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C25AB38-1186-5765-A4AE-794C29BB9A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49566CB-6208-BB7D-B654-66203DD643B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FCC1391-29B9-0B4F-3795-46E4D1170F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5C7BF22-78FE-48E0-79CE-8F7813DC007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BB50E511-9D48-B3DB-459D-FD07DCE3DE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E99A5022-161B-BB7A-8FE6-E35BA3A4C3D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CA270F7F-5E94-C79D-DBDB-3A4CF833EBD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D77AB31E-8C6C-914B-3A19-27ABF776CE7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482BB981-5FC3-0661-B4AD-55CFE2AB06EA}"/>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8DE005CA-CB50-FE09-47FA-426C8DA2A54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C1019FF8-76D3-019F-A8C1-12B5DF6E79A6}"/>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53A4923E-82AC-0855-261E-93BD840719B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D76AF7B-CBC1-B468-3F30-F4052E2475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6F8EC02-EC37-0769-63EC-6B6BFAE7D69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1A9BD5D-9BDD-8BA4-D4B1-D23B3E558BD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D56E870-C201-24E2-1D8B-4C5A19CC70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3357777B-ECB8-D6A2-512B-10466CD336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05286614-EDEC-FE5E-0712-BBBDBA1BF874}"/>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4B38B0E6-5679-19C8-AF2E-AE12D843D0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73443BF-0A3B-474A-C73C-12DB155B5D44}"/>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A6F30945-89B0-FB38-E926-7B6306005EC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9045E580-CD51-A963-253D-DD6A6E6076D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F17CCBE-5947-C024-C173-3BEE80EB8DC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63A8CB16-29CD-8563-FE8C-46A42402812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20400A2-0461-E460-D03F-6384DB05993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F5F26E14-89EF-4544-6348-ED1E3239C1F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5D25EF38-A9D4-92DA-5536-DC33DABB5A32}"/>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676671C3-004E-BF9E-0E6C-4643C266EB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2966424D-066D-2B8E-F40E-AA37EEE0A22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E27E2533-3C17-A164-127B-867F4DE84AC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2C634A42-921A-3D67-2EB2-8D39D1B36E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63BE2B19-D3A6-EF54-A24B-C00AD339E00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708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0000"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8" name="Rechthoek: afgeronde hoeken 7">
            <a:extLst>
              <a:ext uri="{FF2B5EF4-FFF2-40B4-BE49-F238E27FC236}">
                <a16:creationId xmlns:a16="http://schemas.microsoft.com/office/drawing/2014/main" id="{B9A342EB-9B41-44C2-B2A9-858B1361CF25}"/>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grpSp>
        <p:nvGrpSpPr>
          <p:cNvPr id="15" name="INSTRUCTION">
            <a:extLst>
              <a:ext uri="{FF2B5EF4-FFF2-40B4-BE49-F238E27FC236}">
                <a16:creationId xmlns:a16="http://schemas.microsoft.com/office/drawing/2014/main" id="{F293D6A9-F127-B3AB-6294-BB30500FEBAF}"/>
              </a:ext>
            </a:extLst>
          </p:cNvPr>
          <p:cNvGrpSpPr/>
          <p:nvPr userDrawn="1"/>
        </p:nvGrpSpPr>
        <p:grpSpPr>
          <a:xfrm>
            <a:off x="12377595" y="2"/>
            <a:ext cx="3693386" cy="5715919"/>
            <a:chOff x="-3786437" y="2"/>
            <a:chExt cx="3693386" cy="5715919"/>
          </a:xfrm>
        </p:grpSpPr>
        <p:grpSp>
          <p:nvGrpSpPr>
            <p:cNvPr id="16" name="Groep 15">
              <a:extLst>
                <a:ext uri="{FF2B5EF4-FFF2-40B4-BE49-F238E27FC236}">
                  <a16:creationId xmlns:a16="http://schemas.microsoft.com/office/drawing/2014/main" id="{E7761E4C-95BA-B946-1C04-C85F5E90165E}"/>
                </a:ext>
              </a:extLst>
            </p:cNvPr>
            <p:cNvGrpSpPr/>
            <p:nvPr userDrawn="1"/>
          </p:nvGrpSpPr>
          <p:grpSpPr>
            <a:xfrm>
              <a:off x="-3786437" y="3234716"/>
              <a:ext cx="3693386" cy="2481205"/>
              <a:chOff x="-3786437" y="3234716"/>
              <a:chExt cx="3693386" cy="2481205"/>
            </a:xfrm>
          </p:grpSpPr>
          <p:sp>
            <p:nvSpPr>
              <p:cNvPr id="41" name="Rechthoek 40">
                <a:extLst>
                  <a:ext uri="{FF2B5EF4-FFF2-40B4-BE49-F238E27FC236}">
                    <a16:creationId xmlns:a16="http://schemas.microsoft.com/office/drawing/2014/main" id="{BB2592E2-E9FD-3E52-374B-35911476968E}"/>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42" name="Ovaal 41">
                <a:extLst>
                  <a:ext uri="{FF2B5EF4-FFF2-40B4-BE49-F238E27FC236}">
                    <a16:creationId xmlns:a16="http://schemas.microsoft.com/office/drawing/2014/main" id="{2A9AFA8B-DFB0-025E-A5E8-1069AC5B67A5}"/>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B564DEB-6092-91CE-5DA8-D4AEF87240B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4" name="Groep 43">
                <a:extLst>
                  <a:ext uri="{FF2B5EF4-FFF2-40B4-BE49-F238E27FC236}">
                    <a16:creationId xmlns:a16="http://schemas.microsoft.com/office/drawing/2014/main" id="{B9FD4E71-7C12-8D3F-4878-F42F41BBA698}"/>
                  </a:ext>
                </a:extLst>
              </p:cNvPr>
              <p:cNvGrpSpPr/>
              <p:nvPr userDrawn="1"/>
            </p:nvGrpSpPr>
            <p:grpSpPr>
              <a:xfrm>
                <a:off x="-3314821" y="4139107"/>
                <a:ext cx="1495189" cy="563933"/>
                <a:chOff x="-3314821" y="3310415"/>
                <a:chExt cx="1495189" cy="563933"/>
              </a:xfrm>
            </p:grpSpPr>
            <p:sp>
              <p:nvSpPr>
                <p:cNvPr id="55" name="Rechthoek 54">
                  <a:extLst>
                    <a:ext uri="{FF2B5EF4-FFF2-40B4-BE49-F238E27FC236}">
                      <a16:creationId xmlns:a16="http://schemas.microsoft.com/office/drawing/2014/main" id="{8736D9BA-68F2-90CD-9F00-67098B889D9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D38B1629-E603-F96B-5698-436CDD8FDF1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7" name="Tekstvak 56">
                  <a:extLst>
                    <a:ext uri="{FF2B5EF4-FFF2-40B4-BE49-F238E27FC236}">
                      <a16:creationId xmlns:a16="http://schemas.microsoft.com/office/drawing/2014/main" id="{289B0DA3-3D3E-5108-4F2D-9C60DDF4B80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8" name="Tekstvak 57">
                  <a:extLst>
                    <a:ext uri="{FF2B5EF4-FFF2-40B4-BE49-F238E27FC236}">
                      <a16:creationId xmlns:a16="http://schemas.microsoft.com/office/drawing/2014/main" id="{C0F7757B-308E-C377-64A2-2B60D3752FF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9" name="Vrije vorm: vorm 58">
                  <a:extLst>
                    <a:ext uri="{FF2B5EF4-FFF2-40B4-BE49-F238E27FC236}">
                      <a16:creationId xmlns:a16="http://schemas.microsoft.com/office/drawing/2014/main" id="{26000260-CDC4-D5BC-90A0-853AB8DD0FF1}"/>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262A48C-F093-FED1-EAD4-AFF2C945E0C8}"/>
                    </a:ext>
                  </a:extLst>
                </p:cNvPr>
                <p:cNvGrpSpPr/>
                <p:nvPr userDrawn="1"/>
              </p:nvGrpSpPr>
              <p:grpSpPr>
                <a:xfrm>
                  <a:off x="-3261976" y="3361742"/>
                  <a:ext cx="139861" cy="152244"/>
                  <a:chOff x="12574450" y="6053892"/>
                  <a:chExt cx="169232" cy="184215"/>
                </a:xfrm>
              </p:grpSpPr>
              <p:sp>
                <p:nvSpPr>
                  <p:cNvPr id="80" name="Rechthoek 79">
                    <a:extLst>
                      <a:ext uri="{FF2B5EF4-FFF2-40B4-BE49-F238E27FC236}">
                        <a16:creationId xmlns:a16="http://schemas.microsoft.com/office/drawing/2014/main" id="{D883DC24-4479-9956-1018-8E55A38CFE3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886C2CA-A4F7-9976-1321-94A0820C9D2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6AB73212-CC88-0791-75D1-CA43AD3F8C7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9A46C73E-E4E2-2D94-02F9-86F1D49069F0}"/>
                    </a:ext>
                  </a:extLst>
                </p:cNvPr>
                <p:cNvGrpSpPr/>
                <p:nvPr userDrawn="1"/>
              </p:nvGrpSpPr>
              <p:grpSpPr>
                <a:xfrm>
                  <a:off x="-3261070" y="3635199"/>
                  <a:ext cx="168905" cy="104490"/>
                  <a:chOff x="-3261070" y="3620931"/>
                  <a:chExt cx="193920" cy="119965"/>
                </a:xfrm>
              </p:grpSpPr>
              <p:sp>
                <p:nvSpPr>
                  <p:cNvPr id="62" name="Rechthoek 61">
                    <a:extLst>
                      <a:ext uri="{FF2B5EF4-FFF2-40B4-BE49-F238E27FC236}">
                        <a16:creationId xmlns:a16="http://schemas.microsoft.com/office/drawing/2014/main" id="{B44906FA-40A6-591D-4B96-DC701F3E1AF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2AE2BF06-CD9D-B126-FAE0-B0B35CB1D143}"/>
                      </a:ext>
                    </a:extLst>
                  </p:cNvPr>
                  <p:cNvGrpSpPr/>
                  <p:nvPr userDrawn="1"/>
                </p:nvGrpSpPr>
                <p:grpSpPr>
                  <a:xfrm>
                    <a:off x="-3261070" y="3622063"/>
                    <a:ext cx="141113" cy="117345"/>
                    <a:chOff x="1094874" y="-878306"/>
                    <a:chExt cx="867364" cy="613611"/>
                  </a:xfrm>
                </p:grpSpPr>
                <p:cxnSp>
                  <p:nvCxnSpPr>
                    <p:cNvPr id="73" name="Rechte verbindingslijn 72">
                      <a:extLst>
                        <a:ext uri="{FF2B5EF4-FFF2-40B4-BE49-F238E27FC236}">
                          <a16:creationId xmlns:a16="http://schemas.microsoft.com/office/drawing/2014/main" id="{377DF086-CE65-1865-64D2-16E0E2100B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EE8F1973-04CC-DF41-1D1B-E01E1ECF8088}"/>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5" name="Groep 74">
                      <a:extLst>
                        <a:ext uri="{FF2B5EF4-FFF2-40B4-BE49-F238E27FC236}">
                          <a16:creationId xmlns:a16="http://schemas.microsoft.com/office/drawing/2014/main" id="{621B9BBE-382D-9A58-AE82-463A540950E0}"/>
                        </a:ext>
                      </a:extLst>
                    </p:cNvPr>
                    <p:cNvGrpSpPr/>
                    <p:nvPr userDrawn="1"/>
                  </p:nvGrpSpPr>
                  <p:grpSpPr>
                    <a:xfrm>
                      <a:off x="1270535" y="-878306"/>
                      <a:ext cx="526983" cy="613611"/>
                      <a:chOff x="1270535" y="-745959"/>
                      <a:chExt cx="526983" cy="481264"/>
                    </a:xfrm>
                  </p:grpSpPr>
                  <p:cxnSp>
                    <p:nvCxnSpPr>
                      <p:cNvPr id="76" name="Rechte verbindingslijn 75">
                        <a:extLst>
                          <a:ext uri="{FF2B5EF4-FFF2-40B4-BE49-F238E27FC236}">
                            <a16:creationId xmlns:a16="http://schemas.microsoft.com/office/drawing/2014/main" id="{E0F68480-6428-4895-A69D-2E775CC41D44}"/>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7BE0845C-BDAA-D741-3B82-F47FAB51A261}"/>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39BF726D-90E4-8042-8AD4-04CE5758CDD7}"/>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6B7FF6E-430F-5649-160B-06A17E63F15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4" name="Rechte verbindingslijn 63">
                    <a:extLst>
                      <a:ext uri="{FF2B5EF4-FFF2-40B4-BE49-F238E27FC236}">
                        <a16:creationId xmlns:a16="http://schemas.microsoft.com/office/drawing/2014/main" id="{E4F8488B-2A3B-5FC6-EFD2-517CFD2FD23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BC23DE2D-9627-C7BB-ED61-33F4E5A3F30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AB2D171-ADB6-46C2-0186-B68D6153C9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75761319-0B2C-31A1-2A4C-F4328BD34D71}"/>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8" name="Rechthoek 67">
                    <a:extLst>
                      <a:ext uri="{FF2B5EF4-FFF2-40B4-BE49-F238E27FC236}">
                        <a16:creationId xmlns:a16="http://schemas.microsoft.com/office/drawing/2014/main" id="{DF03634C-5F7B-DBE7-B883-746D7F8F2A08}"/>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9556C6E0-7F3F-95D3-C425-43655C7F5419}"/>
                      </a:ext>
                    </a:extLst>
                  </p:cNvPr>
                  <p:cNvGrpSpPr/>
                  <p:nvPr userDrawn="1"/>
                </p:nvGrpSpPr>
                <p:grpSpPr>
                  <a:xfrm rot="2700000">
                    <a:off x="-3158000" y="3650045"/>
                    <a:ext cx="34350" cy="147351"/>
                    <a:chOff x="3148392" y="-836646"/>
                    <a:chExt cx="132124" cy="596095"/>
                  </a:xfrm>
                  <a:solidFill>
                    <a:srgbClr val="3399FF"/>
                  </a:solidFill>
                </p:grpSpPr>
                <p:sp>
                  <p:nvSpPr>
                    <p:cNvPr id="70" name="Rechthoek 69">
                      <a:extLst>
                        <a:ext uri="{FF2B5EF4-FFF2-40B4-BE49-F238E27FC236}">
                          <a16:creationId xmlns:a16="http://schemas.microsoft.com/office/drawing/2014/main" id="{43002B53-7321-1159-7748-3BC70758049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afgeronde bovenhoeken 70">
                      <a:extLst>
                        <a:ext uri="{FF2B5EF4-FFF2-40B4-BE49-F238E27FC236}">
                          <a16:creationId xmlns:a16="http://schemas.microsoft.com/office/drawing/2014/main" id="{1B5A9207-2BBF-1CDA-8C2C-B1F3E6F1990E}"/>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078AFFC2-EF59-4F64-6DB9-293039DB94CF}"/>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45" name="Rechthoek 44">
                <a:extLst>
                  <a:ext uri="{FF2B5EF4-FFF2-40B4-BE49-F238E27FC236}">
                    <a16:creationId xmlns:a16="http://schemas.microsoft.com/office/drawing/2014/main" id="{262DDE22-42C5-D23A-696D-589DAD88FC5D}"/>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533E6869-7DDD-8E9C-A2A0-30F2CA8DBAB9}"/>
                  </a:ext>
                </a:extLst>
              </p:cNvPr>
              <p:cNvGrpSpPr/>
              <p:nvPr userDrawn="1"/>
            </p:nvGrpSpPr>
            <p:grpSpPr>
              <a:xfrm>
                <a:off x="-376736" y="4751903"/>
                <a:ext cx="283685" cy="283685"/>
                <a:chOff x="-510741" y="5913713"/>
                <a:chExt cx="267555" cy="267555"/>
              </a:xfrm>
            </p:grpSpPr>
            <p:sp>
              <p:nvSpPr>
                <p:cNvPr id="53" name="Ovaal 52">
                  <a:extLst>
                    <a:ext uri="{FF2B5EF4-FFF2-40B4-BE49-F238E27FC236}">
                      <a16:creationId xmlns:a16="http://schemas.microsoft.com/office/drawing/2014/main" id="{C5C999D3-2858-9261-4BBE-9294149FFC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F1579263-93EE-7C2C-29B0-E5E2F886E43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17E10900-2AC0-4BAB-0240-9F05B7F7D586}"/>
                  </a:ext>
                </a:extLst>
              </p:cNvPr>
              <p:cNvGrpSpPr/>
              <p:nvPr userDrawn="1"/>
            </p:nvGrpSpPr>
            <p:grpSpPr>
              <a:xfrm>
                <a:off x="-938434" y="5025298"/>
                <a:ext cx="627798" cy="576693"/>
                <a:chOff x="-938434" y="4570310"/>
                <a:chExt cx="627798" cy="576693"/>
              </a:xfrm>
            </p:grpSpPr>
            <p:grpSp>
              <p:nvGrpSpPr>
                <p:cNvPr id="48" name="Inspireren">
                  <a:extLst>
                    <a:ext uri="{FF2B5EF4-FFF2-40B4-BE49-F238E27FC236}">
                      <a16:creationId xmlns:a16="http://schemas.microsoft.com/office/drawing/2014/main" id="{B9115F3F-5E17-5DBA-FBEF-925B1083E2D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017804D4-CC38-FC63-FE7C-0A203D95E2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1" name="Freeform 13">
                    <a:extLst>
                      <a:ext uri="{FF2B5EF4-FFF2-40B4-BE49-F238E27FC236}">
                        <a16:creationId xmlns:a16="http://schemas.microsoft.com/office/drawing/2014/main" id="{E96540A3-F533-CB5B-B8E7-E0851BFCB0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2" name="Freeform 14">
                    <a:extLst>
                      <a:ext uri="{FF2B5EF4-FFF2-40B4-BE49-F238E27FC236}">
                        <a16:creationId xmlns:a16="http://schemas.microsoft.com/office/drawing/2014/main" id="{C5C81A74-C0BB-43BD-2310-F0A7053260F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9" name="Tekstvak 48">
                  <a:extLst>
                    <a:ext uri="{FF2B5EF4-FFF2-40B4-BE49-F238E27FC236}">
                      <a16:creationId xmlns:a16="http://schemas.microsoft.com/office/drawing/2014/main" id="{7169CDEE-5E64-3B93-0F11-3BE5A578472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E4B1E70E-65FE-E256-FFE1-F0EBB3770EF4}"/>
                </a:ext>
              </a:extLst>
            </p:cNvPr>
            <p:cNvGrpSpPr/>
            <p:nvPr userDrawn="1"/>
          </p:nvGrpSpPr>
          <p:grpSpPr>
            <a:xfrm>
              <a:off x="-3786165" y="2"/>
              <a:ext cx="3593091" cy="3041230"/>
              <a:chOff x="-3786165" y="2"/>
              <a:chExt cx="3593091" cy="3041230"/>
            </a:xfrm>
          </p:grpSpPr>
          <p:sp>
            <p:nvSpPr>
              <p:cNvPr id="19" name="Rechthoek 18">
                <a:extLst>
                  <a:ext uri="{FF2B5EF4-FFF2-40B4-BE49-F238E27FC236}">
                    <a16:creationId xmlns:a16="http://schemas.microsoft.com/office/drawing/2014/main" id="{D561BEE9-6AB2-0475-A998-81481B5E1A48}"/>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20" name="Ovaal 19">
                <a:extLst>
                  <a:ext uri="{FF2B5EF4-FFF2-40B4-BE49-F238E27FC236}">
                    <a16:creationId xmlns:a16="http://schemas.microsoft.com/office/drawing/2014/main" id="{3560FC1B-8DC8-8484-8D4D-7C0AD9C503B3}"/>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CAEE4DF7-EB82-4157-1CF1-FE6F86039B2F}"/>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Ovaal 21">
                <a:extLst>
                  <a:ext uri="{FF2B5EF4-FFF2-40B4-BE49-F238E27FC236}">
                    <a16:creationId xmlns:a16="http://schemas.microsoft.com/office/drawing/2014/main" id="{82E8CA32-CBD3-7A7E-16E5-D49ED0AE1E2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756AE2B7-5883-464A-B51B-5EC7F066DD13}"/>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70CB9125-85A4-5A8C-8EDE-16AC11898682}"/>
                  </a:ext>
                </a:extLst>
              </p:cNvPr>
              <p:cNvGrpSpPr/>
              <p:nvPr userDrawn="1"/>
            </p:nvGrpSpPr>
            <p:grpSpPr>
              <a:xfrm>
                <a:off x="-3312582" y="1060763"/>
                <a:ext cx="576000" cy="246597"/>
                <a:chOff x="-3303310" y="1024128"/>
                <a:chExt cx="576000" cy="246597"/>
              </a:xfrm>
            </p:grpSpPr>
            <p:sp>
              <p:nvSpPr>
                <p:cNvPr id="39" name="Rechthoek 38">
                  <a:extLst>
                    <a:ext uri="{FF2B5EF4-FFF2-40B4-BE49-F238E27FC236}">
                      <a16:creationId xmlns:a16="http://schemas.microsoft.com/office/drawing/2014/main" id="{C9E70DF2-5372-8A9C-2917-D8691A323C34}"/>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0" name="Rechthoek 39">
                  <a:extLst>
                    <a:ext uri="{FF2B5EF4-FFF2-40B4-BE49-F238E27FC236}">
                      <a16:creationId xmlns:a16="http://schemas.microsoft.com/office/drawing/2014/main" id="{5C0443B5-7302-C0FD-C0C9-0F2C90E9A8B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35594422-4D2A-83AB-19C4-240B5E3B473B}"/>
                  </a:ext>
                </a:extLst>
              </p:cNvPr>
              <p:cNvGrpSpPr/>
              <p:nvPr userDrawn="1"/>
            </p:nvGrpSpPr>
            <p:grpSpPr>
              <a:xfrm>
                <a:off x="-3314821" y="2257494"/>
                <a:ext cx="1377262" cy="591693"/>
                <a:chOff x="-3314821" y="2421532"/>
                <a:chExt cx="1377262" cy="591693"/>
              </a:xfrm>
            </p:grpSpPr>
            <p:sp>
              <p:nvSpPr>
                <p:cNvPr id="26" name="Rechthoek 25">
                  <a:extLst>
                    <a:ext uri="{FF2B5EF4-FFF2-40B4-BE49-F238E27FC236}">
                      <a16:creationId xmlns:a16="http://schemas.microsoft.com/office/drawing/2014/main" id="{60E21181-2B87-B7D2-FE2B-CEDA0B3659E5}"/>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E0D1A2D1-E4A2-380E-A345-E1077467F7F5}"/>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8" name="Tekstvak 27">
                  <a:extLst>
                    <a:ext uri="{FF2B5EF4-FFF2-40B4-BE49-F238E27FC236}">
                      <a16:creationId xmlns:a16="http://schemas.microsoft.com/office/drawing/2014/main" id="{39E10B7E-1725-5C2E-6C01-31B1794E811D}"/>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9" name="Tekstvak 28">
                  <a:extLst>
                    <a:ext uri="{FF2B5EF4-FFF2-40B4-BE49-F238E27FC236}">
                      <a16:creationId xmlns:a16="http://schemas.microsoft.com/office/drawing/2014/main" id="{F4D5A431-3005-9FB7-A889-7EC05AA0B3E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30" name="Vrije vorm: vorm 29">
                  <a:extLst>
                    <a:ext uri="{FF2B5EF4-FFF2-40B4-BE49-F238E27FC236}">
                      <a16:creationId xmlns:a16="http://schemas.microsoft.com/office/drawing/2014/main" id="{387B0312-B36D-EC1B-CABE-2645C3D05F61}"/>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A4FB29F0-F81A-3320-18F2-A50693E43F5F}"/>
                    </a:ext>
                  </a:extLst>
                </p:cNvPr>
                <p:cNvGrpSpPr/>
                <p:nvPr userDrawn="1"/>
              </p:nvGrpSpPr>
              <p:grpSpPr>
                <a:xfrm>
                  <a:off x="-3258488" y="2718400"/>
                  <a:ext cx="225663" cy="229638"/>
                  <a:chOff x="-3258488" y="2713782"/>
                  <a:chExt cx="225663" cy="229638"/>
                </a:xfrm>
              </p:grpSpPr>
              <p:sp>
                <p:nvSpPr>
                  <p:cNvPr id="35" name="Rechthoek 34">
                    <a:extLst>
                      <a:ext uri="{FF2B5EF4-FFF2-40B4-BE49-F238E27FC236}">
                        <a16:creationId xmlns:a16="http://schemas.microsoft.com/office/drawing/2014/main" id="{60EA1BE8-AA62-8ECB-9FC9-DC98504916DA}"/>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9AFF7C54-AC24-4BF2-89DA-4DBFA9C0886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368A17D3-F2A5-60A0-C05C-AB1DAB9C1320}"/>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8" name="Rechthoek 282">
                    <a:extLst>
                      <a:ext uri="{FF2B5EF4-FFF2-40B4-BE49-F238E27FC236}">
                        <a16:creationId xmlns:a16="http://schemas.microsoft.com/office/drawing/2014/main" id="{32C325CA-8726-C5E4-424C-B0394845FCA6}"/>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F2E49C91-6D09-AF2E-0ED9-3054F5DCBB95}"/>
                    </a:ext>
                  </a:extLst>
                </p:cNvPr>
                <p:cNvGrpSpPr/>
                <p:nvPr userDrawn="1"/>
              </p:nvGrpSpPr>
              <p:grpSpPr>
                <a:xfrm>
                  <a:off x="-3219980" y="2771792"/>
                  <a:ext cx="140241" cy="116552"/>
                  <a:chOff x="-2608640" y="2891109"/>
                  <a:chExt cx="309118" cy="261993"/>
                </a:xfrm>
              </p:grpSpPr>
              <p:sp>
                <p:nvSpPr>
                  <p:cNvPr id="33" name="Vrije vorm: vorm 32">
                    <a:extLst>
                      <a:ext uri="{FF2B5EF4-FFF2-40B4-BE49-F238E27FC236}">
                        <a16:creationId xmlns:a16="http://schemas.microsoft.com/office/drawing/2014/main" id="{B58EE625-B12D-533E-08D2-A6EE1AC06B3E}"/>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34" name="Vrije vorm: vorm 33">
                    <a:extLst>
                      <a:ext uri="{FF2B5EF4-FFF2-40B4-BE49-F238E27FC236}">
                        <a16:creationId xmlns:a16="http://schemas.microsoft.com/office/drawing/2014/main" id="{DC295A5F-1DC8-C164-623A-69D89325904A}"/>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83" name="Tijdelijke aanduiding voor tekst 15">
            <a:extLst>
              <a:ext uri="{FF2B5EF4-FFF2-40B4-BE49-F238E27FC236}">
                <a16:creationId xmlns:a16="http://schemas.microsoft.com/office/drawing/2014/main" id="{579430E7-8EBE-56B9-E78A-5EC29B7D7BF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8" name="Tijdelijke aanduiding voor tekst 12">
            <a:extLst>
              <a:ext uri="{FF2B5EF4-FFF2-40B4-BE49-F238E27FC236}">
                <a16:creationId xmlns:a16="http://schemas.microsoft.com/office/drawing/2014/main" id="{8A475433-777F-81AD-34FE-923D1959FA6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9" name="Tijdelijke aanduiding voor titel 1">
            <a:extLst>
              <a:ext uri="{FF2B5EF4-FFF2-40B4-BE49-F238E27FC236}">
                <a16:creationId xmlns:a16="http://schemas.microsoft.com/office/drawing/2014/main" id="{F25DE2C0-496A-DBF0-54F6-433F88635CC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413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 + 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11304" y="1600200"/>
            <a:ext cx="5052002" cy="420528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9" name="Rechthoek: afgeronde hoeken 8">
            <a:extLst>
              <a:ext uri="{FF2B5EF4-FFF2-40B4-BE49-F238E27FC236}">
                <a16:creationId xmlns:a16="http://schemas.microsoft.com/office/drawing/2014/main" id="{F49FB710-18E2-402D-96B9-AD8032E6154C}"/>
              </a:ext>
            </a:extLst>
          </p:cNvPr>
          <p:cNvSpPr/>
          <p:nvPr userDrawn="1"/>
        </p:nvSpPr>
        <p:spPr>
          <a:xfrm>
            <a:off x="0" y="-367937"/>
            <a:ext cx="99264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Table</a:t>
            </a:r>
          </a:p>
        </p:txBody>
      </p:sp>
      <p:grpSp>
        <p:nvGrpSpPr>
          <p:cNvPr id="90" name="INSTRUCTION">
            <a:extLst>
              <a:ext uri="{FF2B5EF4-FFF2-40B4-BE49-F238E27FC236}">
                <a16:creationId xmlns:a16="http://schemas.microsoft.com/office/drawing/2014/main" id="{866E62B0-FC52-F7C2-C3B5-F4E3C1E4B97D}"/>
              </a:ext>
            </a:extLst>
          </p:cNvPr>
          <p:cNvGrpSpPr/>
          <p:nvPr userDrawn="1"/>
        </p:nvGrpSpPr>
        <p:grpSpPr>
          <a:xfrm>
            <a:off x="12377323" y="-12068"/>
            <a:ext cx="3693386" cy="6705423"/>
            <a:chOff x="-3786437" y="-12068"/>
            <a:chExt cx="3693386" cy="6705423"/>
          </a:xfrm>
        </p:grpSpPr>
        <p:grpSp>
          <p:nvGrpSpPr>
            <p:cNvPr id="91" name="Groep 90">
              <a:extLst>
                <a:ext uri="{FF2B5EF4-FFF2-40B4-BE49-F238E27FC236}">
                  <a16:creationId xmlns:a16="http://schemas.microsoft.com/office/drawing/2014/main" id="{50DFFC0E-B256-7B45-CDAB-6BBE26DBCD79}"/>
                </a:ext>
              </a:extLst>
            </p:cNvPr>
            <p:cNvGrpSpPr/>
            <p:nvPr userDrawn="1"/>
          </p:nvGrpSpPr>
          <p:grpSpPr>
            <a:xfrm>
              <a:off x="-3784148" y="-12068"/>
              <a:ext cx="3592800" cy="3238700"/>
              <a:chOff x="-3784148" y="-12068"/>
              <a:chExt cx="3592800" cy="3238700"/>
            </a:xfrm>
          </p:grpSpPr>
          <p:sp>
            <p:nvSpPr>
              <p:cNvPr id="163" name="Rechthoek 162">
                <a:extLst>
                  <a:ext uri="{FF2B5EF4-FFF2-40B4-BE49-F238E27FC236}">
                    <a16:creationId xmlns:a16="http://schemas.microsoft.com/office/drawing/2014/main" id="{DD58E473-E52E-E97E-F59F-9DFC9484D31F}"/>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64" name="Ovaal 163">
                <a:extLst>
                  <a:ext uri="{FF2B5EF4-FFF2-40B4-BE49-F238E27FC236}">
                    <a16:creationId xmlns:a16="http://schemas.microsoft.com/office/drawing/2014/main" id="{C675BDD3-7BB5-AB94-4CD5-8372590DC1DF}"/>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276E2E7-700C-C5ED-8DFC-1B070E6F9190}"/>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6" name="Groep 165">
                <a:extLst>
                  <a:ext uri="{FF2B5EF4-FFF2-40B4-BE49-F238E27FC236}">
                    <a16:creationId xmlns:a16="http://schemas.microsoft.com/office/drawing/2014/main" id="{9852D2B5-47FE-6B6B-7638-E67D09FE8418}"/>
                  </a:ext>
                </a:extLst>
              </p:cNvPr>
              <p:cNvGrpSpPr/>
              <p:nvPr userDrawn="1"/>
            </p:nvGrpSpPr>
            <p:grpSpPr>
              <a:xfrm>
                <a:off x="-3312582" y="1060763"/>
                <a:ext cx="576000" cy="246597"/>
                <a:chOff x="-3312582" y="1060763"/>
                <a:chExt cx="576000" cy="246597"/>
              </a:xfrm>
            </p:grpSpPr>
            <p:sp>
              <p:nvSpPr>
                <p:cNvPr id="185" name="Rechthoek 184">
                  <a:extLst>
                    <a:ext uri="{FF2B5EF4-FFF2-40B4-BE49-F238E27FC236}">
                      <a16:creationId xmlns:a16="http://schemas.microsoft.com/office/drawing/2014/main" id="{032F0F51-39E0-1F88-3D81-24A70C2E1F1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6" name="Rechthoek 185">
                  <a:extLst>
                    <a:ext uri="{FF2B5EF4-FFF2-40B4-BE49-F238E27FC236}">
                      <a16:creationId xmlns:a16="http://schemas.microsoft.com/office/drawing/2014/main" id="{562CB48C-EF56-CCE2-9899-8EB2320FDA4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801BE81E-8A25-C2CB-C40B-E0EEA41E8C0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5D57F23-23B0-636F-BB96-622D6DCA9526}"/>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9" name="Groep 168">
                <a:extLst>
                  <a:ext uri="{FF2B5EF4-FFF2-40B4-BE49-F238E27FC236}">
                    <a16:creationId xmlns:a16="http://schemas.microsoft.com/office/drawing/2014/main" id="{9719DBBE-529F-106D-DCB4-DDC654BA0367}"/>
                  </a:ext>
                </a:extLst>
              </p:cNvPr>
              <p:cNvGrpSpPr/>
              <p:nvPr userDrawn="1"/>
            </p:nvGrpSpPr>
            <p:grpSpPr>
              <a:xfrm>
                <a:off x="-3314820" y="2412753"/>
                <a:ext cx="1026864" cy="628849"/>
                <a:chOff x="-3314820" y="2412753"/>
                <a:chExt cx="1026864" cy="628849"/>
              </a:xfrm>
            </p:grpSpPr>
            <p:sp>
              <p:nvSpPr>
                <p:cNvPr id="170" name="Rechthoek 169">
                  <a:extLst>
                    <a:ext uri="{FF2B5EF4-FFF2-40B4-BE49-F238E27FC236}">
                      <a16:creationId xmlns:a16="http://schemas.microsoft.com/office/drawing/2014/main" id="{4C6DC3DE-5134-3437-4623-9A33F3856964}"/>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FEBD0CDE-19DF-F835-85C3-DCE88CEE3838}"/>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7B9F9281-2A17-E691-3D34-2D793BD9A837}"/>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73" name="Vrije vorm: vorm 172">
                  <a:extLst>
                    <a:ext uri="{FF2B5EF4-FFF2-40B4-BE49-F238E27FC236}">
                      <a16:creationId xmlns:a16="http://schemas.microsoft.com/office/drawing/2014/main" id="{39B42334-E64F-4419-2073-8DC1402D088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4" name="Groep 173">
                  <a:extLst>
                    <a:ext uri="{FF2B5EF4-FFF2-40B4-BE49-F238E27FC236}">
                      <a16:creationId xmlns:a16="http://schemas.microsoft.com/office/drawing/2014/main" id="{3AED151C-47EA-9D25-40EC-D426AD9E607F}"/>
                    </a:ext>
                  </a:extLst>
                </p:cNvPr>
                <p:cNvGrpSpPr/>
                <p:nvPr userDrawn="1"/>
              </p:nvGrpSpPr>
              <p:grpSpPr>
                <a:xfrm>
                  <a:off x="-3243855" y="2463212"/>
                  <a:ext cx="157453" cy="147831"/>
                  <a:chOff x="-899320" y="3037554"/>
                  <a:chExt cx="175977" cy="165227"/>
                </a:xfrm>
              </p:grpSpPr>
              <p:sp>
                <p:nvSpPr>
                  <p:cNvPr id="182" name="Vrije vorm: vorm 181">
                    <a:extLst>
                      <a:ext uri="{FF2B5EF4-FFF2-40B4-BE49-F238E27FC236}">
                        <a16:creationId xmlns:a16="http://schemas.microsoft.com/office/drawing/2014/main" id="{D0246F25-00BC-6A07-BBA4-A5143C2AA13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83" name="Rechthoek: afgeronde hoeken 182">
                    <a:extLst>
                      <a:ext uri="{FF2B5EF4-FFF2-40B4-BE49-F238E27FC236}">
                        <a16:creationId xmlns:a16="http://schemas.microsoft.com/office/drawing/2014/main" id="{0C810789-6960-4E5B-0D2C-12BD6FC6E7C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Vrije vorm: vorm 183">
                    <a:extLst>
                      <a:ext uri="{FF2B5EF4-FFF2-40B4-BE49-F238E27FC236}">
                        <a16:creationId xmlns:a16="http://schemas.microsoft.com/office/drawing/2014/main" id="{526D1CD2-0DC9-BD93-6163-ED02CDE0221C}"/>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5" name="Gelijkbenige driehoek 174">
                  <a:extLst>
                    <a:ext uri="{FF2B5EF4-FFF2-40B4-BE49-F238E27FC236}">
                      <a16:creationId xmlns:a16="http://schemas.microsoft.com/office/drawing/2014/main" id="{E3BE4A10-030B-BC94-523E-CB9FDAAFBE83}"/>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6" name="Tekstvak 175">
                  <a:extLst>
                    <a:ext uri="{FF2B5EF4-FFF2-40B4-BE49-F238E27FC236}">
                      <a16:creationId xmlns:a16="http://schemas.microsoft.com/office/drawing/2014/main" id="{1BF69A9F-DE49-FF46-10ED-8EE31250E9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7" name="Gelijkbenige driehoek 176">
                  <a:extLst>
                    <a:ext uri="{FF2B5EF4-FFF2-40B4-BE49-F238E27FC236}">
                      <a16:creationId xmlns:a16="http://schemas.microsoft.com/office/drawing/2014/main" id="{FE1E0A20-30AF-B57A-FFCF-8ACB20370163}"/>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8" name="Groep 177">
                  <a:extLst>
                    <a:ext uri="{FF2B5EF4-FFF2-40B4-BE49-F238E27FC236}">
                      <a16:creationId xmlns:a16="http://schemas.microsoft.com/office/drawing/2014/main" id="{4807C027-F45E-0F4C-579A-BD30E28B06AE}"/>
                    </a:ext>
                  </a:extLst>
                </p:cNvPr>
                <p:cNvGrpSpPr/>
                <p:nvPr userDrawn="1"/>
              </p:nvGrpSpPr>
              <p:grpSpPr>
                <a:xfrm>
                  <a:off x="-3250409" y="2732592"/>
                  <a:ext cx="164055" cy="164055"/>
                  <a:chOff x="-3258612" y="2724389"/>
                  <a:chExt cx="180460" cy="180460"/>
                </a:xfrm>
              </p:grpSpPr>
              <p:sp>
                <p:nvSpPr>
                  <p:cNvPr id="179" name="Rechthoek 178">
                    <a:extLst>
                      <a:ext uri="{FF2B5EF4-FFF2-40B4-BE49-F238E27FC236}">
                        <a16:creationId xmlns:a16="http://schemas.microsoft.com/office/drawing/2014/main" id="{57866BE7-3E29-7C20-1E92-DD98FD28B173}"/>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80" name="Rechte verbindingslijn 179">
                    <a:extLst>
                      <a:ext uri="{FF2B5EF4-FFF2-40B4-BE49-F238E27FC236}">
                        <a16:creationId xmlns:a16="http://schemas.microsoft.com/office/drawing/2014/main" id="{3F5FB1A8-7F24-2B17-06F9-10676C9BF61D}"/>
                      </a:ext>
                    </a:extLst>
                  </p:cNvPr>
                  <p:cNvCxnSpPr>
                    <a:stCxn id="179" idx="0"/>
                    <a:endCxn id="179"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C24124A8-3D48-9E3E-8044-A8D4211C9190}"/>
                      </a:ext>
                    </a:extLst>
                  </p:cNvPr>
                  <p:cNvCxnSpPr>
                    <a:stCxn id="179" idx="1"/>
                    <a:endCxn id="179"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92" name="Groep 91">
              <a:extLst>
                <a:ext uri="{FF2B5EF4-FFF2-40B4-BE49-F238E27FC236}">
                  <a16:creationId xmlns:a16="http://schemas.microsoft.com/office/drawing/2014/main" id="{58C766F2-39B7-A586-16E8-4F06E83E2975}"/>
                </a:ext>
              </a:extLst>
            </p:cNvPr>
            <p:cNvGrpSpPr/>
            <p:nvPr userDrawn="1"/>
          </p:nvGrpSpPr>
          <p:grpSpPr>
            <a:xfrm>
              <a:off x="-3786437" y="3410167"/>
              <a:ext cx="3693386" cy="3283188"/>
              <a:chOff x="-3786437" y="3410167"/>
              <a:chExt cx="3693386" cy="3283188"/>
            </a:xfrm>
          </p:grpSpPr>
          <p:sp>
            <p:nvSpPr>
              <p:cNvPr id="93" name="Rechthoek 92">
                <a:extLst>
                  <a:ext uri="{FF2B5EF4-FFF2-40B4-BE49-F238E27FC236}">
                    <a16:creationId xmlns:a16="http://schemas.microsoft.com/office/drawing/2014/main" id="{54C9DF43-A8F7-AD51-F364-B4F0AF19252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94" name="Ovaal 93">
                <a:extLst>
                  <a:ext uri="{FF2B5EF4-FFF2-40B4-BE49-F238E27FC236}">
                    <a16:creationId xmlns:a16="http://schemas.microsoft.com/office/drawing/2014/main" id="{E293FB3E-2084-1F00-A03F-52C2C1466EDD}"/>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5" name="Rechthoek 94">
                <a:extLst>
                  <a:ext uri="{FF2B5EF4-FFF2-40B4-BE49-F238E27FC236}">
                    <a16:creationId xmlns:a16="http://schemas.microsoft.com/office/drawing/2014/main" id="{FAE9BE32-F7AF-1F2A-B0AE-D1258F28E1F1}"/>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1540E46-516A-3888-E785-267169A2625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7" name="ICOON_info">
                <a:extLst>
                  <a:ext uri="{FF2B5EF4-FFF2-40B4-BE49-F238E27FC236}">
                    <a16:creationId xmlns:a16="http://schemas.microsoft.com/office/drawing/2014/main" id="{D7FA262D-6DAD-5C9F-F772-C510DBE5ABD3}"/>
                  </a:ext>
                </a:extLst>
              </p:cNvPr>
              <p:cNvGrpSpPr/>
              <p:nvPr userDrawn="1"/>
            </p:nvGrpSpPr>
            <p:grpSpPr>
              <a:xfrm>
                <a:off x="-376736" y="5729337"/>
                <a:ext cx="283685" cy="283685"/>
                <a:chOff x="-510741" y="5913713"/>
                <a:chExt cx="267555" cy="267555"/>
              </a:xfrm>
            </p:grpSpPr>
            <p:sp>
              <p:nvSpPr>
                <p:cNvPr id="161" name="Ovaal 160">
                  <a:extLst>
                    <a:ext uri="{FF2B5EF4-FFF2-40B4-BE49-F238E27FC236}">
                      <a16:creationId xmlns:a16="http://schemas.microsoft.com/office/drawing/2014/main" id="{C8921386-E854-2960-226F-698ED1196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C37DD69A-0C19-071A-A689-A480350A3E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B3BD4164-4F23-0B44-A18D-F9AC4A6978B8}"/>
                  </a:ext>
                </a:extLst>
              </p:cNvPr>
              <p:cNvGrpSpPr/>
              <p:nvPr userDrawn="1"/>
            </p:nvGrpSpPr>
            <p:grpSpPr>
              <a:xfrm>
                <a:off x="-938434" y="6002732"/>
                <a:ext cx="627798" cy="576693"/>
                <a:chOff x="-938434" y="4570310"/>
                <a:chExt cx="627798" cy="576693"/>
              </a:xfrm>
            </p:grpSpPr>
            <p:grpSp>
              <p:nvGrpSpPr>
                <p:cNvPr id="156" name="Inspireren">
                  <a:extLst>
                    <a:ext uri="{FF2B5EF4-FFF2-40B4-BE49-F238E27FC236}">
                      <a16:creationId xmlns:a16="http://schemas.microsoft.com/office/drawing/2014/main" id="{634503EF-AEB7-E146-824B-66B6EE8CAFA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8" name="Freeform 12">
                    <a:extLst>
                      <a:ext uri="{FF2B5EF4-FFF2-40B4-BE49-F238E27FC236}">
                        <a16:creationId xmlns:a16="http://schemas.microsoft.com/office/drawing/2014/main" id="{2D4FBC92-C8D9-13DB-A0EE-F0D7D0685D7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9" name="Freeform 13">
                    <a:extLst>
                      <a:ext uri="{FF2B5EF4-FFF2-40B4-BE49-F238E27FC236}">
                        <a16:creationId xmlns:a16="http://schemas.microsoft.com/office/drawing/2014/main" id="{8040B12F-9800-3A66-DA48-C1A18254241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0" name="Freeform 14">
                    <a:extLst>
                      <a:ext uri="{FF2B5EF4-FFF2-40B4-BE49-F238E27FC236}">
                        <a16:creationId xmlns:a16="http://schemas.microsoft.com/office/drawing/2014/main" id="{0C1564A2-F76A-11E1-411D-F3582610240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7" name="Tekstvak 156">
                  <a:extLst>
                    <a:ext uri="{FF2B5EF4-FFF2-40B4-BE49-F238E27FC236}">
                      <a16:creationId xmlns:a16="http://schemas.microsoft.com/office/drawing/2014/main" id="{A291F0E9-9ADA-AB75-289D-7AD6A868A0C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9" name="Ovaal 98">
                <a:extLst>
                  <a:ext uri="{FF2B5EF4-FFF2-40B4-BE49-F238E27FC236}">
                    <a16:creationId xmlns:a16="http://schemas.microsoft.com/office/drawing/2014/main" id="{FEA5E7A2-4249-BC43-3400-9B5ABE2B4382}"/>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1649B9BE-D9F5-5723-3E0D-45C2E59141A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01" name="Groep 100">
                <a:extLst>
                  <a:ext uri="{FF2B5EF4-FFF2-40B4-BE49-F238E27FC236}">
                    <a16:creationId xmlns:a16="http://schemas.microsoft.com/office/drawing/2014/main" id="{346C7419-796F-93D9-C9F5-609E7C24B480}"/>
                  </a:ext>
                </a:extLst>
              </p:cNvPr>
              <p:cNvGrpSpPr/>
              <p:nvPr userDrawn="1"/>
            </p:nvGrpSpPr>
            <p:grpSpPr>
              <a:xfrm>
                <a:off x="-3415313" y="4996916"/>
                <a:ext cx="3013682" cy="673634"/>
                <a:chOff x="-3415313" y="4996916"/>
                <a:chExt cx="3013682" cy="673634"/>
              </a:xfrm>
            </p:grpSpPr>
            <p:grpSp>
              <p:nvGrpSpPr>
                <p:cNvPr id="102" name="Groep 101">
                  <a:extLst>
                    <a:ext uri="{FF2B5EF4-FFF2-40B4-BE49-F238E27FC236}">
                      <a16:creationId xmlns:a16="http://schemas.microsoft.com/office/drawing/2014/main" id="{D1A1822D-99BE-7B49-1DC7-FB5A0D609BE1}"/>
                    </a:ext>
                  </a:extLst>
                </p:cNvPr>
                <p:cNvGrpSpPr/>
                <p:nvPr userDrawn="1"/>
              </p:nvGrpSpPr>
              <p:grpSpPr>
                <a:xfrm>
                  <a:off x="-3415313" y="5041534"/>
                  <a:ext cx="761481" cy="529523"/>
                  <a:chOff x="-3492543" y="5041534"/>
                  <a:chExt cx="761481" cy="529523"/>
                </a:xfrm>
              </p:grpSpPr>
              <p:grpSp>
                <p:nvGrpSpPr>
                  <p:cNvPr id="147" name="Groep 146">
                    <a:extLst>
                      <a:ext uri="{FF2B5EF4-FFF2-40B4-BE49-F238E27FC236}">
                        <a16:creationId xmlns:a16="http://schemas.microsoft.com/office/drawing/2014/main" id="{13E3F634-B42D-6BED-727D-C65508666288}"/>
                      </a:ext>
                    </a:extLst>
                  </p:cNvPr>
                  <p:cNvGrpSpPr/>
                  <p:nvPr userDrawn="1"/>
                </p:nvGrpSpPr>
                <p:grpSpPr>
                  <a:xfrm>
                    <a:off x="-3307743" y="5041534"/>
                    <a:ext cx="485596" cy="437045"/>
                    <a:chOff x="-3307743" y="4999319"/>
                    <a:chExt cx="644991" cy="580504"/>
                  </a:xfrm>
                </p:grpSpPr>
                <p:grpSp>
                  <p:nvGrpSpPr>
                    <p:cNvPr id="149" name="Groep 148">
                      <a:extLst>
                        <a:ext uri="{FF2B5EF4-FFF2-40B4-BE49-F238E27FC236}">
                          <a16:creationId xmlns:a16="http://schemas.microsoft.com/office/drawing/2014/main" id="{EF7166A0-D2A4-88D8-B605-67DC3F938AB6}"/>
                        </a:ext>
                      </a:extLst>
                    </p:cNvPr>
                    <p:cNvGrpSpPr/>
                    <p:nvPr userDrawn="1"/>
                  </p:nvGrpSpPr>
                  <p:grpSpPr>
                    <a:xfrm>
                      <a:off x="-3307743" y="4999319"/>
                      <a:ext cx="516835" cy="439373"/>
                      <a:chOff x="-3307743" y="4999319"/>
                      <a:chExt cx="516835" cy="439373"/>
                    </a:xfrm>
                  </p:grpSpPr>
                  <p:cxnSp>
                    <p:nvCxnSpPr>
                      <p:cNvPr id="151" name="Rechte verbindingslijn 150">
                        <a:extLst>
                          <a:ext uri="{FF2B5EF4-FFF2-40B4-BE49-F238E27FC236}">
                            <a16:creationId xmlns:a16="http://schemas.microsoft.com/office/drawing/2014/main" id="{F6D88044-CD23-FD6A-64BA-16F197C0C5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B6835E6F-AC1C-1992-A480-A345EDF92E8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F0EB5282-9F53-0652-CCD3-C519AAB37915}"/>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EBFE39D2-10E4-2296-5954-070D0644B1E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5" name="Rechthoek 154">
                        <a:extLst>
                          <a:ext uri="{FF2B5EF4-FFF2-40B4-BE49-F238E27FC236}">
                            <a16:creationId xmlns:a16="http://schemas.microsoft.com/office/drawing/2014/main" id="{3DEB5E0B-D7BA-D5FB-388A-A8A208732D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50" name="Vrije vorm: vorm 149">
                      <a:extLst>
                        <a:ext uri="{FF2B5EF4-FFF2-40B4-BE49-F238E27FC236}">
                          <a16:creationId xmlns:a16="http://schemas.microsoft.com/office/drawing/2014/main" id="{D9259625-A864-13F7-BBA6-C338470E80EC}"/>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8" name="Tekstvak 147">
                    <a:extLst>
                      <a:ext uri="{FF2B5EF4-FFF2-40B4-BE49-F238E27FC236}">
                        <a16:creationId xmlns:a16="http://schemas.microsoft.com/office/drawing/2014/main" id="{F4EAB755-2E4D-1C5C-42DF-AB3C8F653A66}"/>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103" name="Groep 102">
                  <a:extLst>
                    <a:ext uri="{FF2B5EF4-FFF2-40B4-BE49-F238E27FC236}">
                      <a16:creationId xmlns:a16="http://schemas.microsoft.com/office/drawing/2014/main" id="{2631BCAD-0AB1-5211-9D32-AEAC729719EE}"/>
                    </a:ext>
                  </a:extLst>
                </p:cNvPr>
                <p:cNvGrpSpPr/>
                <p:nvPr userDrawn="1"/>
              </p:nvGrpSpPr>
              <p:grpSpPr>
                <a:xfrm>
                  <a:off x="-2582156" y="4996916"/>
                  <a:ext cx="572112" cy="673634"/>
                  <a:chOff x="-2709168" y="4996916"/>
                  <a:chExt cx="572112" cy="673634"/>
                </a:xfrm>
              </p:grpSpPr>
              <p:grpSp>
                <p:nvGrpSpPr>
                  <p:cNvPr id="137" name="Groep 136">
                    <a:extLst>
                      <a:ext uri="{FF2B5EF4-FFF2-40B4-BE49-F238E27FC236}">
                        <a16:creationId xmlns:a16="http://schemas.microsoft.com/office/drawing/2014/main" id="{6ED6BD50-9F55-8C78-468E-DD9C77827C56}"/>
                      </a:ext>
                    </a:extLst>
                  </p:cNvPr>
                  <p:cNvGrpSpPr/>
                  <p:nvPr userDrawn="1"/>
                </p:nvGrpSpPr>
                <p:grpSpPr>
                  <a:xfrm>
                    <a:off x="-2609993" y="4996916"/>
                    <a:ext cx="389111" cy="375410"/>
                    <a:chOff x="-2542178" y="4940055"/>
                    <a:chExt cx="516835" cy="498637"/>
                  </a:xfrm>
                </p:grpSpPr>
                <p:sp>
                  <p:nvSpPr>
                    <p:cNvPr id="139" name="Rechthoek 138">
                      <a:extLst>
                        <a:ext uri="{FF2B5EF4-FFF2-40B4-BE49-F238E27FC236}">
                          <a16:creationId xmlns:a16="http://schemas.microsoft.com/office/drawing/2014/main" id="{355DBC66-EF38-F0C9-C57B-CA4B0B1A8328}"/>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40" name="Groep 139">
                      <a:extLst>
                        <a:ext uri="{FF2B5EF4-FFF2-40B4-BE49-F238E27FC236}">
                          <a16:creationId xmlns:a16="http://schemas.microsoft.com/office/drawing/2014/main" id="{9D8736D6-78FF-7636-419A-254B3E911E0D}"/>
                        </a:ext>
                      </a:extLst>
                    </p:cNvPr>
                    <p:cNvGrpSpPr/>
                    <p:nvPr userDrawn="1"/>
                  </p:nvGrpSpPr>
                  <p:grpSpPr>
                    <a:xfrm>
                      <a:off x="-2542178" y="4999319"/>
                      <a:ext cx="516835" cy="439373"/>
                      <a:chOff x="-3307743" y="4999319"/>
                      <a:chExt cx="516835" cy="439373"/>
                    </a:xfrm>
                  </p:grpSpPr>
                  <p:cxnSp>
                    <p:nvCxnSpPr>
                      <p:cNvPr id="142" name="Rechte verbindingslijn 141">
                        <a:extLst>
                          <a:ext uri="{FF2B5EF4-FFF2-40B4-BE49-F238E27FC236}">
                            <a16:creationId xmlns:a16="http://schemas.microsoft.com/office/drawing/2014/main" id="{A0B37BC7-37EA-45EE-C298-FB6B7D7B60FB}"/>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96F4B0ED-3A1D-A967-076E-399D8E124F7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F81142C9-BE02-9788-C728-CC789B573A5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185CE49D-662E-98F2-1B3D-F06ACCC851AE}"/>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21A03D5F-BB46-CA8D-3E5D-E8332FC0AF7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1" name="Pijl: rechts 140">
                      <a:extLst>
                        <a:ext uri="{FF2B5EF4-FFF2-40B4-BE49-F238E27FC236}">
                          <a16:creationId xmlns:a16="http://schemas.microsoft.com/office/drawing/2014/main" id="{D329CD7F-F6D5-431B-CF03-D165760C204A}"/>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9F1742B8-0CEA-F1DD-7190-E40A7D832D1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104" name="Groep 103">
                  <a:extLst>
                    <a:ext uri="{FF2B5EF4-FFF2-40B4-BE49-F238E27FC236}">
                      <a16:creationId xmlns:a16="http://schemas.microsoft.com/office/drawing/2014/main" id="{D54B89A1-552C-ABA7-5EF1-0D936D00B6A5}"/>
                    </a:ext>
                  </a:extLst>
                </p:cNvPr>
                <p:cNvGrpSpPr/>
                <p:nvPr userDrawn="1"/>
              </p:nvGrpSpPr>
              <p:grpSpPr>
                <a:xfrm>
                  <a:off x="-2036147" y="5039725"/>
                  <a:ext cx="572112" cy="630825"/>
                  <a:chOff x="-2099568" y="5039725"/>
                  <a:chExt cx="572112" cy="630825"/>
                </a:xfrm>
              </p:grpSpPr>
              <p:grpSp>
                <p:nvGrpSpPr>
                  <p:cNvPr id="127" name="Groep 126">
                    <a:extLst>
                      <a:ext uri="{FF2B5EF4-FFF2-40B4-BE49-F238E27FC236}">
                        <a16:creationId xmlns:a16="http://schemas.microsoft.com/office/drawing/2014/main" id="{989E6E11-5EB4-A4D7-AF7A-D09EB22D755D}"/>
                      </a:ext>
                    </a:extLst>
                  </p:cNvPr>
                  <p:cNvGrpSpPr/>
                  <p:nvPr userDrawn="1"/>
                </p:nvGrpSpPr>
                <p:grpSpPr>
                  <a:xfrm rot="10800000">
                    <a:off x="-2004261" y="5039725"/>
                    <a:ext cx="389111" cy="375410"/>
                    <a:chOff x="-2542178" y="4940055"/>
                    <a:chExt cx="516835" cy="498637"/>
                  </a:xfrm>
                </p:grpSpPr>
                <p:sp>
                  <p:nvSpPr>
                    <p:cNvPr id="129" name="Rechthoek 128">
                      <a:extLst>
                        <a:ext uri="{FF2B5EF4-FFF2-40B4-BE49-F238E27FC236}">
                          <a16:creationId xmlns:a16="http://schemas.microsoft.com/office/drawing/2014/main" id="{3A29D491-9E70-C46F-7877-2650B6F92701}"/>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0" name="Groep 129">
                      <a:extLst>
                        <a:ext uri="{FF2B5EF4-FFF2-40B4-BE49-F238E27FC236}">
                          <a16:creationId xmlns:a16="http://schemas.microsoft.com/office/drawing/2014/main" id="{FED2262D-8CFA-FCA9-718E-F6EB2B76AB99}"/>
                        </a:ext>
                      </a:extLst>
                    </p:cNvPr>
                    <p:cNvGrpSpPr/>
                    <p:nvPr userDrawn="1"/>
                  </p:nvGrpSpPr>
                  <p:grpSpPr>
                    <a:xfrm>
                      <a:off x="-2542178" y="4999319"/>
                      <a:ext cx="516835" cy="439373"/>
                      <a:chOff x="-3307743" y="4999319"/>
                      <a:chExt cx="516835" cy="439373"/>
                    </a:xfrm>
                  </p:grpSpPr>
                  <p:cxnSp>
                    <p:nvCxnSpPr>
                      <p:cNvPr id="132" name="Rechte verbindingslijn 131">
                        <a:extLst>
                          <a:ext uri="{FF2B5EF4-FFF2-40B4-BE49-F238E27FC236}">
                            <a16:creationId xmlns:a16="http://schemas.microsoft.com/office/drawing/2014/main" id="{67528128-1EF9-5B5E-D37C-F71823829C6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01154D55-9A33-A58E-9343-81BA42338AC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3284A61-E1ED-DCC2-DE73-7CD652BFB73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593B5031-7C82-CEF6-9117-27ED5FB483C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7F1C4EF4-966F-9BB2-CE5D-8EFF5D9C9AD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1" name="Pijl: rechts 130">
                      <a:extLst>
                        <a:ext uri="{FF2B5EF4-FFF2-40B4-BE49-F238E27FC236}">
                          <a16:creationId xmlns:a16="http://schemas.microsoft.com/office/drawing/2014/main" id="{5843C52D-14BF-EF53-0073-081DBA4FE05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8" name="Tekstvak 127">
                    <a:extLst>
                      <a:ext uri="{FF2B5EF4-FFF2-40B4-BE49-F238E27FC236}">
                        <a16:creationId xmlns:a16="http://schemas.microsoft.com/office/drawing/2014/main" id="{AEC574FF-A06E-3F07-D7C4-01990E197521}"/>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105" name="Groep 104">
                  <a:extLst>
                    <a:ext uri="{FF2B5EF4-FFF2-40B4-BE49-F238E27FC236}">
                      <a16:creationId xmlns:a16="http://schemas.microsoft.com/office/drawing/2014/main" id="{37ED2E84-0E0C-7A6C-A819-98ABBED218EB}"/>
                    </a:ext>
                  </a:extLst>
                </p:cNvPr>
                <p:cNvGrpSpPr/>
                <p:nvPr userDrawn="1"/>
              </p:nvGrpSpPr>
              <p:grpSpPr>
                <a:xfrm>
                  <a:off x="-1497156" y="5039725"/>
                  <a:ext cx="572112" cy="630825"/>
                  <a:chOff x="-1501387" y="5039725"/>
                  <a:chExt cx="572112" cy="630825"/>
                </a:xfrm>
              </p:grpSpPr>
              <p:grpSp>
                <p:nvGrpSpPr>
                  <p:cNvPr id="117" name="Groep 116">
                    <a:extLst>
                      <a:ext uri="{FF2B5EF4-FFF2-40B4-BE49-F238E27FC236}">
                        <a16:creationId xmlns:a16="http://schemas.microsoft.com/office/drawing/2014/main" id="{58F2CA5D-8124-2BA9-8770-DE4F79441601}"/>
                      </a:ext>
                    </a:extLst>
                  </p:cNvPr>
                  <p:cNvGrpSpPr/>
                  <p:nvPr userDrawn="1"/>
                </p:nvGrpSpPr>
                <p:grpSpPr>
                  <a:xfrm rot="10800000">
                    <a:off x="-1453772" y="5039725"/>
                    <a:ext cx="426738" cy="332849"/>
                    <a:chOff x="-2542179" y="4996586"/>
                    <a:chExt cx="566814" cy="442106"/>
                  </a:xfrm>
                </p:grpSpPr>
                <p:sp>
                  <p:nvSpPr>
                    <p:cNvPr id="119" name="Rechthoek 118">
                      <a:extLst>
                        <a:ext uri="{FF2B5EF4-FFF2-40B4-BE49-F238E27FC236}">
                          <a16:creationId xmlns:a16="http://schemas.microsoft.com/office/drawing/2014/main" id="{AC5E62EC-6E4F-9B8F-DDE2-BC2E6821A5A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0" name="Groep 119">
                      <a:extLst>
                        <a:ext uri="{FF2B5EF4-FFF2-40B4-BE49-F238E27FC236}">
                          <a16:creationId xmlns:a16="http://schemas.microsoft.com/office/drawing/2014/main" id="{AAA42DCA-8CF0-02E8-7786-4F986BD196A8}"/>
                        </a:ext>
                      </a:extLst>
                    </p:cNvPr>
                    <p:cNvGrpSpPr/>
                    <p:nvPr userDrawn="1"/>
                  </p:nvGrpSpPr>
                  <p:grpSpPr>
                    <a:xfrm>
                      <a:off x="-2542179" y="4996586"/>
                      <a:ext cx="516836" cy="442106"/>
                      <a:chOff x="-3307744" y="4996586"/>
                      <a:chExt cx="516836" cy="442106"/>
                    </a:xfrm>
                  </p:grpSpPr>
                  <p:cxnSp>
                    <p:nvCxnSpPr>
                      <p:cNvPr id="122" name="Rechte verbindingslijn 121">
                        <a:extLst>
                          <a:ext uri="{FF2B5EF4-FFF2-40B4-BE49-F238E27FC236}">
                            <a16:creationId xmlns:a16="http://schemas.microsoft.com/office/drawing/2014/main" id="{BCB9C6AE-B022-1F19-1C8C-4E02B3536E9B}"/>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E07A307-E5BE-0871-8C98-84A84EB9EC5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F4C50957-3D15-178B-E91D-AFC28C4BF36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6A424809-6485-B5C3-B6E4-192E9E498796}"/>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6" name="Rechthoek 125">
                        <a:extLst>
                          <a:ext uri="{FF2B5EF4-FFF2-40B4-BE49-F238E27FC236}">
                            <a16:creationId xmlns:a16="http://schemas.microsoft.com/office/drawing/2014/main" id="{D69DD83D-23B2-EC29-43F6-57714574901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1" name="Pijl: rechts 120">
                      <a:extLst>
                        <a:ext uri="{FF2B5EF4-FFF2-40B4-BE49-F238E27FC236}">
                          <a16:creationId xmlns:a16="http://schemas.microsoft.com/office/drawing/2014/main" id="{CB698EB9-AEE0-4CDE-57C1-529B1FB2DDDC}"/>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8" name="Tekstvak 117">
                    <a:extLst>
                      <a:ext uri="{FF2B5EF4-FFF2-40B4-BE49-F238E27FC236}">
                        <a16:creationId xmlns:a16="http://schemas.microsoft.com/office/drawing/2014/main" id="{BE3755B4-C6F7-3BBD-DAD1-202154971A14}"/>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6" name="Groep 105">
                  <a:extLst>
                    <a:ext uri="{FF2B5EF4-FFF2-40B4-BE49-F238E27FC236}">
                      <a16:creationId xmlns:a16="http://schemas.microsoft.com/office/drawing/2014/main" id="{06F72E38-7FE2-7745-6BE5-35DC7BD75AAE}"/>
                    </a:ext>
                  </a:extLst>
                </p:cNvPr>
                <p:cNvGrpSpPr/>
                <p:nvPr userDrawn="1"/>
              </p:nvGrpSpPr>
              <p:grpSpPr>
                <a:xfrm>
                  <a:off x="-973743" y="5039725"/>
                  <a:ext cx="572112" cy="630825"/>
                  <a:chOff x="-961551" y="5039725"/>
                  <a:chExt cx="572112" cy="630825"/>
                </a:xfrm>
              </p:grpSpPr>
              <p:grpSp>
                <p:nvGrpSpPr>
                  <p:cNvPr id="107" name="Groep 106">
                    <a:extLst>
                      <a:ext uri="{FF2B5EF4-FFF2-40B4-BE49-F238E27FC236}">
                        <a16:creationId xmlns:a16="http://schemas.microsoft.com/office/drawing/2014/main" id="{AA8A953F-C5AC-93E2-71C6-5004FF629D2D}"/>
                      </a:ext>
                    </a:extLst>
                  </p:cNvPr>
                  <p:cNvGrpSpPr/>
                  <p:nvPr userDrawn="1"/>
                </p:nvGrpSpPr>
                <p:grpSpPr>
                  <a:xfrm rot="10800000" flipH="1">
                    <a:off x="-868825" y="5039725"/>
                    <a:ext cx="426738" cy="332849"/>
                    <a:chOff x="-2542179" y="4996586"/>
                    <a:chExt cx="566814" cy="442106"/>
                  </a:xfrm>
                </p:grpSpPr>
                <p:sp>
                  <p:nvSpPr>
                    <p:cNvPr id="109" name="Rechthoek 108">
                      <a:extLst>
                        <a:ext uri="{FF2B5EF4-FFF2-40B4-BE49-F238E27FC236}">
                          <a16:creationId xmlns:a16="http://schemas.microsoft.com/office/drawing/2014/main" id="{3D5A625F-8D3A-2AC9-F391-3CD47B9C6A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0" name="Groep 109">
                      <a:extLst>
                        <a:ext uri="{FF2B5EF4-FFF2-40B4-BE49-F238E27FC236}">
                          <a16:creationId xmlns:a16="http://schemas.microsoft.com/office/drawing/2014/main" id="{98D8FA34-7AA2-3EC2-B2BD-3C738E10B61D}"/>
                        </a:ext>
                      </a:extLst>
                    </p:cNvPr>
                    <p:cNvGrpSpPr/>
                    <p:nvPr userDrawn="1"/>
                  </p:nvGrpSpPr>
                  <p:grpSpPr>
                    <a:xfrm>
                      <a:off x="-2542179" y="4996586"/>
                      <a:ext cx="516836" cy="442106"/>
                      <a:chOff x="-3307744" y="4996586"/>
                      <a:chExt cx="516836" cy="442106"/>
                    </a:xfrm>
                  </p:grpSpPr>
                  <p:cxnSp>
                    <p:nvCxnSpPr>
                      <p:cNvPr id="112" name="Rechte verbindingslijn 111">
                        <a:extLst>
                          <a:ext uri="{FF2B5EF4-FFF2-40B4-BE49-F238E27FC236}">
                            <a16:creationId xmlns:a16="http://schemas.microsoft.com/office/drawing/2014/main" id="{A8722F54-7FDD-082D-0C2E-B4D8AB743CA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FDBAE932-08EB-6BC4-1ED6-6C927011881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18411E1A-D3F9-B915-7E01-44DAF15858E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E6B0A797-DFC8-0678-EA13-D39FB4D4E2D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6" name="Rechthoek 115">
                        <a:extLst>
                          <a:ext uri="{FF2B5EF4-FFF2-40B4-BE49-F238E27FC236}">
                            <a16:creationId xmlns:a16="http://schemas.microsoft.com/office/drawing/2014/main" id="{87331080-7675-89E2-B47A-F7B84EF3C86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1" name="Pijl: rechts 110">
                      <a:extLst>
                        <a:ext uri="{FF2B5EF4-FFF2-40B4-BE49-F238E27FC236}">
                          <a16:creationId xmlns:a16="http://schemas.microsoft.com/office/drawing/2014/main" id="{3E98691A-5502-9DAF-70C9-809C43FD1096}"/>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8" name="Tekstvak 107">
                    <a:extLst>
                      <a:ext uri="{FF2B5EF4-FFF2-40B4-BE49-F238E27FC236}">
                        <a16:creationId xmlns:a16="http://schemas.microsoft.com/office/drawing/2014/main" id="{53C52DED-4AF8-F1FD-048E-B214FB23CB82}"/>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88" name="Tijdelijke aanduiding voor tekst 15">
            <a:extLst>
              <a:ext uri="{FF2B5EF4-FFF2-40B4-BE49-F238E27FC236}">
                <a16:creationId xmlns:a16="http://schemas.microsoft.com/office/drawing/2014/main" id="{2D0FFCF1-E4B3-1F91-A31A-2DC8766D397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90" name="Tijdelijke aanduiding voor tekst 12">
            <a:extLst>
              <a:ext uri="{FF2B5EF4-FFF2-40B4-BE49-F238E27FC236}">
                <a16:creationId xmlns:a16="http://schemas.microsoft.com/office/drawing/2014/main" id="{4884572F-5538-B8D8-EA3C-C66FB567A0F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91" name="Tijdelijke aanduiding voor tekst 10">
            <a:extLst>
              <a:ext uri="{FF2B5EF4-FFF2-40B4-BE49-F238E27FC236}">
                <a16:creationId xmlns:a16="http://schemas.microsoft.com/office/drawing/2014/main" id="{C561E7FB-7044-4D69-F010-3F093F0DF104}"/>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92" name="Tijdelijke aanduiding voor verticale tekst 2">
            <a:extLst>
              <a:ext uri="{FF2B5EF4-FFF2-40B4-BE49-F238E27FC236}">
                <a16:creationId xmlns:a16="http://schemas.microsoft.com/office/drawing/2014/main" id="{00CFAE65-5643-8D01-F1BB-93DA12B1B1D4}"/>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93" name="Tijdelijke aanduiding voor titel 1">
            <a:extLst>
              <a:ext uri="{FF2B5EF4-FFF2-40B4-BE49-F238E27FC236}">
                <a16:creationId xmlns:a16="http://schemas.microsoft.com/office/drawing/2014/main" id="{769C3E5A-A9E4-BDDE-8141-F68AFBCA019A}"/>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B2194153-83E1-6B38-1BBE-CA62ED8A51C1}"/>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AF71344-39FA-69DF-7B06-8EC85B137A9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3213C995-EEE3-0FD4-A793-C91C7879B8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53045D5B-3FED-74B6-65FB-1554B877BCD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BE516107-E76B-952F-45B3-12C144F9BD8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446E57C9-F78A-7839-D569-5194452A4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43CABEDA-B9CB-A223-56D4-56A063A028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464E5E06-1F53-A646-116B-A54AE61EEDF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37C59D26-88F3-ED03-95AE-9DD9C071F0C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29F8F8B8-5ADD-1E4F-A0FF-BB49B3BB1B84}"/>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8FBB1C19-FF67-D697-3860-2B4C3828113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CE61263D-FF3F-32FD-241A-114C129AD4E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59D3C564-5966-5FB7-41EF-2D00038B6C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2D85286C-FFD4-7B9B-A4E0-3C87BDD5A8C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8" name="Rechthoek 17">
              <a:extLst>
                <a:ext uri="{FF2B5EF4-FFF2-40B4-BE49-F238E27FC236}">
                  <a16:creationId xmlns:a16="http://schemas.microsoft.com/office/drawing/2014/main" id="{30CF2520-123C-7B06-39D0-FE94FE35B2B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A3E6E6C8-91CA-CB9D-C01F-CA79DFC7D44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46F7068D-6A35-F848-A51F-DAD184C61CC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2B3539E5-1AC4-3D48-1942-C3E2E2989C1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029F8838-DEF3-0148-3799-47ABA906CB3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E489F8B-41E0-9669-C503-2E84E9EAD05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F8DE8023-27F5-4E7F-2F63-233D5CC72FD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F8C0C3A6-D51A-B558-8D84-CA0EC6D864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9AD96ACF-ACFF-4313-76A2-ACEFF1D297AF}"/>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A4968A5A-CB54-93FC-42A5-D913CA4D80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99A28DC3-CABA-5803-C38B-2F1FC7C612E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66222632-D25D-FAA1-76FF-6B8723522C43}"/>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A3FF793F-38F4-3C83-DDF6-3844A697480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407D04E-E40A-8302-8F1B-9D330CE911F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6C16AA3-08FE-F2DA-03D9-4F558584DB93}"/>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56B00CBC-8C9D-A8A3-7CEC-D1B2C5F4C2E3}"/>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5499F246-0E03-2861-A066-1B28887735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94C974D-F127-11FE-BF3E-F7031F3B05E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F97D9D8-FB93-F040-BD8E-8957C76EB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8EB319C-22FC-98C4-34E1-320400D6F4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DD2E5A3-798A-9B00-4E57-E1226EFFCA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A834133-1F3C-3A46-EDDA-9B947302B1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422553CE-6624-C726-E334-6C39C43884D6}"/>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7BDAD8F7-2B83-E0C8-A34F-916877EF71D2}"/>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30BE2D32-320B-251E-8B14-C58D6D0406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2BEACF1-7366-6B9E-0FCF-27E4E67DDB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7B9EDF4-30A7-F6DA-0779-DAF7321FAB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5CC23FC-8751-379C-1929-5C9E1753DB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1AFCB7C-BA94-5401-968C-BE32285140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8E53267-EA91-EFB9-F046-58546B3ACC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9232A5D2-7CC8-0340-7F6E-B9B033A7B9E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E1BFAFD-5C39-0035-DE67-F75550FE638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2F5D81A0-EF3F-26ED-4329-E181AB77910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EA27BA49-B322-CC08-498C-C2A7AD8449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3A0298AC-756F-F713-9BDC-F514B0DD28D7}"/>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78F2AD81-4661-D891-5615-C05BB512E2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A43BEF87-5700-A528-1B07-7F43CE3BF4E3}"/>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F6CAC442-4575-9A79-44A4-2A506B6C77F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99C27E-1169-2D3B-BA25-161EFF747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C7270708-23E3-B436-EDFA-F7035E98DF0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9A51CBB-E9DE-B789-7CAA-0B8FADEA0A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3C5D3E4-9CB6-BCCB-DAFD-945363649A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946F9BCD-B332-86C9-A3AC-21D356D4FB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85EA9DD-C47A-10A9-EF6F-68AF7849E1A5}"/>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FABBCEFE-B479-EA7F-B06C-2F2A95E8612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16561B8F-1DF8-059E-106E-98A69F79FC18}"/>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89CD2FFF-FC54-6221-4314-E4E9825F729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EFD6513B-94F5-E2BE-B3FD-AA7A6EEE20D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5D635A3-ADD4-2C74-F272-F9331FDD547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EC96549-67FC-9C7B-BFC8-199A13F8B0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8135BB5-EB6D-509E-E324-3F3C1A8957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D060EFC1-4B00-320A-8F2B-DCEB765B57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CB22AB95-CD16-CDF7-8540-4279AD85A5D7}"/>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CF6D3E79-716F-9C5C-6480-9E4A8F1315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884F1891-EBF8-7363-831B-2EA5E52A58A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5350709C-AEC7-4ECE-096B-0E53EC05406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F9F6FCF-3F33-2B55-939F-22E97C4FFD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F9B7DFCC-5245-8FFE-1F4D-6A6AB3AB7DE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887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0000" y="1592263"/>
            <a:ext cx="10752000"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8" name="Rechthoek: afgeronde hoeken 7">
            <a:extLst>
              <a:ext uri="{FF2B5EF4-FFF2-40B4-BE49-F238E27FC236}">
                <a16:creationId xmlns:a16="http://schemas.microsoft.com/office/drawing/2014/main" id="{212E345A-A902-49E6-B076-DB78F9787E96}"/>
              </a:ext>
            </a:extLst>
          </p:cNvPr>
          <p:cNvSpPr/>
          <p:nvPr userDrawn="1"/>
        </p:nvSpPr>
        <p:spPr>
          <a:xfrm>
            <a:off x="0" y="-367937"/>
            <a:ext cx="44935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Table</a:t>
            </a:r>
          </a:p>
        </p:txBody>
      </p:sp>
      <p:grpSp>
        <p:nvGrpSpPr>
          <p:cNvPr id="15" name="INSTRUCTION">
            <a:extLst>
              <a:ext uri="{FF2B5EF4-FFF2-40B4-BE49-F238E27FC236}">
                <a16:creationId xmlns:a16="http://schemas.microsoft.com/office/drawing/2014/main" id="{603CCDC3-D81B-77DF-1C90-1CC905705731}"/>
              </a:ext>
            </a:extLst>
          </p:cNvPr>
          <p:cNvGrpSpPr/>
          <p:nvPr userDrawn="1"/>
        </p:nvGrpSpPr>
        <p:grpSpPr>
          <a:xfrm>
            <a:off x="12377323" y="-12068"/>
            <a:ext cx="3693386" cy="6705423"/>
            <a:chOff x="-3786437" y="-12068"/>
            <a:chExt cx="3693386" cy="6705423"/>
          </a:xfrm>
        </p:grpSpPr>
        <p:grpSp>
          <p:nvGrpSpPr>
            <p:cNvPr id="16" name="Groep 15">
              <a:extLst>
                <a:ext uri="{FF2B5EF4-FFF2-40B4-BE49-F238E27FC236}">
                  <a16:creationId xmlns:a16="http://schemas.microsoft.com/office/drawing/2014/main" id="{4AACA802-4210-40AD-9B63-AF2703AA4051}"/>
                </a:ext>
              </a:extLst>
            </p:cNvPr>
            <p:cNvGrpSpPr/>
            <p:nvPr userDrawn="1"/>
          </p:nvGrpSpPr>
          <p:grpSpPr>
            <a:xfrm>
              <a:off x="-3784148" y="-12068"/>
              <a:ext cx="3592800" cy="3238700"/>
              <a:chOff x="-3784148" y="-12068"/>
              <a:chExt cx="3592800" cy="3238700"/>
            </a:xfrm>
          </p:grpSpPr>
          <p:sp>
            <p:nvSpPr>
              <p:cNvPr id="89" name="Rechthoek 88">
                <a:extLst>
                  <a:ext uri="{FF2B5EF4-FFF2-40B4-BE49-F238E27FC236}">
                    <a16:creationId xmlns:a16="http://schemas.microsoft.com/office/drawing/2014/main" id="{760C8C5E-8D6F-EAFB-5FF5-CEED15B9CA8E}"/>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90" name="Ovaal 89">
                <a:extLst>
                  <a:ext uri="{FF2B5EF4-FFF2-40B4-BE49-F238E27FC236}">
                    <a16:creationId xmlns:a16="http://schemas.microsoft.com/office/drawing/2014/main" id="{625D54F1-E0BB-EA43-9755-8938CAC92D62}"/>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22074F00-4B7B-41F6-ACD2-FEB45C60A5CC}"/>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17EDB53C-4B82-EB00-A554-95D8191BCE8F}"/>
                  </a:ext>
                </a:extLst>
              </p:cNvPr>
              <p:cNvGrpSpPr/>
              <p:nvPr userDrawn="1"/>
            </p:nvGrpSpPr>
            <p:grpSpPr>
              <a:xfrm>
                <a:off x="-3312582" y="1060763"/>
                <a:ext cx="576000" cy="246597"/>
                <a:chOff x="-3312582" y="1060763"/>
                <a:chExt cx="576000" cy="246597"/>
              </a:xfrm>
            </p:grpSpPr>
            <p:sp>
              <p:nvSpPr>
                <p:cNvPr id="111" name="Rechthoek 110">
                  <a:extLst>
                    <a:ext uri="{FF2B5EF4-FFF2-40B4-BE49-F238E27FC236}">
                      <a16:creationId xmlns:a16="http://schemas.microsoft.com/office/drawing/2014/main" id="{82056979-8FEE-2493-4953-DFFC26588443}"/>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2" name="Rechthoek 111">
                  <a:extLst>
                    <a:ext uri="{FF2B5EF4-FFF2-40B4-BE49-F238E27FC236}">
                      <a16:creationId xmlns:a16="http://schemas.microsoft.com/office/drawing/2014/main" id="{87F52971-1C5E-54DA-3BFC-C6D72616C821}"/>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3" name="Ovaal 92">
                <a:extLst>
                  <a:ext uri="{FF2B5EF4-FFF2-40B4-BE49-F238E27FC236}">
                    <a16:creationId xmlns:a16="http://schemas.microsoft.com/office/drawing/2014/main" id="{2447259E-2AFC-26F1-49AC-0284DD6DCFDE}"/>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B97E76F5-D6B6-06DD-7C27-28D09F12C870}"/>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5" name="Groep 94">
                <a:extLst>
                  <a:ext uri="{FF2B5EF4-FFF2-40B4-BE49-F238E27FC236}">
                    <a16:creationId xmlns:a16="http://schemas.microsoft.com/office/drawing/2014/main" id="{2DA416F1-0E51-6349-3058-B5C190BAFFBD}"/>
                  </a:ext>
                </a:extLst>
              </p:cNvPr>
              <p:cNvGrpSpPr/>
              <p:nvPr userDrawn="1"/>
            </p:nvGrpSpPr>
            <p:grpSpPr>
              <a:xfrm>
                <a:off x="-3314820" y="2412753"/>
                <a:ext cx="1026864" cy="628849"/>
                <a:chOff x="-3314820" y="2412753"/>
                <a:chExt cx="1026864" cy="628849"/>
              </a:xfrm>
            </p:grpSpPr>
            <p:sp>
              <p:nvSpPr>
                <p:cNvPr id="96" name="Rechthoek 95">
                  <a:extLst>
                    <a:ext uri="{FF2B5EF4-FFF2-40B4-BE49-F238E27FC236}">
                      <a16:creationId xmlns:a16="http://schemas.microsoft.com/office/drawing/2014/main" id="{D242F066-FF9A-17FB-300F-248B1B68AED9}"/>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776DBAA9-3DA3-2EDA-5006-457233C98ED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8" name="Tekstvak 97">
                  <a:extLst>
                    <a:ext uri="{FF2B5EF4-FFF2-40B4-BE49-F238E27FC236}">
                      <a16:creationId xmlns:a16="http://schemas.microsoft.com/office/drawing/2014/main" id="{571C66F8-CD1C-2EC3-CA3C-A634A43097E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9" name="Vrije vorm: vorm 98">
                  <a:extLst>
                    <a:ext uri="{FF2B5EF4-FFF2-40B4-BE49-F238E27FC236}">
                      <a16:creationId xmlns:a16="http://schemas.microsoft.com/office/drawing/2014/main" id="{3C41B6A7-A314-14A2-C285-71C1899FA34F}"/>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264C0694-5E13-1C5B-B1CD-BC7635B2B6E6}"/>
                    </a:ext>
                  </a:extLst>
                </p:cNvPr>
                <p:cNvGrpSpPr/>
                <p:nvPr userDrawn="1"/>
              </p:nvGrpSpPr>
              <p:grpSpPr>
                <a:xfrm>
                  <a:off x="-3243855" y="2463212"/>
                  <a:ext cx="157453" cy="147831"/>
                  <a:chOff x="-899320" y="3037554"/>
                  <a:chExt cx="175977" cy="165227"/>
                </a:xfrm>
              </p:grpSpPr>
              <p:sp>
                <p:nvSpPr>
                  <p:cNvPr id="108" name="Vrije vorm: vorm 107">
                    <a:extLst>
                      <a:ext uri="{FF2B5EF4-FFF2-40B4-BE49-F238E27FC236}">
                        <a16:creationId xmlns:a16="http://schemas.microsoft.com/office/drawing/2014/main" id="{F32CFBF0-605E-1BFF-A4BB-8CEC25FFC7D7}"/>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09" name="Rechthoek: afgeronde hoeken 108">
                    <a:extLst>
                      <a:ext uri="{FF2B5EF4-FFF2-40B4-BE49-F238E27FC236}">
                        <a16:creationId xmlns:a16="http://schemas.microsoft.com/office/drawing/2014/main" id="{4A18C37F-0451-6599-F414-4A0FC76B1D10}"/>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Vrije vorm: vorm 109">
                    <a:extLst>
                      <a:ext uri="{FF2B5EF4-FFF2-40B4-BE49-F238E27FC236}">
                        <a16:creationId xmlns:a16="http://schemas.microsoft.com/office/drawing/2014/main" id="{1F9552AA-F3CF-B63C-CF62-CDBBD317779F}"/>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1" name="Gelijkbenige driehoek 100">
                  <a:extLst>
                    <a:ext uri="{FF2B5EF4-FFF2-40B4-BE49-F238E27FC236}">
                      <a16:creationId xmlns:a16="http://schemas.microsoft.com/office/drawing/2014/main" id="{2EE2D58E-3331-B55E-EC66-8E254DCE4A28}"/>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8612F359-F7C9-4D11-4726-3D1AF68A4B55}"/>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3" name="Gelijkbenige driehoek 102">
                  <a:extLst>
                    <a:ext uri="{FF2B5EF4-FFF2-40B4-BE49-F238E27FC236}">
                      <a16:creationId xmlns:a16="http://schemas.microsoft.com/office/drawing/2014/main" id="{C201BB4B-70BD-9189-66F8-0DD793DB9FE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04" name="Groep 103">
                  <a:extLst>
                    <a:ext uri="{FF2B5EF4-FFF2-40B4-BE49-F238E27FC236}">
                      <a16:creationId xmlns:a16="http://schemas.microsoft.com/office/drawing/2014/main" id="{060343A5-826F-D2C2-98EC-DD5A4CA24E11}"/>
                    </a:ext>
                  </a:extLst>
                </p:cNvPr>
                <p:cNvGrpSpPr/>
                <p:nvPr userDrawn="1"/>
              </p:nvGrpSpPr>
              <p:grpSpPr>
                <a:xfrm>
                  <a:off x="-3250409" y="2732592"/>
                  <a:ext cx="164055" cy="164055"/>
                  <a:chOff x="-3258612" y="2724389"/>
                  <a:chExt cx="180460" cy="180460"/>
                </a:xfrm>
              </p:grpSpPr>
              <p:sp>
                <p:nvSpPr>
                  <p:cNvPr id="105" name="Rechthoek 104">
                    <a:extLst>
                      <a:ext uri="{FF2B5EF4-FFF2-40B4-BE49-F238E27FC236}">
                        <a16:creationId xmlns:a16="http://schemas.microsoft.com/office/drawing/2014/main" id="{84005493-18A0-B772-74E0-61A7A82DA82A}"/>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06" name="Rechte verbindingslijn 105">
                    <a:extLst>
                      <a:ext uri="{FF2B5EF4-FFF2-40B4-BE49-F238E27FC236}">
                        <a16:creationId xmlns:a16="http://schemas.microsoft.com/office/drawing/2014/main" id="{F4255775-B12B-F185-9BC8-481F6B143DD9}"/>
                      </a:ext>
                    </a:extLst>
                  </p:cNvPr>
                  <p:cNvCxnSpPr>
                    <a:stCxn id="105" idx="0"/>
                    <a:endCxn id="105"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7" name="Rechte verbindingslijn 106">
                    <a:extLst>
                      <a:ext uri="{FF2B5EF4-FFF2-40B4-BE49-F238E27FC236}">
                        <a16:creationId xmlns:a16="http://schemas.microsoft.com/office/drawing/2014/main" id="{A7FB20E5-E5F7-0789-672D-F62930CC173D}"/>
                      </a:ext>
                    </a:extLst>
                  </p:cNvPr>
                  <p:cNvCxnSpPr>
                    <a:stCxn id="105" idx="1"/>
                    <a:endCxn id="105"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8" name="Groep 17">
              <a:extLst>
                <a:ext uri="{FF2B5EF4-FFF2-40B4-BE49-F238E27FC236}">
                  <a16:creationId xmlns:a16="http://schemas.microsoft.com/office/drawing/2014/main" id="{A625C4AB-3AF0-FD3F-120A-BA3E9387B117}"/>
                </a:ext>
              </a:extLst>
            </p:cNvPr>
            <p:cNvGrpSpPr/>
            <p:nvPr userDrawn="1"/>
          </p:nvGrpSpPr>
          <p:grpSpPr>
            <a:xfrm>
              <a:off x="-3786437" y="3410167"/>
              <a:ext cx="3693386" cy="3283188"/>
              <a:chOff x="-3786437" y="3410167"/>
              <a:chExt cx="3693386" cy="3283188"/>
            </a:xfrm>
          </p:grpSpPr>
          <p:sp>
            <p:nvSpPr>
              <p:cNvPr id="19" name="Rechthoek 18">
                <a:extLst>
                  <a:ext uri="{FF2B5EF4-FFF2-40B4-BE49-F238E27FC236}">
                    <a16:creationId xmlns:a16="http://schemas.microsoft.com/office/drawing/2014/main" id="{9B54D7D3-FEE2-0139-6B02-68E2F12B43B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20" name="Ovaal 19">
                <a:extLst>
                  <a:ext uri="{FF2B5EF4-FFF2-40B4-BE49-F238E27FC236}">
                    <a16:creationId xmlns:a16="http://schemas.microsoft.com/office/drawing/2014/main" id="{CF23A184-76E9-AFEB-017F-5896CD472FA0}"/>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F0095390-9741-5F07-9C76-E7246038688A}"/>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8E78AAE7-FFF7-BA71-BD3A-01D30C49564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9242ED53-6950-5A14-E55D-6BB9C3862FBD}"/>
                  </a:ext>
                </a:extLst>
              </p:cNvPr>
              <p:cNvGrpSpPr/>
              <p:nvPr userDrawn="1"/>
            </p:nvGrpSpPr>
            <p:grpSpPr>
              <a:xfrm>
                <a:off x="-376736" y="5729337"/>
                <a:ext cx="283685" cy="283685"/>
                <a:chOff x="-510741" y="5913713"/>
                <a:chExt cx="267555" cy="267555"/>
              </a:xfrm>
            </p:grpSpPr>
            <p:sp>
              <p:nvSpPr>
                <p:cNvPr id="87" name="Ovaal 86">
                  <a:extLst>
                    <a:ext uri="{FF2B5EF4-FFF2-40B4-BE49-F238E27FC236}">
                      <a16:creationId xmlns:a16="http://schemas.microsoft.com/office/drawing/2014/main" id="{C357E5ED-F8B4-DDFA-EA3E-993736A15A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AD0D66F5-7E72-2AAC-4324-C451E8FBA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53F4EFB1-0F4A-0436-83C3-8386E2E185F8}"/>
                  </a:ext>
                </a:extLst>
              </p:cNvPr>
              <p:cNvGrpSpPr/>
              <p:nvPr userDrawn="1"/>
            </p:nvGrpSpPr>
            <p:grpSpPr>
              <a:xfrm>
                <a:off x="-938434" y="6002732"/>
                <a:ext cx="627798" cy="576693"/>
                <a:chOff x="-938434" y="4570310"/>
                <a:chExt cx="627798" cy="576693"/>
              </a:xfrm>
            </p:grpSpPr>
            <p:grpSp>
              <p:nvGrpSpPr>
                <p:cNvPr id="82" name="Inspireren">
                  <a:extLst>
                    <a:ext uri="{FF2B5EF4-FFF2-40B4-BE49-F238E27FC236}">
                      <a16:creationId xmlns:a16="http://schemas.microsoft.com/office/drawing/2014/main" id="{0AAB6213-64C8-AC44-384B-BF2426F67D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4" name="Freeform 12">
                    <a:extLst>
                      <a:ext uri="{FF2B5EF4-FFF2-40B4-BE49-F238E27FC236}">
                        <a16:creationId xmlns:a16="http://schemas.microsoft.com/office/drawing/2014/main" id="{E1151881-4669-1C30-1D11-2C4E05117C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5" name="Freeform 13">
                    <a:extLst>
                      <a:ext uri="{FF2B5EF4-FFF2-40B4-BE49-F238E27FC236}">
                        <a16:creationId xmlns:a16="http://schemas.microsoft.com/office/drawing/2014/main" id="{F049638D-1BD6-3183-6761-F798281D779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6" name="Freeform 14">
                    <a:extLst>
                      <a:ext uri="{FF2B5EF4-FFF2-40B4-BE49-F238E27FC236}">
                        <a16:creationId xmlns:a16="http://schemas.microsoft.com/office/drawing/2014/main" id="{094FE5D0-492E-F991-4AA0-404A0D9FB3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83" name="Tekstvak 82">
                  <a:extLst>
                    <a:ext uri="{FF2B5EF4-FFF2-40B4-BE49-F238E27FC236}">
                      <a16:creationId xmlns:a16="http://schemas.microsoft.com/office/drawing/2014/main" id="{AACAA840-5469-4C2B-E6EE-A4A25C4307A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5" name="Ovaal 24">
                <a:extLst>
                  <a:ext uri="{FF2B5EF4-FFF2-40B4-BE49-F238E27FC236}">
                    <a16:creationId xmlns:a16="http://schemas.microsoft.com/office/drawing/2014/main" id="{2FCF8FD0-C69A-4C23-A0B4-E6D12EF5F8B1}"/>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2670F4BF-63AE-8F91-65D9-2CD8331257D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7" name="Groep 26">
                <a:extLst>
                  <a:ext uri="{FF2B5EF4-FFF2-40B4-BE49-F238E27FC236}">
                    <a16:creationId xmlns:a16="http://schemas.microsoft.com/office/drawing/2014/main" id="{DB43AA0A-A490-08AA-A87F-000D42ED54D9}"/>
                  </a:ext>
                </a:extLst>
              </p:cNvPr>
              <p:cNvGrpSpPr/>
              <p:nvPr userDrawn="1"/>
            </p:nvGrpSpPr>
            <p:grpSpPr>
              <a:xfrm>
                <a:off x="-3415313" y="4996916"/>
                <a:ext cx="3013682" cy="673634"/>
                <a:chOff x="-3415313" y="4996916"/>
                <a:chExt cx="3013682" cy="673634"/>
              </a:xfrm>
            </p:grpSpPr>
            <p:grpSp>
              <p:nvGrpSpPr>
                <p:cNvPr id="28" name="Groep 27">
                  <a:extLst>
                    <a:ext uri="{FF2B5EF4-FFF2-40B4-BE49-F238E27FC236}">
                      <a16:creationId xmlns:a16="http://schemas.microsoft.com/office/drawing/2014/main" id="{1FC381CE-BB9D-C149-2873-2B01CCD7CC8D}"/>
                    </a:ext>
                  </a:extLst>
                </p:cNvPr>
                <p:cNvGrpSpPr/>
                <p:nvPr userDrawn="1"/>
              </p:nvGrpSpPr>
              <p:grpSpPr>
                <a:xfrm>
                  <a:off x="-3415313" y="5041534"/>
                  <a:ext cx="761481" cy="529523"/>
                  <a:chOff x="-3492543" y="5041534"/>
                  <a:chExt cx="761481" cy="529523"/>
                </a:xfrm>
              </p:grpSpPr>
              <p:grpSp>
                <p:nvGrpSpPr>
                  <p:cNvPr id="73" name="Groep 72">
                    <a:extLst>
                      <a:ext uri="{FF2B5EF4-FFF2-40B4-BE49-F238E27FC236}">
                        <a16:creationId xmlns:a16="http://schemas.microsoft.com/office/drawing/2014/main" id="{29C71A3A-A82B-CE71-B38A-85E5BA1120FA}"/>
                      </a:ext>
                    </a:extLst>
                  </p:cNvPr>
                  <p:cNvGrpSpPr/>
                  <p:nvPr userDrawn="1"/>
                </p:nvGrpSpPr>
                <p:grpSpPr>
                  <a:xfrm>
                    <a:off x="-3307743" y="5041534"/>
                    <a:ext cx="485596" cy="437045"/>
                    <a:chOff x="-3307743" y="4999319"/>
                    <a:chExt cx="644991" cy="580504"/>
                  </a:xfrm>
                </p:grpSpPr>
                <p:grpSp>
                  <p:nvGrpSpPr>
                    <p:cNvPr id="75" name="Groep 74">
                      <a:extLst>
                        <a:ext uri="{FF2B5EF4-FFF2-40B4-BE49-F238E27FC236}">
                          <a16:creationId xmlns:a16="http://schemas.microsoft.com/office/drawing/2014/main" id="{249DA4D1-2D83-131C-EB8A-94AFF4DA0B22}"/>
                        </a:ext>
                      </a:extLst>
                    </p:cNvPr>
                    <p:cNvGrpSpPr/>
                    <p:nvPr userDrawn="1"/>
                  </p:nvGrpSpPr>
                  <p:grpSpPr>
                    <a:xfrm>
                      <a:off x="-3307743" y="4999319"/>
                      <a:ext cx="516835" cy="439373"/>
                      <a:chOff x="-3307743" y="4999319"/>
                      <a:chExt cx="516835" cy="439373"/>
                    </a:xfrm>
                  </p:grpSpPr>
                  <p:cxnSp>
                    <p:nvCxnSpPr>
                      <p:cNvPr id="77" name="Rechte verbindingslijn 76">
                        <a:extLst>
                          <a:ext uri="{FF2B5EF4-FFF2-40B4-BE49-F238E27FC236}">
                            <a16:creationId xmlns:a16="http://schemas.microsoft.com/office/drawing/2014/main" id="{261DCD71-9842-2814-9E44-23722B64451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70EE166-5B64-36C3-6FB5-D7FA5C8F051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D9983EA-28DB-27D8-83BC-843255456EA6}"/>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5B723CFC-19C1-886E-8B9F-053B7DA6E209}"/>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1" name="Rechthoek 80">
                        <a:extLst>
                          <a:ext uri="{FF2B5EF4-FFF2-40B4-BE49-F238E27FC236}">
                            <a16:creationId xmlns:a16="http://schemas.microsoft.com/office/drawing/2014/main" id="{863CA6D6-87AA-1A25-1A18-BCF74F8DBD6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76" name="Vrije vorm: vorm 75">
                      <a:extLst>
                        <a:ext uri="{FF2B5EF4-FFF2-40B4-BE49-F238E27FC236}">
                          <a16:creationId xmlns:a16="http://schemas.microsoft.com/office/drawing/2014/main" id="{010DE112-526F-1D13-B019-DF937C86717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74" name="Tekstvak 73">
                    <a:extLst>
                      <a:ext uri="{FF2B5EF4-FFF2-40B4-BE49-F238E27FC236}">
                        <a16:creationId xmlns:a16="http://schemas.microsoft.com/office/drawing/2014/main" id="{014A0FCC-BD52-AA0F-9515-2D14825DB397}"/>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9" name="Groep 28">
                  <a:extLst>
                    <a:ext uri="{FF2B5EF4-FFF2-40B4-BE49-F238E27FC236}">
                      <a16:creationId xmlns:a16="http://schemas.microsoft.com/office/drawing/2014/main" id="{29039AED-6BE5-8336-AA79-B2E5909B8282}"/>
                    </a:ext>
                  </a:extLst>
                </p:cNvPr>
                <p:cNvGrpSpPr/>
                <p:nvPr userDrawn="1"/>
              </p:nvGrpSpPr>
              <p:grpSpPr>
                <a:xfrm>
                  <a:off x="-2582156" y="4996916"/>
                  <a:ext cx="572112" cy="673634"/>
                  <a:chOff x="-2709168" y="4996916"/>
                  <a:chExt cx="572112" cy="673634"/>
                </a:xfrm>
              </p:grpSpPr>
              <p:grpSp>
                <p:nvGrpSpPr>
                  <p:cNvPr id="63" name="Groep 62">
                    <a:extLst>
                      <a:ext uri="{FF2B5EF4-FFF2-40B4-BE49-F238E27FC236}">
                        <a16:creationId xmlns:a16="http://schemas.microsoft.com/office/drawing/2014/main" id="{14EDAC11-C8BA-2A58-7158-346575AD4101}"/>
                      </a:ext>
                    </a:extLst>
                  </p:cNvPr>
                  <p:cNvGrpSpPr/>
                  <p:nvPr userDrawn="1"/>
                </p:nvGrpSpPr>
                <p:grpSpPr>
                  <a:xfrm>
                    <a:off x="-2609993" y="4996916"/>
                    <a:ext cx="389111" cy="375410"/>
                    <a:chOff x="-2542178" y="4940055"/>
                    <a:chExt cx="516835" cy="498637"/>
                  </a:xfrm>
                </p:grpSpPr>
                <p:sp>
                  <p:nvSpPr>
                    <p:cNvPr id="65" name="Rechthoek 64">
                      <a:extLst>
                        <a:ext uri="{FF2B5EF4-FFF2-40B4-BE49-F238E27FC236}">
                          <a16:creationId xmlns:a16="http://schemas.microsoft.com/office/drawing/2014/main" id="{433E51E3-E019-F2DC-0B42-3EA8AF3DD64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66" name="Groep 65">
                      <a:extLst>
                        <a:ext uri="{FF2B5EF4-FFF2-40B4-BE49-F238E27FC236}">
                          <a16:creationId xmlns:a16="http://schemas.microsoft.com/office/drawing/2014/main" id="{673926EA-8032-49B9-7A54-9045EE9345F1}"/>
                        </a:ext>
                      </a:extLst>
                    </p:cNvPr>
                    <p:cNvGrpSpPr/>
                    <p:nvPr userDrawn="1"/>
                  </p:nvGrpSpPr>
                  <p:grpSpPr>
                    <a:xfrm>
                      <a:off x="-2542178" y="4999319"/>
                      <a:ext cx="516835" cy="439373"/>
                      <a:chOff x="-3307743" y="4999319"/>
                      <a:chExt cx="516835" cy="439373"/>
                    </a:xfrm>
                  </p:grpSpPr>
                  <p:cxnSp>
                    <p:nvCxnSpPr>
                      <p:cNvPr id="68" name="Rechte verbindingslijn 67">
                        <a:extLst>
                          <a:ext uri="{FF2B5EF4-FFF2-40B4-BE49-F238E27FC236}">
                            <a16:creationId xmlns:a16="http://schemas.microsoft.com/office/drawing/2014/main" id="{4DC1B42F-C448-FF0B-B240-A10C89B11BD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B446E347-8624-1CBF-C8E8-03BFC51B0EF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466880DD-2FBC-E702-8759-37A1E93BE99B}"/>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43D015F7-EF8F-661D-20DE-998B372FFDD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647ED8C-348F-0C95-8EBD-2E520986B8F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67" name="Pijl: rechts 66">
                      <a:extLst>
                        <a:ext uri="{FF2B5EF4-FFF2-40B4-BE49-F238E27FC236}">
                          <a16:creationId xmlns:a16="http://schemas.microsoft.com/office/drawing/2014/main" id="{6558B8FB-C721-FD3A-506B-149E4D4C6BD0}"/>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0D591B86-04E8-8C05-02D7-9AC6BCAD3E6C}"/>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0" name="Groep 29">
                  <a:extLst>
                    <a:ext uri="{FF2B5EF4-FFF2-40B4-BE49-F238E27FC236}">
                      <a16:creationId xmlns:a16="http://schemas.microsoft.com/office/drawing/2014/main" id="{58BA837A-F9A1-4909-774D-271FDC71027F}"/>
                    </a:ext>
                  </a:extLst>
                </p:cNvPr>
                <p:cNvGrpSpPr/>
                <p:nvPr userDrawn="1"/>
              </p:nvGrpSpPr>
              <p:grpSpPr>
                <a:xfrm>
                  <a:off x="-2036147" y="5039725"/>
                  <a:ext cx="572112" cy="630825"/>
                  <a:chOff x="-2099568" y="5039725"/>
                  <a:chExt cx="572112" cy="630825"/>
                </a:xfrm>
              </p:grpSpPr>
              <p:grpSp>
                <p:nvGrpSpPr>
                  <p:cNvPr id="53" name="Groep 52">
                    <a:extLst>
                      <a:ext uri="{FF2B5EF4-FFF2-40B4-BE49-F238E27FC236}">
                        <a16:creationId xmlns:a16="http://schemas.microsoft.com/office/drawing/2014/main" id="{8113DC3B-2C18-60A8-952B-EFC334C8F656}"/>
                      </a:ext>
                    </a:extLst>
                  </p:cNvPr>
                  <p:cNvGrpSpPr/>
                  <p:nvPr userDrawn="1"/>
                </p:nvGrpSpPr>
                <p:grpSpPr>
                  <a:xfrm rot="10800000">
                    <a:off x="-2004261" y="5039725"/>
                    <a:ext cx="389111" cy="375410"/>
                    <a:chOff x="-2542178" y="4940055"/>
                    <a:chExt cx="516835" cy="498637"/>
                  </a:xfrm>
                </p:grpSpPr>
                <p:sp>
                  <p:nvSpPr>
                    <p:cNvPr id="55" name="Rechthoek 54">
                      <a:extLst>
                        <a:ext uri="{FF2B5EF4-FFF2-40B4-BE49-F238E27FC236}">
                          <a16:creationId xmlns:a16="http://schemas.microsoft.com/office/drawing/2014/main" id="{5D6BCA26-02C5-17E8-79C8-A4F261D229CF}"/>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56" name="Groep 55">
                      <a:extLst>
                        <a:ext uri="{FF2B5EF4-FFF2-40B4-BE49-F238E27FC236}">
                          <a16:creationId xmlns:a16="http://schemas.microsoft.com/office/drawing/2014/main" id="{182A7D7D-DE02-FF4C-FEFA-0A6719AFD982}"/>
                        </a:ext>
                      </a:extLst>
                    </p:cNvPr>
                    <p:cNvGrpSpPr/>
                    <p:nvPr userDrawn="1"/>
                  </p:nvGrpSpPr>
                  <p:grpSpPr>
                    <a:xfrm>
                      <a:off x="-2542178" y="4999319"/>
                      <a:ext cx="516835" cy="439373"/>
                      <a:chOff x="-3307743" y="4999319"/>
                      <a:chExt cx="516835" cy="439373"/>
                    </a:xfrm>
                  </p:grpSpPr>
                  <p:cxnSp>
                    <p:nvCxnSpPr>
                      <p:cNvPr id="58" name="Rechte verbindingslijn 57">
                        <a:extLst>
                          <a:ext uri="{FF2B5EF4-FFF2-40B4-BE49-F238E27FC236}">
                            <a16:creationId xmlns:a16="http://schemas.microsoft.com/office/drawing/2014/main" id="{95E24066-DD4E-CB9F-2792-B6394AAB7DA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261A32C-69F0-AEC1-F50D-0ACAFEF6387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AA59A03-67BD-FCA4-BE7D-173E77656833}"/>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2D8FB237-A5DC-2BDB-2CCE-B9AAF20E757C}"/>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2" name="Rechthoek 61">
                        <a:extLst>
                          <a:ext uri="{FF2B5EF4-FFF2-40B4-BE49-F238E27FC236}">
                            <a16:creationId xmlns:a16="http://schemas.microsoft.com/office/drawing/2014/main" id="{1D426EA8-E7A0-D96B-3E37-E43260A076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57" name="Pijl: rechts 56">
                      <a:extLst>
                        <a:ext uri="{FF2B5EF4-FFF2-40B4-BE49-F238E27FC236}">
                          <a16:creationId xmlns:a16="http://schemas.microsoft.com/office/drawing/2014/main" id="{5EB5F25B-F740-4C4F-038B-D07466819E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4" name="Tekstvak 53">
                    <a:extLst>
                      <a:ext uri="{FF2B5EF4-FFF2-40B4-BE49-F238E27FC236}">
                        <a16:creationId xmlns:a16="http://schemas.microsoft.com/office/drawing/2014/main" id="{7141EAF0-C95D-FCE1-BFE7-154185CDC474}"/>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1" name="Groep 30">
                  <a:extLst>
                    <a:ext uri="{FF2B5EF4-FFF2-40B4-BE49-F238E27FC236}">
                      <a16:creationId xmlns:a16="http://schemas.microsoft.com/office/drawing/2014/main" id="{447D0865-3958-EE05-4FCC-56E01B888506}"/>
                    </a:ext>
                  </a:extLst>
                </p:cNvPr>
                <p:cNvGrpSpPr/>
                <p:nvPr userDrawn="1"/>
              </p:nvGrpSpPr>
              <p:grpSpPr>
                <a:xfrm>
                  <a:off x="-1497156" y="5039725"/>
                  <a:ext cx="572112" cy="630825"/>
                  <a:chOff x="-1501387" y="5039725"/>
                  <a:chExt cx="572112" cy="630825"/>
                </a:xfrm>
              </p:grpSpPr>
              <p:grpSp>
                <p:nvGrpSpPr>
                  <p:cNvPr id="43" name="Groep 42">
                    <a:extLst>
                      <a:ext uri="{FF2B5EF4-FFF2-40B4-BE49-F238E27FC236}">
                        <a16:creationId xmlns:a16="http://schemas.microsoft.com/office/drawing/2014/main" id="{4F7F8ABE-A04E-2657-853E-095E43963F4F}"/>
                      </a:ext>
                    </a:extLst>
                  </p:cNvPr>
                  <p:cNvGrpSpPr/>
                  <p:nvPr userDrawn="1"/>
                </p:nvGrpSpPr>
                <p:grpSpPr>
                  <a:xfrm rot="10800000">
                    <a:off x="-1453772" y="5039725"/>
                    <a:ext cx="426738" cy="332849"/>
                    <a:chOff x="-2542179" y="4996586"/>
                    <a:chExt cx="566814" cy="442106"/>
                  </a:xfrm>
                </p:grpSpPr>
                <p:sp>
                  <p:nvSpPr>
                    <p:cNvPr id="45" name="Rechthoek 44">
                      <a:extLst>
                        <a:ext uri="{FF2B5EF4-FFF2-40B4-BE49-F238E27FC236}">
                          <a16:creationId xmlns:a16="http://schemas.microsoft.com/office/drawing/2014/main" id="{2840E378-43E7-CA86-F786-7A81468BBB0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46" name="Groep 45">
                      <a:extLst>
                        <a:ext uri="{FF2B5EF4-FFF2-40B4-BE49-F238E27FC236}">
                          <a16:creationId xmlns:a16="http://schemas.microsoft.com/office/drawing/2014/main" id="{693ADC6A-E6BA-7908-4760-8D6D90C6BB5C}"/>
                        </a:ext>
                      </a:extLst>
                    </p:cNvPr>
                    <p:cNvGrpSpPr/>
                    <p:nvPr userDrawn="1"/>
                  </p:nvGrpSpPr>
                  <p:grpSpPr>
                    <a:xfrm>
                      <a:off x="-2542179" y="4996586"/>
                      <a:ext cx="516836" cy="442106"/>
                      <a:chOff x="-3307744" y="4996586"/>
                      <a:chExt cx="516836" cy="442106"/>
                    </a:xfrm>
                  </p:grpSpPr>
                  <p:cxnSp>
                    <p:nvCxnSpPr>
                      <p:cNvPr id="48" name="Rechte verbindingslijn 47">
                        <a:extLst>
                          <a:ext uri="{FF2B5EF4-FFF2-40B4-BE49-F238E27FC236}">
                            <a16:creationId xmlns:a16="http://schemas.microsoft.com/office/drawing/2014/main" id="{F8D38817-EF00-7693-43D4-A0373F8C994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8AE9C58-CB2F-C6CB-53DE-317B8963F99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09B721D5-5893-CC2E-2F2B-270B027B5C6A}"/>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19E481DC-CF5F-ED49-8C8C-25BB76DAE44A}"/>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2" name="Rechthoek 51">
                        <a:extLst>
                          <a:ext uri="{FF2B5EF4-FFF2-40B4-BE49-F238E27FC236}">
                            <a16:creationId xmlns:a16="http://schemas.microsoft.com/office/drawing/2014/main" id="{374F1C7B-2788-0056-C338-52DC255B375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7" name="Pijl: rechts 46">
                      <a:extLst>
                        <a:ext uri="{FF2B5EF4-FFF2-40B4-BE49-F238E27FC236}">
                          <a16:creationId xmlns:a16="http://schemas.microsoft.com/office/drawing/2014/main" id="{F0AEF77C-D848-4E61-0ABC-8829A6E0CA0F}"/>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8A1F266-F515-57DC-CBEC-8C71B565E703}"/>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2" name="Groep 31">
                  <a:extLst>
                    <a:ext uri="{FF2B5EF4-FFF2-40B4-BE49-F238E27FC236}">
                      <a16:creationId xmlns:a16="http://schemas.microsoft.com/office/drawing/2014/main" id="{4E13CDDD-7940-4FA6-53DB-2E3BBF86E56D}"/>
                    </a:ext>
                  </a:extLst>
                </p:cNvPr>
                <p:cNvGrpSpPr/>
                <p:nvPr userDrawn="1"/>
              </p:nvGrpSpPr>
              <p:grpSpPr>
                <a:xfrm>
                  <a:off x="-973743" y="5039725"/>
                  <a:ext cx="572112" cy="630825"/>
                  <a:chOff x="-961551" y="5039725"/>
                  <a:chExt cx="572112" cy="630825"/>
                </a:xfrm>
              </p:grpSpPr>
              <p:grpSp>
                <p:nvGrpSpPr>
                  <p:cNvPr id="33" name="Groep 32">
                    <a:extLst>
                      <a:ext uri="{FF2B5EF4-FFF2-40B4-BE49-F238E27FC236}">
                        <a16:creationId xmlns:a16="http://schemas.microsoft.com/office/drawing/2014/main" id="{EFD9D247-CC62-6E17-F141-795EA16C8429}"/>
                      </a:ext>
                    </a:extLst>
                  </p:cNvPr>
                  <p:cNvGrpSpPr/>
                  <p:nvPr userDrawn="1"/>
                </p:nvGrpSpPr>
                <p:grpSpPr>
                  <a:xfrm rot="10800000" flipH="1">
                    <a:off x="-868825" y="5039725"/>
                    <a:ext cx="426738" cy="332849"/>
                    <a:chOff x="-2542179" y="4996586"/>
                    <a:chExt cx="566814" cy="442106"/>
                  </a:xfrm>
                </p:grpSpPr>
                <p:sp>
                  <p:nvSpPr>
                    <p:cNvPr id="35" name="Rechthoek 34">
                      <a:extLst>
                        <a:ext uri="{FF2B5EF4-FFF2-40B4-BE49-F238E27FC236}">
                          <a16:creationId xmlns:a16="http://schemas.microsoft.com/office/drawing/2014/main" id="{FC06A46C-EE17-B622-4AFB-E85CA97B0C9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6" name="Groep 35">
                      <a:extLst>
                        <a:ext uri="{FF2B5EF4-FFF2-40B4-BE49-F238E27FC236}">
                          <a16:creationId xmlns:a16="http://schemas.microsoft.com/office/drawing/2014/main" id="{9985F378-0AEB-575F-3F60-10150C55E2BE}"/>
                        </a:ext>
                      </a:extLst>
                    </p:cNvPr>
                    <p:cNvGrpSpPr/>
                    <p:nvPr userDrawn="1"/>
                  </p:nvGrpSpPr>
                  <p:grpSpPr>
                    <a:xfrm>
                      <a:off x="-2542179" y="4996586"/>
                      <a:ext cx="516836" cy="442106"/>
                      <a:chOff x="-3307744" y="4996586"/>
                      <a:chExt cx="516836" cy="442106"/>
                    </a:xfrm>
                  </p:grpSpPr>
                  <p:cxnSp>
                    <p:nvCxnSpPr>
                      <p:cNvPr id="38" name="Rechte verbindingslijn 37">
                        <a:extLst>
                          <a:ext uri="{FF2B5EF4-FFF2-40B4-BE49-F238E27FC236}">
                            <a16:creationId xmlns:a16="http://schemas.microsoft.com/office/drawing/2014/main" id="{83D644E6-B8F9-83A9-539D-A513554AB15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99687D22-CCCD-9C49-750B-92411EAFBF24}"/>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6125E5A9-D489-F802-779C-BA06B470A07C}"/>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01FFA1C6-913C-9684-B13F-A4AF58311E4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2" name="Rechthoek 41">
                        <a:extLst>
                          <a:ext uri="{FF2B5EF4-FFF2-40B4-BE49-F238E27FC236}">
                            <a16:creationId xmlns:a16="http://schemas.microsoft.com/office/drawing/2014/main" id="{5C4D0AF2-4DE6-1196-7CB8-AF3827AD4A2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7" name="Pijl: rechts 36">
                      <a:extLst>
                        <a:ext uri="{FF2B5EF4-FFF2-40B4-BE49-F238E27FC236}">
                          <a16:creationId xmlns:a16="http://schemas.microsoft.com/office/drawing/2014/main" id="{BFBEBAB4-F3B0-6988-3220-79AEE445443E}"/>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BD1B402E-8332-7888-CAA5-623149E28AFF}"/>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14" name="Tijdelijke aanduiding voor tekst 15">
            <a:extLst>
              <a:ext uri="{FF2B5EF4-FFF2-40B4-BE49-F238E27FC236}">
                <a16:creationId xmlns:a16="http://schemas.microsoft.com/office/drawing/2014/main" id="{BFDCCA62-F731-F049-66D2-2EE27A0432B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16" name="Tijdelijke aanduiding voor tekst 12">
            <a:extLst>
              <a:ext uri="{FF2B5EF4-FFF2-40B4-BE49-F238E27FC236}">
                <a16:creationId xmlns:a16="http://schemas.microsoft.com/office/drawing/2014/main" id="{FFA6DD61-9692-A724-CC01-3518C9BC7D9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17" name="Tijdelijke aanduiding voor titel 1">
            <a:extLst>
              <a:ext uri="{FF2B5EF4-FFF2-40B4-BE49-F238E27FC236}">
                <a16:creationId xmlns:a16="http://schemas.microsoft.com/office/drawing/2014/main" id="{58907242-505A-703E-E86E-4C534527582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1623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8" name="Tijdelijke aanduiding voor media 17">
            <a:extLst>
              <a:ext uri="{FF2B5EF4-FFF2-40B4-BE49-F238E27FC236}">
                <a16:creationId xmlns:a16="http://schemas.microsoft.com/office/drawing/2014/main" id="{90C20542-8FBD-606F-EC56-4FD27E60CD2E}"/>
              </a:ext>
            </a:extLst>
          </p:cNvPr>
          <p:cNvSpPr>
            <a:spLocks noGrp="1"/>
          </p:cNvSpPr>
          <p:nvPr>
            <p:ph type="media" sz="quarter" idx="13" hasCustomPrompt="1"/>
          </p:nvPr>
        </p:nvSpPr>
        <p:spPr>
          <a:xfrm>
            <a:off x="193040" y="208281"/>
            <a:ext cx="11805920" cy="6441440"/>
          </a:xfrm>
          <a:custGeom>
            <a:avLst/>
            <a:gdLst>
              <a:gd name="connsiteX0" fmla="*/ 229509 w 11805920"/>
              <a:gd name="connsiteY0" fmla="*/ 0 h 6441440"/>
              <a:gd name="connsiteX1" fmla="*/ 11576411 w 11805920"/>
              <a:gd name="connsiteY1" fmla="*/ 0 h 6441440"/>
              <a:gd name="connsiteX2" fmla="*/ 11805920 w 11805920"/>
              <a:gd name="connsiteY2" fmla="*/ 229509 h 6441440"/>
              <a:gd name="connsiteX3" fmla="*/ 11805920 w 11805920"/>
              <a:gd name="connsiteY3" fmla="*/ 6211931 h 6441440"/>
              <a:gd name="connsiteX4" fmla="*/ 11576411 w 11805920"/>
              <a:gd name="connsiteY4" fmla="*/ 6441440 h 6441440"/>
              <a:gd name="connsiteX5" fmla="*/ 229509 w 11805920"/>
              <a:gd name="connsiteY5" fmla="*/ 6441440 h 6441440"/>
              <a:gd name="connsiteX6" fmla="*/ 0 w 11805920"/>
              <a:gd name="connsiteY6" fmla="*/ 6211931 h 6441440"/>
              <a:gd name="connsiteX7" fmla="*/ 0 w 11805920"/>
              <a:gd name="connsiteY7" fmla="*/ 229509 h 6441440"/>
              <a:gd name="connsiteX8" fmla="*/ 22950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229509" y="0"/>
                </a:moveTo>
                <a:lnTo>
                  <a:pt x="11576411" y="0"/>
                </a:lnTo>
                <a:cubicBezTo>
                  <a:pt x="11703165" y="0"/>
                  <a:pt x="11805920" y="102755"/>
                  <a:pt x="11805920" y="229509"/>
                </a:cubicBezTo>
                <a:lnTo>
                  <a:pt x="11805920" y="6211931"/>
                </a:lnTo>
                <a:cubicBezTo>
                  <a:pt x="11805920" y="6338685"/>
                  <a:pt x="11703165" y="6441440"/>
                  <a:pt x="11576411" y="6441440"/>
                </a:cubicBezTo>
                <a:lnTo>
                  <a:pt x="229509" y="6441440"/>
                </a:lnTo>
                <a:cubicBezTo>
                  <a:pt x="102755" y="6441440"/>
                  <a:pt x="0" y="6338685"/>
                  <a:pt x="0" y="6211931"/>
                </a:cubicBezTo>
                <a:lnTo>
                  <a:pt x="0" y="229509"/>
                </a:lnTo>
                <a:cubicBezTo>
                  <a:pt x="0" y="102755"/>
                  <a:pt x="102755" y="0"/>
                  <a:pt x="22950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Click on the pictogram below to insert a video</a:t>
            </a:r>
          </a:p>
        </p:txBody>
      </p:sp>
      <p:sp>
        <p:nvSpPr>
          <p:cNvPr id="8" name="Rechthoek: afgeronde hoeken 7">
            <a:extLst>
              <a:ext uri="{FF2B5EF4-FFF2-40B4-BE49-F238E27FC236}">
                <a16:creationId xmlns:a16="http://schemas.microsoft.com/office/drawing/2014/main" id="{2E1C8AC8-04B4-446D-A79B-1E7D02AFC6C6}"/>
              </a:ext>
            </a:extLst>
          </p:cNvPr>
          <p:cNvSpPr/>
          <p:nvPr userDrawn="1"/>
        </p:nvSpPr>
        <p:spPr>
          <a:xfrm>
            <a:off x="0" y="-367937"/>
            <a:ext cx="4953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Video</a:t>
            </a:r>
          </a:p>
        </p:txBody>
      </p:sp>
      <p:sp>
        <p:nvSpPr>
          <p:cNvPr id="124" name="Tijdelijke aanduiding voor tekst 15">
            <a:extLst>
              <a:ext uri="{FF2B5EF4-FFF2-40B4-BE49-F238E27FC236}">
                <a16:creationId xmlns:a16="http://schemas.microsoft.com/office/drawing/2014/main" id="{75CCF85D-1CA7-297E-3348-700D8D20D7E6}"/>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26" name="Tijdelijke aanduiding voor tekst 12">
            <a:extLst>
              <a:ext uri="{FF2B5EF4-FFF2-40B4-BE49-F238E27FC236}">
                <a16:creationId xmlns:a16="http://schemas.microsoft.com/office/drawing/2014/main" id="{31730B5A-B286-950B-1153-63AE9FAF0BA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7" name="Tijdelijke aanduiding voor titel 1">
            <a:extLst>
              <a:ext uri="{FF2B5EF4-FFF2-40B4-BE49-F238E27FC236}">
                <a16:creationId xmlns:a16="http://schemas.microsoft.com/office/drawing/2014/main" id="{CDE5DA8E-7239-158F-477B-70EB024040ED}"/>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INSTRUCTION">
            <a:extLst>
              <a:ext uri="{FF2B5EF4-FFF2-40B4-BE49-F238E27FC236}">
                <a16:creationId xmlns:a16="http://schemas.microsoft.com/office/drawing/2014/main" id="{19AAA7FF-53AE-6998-BBE6-1DB8E43C68F1}"/>
              </a:ext>
            </a:extLst>
          </p:cNvPr>
          <p:cNvGrpSpPr/>
          <p:nvPr userDrawn="1"/>
        </p:nvGrpSpPr>
        <p:grpSpPr>
          <a:xfrm>
            <a:off x="12377595" y="0"/>
            <a:ext cx="3693114" cy="6680351"/>
            <a:chOff x="-3786165" y="0"/>
            <a:chExt cx="3693114" cy="6680351"/>
          </a:xfrm>
        </p:grpSpPr>
        <p:sp>
          <p:nvSpPr>
            <p:cNvPr id="3" name="Rechthoek 2">
              <a:extLst>
                <a:ext uri="{FF2B5EF4-FFF2-40B4-BE49-F238E27FC236}">
                  <a16:creationId xmlns:a16="http://schemas.microsoft.com/office/drawing/2014/main" id="{A0CB0BE4-6626-4E7D-25A8-EC6F2ABE5C3E}"/>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4" name="Ovaal 3">
              <a:extLst>
                <a:ext uri="{FF2B5EF4-FFF2-40B4-BE49-F238E27FC236}">
                  <a16:creationId xmlns:a16="http://schemas.microsoft.com/office/drawing/2014/main" id="{1352C1F4-9F93-D201-6E71-99282DF1DA2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8796FB17-A0D6-4832-BCCE-B538A091ECF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 name="Ovaal 5">
              <a:extLst>
                <a:ext uri="{FF2B5EF4-FFF2-40B4-BE49-F238E27FC236}">
                  <a16:creationId xmlns:a16="http://schemas.microsoft.com/office/drawing/2014/main" id="{F50C4609-6EDC-78C2-9B4E-7F15AE1C2A0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50B2EC1C-8773-A4DB-C687-B792E9494C3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 name="Groep 8">
              <a:extLst>
                <a:ext uri="{FF2B5EF4-FFF2-40B4-BE49-F238E27FC236}">
                  <a16:creationId xmlns:a16="http://schemas.microsoft.com/office/drawing/2014/main" id="{53819DAD-E1F1-4B44-8370-AD8ABE963075}"/>
                </a:ext>
              </a:extLst>
            </p:cNvPr>
            <p:cNvGrpSpPr/>
            <p:nvPr userDrawn="1"/>
          </p:nvGrpSpPr>
          <p:grpSpPr>
            <a:xfrm>
              <a:off x="-3311319" y="2164285"/>
              <a:ext cx="825500" cy="209550"/>
              <a:chOff x="13504624" y="2482850"/>
              <a:chExt cx="825500" cy="209550"/>
            </a:xfrm>
          </p:grpSpPr>
          <p:sp>
            <p:nvSpPr>
              <p:cNvPr id="132" name="Rechthoek 131">
                <a:extLst>
                  <a:ext uri="{FF2B5EF4-FFF2-40B4-BE49-F238E27FC236}">
                    <a16:creationId xmlns:a16="http://schemas.microsoft.com/office/drawing/2014/main" id="{1AC5DE94-E3FB-68AC-E948-7B5C2D21FA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33" name="Rechte verbindingslijn 132">
                <a:extLst>
                  <a:ext uri="{FF2B5EF4-FFF2-40B4-BE49-F238E27FC236}">
                    <a16:creationId xmlns:a16="http://schemas.microsoft.com/office/drawing/2014/main" id="{217E725E-519F-D028-A961-904FA37F4C2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4" name="Gelijkbenige driehoek 133">
                <a:extLst>
                  <a:ext uri="{FF2B5EF4-FFF2-40B4-BE49-F238E27FC236}">
                    <a16:creationId xmlns:a16="http://schemas.microsoft.com/office/drawing/2014/main" id="{39C8AB07-264F-DA55-DB31-A216F29FB38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0" name="Ovaal 9">
              <a:extLst>
                <a:ext uri="{FF2B5EF4-FFF2-40B4-BE49-F238E27FC236}">
                  <a16:creationId xmlns:a16="http://schemas.microsoft.com/office/drawing/2014/main" id="{8C55C5D3-0776-64A3-8442-34FC04E90D6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8F6F7C11-44C1-12BB-77EE-3D0F689B2AC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E7DA6776-43ED-CDE6-3DDC-0F997B1B05DA}"/>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7CB0697C-41A0-916E-488A-9B1177DC1275}"/>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4" name="Groep 13">
              <a:extLst>
                <a:ext uri="{FF2B5EF4-FFF2-40B4-BE49-F238E27FC236}">
                  <a16:creationId xmlns:a16="http://schemas.microsoft.com/office/drawing/2014/main" id="{934D84E6-A1C7-6549-50AC-EFC3E109A120}"/>
                </a:ext>
              </a:extLst>
            </p:cNvPr>
            <p:cNvGrpSpPr/>
            <p:nvPr userDrawn="1"/>
          </p:nvGrpSpPr>
          <p:grpSpPr>
            <a:xfrm>
              <a:off x="-3449237" y="5047414"/>
              <a:ext cx="622283" cy="612919"/>
              <a:chOff x="12617641" y="3403239"/>
              <a:chExt cx="752963" cy="741634"/>
            </a:xfrm>
          </p:grpSpPr>
          <p:grpSp>
            <p:nvGrpSpPr>
              <p:cNvPr id="53" name="Groep 52">
                <a:extLst>
                  <a:ext uri="{FF2B5EF4-FFF2-40B4-BE49-F238E27FC236}">
                    <a16:creationId xmlns:a16="http://schemas.microsoft.com/office/drawing/2014/main" id="{5B4232C9-1FF9-6299-C30C-4955DC83768E}"/>
                  </a:ext>
                </a:extLst>
              </p:cNvPr>
              <p:cNvGrpSpPr/>
              <p:nvPr userDrawn="1"/>
            </p:nvGrpSpPr>
            <p:grpSpPr>
              <a:xfrm>
                <a:off x="12771550" y="3403239"/>
                <a:ext cx="467156" cy="448491"/>
                <a:chOff x="12782177" y="3403239"/>
                <a:chExt cx="467156" cy="448491"/>
              </a:xfrm>
            </p:grpSpPr>
            <p:grpSp>
              <p:nvGrpSpPr>
                <p:cNvPr id="56" name="Groep 55">
                  <a:extLst>
                    <a:ext uri="{FF2B5EF4-FFF2-40B4-BE49-F238E27FC236}">
                      <a16:creationId xmlns:a16="http://schemas.microsoft.com/office/drawing/2014/main" id="{606651D1-2552-CAE5-BA4E-34A56DE4AA8D}"/>
                    </a:ext>
                  </a:extLst>
                </p:cNvPr>
                <p:cNvGrpSpPr/>
                <p:nvPr userDrawn="1"/>
              </p:nvGrpSpPr>
              <p:grpSpPr>
                <a:xfrm>
                  <a:off x="12782177" y="3403239"/>
                  <a:ext cx="412972" cy="396132"/>
                  <a:chOff x="13554906" y="3320109"/>
                  <a:chExt cx="443912" cy="425811"/>
                </a:xfrm>
              </p:grpSpPr>
              <p:grpSp>
                <p:nvGrpSpPr>
                  <p:cNvPr id="63" name="Groep 62">
                    <a:extLst>
                      <a:ext uri="{FF2B5EF4-FFF2-40B4-BE49-F238E27FC236}">
                        <a16:creationId xmlns:a16="http://schemas.microsoft.com/office/drawing/2014/main" id="{E781B54C-D97A-CA82-E0EA-EC174D49DCF3}"/>
                      </a:ext>
                    </a:extLst>
                  </p:cNvPr>
                  <p:cNvGrpSpPr/>
                  <p:nvPr userDrawn="1"/>
                </p:nvGrpSpPr>
                <p:grpSpPr>
                  <a:xfrm>
                    <a:off x="13554906" y="3320109"/>
                    <a:ext cx="443912" cy="425811"/>
                    <a:chOff x="12909684" y="1276143"/>
                    <a:chExt cx="443912" cy="425811"/>
                  </a:xfrm>
                </p:grpSpPr>
                <p:sp>
                  <p:nvSpPr>
                    <p:cNvPr id="129" name="Rechthoek 128">
                      <a:extLst>
                        <a:ext uri="{FF2B5EF4-FFF2-40B4-BE49-F238E27FC236}">
                          <a16:creationId xmlns:a16="http://schemas.microsoft.com/office/drawing/2014/main" id="{1BBD377E-A86F-4477-FCF9-0CB04D828EF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F25370B3-37DC-C15A-44C4-8F84B2DC2F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Ovaal 130">
                      <a:extLst>
                        <a:ext uri="{FF2B5EF4-FFF2-40B4-BE49-F238E27FC236}">
                          <a16:creationId xmlns:a16="http://schemas.microsoft.com/office/drawing/2014/main" id="{140B37FA-A7D4-1FD5-E272-99B82D1A6F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3ADFACDE-1DF7-FA8D-B2FC-99E7C1E592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8" name="Afbeelding 127">
                    <a:extLst>
                      <a:ext uri="{FF2B5EF4-FFF2-40B4-BE49-F238E27FC236}">
                        <a16:creationId xmlns:a16="http://schemas.microsoft.com/office/drawing/2014/main" id="{B31E2677-A04E-5BD7-20C8-E945EA98827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7" name="Groep 56">
                  <a:extLst>
                    <a:ext uri="{FF2B5EF4-FFF2-40B4-BE49-F238E27FC236}">
                      <a16:creationId xmlns:a16="http://schemas.microsoft.com/office/drawing/2014/main" id="{3447B496-D520-20C5-FFCF-CE05B9B991A6}"/>
                    </a:ext>
                  </a:extLst>
                </p:cNvPr>
                <p:cNvGrpSpPr/>
                <p:nvPr userDrawn="1"/>
              </p:nvGrpSpPr>
              <p:grpSpPr>
                <a:xfrm>
                  <a:off x="13103513" y="3705268"/>
                  <a:ext cx="145820" cy="146462"/>
                  <a:chOff x="13096169" y="3602278"/>
                  <a:chExt cx="145820" cy="146462"/>
                </a:xfrm>
              </p:grpSpPr>
              <p:sp>
                <p:nvSpPr>
                  <p:cNvPr id="61" name="Rechthoek 60">
                    <a:extLst>
                      <a:ext uri="{FF2B5EF4-FFF2-40B4-BE49-F238E27FC236}">
                        <a16:creationId xmlns:a16="http://schemas.microsoft.com/office/drawing/2014/main" id="{CEB7F7B3-343A-DE0D-F20A-49B843AD97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EA423B85-9F71-8868-F844-61DA317023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8605E101-4255-B5BC-27B7-BA52F68B39FB}"/>
                    </a:ext>
                  </a:extLst>
                </p:cNvPr>
                <p:cNvGrpSpPr/>
                <p:nvPr userDrawn="1"/>
              </p:nvGrpSpPr>
              <p:grpSpPr>
                <a:xfrm rot="10800000">
                  <a:off x="13061402" y="3665637"/>
                  <a:ext cx="145820" cy="146462"/>
                  <a:chOff x="13096169" y="3602278"/>
                  <a:chExt cx="145820" cy="146462"/>
                </a:xfrm>
              </p:grpSpPr>
              <p:sp>
                <p:nvSpPr>
                  <p:cNvPr id="59" name="Rechthoek 58">
                    <a:extLst>
                      <a:ext uri="{FF2B5EF4-FFF2-40B4-BE49-F238E27FC236}">
                        <a16:creationId xmlns:a16="http://schemas.microsoft.com/office/drawing/2014/main" id="{DAD76249-1CFC-E9DF-9342-73DF331B77E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53B47F-F75D-3700-7C55-7F42AA99B98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4" name="Rechthoek 53">
                <a:extLst>
                  <a:ext uri="{FF2B5EF4-FFF2-40B4-BE49-F238E27FC236}">
                    <a16:creationId xmlns:a16="http://schemas.microsoft.com/office/drawing/2014/main" id="{C243FBDD-73C9-C556-FB5D-30664D5F778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5" name="Gelijkbenige driehoek 54">
                <a:extLst>
                  <a:ext uri="{FF2B5EF4-FFF2-40B4-BE49-F238E27FC236}">
                    <a16:creationId xmlns:a16="http://schemas.microsoft.com/office/drawing/2014/main" id="{7D43FE6C-F744-27F2-689E-7D4AF76661E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Rechthoek 14">
              <a:extLst>
                <a:ext uri="{FF2B5EF4-FFF2-40B4-BE49-F238E27FC236}">
                  <a16:creationId xmlns:a16="http://schemas.microsoft.com/office/drawing/2014/main" id="{DB928AFB-3ED9-A25B-C5A6-E0B23A537980}"/>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 name="Groep 15">
              <a:extLst>
                <a:ext uri="{FF2B5EF4-FFF2-40B4-BE49-F238E27FC236}">
                  <a16:creationId xmlns:a16="http://schemas.microsoft.com/office/drawing/2014/main" id="{814320D9-05D4-768E-9133-0B1EE0046749}"/>
                </a:ext>
              </a:extLst>
            </p:cNvPr>
            <p:cNvGrpSpPr/>
            <p:nvPr userDrawn="1"/>
          </p:nvGrpSpPr>
          <p:grpSpPr>
            <a:xfrm>
              <a:off x="-2485819" y="3399207"/>
              <a:ext cx="1222990" cy="563933"/>
              <a:chOff x="-2485819" y="3399207"/>
              <a:chExt cx="1222990" cy="563933"/>
            </a:xfrm>
          </p:grpSpPr>
          <p:sp>
            <p:nvSpPr>
              <p:cNvPr id="32" name="Rechthoek 31">
                <a:extLst>
                  <a:ext uri="{FF2B5EF4-FFF2-40B4-BE49-F238E27FC236}">
                    <a16:creationId xmlns:a16="http://schemas.microsoft.com/office/drawing/2014/main" id="{4199F169-0BFA-7F94-075F-C6E2765CC2F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5EC35116-6C18-1F26-2A8A-F02332B1B2C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D19EB866-86C5-F6B8-998D-1600A27790E8}"/>
                  </a:ext>
                </a:extLst>
              </p:cNvPr>
              <p:cNvGrpSpPr/>
              <p:nvPr userDrawn="1"/>
            </p:nvGrpSpPr>
            <p:grpSpPr>
              <a:xfrm>
                <a:off x="-2403869" y="3460544"/>
                <a:ext cx="155951" cy="131922"/>
                <a:chOff x="12968836" y="3354170"/>
                <a:chExt cx="404806" cy="342433"/>
              </a:xfrm>
            </p:grpSpPr>
            <p:sp>
              <p:nvSpPr>
                <p:cNvPr id="47" name="Rechthoek: afgeronde hoeken 46">
                  <a:extLst>
                    <a:ext uri="{FF2B5EF4-FFF2-40B4-BE49-F238E27FC236}">
                      <a16:creationId xmlns:a16="http://schemas.microsoft.com/office/drawing/2014/main" id="{7679E09D-5329-227E-9F59-40C9CC3317F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5916A4A-762E-946F-9A69-10651384753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1F47C208-35BC-14F3-E448-4174D5FD27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B0CE52F5-5079-097E-61DD-60883CA8E68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F3F1FD19-7F89-6461-4053-01E145B63CC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F5A524F0-7A7F-5F42-F60D-12A362A8A6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525C92A4-FFB5-D4A1-FCE1-5E1DE19ED052}"/>
                  </a:ext>
                </a:extLst>
              </p:cNvPr>
              <p:cNvGrpSpPr/>
              <p:nvPr userDrawn="1"/>
            </p:nvGrpSpPr>
            <p:grpSpPr>
              <a:xfrm>
                <a:off x="-2423424" y="3690208"/>
                <a:ext cx="166739" cy="218963"/>
                <a:chOff x="12940828" y="3950597"/>
                <a:chExt cx="432813" cy="568367"/>
              </a:xfrm>
            </p:grpSpPr>
            <p:grpSp>
              <p:nvGrpSpPr>
                <p:cNvPr id="39" name="Groep 38">
                  <a:extLst>
                    <a:ext uri="{FF2B5EF4-FFF2-40B4-BE49-F238E27FC236}">
                      <a16:creationId xmlns:a16="http://schemas.microsoft.com/office/drawing/2014/main" id="{98EE5342-65D8-323B-9C3E-EAE20E2345DA}"/>
                    </a:ext>
                  </a:extLst>
                </p:cNvPr>
                <p:cNvGrpSpPr/>
                <p:nvPr userDrawn="1"/>
              </p:nvGrpSpPr>
              <p:grpSpPr>
                <a:xfrm>
                  <a:off x="13000382" y="4006891"/>
                  <a:ext cx="373259" cy="315747"/>
                  <a:chOff x="12968836" y="3354170"/>
                  <a:chExt cx="404806" cy="342433"/>
                </a:xfrm>
              </p:grpSpPr>
              <p:sp>
                <p:nvSpPr>
                  <p:cNvPr id="41" name="Rechthoek: afgeronde hoeken 40">
                    <a:extLst>
                      <a:ext uri="{FF2B5EF4-FFF2-40B4-BE49-F238E27FC236}">
                        <a16:creationId xmlns:a16="http://schemas.microsoft.com/office/drawing/2014/main" id="{758E8D99-5F91-1B0D-4E20-326DC30E48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1560093F-6326-B70C-84F5-70CF32FE06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D5E04D3-6B65-149C-86AB-9DCC8F2C4E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C01A376-665F-2CD8-30EC-B1F7278F63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7089BEF-360C-9D7C-020C-6C5A613809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0A64E7A-AFB6-A4C9-5196-1EEE7F85595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0" name="Boog 39">
                  <a:extLst>
                    <a:ext uri="{FF2B5EF4-FFF2-40B4-BE49-F238E27FC236}">
                      <a16:creationId xmlns:a16="http://schemas.microsoft.com/office/drawing/2014/main" id="{F926FAEB-9B8D-D237-74D0-E65E8D28819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4C51249F-52D2-6FA6-FB73-AD6FA422A8B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37" name="Tekstvak 36">
                <a:extLst>
                  <a:ext uri="{FF2B5EF4-FFF2-40B4-BE49-F238E27FC236}">
                    <a16:creationId xmlns:a16="http://schemas.microsoft.com/office/drawing/2014/main" id="{F7C6B024-EDC4-BC61-075A-93DBB9ABC42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38" name="Vrije vorm: vorm 37">
                <a:extLst>
                  <a:ext uri="{FF2B5EF4-FFF2-40B4-BE49-F238E27FC236}">
                    <a16:creationId xmlns:a16="http://schemas.microsoft.com/office/drawing/2014/main" id="{DCB2E8A8-26F7-81C6-31DC-AADD8293313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15663128-2FA1-098B-C0B5-114C9831CBD9}"/>
                </a:ext>
              </a:extLst>
            </p:cNvPr>
            <p:cNvGrpSpPr/>
            <p:nvPr userDrawn="1"/>
          </p:nvGrpSpPr>
          <p:grpSpPr>
            <a:xfrm>
              <a:off x="-3310781" y="1231352"/>
              <a:ext cx="311450" cy="313414"/>
              <a:chOff x="-3310781" y="1231352"/>
              <a:chExt cx="311450" cy="313414"/>
            </a:xfrm>
          </p:grpSpPr>
          <p:sp>
            <p:nvSpPr>
              <p:cNvPr id="29" name="Rechthoek 28">
                <a:extLst>
                  <a:ext uri="{FF2B5EF4-FFF2-40B4-BE49-F238E27FC236}">
                    <a16:creationId xmlns:a16="http://schemas.microsoft.com/office/drawing/2014/main" id="{C252093A-FB98-B9EC-1639-AF1B21F9C108}"/>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0" name="Vrije vorm 112">
                <a:extLst>
                  <a:ext uri="{FF2B5EF4-FFF2-40B4-BE49-F238E27FC236}">
                    <a16:creationId xmlns:a16="http://schemas.microsoft.com/office/drawing/2014/main" id="{0A4E3682-67A9-74DF-218F-98E9E5A3CC46}"/>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 name="Vrije vorm 113">
                <a:extLst>
                  <a:ext uri="{FF2B5EF4-FFF2-40B4-BE49-F238E27FC236}">
                    <a16:creationId xmlns:a16="http://schemas.microsoft.com/office/drawing/2014/main" id="{AD0976A3-C19A-AAD2-A51A-FE0AB400E91F}"/>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AC26146C-2F88-1736-7E9B-BD3C129FF478}"/>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0" name="ICOON_info">
              <a:extLst>
                <a:ext uri="{FF2B5EF4-FFF2-40B4-BE49-F238E27FC236}">
                  <a16:creationId xmlns:a16="http://schemas.microsoft.com/office/drawing/2014/main" id="{D7C76EA0-9351-716C-B1C9-429C624436E2}"/>
                </a:ext>
              </a:extLst>
            </p:cNvPr>
            <p:cNvGrpSpPr/>
            <p:nvPr userDrawn="1"/>
          </p:nvGrpSpPr>
          <p:grpSpPr>
            <a:xfrm>
              <a:off x="-376736" y="5681302"/>
              <a:ext cx="283685" cy="283685"/>
              <a:chOff x="-510741" y="5913713"/>
              <a:chExt cx="267555" cy="267555"/>
            </a:xfrm>
          </p:grpSpPr>
          <p:sp>
            <p:nvSpPr>
              <p:cNvPr id="27" name="Ovaal 26">
                <a:extLst>
                  <a:ext uri="{FF2B5EF4-FFF2-40B4-BE49-F238E27FC236}">
                    <a16:creationId xmlns:a16="http://schemas.microsoft.com/office/drawing/2014/main" id="{D3C297A5-4F4D-330A-6622-F0088E44F1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8" name="Graphic 163" descr="Informatie">
                <a:extLst>
                  <a:ext uri="{FF2B5EF4-FFF2-40B4-BE49-F238E27FC236}">
                    <a16:creationId xmlns:a16="http://schemas.microsoft.com/office/drawing/2014/main" id="{DD86F4F6-AE68-D97E-F308-0559F3D729A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88244A9F-C6E2-BD47-9C43-992A8921E6D3}"/>
                </a:ext>
              </a:extLst>
            </p:cNvPr>
            <p:cNvGrpSpPr/>
            <p:nvPr userDrawn="1"/>
          </p:nvGrpSpPr>
          <p:grpSpPr>
            <a:xfrm>
              <a:off x="-938434" y="5989728"/>
              <a:ext cx="627798" cy="576693"/>
              <a:chOff x="-938434" y="4570310"/>
              <a:chExt cx="627798" cy="576693"/>
            </a:xfrm>
          </p:grpSpPr>
          <p:grpSp>
            <p:nvGrpSpPr>
              <p:cNvPr id="22" name="Inspireren">
                <a:extLst>
                  <a:ext uri="{FF2B5EF4-FFF2-40B4-BE49-F238E27FC236}">
                    <a16:creationId xmlns:a16="http://schemas.microsoft.com/office/drawing/2014/main" id="{3AD21F96-D190-5D82-7855-1E0B8ADE9E2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4C156F18-D3A3-D049-A173-A6E64B21743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5" name="Freeform 13">
                  <a:extLst>
                    <a:ext uri="{FF2B5EF4-FFF2-40B4-BE49-F238E27FC236}">
                      <a16:creationId xmlns:a16="http://schemas.microsoft.com/office/drawing/2014/main" id="{58CDEC09-E51D-E1F6-9173-FD37771CD58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6" name="Freeform 14">
                  <a:extLst>
                    <a:ext uri="{FF2B5EF4-FFF2-40B4-BE49-F238E27FC236}">
                      <a16:creationId xmlns:a16="http://schemas.microsoft.com/office/drawing/2014/main" id="{4927A34F-F613-D145-9BC4-79BA9300D84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3" name="Tekstvak 22">
                <a:extLst>
                  <a:ext uri="{FF2B5EF4-FFF2-40B4-BE49-F238E27FC236}">
                    <a16:creationId xmlns:a16="http://schemas.microsoft.com/office/drawing/2014/main" id="{5CD028B3-38FA-A191-588E-8724F7E795F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8213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LLEEN TITEL (LEEG)">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B0FB8B4-83E3-48CC-A6BE-518995B037EA}"/>
              </a:ext>
            </a:extLst>
          </p:cNvPr>
          <p:cNvSpPr/>
          <p:nvPr userDrawn="1"/>
        </p:nvSpPr>
        <p:spPr>
          <a:xfrm>
            <a:off x="781878"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A1B0846-2B03-476A-BFF2-FA7E252FDB1E}"/>
              </a:ext>
            </a:extLst>
          </p:cNvPr>
          <p:cNvSpPr/>
          <p:nvPr userDrawn="1"/>
        </p:nvSpPr>
        <p:spPr>
          <a:xfrm>
            <a:off x="781878"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33924CD2-99D0-42C4-AA7D-1D311636D4A4}"/>
              </a:ext>
            </a:extLst>
          </p:cNvPr>
          <p:cNvSpPr/>
          <p:nvPr userDrawn="1"/>
        </p:nvSpPr>
        <p:spPr>
          <a:xfrm>
            <a:off x="781878"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E280CBDB-268C-4E1F-88E6-207E3998911D}"/>
              </a:ext>
            </a:extLst>
          </p:cNvPr>
          <p:cNvSpPr/>
          <p:nvPr userDrawn="1"/>
        </p:nvSpPr>
        <p:spPr>
          <a:xfrm>
            <a:off x="2147032"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05F8F90C-2EFD-4E11-A685-204795DA5C63}"/>
              </a:ext>
            </a:extLst>
          </p:cNvPr>
          <p:cNvSpPr/>
          <p:nvPr userDrawn="1"/>
        </p:nvSpPr>
        <p:spPr>
          <a:xfrm>
            <a:off x="2147032"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BB4E8D7D-7F79-40C1-B4A6-3EA57F042692}"/>
              </a:ext>
            </a:extLst>
          </p:cNvPr>
          <p:cNvSpPr/>
          <p:nvPr userDrawn="1"/>
        </p:nvSpPr>
        <p:spPr>
          <a:xfrm>
            <a:off x="2147032"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619F7B2D-D836-4291-A084-CECA3DC7ED8B}"/>
              </a:ext>
            </a:extLst>
          </p:cNvPr>
          <p:cNvSpPr/>
          <p:nvPr userDrawn="1"/>
        </p:nvSpPr>
        <p:spPr>
          <a:xfrm>
            <a:off x="3512187"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2D38CA0C-DEAE-45D3-BB79-8DF33C1BD925}"/>
              </a:ext>
            </a:extLst>
          </p:cNvPr>
          <p:cNvSpPr/>
          <p:nvPr userDrawn="1"/>
        </p:nvSpPr>
        <p:spPr>
          <a:xfrm>
            <a:off x="3512187"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268EC3A6-431D-461E-B954-73880F20DC2F}"/>
              </a:ext>
            </a:extLst>
          </p:cNvPr>
          <p:cNvSpPr/>
          <p:nvPr userDrawn="1"/>
        </p:nvSpPr>
        <p:spPr>
          <a:xfrm>
            <a:off x="3512187"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1A3C4E7D-B2FF-4B10-8AFC-4109BF5D9C7F}"/>
              </a:ext>
            </a:extLst>
          </p:cNvPr>
          <p:cNvSpPr/>
          <p:nvPr userDrawn="1"/>
        </p:nvSpPr>
        <p:spPr>
          <a:xfrm>
            <a:off x="4877340"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D7874EF0-B704-41C6-8902-CEF52A8F77A5}"/>
              </a:ext>
            </a:extLst>
          </p:cNvPr>
          <p:cNvSpPr/>
          <p:nvPr userDrawn="1"/>
        </p:nvSpPr>
        <p:spPr>
          <a:xfrm>
            <a:off x="4877340"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D7BF77B6-7B83-4B6C-A824-2B932B584F7F}"/>
              </a:ext>
            </a:extLst>
          </p:cNvPr>
          <p:cNvSpPr/>
          <p:nvPr userDrawn="1"/>
        </p:nvSpPr>
        <p:spPr>
          <a:xfrm>
            <a:off x="4877340"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845A6E85-D733-4886-BCCD-3F00B691BA8E}"/>
              </a:ext>
            </a:extLst>
          </p:cNvPr>
          <p:cNvSpPr/>
          <p:nvPr userDrawn="1"/>
        </p:nvSpPr>
        <p:spPr>
          <a:xfrm>
            <a:off x="6242495"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0633770A-A696-4173-A542-8E6BA3E3967A}"/>
              </a:ext>
            </a:extLst>
          </p:cNvPr>
          <p:cNvSpPr/>
          <p:nvPr userDrawn="1"/>
        </p:nvSpPr>
        <p:spPr>
          <a:xfrm>
            <a:off x="6242495"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6C5F25F1-F0DE-4500-A5AF-1E52CD1B0518}"/>
              </a:ext>
            </a:extLst>
          </p:cNvPr>
          <p:cNvSpPr/>
          <p:nvPr userDrawn="1"/>
        </p:nvSpPr>
        <p:spPr>
          <a:xfrm>
            <a:off x="6242495"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17859E38-29E7-4385-95DB-144246F01926}"/>
              </a:ext>
            </a:extLst>
          </p:cNvPr>
          <p:cNvSpPr/>
          <p:nvPr userDrawn="1"/>
        </p:nvSpPr>
        <p:spPr>
          <a:xfrm>
            <a:off x="760764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B3905634-48D8-4D3C-B833-A5E4042F2AD7}"/>
              </a:ext>
            </a:extLst>
          </p:cNvPr>
          <p:cNvSpPr/>
          <p:nvPr userDrawn="1"/>
        </p:nvSpPr>
        <p:spPr>
          <a:xfrm>
            <a:off x="760764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1C5DC59E-1B2D-49FA-899F-FF13A957189F}"/>
              </a:ext>
            </a:extLst>
          </p:cNvPr>
          <p:cNvSpPr/>
          <p:nvPr userDrawn="1"/>
        </p:nvSpPr>
        <p:spPr>
          <a:xfrm>
            <a:off x="760764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C9B3A9C8-F119-4D48-A29D-680BEA4EB040}"/>
              </a:ext>
            </a:extLst>
          </p:cNvPr>
          <p:cNvSpPr/>
          <p:nvPr userDrawn="1"/>
        </p:nvSpPr>
        <p:spPr>
          <a:xfrm>
            <a:off x="8972804"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0482168D-C18C-4C59-9996-CEA793517B4D}"/>
              </a:ext>
            </a:extLst>
          </p:cNvPr>
          <p:cNvSpPr/>
          <p:nvPr userDrawn="1"/>
        </p:nvSpPr>
        <p:spPr>
          <a:xfrm>
            <a:off x="8972804"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5EF538A0-91DC-45FF-9561-AD2181E63A9A}"/>
              </a:ext>
            </a:extLst>
          </p:cNvPr>
          <p:cNvSpPr/>
          <p:nvPr userDrawn="1"/>
        </p:nvSpPr>
        <p:spPr>
          <a:xfrm>
            <a:off x="8972804"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326F6B13-A2E7-4280-992B-2AE1DA4B9E42}"/>
              </a:ext>
            </a:extLst>
          </p:cNvPr>
          <p:cNvSpPr/>
          <p:nvPr userDrawn="1"/>
        </p:nvSpPr>
        <p:spPr>
          <a:xfrm>
            <a:off x="1033795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D3201577-C8D9-45C3-9195-8166E8E35DCA}"/>
              </a:ext>
            </a:extLst>
          </p:cNvPr>
          <p:cNvSpPr/>
          <p:nvPr userDrawn="1"/>
        </p:nvSpPr>
        <p:spPr>
          <a:xfrm>
            <a:off x="1033795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FF355B0-C1F2-4307-826F-3DAE118C6BB6}"/>
              </a:ext>
            </a:extLst>
          </p:cNvPr>
          <p:cNvSpPr/>
          <p:nvPr userDrawn="1"/>
        </p:nvSpPr>
        <p:spPr>
          <a:xfrm>
            <a:off x="1033795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grpSp>
        <p:nvGrpSpPr>
          <p:cNvPr id="8" name="GRID" hidden="1">
            <a:extLst>
              <a:ext uri="{FF2B5EF4-FFF2-40B4-BE49-F238E27FC236}">
                <a16:creationId xmlns:a16="http://schemas.microsoft.com/office/drawing/2014/main" id="{A2B169BE-D9E7-473F-97E3-2BFAB571F7A4}"/>
              </a:ext>
            </a:extLst>
          </p:cNvPr>
          <p:cNvGrpSpPr/>
          <p:nvPr userDrawn="1"/>
        </p:nvGrpSpPr>
        <p:grpSpPr>
          <a:xfrm>
            <a:off x="0" y="0"/>
            <a:ext cx="12192000" cy="6858000"/>
            <a:chOff x="0" y="0"/>
            <a:chExt cx="12192000" cy="6858000"/>
          </a:xfrm>
        </p:grpSpPr>
        <p:sp>
          <p:nvSpPr>
            <p:cNvPr id="9" name="Rechthoek 8">
              <a:extLst>
                <a:ext uri="{FF2B5EF4-FFF2-40B4-BE49-F238E27FC236}">
                  <a16:creationId xmlns:a16="http://schemas.microsoft.com/office/drawing/2014/main" id="{2EC38E08-55EF-4F5F-8027-7310A7813F9D}"/>
                </a:ext>
              </a:extLst>
            </p:cNvPr>
            <p:cNvSpPr/>
            <p:nvPr userDrawn="1"/>
          </p:nvSpPr>
          <p:spPr>
            <a:xfrm>
              <a:off x="0" y="0"/>
              <a:ext cx="12192000" cy="64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Rechthoek 9">
              <a:extLst>
                <a:ext uri="{FF2B5EF4-FFF2-40B4-BE49-F238E27FC236}">
                  <a16:creationId xmlns:a16="http://schemas.microsoft.com/office/drawing/2014/main" id="{D8DD2D10-F17C-4A00-9BA3-8D7C3246EC74}"/>
                </a:ext>
              </a:extLst>
            </p:cNvPr>
            <p:cNvSpPr/>
            <p:nvPr userDrawn="1"/>
          </p:nvSpPr>
          <p:spPr>
            <a:xfrm>
              <a:off x="0"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5C04DD17-44F0-4FF3-9813-9A9C47D78F9B}"/>
                </a:ext>
              </a:extLst>
            </p:cNvPr>
            <p:cNvSpPr/>
            <p:nvPr userDrawn="1"/>
          </p:nvSpPr>
          <p:spPr>
            <a:xfrm>
              <a:off x="0" y="1064525"/>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1D27E87C-5ECA-489F-9145-5A88B2A352BD}"/>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 name="Rechthoek 13">
              <a:extLst>
                <a:ext uri="{FF2B5EF4-FFF2-40B4-BE49-F238E27FC236}">
                  <a16:creationId xmlns:a16="http://schemas.microsoft.com/office/drawing/2014/main" id="{8B324CB1-0B1B-48E2-B243-FB85385995E6}"/>
                </a:ext>
              </a:extLst>
            </p:cNvPr>
            <p:cNvSpPr/>
            <p:nvPr userDrawn="1"/>
          </p:nvSpPr>
          <p:spPr>
            <a:xfrm>
              <a:off x="0" y="5986208"/>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 name="Rechthoek 14">
              <a:extLst>
                <a:ext uri="{FF2B5EF4-FFF2-40B4-BE49-F238E27FC236}">
                  <a16:creationId xmlns:a16="http://schemas.microsoft.com/office/drawing/2014/main" id="{336D4EF6-84FE-414E-B828-F3EF75FF55F6}"/>
                </a:ext>
              </a:extLst>
            </p:cNvPr>
            <p:cNvSpPr/>
            <p:nvPr userDrawn="1"/>
          </p:nvSpPr>
          <p:spPr>
            <a:xfrm>
              <a:off x="11543999"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6" name="Rechthoek: afgeronde hoeken 15">
            <a:extLst>
              <a:ext uri="{FF2B5EF4-FFF2-40B4-BE49-F238E27FC236}">
                <a16:creationId xmlns:a16="http://schemas.microsoft.com/office/drawing/2014/main" id="{AF3D1B2C-A2A2-4F36-9132-6E1EF23F2EF1}"/>
              </a:ext>
            </a:extLst>
          </p:cNvPr>
          <p:cNvSpPr/>
          <p:nvPr userDrawn="1"/>
        </p:nvSpPr>
        <p:spPr>
          <a:xfrm>
            <a:off x="0" y="-572747"/>
            <a:ext cx="2103013" cy="386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6000" rIns="72000" bIns="36000" numCol="1" spcCol="0" rtlCol="0" fromWordArt="0" anchor="ctr" anchorCtr="0" forceAA="0" compatLnSpc="1">
            <a:prstTxWarp prst="textNoShape">
              <a:avLst/>
            </a:prstTxWarp>
            <a:spAutoFit/>
          </a:bodyPr>
          <a:lstStyle/>
          <a:p>
            <a:pPr algn="l"/>
            <a:r>
              <a:rPr lang="nl-NL" sz="1800" noProof="0" dirty="0">
                <a:solidFill>
                  <a:schemeClr val="tx1">
                    <a:lumMod val="50000"/>
                    <a:lumOff val="50000"/>
                  </a:schemeClr>
                </a:solidFill>
              </a:rPr>
              <a:t>ALLEEN TITEL (LEEG)</a:t>
            </a:r>
          </a:p>
        </p:txBody>
      </p:sp>
      <p:sp>
        <p:nvSpPr>
          <p:cNvPr id="11" name="Tijdelijke aanduiding voor tekst 10">
            <a:extLst>
              <a:ext uri="{FF2B5EF4-FFF2-40B4-BE49-F238E27FC236}">
                <a16:creationId xmlns:a16="http://schemas.microsoft.com/office/drawing/2014/main" id="{98FFF229-4E8A-4E49-97F8-255B6F80C493}"/>
              </a:ext>
            </a:extLst>
          </p:cNvPr>
          <p:cNvSpPr>
            <a:spLocks noGrp="1"/>
          </p:cNvSpPr>
          <p:nvPr>
            <p:ph type="body" sz="quarter" idx="13" hasCustomPrompt="1"/>
          </p:nvPr>
        </p:nvSpPr>
        <p:spPr>
          <a:xfrm>
            <a:off x="449999" y="412144"/>
            <a:ext cx="2761507" cy="185756"/>
          </a:xfrm>
        </p:spPr>
        <p:txBody>
          <a:bodyPr wrap="none" lIns="0" tIns="0" rIns="72000" bIns="46800" anchor="t">
            <a:spAutoFit/>
          </a:bodyPr>
          <a:lstStyle>
            <a:lvl1pPr marL="0" indent="0" algn="l">
              <a:buNone/>
              <a:defRPr sz="1000" b="1" spc="50" baseline="0">
                <a:solidFill>
                  <a:schemeClr val="bg1">
                    <a:lumMod val="75000"/>
                  </a:schemeClr>
                </a:solidFill>
                <a:latin typeface="+mj-lt"/>
              </a:defRPr>
            </a:lvl1pPr>
          </a:lstStyle>
          <a:p>
            <a:pPr lvl="0"/>
            <a:r>
              <a:rPr lang="nl-NL" dirty="0"/>
              <a:t>PLAATS HIER JE (OPTIONELE) SUBTITEL</a:t>
            </a:r>
          </a:p>
        </p:txBody>
      </p:sp>
      <p:sp>
        <p:nvSpPr>
          <p:cNvPr id="25" name="Titel 24">
            <a:extLst>
              <a:ext uri="{FF2B5EF4-FFF2-40B4-BE49-F238E27FC236}">
                <a16:creationId xmlns:a16="http://schemas.microsoft.com/office/drawing/2014/main" id="{C897A5BB-913E-4253-A016-4DC1CCB5E78E}"/>
              </a:ext>
            </a:extLst>
          </p:cNvPr>
          <p:cNvSpPr>
            <a:spLocks noGrp="1"/>
          </p:cNvSpPr>
          <p:nvPr>
            <p:ph type="title" hasCustomPrompt="1"/>
          </p:nvPr>
        </p:nvSpPr>
        <p:spPr/>
        <p:txBody>
          <a:bodyPr/>
          <a:lstStyle>
            <a:lvl1pPr>
              <a:defRPr/>
            </a:lvl1pPr>
          </a:lstStyle>
          <a:p>
            <a:r>
              <a:rPr lang="nl-NL" noProof="0" dirty="0"/>
              <a:t>Slidetitel hier</a:t>
            </a:r>
            <a:endParaRPr lang="nl-NL" dirty="0"/>
          </a:p>
        </p:txBody>
      </p:sp>
    </p:spTree>
    <p:extLst>
      <p:ext uri="{BB962C8B-B14F-4D97-AF65-F5344CB8AC3E}">
        <p14:creationId xmlns:p14="http://schemas.microsoft.com/office/powerpoint/2010/main" val="389909202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lumn 3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8061763" y="707795"/>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2" name="Groep 1">
            <a:extLst>
              <a:ext uri="{FF2B5EF4-FFF2-40B4-BE49-F238E27FC236}">
                <a16:creationId xmlns:a16="http://schemas.microsoft.com/office/drawing/2014/main" id="{BAB0D8F0-830B-7BC9-130E-9C0739A9235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F336F262-DBBF-759A-2BEC-BBB1C3335D9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CE6B408A-2996-1C91-54B6-5B6D86108289}"/>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3D80B4BF-F0D5-3FD2-0D34-18497E1AE84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65EC22FF-7A96-244A-920D-5EBC1942A4B1}"/>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1C8B8762-D4BE-AE9F-4633-30F431D012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C3EB8525-982E-AB71-270C-42B4C510ACA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4" name="Ovaal 13">
              <a:extLst>
                <a:ext uri="{FF2B5EF4-FFF2-40B4-BE49-F238E27FC236}">
                  <a16:creationId xmlns:a16="http://schemas.microsoft.com/office/drawing/2014/main" id="{DCC91186-98E9-DE9C-2358-B9C0CE1EFFF6}"/>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ED8312BF-6559-DD8B-E426-7829393906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725AC749-A4A4-0E0A-8629-E4581F6734F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629F8228-9673-326E-8072-DBBC15AFAE6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6F43B55-F4B5-7AD6-DA8C-64557F43CF3A}"/>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C1D655C-2406-172F-CF2F-FBD6696E596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9DD9DFCB-388F-0477-84AD-B1AEFA82B02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0C174D-985F-3231-6884-08FE0D184D9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BC48F9CB-BB05-CE1B-9BD7-4C9B933A439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8A8001F7-EA28-16F4-36D9-D674FC68F9E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763DF66B-240E-3AA3-D139-3D4184A9619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D8D6CE8-7AB1-42E3-7E59-D9FA19F040C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720423E-DB67-D94C-D6FB-D121D253841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B65E7B7-15B2-332D-5289-43EE5794BB9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55699E95-936D-1525-BB4B-8D3625F59D4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108CEAE3-EFB7-9D5C-3054-C368B064CB0C}"/>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EE53014-ECD2-F71F-EF45-02F2F60EBF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5D927A8-7434-77FA-73C0-A04EBCDCE84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B505338-43F6-13AB-D27B-397A928DE3D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671C6-A2F8-F9C5-EB0C-B63D933BC7F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73192B6-0B65-2670-E5FD-F574BAAB17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EC90947-F9F4-55DC-7DF1-F6AC07E75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C1BB4C48-0BA8-EBF4-D1DE-6F1B4BAE4E2F}"/>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F007093E-1138-F568-9780-8CAFE2D4D2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7B1ADF9-C76C-19EF-D71C-DED24C7CE9E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AF5AD33-6E0D-0F5D-A634-57B75D37BFD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F3DB98-2BB2-68C9-C415-F94FF6A688F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044E9A9-B8D5-5555-8B5D-D2DD6621615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A41913F4-CA6E-7C8E-36BB-0A3D2058B2D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424A8B76-DF73-1F6A-968C-D03C0DE3ABC8}"/>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32C4473-3A06-88DE-BB25-11A2BA451D1B}"/>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CE62F858-881A-A718-5C53-D7FCA97150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16A0D10-478D-6169-EF51-E06E4F10744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73A166B-28E5-D98D-A068-5F2D0DC4CB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7112778-3485-6989-C3BE-8AA27D680EB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B45705F-A558-8C3A-4104-E0EEF948DD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538EF5A-6B20-029B-CA37-7E16F371846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5CCAAE98-1BE4-D2BE-6A3B-31518692769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229D043-C21B-3DD4-8197-B895D07E6E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6833D78-5B8F-6462-8458-3E6117A88F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9411027-AE52-D43D-0182-533EFA2665A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6B38B68-6904-79D2-9DF6-4D944F01E1BD}"/>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5904106C-4C17-2BC7-DE32-CAEAA532BE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7CEBF91-D6A8-9A7F-B65F-2071081F9F96}"/>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6AA3639-A8C5-87DA-5DB5-F971A6414F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8E7717D-A312-4DFF-28F1-0E875A5D58E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50BA4F2-B181-482C-A644-E2C0E01423F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3359ED1-17F7-B214-306B-53C731499AD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9E1786F-7CA5-F72A-F278-C26E9CB27C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86B7340-CCB1-5D29-9C55-3FD5C42FDC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FB6D02A-BD4B-8043-1444-0017C402F6D7}"/>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43971F4-1B0A-A7F5-27B1-6025709503E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CF8B0EE-9B10-2F89-319D-8AF9737C466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8E0F5FBE-49C9-5AF9-67E1-E51F05AA28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76C043D-6015-A5E7-D6B6-56EC14C68D9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3156E25-9293-BDBE-5DC3-C7557C358D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6249D49-74CF-5CAD-BD14-43D8EE5F49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9A9C8765-EAB3-536F-0A39-F9B5F90F602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841EEE9D-441B-C2CE-4ABF-F3BF39372AB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0541D80-A752-D7EE-B44E-B5CAAC8A9770}"/>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BB51D25-BCC8-1BD0-7290-13D8C65D57C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A900705-85CF-E5CF-91B2-2BB2C2A2EC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C64FC949-2966-1630-0804-A644557ED6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70B2A3BF-B20E-EFF3-0260-CF6DC0F43F9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809590A-D7A5-D221-43E8-F8E27D213F5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datum 91">
            <a:extLst>
              <a:ext uri="{FF2B5EF4-FFF2-40B4-BE49-F238E27FC236}">
                <a16:creationId xmlns:a16="http://schemas.microsoft.com/office/drawing/2014/main" id="{FD1C72CF-6DCB-EC9C-EA86-3263BA4AD4A1}"/>
              </a:ext>
            </a:extLst>
          </p:cNvPr>
          <p:cNvSpPr>
            <a:spLocks noGrp="1"/>
          </p:cNvSpPr>
          <p:nvPr>
            <p:ph type="dt" sz="half" idx="31"/>
          </p:nvPr>
        </p:nvSpPr>
        <p:spPr>
          <a:xfrm>
            <a:off x="8317776" y="6343857"/>
            <a:ext cx="1451700" cy="151789"/>
          </a:xfrm>
        </p:spPr>
        <p:txBody>
          <a:bodyPr/>
          <a:lstStyle>
            <a:lvl1pPr algn="r">
              <a:defRPr/>
            </a:lvl1pPr>
          </a:lstStyle>
          <a:p>
            <a:fld id="{9CFB8860-A0C8-4BFA-A221-28D1EAA194CD}" type="datetime3">
              <a:rPr lang="en-GB" smtClean="0"/>
              <a:t>2 April, 2026</a:t>
            </a:fld>
            <a:endParaRPr lang="en-GB" dirty="0"/>
          </a:p>
        </p:txBody>
      </p:sp>
      <p:sp>
        <p:nvSpPr>
          <p:cNvPr id="93" name="Tijdelijke aanduiding voor voettekst 92">
            <a:extLst>
              <a:ext uri="{FF2B5EF4-FFF2-40B4-BE49-F238E27FC236}">
                <a16:creationId xmlns:a16="http://schemas.microsoft.com/office/drawing/2014/main" id="{47B02BF9-BF84-DC10-3BE3-A20F54C81F9B}"/>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94" name="Tijdelijke aanduiding voor dianummer 93">
            <a:extLst>
              <a:ext uri="{FF2B5EF4-FFF2-40B4-BE49-F238E27FC236}">
                <a16:creationId xmlns:a16="http://schemas.microsoft.com/office/drawing/2014/main" id="{7AD5CA52-DE6F-6CFC-74E1-E1CEAE62FDD6}"/>
              </a:ext>
            </a:extLst>
          </p:cNvPr>
          <p:cNvSpPr>
            <a:spLocks noGrp="1"/>
          </p:cNvSpPr>
          <p:nvPr>
            <p:ph type="sldNum" sz="quarter" idx="33"/>
          </p:nvPr>
        </p:nvSpPr>
        <p:spPr/>
        <p:txBody>
          <a:bodyPr/>
          <a:lstStyle/>
          <a:p>
            <a:fld id="{D7B5DC5B-6873-43DB-ADC7-B15ACCE0DFDB}" type="slidenum">
              <a:rPr lang="en-GB" smtClean="0"/>
              <a:pPr/>
              <a:t>‹#›</a:t>
            </a:fld>
            <a:endParaRPr lang="en-GB" dirty="0"/>
          </a:p>
        </p:txBody>
      </p:sp>
      <p:sp>
        <p:nvSpPr>
          <p:cNvPr id="96" name="Tijdelijke aanduiding voor titel 1">
            <a:extLst>
              <a:ext uri="{FF2B5EF4-FFF2-40B4-BE49-F238E27FC236}">
                <a16:creationId xmlns:a16="http://schemas.microsoft.com/office/drawing/2014/main" id="{8C0D93F6-4E10-45C6-CBF0-B94689488976}"/>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a:t>
            </a:r>
          </a:p>
        </p:txBody>
      </p:sp>
    </p:spTree>
    <p:extLst>
      <p:ext uri="{BB962C8B-B14F-4D97-AF65-F5344CB8AC3E}">
        <p14:creationId xmlns:p14="http://schemas.microsoft.com/office/powerpoint/2010/main" val="698202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lumn 2x + Image">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580E9612-E23F-8D75-95B8-C779AA9BA039}"/>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5" name="Groep 4">
            <a:extLst>
              <a:ext uri="{FF2B5EF4-FFF2-40B4-BE49-F238E27FC236}">
                <a16:creationId xmlns:a16="http://schemas.microsoft.com/office/drawing/2014/main" id="{982F7CD0-C70F-1005-2A0D-0833713601A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52A1B27-E1B7-303F-B95C-3C35242018B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1A55889-5C11-1225-D9C6-B29C3C42904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DE433CA3-3E1B-CAC3-D185-B6613561A96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892FE41D-C6D3-4D0D-4797-41A89A66C4C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2FD2E26-01C8-8042-697F-85381DCCC91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FEFBE3A-6535-46BD-9670-E5DBB5DBF90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9F1EFC1F-7C8E-0E5C-0BC2-00090077D72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BB6A17C-1030-3FC8-F54B-5E86469CE86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BA3B2DD8-736D-9C20-3CA5-8FD31D43261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E2ADD88D-BCD7-5EB3-B0E0-6B8845C681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C303974-D6BB-9CF4-C95B-09D1D7F4B12E}"/>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049ACD19-E72F-15F8-213F-70AF7262549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C405CDB5-C6A7-4BED-5EA8-2BA6716DE1A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2922634E-18B3-940C-9C99-CFCA2FF7CD0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22C38DE1-BC68-C687-8965-73DA2B8CEB5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E4C006F-8A22-8491-3CF6-55A0DE62307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DC8C88BA-3DB3-AE66-A6FC-4DEE4A1E3D8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030934F0-A585-3687-DC95-6FF2E9A2168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20CA90F-D753-7FEC-7476-2ADFF05A96B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BAB27F1-31BA-F80A-11BD-28756FCB4EF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63656F8D-435B-B791-0998-475802560E1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8931C62B-6A9F-991A-4A42-FF962119B76F}"/>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2B9C2A0-59EC-9D86-692F-4F3AAE247B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4736A6D-31F0-394E-A425-03F547B716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54F9972-3431-94E0-D30C-C929B9191D92}"/>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63BE35CA-7801-7ADA-84BE-58A0CBECC8D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55E5375-F522-DDB9-5220-8D4E6DCBCAF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D0A3AA3-790D-94C1-EDFF-C87870123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A674238-6BDA-AE84-5613-CD13D274A209}"/>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7F418884-207D-9CFA-0360-81EF816A287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FAD5FAE-2263-45E4-EC0C-B4BA67C13B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9494CB-8DBE-D016-059F-8104C5821FF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0A5CBEC-B562-B38C-C46E-7D63563CB4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B785CE4-D19A-5AE9-D530-F9277B78C06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320A331-3DE0-DC0C-FC1D-2B59150C1F0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61CAD71-5DCE-813E-21DB-57886AF062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45BAAAC-CFA8-3978-90C0-635A68A178E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F69742CE-BA74-EFA9-38A6-16CF9BC5D8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4D7C200A-035F-6FC8-BFD3-6A591ACD75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8079543-ADE2-294B-73CF-2AFBCC9F01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4A21E4-028B-608B-D7F8-656CDC07CDE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F9861DE-738E-778D-B1D5-F9C90A2AEA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2A4A7E80-BAF5-7778-E852-BFE1FE51AFF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A9980E75-D492-C2A9-B40E-C237DC5E3E2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64FA04A-A670-0841-9A63-2B90196D9EA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50189C6-6058-68E8-C793-9B2D1683B56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6CCA36E1-4C1F-CA75-6EC6-947C72D1699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E0704F6D-66E9-D645-3E85-BCD9D66B66B3}"/>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52824F7-6192-9814-7BE3-E7D5051704C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7A8C8BB2-6DEF-61A1-F96D-2E49979DDD3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BD7A755-2EA4-5320-BE32-B56BD4CBDDB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9FD3DA73-E7A2-C105-6AE6-B3151A02A2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BFEF47E-6853-BE07-CAE7-83B908C9DA3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0A7C228-82EE-BF10-3DE8-45206F90D5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B16E552-2794-4173-51E2-3E7CE713C70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0D882A3C-2AAB-6D00-85A7-F20ECFAFDD1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299042A-BED9-B79D-418D-96084BE4FD9D}"/>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1F7BA473-8F3C-7DE3-7307-CF2B3CB719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C663338-13A8-6BE8-71D8-B425D45F201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6EC967C3-8961-D52D-BF06-3772FE7A9BA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9BD42FD-AEBF-68E2-2815-1CE3BF5AA9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471E0C60-6392-EE2C-78E2-10709170E0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10C65-2988-AA8C-0122-726BA019EB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4CFA446-DF28-22FD-D61E-0A3A23E0DB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298A9E84-2C8D-7040-B0DC-841817DE49E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DBE4CF7-AAE5-7577-1C87-9CE67956B992}"/>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1AE8F81-35EC-DFCB-2301-B76D3A018DA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550A83A3-1EE9-4D35-B2CA-0C98466952D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A7841130-ECB1-585F-1C47-E31A4D3533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41220B7-7773-5114-5219-57E8503E319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5EE391C5-D792-4355-7335-AA75A8CD336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0759EE27-8698-4BA8-A660-5C7A4ECFD50D}"/>
              </a:ext>
            </a:extLst>
          </p:cNvPr>
          <p:cNvSpPr>
            <a:spLocks noGrp="1"/>
          </p:cNvSpPr>
          <p:nvPr>
            <p:ph type="dt" sz="half" idx="31"/>
          </p:nvPr>
        </p:nvSpPr>
        <p:spPr>
          <a:xfrm>
            <a:off x="8317776" y="6343857"/>
            <a:ext cx="1451700" cy="151789"/>
          </a:xfrm>
        </p:spPr>
        <p:txBody>
          <a:bodyPr/>
          <a:lstStyle>
            <a:lvl1pPr algn="r">
              <a:defRPr/>
            </a:lvl1pPr>
          </a:lstStyle>
          <a:p>
            <a:fld id="{1C057A53-E246-4DA5-B1BD-94BFE04C6FDE}"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2A34B266-D1BC-5C78-1980-CCF673C1560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464D6FC6-DC03-078E-5A00-B42DB7E68DAD}"/>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A4D565EC-88E5-D613-0106-9DD7CBCA3760}"/>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B7FF0B43-A687-932C-6089-582B0087F1E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10D3B6B7-47C0-E73B-C9A2-3E39483EAC4A}"/>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91C6FCA-BD37-D856-D583-8AEF4D9115B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E17BCCF2-0F44-072D-CB22-326C228577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9C1E66E-7D84-6869-AF78-F2F6601A03D6}"/>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E0846F7-4E4F-58AA-B386-5F48A48476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FDE076C9-07CC-B22B-982C-5161FB21C8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0349888C-438F-5436-E772-0941E2A80A9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DE019BA5-53AC-07B6-B3DF-46CB3328B49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D29C1A75-912C-D19F-BB65-DF59C9F0321F}"/>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19741EAA-F646-0628-EAF3-14FB686C77B3}"/>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68D3A3F6-F234-38E0-F0BC-FFDDE4C474A0}"/>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0C0A5EE-0557-283C-E2CD-8EA7F38BF48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5325A13B-F035-5E72-EA1C-41B59BCEBB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8BB161B0-CC2E-26BB-9D0B-B491F77107A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A33BE93A-BB34-EDFC-272E-2636721341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F634EBA6-7C02-F11B-6D3C-7E8D645AE7A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9A1F9700-7B55-C3F3-DCCE-46D7F4623C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58FDCBA2-B5FB-0856-85CC-04BFD191313B}"/>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66E95AEB-25A5-330C-4547-EB60C138F6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8A84750-D289-E572-DC73-92F1169C2E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46E8143F-272A-894D-3631-44B4890629AE}"/>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93873D57-90B2-0261-B397-D875B9FDAB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86EA645D-7250-A1E3-849C-2229FCDC41F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886C1614-C52D-F9D3-5C97-A6434D20C3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3E1D7EBB-D12B-E219-2BB6-F35A2D163A4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04EF548F-691C-352D-9F68-6BC1D792E8B1}"/>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03B19F58-4B9C-5BCB-0DDF-869D3C2ADA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B1663C09-BA14-0A4E-4DE7-27744C15F8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80C021C8-94A7-B105-19D6-10EC4D8C0C68}"/>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40B8457F-173F-2C59-5706-F02BFFCFBF0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A0649FB-82DA-69F6-EEB1-D2933DC9C35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35617959-E05C-7BDA-BC0B-775B876126E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241B8D03-0504-7B48-5127-CD418FCD173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E0E24AB6-45AE-9216-F6CE-4C29D342FA4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B02B1DC2-00EB-2D5A-93EF-B5D1EEE8E315}"/>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900D3CBA-9591-4F4D-3E60-0FDDAD703E25}"/>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7A516FF2-324F-E395-FC87-1EBA325DA57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42FE7D63-CDCB-8C44-D1DB-6B8177B0A60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5EA0C3D0-0FD1-B66D-A05A-A34D2553B38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F016CFB7-6CD5-B5C2-38BE-28A8A51B235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C37F595-FC7B-6F27-9D06-E9C2EC8A24C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A66E5048-334F-CFFB-EE39-79C7EF45955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a:t>
            </a:r>
          </a:p>
        </p:txBody>
      </p:sp>
    </p:spTree>
    <p:extLst>
      <p:ext uri="{BB962C8B-B14F-4D97-AF65-F5344CB8AC3E}">
        <p14:creationId xmlns:p14="http://schemas.microsoft.com/office/powerpoint/2010/main" val="559501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lumn 1x + Imag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grpSp>
        <p:nvGrpSpPr>
          <p:cNvPr id="10" name="Groep 9">
            <a:extLst>
              <a:ext uri="{FF2B5EF4-FFF2-40B4-BE49-F238E27FC236}">
                <a16:creationId xmlns:a16="http://schemas.microsoft.com/office/drawing/2014/main" id="{0A7008A5-E1D4-DA48-5F89-59A4D102E6DA}"/>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1B9348DC-620B-F02B-4331-44C7E9E42C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4" name="Ovaal 13">
              <a:extLst>
                <a:ext uri="{FF2B5EF4-FFF2-40B4-BE49-F238E27FC236}">
                  <a16:creationId xmlns:a16="http://schemas.microsoft.com/office/drawing/2014/main" id="{AD95F931-1C5C-80E3-6204-8679B5347F0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F07ACF40-2B9E-44F0-F897-535712552BB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6" name="Ovaal 15">
              <a:extLst>
                <a:ext uri="{FF2B5EF4-FFF2-40B4-BE49-F238E27FC236}">
                  <a16:creationId xmlns:a16="http://schemas.microsoft.com/office/drawing/2014/main" id="{ACA79C77-930B-DC5F-CFCE-F7D50F25687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0D143790-FAAB-0FDB-991D-EE34654D931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8" name="Rechthoek 17">
              <a:extLst>
                <a:ext uri="{FF2B5EF4-FFF2-40B4-BE49-F238E27FC236}">
                  <a16:creationId xmlns:a16="http://schemas.microsoft.com/office/drawing/2014/main" id="{DD617340-074D-56F6-BE50-1EF9DC84BB2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9" name="Ovaal 18">
              <a:extLst>
                <a:ext uri="{FF2B5EF4-FFF2-40B4-BE49-F238E27FC236}">
                  <a16:creationId xmlns:a16="http://schemas.microsoft.com/office/drawing/2014/main" id="{E20784DD-51C8-438F-F4E8-6A0E43899EE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817A8C40-CE93-FE22-193F-4AD44863F1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1" name="Ovaal 20">
              <a:extLst>
                <a:ext uri="{FF2B5EF4-FFF2-40B4-BE49-F238E27FC236}">
                  <a16:creationId xmlns:a16="http://schemas.microsoft.com/office/drawing/2014/main" id="{966866A7-3769-67BC-4535-20D9B21F11B3}"/>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679CECC7-F85D-214E-1545-09DA471C590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5" name="Ovaal 24">
              <a:extLst>
                <a:ext uri="{FF2B5EF4-FFF2-40B4-BE49-F238E27FC236}">
                  <a16:creationId xmlns:a16="http://schemas.microsoft.com/office/drawing/2014/main" id="{A21F1513-F40E-6DB1-BC2C-E2C6377A695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D855A766-DAED-975B-BFF0-8AA02037B95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7" name="Ovaal 26">
              <a:extLst>
                <a:ext uri="{FF2B5EF4-FFF2-40B4-BE49-F238E27FC236}">
                  <a16:creationId xmlns:a16="http://schemas.microsoft.com/office/drawing/2014/main" id="{CA852A1F-9CC4-125F-AABC-E8144C370629}"/>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FACE79B8-4B33-8CC0-46F7-9A9053DE4CC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9" name="Ovaal 28">
              <a:extLst>
                <a:ext uri="{FF2B5EF4-FFF2-40B4-BE49-F238E27FC236}">
                  <a16:creationId xmlns:a16="http://schemas.microsoft.com/office/drawing/2014/main" id="{B2404827-EE3A-B4BF-9D4C-EE3229D16C2E}"/>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555CD3E8-10B7-4C43-CFD4-07DAF76F32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1" name="Ovaal 30">
              <a:extLst>
                <a:ext uri="{FF2B5EF4-FFF2-40B4-BE49-F238E27FC236}">
                  <a16:creationId xmlns:a16="http://schemas.microsoft.com/office/drawing/2014/main" id="{3CAA5307-6B19-25DA-BDCF-520A9B89BC6E}"/>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A9995D40-1E65-4BD0-42B4-0BE652BE36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3" name="Ovaal 32">
              <a:extLst>
                <a:ext uri="{FF2B5EF4-FFF2-40B4-BE49-F238E27FC236}">
                  <a16:creationId xmlns:a16="http://schemas.microsoft.com/office/drawing/2014/main" id="{EE5BF63D-1177-5861-E918-A37270315663}"/>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A7AD49DA-CF79-B52C-79D9-F0183CA74EB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5" name="Rechthoek 34">
              <a:extLst>
                <a:ext uri="{FF2B5EF4-FFF2-40B4-BE49-F238E27FC236}">
                  <a16:creationId xmlns:a16="http://schemas.microsoft.com/office/drawing/2014/main" id="{CB58F4D4-DFC3-6342-8B21-1E96648150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6" name="ICOON_info">
              <a:extLst>
                <a:ext uri="{FF2B5EF4-FFF2-40B4-BE49-F238E27FC236}">
                  <a16:creationId xmlns:a16="http://schemas.microsoft.com/office/drawing/2014/main" id="{B76E3D7E-6F80-F052-6168-9E88B866B6A5}"/>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5CB75E3E-0956-D0F3-C59B-37C4223BED5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2243CD18-C039-804D-CC0C-2FCC2EB7D2D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40133004-773F-6717-49B9-220E4EAA82B6}"/>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4321C283-6D47-C93D-D256-8CB34AA235A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5" name="Rechthoek 44">
                <a:extLst>
                  <a:ext uri="{FF2B5EF4-FFF2-40B4-BE49-F238E27FC236}">
                    <a16:creationId xmlns:a16="http://schemas.microsoft.com/office/drawing/2014/main" id="{C5A61D8B-EBBE-ABBE-18B7-894D8DE237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F9C98E73-BEBF-CDA2-FDFB-E54E70B8BB54}"/>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B29C0DF5-4DFD-52A3-ECBA-2CCA69BD09BB}"/>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254B7267-57C1-47C2-2946-EF3BBB8A4B3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8E56F40E-3EE5-2F93-1394-D96A315567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9E1A9750-B82B-0A05-043C-1104E935ECE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E63EEA48-DDB1-DF09-6F0D-CF007E30D0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747B7EEE-4E05-DCB7-A092-289F7BFC18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0A8F4613-1F16-9870-19BA-1C71DAAA3E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352348C3-D816-0964-E7D4-5094FDA7BCB6}"/>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7A212FE-0A19-B1D6-F033-537EC93E313C}"/>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41582735-D30B-6FDE-3ED7-EF7423BC56E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F96A4AA-D318-C822-8B09-EE81BBE2C48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CD41BEB-CD1C-B1A1-944E-E78DE0BFAD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BA3544D-B5B1-F520-7F93-495A90DD36B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B7ED4FD-4D90-6DAF-F6CE-723C85D8A6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A06518EB-64E1-33D7-2AFA-2B8FAD87936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4253BF4F-7970-0CAC-3E5E-E9BE3042E6B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F2278F5B-F2BD-8CDE-050F-A9870B2F03B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66E28A1-9D21-604D-80BC-7EC630A1768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1" name="Rechthoek 50">
                <a:extLst>
                  <a:ext uri="{FF2B5EF4-FFF2-40B4-BE49-F238E27FC236}">
                    <a16:creationId xmlns:a16="http://schemas.microsoft.com/office/drawing/2014/main" id="{D1AC9881-E594-072C-AE0A-96FECBBD524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2" name="Groep 51">
                <a:extLst>
                  <a:ext uri="{FF2B5EF4-FFF2-40B4-BE49-F238E27FC236}">
                    <a16:creationId xmlns:a16="http://schemas.microsoft.com/office/drawing/2014/main" id="{9246232D-9630-958C-900A-8334BE04AD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51995BBC-F5B3-0D95-1506-332CEA121A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AE9E054-7D00-545C-0D19-1F06847CFD28}"/>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BBF09D4-0717-C1B0-B880-92B2E40F656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9E7D7F7E-1574-4CAA-C066-72724CF616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CEF87AA-8C51-3BAC-D002-050E282C834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C65388E7-4A55-B9F2-5C06-F02D720DD2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9303F4B-2FCA-9968-EDAF-98512A0386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36CA1DA3-766D-5041-9B3B-E6F9A1826F7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69FB14BA-CD67-7052-F6CB-25B5244F06DD}"/>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639F0070-DF49-7898-EE75-B0F0463D24B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EDD23EE8-CE26-A136-9C3C-D48D2FDC5FF1}"/>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250E6154-CB7F-96F2-256D-90DF2341B2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3101FE4-B01B-B0AA-DD44-55E2422673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F86C1A5-9737-8D16-91C4-10A185BE15F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7984D8-E396-79F8-B14A-371F8E1916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B42B5C5-12CA-F1D7-4CA5-3F08699582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7961D8DB-7AAF-4985-D2CF-8BEB155592F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13769BE1-43EA-E68E-899E-6024F096534B}"/>
                </a:ext>
              </a:extLst>
            </p:cNvPr>
            <p:cNvGrpSpPr/>
            <p:nvPr userDrawn="1"/>
          </p:nvGrpSpPr>
          <p:grpSpPr>
            <a:xfrm>
              <a:off x="-938434" y="4663037"/>
              <a:ext cx="627798" cy="576693"/>
              <a:chOff x="-1753862" y="6112775"/>
              <a:chExt cx="759635" cy="697798"/>
            </a:xfrm>
          </p:grpSpPr>
          <p:grpSp>
            <p:nvGrpSpPr>
              <p:cNvPr id="39" name="Inspireren">
                <a:extLst>
                  <a:ext uri="{FF2B5EF4-FFF2-40B4-BE49-F238E27FC236}">
                    <a16:creationId xmlns:a16="http://schemas.microsoft.com/office/drawing/2014/main" id="{775B9605-E7C8-8810-F281-558599B1B8B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F6ABCB4-57EB-1DDC-BDC3-65C6F00CD91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AE047373-E2E6-4D0A-DEE0-D2EAAA6F49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35248A11-CB43-86A1-308F-B59C361ABCB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D360E140-56F0-2944-11C8-E90CECB9427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698C5B14-4201-EEBD-BF85-339310997406}"/>
              </a:ext>
            </a:extLst>
          </p:cNvPr>
          <p:cNvSpPr>
            <a:spLocks noGrp="1"/>
          </p:cNvSpPr>
          <p:nvPr>
            <p:ph type="dt" sz="half" idx="31"/>
          </p:nvPr>
        </p:nvSpPr>
        <p:spPr>
          <a:xfrm>
            <a:off x="8317776" y="6343857"/>
            <a:ext cx="1451700" cy="151789"/>
          </a:xfrm>
        </p:spPr>
        <p:txBody>
          <a:bodyPr/>
          <a:lstStyle>
            <a:lvl1pPr algn="r">
              <a:defRPr/>
            </a:lvl1pPr>
          </a:lstStyle>
          <a:p>
            <a:fld id="{3BC5C854-3977-48AA-8095-3B0AAB22C25E}"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096A27CF-C272-BC47-9E2D-8AF4786CE3A5}"/>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7" name="Tijdelijke aanduiding voor dianummer 93">
            <a:extLst>
              <a:ext uri="{FF2B5EF4-FFF2-40B4-BE49-F238E27FC236}">
                <a16:creationId xmlns:a16="http://schemas.microsoft.com/office/drawing/2014/main" id="{3AA27908-3C5C-F405-86DB-A3FA7756454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28" name="INSTRUCTION">
            <a:extLst>
              <a:ext uri="{FF2B5EF4-FFF2-40B4-BE49-F238E27FC236}">
                <a16:creationId xmlns:a16="http://schemas.microsoft.com/office/drawing/2014/main" id="{57C343E7-58C5-B302-CF35-07229B04A0BD}"/>
              </a:ext>
            </a:extLst>
          </p:cNvPr>
          <p:cNvGrpSpPr/>
          <p:nvPr userDrawn="1"/>
        </p:nvGrpSpPr>
        <p:grpSpPr>
          <a:xfrm>
            <a:off x="12377595" y="0"/>
            <a:ext cx="3693113" cy="5054643"/>
            <a:chOff x="-3786164" y="0"/>
            <a:chExt cx="3693113" cy="5054643"/>
          </a:xfrm>
        </p:grpSpPr>
        <p:sp>
          <p:nvSpPr>
            <p:cNvPr id="129" name="Rechthoek 128">
              <a:extLst>
                <a:ext uri="{FF2B5EF4-FFF2-40B4-BE49-F238E27FC236}">
                  <a16:creationId xmlns:a16="http://schemas.microsoft.com/office/drawing/2014/main" id="{814EB990-7CFB-5D4E-F498-632235718FE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0" name="Rechthoek 129">
              <a:extLst>
                <a:ext uri="{FF2B5EF4-FFF2-40B4-BE49-F238E27FC236}">
                  <a16:creationId xmlns:a16="http://schemas.microsoft.com/office/drawing/2014/main" id="{AA47AB58-30AD-ECC3-FEF2-B83C59801EA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31" name="Ovaal 130">
              <a:extLst>
                <a:ext uri="{FF2B5EF4-FFF2-40B4-BE49-F238E27FC236}">
                  <a16:creationId xmlns:a16="http://schemas.microsoft.com/office/drawing/2014/main" id="{B049F825-299B-B3CB-EE10-578A5668D35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2" name="Rechthoek 131">
              <a:extLst>
                <a:ext uri="{FF2B5EF4-FFF2-40B4-BE49-F238E27FC236}">
                  <a16:creationId xmlns:a16="http://schemas.microsoft.com/office/drawing/2014/main" id="{39150F97-8011-8E16-F893-0A729F6E50E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3" name="Ovaal 132">
              <a:extLst>
                <a:ext uri="{FF2B5EF4-FFF2-40B4-BE49-F238E27FC236}">
                  <a16:creationId xmlns:a16="http://schemas.microsoft.com/office/drawing/2014/main" id="{BB0C7953-0592-10E0-C972-3F6E1836113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4" name="Rechthoek 133">
              <a:extLst>
                <a:ext uri="{FF2B5EF4-FFF2-40B4-BE49-F238E27FC236}">
                  <a16:creationId xmlns:a16="http://schemas.microsoft.com/office/drawing/2014/main" id="{9E933920-CE00-0F4F-34D3-E7CD0CCA4C4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Rechthoek 134">
              <a:extLst>
                <a:ext uri="{FF2B5EF4-FFF2-40B4-BE49-F238E27FC236}">
                  <a16:creationId xmlns:a16="http://schemas.microsoft.com/office/drawing/2014/main" id="{177C5347-F84E-7F9F-8608-9096104D1F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6" name="Ovaal 135">
              <a:extLst>
                <a:ext uri="{FF2B5EF4-FFF2-40B4-BE49-F238E27FC236}">
                  <a16:creationId xmlns:a16="http://schemas.microsoft.com/office/drawing/2014/main" id="{5A95160C-DFE0-CB31-39B5-A4FB8E31E83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1E6E73A7-9DC1-E5E3-E2B3-EC7F23EF854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38" name="Groep 137">
              <a:extLst>
                <a:ext uri="{FF2B5EF4-FFF2-40B4-BE49-F238E27FC236}">
                  <a16:creationId xmlns:a16="http://schemas.microsoft.com/office/drawing/2014/main" id="{B060938A-88D5-527B-2696-DDC6F20AC75C}"/>
                </a:ext>
              </a:extLst>
            </p:cNvPr>
            <p:cNvGrpSpPr/>
            <p:nvPr userDrawn="1"/>
          </p:nvGrpSpPr>
          <p:grpSpPr>
            <a:xfrm>
              <a:off x="-3414453" y="3534339"/>
              <a:ext cx="514284" cy="506545"/>
              <a:chOff x="12617641" y="3403239"/>
              <a:chExt cx="752963" cy="741634"/>
            </a:xfrm>
          </p:grpSpPr>
          <p:grpSp>
            <p:nvGrpSpPr>
              <p:cNvPr id="155" name="Groep 154">
                <a:extLst>
                  <a:ext uri="{FF2B5EF4-FFF2-40B4-BE49-F238E27FC236}">
                    <a16:creationId xmlns:a16="http://schemas.microsoft.com/office/drawing/2014/main" id="{CD0D5422-06AF-1C68-E59C-44915F068EF6}"/>
                  </a:ext>
                </a:extLst>
              </p:cNvPr>
              <p:cNvGrpSpPr/>
              <p:nvPr userDrawn="1"/>
            </p:nvGrpSpPr>
            <p:grpSpPr>
              <a:xfrm>
                <a:off x="12771530" y="3403239"/>
                <a:ext cx="467176" cy="448491"/>
                <a:chOff x="12782157" y="3403239"/>
                <a:chExt cx="467176" cy="448491"/>
              </a:xfrm>
            </p:grpSpPr>
            <p:grpSp>
              <p:nvGrpSpPr>
                <p:cNvPr id="218" name="Groep 217">
                  <a:extLst>
                    <a:ext uri="{FF2B5EF4-FFF2-40B4-BE49-F238E27FC236}">
                      <a16:creationId xmlns:a16="http://schemas.microsoft.com/office/drawing/2014/main" id="{B5B3230F-0E91-AEED-D69E-816B5BE0BCAC}"/>
                    </a:ext>
                  </a:extLst>
                </p:cNvPr>
                <p:cNvGrpSpPr/>
                <p:nvPr userDrawn="1"/>
              </p:nvGrpSpPr>
              <p:grpSpPr>
                <a:xfrm>
                  <a:off x="12782157" y="3403239"/>
                  <a:ext cx="412976" cy="396132"/>
                  <a:chOff x="13554906" y="3320109"/>
                  <a:chExt cx="443917" cy="425811"/>
                </a:xfrm>
              </p:grpSpPr>
              <p:grpSp>
                <p:nvGrpSpPr>
                  <p:cNvPr id="225" name="Groep 224">
                    <a:extLst>
                      <a:ext uri="{FF2B5EF4-FFF2-40B4-BE49-F238E27FC236}">
                        <a16:creationId xmlns:a16="http://schemas.microsoft.com/office/drawing/2014/main" id="{F474E8BA-E735-22FF-0E27-3DDB60FB6A87}"/>
                      </a:ext>
                    </a:extLst>
                  </p:cNvPr>
                  <p:cNvGrpSpPr/>
                  <p:nvPr userDrawn="1"/>
                </p:nvGrpSpPr>
                <p:grpSpPr>
                  <a:xfrm>
                    <a:off x="13554906" y="3320109"/>
                    <a:ext cx="443917" cy="425811"/>
                    <a:chOff x="12909684" y="1276143"/>
                    <a:chExt cx="443917" cy="425811"/>
                  </a:xfrm>
                </p:grpSpPr>
                <p:sp>
                  <p:nvSpPr>
                    <p:cNvPr id="228" name="Rechthoek 227">
                      <a:extLst>
                        <a:ext uri="{FF2B5EF4-FFF2-40B4-BE49-F238E27FC236}">
                          <a16:creationId xmlns:a16="http://schemas.microsoft.com/office/drawing/2014/main" id="{E3571959-1FAE-9E0D-AE6B-CE238AFA159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6725A700-C580-6F1D-197A-9E4550FE8A2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0" name="Ovaal 229">
                      <a:extLst>
                        <a:ext uri="{FF2B5EF4-FFF2-40B4-BE49-F238E27FC236}">
                          <a16:creationId xmlns:a16="http://schemas.microsoft.com/office/drawing/2014/main" id="{91C57773-533A-255C-54C6-4198B47BDF1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26" name="Afbeelding 225">
                    <a:extLst>
                      <a:ext uri="{FF2B5EF4-FFF2-40B4-BE49-F238E27FC236}">
                        <a16:creationId xmlns:a16="http://schemas.microsoft.com/office/drawing/2014/main" id="{2DD331CB-5ADB-1D7F-D2CB-FEDBA818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27" name="Afbeelding 226">
                    <a:extLst>
                      <a:ext uri="{FF2B5EF4-FFF2-40B4-BE49-F238E27FC236}">
                        <a16:creationId xmlns:a16="http://schemas.microsoft.com/office/drawing/2014/main" id="{DECDE8F6-44D6-3773-A9E9-C831E6761AB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19" name="Groep 218">
                  <a:extLst>
                    <a:ext uri="{FF2B5EF4-FFF2-40B4-BE49-F238E27FC236}">
                      <a16:creationId xmlns:a16="http://schemas.microsoft.com/office/drawing/2014/main" id="{8B365A84-B454-03CF-9FAA-671CDD66D592}"/>
                    </a:ext>
                  </a:extLst>
                </p:cNvPr>
                <p:cNvGrpSpPr/>
                <p:nvPr userDrawn="1"/>
              </p:nvGrpSpPr>
              <p:grpSpPr>
                <a:xfrm>
                  <a:off x="13103513" y="3705268"/>
                  <a:ext cx="145820" cy="146462"/>
                  <a:chOff x="13096169" y="3602278"/>
                  <a:chExt cx="145820" cy="146462"/>
                </a:xfrm>
              </p:grpSpPr>
              <p:sp>
                <p:nvSpPr>
                  <p:cNvPr id="223" name="Rechthoek 222">
                    <a:extLst>
                      <a:ext uri="{FF2B5EF4-FFF2-40B4-BE49-F238E27FC236}">
                        <a16:creationId xmlns:a16="http://schemas.microsoft.com/office/drawing/2014/main" id="{387544B1-FCDF-95CC-2841-FB15E1FB63C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A450B50B-9700-596E-AD06-55A2EDDADF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0" name="Groep 219">
                  <a:extLst>
                    <a:ext uri="{FF2B5EF4-FFF2-40B4-BE49-F238E27FC236}">
                      <a16:creationId xmlns:a16="http://schemas.microsoft.com/office/drawing/2014/main" id="{7C28DF5D-0E38-FC1D-007F-9048C5AB71FD}"/>
                    </a:ext>
                  </a:extLst>
                </p:cNvPr>
                <p:cNvGrpSpPr/>
                <p:nvPr userDrawn="1"/>
              </p:nvGrpSpPr>
              <p:grpSpPr>
                <a:xfrm rot="10800000">
                  <a:off x="13061402" y="3665637"/>
                  <a:ext cx="145820" cy="146462"/>
                  <a:chOff x="13096169" y="3602278"/>
                  <a:chExt cx="145820" cy="146462"/>
                </a:xfrm>
              </p:grpSpPr>
              <p:sp>
                <p:nvSpPr>
                  <p:cNvPr id="221" name="Rechthoek 220">
                    <a:extLst>
                      <a:ext uri="{FF2B5EF4-FFF2-40B4-BE49-F238E27FC236}">
                        <a16:creationId xmlns:a16="http://schemas.microsoft.com/office/drawing/2014/main" id="{3EA68A78-D968-0D1F-E700-0567E210096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0D497E6E-B042-2EDC-25B6-EFB04C37BA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6" name="Rechthoek 155">
                <a:extLst>
                  <a:ext uri="{FF2B5EF4-FFF2-40B4-BE49-F238E27FC236}">
                    <a16:creationId xmlns:a16="http://schemas.microsoft.com/office/drawing/2014/main" id="{D5CDCCCA-EEDA-1262-008D-681465AA5F4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17" name="Gelijkbenige driehoek 216">
                <a:extLst>
                  <a:ext uri="{FF2B5EF4-FFF2-40B4-BE49-F238E27FC236}">
                    <a16:creationId xmlns:a16="http://schemas.microsoft.com/office/drawing/2014/main" id="{058FE257-E469-7C69-5836-A07399F495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ICOON_info">
              <a:extLst>
                <a:ext uri="{FF2B5EF4-FFF2-40B4-BE49-F238E27FC236}">
                  <a16:creationId xmlns:a16="http://schemas.microsoft.com/office/drawing/2014/main" id="{970FB0A0-D881-5CD2-90A2-D12D9DC9CDF9}"/>
                </a:ext>
              </a:extLst>
            </p:cNvPr>
            <p:cNvGrpSpPr/>
            <p:nvPr userDrawn="1"/>
          </p:nvGrpSpPr>
          <p:grpSpPr>
            <a:xfrm>
              <a:off x="-376736" y="4055594"/>
              <a:ext cx="283685" cy="283685"/>
              <a:chOff x="-510741" y="5913713"/>
              <a:chExt cx="267555" cy="267555"/>
            </a:xfrm>
          </p:grpSpPr>
          <p:sp>
            <p:nvSpPr>
              <p:cNvPr id="153" name="Ovaal 152">
                <a:extLst>
                  <a:ext uri="{FF2B5EF4-FFF2-40B4-BE49-F238E27FC236}">
                    <a16:creationId xmlns:a16="http://schemas.microsoft.com/office/drawing/2014/main" id="{61E2FCE8-86AA-7D3C-BB58-E22DD9A0F2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26FD78D4-8299-887F-FA41-F4C3F96417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0" name="Groep 139">
              <a:extLst>
                <a:ext uri="{FF2B5EF4-FFF2-40B4-BE49-F238E27FC236}">
                  <a16:creationId xmlns:a16="http://schemas.microsoft.com/office/drawing/2014/main" id="{AB9BFDAB-1826-7684-AFF2-82A8EC64AB9D}"/>
                </a:ext>
              </a:extLst>
            </p:cNvPr>
            <p:cNvGrpSpPr/>
            <p:nvPr userDrawn="1"/>
          </p:nvGrpSpPr>
          <p:grpSpPr>
            <a:xfrm>
              <a:off x="-938434" y="4364020"/>
              <a:ext cx="627798" cy="576693"/>
              <a:chOff x="-938434" y="4570310"/>
              <a:chExt cx="627798" cy="576693"/>
            </a:xfrm>
          </p:grpSpPr>
          <p:grpSp>
            <p:nvGrpSpPr>
              <p:cNvPr id="148" name="Inspireren">
                <a:extLst>
                  <a:ext uri="{FF2B5EF4-FFF2-40B4-BE49-F238E27FC236}">
                    <a16:creationId xmlns:a16="http://schemas.microsoft.com/office/drawing/2014/main" id="{1AE389A2-E3F9-D703-CC60-59CDBA0E8DD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0" name="Freeform 12">
                  <a:extLst>
                    <a:ext uri="{FF2B5EF4-FFF2-40B4-BE49-F238E27FC236}">
                      <a16:creationId xmlns:a16="http://schemas.microsoft.com/office/drawing/2014/main" id="{20B2A31F-D6B0-9A21-2019-D39D4DBFD13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1" name="Freeform 13">
                  <a:extLst>
                    <a:ext uri="{FF2B5EF4-FFF2-40B4-BE49-F238E27FC236}">
                      <a16:creationId xmlns:a16="http://schemas.microsoft.com/office/drawing/2014/main" id="{7B1527B3-D381-6CAE-526A-1CB134DEEAD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2" name="Freeform 14">
                  <a:extLst>
                    <a:ext uri="{FF2B5EF4-FFF2-40B4-BE49-F238E27FC236}">
                      <a16:creationId xmlns:a16="http://schemas.microsoft.com/office/drawing/2014/main" id="{ED02FB26-46B8-C774-24EE-F6E80285C4F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9" name="Tekstvak 148">
                <a:extLst>
                  <a:ext uri="{FF2B5EF4-FFF2-40B4-BE49-F238E27FC236}">
                    <a16:creationId xmlns:a16="http://schemas.microsoft.com/office/drawing/2014/main" id="{2A40F1B6-C70A-D9ED-3B4F-4807797085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1" name="Groep 140">
              <a:extLst>
                <a:ext uri="{FF2B5EF4-FFF2-40B4-BE49-F238E27FC236}">
                  <a16:creationId xmlns:a16="http://schemas.microsoft.com/office/drawing/2014/main" id="{6DD656EC-65BC-0721-552F-8D01B5C8E557}"/>
                </a:ext>
              </a:extLst>
            </p:cNvPr>
            <p:cNvGrpSpPr/>
            <p:nvPr userDrawn="1"/>
          </p:nvGrpSpPr>
          <p:grpSpPr>
            <a:xfrm>
              <a:off x="-3365484" y="1226982"/>
              <a:ext cx="446937" cy="406485"/>
              <a:chOff x="-3563526" y="1409294"/>
              <a:chExt cx="354190" cy="322133"/>
            </a:xfrm>
          </p:grpSpPr>
          <p:grpSp>
            <p:nvGrpSpPr>
              <p:cNvPr id="142" name="Groep 141">
                <a:extLst>
                  <a:ext uri="{FF2B5EF4-FFF2-40B4-BE49-F238E27FC236}">
                    <a16:creationId xmlns:a16="http://schemas.microsoft.com/office/drawing/2014/main" id="{6A09E55D-FEE9-94C3-3A81-94A9E32590D3}"/>
                  </a:ext>
                </a:extLst>
              </p:cNvPr>
              <p:cNvGrpSpPr/>
              <p:nvPr userDrawn="1"/>
            </p:nvGrpSpPr>
            <p:grpSpPr>
              <a:xfrm>
                <a:off x="-3499992" y="1409294"/>
                <a:ext cx="225195" cy="195499"/>
                <a:chOff x="8987389" y="1361199"/>
                <a:chExt cx="2200275" cy="1914525"/>
              </a:xfrm>
            </p:grpSpPr>
            <p:sp>
              <p:nvSpPr>
                <p:cNvPr id="144" name="Vrije vorm: vorm 143">
                  <a:extLst>
                    <a:ext uri="{FF2B5EF4-FFF2-40B4-BE49-F238E27FC236}">
                      <a16:creationId xmlns:a16="http://schemas.microsoft.com/office/drawing/2014/main" id="{A3672544-A0F4-11AF-51B3-EBC25B67F11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45" name="Groep 144">
                  <a:extLst>
                    <a:ext uri="{FF2B5EF4-FFF2-40B4-BE49-F238E27FC236}">
                      <a16:creationId xmlns:a16="http://schemas.microsoft.com/office/drawing/2014/main" id="{C03BD4CF-2247-D33B-E473-756BE9AD4B6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46" name="Vrije vorm: vorm 145">
                    <a:extLst>
                      <a:ext uri="{FF2B5EF4-FFF2-40B4-BE49-F238E27FC236}">
                        <a16:creationId xmlns:a16="http://schemas.microsoft.com/office/drawing/2014/main" id="{1AAC4395-F79D-8F82-A298-8AD5EF8EC0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47" name="Vrije vorm: vorm 146">
                    <a:extLst>
                      <a:ext uri="{FF2B5EF4-FFF2-40B4-BE49-F238E27FC236}">
                        <a16:creationId xmlns:a16="http://schemas.microsoft.com/office/drawing/2014/main" id="{D55E323A-267D-DF3B-3BBB-E59D69B6DB6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43" name="Tekstvak 142">
                <a:extLst>
                  <a:ext uri="{FF2B5EF4-FFF2-40B4-BE49-F238E27FC236}">
                    <a16:creationId xmlns:a16="http://schemas.microsoft.com/office/drawing/2014/main" id="{20B33887-886B-DA95-8DEB-F9074126395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31" name="Tijdelijke aanduiding voor titel 1">
            <a:extLst>
              <a:ext uri="{FF2B5EF4-FFF2-40B4-BE49-F238E27FC236}">
                <a16:creationId xmlns:a16="http://schemas.microsoft.com/office/drawing/2014/main" id="{297D8F4F-9E41-995B-D8F4-EC082F3EFB67}"/>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a:t>
            </a:r>
          </a:p>
        </p:txBody>
      </p:sp>
    </p:spTree>
    <p:extLst>
      <p:ext uri="{BB962C8B-B14F-4D97-AF65-F5344CB8AC3E}">
        <p14:creationId xmlns:p14="http://schemas.microsoft.com/office/powerpoint/2010/main" val="190678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20856"/>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2085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10426545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lumn 1x + Image + Quot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157" name="INSTRUCTION">
            <a:extLst>
              <a:ext uri="{FF2B5EF4-FFF2-40B4-BE49-F238E27FC236}">
                <a16:creationId xmlns:a16="http://schemas.microsoft.com/office/drawing/2014/main" id="{B815EF02-A743-9B8B-E43E-C08EB8A23FAE}"/>
              </a:ext>
            </a:extLst>
          </p:cNvPr>
          <p:cNvGrpSpPr/>
          <p:nvPr userDrawn="1"/>
        </p:nvGrpSpPr>
        <p:grpSpPr>
          <a:xfrm>
            <a:off x="12377595" y="0"/>
            <a:ext cx="3693114" cy="6236923"/>
            <a:chOff x="-3786165" y="0"/>
            <a:chExt cx="3693114" cy="6236923"/>
          </a:xfrm>
        </p:grpSpPr>
        <p:sp>
          <p:nvSpPr>
            <p:cNvPr id="158" name="Rechthoek 157">
              <a:extLst>
                <a:ext uri="{FF2B5EF4-FFF2-40B4-BE49-F238E27FC236}">
                  <a16:creationId xmlns:a16="http://schemas.microsoft.com/office/drawing/2014/main" id="{26F95E38-5469-5A4F-83DE-681C41C6F0C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9" name="Ovaal 158">
              <a:extLst>
                <a:ext uri="{FF2B5EF4-FFF2-40B4-BE49-F238E27FC236}">
                  <a16:creationId xmlns:a16="http://schemas.microsoft.com/office/drawing/2014/main" id="{AD8BE784-6131-1E27-1FB9-0A13B79821A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E7C2224B-0BF6-44BC-A511-B6DDFC8E717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1" name="Ovaal 160">
              <a:extLst>
                <a:ext uri="{FF2B5EF4-FFF2-40B4-BE49-F238E27FC236}">
                  <a16:creationId xmlns:a16="http://schemas.microsoft.com/office/drawing/2014/main" id="{2769F3F7-7EEC-0D5A-3ECF-0679C2D23E92}"/>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ACC865A4-568D-00DD-8F60-7FB1E80643F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8BC34EB6-0B74-9D06-96B0-1D483028E0F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88282730-2E46-C361-2075-F29F506DB92B}"/>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5" name="Groep 164">
              <a:extLst>
                <a:ext uri="{FF2B5EF4-FFF2-40B4-BE49-F238E27FC236}">
                  <a16:creationId xmlns:a16="http://schemas.microsoft.com/office/drawing/2014/main" id="{61B9E7C7-E383-BB72-BE1B-AC9C291B1DA4}"/>
                </a:ext>
              </a:extLst>
            </p:cNvPr>
            <p:cNvGrpSpPr/>
            <p:nvPr userDrawn="1"/>
          </p:nvGrpSpPr>
          <p:grpSpPr>
            <a:xfrm>
              <a:off x="-3314821" y="3054865"/>
              <a:ext cx="1558053" cy="563933"/>
              <a:chOff x="-3314821" y="2981448"/>
              <a:chExt cx="1558053" cy="563933"/>
            </a:xfrm>
          </p:grpSpPr>
          <p:sp>
            <p:nvSpPr>
              <p:cNvPr id="203" name="Rechthoek 202">
                <a:extLst>
                  <a:ext uri="{FF2B5EF4-FFF2-40B4-BE49-F238E27FC236}">
                    <a16:creationId xmlns:a16="http://schemas.microsoft.com/office/drawing/2014/main" id="{00F7EA41-0D44-2806-042E-D11CE20DF2D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4" name="Rechthoek 203">
                <a:extLst>
                  <a:ext uri="{FF2B5EF4-FFF2-40B4-BE49-F238E27FC236}">
                    <a16:creationId xmlns:a16="http://schemas.microsoft.com/office/drawing/2014/main" id="{D87E1045-3D09-C05A-C269-E6AEF5DF688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5" name="Tekstvak 204">
                <a:extLst>
                  <a:ext uri="{FF2B5EF4-FFF2-40B4-BE49-F238E27FC236}">
                    <a16:creationId xmlns:a16="http://schemas.microsoft.com/office/drawing/2014/main" id="{D2FA0888-4D73-2EFC-7400-459B1AB4A8E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206" name="Tekstvak 205">
                <a:extLst>
                  <a:ext uri="{FF2B5EF4-FFF2-40B4-BE49-F238E27FC236}">
                    <a16:creationId xmlns:a16="http://schemas.microsoft.com/office/drawing/2014/main" id="{2E924DD3-7B0C-A6B6-8AE0-48B734BED2B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207" name="Vrije vorm: vorm 206">
                <a:extLst>
                  <a:ext uri="{FF2B5EF4-FFF2-40B4-BE49-F238E27FC236}">
                    <a16:creationId xmlns:a16="http://schemas.microsoft.com/office/drawing/2014/main" id="{8CDCA2B2-4B9D-1895-5855-9A22DF1414E6}"/>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8" name="Gelijkbenige driehoek 207">
                <a:extLst>
                  <a:ext uri="{FF2B5EF4-FFF2-40B4-BE49-F238E27FC236}">
                    <a16:creationId xmlns:a16="http://schemas.microsoft.com/office/drawing/2014/main" id="{C919FB3A-F9BF-D5CA-B6D5-9024FFDBAEE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9" name="Groep 208">
                <a:extLst>
                  <a:ext uri="{FF2B5EF4-FFF2-40B4-BE49-F238E27FC236}">
                    <a16:creationId xmlns:a16="http://schemas.microsoft.com/office/drawing/2014/main" id="{2098F7DA-E03A-E1E9-B9C6-6AF4587C7070}"/>
                  </a:ext>
                </a:extLst>
              </p:cNvPr>
              <p:cNvGrpSpPr/>
              <p:nvPr userDrawn="1"/>
            </p:nvGrpSpPr>
            <p:grpSpPr>
              <a:xfrm>
                <a:off x="-3257052" y="3032066"/>
                <a:ext cx="182309" cy="163794"/>
                <a:chOff x="12832541" y="3162395"/>
                <a:chExt cx="219532" cy="197236"/>
              </a:xfrm>
            </p:grpSpPr>
            <p:sp>
              <p:nvSpPr>
                <p:cNvPr id="214" name="Rechthoek 213">
                  <a:extLst>
                    <a:ext uri="{FF2B5EF4-FFF2-40B4-BE49-F238E27FC236}">
                      <a16:creationId xmlns:a16="http://schemas.microsoft.com/office/drawing/2014/main" id="{8491F749-C475-8B54-FD9F-5BA3E2AAF64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406374D6-8534-4C52-4E6B-FACD884B4BF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9D68E72C-954E-2051-43F5-A1637930047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210" name="Groep 209">
                <a:extLst>
                  <a:ext uri="{FF2B5EF4-FFF2-40B4-BE49-F238E27FC236}">
                    <a16:creationId xmlns:a16="http://schemas.microsoft.com/office/drawing/2014/main" id="{AC61B624-7C36-A5DD-8F46-1A52A1905AE2}"/>
                  </a:ext>
                </a:extLst>
              </p:cNvPr>
              <p:cNvGrpSpPr/>
              <p:nvPr userDrawn="1"/>
            </p:nvGrpSpPr>
            <p:grpSpPr>
              <a:xfrm>
                <a:off x="-3257053" y="3276580"/>
                <a:ext cx="182309" cy="163794"/>
                <a:chOff x="12832541" y="3162395"/>
                <a:chExt cx="219532" cy="197236"/>
              </a:xfrm>
            </p:grpSpPr>
            <p:sp>
              <p:nvSpPr>
                <p:cNvPr id="211" name="Rechthoek 210">
                  <a:extLst>
                    <a:ext uri="{FF2B5EF4-FFF2-40B4-BE49-F238E27FC236}">
                      <a16:creationId xmlns:a16="http://schemas.microsoft.com/office/drawing/2014/main" id="{BBF77E26-5488-0009-7F0D-43D47CD655B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9A1FEFEA-C941-CDEE-3312-D8FA11CC31F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19C8FEAC-B222-7B3E-DC23-3C96AD917B3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66" name="Ovaal 165">
              <a:extLst>
                <a:ext uri="{FF2B5EF4-FFF2-40B4-BE49-F238E27FC236}">
                  <a16:creationId xmlns:a16="http://schemas.microsoft.com/office/drawing/2014/main" id="{BA486EE2-FFE8-5CBF-EF81-00110EE376D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010C2D8F-E9AF-2E40-1D10-A4A6F067091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EE085359-CC3D-ABE1-2D08-80138FB1941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FE41F6AC-581A-F18A-AF00-221C590AA2ED}"/>
                </a:ext>
              </a:extLst>
            </p:cNvPr>
            <p:cNvGrpSpPr/>
            <p:nvPr userDrawn="1"/>
          </p:nvGrpSpPr>
          <p:grpSpPr>
            <a:xfrm>
              <a:off x="-3426605" y="4716809"/>
              <a:ext cx="514284" cy="506545"/>
              <a:chOff x="12617641" y="3403239"/>
              <a:chExt cx="752963" cy="741634"/>
            </a:xfrm>
          </p:grpSpPr>
          <p:grpSp>
            <p:nvGrpSpPr>
              <p:cNvPr id="187" name="Groep 186">
                <a:extLst>
                  <a:ext uri="{FF2B5EF4-FFF2-40B4-BE49-F238E27FC236}">
                    <a16:creationId xmlns:a16="http://schemas.microsoft.com/office/drawing/2014/main" id="{431DB2C5-A323-901C-C083-B0F3D1B0B250}"/>
                  </a:ext>
                </a:extLst>
              </p:cNvPr>
              <p:cNvGrpSpPr/>
              <p:nvPr userDrawn="1"/>
            </p:nvGrpSpPr>
            <p:grpSpPr>
              <a:xfrm>
                <a:off x="12771530" y="3403239"/>
                <a:ext cx="467176" cy="448491"/>
                <a:chOff x="12782157" y="3403239"/>
                <a:chExt cx="467176" cy="448491"/>
              </a:xfrm>
            </p:grpSpPr>
            <p:grpSp>
              <p:nvGrpSpPr>
                <p:cNvPr id="190" name="Groep 189">
                  <a:extLst>
                    <a:ext uri="{FF2B5EF4-FFF2-40B4-BE49-F238E27FC236}">
                      <a16:creationId xmlns:a16="http://schemas.microsoft.com/office/drawing/2014/main" id="{D4B48369-1E5A-C6F8-22C5-3819EDF63A7D}"/>
                    </a:ext>
                  </a:extLst>
                </p:cNvPr>
                <p:cNvGrpSpPr/>
                <p:nvPr userDrawn="1"/>
              </p:nvGrpSpPr>
              <p:grpSpPr>
                <a:xfrm>
                  <a:off x="12782157" y="3403239"/>
                  <a:ext cx="412976" cy="396132"/>
                  <a:chOff x="13554906" y="3320109"/>
                  <a:chExt cx="443917" cy="425811"/>
                </a:xfrm>
              </p:grpSpPr>
              <p:grpSp>
                <p:nvGrpSpPr>
                  <p:cNvPr id="197" name="Groep 196">
                    <a:extLst>
                      <a:ext uri="{FF2B5EF4-FFF2-40B4-BE49-F238E27FC236}">
                        <a16:creationId xmlns:a16="http://schemas.microsoft.com/office/drawing/2014/main" id="{FFD29FB1-CC2A-5F99-F00B-B3CF40449458}"/>
                      </a:ext>
                    </a:extLst>
                  </p:cNvPr>
                  <p:cNvGrpSpPr/>
                  <p:nvPr userDrawn="1"/>
                </p:nvGrpSpPr>
                <p:grpSpPr>
                  <a:xfrm>
                    <a:off x="13554906" y="3320109"/>
                    <a:ext cx="443917" cy="425811"/>
                    <a:chOff x="12909684" y="1276143"/>
                    <a:chExt cx="443917" cy="425811"/>
                  </a:xfrm>
                </p:grpSpPr>
                <p:sp>
                  <p:nvSpPr>
                    <p:cNvPr id="200" name="Rechthoek 199">
                      <a:extLst>
                        <a:ext uri="{FF2B5EF4-FFF2-40B4-BE49-F238E27FC236}">
                          <a16:creationId xmlns:a16="http://schemas.microsoft.com/office/drawing/2014/main" id="{D97E857C-CCE5-CAB2-CAED-E6643B272F8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C53110F7-D9CA-9403-089A-22A1ED51E60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2" name="Ovaal 201">
                      <a:extLst>
                        <a:ext uri="{FF2B5EF4-FFF2-40B4-BE49-F238E27FC236}">
                          <a16:creationId xmlns:a16="http://schemas.microsoft.com/office/drawing/2014/main" id="{D3F5FD13-AA1C-22F1-A882-8E9AB4DC16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8" name="Afbeelding 197">
                    <a:extLst>
                      <a:ext uri="{FF2B5EF4-FFF2-40B4-BE49-F238E27FC236}">
                        <a16:creationId xmlns:a16="http://schemas.microsoft.com/office/drawing/2014/main" id="{45EC4916-12B3-4FE8-B89A-0478DD3C563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9" name="Afbeelding 198">
                    <a:extLst>
                      <a:ext uri="{FF2B5EF4-FFF2-40B4-BE49-F238E27FC236}">
                        <a16:creationId xmlns:a16="http://schemas.microsoft.com/office/drawing/2014/main" id="{16A1B8AC-8E8D-74FD-4400-15EB97ABEC9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91" name="Groep 190">
                  <a:extLst>
                    <a:ext uri="{FF2B5EF4-FFF2-40B4-BE49-F238E27FC236}">
                      <a16:creationId xmlns:a16="http://schemas.microsoft.com/office/drawing/2014/main" id="{E7AF85FF-0069-4DEE-2955-3FFCAFB52B33}"/>
                    </a:ext>
                  </a:extLst>
                </p:cNvPr>
                <p:cNvGrpSpPr/>
                <p:nvPr userDrawn="1"/>
              </p:nvGrpSpPr>
              <p:grpSpPr>
                <a:xfrm>
                  <a:off x="13103513" y="3705268"/>
                  <a:ext cx="145820" cy="146462"/>
                  <a:chOff x="13096169" y="3602278"/>
                  <a:chExt cx="145820" cy="146462"/>
                </a:xfrm>
              </p:grpSpPr>
              <p:sp>
                <p:nvSpPr>
                  <p:cNvPr id="195" name="Rechthoek 194">
                    <a:extLst>
                      <a:ext uri="{FF2B5EF4-FFF2-40B4-BE49-F238E27FC236}">
                        <a16:creationId xmlns:a16="http://schemas.microsoft.com/office/drawing/2014/main" id="{37CC56CE-4C8E-04F0-AC11-403D8B1DFE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6" name="Rechthoek 195">
                    <a:extLst>
                      <a:ext uri="{FF2B5EF4-FFF2-40B4-BE49-F238E27FC236}">
                        <a16:creationId xmlns:a16="http://schemas.microsoft.com/office/drawing/2014/main" id="{32658178-E9BF-2C90-B895-5EB6B23558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2" name="Groep 191">
                  <a:extLst>
                    <a:ext uri="{FF2B5EF4-FFF2-40B4-BE49-F238E27FC236}">
                      <a16:creationId xmlns:a16="http://schemas.microsoft.com/office/drawing/2014/main" id="{A3C17037-3666-E5DC-60DF-D606CCEF3494}"/>
                    </a:ext>
                  </a:extLst>
                </p:cNvPr>
                <p:cNvGrpSpPr/>
                <p:nvPr userDrawn="1"/>
              </p:nvGrpSpPr>
              <p:grpSpPr>
                <a:xfrm rot="10800000">
                  <a:off x="13061402" y="3665637"/>
                  <a:ext cx="145820" cy="146462"/>
                  <a:chOff x="13096169" y="3602278"/>
                  <a:chExt cx="145820" cy="146462"/>
                </a:xfrm>
              </p:grpSpPr>
              <p:sp>
                <p:nvSpPr>
                  <p:cNvPr id="193" name="Rechthoek 192">
                    <a:extLst>
                      <a:ext uri="{FF2B5EF4-FFF2-40B4-BE49-F238E27FC236}">
                        <a16:creationId xmlns:a16="http://schemas.microsoft.com/office/drawing/2014/main" id="{B06EB5E0-12CB-5FF8-46B0-1F3A9E8B52E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B20F73F8-916D-E600-D985-824FEB35B42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8" name="Rechthoek 187">
                <a:extLst>
                  <a:ext uri="{FF2B5EF4-FFF2-40B4-BE49-F238E27FC236}">
                    <a16:creationId xmlns:a16="http://schemas.microsoft.com/office/drawing/2014/main" id="{852A2F5A-20F6-62EB-F701-C17789AA1FD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9" name="Gelijkbenige driehoek 188">
                <a:extLst>
                  <a:ext uri="{FF2B5EF4-FFF2-40B4-BE49-F238E27FC236}">
                    <a16:creationId xmlns:a16="http://schemas.microsoft.com/office/drawing/2014/main" id="{969C0B6F-7267-BE5D-1EFD-CD1C3B1029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0" name="Rechthoek 169">
              <a:extLst>
                <a:ext uri="{FF2B5EF4-FFF2-40B4-BE49-F238E27FC236}">
                  <a16:creationId xmlns:a16="http://schemas.microsoft.com/office/drawing/2014/main" id="{1EC5AEF5-BC14-1282-C6A8-F10C3A533820}"/>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71" name="ICOON_info">
              <a:extLst>
                <a:ext uri="{FF2B5EF4-FFF2-40B4-BE49-F238E27FC236}">
                  <a16:creationId xmlns:a16="http://schemas.microsoft.com/office/drawing/2014/main" id="{C3FFAB86-523E-A356-BC83-D1D869BCD27A}"/>
                </a:ext>
              </a:extLst>
            </p:cNvPr>
            <p:cNvGrpSpPr/>
            <p:nvPr userDrawn="1"/>
          </p:nvGrpSpPr>
          <p:grpSpPr>
            <a:xfrm>
              <a:off x="-376736" y="5282697"/>
              <a:ext cx="283685" cy="283685"/>
              <a:chOff x="-510741" y="5913713"/>
              <a:chExt cx="267555" cy="267555"/>
            </a:xfrm>
          </p:grpSpPr>
          <p:sp>
            <p:nvSpPr>
              <p:cNvPr id="185" name="Ovaal 184">
                <a:extLst>
                  <a:ext uri="{FF2B5EF4-FFF2-40B4-BE49-F238E27FC236}">
                    <a16:creationId xmlns:a16="http://schemas.microsoft.com/office/drawing/2014/main" id="{AA2871C1-DAB5-03E0-6603-79DE012E96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6" name="Graphic 163" descr="Informatie">
                <a:extLst>
                  <a:ext uri="{FF2B5EF4-FFF2-40B4-BE49-F238E27FC236}">
                    <a16:creationId xmlns:a16="http://schemas.microsoft.com/office/drawing/2014/main" id="{ED6E26CD-A23B-DFD4-8DEB-CA149F1664F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EC7A1D42-4C95-9F8A-FB10-1342B371C5CF}"/>
                </a:ext>
              </a:extLst>
            </p:cNvPr>
            <p:cNvGrpSpPr/>
            <p:nvPr userDrawn="1"/>
          </p:nvGrpSpPr>
          <p:grpSpPr>
            <a:xfrm>
              <a:off x="-938434" y="5546300"/>
              <a:ext cx="627798" cy="576693"/>
              <a:chOff x="-938434" y="4570310"/>
              <a:chExt cx="627798" cy="576693"/>
            </a:xfrm>
          </p:grpSpPr>
          <p:grpSp>
            <p:nvGrpSpPr>
              <p:cNvPr id="180" name="Inspireren">
                <a:extLst>
                  <a:ext uri="{FF2B5EF4-FFF2-40B4-BE49-F238E27FC236}">
                    <a16:creationId xmlns:a16="http://schemas.microsoft.com/office/drawing/2014/main" id="{911599E5-7336-397A-56EB-4A500DC2F72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82" name="Freeform 12">
                  <a:extLst>
                    <a:ext uri="{FF2B5EF4-FFF2-40B4-BE49-F238E27FC236}">
                      <a16:creationId xmlns:a16="http://schemas.microsoft.com/office/drawing/2014/main" id="{7165D87A-6E8C-A1DE-9F3D-908732D071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3" name="Freeform 13">
                  <a:extLst>
                    <a:ext uri="{FF2B5EF4-FFF2-40B4-BE49-F238E27FC236}">
                      <a16:creationId xmlns:a16="http://schemas.microsoft.com/office/drawing/2014/main" id="{92C3AE0A-8816-C73F-336B-9FF2E735CB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4" name="Freeform 14">
                  <a:extLst>
                    <a:ext uri="{FF2B5EF4-FFF2-40B4-BE49-F238E27FC236}">
                      <a16:creationId xmlns:a16="http://schemas.microsoft.com/office/drawing/2014/main" id="{6CACA39A-903E-ABBB-07F3-8250294FC4A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81" name="Tekstvak 180">
                <a:extLst>
                  <a:ext uri="{FF2B5EF4-FFF2-40B4-BE49-F238E27FC236}">
                    <a16:creationId xmlns:a16="http://schemas.microsoft.com/office/drawing/2014/main" id="{B48B926A-E5E9-A911-D9A8-0EF5E0185A6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73" name="Groep 172">
              <a:extLst>
                <a:ext uri="{FF2B5EF4-FFF2-40B4-BE49-F238E27FC236}">
                  <a16:creationId xmlns:a16="http://schemas.microsoft.com/office/drawing/2014/main" id="{C15835A2-D068-60CF-043D-BA3227F80626}"/>
                </a:ext>
              </a:extLst>
            </p:cNvPr>
            <p:cNvGrpSpPr/>
            <p:nvPr userDrawn="1"/>
          </p:nvGrpSpPr>
          <p:grpSpPr>
            <a:xfrm>
              <a:off x="-3365484" y="1226982"/>
              <a:ext cx="446937" cy="406485"/>
              <a:chOff x="-3563526" y="1409294"/>
              <a:chExt cx="354190" cy="322133"/>
            </a:xfrm>
          </p:grpSpPr>
          <p:grpSp>
            <p:nvGrpSpPr>
              <p:cNvPr id="174" name="Groep 173">
                <a:extLst>
                  <a:ext uri="{FF2B5EF4-FFF2-40B4-BE49-F238E27FC236}">
                    <a16:creationId xmlns:a16="http://schemas.microsoft.com/office/drawing/2014/main" id="{4848FA86-326D-ACFE-F05D-0C7C1F08A86B}"/>
                  </a:ext>
                </a:extLst>
              </p:cNvPr>
              <p:cNvGrpSpPr/>
              <p:nvPr userDrawn="1"/>
            </p:nvGrpSpPr>
            <p:grpSpPr>
              <a:xfrm>
                <a:off x="-3499992" y="1409294"/>
                <a:ext cx="225195" cy="195499"/>
                <a:chOff x="8987389" y="1361199"/>
                <a:chExt cx="2200275" cy="1914525"/>
              </a:xfrm>
            </p:grpSpPr>
            <p:sp>
              <p:nvSpPr>
                <p:cNvPr id="176" name="Vrije vorm: vorm 175">
                  <a:extLst>
                    <a:ext uri="{FF2B5EF4-FFF2-40B4-BE49-F238E27FC236}">
                      <a16:creationId xmlns:a16="http://schemas.microsoft.com/office/drawing/2014/main" id="{F09F2DA3-1C7A-6720-B6E0-9C52FBD0B33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177" name="Groep 176">
                  <a:extLst>
                    <a:ext uri="{FF2B5EF4-FFF2-40B4-BE49-F238E27FC236}">
                      <a16:creationId xmlns:a16="http://schemas.microsoft.com/office/drawing/2014/main" id="{7A6B8683-42F9-9A9C-B40F-4FC43BDFA9D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8" name="Vrije vorm: vorm 177">
                    <a:extLst>
                      <a:ext uri="{FF2B5EF4-FFF2-40B4-BE49-F238E27FC236}">
                        <a16:creationId xmlns:a16="http://schemas.microsoft.com/office/drawing/2014/main" id="{168A486D-0047-43AD-A5BE-2C819CA8B66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179" name="Vrije vorm: vorm 178">
                    <a:extLst>
                      <a:ext uri="{FF2B5EF4-FFF2-40B4-BE49-F238E27FC236}">
                        <a16:creationId xmlns:a16="http://schemas.microsoft.com/office/drawing/2014/main" id="{20811A83-F1F0-360C-E45B-EC980376225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175" name="Tekstvak 174">
                <a:extLst>
                  <a:ext uri="{FF2B5EF4-FFF2-40B4-BE49-F238E27FC236}">
                    <a16:creationId xmlns:a16="http://schemas.microsoft.com/office/drawing/2014/main" id="{0F4416A8-D308-7C31-E22C-F9A522AA9F9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7" name="Tijdelijke aanduiding voor tekst 23">
            <a:extLst>
              <a:ext uri="{FF2B5EF4-FFF2-40B4-BE49-F238E27FC236}">
                <a16:creationId xmlns:a16="http://schemas.microsoft.com/office/drawing/2014/main" id="{13A3B0A8-D8F8-65EB-1BDF-41FEA2E307DC}"/>
              </a:ext>
            </a:extLst>
          </p:cNvPr>
          <p:cNvSpPr>
            <a:spLocks noGrp="1"/>
          </p:cNvSpPr>
          <p:nvPr>
            <p:ph type="body" sz="quarter" idx="41" hasCustomPrompt="1"/>
          </p:nvPr>
        </p:nvSpPr>
        <p:spPr>
          <a:xfrm>
            <a:off x="8962840" y="3438798"/>
            <a:ext cx="2204875" cy="2035481"/>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1"/>
          </a:solidFill>
        </p:spPr>
        <p:txBody>
          <a:bodyPr wrap="square">
            <a:noAutofit/>
          </a:bodyPr>
          <a:lstStyle>
            <a:lvl1pPr>
              <a:defRPr sz="100"/>
            </a:lvl1pPr>
          </a:lstStyle>
          <a:p>
            <a:pPr lvl="0"/>
            <a:r>
              <a:rPr lang="en-GB" dirty="0"/>
              <a:t>  </a:t>
            </a:r>
          </a:p>
        </p:txBody>
      </p:sp>
      <p:sp>
        <p:nvSpPr>
          <p:cNvPr id="7" name="Tijdelijke aanduiding voor tekst 59">
            <a:extLst>
              <a:ext uri="{FF2B5EF4-FFF2-40B4-BE49-F238E27FC236}">
                <a16:creationId xmlns:a16="http://schemas.microsoft.com/office/drawing/2014/main" id="{FCB50C7D-ED28-7CFF-BC7A-966AC13B258B}"/>
              </a:ext>
            </a:extLst>
          </p:cNvPr>
          <p:cNvSpPr>
            <a:spLocks noGrp="1"/>
          </p:cNvSpPr>
          <p:nvPr>
            <p:ph type="body" sz="quarter" idx="52" hasCustomPrompt="1"/>
          </p:nvPr>
        </p:nvSpPr>
        <p:spPr>
          <a:xfrm>
            <a:off x="9072932" y="3599565"/>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sp>
        <p:nvSpPr>
          <p:cNvPr id="8" name="Tijdelijke aanduiding voor tekst 60">
            <a:extLst>
              <a:ext uri="{FF2B5EF4-FFF2-40B4-BE49-F238E27FC236}">
                <a16:creationId xmlns:a16="http://schemas.microsoft.com/office/drawing/2014/main" id="{58493BC9-AC06-05B9-30BF-FF1627CED666}"/>
              </a:ext>
            </a:extLst>
          </p:cNvPr>
          <p:cNvSpPr>
            <a:spLocks noGrp="1"/>
          </p:cNvSpPr>
          <p:nvPr>
            <p:ph type="body" sz="quarter" idx="53" hasCustomPrompt="1"/>
          </p:nvPr>
        </p:nvSpPr>
        <p:spPr>
          <a:xfrm flipH="1" flipV="1">
            <a:off x="10467179" y="4838000"/>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grpSp>
        <p:nvGrpSpPr>
          <p:cNvPr id="28" name="Groep 27">
            <a:extLst>
              <a:ext uri="{FF2B5EF4-FFF2-40B4-BE49-F238E27FC236}">
                <a16:creationId xmlns:a16="http://schemas.microsoft.com/office/drawing/2014/main" id="{89853853-07BB-36E3-D506-5D0B196F433C}"/>
              </a:ext>
            </a:extLst>
          </p:cNvPr>
          <p:cNvGrpSpPr/>
          <p:nvPr userDrawn="1"/>
        </p:nvGrpSpPr>
        <p:grpSpPr>
          <a:xfrm>
            <a:off x="-3786437" y="0"/>
            <a:ext cx="3693386" cy="5359349"/>
            <a:chOff x="-3786437" y="0"/>
            <a:chExt cx="3693386" cy="5359349"/>
          </a:xfrm>
        </p:grpSpPr>
        <p:sp>
          <p:nvSpPr>
            <p:cNvPr id="29" name="Rechthoek 28">
              <a:extLst>
                <a:ext uri="{FF2B5EF4-FFF2-40B4-BE49-F238E27FC236}">
                  <a16:creationId xmlns:a16="http://schemas.microsoft.com/office/drawing/2014/main" id="{4ADFEBFF-D249-5693-CEA2-0651FDACE7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30" name="Ovaal 29">
              <a:extLst>
                <a:ext uri="{FF2B5EF4-FFF2-40B4-BE49-F238E27FC236}">
                  <a16:creationId xmlns:a16="http://schemas.microsoft.com/office/drawing/2014/main" id="{30AC755A-B548-435D-D732-525A415B196F}"/>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 name="Rechthoek 30">
              <a:extLst>
                <a:ext uri="{FF2B5EF4-FFF2-40B4-BE49-F238E27FC236}">
                  <a16:creationId xmlns:a16="http://schemas.microsoft.com/office/drawing/2014/main" id="{36C7E669-F7B2-4C9F-B81C-456924B3107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32" name="Ovaal 31">
              <a:extLst>
                <a:ext uri="{FF2B5EF4-FFF2-40B4-BE49-F238E27FC236}">
                  <a16:creationId xmlns:a16="http://schemas.microsoft.com/office/drawing/2014/main" id="{416D430B-FA41-393D-BFAD-77C716FF182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3" name="Rechthoek 32">
              <a:extLst>
                <a:ext uri="{FF2B5EF4-FFF2-40B4-BE49-F238E27FC236}">
                  <a16:creationId xmlns:a16="http://schemas.microsoft.com/office/drawing/2014/main" id="{EC14FB61-B16C-CF05-5414-0E44F506E78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4" name="Rechthoek 33">
              <a:extLst>
                <a:ext uri="{FF2B5EF4-FFF2-40B4-BE49-F238E27FC236}">
                  <a16:creationId xmlns:a16="http://schemas.microsoft.com/office/drawing/2014/main" id="{D3AAACE6-A957-CA78-813F-EB848E6A511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FDDA495E-A8F3-8F74-59AC-4E64CE30A21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 name="Rechthoek 35">
              <a:extLst>
                <a:ext uri="{FF2B5EF4-FFF2-40B4-BE49-F238E27FC236}">
                  <a16:creationId xmlns:a16="http://schemas.microsoft.com/office/drawing/2014/main" id="{F72EFB28-4A34-81DC-D66E-D3863D63B51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37" name="Ovaal 36">
              <a:extLst>
                <a:ext uri="{FF2B5EF4-FFF2-40B4-BE49-F238E27FC236}">
                  <a16:creationId xmlns:a16="http://schemas.microsoft.com/office/drawing/2014/main" id="{ECC84089-E1F5-E4EF-3DF9-963D3D3DE53C}"/>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8" name="Rechthoek 37">
              <a:extLst>
                <a:ext uri="{FF2B5EF4-FFF2-40B4-BE49-F238E27FC236}">
                  <a16:creationId xmlns:a16="http://schemas.microsoft.com/office/drawing/2014/main" id="{315BCD16-86CF-A908-DCC2-83B96C5BE8F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39" name="Ovaal 38">
              <a:extLst>
                <a:ext uri="{FF2B5EF4-FFF2-40B4-BE49-F238E27FC236}">
                  <a16:creationId xmlns:a16="http://schemas.microsoft.com/office/drawing/2014/main" id="{9EA8D745-BFE3-75C8-CD2C-CE63D630A7D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0" name="Rechthoek 39">
              <a:extLst>
                <a:ext uri="{FF2B5EF4-FFF2-40B4-BE49-F238E27FC236}">
                  <a16:creationId xmlns:a16="http://schemas.microsoft.com/office/drawing/2014/main" id="{2786523E-A98C-D6B2-4374-2DD51679078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41" name="Ovaal 40">
              <a:extLst>
                <a:ext uri="{FF2B5EF4-FFF2-40B4-BE49-F238E27FC236}">
                  <a16:creationId xmlns:a16="http://schemas.microsoft.com/office/drawing/2014/main" id="{8FCE0C9B-9549-F303-BD8F-B5B506F2B42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2" name="Rechthoek 41">
              <a:extLst>
                <a:ext uri="{FF2B5EF4-FFF2-40B4-BE49-F238E27FC236}">
                  <a16:creationId xmlns:a16="http://schemas.microsoft.com/office/drawing/2014/main" id="{B3668232-6AE9-7525-5DDC-6DF49B0D1E2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43" name="Ovaal 42">
              <a:extLst>
                <a:ext uri="{FF2B5EF4-FFF2-40B4-BE49-F238E27FC236}">
                  <a16:creationId xmlns:a16="http://schemas.microsoft.com/office/drawing/2014/main" id="{6BC5D900-5A66-7D96-A3BE-E3C62DD4CC0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4" name="Rechthoek 43">
              <a:extLst>
                <a:ext uri="{FF2B5EF4-FFF2-40B4-BE49-F238E27FC236}">
                  <a16:creationId xmlns:a16="http://schemas.microsoft.com/office/drawing/2014/main" id="{0AE5151C-44E3-59B2-1604-724E3795A8D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45" name="Ovaal 44">
              <a:extLst>
                <a:ext uri="{FF2B5EF4-FFF2-40B4-BE49-F238E27FC236}">
                  <a16:creationId xmlns:a16="http://schemas.microsoft.com/office/drawing/2014/main" id="{95DD8774-5C50-446F-38D2-E19AAFB139C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6" name="Rechthoek 45">
              <a:extLst>
                <a:ext uri="{FF2B5EF4-FFF2-40B4-BE49-F238E27FC236}">
                  <a16:creationId xmlns:a16="http://schemas.microsoft.com/office/drawing/2014/main" id="{FF086A6D-C034-C450-F034-6B0D8A640E7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47" name="Ovaal 46">
              <a:extLst>
                <a:ext uri="{FF2B5EF4-FFF2-40B4-BE49-F238E27FC236}">
                  <a16:creationId xmlns:a16="http://schemas.microsoft.com/office/drawing/2014/main" id="{16FEE425-5C84-B7BC-18E8-FABEA63C4D1D}"/>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BFF1AB3A-917F-0A69-DC38-23749E51264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49" name="Rechthoek 48">
              <a:extLst>
                <a:ext uri="{FF2B5EF4-FFF2-40B4-BE49-F238E27FC236}">
                  <a16:creationId xmlns:a16="http://schemas.microsoft.com/office/drawing/2014/main" id="{44520057-1C52-8238-E73D-92A1DB8B4B8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09586202-DAF1-FA01-5077-115DE07EEF01}"/>
                </a:ext>
              </a:extLst>
            </p:cNvPr>
            <p:cNvGrpSpPr/>
            <p:nvPr userDrawn="1"/>
          </p:nvGrpSpPr>
          <p:grpSpPr>
            <a:xfrm>
              <a:off x="-376736" y="4400186"/>
              <a:ext cx="283685" cy="283685"/>
              <a:chOff x="-510741" y="5913713"/>
              <a:chExt cx="267555" cy="267555"/>
            </a:xfrm>
          </p:grpSpPr>
          <p:sp>
            <p:nvSpPr>
              <p:cNvPr id="100" name="Ovaal 99">
                <a:extLst>
                  <a:ext uri="{FF2B5EF4-FFF2-40B4-BE49-F238E27FC236}">
                    <a16:creationId xmlns:a16="http://schemas.microsoft.com/office/drawing/2014/main" id="{C52E795C-FBD8-1905-05E2-2B9ECC1FCAF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BE5FC025-8082-1E4F-EC4E-C0A236DB829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D7C2A229-C2B0-BB3B-E09A-4CF4E4D2F916}"/>
                </a:ext>
              </a:extLst>
            </p:cNvPr>
            <p:cNvGrpSpPr/>
            <p:nvPr userDrawn="1"/>
          </p:nvGrpSpPr>
          <p:grpSpPr>
            <a:xfrm>
              <a:off x="-3605171" y="458674"/>
              <a:ext cx="3234311" cy="558875"/>
              <a:chOff x="-3605171" y="458674"/>
              <a:chExt cx="3234311" cy="558875"/>
            </a:xfrm>
          </p:grpSpPr>
          <p:sp>
            <p:nvSpPr>
              <p:cNvPr id="58" name="Rechthoek 57">
                <a:extLst>
                  <a:ext uri="{FF2B5EF4-FFF2-40B4-BE49-F238E27FC236}">
                    <a16:creationId xmlns:a16="http://schemas.microsoft.com/office/drawing/2014/main" id="{6821C02B-34B3-C0E9-430A-23E5CB7E622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9" name="Rechthoek 58">
                <a:extLst>
                  <a:ext uri="{FF2B5EF4-FFF2-40B4-BE49-F238E27FC236}">
                    <a16:creationId xmlns:a16="http://schemas.microsoft.com/office/drawing/2014/main" id="{B73640B4-536B-3236-0740-72AE72B138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E84158A-0B66-9132-BD3B-FE00631D4513}"/>
                  </a:ext>
                </a:extLst>
              </p:cNvPr>
              <p:cNvGrpSpPr/>
              <p:nvPr userDrawn="1"/>
            </p:nvGrpSpPr>
            <p:grpSpPr>
              <a:xfrm>
                <a:off x="-3386247" y="830871"/>
                <a:ext cx="139423" cy="109566"/>
                <a:chOff x="-2866744" y="827071"/>
                <a:chExt cx="168701" cy="132575"/>
              </a:xfrm>
            </p:grpSpPr>
            <p:grpSp>
              <p:nvGrpSpPr>
                <p:cNvPr id="93" name="Groep 92">
                  <a:extLst>
                    <a:ext uri="{FF2B5EF4-FFF2-40B4-BE49-F238E27FC236}">
                      <a16:creationId xmlns:a16="http://schemas.microsoft.com/office/drawing/2014/main" id="{6F3D7A82-0705-FE93-F751-5DBE9046B385}"/>
                    </a:ext>
                  </a:extLst>
                </p:cNvPr>
                <p:cNvGrpSpPr/>
                <p:nvPr userDrawn="1"/>
              </p:nvGrpSpPr>
              <p:grpSpPr>
                <a:xfrm>
                  <a:off x="-2866744" y="827071"/>
                  <a:ext cx="168701" cy="132575"/>
                  <a:chOff x="-2866744" y="827071"/>
                  <a:chExt cx="168701" cy="132575"/>
                </a:xfrm>
              </p:grpSpPr>
              <p:cxnSp>
                <p:nvCxnSpPr>
                  <p:cNvPr id="95" name="Rechte verbindingslijn 94">
                    <a:extLst>
                      <a:ext uri="{FF2B5EF4-FFF2-40B4-BE49-F238E27FC236}">
                        <a16:creationId xmlns:a16="http://schemas.microsoft.com/office/drawing/2014/main" id="{7F07CC5A-2487-BB02-E73F-8146C918B4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849790F3-C55E-85CA-4E5E-A4005631E03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1B77C459-32EF-803D-F51A-BA1E2253CA8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FB48EA6-46A6-61F2-D460-4C2EC7CEC64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DE38044E-DB38-AB2B-0F76-48055BE901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4" name="Pijl: rechts 93">
                  <a:extLst>
                    <a:ext uri="{FF2B5EF4-FFF2-40B4-BE49-F238E27FC236}">
                      <a16:creationId xmlns:a16="http://schemas.microsoft.com/office/drawing/2014/main" id="{A737FD99-3532-2070-385A-296B0D1212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D36E1775-9CD4-5C12-AE5B-7CC9A09447C6}"/>
                  </a:ext>
                </a:extLst>
              </p:cNvPr>
              <p:cNvGrpSpPr/>
              <p:nvPr userDrawn="1"/>
            </p:nvGrpSpPr>
            <p:grpSpPr>
              <a:xfrm>
                <a:off x="-3605171" y="830871"/>
                <a:ext cx="139423" cy="109566"/>
                <a:chOff x="-2866744" y="518074"/>
                <a:chExt cx="168701" cy="132575"/>
              </a:xfrm>
            </p:grpSpPr>
            <p:grpSp>
              <p:nvGrpSpPr>
                <p:cNvPr id="86" name="Groep 85">
                  <a:extLst>
                    <a:ext uri="{FF2B5EF4-FFF2-40B4-BE49-F238E27FC236}">
                      <a16:creationId xmlns:a16="http://schemas.microsoft.com/office/drawing/2014/main" id="{F8F3B031-468F-4999-7EAE-29133D06D906}"/>
                    </a:ext>
                  </a:extLst>
                </p:cNvPr>
                <p:cNvGrpSpPr/>
                <p:nvPr userDrawn="1"/>
              </p:nvGrpSpPr>
              <p:grpSpPr>
                <a:xfrm>
                  <a:off x="-2866744" y="518074"/>
                  <a:ext cx="168701" cy="132575"/>
                  <a:chOff x="-2866744" y="518074"/>
                  <a:chExt cx="168701" cy="132575"/>
                </a:xfrm>
              </p:grpSpPr>
              <p:cxnSp>
                <p:nvCxnSpPr>
                  <p:cNvPr id="88" name="Rechte verbindingslijn 87">
                    <a:extLst>
                      <a:ext uri="{FF2B5EF4-FFF2-40B4-BE49-F238E27FC236}">
                        <a16:creationId xmlns:a16="http://schemas.microsoft.com/office/drawing/2014/main" id="{1FC010F1-3992-A6F0-DD92-4CDEEF35449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0F65823-44F7-F3A8-65ED-F0B8DD433E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D40BFC46-0D75-C3F6-2648-EA853392350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3968C389-F2DF-A4D1-C0F9-538A1099C1F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72B9A428-A631-6F3E-938A-C3D048F9979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58E52157-1194-5C6E-42EA-70B43D316F8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62" name="Rechte verbindingslijn 61">
                <a:extLst>
                  <a:ext uri="{FF2B5EF4-FFF2-40B4-BE49-F238E27FC236}">
                    <a16:creationId xmlns:a16="http://schemas.microsoft.com/office/drawing/2014/main" id="{D51B89BA-91E2-478D-F2B1-A351B1B78F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3" name="Rechte verbindingslijn 62">
                <a:extLst>
                  <a:ext uri="{FF2B5EF4-FFF2-40B4-BE49-F238E27FC236}">
                    <a16:creationId xmlns:a16="http://schemas.microsoft.com/office/drawing/2014/main" id="{59D5F83F-2BB2-DFB0-E9C3-03682A3599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4" name="Rechthoek 63">
                <a:extLst>
                  <a:ext uri="{FF2B5EF4-FFF2-40B4-BE49-F238E27FC236}">
                    <a16:creationId xmlns:a16="http://schemas.microsoft.com/office/drawing/2014/main" id="{13213351-9BF0-1C95-9A04-C164A022A35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65" name="Rechthoek 64">
                <a:extLst>
                  <a:ext uri="{FF2B5EF4-FFF2-40B4-BE49-F238E27FC236}">
                    <a16:creationId xmlns:a16="http://schemas.microsoft.com/office/drawing/2014/main" id="{7D21CE28-E3B0-2F09-2645-57273ED369E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66" name="Groep 65">
                <a:extLst>
                  <a:ext uri="{FF2B5EF4-FFF2-40B4-BE49-F238E27FC236}">
                    <a16:creationId xmlns:a16="http://schemas.microsoft.com/office/drawing/2014/main" id="{47A275D2-864C-8339-73AF-A2EA16355A07}"/>
                  </a:ext>
                </a:extLst>
              </p:cNvPr>
              <p:cNvGrpSpPr/>
              <p:nvPr userDrawn="1"/>
            </p:nvGrpSpPr>
            <p:grpSpPr>
              <a:xfrm>
                <a:off x="-2916763" y="769168"/>
                <a:ext cx="268738" cy="248381"/>
                <a:chOff x="-2916763" y="769168"/>
                <a:chExt cx="268738" cy="248381"/>
              </a:xfrm>
            </p:grpSpPr>
            <p:sp>
              <p:nvSpPr>
                <p:cNvPr id="76" name="Rechthoek 75">
                  <a:extLst>
                    <a:ext uri="{FF2B5EF4-FFF2-40B4-BE49-F238E27FC236}">
                      <a16:creationId xmlns:a16="http://schemas.microsoft.com/office/drawing/2014/main" id="{69A38786-CDCF-BD63-722C-7366093D3CC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09A09374-6FE6-3E2A-EDAB-9F6D8F0C4C54}"/>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AFFBDFFF-56C7-2EC0-B572-28DD3A214E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ED2DD89C-8CBE-4F52-3544-1BBDBA5946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D536BB85-BC6B-DFAF-3922-0EE3BBA904E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8F1632D9-1AC4-A4F7-99ED-00F9963DBE2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41CAE074-AA8A-68AF-2EF8-D3D43DC3A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A433549C-D0BE-F6F3-DB90-616A6864C4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9EA1B153-DAC0-8902-804C-F0B8981C6705}"/>
                  </a:ext>
                </a:extLst>
              </p:cNvPr>
              <p:cNvGrpSpPr/>
              <p:nvPr userDrawn="1"/>
            </p:nvGrpSpPr>
            <p:grpSpPr>
              <a:xfrm>
                <a:off x="-2916763" y="460171"/>
                <a:ext cx="268738" cy="248381"/>
                <a:chOff x="-2916763" y="460171"/>
                <a:chExt cx="268738" cy="248381"/>
              </a:xfrm>
            </p:grpSpPr>
            <p:sp>
              <p:nvSpPr>
                <p:cNvPr id="68" name="Rechthoek 67">
                  <a:extLst>
                    <a:ext uri="{FF2B5EF4-FFF2-40B4-BE49-F238E27FC236}">
                      <a16:creationId xmlns:a16="http://schemas.microsoft.com/office/drawing/2014/main" id="{DF586942-8620-64FA-C03D-EC3FC05D4E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EE9710DC-1557-FCC9-762C-20FF39007563}"/>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39BCE890-E5C9-8641-D305-401189EAD72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6ADD7D0-13AA-D168-2A73-22122236A64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02665A05-5E1A-7A2F-B16F-BB62DBC83B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E4F2FFB-9924-3325-6917-A5C221BDDDC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C97A8348-849A-5E97-6314-07CA64767F5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2FEF3073-37E9-04CB-DF4C-2CE75609026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52" name="Groep 51">
              <a:extLst>
                <a:ext uri="{FF2B5EF4-FFF2-40B4-BE49-F238E27FC236}">
                  <a16:creationId xmlns:a16="http://schemas.microsoft.com/office/drawing/2014/main" id="{A9223501-296A-E9ED-6854-DDE5A26D8B63}"/>
                </a:ext>
              </a:extLst>
            </p:cNvPr>
            <p:cNvGrpSpPr/>
            <p:nvPr userDrawn="1"/>
          </p:nvGrpSpPr>
          <p:grpSpPr>
            <a:xfrm>
              <a:off x="-938434" y="4663037"/>
              <a:ext cx="627798" cy="576693"/>
              <a:chOff x="-1753862" y="6112775"/>
              <a:chExt cx="759635" cy="697798"/>
            </a:xfrm>
          </p:grpSpPr>
          <p:grpSp>
            <p:nvGrpSpPr>
              <p:cNvPr id="53" name="Inspireren">
                <a:extLst>
                  <a:ext uri="{FF2B5EF4-FFF2-40B4-BE49-F238E27FC236}">
                    <a16:creationId xmlns:a16="http://schemas.microsoft.com/office/drawing/2014/main" id="{4BAA96CE-30D4-FDE0-DCD4-CDA7FBE1DC1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6F78001-FC05-233D-3A7E-0DA7B07EB3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11B98C83-361D-43D0-0CA4-8960FCB3048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AF92481D-81DE-BE61-2E8D-04C24DFD63D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A67A7C7D-B1B6-F98B-4133-E21B0E747A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22ADF26A-0CF6-E2FC-263D-7AD9B95AD9C8}"/>
              </a:ext>
            </a:extLst>
          </p:cNvPr>
          <p:cNvSpPr>
            <a:spLocks noGrp="1"/>
          </p:cNvSpPr>
          <p:nvPr>
            <p:ph type="dt" sz="half" idx="31"/>
          </p:nvPr>
        </p:nvSpPr>
        <p:spPr>
          <a:xfrm>
            <a:off x="8317776" y="6343857"/>
            <a:ext cx="1451700" cy="151789"/>
          </a:xfrm>
        </p:spPr>
        <p:txBody>
          <a:bodyPr/>
          <a:lstStyle>
            <a:lvl1pPr algn="r">
              <a:defRPr/>
            </a:lvl1pPr>
          </a:lstStyle>
          <a:p>
            <a:fld id="{515435B5-DBC8-4514-B9CA-EB353EC0E323}"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41AE57FF-124D-75A8-FD49-E9FEDFD92339}"/>
              </a:ext>
            </a:extLst>
          </p:cNvPr>
          <p:cNvSpPr>
            <a:spLocks noGrp="1"/>
          </p:cNvSpPr>
          <p:nvPr>
            <p:ph type="ftr" sz="quarter" idx="54"/>
          </p:nvPr>
        </p:nvSpPr>
        <p:spPr>
          <a:xfrm>
            <a:off x="9801225" y="6343856"/>
            <a:ext cx="1658938" cy="151790"/>
          </a:xfrm>
        </p:spPr>
        <p:txBody>
          <a:bodyPr/>
          <a:lstStyle>
            <a:lvl1pPr algn="r">
              <a:defRPr/>
            </a:lvl1pPr>
          </a:lstStyle>
          <a:p>
            <a:r>
              <a:rPr lang="en-GB" dirty="0"/>
              <a:t>|  Published under cc-by licence</a:t>
            </a:r>
          </a:p>
        </p:txBody>
      </p:sp>
      <p:sp>
        <p:nvSpPr>
          <p:cNvPr id="10" name="Tijdelijke aanduiding voor dianummer 93">
            <a:extLst>
              <a:ext uri="{FF2B5EF4-FFF2-40B4-BE49-F238E27FC236}">
                <a16:creationId xmlns:a16="http://schemas.microsoft.com/office/drawing/2014/main" id="{EB8B7146-1D92-7762-B5D4-DB87D5BA7762}"/>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1" name="Tijdelijke aanduiding voor titel 1">
            <a:extLst>
              <a:ext uri="{FF2B5EF4-FFF2-40B4-BE49-F238E27FC236}">
                <a16:creationId xmlns:a16="http://schemas.microsoft.com/office/drawing/2014/main" id="{C5AB65B4-54DE-99F8-1F17-76761E37C6E1}"/>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 Quote</a:t>
            </a:r>
          </a:p>
        </p:txBody>
      </p:sp>
    </p:spTree>
    <p:extLst>
      <p:ext uri="{BB962C8B-B14F-4D97-AF65-F5344CB8AC3E}">
        <p14:creationId xmlns:p14="http://schemas.microsoft.com/office/powerpoint/2010/main" val="4265652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lumn 2x + Image #2">
    <p:spTree>
      <p:nvGrpSpPr>
        <p:cNvPr id="1" name=""/>
        <p:cNvGrpSpPr/>
        <p:nvPr/>
      </p:nvGrpSpPr>
      <p:grpSpPr>
        <a:xfrm>
          <a:off x="0" y="0"/>
          <a:ext cx="0" cy="0"/>
          <a:chOff x="0" y="0"/>
          <a:chExt cx="0" cy="0"/>
        </a:xfrm>
      </p:grpSpPr>
      <p:sp>
        <p:nvSpPr>
          <p:cNvPr id="7" name="Tijdelijke aanduiding voor verticale tekst 2">
            <a:extLst>
              <a:ext uri="{FF2B5EF4-FFF2-40B4-BE49-F238E27FC236}">
                <a16:creationId xmlns:a16="http://schemas.microsoft.com/office/drawing/2014/main" id="{1C2B589E-BDA5-D0DC-6F05-4671A77A79F5}"/>
              </a:ext>
            </a:extLst>
          </p:cNvPr>
          <p:cNvSpPr>
            <a:spLocks noGrp="1"/>
          </p:cNvSpPr>
          <p:nvPr>
            <p:ph type="body" orient="vert" idx="32" hasCustomPrompt="1"/>
          </p:nvPr>
        </p:nvSpPr>
        <p:spPr>
          <a:xfrm>
            <a:off x="8064905"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5" name="Tijdelijke aanduiding voor afbeelding 16">
            <a:extLst>
              <a:ext uri="{FF2B5EF4-FFF2-40B4-BE49-F238E27FC236}">
                <a16:creationId xmlns:a16="http://schemas.microsoft.com/office/drawing/2014/main" id="{E63ABDBE-FF17-2761-2A7C-9DE09A738798}"/>
              </a:ext>
            </a:extLst>
          </p:cNvPr>
          <p:cNvSpPr>
            <a:spLocks noGrp="1"/>
          </p:cNvSpPr>
          <p:nvPr>
            <p:ph type="pic" sz="quarter" idx="31" hasCustomPrompt="1"/>
          </p:nvPr>
        </p:nvSpPr>
        <p:spPr>
          <a:xfrm>
            <a:off x="4395228"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 name="Groep 1">
            <a:extLst>
              <a:ext uri="{FF2B5EF4-FFF2-40B4-BE49-F238E27FC236}">
                <a16:creationId xmlns:a16="http://schemas.microsoft.com/office/drawing/2014/main" id="{1FCACB01-7C93-EAC7-9C05-AA0D68502692}"/>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DEC72DF-A4E8-A5C7-D887-5B942EC0B5B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FCF1693-F293-5206-DE3F-0C00BA5F1A8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A28D300-3915-06E5-162F-72BCD07E0B6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7040F1D1-1042-CCDF-3F42-F681F4A2210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93A94A-383E-59B7-A201-184FA059750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36D77A4-B82D-7779-587D-A1ECC1C71DD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4FB597EC-1E6A-6672-0287-7EDA153424E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045ABC0-3B73-0D58-A875-8B4FB47E1E9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119690FB-CD88-A94B-5FE2-7A9C49B265C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40B9A32-62C0-55C1-7B13-73CEA4C97C3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6026DC51-B3CB-CF6D-A5D0-C6889BB7A76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7F36040-09CC-C796-26C0-4C49835C351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679E0D2-49E1-81CA-1CE5-842D336B801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5430A1F6-1E21-3703-A81E-3DBF5B289F0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1A6C6BC8-2E44-C4BF-F04F-69FAA9B3CD92}"/>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724DE97-CB7D-27BC-4CF1-DF47AC97175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209F4BEE-C44D-8287-9D5E-35DFFCB5853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496E81A-BC5B-8F90-A3E2-1800739F65A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09A23308-E8A8-E0E1-AF41-E94737B89B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855706A-82C5-D82E-1D84-74C86427F26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2B85F9EE-64C1-35A1-C641-A8D01691FD7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6F6D5639-B280-03BE-21F2-80DB42A32136}"/>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B849A43-18E4-E066-EC84-76817601B86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86E80FC2-D95D-D0F0-2D8A-7B46712F4A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42CBDC55-B026-2179-1E42-A546802E802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AEC9DAE-7519-206D-8527-CEDC940D8E2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B095DD93-D0A8-D4A2-AEC1-DEE85D66681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32C1D73C-5036-3E70-7B13-66E260B376D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DE7AC283-8369-DA65-FA48-EC0AC07E262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762ACCB-CC80-85E3-4F09-6B7E7F48B0C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2F82F7-B7E3-CE73-F41C-335B2906362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16B04BE-0954-A246-508D-648D3AFA5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8D5A4C3-BE22-CE6D-D909-ACCCA45F9C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293310D-067A-FA03-D206-0070D1576B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40FC47B-5EEA-FA3E-D372-1120F951F8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B0CC46C-00FE-AB30-0179-BF0670C907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40F87450-7B66-4D50-39B6-96CD4692B2FF}"/>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81184EA-5B2E-AA99-4E05-7249D964A13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B72F417-8224-5E80-1D1D-34079CAEB5C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3EE7C42-0679-2EB1-7134-B1B90F801C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3541E5B-D6EC-C128-2C8C-63CFCBA65FE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5E23A3B-BAC5-8489-47C4-47237E01AC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4F28F95-51DD-A258-1EE2-3E439C5992C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486603E-3F2C-0075-D615-A860AB5CC95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32D94D24-B4A1-310B-187A-49F2FF8DB1D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1963088-CC06-9535-219D-88F8D5DE52C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4FC7047B-8267-192B-3B57-71F4DA6E383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FCBA04C-4E78-7107-5929-064AFBD76CB8}"/>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CDCD254B-5960-22B3-0BB0-3979AB63A6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0B91DD9-9491-3A10-E934-D9FF26FF57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E41D2F8-42F9-9C9D-6C17-759FFAC8C4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DC37BCF-7C9A-C81C-4134-7CF7B485CEE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15B8D14-61D8-9A2A-9297-9E3E962B780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6778367-4246-EFD9-E43E-9518E48AF1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BE664ED-C500-0D73-D66D-2E6446C7EBD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A67B053E-3F1D-B4B2-2D03-BD5FB5A979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30F0E6C-E25F-149B-EDE8-C7DFD4860CC3}"/>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98B41B4-3FCC-1CDE-03EA-84FFE18DF2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8EFF1F9-B628-6D90-A371-87013F5286E5}"/>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571886EB-AECA-6DCE-2E0D-73207B08E22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5D5C331-F9CC-C5A0-3824-CBD119D538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01A491E-B7C3-B81E-682B-15AD6DC00F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A8CDE1-7DAD-E884-0C99-987D68EC65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9933B3E-3485-150F-6DA0-7615E4F6AF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5D8077F-B384-3478-09E1-47FFD9AD88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8C2DF471-0FFD-62C1-3426-F7D45A6CD86E}"/>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62FCD28C-ED47-3BFA-2131-90FB5014BD5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4AE761AC-B5EF-C234-031D-A4C1F3AAB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52B2C7B-DF71-49B7-0447-C4CD56DC1B5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F42B58DE-C25B-B916-8D2B-CF348C0E9CD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4D28E88-939E-7861-B497-3EF1A5AE2B59}"/>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6DF0CA91-508B-32D2-BB9F-0A13DC17FCFF}"/>
              </a:ext>
            </a:extLst>
          </p:cNvPr>
          <p:cNvSpPr>
            <a:spLocks noGrp="1"/>
          </p:cNvSpPr>
          <p:nvPr>
            <p:ph type="dt" sz="half" idx="33"/>
          </p:nvPr>
        </p:nvSpPr>
        <p:spPr>
          <a:xfrm>
            <a:off x="8317776" y="6343857"/>
            <a:ext cx="1451700" cy="151789"/>
          </a:xfrm>
        </p:spPr>
        <p:txBody>
          <a:bodyPr/>
          <a:lstStyle>
            <a:lvl1pPr algn="r">
              <a:defRPr/>
            </a:lvl1pPr>
          </a:lstStyle>
          <a:p>
            <a:fld id="{9F92CC09-6CBA-474E-BF4B-14A1B13B6D83}"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C07CDD7E-F2C5-6523-D5CA-97FE011ED111}"/>
              </a:ext>
            </a:extLst>
          </p:cNvPr>
          <p:cNvSpPr>
            <a:spLocks noGrp="1"/>
          </p:cNvSpPr>
          <p:nvPr>
            <p:ph type="ftr" sz="quarter" idx="34"/>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1853CB85-22B8-C6DE-E262-6E1ED67C573F}"/>
              </a:ext>
            </a:extLst>
          </p:cNvPr>
          <p:cNvSpPr>
            <a:spLocks noGrp="1"/>
          </p:cNvSpPr>
          <p:nvPr>
            <p:ph type="sldNum" sz="quarter" idx="35"/>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F2402A85-8ED9-89DA-0242-4BB62906F39C}"/>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E87E81FE-EB5A-5E6F-A831-CC96E5E80B0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DF3D69A4-E76B-BE27-6DBE-02553FED6AC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293371D-DEB3-4148-0DB8-60D682BBA75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F25E810F-C4EF-1B9D-F60F-2D48539540A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6040AD32-284C-C94D-E6B0-5967DCC49F1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F4AA670D-696B-BECC-FA11-B858BFD52EE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7C311090-85D1-777F-BA9C-831945A09D9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F8357CA5-2255-0BED-F917-DB38E39387A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04DBDD35-B926-7A7A-327B-DB8A1C69B71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A6B740E0-6EA3-AEB0-FF36-6EDAF32AA794}"/>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F094020B-F5DD-5DFD-94B4-44451EF7313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7F54B80C-43F5-79EA-728A-24E34F4811D4}"/>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68B256B-D14A-397E-067A-9D563591750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F8604BB2-4779-106A-F71E-A309A0FC231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44EBC510-C9AA-3A02-6739-8351E54093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9EF67EF8-4F2F-5FE5-F619-63A428979F4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A595F17A-09E5-1507-D268-730DB149A25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498AF264-03C7-912C-BB9F-CB77688155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69887AC4-64F3-D587-D637-79C8EB2B5827}"/>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D0DE7E21-133E-36DB-5333-FCD88CD54C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A9CD904-4956-A7BE-953C-109411870AD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C7A1D1B2-04D6-EA4E-5476-C5C22E04C151}"/>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AD3BBBBB-F816-E2CD-95A7-A4CA4CE43CA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39817934-34F6-702B-3D07-27CB0C6563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CB74C124-863C-0DDA-F901-6AE28F930C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1FE4C3E2-128C-A78E-3624-EE638A8347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2ABD0FC6-A168-5D7C-0148-7C3C0F7B2FBE}"/>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596512FD-2B79-E054-E2EE-B735FFBA2C6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78399517-18F4-743C-83B1-A42A66E56C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708683F2-B174-A9BF-816D-4503CF3C4470}"/>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95AFBBB2-F909-6723-BD88-48F97196114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26EDD813-3EB1-9B42-E5C7-36AE0A15C75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E4379595-853C-808C-FF66-85D5140054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CB711C80-1A8D-2585-2DFF-8795D50748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D28F2823-BED6-7397-32B5-0C48218FB1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08D5AD74-9081-ACB9-3240-50C221D662DC}"/>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549500BC-03DB-1863-B856-F295EF1DD25C}"/>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C9336F1B-C095-3F4A-2156-C8FBE67176F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6B7233CA-8142-6CF9-897F-4DAC693BF27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88EDA451-A946-9842-209A-E7D0A2CFC4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6E8DDD6C-15C4-8FA9-630A-ABEFD346C3D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F1C0CC3-9040-88DD-C9FF-DEE87EE16C6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577A335F-706F-4F5E-6F03-6FD41951DAE5}"/>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 #2</a:t>
            </a:r>
          </a:p>
        </p:txBody>
      </p:sp>
    </p:spTree>
    <p:extLst>
      <p:ext uri="{BB962C8B-B14F-4D97-AF65-F5344CB8AC3E}">
        <p14:creationId xmlns:p14="http://schemas.microsoft.com/office/powerpoint/2010/main" val="951283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lumn 3x + Image">
    <p:spTree>
      <p:nvGrpSpPr>
        <p:cNvPr id="1" name=""/>
        <p:cNvGrpSpPr/>
        <p:nvPr/>
      </p:nvGrpSpPr>
      <p:grpSpPr>
        <a:xfrm>
          <a:off x="0" y="0"/>
          <a:ext cx="0" cy="0"/>
          <a:chOff x="0" y="0"/>
          <a:chExt cx="0" cy="0"/>
        </a:xfrm>
      </p:grpSpPr>
      <p:sp>
        <p:nvSpPr>
          <p:cNvPr id="15" name="Tijdelijke aanduiding voor afbeelding 16">
            <a:extLst>
              <a:ext uri="{FF2B5EF4-FFF2-40B4-BE49-F238E27FC236}">
                <a16:creationId xmlns:a16="http://schemas.microsoft.com/office/drawing/2014/main" id="{C6DAB103-01DB-17CA-283C-04423935B2B8}"/>
              </a:ext>
            </a:extLst>
          </p:cNvPr>
          <p:cNvSpPr>
            <a:spLocks noGrp="1"/>
          </p:cNvSpPr>
          <p:nvPr>
            <p:ph type="pic" sz="quarter" idx="31" hasCustomPrompt="1"/>
          </p:nvPr>
        </p:nvSpPr>
        <p:spPr>
          <a:xfrm>
            <a:off x="4395228" y="722313"/>
            <a:ext cx="7088565" cy="3000605"/>
          </a:xfrm>
          <a:prstGeom prst="roundRect">
            <a:avLst>
              <a:gd name="adj" fmla="val 5266"/>
            </a:avLst>
          </a:prstGeom>
          <a:solidFill>
            <a:schemeClr val="bg1">
              <a:lumMod val="95000"/>
            </a:schemeClr>
          </a:solidFill>
          <a:ln w="15875">
            <a:noFill/>
          </a:ln>
        </p:spPr>
        <p:txBody>
          <a:bodyPr lIns="1440000" tIns="0" rIns="1440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11" name="Tijdelijke aanduiding voor verticale tekst 2">
            <a:extLst>
              <a:ext uri="{FF2B5EF4-FFF2-40B4-BE49-F238E27FC236}">
                <a16:creationId xmlns:a16="http://schemas.microsoft.com/office/drawing/2014/main" id="{86E70274-F04C-A1AE-5A27-BBECFD744D08}"/>
              </a:ext>
            </a:extLst>
          </p:cNvPr>
          <p:cNvSpPr>
            <a:spLocks noGrp="1"/>
          </p:cNvSpPr>
          <p:nvPr>
            <p:ph type="body" orient="vert" idx="28" hasCustomPrompt="1"/>
          </p:nvPr>
        </p:nvSpPr>
        <p:spPr>
          <a:xfrm>
            <a:off x="4395228" y="3993394"/>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sp>
        <p:nvSpPr>
          <p:cNvPr id="14" name="Tijdelijke aanduiding voor verticale tekst 2">
            <a:extLst>
              <a:ext uri="{FF2B5EF4-FFF2-40B4-BE49-F238E27FC236}">
                <a16:creationId xmlns:a16="http://schemas.microsoft.com/office/drawing/2014/main" id="{46C5B0BF-C8F0-E939-CBBA-5FEF70FC99AF}"/>
              </a:ext>
            </a:extLst>
          </p:cNvPr>
          <p:cNvSpPr>
            <a:spLocks noGrp="1"/>
          </p:cNvSpPr>
          <p:nvPr>
            <p:ph type="body" orient="vert" idx="29" hasCustomPrompt="1"/>
          </p:nvPr>
        </p:nvSpPr>
        <p:spPr>
          <a:xfrm>
            <a:off x="8061763" y="3978876"/>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grpSp>
        <p:nvGrpSpPr>
          <p:cNvPr id="2" name="Groep 1">
            <a:extLst>
              <a:ext uri="{FF2B5EF4-FFF2-40B4-BE49-F238E27FC236}">
                <a16:creationId xmlns:a16="http://schemas.microsoft.com/office/drawing/2014/main" id="{68A30EB2-2700-C597-D5E1-A6717BA9137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2D35554B-B0BB-7ABB-5CDC-CBA71253BF7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9F9232EF-7A90-B3E3-CB59-661B095C37D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0F40F790-0F60-349E-C36B-67A18F93130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34EEC4A6-6BBB-2719-F4EB-2B3201B92CF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430304BF-54A0-DA45-FFBD-BCC6D538B1E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AA1E6E96-19A5-4BC1-18AD-5F9C3CD856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7" name="Ovaal 16">
              <a:extLst>
                <a:ext uri="{FF2B5EF4-FFF2-40B4-BE49-F238E27FC236}">
                  <a16:creationId xmlns:a16="http://schemas.microsoft.com/office/drawing/2014/main" id="{61C5853E-D348-E3C3-C940-8330621C8CE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2459577-ADFA-BBB5-41F1-BD7C82BBCFC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9" name="Ovaal 18">
              <a:extLst>
                <a:ext uri="{FF2B5EF4-FFF2-40B4-BE49-F238E27FC236}">
                  <a16:creationId xmlns:a16="http://schemas.microsoft.com/office/drawing/2014/main" id="{4C8E77FF-9536-3623-E293-BA4F36A973F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E011F3A7-E1E3-6A93-ADCE-26EAFDEB23E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1" name="Ovaal 20">
              <a:extLst>
                <a:ext uri="{FF2B5EF4-FFF2-40B4-BE49-F238E27FC236}">
                  <a16:creationId xmlns:a16="http://schemas.microsoft.com/office/drawing/2014/main" id="{20CBAB3C-D160-0CFA-12CA-A035460CFAFF}"/>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37FA-6C3A-6602-58ED-0F0934F296D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5" name="Ovaal 24">
              <a:extLst>
                <a:ext uri="{FF2B5EF4-FFF2-40B4-BE49-F238E27FC236}">
                  <a16:creationId xmlns:a16="http://schemas.microsoft.com/office/drawing/2014/main" id="{22B82B37-3774-A8F2-89D8-2FB005B3FD3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05F4070B-A463-2363-DB8B-20CCB0CEA48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7" name="Ovaal 26">
              <a:extLst>
                <a:ext uri="{FF2B5EF4-FFF2-40B4-BE49-F238E27FC236}">
                  <a16:creationId xmlns:a16="http://schemas.microsoft.com/office/drawing/2014/main" id="{CEC5CB2D-47D3-EBBF-0119-FD92FD407C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4F67D23-6D90-0189-829A-48D2370B32A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9" name="Ovaal 28">
              <a:extLst>
                <a:ext uri="{FF2B5EF4-FFF2-40B4-BE49-F238E27FC236}">
                  <a16:creationId xmlns:a16="http://schemas.microsoft.com/office/drawing/2014/main" id="{761FEAC7-95F8-C55F-2C25-7675DBA63B1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E8184E22-0066-3D52-8731-6974D5B791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1" name="Ovaal 30">
              <a:extLst>
                <a:ext uri="{FF2B5EF4-FFF2-40B4-BE49-F238E27FC236}">
                  <a16:creationId xmlns:a16="http://schemas.microsoft.com/office/drawing/2014/main" id="{5CDA2E7F-0B94-914C-8702-0AAF3BB6292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05944077-D509-4024-7426-DA0531266AE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3" name="Rechthoek 32">
              <a:extLst>
                <a:ext uri="{FF2B5EF4-FFF2-40B4-BE49-F238E27FC236}">
                  <a16:creationId xmlns:a16="http://schemas.microsoft.com/office/drawing/2014/main" id="{DB2EFABD-0EA5-3021-F967-06E3072B96A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4" name="ICOON_info">
              <a:extLst>
                <a:ext uri="{FF2B5EF4-FFF2-40B4-BE49-F238E27FC236}">
                  <a16:creationId xmlns:a16="http://schemas.microsoft.com/office/drawing/2014/main" id="{3894B335-F141-BC5E-9F9D-F45A91BEDA12}"/>
                </a:ext>
              </a:extLst>
            </p:cNvPr>
            <p:cNvGrpSpPr/>
            <p:nvPr userDrawn="1"/>
          </p:nvGrpSpPr>
          <p:grpSpPr>
            <a:xfrm>
              <a:off x="-376736" y="4400186"/>
              <a:ext cx="283685" cy="283685"/>
              <a:chOff x="-510741" y="5913713"/>
              <a:chExt cx="267555" cy="267555"/>
            </a:xfrm>
          </p:grpSpPr>
          <p:sp>
            <p:nvSpPr>
              <p:cNvPr id="82" name="Ovaal 81">
                <a:extLst>
                  <a:ext uri="{FF2B5EF4-FFF2-40B4-BE49-F238E27FC236}">
                    <a16:creationId xmlns:a16="http://schemas.microsoft.com/office/drawing/2014/main" id="{08068FC7-2FEB-9820-DE97-649E811AE4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97008D84-AEEC-EB6B-5EDA-B6AB971000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71DD177A-A4CB-93B8-2305-79A34EB57FBF}"/>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94E8A687-3BB9-DDE2-22D1-A7B6F189E99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3" name="Rechthoek 42">
                <a:extLst>
                  <a:ext uri="{FF2B5EF4-FFF2-40B4-BE49-F238E27FC236}">
                    <a16:creationId xmlns:a16="http://schemas.microsoft.com/office/drawing/2014/main" id="{CA13DAB1-8402-BAF0-01C9-A4A1AF57BE6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865D471-79A4-3707-85DA-FBCBB687E32F}"/>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E62EC6BD-FECB-2E40-57DE-DA9634A7E12B}"/>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34DB50E1-79FC-5D6D-0684-E47D9781FB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62269C-9E7E-7570-B8FD-93FCFE51523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F7E5198A-5EDC-FDAB-83BB-9B5626B9D64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E4AD66-E44B-901D-ADF8-F5EF2F3E555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1DFE0866-7C5D-B005-4D1F-9388F27C00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729753A5-C3B7-9538-9385-FF933986E0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AA2B4971-0629-FBF4-AE96-707FB6E82F94}"/>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A2A6907B-6961-D86B-2B7D-ED8946A7D162}"/>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5B3E650D-1275-D416-E6BD-AE843C9115D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AA78084-FDD5-E097-B037-9A7C101D52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201508C-64D3-F3D1-AD4E-C06ACAB1F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EA70A61-7696-A181-70D7-967784388F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64581F3-C12D-5FF5-D862-DBF05D1515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8E52C14D-63FE-F6D4-3A69-9FBD64BFFB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1172CBDB-98F2-5AF1-A7DE-89A7845F67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ABB98F35-367C-6D8C-C346-D072B252A4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76CBDA90-D555-7435-8656-E216DC027AE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9" name="Rechthoek 48">
                <a:extLst>
                  <a:ext uri="{FF2B5EF4-FFF2-40B4-BE49-F238E27FC236}">
                    <a16:creationId xmlns:a16="http://schemas.microsoft.com/office/drawing/2014/main" id="{9DBD8F07-861A-C785-CFCD-05F13BC049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0" name="Groep 49">
                <a:extLst>
                  <a:ext uri="{FF2B5EF4-FFF2-40B4-BE49-F238E27FC236}">
                    <a16:creationId xmlns:a16="http://schemas.microsoft.com/office/drawing/2014/main" id="{0B181EB6-CA02-B717-0892-4D5E520EF095}"/>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26CDA864-C99E-445E-C90B-0B09190C41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AEDF1F98-6E22-535F-2B5E-0F04F6DF625F}"/>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0B2F2FE2-FB7B-231F-3360-1B80982AE20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D2D5AAD-7029-A773-3A2C-62095B95CF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03320D4-D755-CC45-4865-AD33C8B765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882CC1-A8EC-CE9F-5C50-8872B4992F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75B8A1F-08C2-FDBC-4E4E-7E198C9EB31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BAADBCD-E299-F63E-AF39-A85FA8726F0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18605372-D3EF-A619-3F91-9D2FE9CB4CAA}"/>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7734E695-AC90-D836-4BD8-A44B70C9E87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47896F68-8C8F-0247-4EC0-EF077AD85F49}"/>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4477519-7FEA-2715-8D53-2DD756D844C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71E35D6-32CC-CB15-CBF2-935BC8C3F36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4CBB67F-26BD-6F38-CD86-6F946050FF8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5AF0F04-624F-97F5-89C2-44487BA24D5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AB819EC-0885-19EC-EBE7-F221B16BBE2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B4F7A491-2BE2-4912-11A0-7BEE79B3834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DB652F3D-A346-B8F3-1284-C2D2EA0FE064}"/>
                </a:ext>
              </a:extLst>
            </p:cNvPr>
            <p:cNvGrpSpPr/>
            <p:nvPr userDrawn="1"/>
          </p:nvGrpSpPr>
          <p:grpSpPr>
            <a:xfrm>
              <a:off x="-938434" y="4663037"/>
              <a:ext cx="627798" cy="576693"/>
              <a:chOff x="-1753862" y="6112775"/>
              <a:chExt cx="759635" cy="697798"/>
            </a:xfrm>
          </p:grpSpPr>
          <p:grpSp>
            <p:nvGrpSpPr>
              <p:cNvPr id="37" name="Inspireren">
                <a:extLst>
                  <a:ext uri="{FF2B5EF4-FFF2-40B4-BE49-F238E27FC236}">
                    <a16:creationId xmlns:a16="http://schemas.microsoft.com/office/drawing/2014/main" id="{47B690F5-FA12-5835-E60A-56E07922DEB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04503C7-EFA6-D698-F1A8-05E7C45083C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51DAB28A-7092-6A3E-E5B4-E8C3697FD82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BD6FC2E6-FD99-BCCF-4416-82DF9C58EE0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20AF1263-ACE6-029C-5B1B-1B4B4559196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4" name="Tijdelijke aanduiding voor datum 91">
            <a:extLst>
              <a:ext uri="{FF2B5EF4-FFF2-40B4-BE49-F238E27FC236}">
                <a16:creationId xmlns:a16="http://schemas.microsoft.com/office/drawing/2014/main" id="{5CC1357F-E9A3-F54C-39CF-E8A7AB79D967}"/>
              </a:ext>
            </a:extLst>
          </p:cNvPr>
          <p:cNvSpPr>
            <a:spLocks noGrp="1"/>
          </p:cNvSpPr>
          <p:nvPr>
            <p:ph type="dt" sz="half" idx="32"/>
          </p:nvPr>
        </p:nvSpPr>
        <p:spPr>
          <a:xfrm>
            <a:off x="8317776" y="6343857"/>
            <a:ext cx="1451700" cy="151789"/>
          </a:xfrm>
        </p:spPr>
        <p:txBody>
          <a:bodyPr/>
          <a:lstStyle>
            <a:lvl1pPr algn="r">
              <a:defRPr/>
            </a:lvl1pPr>
          </a:lstStyle>
          <a:p>
            <a:fld id="{85A1F514-E22C-4EE1-AD66-0D52C462B7FB}" type="datetime3">
              <a:rPr lang="en-GB" smtClean="0"/>
              <a:t>2 April, 2026</a:t>
            </a:fld>
            <a:endParaRPr lang="en-GB" dirty="0"/>
          </a:p>
        </p:txBody>
      </p:sp>
      <p:sp>
        <p:nvSpPr>
          <p:cNvPr id="85" name="Tijdelijke aanduiding voor voettekst 92">
            <a:extLst>
              <a:ext uri="{FF2B5EF4-FFF2-40B4-BE49-F238E27FC236}">
                <a16:creationId xmlns:a16="http://schemas.microsoft.com/office/drawing/2014/main" id="{5BD6BF0F-B0AB-94F4-B258-5B1920A0038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86" name="Tijdelijke aanduiding voor dianummer 93">
            <a:extLst>
              <a:ext uri="{FF2B5EF4-FFF2-40B4-BE49-F238E27FC236}">
                <a16:creationId xmlns:a16="http://schemas.microsoft.com/office/drawing/2014/main" id="{BC0F5CAF-FE20-86B5-35A9-6DE7FB78378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87" name="INSTRUCTION">
            <a:extLst>
              <a:ext uri="{FF2B5EF4-FFF2-40B4-BE49-F238E27FC236}">
                <a16:creationId xmlns:a16="http://schemas.microsoft.com/office/drawing/2014/main" id="{68591331-35D2-7C52-4511-F419D4EB9B67}"/>
              </a:ext>
            </a:extLst>
          </p:cNvPr>
          <p:cNvGrpSpPr/>
          <p:nvPr userDrawn="1"/>
        </p:nvGrpSpPr>
        <p:grpSpPr>
          <a:xfrm>
            <a:off x="12377595" y="0"/>
            <a:ext cx="3693113" cy="5054643"/>
            <a:chOff x="-3786164" y="0"/>
            <a:chExt cx="3693113" cy="5054643"/>
          </a:xfrm>
        </p:grpSpPr>
        <p:sp>
          <p:nvSpPr>
            <p:cNvPr id="88" name="Rechthoek 87">
              <a:extLst>
                <a:ext uri="{FF2B5EF4-FFF2-40B4-BE49-F238E27FC236}">
                  <a16:creationId xmlns:a16="http://schemas.microsoft.com/office/drawing/2014/main" id="{0F1B6930-3496-ED5F-8E83-9899E25200AF}"/>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F31FB63B-AD67-4816-99A1-9A31ED50986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0" name="Ovaal 89">
              <a:extLst>
                <a:ext uri="{FF2B5EF4-FFF2-40B4-BE49-F238E27FC236}">
                  <a16:creationId xmlns:a16="http://schemas.microsoft.com/office/drawing/2014/main" id="{F00B903E-9228-9E13-6796-F3DF34F432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ACAD1AA4-DA70-D4C8-DD37-ABDAED545CF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2" name="Ovaal 91">
              <a:extLst>
                <a:ext uri="{FF2B5EF4-FFF2-40B4-BE49-F238E27FC236}">
                  <a16:creationId xmlns:a16="http://schemas.microsoft.com/office/drawing/2014/main" id="{324DF826-0C0D-DF46-7226-9A478D3E3CC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3" name="Rechthoek 92">
              <a:extLst>
                <a:ext uri="{FF2B5EF4-FFF2-40B4-BE49-F238E27FC236}">
                  <a16:creationId xmlns:a16="http://schemas.microsoft.com/office/drawing/2014/main" id="{38457A51-F5F8-65FE-D515-A76E3E75B2F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4" name="Rechthoek 93">
              <a:extLst>
                <a:ext uri="{FF2B5EF4-FFF2-40B4-BE49-F238E27FC236}">
                  <a16:creationId xmlns:a16="http://schemas.microsoft.com/office/drawing/2014/main" id="{756DE8A9-1D14-E30F-A3B3-11EC60DEE2B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5" name="Ovaal 94">
              <a:extLst>
                <a:ext uri="{FF2B5EF4-FFF2-40B4-BE49-F238E27FC236}">
                  <a16:creationId xmlns:a16="http://schemas.microsoft.com/office/drawing/2014/main" id="{F6BCB9AC-CB14-ABA6-5347-F42D2BD3B6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52188507-3F53-765B-FFCC-DFB00C64204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7" name="Groep 96">
              <a:extLst>
                <a:ext uri="{FF2B5EF4-FFF2-40B4-BE49-F238E27FC236}">
                  <a16:creationId xmlns:a16="http://schemas.microsoft.com/office/drawing/2014/main" id="{D2014C50-0197-1BD1-4B54-3BC5ABBAD6EA}"/>
                </a:ext>
              </a:extLst>
            </p:cNvPr>
            <p:cNvGrpSpPr/>
            <p:nvPr userDrawn="1"/>
          </p:nvGrpSpPr>
          <p:grpSpPr>
            <a:xfrm>
              <a:off x="-3414453" y="3534339"/>
              <a:ext cx="514284" cy="506545"/>
              <a:chOff x="12617641" y="3403239"/>
              <a:chExt cx="752963" cy="741634"/>
            </a:xfrm>
          </p:grpSpPr>
          <p:grpSp>
            <p:nvGrpSpPr>
              <p:cNvPr id="114" name="Groep 113">
                <a:extLst>
                  <a:ext uri="{FF2B5EF4-FFF2-40B4-BE49-F238E27FC236}">
                    <a16:creationId xmlns:a16="http://schemas.microsoft.com/office/drawing/2014/main" id="{44BC6B90-23CB-56F2-59B9-7AA9E285065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C8C835B1-F52E-10D0-30A4-A2CD9BBA089F}"/>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890D490D-CE6B-9A41-39FA-7114077CED4C}"/>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0F298D24-361E-B175-727E-399ACD4B4B3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DF89925-AC5A-DE18-C1A7-E002E874BBF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1D59447A-C994-025E-9949-13BBC22F249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4CA16B33-381A-6104-F831-586FB446A31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72F75F38-6457-D226-F7C7-20EB6758F9A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6C058CDB-939E-1D5E-CC20-72F1E2AFCB5C}"/>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7F417B10-DB7C-4556-0A43-ED839684C4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8642EC4E-403B-0CD8-EE09-1FD8D2D05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A0BFA14A-D6A0-E99C-E13C-5CC7543C5FF1}"/>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6968616D-C8AB-0B1C-0F47-1BA30DE5945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3748B09F-8D66-71CE-5D9C-1E0B27B49F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FD18A1C-BFAB-C98A-DA37-E081CF1C1CC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6" name="Gelijkbenige driehoek 115">
                <a:extLst>
                  <a:ext uri="{FF2B5EF4-FFF2-40B4-BE49-F238E27FC236}">
                    <a16:creationId xmlns:a16="http://schemas.microsoft.com/office/drawing/2014/main" id="{3CF04D30-F088-30ED-4391-EE8D6FFD52D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ICOON_info">
              <a:extLst>
                <a:ext uri="{FF2B5EF4-FFF2-40B4-BE49-F238E27FC236}">
                  <a16:creationId xmlns:a16="http://schemas.microsoft.com/office/drawing/2014/main" id="{C95AA813-CDA2-7868-E2C1-0A4EBAFB85BB}"/>
                </a:ext>
              </a:extLst>
            </p:cNvPr>
            <p:cNvGrpSpPr/>
            <p:nvPr userDrawn="1"/>
          </p:nvGrpSpPr>
          <p:grpSpPr>
            <a:xfrm>
              <a:off x="-376736" y="4055594"/>
              <a:ext cx="283685" cy="283685"/>
              <a:chOff x="-510741" y="5913713"/>
              <a:chExt cx="267555" cy="267555"/>
            </a:xfrm>
          </p:grpSpPr>
          <p:sp>
            <p:nvSpPr>
              <p:cNvPr id="112" name="Ovaal 111">
                <a:extLst>
                  <a:ext uri="{FF2B5EF4-FFF2-40B4-BE49-F238E27FC236}">
                    <a16:creationId xmlns:a16="http://schemas.microsoft.com/office/drawing/2014/main" id="{61A9EDC2-7BFF-7793-CBFB-3F831BC31EC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7088C418-9416-1712-ED88-CECCD1B5261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945BCFD8-8EEF-D35F-133E-31AB0F48E340}"/>
                </a:ext>
              </a:extLst>
            </p:cNvPr>
            <p:cNvGrpSpPr/>
            <p:nvPr userDrawn="1"/>
          </p:nvGrpSpPr>
          <p:grpSpPr>
            <a:xfrm>
              <a:off x="-938434" y="4364020"/>
              <a:ext cx="627798" cy="576693"/>
              <a:chOff x="-938434" y="4570310"/>
              <a:chExt cx="627798" cy="576693"/>
            </a:xfrm>
          </p:grpSpPr>
          <p:grpSp>
            <p:nvGrpSpPr>
              <p:cNvPr id="107" name="Inspireren">
                <a:extLst>
                  <a:ext uri="{FF2B5EF4-FFF2-40B4-BE49-F238E27FC236}">
                    <a16:creationId xmlns:a16="http://schemas.microsoft.com/office/drawing/2014/main" id="{3C2E19BA-4B16-9053-DF08-28A528DC8D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9" name="Freeform 12">
                  <a:extLst>
                    <a:ext uri="{FF2B5EF4-FFF2-40B4-BE49-F238E27FC236}">
                      <a16:creationId xmlns:a16="http://schemas.microsoft.com/office/drawing/2014/main" id="{8ACCA032-D38C-9AB2-29F6-17EB8CD5ED0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3">
                  <a:extLst>
                    <a:ext uri="{FF2B5EF4-FFF2-40B4-BE49-F238E27FC236}">
                      <a16:creationId xmlns:a16="http://schemas.microsoft.com/office/drawing/2014/main" id="{8D07C118-B03B-BFBF-CD1C-B051A0306B5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1" name="Freeform 14">
                  <a:extLst>
                    <a:ext uri="{FF2B5EF4-FFF2-40B4-BE49-F238E27FC236}">
                      <a16:creationId xmlns:a16="http://schemas.microsoft.com/office/drawing/2014/main" id="{D08FD56C-F737-E636-0A04-93BB7BBDE71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8" name="Tekstvak 107">
                <a:extLst>
                  <a:ext uri="{FF2B5EF4-FFF2-40B4-BE49-F238E27FC236}">
                    <a16:creationId xmlns:a16="http://schemas.microsoft.com/office/drawing/2014/main" id="{DE49D659-7A4B-4687-80AC-289B4E9535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00" name="Groep 99">
              <a:extLst>
                <a:ext uri="{FF2B5EF4-FFF2-40B4-BE49-F238E27FC236}">
                  <a16:creationId xmlns:a16="http://schemas.microsoft.com/office/drawing/2014/main" id="{F74C6DF6-A829-B3A1-18B0-9B4A6D00991B}"/>
                </a:ext>
              </a:extLst>
            </p:cNvPr>
            <p:cNvGrpSpPr/>
            <p:nvPr userDrawn="1"/>
          </p:nvGrpSpPr>
          <p:grpSpPr>
            <a:xfrm>
              <a:off x="-3365484" y="1226982"/>
              <a:ext cx="446937" cy="406485"/>
              <a:chOff x="-3563526" y="1409294"/>
              <a:chExt cx="354190" cy="322133"/>
            </a:xfrm>
          </p:grpSpPr>
          <p:grpSp>
            <p:nvGrpSpPr>
              <p:cNvPr id="101" name="Groep 100">
                <a:extLst>
                  <a:ext uri="{FF2B5EF4-FFF2-40B4-BE49-F238E27FC236}">
                    <a16:creationId xmlns:a16="http://schemas.microsoft.com/office/drawing/2014/main" id="{AFE807F8-99BA-0184-CDE1-A31FEA50C383}"/>
                  </a:ext>
                </a:extLst>
              </p:cNvPr>
              <p:cNvGrpSpPr/>
              <p:nvPr userDrawn="1"/>
            </p:nvGrpSpPr>
            <p:grpSpPr>
              <a:xfrm>
                <a:off x="-3499992" y="1409294"/>
                <a:ext cx="225195" cy="195499"/>
                <a:chOff x="8987389" y="1361199"/>
                <a:chExt cx="2200275" cy="1914525"/>
              </a:xfrm>
            </p:grpSpPr>
            <p:sp>
              <p:nvSpPr>
                <p:cNvPr id="103" name="Vrije vorm: vorm 102">
                  <a:extLst>
                    <a:ext uri="{FF2B5EF4-FFF2-40B4-BE49-F238E27FC236}">
                      <a16:creationId xmlns:a16="http://schemas.microsoft.com/office/drawing/2014/main" id="{36C75752-0C7D-BACE-2808-0D165658487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4" name="Groep 103">
                  <a:extLst>
                    <a:ext uri="{FF2B5EF4-FFF2-40B4-BE49-F238E27FC236}">
                      <a16:creationId xmlns:a16="http://schemas.microsoft.com/office/drawing/2014/main" id="{A7649D4F-51F8-3C08-42F9-8C2B17B5AD8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5" name="Vrije vorm: vorm 104">
                    <a:extLst>
                      <a:ext uri="{FF2B5EF4-FFF2-40B4-BE49-F238E27FC236}">
                        <a16:creationId xmlns:a16="http://schemas.microsoft.com/office/drawing/2014/main" id="{ED5FF972-DEF0-C66B-A2A7-6B83277D03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6" name="Vrije vorm: vorm 105">
                    <a:extLst>
                      <a:ext uri="{FF2B5EF4-FFF2-40B4-BE49-F238E27FC236}">
                        <a16:creationId xmlns:a16="http://schemas.microsoft.com/office/drawing/2014/main" id="{AB23D56D-21AF-3AA7-5AFE-1687E65B39F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2" name="Tekstvak 101">
                <a:extLst>
                  <a:ext uri="{FF2B5EF4-FFF2-40B4-BE49-F238E27FC236}">
                    <a16:creationId xmlns:a16="http://schemas.microsoft.com/office/drawing/2014/main" id="{53CC8C81-22FF-1E8E-111B-F77A9CB7A68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30" name="Tijdelijke aanduiding voor titel 1">
            <a:extLst>
              <a:ext uri="{FF2B5EF4-FFF2-40B4-BE49-F238E27FC236}">
                <a16:creationId xmlns:a16="http://schemas.microsoft.com/office/drawing/2014/main" id="{0D1587C1-FBC7-0086-211C-B1E24E28DC95}"/>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 + Image</a:t>
            </a:r>
          </a:p>
        </p:txBody>
      </p:sp>
    </p:spTree>
    <p:extLst>
      <p:ext uri="{BB962C8B-B14F-4D97-AF65-F5344CB8AC3E}">
        <p14:creationId xmlns:p14="http://schemas.microsoft.com/office/powerpoint/2010/main" val="3369106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lumn 1x + Image 2x">
    <p:spTree>
      <p:nvGrpSpPr>
        <p:cNvPr id="1" name=""/>
        <p:cNvGrpSpPr/>
        <p:nvPr/>
      </p:nvGrpSpPr>
      <p:grpSpPr>
        <a:xfrm>
          <a:off x="0" y="0"/>
          <a:ext cx="0" cy="0"/>
          <a:chOff x="0" y="0"/>
          <a:chExt cx="0" cy="0"/>
        </a:xfrm>
      </p:grpSpPr>
      <p:sp>
        <p:nvSpPr>
          <p:cNvPr id="5" name="Tijdelijke aanduiding voor afbeelding 16">
            <a:extLst>
              <a:ext uri="{FF2B5EF4-FFF2-40B4-BE49-F238E27FC236}">
                <a16:creationId xmlns:a16="http://schemas.microsoft.com/office/drawing/2014/main" id="{E4117D95-F726-AFEB-4666-746EF73E06EA}"/>
              </a:ext>
            </a:extLst>
          </p:cNvPr>
          <p:cNvSpPr>
            <a:spLocks noGrp="1"/>
          </p:cNvSpPr>
          <p:nvPr>
            <p:ph type="pic" sz="quarter" idx="31" hasCustomPrompt="1"/>
          </p:nvPr>
        </p:nvSpPr>
        <p:spPr>
          <a:xfrm>
            <a:off x="728694" y="1991183"/>
            <a:ext cx="3401543" cy="381430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2" name="Tijdelijke aanduiding voor afbeelding 16">
            <a:extLst>
              <a:ext uri="{FF2B5EF4-FFF2-40B4-BE49-F238E27FC236}">
                <a16:creationId xmlns:a16="http://schemas.microsoft.com/office/drawing/2014/main" id="{038E47D6-BA01-3037-CB77-6DEB2A2DB008}"/>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7" name="Groep 6">
            <a:extLst>
              <a:ext uri="{FF2B5EF4-FFF2-40B4-BE49-F238E27FC236}">
                <a16:creationId xmlns:a16="http://schemas.microsoft.com/office/drawing/2014/main" id="{B8D8E632-B43B-50D4-C45A-AA7AE36BF28E}"/>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ACBEFF0-DB69-49FB-30DA-1217851B1D0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F6F62731-4C5A-FEC3-DF24-05B0D5278D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49231C29-412B-F811-D2DC-237266322EB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F5F532C8-61FC-5092-215F-7D6DA5F4D37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9902E999-A31A-BE4D-6A3E-66637E96FD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AA7C4E8-8CB9-82FB-2A68-0B10489990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B13D6788-BA25-B405-CFF4-70F175C56387}"/>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21454670-F301-9EC4-DD16-D6D694CFF1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A8B99856-DA78-436C-8690-E3658B12DFE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B638A9F1-8A65-4C26-260D-DA3A1C211E8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DB29B276-76A2-A4DA-7160-C96468B82E4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583AC2DF-7CE7-9CD1-B3B7-5119D8335FB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FE0796AF-90C9-6014-55D6-79B06564BAE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089C167-A7D1-D20A-3481-303589786463}"/>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74BB5CEB-18A1-C224-3FC9-A82460667E0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C3BDA8F0-CBCB-88A4-795D-BDD03085FDA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4E80A9E9-8479-9665-20ED-6931CBCDC36D}"/>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44C64AD-3E6B-24B1-B428-E0FEA31888A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E12F5588-8F6E-B581-7A62-F294FE0EFBD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E2D16445-B8EE-74AF-2D8C-834B2257BDE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B3AE275D-A1D5-C3B0-4C33-655C54068C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94F919A1-983A-1DD4-6644-64233874128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6EA9BF44-EDB8-B0FA-BD3C-69EE0E1860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B63DD114-E45F-CD07-07C7-89578606DE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BB6C9A4F-B7F8-F7B4-2064-B8DE45039F00}"/>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C12D928-4FAC-E234-69FB-9FA64A43675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F68A747A-A4DE-FE9D-BD2A-BB80D749CA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658B366-6DE6-BB09-9688-463C4206A620}"/>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2FF21355-3559-65CF-41D7-3A03402DDB62}"/>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0EF2F5-C059-062E-D414-EC07DF01CAE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C314CDB-171D-BF6B-DEEF-394966922D7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D1DE1DF-654C-999C-27B3-333A49FE748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C41794E-DE45-D16E-BDB8-DADBC9533E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F6197C0-D6DE-3330-83B7-20FA69DE4B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C69CB6FF-FEF5-D45C-DE74-459D41469A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C0B2293-3446-D33B-BC48-F382645B8A25}"/>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22DD041B-B488-B700-AF45-49A2155E8F8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E661330-8015-FC6E-4E76-A008B8A0E0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A388DC8-AEAD-6246-6E1D-41D1D95CE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645761-15CE-0208-4472-FD8884A4898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E04AED08-92C5-36D4-BBB4-B269CAB867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41D0658-15C9-55DB-8BA2-3FB8804F01A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B63A4CD-8880-467D-9A56-0288CBEBC04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B698142-2299-11D2-718D-51600D2CCC7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12840167-C75D-3940-D8BD-60AEBF6A392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4DB01AA1-C910-972A-340C-B0091395E95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C234A431-CDA2-F6EF-51F6-CDC1E3DC182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05070B5-69D2-191B-01E5-59B95AEC2DDC}"/>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E22462E3-638E-3AB0-5B50-BB467847DE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309DA0B-C745-77A2-3C1C-42393C2F23EA}"/>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9B942FAB-F914-78A3-32A1-A71D249DF79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EBCB237-2659-BB55-208A-0E3C54957B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E4EA35F1-B6CD-AE9F-8B35-8D418ED6C85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AC1FC1A-1FC0-CC2D-B44C-97232398EBB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C1A1B26-16D7-69AD-E471-7E5A93BCA64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7B28CED9-66EB-DD7E-3E4A-3F1E43E4962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EC5F611-B8E9-FF66-150C-0C6CA94AC028}"/>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30718913-D5B5-9F9C-6546-B3F96C4F5D1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3007D9-192C-44B9-7D48-9797214B156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AE58D213-C99A-6295-1CF3-E19B57FEAB0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C0A6A2F-56BA-A777-8DB2-74CD52745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B78E7EAE-82C0-8F2C-1447-A0B3CC371B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E42BAF9-11FD-5F5A-C5CA-7B7502013D8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B00F69A5-87A3-3610-7D75-FB33E245F2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F4533A0-8067-5273-D506-E7F44F4DF8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DB0409-1025-1BC6-0084-288E1E11C42C}"/>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683E706-212E-3D7F-8ACB-5B6934D71BA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838F7E84-09E7-4DB7-A624-3F4DCB186D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87BD4BA6-F083-4FBC-499F-697A2FD2273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832A0619-54BB-44F5-1F1B-C3A4CE23808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1968E2E8-4C17-6BEE-5DA8-6BF8B8F402A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2B98F3CE-0955-6874-F092-581282C88E7B}"/>
              </a:ext>
            </a:extLst>
          </p:cNvPr>
          <p:cNvSpPr>
            <a:spLocks noGrp="1"/>
          </p:cNvSpPr>
          <p:nvPr>
            <p:ph type="dt" sz="half" idx="32"/>
          </p:nvPr>
        </p:nvSpPr>
        <p:spPr>
          <a:xfrm>
            <a:off x="8317776" y="6343857"/>
            <a:ext cx="1451700" cy="151789"/>
          </a:xfrm>
        </p:spPr>
        <p:txBody>
          <a:bodyPr/>
          <a:lstStyle>
            <a:lvl1pPr algn="r">
              <a:defRPr/>
            </a:lvl1pPr>
          </a:lstStyle>
          <a:p>
            <a:fld id="{65D37E12-91F5-4B1A-AD88-38689B092A79}"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B3291AEE-7641-BD4F-7F72-55F0A9702E9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145" name="Tijdelijke aanduiding voor dianummer 93">
            <a:extLst>
              <a:ext uri="{FF2B5EF4-FFF2-40B4-BE49-F238E27FC236}">
                <a16:creationId xmlns:a16="http://schemas.microsoft.com/office/drawing/2014/main" id="{A25BFFD4-37FE-E386-C09F-FD96249EFB40}"/>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46" name="INSTRUCTION">
            <a:extLst>
              <a:ext uri="{FF2B5EF4-FFF2-40B4-BE49-F238E27FC236}">
                <a16:creationId xmlns:a16="http://schemas.microsoft.com/office/drawing/2014/main" id="{200C2DC9-FF12-C3C7-CB5F-B4D8F3F10ADA}"/>
              </a:ext>
            </a:extLst>
          </p:cNvPr>
          <p:cNvGrpSpPr/>
          <p:nvPr userDrawn="1"/>
        </p:nvGrpSpPr>
        <p:grpSpPr>
          <a:xfrm>
            <a:off x="12377595" y="0"/>
            <a:ext cx="3693113" cy="5054643"/>
            <a:chOff x="-3786164" y="0"/>
            <a:chExt cx="3693113" cy="5054643"/>
          </a:xfrm>
        </p:grpSpPr>
        <p:sp>
          <p:nvSpPr>
            <p:cNvPr id="147" name="Rechthoek 146">
              <a:extLst>
                <a:ext uri="{FF2B5EF4-FFF2-40B4-BE49-F238E27FC236}">
                  <a16:creationId xmlns:a16="http://schemas.microsoft.com/office/drawing/2014/main" id="{B24C7D87-6251-494D-E028-F551BA9A51C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8" name="Rechthoek 147">
              <a:extLst>
                <a:ext uri="{FF2B5EF4-FFF2-40B4-BE49-F238E27FC236}">
                  <a16:creationId xmlns:a16="http://schemas.microsoft.com/office/drawing/2014/main" id="{7FEB115F-B8DA-3293-326B-ED284C2AEF79}"/>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9" name="Ovaal 148">
              <a:extLst>
                <a:ext uri="{FF2B5EF4-FFF2-40B4-BE49-F238E27FC236}">
                  <a16:creationId xmlns:a16="http://schemas.microsoft.com/office/drawing/2014/main" id="{3084B7CA-414D-A064-4B58-94C9F022D1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015C810B-0135-F6C3-3DD9-40C1471FA9D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1" name="Ovaal 150">
              <a:extLst>
                <a:ext uri="{FF2B5EF4-FFF2-40B4-BE49-F238E27FC236}">
                  <a16:creationId xmlns:a16="http://schemas.microsoft.com/office/drawing/2014/main" id="{FDD8426C-4A2F-6B65-2D95-5A13E8EDEF4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D2C4AEE7-2AB3-29BC-2AFF-32A56F98FB5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Rechthoek 152">
              <a:extLst>
                <a:ext uri="{FF2B5EF4-FFF2-40B4-BE49-F238E27FC236}">
                  <a16:creationId xmlns:a16="http://schemas.microsoft.com/office/drawing/2014/main" id="{580EDFD5-99F4-891D-33A5-BAEF755F1F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4" name="Ovaal 153">
              <a:extLst>
                <a:ext uri="{FF2B5EF4-FFF2-40B4-BE49-F238E27FC236}">
                  <a16:creationId xmlns:a16="http://schemas.microsoft.com/office/drawing/2014/main" id="{FCC3D7C5-E138-BA7B-26D0-17F341DD4E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5" name="Rechthoek 154">
              <a:extLst>
                <a:ext uri="{FF2B5EF4-FFF2-40B4-BE49-F238E27FC236}">
                  <a16:creationId xmlns:a16="http://schemas.microsoft.com/office/drawing/2014/main" id="{6B85C244-2C10-2957-DF2C-BA4F4A6D065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6" name="Groep 155">
              <a:extLst>
                <a:ext uri="{FF2B5EF4-FFF2-40B4-BE49-F238E27FC236}">
                  <a16:creationId xmlns:a16="http://schemas.microsoft.com/office/drawing/2014/main" id="{3BDF0630-91CC-333D-0C84-729D9D80EE34}"/>
                </a:ext>
              </a:extLst>
            </p:cNvPr>
            <p:cNvGrpSpPr/>
            <p:nvPr userDrawn="1"/>
          </p:nvGrpSpPr>
          <p:grpSpPr>
            <a:xfrm>
              <a:off x="-3414453" y="3534339"/>
              <a:ext cx="514284" cy="506545"/>
              <a:chOff x="12617641" y="3403239"/>
              <a:chExt cx="752963" cy="741634"/>
            </a:xfrm>
          </p:grpSpPr>
          <p:grpSp>
            <p:nvGrpSpPr>
              <p:cNvPr id="173" name="Groep 172">
                <a:extLst>
                  <a:ext uri="{FF2B5EF4-FFF2-40B4-BE49-F238E27FC236}">
                    <a16:creationId xmlns:a16="http://schemas.microsoft.com/office/drawing/2014/main" id="{9BD74B28-8098-3C83-B698-90DB969A2175}"/>
                  </a:ext>
                </a:extLst>
              </p:cNvPr>
              <p:cNvGrpSpPr/>
              <p:nvPr userDrawn="1"/>
            </p:nvGrpSpPr>
            <p:grpSpPr>
              <a:xfrm>
                <a:off x="12771530" y="3403239"/>
                <a:ext cx="467176" cy="448491"/>
                <a:chOff x="12782157" y="3403239"/>
                <a:chExt cx="467176" cy="448491"/>
              </a:xfrm>
            </p:grpSpPr>
            <p:grpSp>
              <p:nvGrpSpPr>
                <p:cNvPr id="176" name="Groep 175">
                  <a:extLst>
                    <a:ext uri="{FF2B5EF4-FFF2-40B4-BE49-F238E27FC236}">
                      <a16:creationId xmlns:a16="http://schemas.microsoft.com/office/drawing/2014/main" id="{046C815F-73D6-EA8A-A78F-7E4370D479A5}"/>
                    </a:ext>
                  </a:extLst>
                </p:cNvPr>
                <p:cNvGrpSpPr/>
                <p:nvPr userDrawn="1"/>
              </p:nvGrpSpPr>
              <p:grpSpPr>
                <a:xfrm>
                  <a:off x="12782157" y="3403239"/>
                  <a:ext cx="412976" cy="396132"/>
                  <a:chOff x="13554906" y="3320109"/>
                  <a:chExt cx="443917" cy="425811"/>
                </a:xfrm>
              </p:grpSpPr>
              <p:grpSp>
                <p:nvGrpSpPr>
                  <p:cNvPr id="183" name="Groep 182">
                    <a:extLst>
                      <a:ext uri="{FF2B5EF4-FFF2-40B4-BE49-F238E27FC236}">
                        <a16:creationId xmlns:a16="http://schemas.microsoft.com/office/drawing/2014/main" id="{7282ED16-3DE7-BDCD-F46C-C52884F53C3F}"/>
                      </a:ext>
                    </a:extLst>
                  </p:cNvPr>
                  <p:cNvGrpSpPr/>
                  <p:nvPr userDrawn="1"/>
                </p:nvGrpSpPr>
                <p:grpSpPr>
                  <a:xfrm>
                    <a:off x="13554906" y="3320109"/>
                    <a:ext cx="443917" cy="425811"/>
                    <a:chOff x="12909684" y="1276143"/>
                    <a:chExt cx="443917" cy="425811"/>
                  </a:xfrm>
                </p:grpSpPr>
                <p:sp>
                  <p:nvSpPr>
                    <p:cNvPr id="186" name="Rechthoek 185">
                      <a:extLst>
                        <a:ext uri="{FF2B5EF4-FFF2-40B4-BE49-F238E27FC236}">
                          <a16:creationId xmlns:a16="http://schemas.microsoft.com/office/drawing/2014/main" id="{B152A5D7-4790-7E4C-4C46-469B88C3FA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E134E756-06D4-C22B-5EC7-11028C5F4C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8" name="Ovaal 187">
                      <a:extLst>
                        <a:ext uri="{FF2B5EF4-FFF2-40B4-BE49-F238E27FC236}">
                          <a16:creationId xmlns:a16="http://schemas.microsoft.com/office/drawing/2014/main" id="{E85179CD-E330-EBF5-40CD-F2A8905A85C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4" name="Afbeelding 183">
                    <a:extLst>
                      <a:ext uri="{FF2B5EF4-FFF2-40B4-BE49-F238E27FC236}">
                        <a16:creationId xmlns:a16="http://schemas.microsoft.com/office/drawing/2014/main" id="{EDB671AF-8717-F8D8-D6E9-B1807BC35F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5" name="Afbeelding 184">
                    <a:extLst>
                      <a:ext uri="{FF2B5EF4-FFF2-40B4-BE49-F238E27FC236}">
                        <a16:creationId xmlns:a16="http://schemas.microsoft.com/office/drawing/2014/main" id="{0C897605-D45A-0A09-1A60-D85A2B52D58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7" name="Groep 176">
                  <a:extLst>
                    <a:ext uri="{FF2B5EF4-FFF2-40B4-BE49-F238E27FC236}">
                      <a16:creationId xmlns:a16="http://schemas.microsoft.com/office/drawing/2014/main" id="{390946A0-EE32-0E56-2BF0-46DC0CC137A8}"/>
                    </a:ext>
                  </a:extLst>
                </p:cNvPr>
                <p:cNvGrpSpPr/>
                <p:nvPr userDrawn="1"/>
              </p:nvGrpSpPr>
              <p:grpSpPr>
                <a:xfrm>
                  <a:off x="13103513" y="3705268"/>
                  <a:ext cx="145820" cy="146462"/>
                  <a:chOff x="13096169" y="3602278"/>
                  <a:chExt cx="145820" cy="146462"/>
                </a:xfrm>
              </p:grpSpPr>
              <p:sp>
                <p:nvSpPr>
                  <p:cNvPr id="181" name="Rechthoek 180">
                    <a:extLst>
                      <a:ext uri="{FF2B5EF4-FFF2-40B4-BE49-F238E27FC236}">
                        <a16:creationId xmlns:a16="http://schemas.microsoft.com/office/drawing/2014/main" id="{0DA06A28-7D1F-940E-23EF-1933D61817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E083BA20-9922-BBE9-9948-81A4C76491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8" name="Groep 177">
                  <a:extLst>
                    <a:ext uri="{FF2B5EF4-FFF2-40B4-BE49-F238E27FC236}">
                      <a16:creationId xmlns:a16="http://schemas.microsoft.com/office/drawing/2014/main" id="{12E9B9C2-0A60-A82B-4D89-2A9B292A8935}"/>
                    </a:ext>
                  </a:extLst>
                </p:cNvPr>
                <p:cNvGrpSpPr/>
                <p:nvPr userDrawn="1"/>
              </p:nvGrpSpPr>
              <p:grpSpPr>
                <a:xfrm rot="10800000">
                  <a:off x="13061402" y="3665637"/>
                  <a:ext cx="145820" cy="146462"/>
                  <a:chOff x="13096169" y="3602278"/>
                  <a:chExt cx="145820" cy="146462"/>
                </a:xfrm>
              </p:grpSpPr>
              <p:sp>
                <p:nvSpPr>
                  <p:cNvPr id="179" name="Rechthoek 178">
                    <a:extLst>
                      <a:ext uri="{FF2B5EF4-FFF2-40B4-BE49-F238E27FC236}">
                        <a16:creationId xmlns:a16="http://schemas.microsoft.com/office/drawing/2014/main" id="{36571103-04E1-E0B9-BF94-6D76AB200C5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B1C0C25F-A2F8-A20C-1F91-F80AE521DB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4" name="Rechthoek 173">
                <a:extLst>
                  <a:ext uri="{FF2B5EF4-FFF2-40B4-BE49-F238E27FC236}">
                    <a16:creationId xmlns:a16="http://schemas.microsoft.com/office/drawing/2014/main" id="{5A358AD5-4AAE-74CB-CF4E-E29F7843196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5" name="Gelijkbenige driehoek 174">
                <a:extLst>
                  <a:ext uri="{FF2B5EF4-FFF2-40B4-BE49-F238E27FC236}">
                    <a16:creationId xmlns:a16="http://schemas.microsoft.com/office/drawing/2014/main" id="{CB5B3546-00A7-2490-42F4-C45A894F8DE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ICOON_info">
              <a:extLst>
                <a:ext uri="{FF2B5EF4-FFF2-40B4-BE49-F238E27FC236}">
                  <a16:creationId xmlns:a16="http://schemas.microsoft.com/office/drawing/2014/main" id="{F6C6715B-DFCC-205A-53CE-30F0EC012DEB}"/>
                </a:ext>
              </a:extLst>
            </p:cNvPr>
            <p:cNvGrpSpPr/>
            <p:nvPr userDrawn="1"/>
          </p:nvGrpSpPr>
          <p:grpSpPr>
            <a:xfrm>
              <a:off x="-376736" y="4055594"/>
              <a:ext cx="283685" cy="283685"/>
              <a:chOff x="-510741" y="5913713"/>
              <a:chExt cx="267555" cy="267555"/>
            </a:xfrm>
          </p:grpSpPr>
          <p:sp>
            <p:nvSpPr>
              <p:cNvPr id="171" name="Ovaal 170">
                <a:extLst>
                  <a:ext uri="{FF2B5EF4-FFF2-40B4-BE49-F238E27FC236}">
                    <a16:creationId xmlns:a16="http://schemas.microsoft.com/office/drawing/2014/main" id="{BCEC9E1F-111F-EE84-71B1-EA3492299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2" name="Graphic 163" descr="Informatie">
                <a:extLst>
                  <a:ext uri="{FF2B5EF4-FFF2-40B4-BE49-F238E27FC236}">
                    <a16:creationId xmlns:a16="http://schemas.microsoft.com/office/drawing/2014/main" id="{0CE50C51-4F84-E533-38C5-5B597FFC5C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58" name="Groep 157">
              <a:extLst>
                <a:ext uri="{FF2B5EF4-FFF2-40B4-BE49-F238E27FC236}">
                  <a16:creationId xmlns:a16="http://schemas.microsoft.com/office/drawing/2014/main" id="{F2A0B77C-27AD-4494-E94D-7FE04158AD0E}"/>
                </a:ext>
              </a:extLst>
            </p:cNvPr>
            <p:cNvGrpSpPr/>
            <p:nvPr userDrawn="1"/>
          </p:nvGrpSpPr>
          <p:grpSpPr>
            <a:xfrm>
              <a:off x="-938434" y="4364020"/>
              <a:ext cx="627798" cy="576693"/>
              <a:chOff x="-938434" y="4570310"/>
              <a:chExt cx="627798" cy="576693"/>
            </a:xfrm>
          </p:grpSpPr>
          <p:grpSp>
            <p:nvGrpSpPr>
              <p:cNvPr id="166" name="Inspireren">
                <a:extLst>
                  <a:ext uri="{FF2B5EF4-FFF2-40B4-BE49-F238E27FC236}">
                    <a16:creationId xmlns:a16="http://schemas.microsoft.com/office/drawing/2014/main" id="{3A750F7E-76F2-6639-90AB-B6D37E8462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8" name="Freeform 12">
                  <a:extLst>
                    <a:ext uri="{FF2B5EF4-FFF2-40B4-BE49-F238E27FC236}">
                      <a16:creationId xmlns:a16="http://schemas.microsoft.com/office/drawing/2014/main" id="{36CE03A1-29D2-9019-E996-09C0FEBD0A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9" name="Freeform 13">
                  <a:extLst>
                    <a:ext uri="{FF2B5EF4-FFF2-40B4-BE49-F238E27FC236}">
                      <a16:creationId xmlns:a16="http://schemas.microsoft.com/office/drawing/2014/main" id="{9AE09B08-ECF4-6B19-A32C-FF94197899C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70" name="Freeform 14">
                  <a:extLst>
                    <a:ext uri="{FF2B5EF4-FFF2-40B4-BE49-F238E27FC236}">
                      <a16:creationId xmlns:a16="http://schemas.microsoft.com/office/drawing/2014/main" id="{42EC1CF4-0E80-9A9A-B8C6-0CEBFF03AC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7" name="Tekstvak 166">
                <a:extLst>
                  <a:ext uri="{FF2B5EF4-FFF2-40B4-BE49-F238E27FC236}">
                    <a16:creationId xmlns:a16="http://schemas.microsoft.com/office/drawing/2014/main" id="{29308941-47E8-9BA7-6BD2-D4B3083E336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9" name="Groep 158">
              <a:extLst>
                <a:ext uri="{FF2B5EF4-FFF2-40B4-BE49-F238E27FC236}">
                  <a16:creationId xmlns:a16="http://schemas.microsoft.com/office/drawing/2014/main" id="{C4530C49-94F7-10D9-53F6-5F7A894C4E96}"/>
                </a:ext>
              </a:extLst>
            </p:cNvPr>
            <p:cNvGrpSpPr/>
            <p:nvPr userDrawn="1"/>
          </p:nvGrpSpPr>
          <p:grpSpPr>
            <a:xfrm>
              <a:off x="-3365484" y="1226982"/>
              <a:ext cx="446937" cy="406485"/>
              <a:chOff x="-3563526" y="1409294"/>
              <a:chExt cx="354190" cy="322133"/>
            </a:xfrm>
          </p:grpSpPr>
          <p:grpSp>
            <p:nvGrpSpPr>
              <p:cNvPr id="160" name="Groep 159">
                <a:extLst>
                  <a:ext uri="{FF2B5EF4-FFF2-40B4-BE49-F238E27FC236}">
                    <a16:creationId xmlns:a16="http://schemas.microsoft.com/office/drawing/2014/main" id="{EF944101-3369-DCB4-AE6A-F05439EB640D}"/>
                  </a:ext>
                </a:extLst>
              </p:cNvPr>
              <p:cNvGrpSpPr/>
              <p:nvPr userDrawn="1"/>
            </p:nvGrpSpPr>
            <p:grpSpPr>
              <a:xfrm>
                <a:off x="-3499992" y="1409294"/>
                <a:ext cx="225195" cy="195499"/>
                <a:chOff x="8987389" y="1361199"/>
                <a:chExt cx="2200275" cy="1914525"/>
              </a:xfrm>
            </p:grpSpPr>
            <p:sp>
              <p:nvSpPr>
                <p:cNvPr id="162" name="Vrije vorm: vorm 161">
                  <a:extLst>
                    <a:ext uri="{FF2B5EF4-FFF2-40B4-BE49-F238E27FC236}">
                      <a16:creationId xmlns:a16="http://schemas.microsoft.com/office/drawing/2014/main" id="{C57334DE-C974-AD4D-6BF0-56D867B3B6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63" name="Groep 162">
                  <a:extLst>
                    <a:ext uri="{FF2B5EF4-FFF2-40B4-BE49-F238E27FC236}">
                      <a16:creationId xmlns:a16="http://schemas.microsoft.com/office/drawing/2014/main" id="{5AFBC077-8109-965E-4944-D5247D0DE50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64" name="Vrije vorm: vorm 163">
                    <a:extLst>
                      <a:ext uri="{FF2B5EF4-FFF2-40B4-BE49-F238E27FC236}">
                        <a16:creationId xmlns:a16="http://schemas.microsoft.com/office/drawing/2014/main" id="{AF50E46B-DBBD-E9D5-702E-3ACAD950B3F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5" name="Vrije vorm: vorm 164">
                    <a:extLst>
                      <a:ext uri="{FF2B5EF4-FFF2-40B4-BE49-F238E27FC236}">
                        <a16:creationId xmlns:a16="http://schemas.microsoft.com/office/drawing/2014/main" id="{3F635268-3BE4-4E9A-3F92-70867A6D682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61" name="Tekstvak 160">
                <a:extLst>
                  <a:ext uri="{FF2B5EF4-FFF2-40B4-BE49-F238E27FC236}">
                    <a16:creationId xmlns:a16="http://schemas.microsoft.com/office/drawing/2014/main" id="{7E11A7D0-A051-FBF7-A850-0916351CA20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89" name="Tijdelijke aanduiding voor titel 1">
            <a:extLst>
              <a:ext uri="{FF2B5EF4-FFF2-40B4-BE49-F238E27FC236}">
                <a16:creationId xmlns:a16="http://schemas.microsoft.com/office/drawing/2014/main" id="{D807DA7B-3475-7C83-B7C5-682FD1EF1B67}"/>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2x</a:t>
            </a:r>
          </a:p>
        </p:txBody>
      </p:sp>
    </p:spTree>
    <p:extLst>
      <p:ext uri="{BB962C8B-B14F-4D97-AF65-F5344CB8AC3E}">
        <p14:creationId xmlns:p14="http://schemas.microsoft.com/office/powerpoint/2010/main" val="307682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lumn 1x + Chart">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3456" cy="421322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5629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1x + Chart</a:t>
            </a:r>
          </a:p>
        </p:txBody>
      </p:sp>
      <p:sp>
        <p:nvSpPr>
          <p:cNvPr id="2" name="Tijdelijke aanduiding voor grafiek 17">
            <a:extLst>
              <a:ext uri="{FF2B5EF4-FFF2-40B4-BE49-F238E27FC236}">
                <a16:creationId xmlns:a16="http://schemas.microsoft.com/office/drawing/2014/main" id="{1503AEA0-17F5-B802-6881-3995F9FBDCEB}"/>
              </a:ext>
            </a:extLst>
          </p:cNvPr>
          <p:cNvSpPr>
            <a:spLocks noGrp="1"/>
          </p:cNvSpPr>
          <p:nvPr>
            <p:ph type="chart" sz="quarter" idx="24" hasCustomPrompt="1"/>
          </p:nvPr>
        </p:nvSpPr>
        <p:spPr>
          <a:xfrm>
            <a:off x="6428544" y="1592263"/>
            <a:ext cx="5043456" cy="421322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Klik op onderstaand pictogram </a:t>
            </a:r>
            <a:br>
              <a:rPr lang="en-GB" dirty="0"/>
            </a:br>
            <a:r>
              <a:rPr lang="en-GB" dirty="0"/>
              <a:t>om een grafiek in te voegen</a:t>
            </a:r>
          </a:p>
        </p:txBody>
      </p:sp>
      <p:sp>
        <p:nvSpPr>
          <p:cNvPr id="5" name="Tijdelijke aanduiding voor titel 1">
            <a:extLst>
              <a:ext uri="{FF2B5EF4-FFF2-40B4-BE49-F238E27FC236}">
                <a16:creationId xmlns:a16="http://schemas.microsoft.com/office/drawing/2014/main" id="{A42D853A-E7E1-6270-AA49-1189D3980C2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85" name="INSTRUCTION">
            <a:extLst>
              <a:ext uri="{FF2B5EF4-FFF2-40B4-BE49-F238E27FC236}">
                <a16:creationId xmlns:a16="http://schemas.microsoft.com/office/drawing/2014/main" id="{D372C5FB-1BF0-3E8A-1869-CF690502FE32}"/>
              </a:ext>
            </a:extLst>
          </p:cNvPr>
          <p:cNvGrpSpPr/>
          <p:nvPr userDrawn="1"/>
        </p:nvGrpSpPr>
        <p:grpSpPr>
          <a:xfrm>
            <a:off x="12377595" y="2"/>
            <a:ext cx="3693386" cy="5715919"/>
            <a:chOff x="-3786437" y="2"/>
            <a:chExt cx="3693386" cy="5715919"/>
          </a:xfrm>
        </p:grpSpPr>
        <p:grpSp>
          <p:nvGrpSpPr>
            <p:cNvPr id="86" name="Groep 85">
              <a:extLst>
                <a:ext uri="{FF2B5EF4-FFF2-40B4-BE49-F238E27FC236}">
                  <a16:creationId xmlns:a16="http://schemas.microsoft.com/office/drawing/2014/main" id="{FB1E3C80-4C3D-9035-7877-83E5CC41DBCB}"/>
                </a:ext>
              </a:extLst>
            </p:cNvPr>
            <p:cNvGrpSpPr/>
            <p:nvPr userDrawn="1"/>
          </p:nvGrpSpPr>
          <p:grpSpPr>
            <a:xfrm>
              <a:off x="-3786437" y="3234716"/>
              <a:ext cx="3693386" cy="2481205"/>
              <a:chOff x="-3786437" y="3234716"/>
              <a:chExt cx="3693386" cy="2481205"/>
            </a:xfrm>
          </p:grpSpPr>
          <p:sp>
            <p:nvSpPr>
              <p:cNvPr id="110" name="Rechthoek 109">
                <a:extLst>
                  <a:ext uri="{FF2B5EF4-FFF2-40B4-BE49-F238E27FC236}">
                    <a16:creationId xmlns:a16="http://schemas.microsoft.com/office/drawing/2014/main" id="{3DF1EEF9-1C5D-41B4-1CA8-7059F28A9184}"/>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1" name="Ovaal 110">
                <a:extLst>
                  <a:ext uri="{FF2B5EF4-FFF2-40B4-BE49-F238E27FC236}">
                    <a16:creationId xmlns:a16="http://schemas.microsoft.com/office/drawing/2014/main" id="{6D401E63-317B-52C5-E557-A9F034A34D8A}"/>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2" name="Rechthoek 111">
                <a:extLst>
                  <a:ext uri="{FF2B5EF4-FFF2-40B4-BE49-F238E27FC236}">
                    <a16:creationId xmlns:a16="http://schemas.microsoft.com/office/drawing/2014/main" id="{4AF7A756-798F-A4C5-A2EE-1581E6F7D260}"/>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3" name="Groep 112">
                <a:extLst>
                  <a:ext uri="{FF2B5EF4-FFF2-40B4-BE49-F238E27FC236}">
                    <a16:creationId xmlns:a16="http://schemas.microsoft.com/office/drawing/2014/main" id="{447D721F-FD92-6D52-688C-396E04B2D84C}"/>
                  </a:ext>
                </a:extLst>
              </p:cNvPr>
              <p:cNvGrpSpPr/>
              <p:nvPr userDrawn="1"/>
            </p:nvGrpSpPr>
            <p:grpSpPr>
              <a:xfrm>
                <a:off x="-3314821" y="4139107"/>
                <a:ext cx="1495189" cy="563933"/>
                <a:chOff x="-3314821" y="3310415"/>
                <a:chExt cx="1495189" cy="563933"/>
              </a:xfrm>
            </p:grpSpPr>
            <p:sp>
              <p:nvSpPr>
                <p:cNvPr id="124" name="Rechthoek 123">
                  <a:extLst>
                    <a:ext uri="{FF2B5EF4-FFF2-40B4-BE49-F238E27FC236}">
                      <a16:creationId xmlns:a16="http://schemas.microsoft.com/office/drawing/2014/main" id="{837F92C9-392B-389C-B51C-20ECDB5BFE4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5" name="Rechthoek 124">
                  <a:extLst>
                    <a:ext uri="{FF2B5EF4-FFF2-40B4-BE49-F238E27FC236}">
                      <a16:creationId xmlns:a16="http://schemas.microsoft.com/office/drawing/2014/main" id="{3A9E8FBD-9E1D-F4D3-C263-0E8EACED463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6" name="Tekstvak 125">
                  <a:extLst>
                    <a:ext uri="{FF2B5EF4-FFF2-40B4-BE49-F238E27FC236}">
                      <a16:creationId xmlns:a16="http://schemas.microsoft.com/office/drawing/2014/main" id="{519515E9-4979-3298-4F36-743F3B5255C8}"/>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27" name="Tekstvak 126">
                  <a:extLst>
                    <a:ext uri="{FF2B5EF4-FFF2-40B4-BE49-F238E27FC236}">
                      <a16:creationId xmlns:a16="http://schemas.microsoft.com/office/drawing/2014/main" id="{93D980F3-24A3-3C94-12E4-DA564CED995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28" name="Vrije vorm: vorm 127">
                  <a:extLst>
                    <a:ext uri="{FF2B5EF4-FFF2-40B4-BE49-F238E27FC236}">
                      <a16:creationId xmlns:a16="http://schemas.microsoft.com/office/drawing/2014/main" id="{15CF77F9-74F6-6BE2-669C-10F0343968E3}"/>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9" name="Groep 128">
                  <a:extLst>
                    <a:ext uri="{FF2B5EF4-FFF2-40B4-BE49-F238E27FC236}">
                      <a16:creationId xmlns:a16="http://schemas.microsoft.com/office/drawing/2014/main" id="{5509F6E7-E618-2480-EF5D-00216341327D}"/>
                    </a:ext>
                  </a:extLst>
                </p:cNvPr>
                <p:cNvGrpSpPr/>
                <p:nvPr userDrawn="1"/>
              </p:nvGrpSpPr>
              <p:grpSpPr>
                <a:xfrm>
                  <a:off x="-3261976" y="3361742"/>
                  <a:ext cx="139861" cy="152244"/>
                  <a:chOff x="12574450" y="6053892"/>
                  <a:chExt cx="169232" cy="184215"/>
                </a:xfrm>
              </p:grpSpPr>
              <p:sp>
                <p:nvSpPr>
                  <p:cNvPr id="149" name="Rechthoek 148">
                    <a:extLst>
                      <a:ext uri="{FF2B5EF4-FFF2-40B4-BE49-F238E27FC236}">
                        <a16:creationId xmlns:a16="http://schemas.microsoft.com/office/drawing/2014/main" id="{CD7809C0-CC3E-0E5B-C132-E2A99A5E419B}"/>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1E63484-F186-DC4B-07AF-AE383C67E5CA}"/>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85B96B0-F952-189E-2A27-27092D54027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F0B65718-175C-BF2E-92A7-1FC830F17539}"/>
                    </a:ext>
                  </a:extLst>
                </p:cNvPr>
                <p:cNvGrpSpPr/>
                <p:nvPr userDrawn="1"/>
              </p:nvGrpSpPr>
              <p:grpSpPr>
                <a:xfrm>
                  <a:off x="-3261070" y="3635199"/>
                  <a:ext cx="168905" cy="104490"/>
                  <a:chOff x="-3261070" y="3620931"/>
                  <a:chExt cx="193920" cy="119965"/>
                </a:xfrm>
              </p:grpSpPr>
              <p:sp>
                <p:nvSpPr>
                  <p:cNvPr id="131" name="Rechthoek 130">
                    <a:extLst>
                      <a:ext uri="{FF2B5EF4-FFF2-40B4-BE49-F238E27FC236}">
                        <a16:creationId xmlns:a16="http://schemas.microsoft.com/office/drawing/2014/main" id="{47F75D3B-ECF5-CFB4-196E-5DED57CF01C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3A21E0D2-FA0E-A382-0013-0853BCCE9115}"/>
                      </a:ext>
                    </a:extLst>
                  </p:cNvPr>
                  <p:cNvGrpSpPr/>
                  <p:nvPr userDrawn="1"/>
                </p:nvGrpSpPr>
                <p:grpSpPr>
                  <a:xfrm>
                    <a:off x="-3261070" y="3622063"/>
                    <a:ext cx="141113" cy="117345"/>
                    <a:chOff x="1094874" y="-878306"/>
                    <a:chExt cx="867364" cy="613611"/>
                  </a:xfrm>
                </p:grpSpPr>
                <p:cxnSp>
                  <p:nvCxnSpPr>
                    <p:cNvPr id="142" name="Rechte verbindingslijn 141">
                      <a:extLst>
                        <a:ext uri="{FF2B5EF4-FFF2-40B4-BE49-F238E27FC236}">
                          <a16:creationId xmlns:a16="http://schemas.microsoft.com/office/drawing/2014/main" id="{95F133AC-CAB5-4CF8-657A-E6AF65FD9DF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6D61D642-5EFF-8098-24CD-5F16D8D941A3}"/>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44" name="Groep 143">
                      <a:extLst>
                        <a:ext uri="{FF2B5EF4-FFF2-40B4-BE49-F238E27FC236}">
                          <a16:creationId xmlns:a16="http://schemas.microsoft.com/office/drawing/2014/main" id="{C9654DA0-B041-482F-E6F7-5EE8FADA7548}"/>
                        </a:ext>
                      </a:extLst>
                    </p:cNvPr>
                    <p:cNvGrpSpPr/>
                    <p:nvPr userDrawn="1"/>
                  </p:nvGrpSpPr>
                  <p:grpSpPr>
                    <a:xfrm>
                      <a:off x="1270535" y="-878306"/>
                      <a:ext cx="526983" cy="613611"/>
                      <a:chOff x="1270535" y="-745959"/>
                      <a:chExt cx="526983" cy="481264"/>
                    </a:xfrm>
                  </p:grpSpPr>
                  <p:cxnSp>
                    <p:nvCxnSpPr>
                      <p:cNvPr id="145" name="Rechte verbindingslijn 144">
                        <a:extLst>
                          <a:ext uri="{FF2B5EF4-FFF2-40B4-BE49-F238E27FC236}">
                            <a16:creationId xmlns:a16="http://schemas.microsoft.com/office/drawing/2014/main" id="{8A961A88-515F-B129-CB26-F3843297E9AE}"/>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2EE244B2-4442-68F3-A580-78105D26A9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93C9F0AC-98F8-91A7-01E1-3F100C732B9B}"/>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5BCE76C0-D8F4-C5FF-D9FE-F312F3A8EB9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3" name="Rechte verbindingslijn 132">
                    <a:extLst>
                      <a:ext uri="{FF2B5EF4-FFF2-40B4-BE49-F238E27FC236}">
                        <a16:creationId xmlns:a16="http://schemas.microsoft.com/office/drawing/2014/main" id="{C8B4409A-7668-2BC5-2DC7-2C42F2676F4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076508C5-A210-C684-13E7-6428B13515C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D48E9642-BAAF-ECA0-B0C6-9B289E51A63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CFF79613-0247-8704-B371-7F7EA2D408EA}"/>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9EA3CE0E-CF2A-20B9-30FC-61078041C45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3EF1F35E-0CFE-B8C8-A059-4E1D4612269D}"/>
                      </a:ext>
                    </a:extLst>
                  </p:cNvPr>
                  <p:cNvGrpSpPr/>
                  <p:nvPr userDrawn="1"/>
                </p:nvGrpSpPr>
                <p:grpSpPr>
                  <a:xfrm rot="2700000">
                    <a:off x="-3158000" y="3650045"/>
                    <a:ext cx="34350" cy="147351"/>
                    <a:chOff x="3148392" y="-836646"/>
                    <a:chExt cx="132124" cy="596095"/>
                  </a:xfrm>
                  <a:solidFill>
                    <a:srgbClr val="3399FF"/>
                  </a:solidFill>
                </p:grpSpPr>
                <p:sp>
                  <p:nvSpPr>
                    <p:cNvPr id="139" name="Rechthoek 138">
                      <a:extLst>
                        <a:ext uri="{FF2B5EF4-FFF2-40B4-BE49-F238E27FC236}">
                          <a16:creationId xmlns:a16="http://schemas.microsoft.com/office/drawing/2014/main" id="{8C6C5911-2449-ACA5-8E49-6D4C8E4D52C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0" name="Rechthoek: afgeronde bovenhoeken 139">
                      <a:extLst>
                        <a:ext uri="{FF2B5EF4-FFF2-40B4-BE49-F238E27FC236}">
                          <a16:creationId xmlns:a16="http://schemas.microsoft.com/office/drawing/2014/main" id="{8A4CC038-92DC-7C11-7BD1-99642546084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1" name="Gelijkbenige driehoek 140">
                      <a:extLst>
                        <a:ext uri="{FF2B5EF4-FFF2-40B4-BE49-F238E27FC236}">
                          <a16:creationId xmlns:a16="http://schemas.microsoft.com/office/drawing/2014/main" id="{FEAB65D2-11B5-3627-AB9D-58430B13A114}"/>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14" name="Rechthoek 113">
                <a:extLst>
                  <a:ext uri="{FF2B5EF4-FFF2-40B4-BE49-F238E27FC236}">
                    <a16:creationId xmlns:a16="http://schemas.microsoft.com/office/drawing/2014/main" id="{DD67DA1C-E8D0-B6FA-910B-F88BE32C7826}"/>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15" name="ICOON_info">
                <a:extLst>
                  <a:ext uri="{FF2B5EF4-FFF2-40B4-BE49-F238E27FC236}">
                    <a16:creationId xmlns:a16="http://schemas.microsoft.com/office/drawing/2014/main" id="{FE096181-B1BB-9C13-7755-7784F2E2E96B}"/>
                  </a:ext>
                </a:extLst>
              </p:cNvPr>
              <p:cNvGrpSpPr/>
              <p:nvPr userDrawn="1"/>
            </p:nvGrpSpPr>
            <p:grpSpPr>
              <a:xfrm>
                <a:off x="-376736" y="4751903"/>
                <a:ext cx="283685" cy="283685"/>
                <a:chOff x="-510741" y="5913713"/>
                <a:chExt cx="267555" cy="267555"/>
              </a:xfrm>
            </p:grpSpPr>
            <p:sp>
              <p:nvSpPr>
                <p:cNvPr id="122" name="Ovaal 121">
                  <a:extLst>
                    <a:ext uri="{FF2B5EF4-FFF2-40B4-BE49-F238E27FC236}">
                      <a16:creationId xmlns:a16="http://schemas.microsoft.com/office/drawing/2014/main" id="{EDF4269E-C266-6730-9536-82E4764529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3" name="Graphic 163" descr="Informatie">
                  <a:extLst>
                    <a:ext uri="{FF2B5EF4-FFF2-40B4-BE49-F238E27FC236}">
                      <a16:creationId xmlns:a16="http://schemas.microsoft.com/office/drawing/2014/main" id="{617B9420-498C-9C40-2CB7-8592799926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98310100-11FC-6504-3FB2-34DB15FF1803}"/>
                  </a:ext>
                </a:extLst>
              </p:cNvPr>
              <p:cNvGrpSpPr/>
              <p:nvPr userDrawn="1"/>
            </p:nvGrpSpPr>
            <p:grpSpPr>
              <a:xfrm>
                <a:off x="-938434" y="5025298"/>
                <a:ext cx="627798" cy="576693"/>
                <a:chOff x="-938434" y="4570310"/>
                <a:chExt cx="627798" cy="576693"/>
              </a:xfrm>
            </p:grpSpPr>
            <p:grpSp>
              <p:nvGrpSpPr>
                <p:cNvPr id="117" name="Inspireren">
                  <a:extLst>
                    <a:ext uri="{FF2B5EF4-FFF2-40B4-BE49-F238E27FC236}">
                      <a16:creationId xmlns:a16="http://schemas.microsoft.com/office/drawing/2014/main" id="{390A0D10-266A-E9BA-9476-FD1687E81B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9" name="Freeform 12">
                    <a:extLst>
                      <a:ext uri="{FF2B5EF4-FFF2-40B4-BE49-F238E27FC236}">
                        <a16:creationId xmlns:a16="http://schemas.microsoft.com/office/drawing/2014/main" id="{68545DD4-1F27-F8D3-DD4C-EDF6921E0C4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0" name="Freeform 13">
                    <a:extLst>
                      <a:ext uri="{FF2B5EF4-FFF2-40B4-BE49-F238E27FC236}">
                        <a16:creationId xmlns:a16="http://schemas.microsoft.com/office/drawing/2014/main" id="{F6FE6BC7-3436-461E-C83C-785572E4F4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1" name="Freeform 14">
                    <a:extLst>
                      <a:ext uri="{FF2B5EF4-FFF2-40B4-BE49-F238E27FC236}">
                        <a16:creationId xmlns:a16="http://schemas.microsoft.com/office/drawing/2014/main" id="{91F32F39-89CB-9F78-8F34-3CEFD6A1DBB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18" name="Tekstvak 117">
                  <a:extLst>
                    <a:ext uri="{FF2B5EF4-FFF2-40B4-BE49-F238E27FC236}">
                      <a16:creationId xmlns:a16="http://schemas.microsoft.com/office/drawing/2014/main" id="{6464EA9D-C351-B0DA-1259-DFCB57FBEA1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7" name="Groep 86">
              <a:extLst>
                <a:ext uri="{FF2B5EF4-FFF2-40B4-BE49-F238E27FC236}">
                  <a16:creationId xmlns:a16="http://schemas.microsoft.com/office/drawing/2014/main" id="{C63AF659-1C65-D749-18A6-DFF76ED64EC8}"/>
                </a:ext>
              </a:extLst>
            </p:cNvPr>
            <p:cNvGrpSpPr/>
            <p:nvPr userDrawn="1"/>
          </p:nvGrpSpPr>
          <p:grpSpPr>
            <a:xfrm>
              <a:off x="-3786165" y="2"/>
              <a:ext cx="3593091" cy="3041230"/>
              <a:chOff x="-3786165" y="2"/>
              <a:chExt cx="3593091" cy="3041230"/>
            </a:xfrm>
          </p:grpSpPr>
          <p:sp>
            <p:nvSpPr>
              <p:cNvPr id="88" name="Rechthoek 87">
                <a:extLst>
                  <a:ext uri="{FF2B5EF4-FFF2-40B4-BE49-F238E27FC236}">
                    <a16:creationId xmlns:a16="http://schemas.microsoft.com/office/drawing/2014/main" id="{17474B4B-9EE3-91E8-CC4B-54E4A1DFAC57}"/>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89" name="Ovaal 88">
                <a:extLst>
                  <a:ext uri="{FF2B5EF4-FFF2-40B4-BE49-F238E27FC236}">
                    <a16:creationId xmlns:a16="http://schemas.microsoft.com/office/drawing/2014/main" id="{22B2346D-3BBE-14B1-5D0F-00C0BA79532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2E5A7AB1-C650-8A7E-1810-3D682199C5C6}"/>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70592EB-F11D-727B-5B50-E60FC07034FD}"/>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720C948-5D86-49EF-848D-037A539F2DEE}"/>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Groep 92">
                <a:extLst>
                  <a:ext uri="{FF2B5EF4-FFF2-40B4-BE49-F238E27FC236}">
                    <a16:creationId xmlns:a16="http://schemas.microsoft.com/office/drawing/2014/main" id="{B86FB6B6-8588-EE7F-6C65-61BCBFE23F47}"/>
                  </a:ext>
                </a:extLst>
              </p:cNvPr>
              <p:cNvGrpSpPr/>
              <p:nvPr userDrawn="1"/>
            </p:nvGrpSpPr>
            <p:grpSpPr>
              <a:xfrm>
                <a:off x="-3312582" y="1060763"/>
                <a:ext cx="576000" cy="246597"/>
                <a:chOff x="-3303310" y="1024128"/>
                <a:chExt cx="576000" cy="246597"/>
              </a:xfrm>
            </p:grpSpPr>
            <p:sp>
              <p:nvSpPr>
                <p:cNvPr id="108" name="Rechthoek 107">
                  <a:extLst>
                    <a:ext uri="{FF2B5EF4-FFF2-40B4-BE49-F238E27FC236}">
                      <a16:creationId xmlns:a16="http://schemas.microsoft.com/office/drawing/2014/main" id="{C6F75648-5F86-8ED4-406B-78596188D39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9" name="Rechthoek 108">
                  <a:extLst>
                    <a:ext uri="{FF2B5EF4-FFF2-40B4-BE49-F238E27FC236}">
                      <a16:creationId xmlns:a16="http://schemas.microsoft.com/office/drawing/2014/main" id="{EF5E50D8-9D8B-CDD3-B7F0-43C4C6DD9A52}"/>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4" name="Groep 93">
                <a:extLst>
                  <a:ext uri="{FF2B5EF4-FFF2-40B4-BE49-F238E27FC236}">
                    <a16:creationId xmlns:a16="http://schemas.microsoft.com/office/drawing/2014/main" id="{C970776B-12E2-13D4-B125-9B473D52AC64}"/>
                  </a:ext>
                </a:extLst>
              </p:cNvPr>
              <p:cNvGrpSpPr/>
              <p:nvPr userDrawn="1"/>
            </p:nvGrpSpPr>
            <p:grpSpPr>
              <a:xfrm>
                <a:off x="-3314821" y="2257494"/>
                <a:ext cx="1377262" cy="591693"/>
                <a:chOff x="-3314821" y="2421532"/>
                <a:chExt cx="1377262" cy="591693"/>
              </a:xfrm>
            </p:grpSpPr>
            <p:sp>
              <p:nvSpPr>
                <p:cNvPr id="95" name="Rechthoek 94">
                  <a:extLst>
                    <a:ext uri="{FF2B5EF4-FFF2-40B4-BE49-F238E27FC236}">
                      <a16:creationId xmlns:a16="http://schemas.microsoft.com/office/drawing/2014/main" id="{A127B90D-5C1B-6878-363C-5FD41258115C}"/>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D45F5023-89CA-4176-333E-BE49EDE054F1}"/>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570DA460-69B6-1702-875D-C73429C4FD93}"/>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98" name="Tekstvak 97">
                  <a:extLst>
                    <a:ext uri="{FF2B5EF4-FFF2-40B4-BE49-F238E27FC236}">
                      <a16:creationId xmlns:a16="http://schemas.microsoft.com/office/drawing/2014/main" id="{A07B17BC-81F9-4894-6B2C-65E17EBC30C8}"/>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99" name="Vrije vorm: vorm 98">
                  <a:extLst>
                    <a:ext uri="{FF2B5EF4-FFF2-40B4-BE49-F238E27FC236}">
                      <a16:creationId xmlns:a16="http://schemas.microsoft.com/office/drawing/2014/main" id="{E1C49885-0FD5-7610-62EE-D9148CED56CC}"/>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4E0996C1-B319-A7FB-03CA-932B064E9FF6}"/>
                    </a:ext>
                  </a:extLst>
                </p:cNvPr>
                <p:cNvGrpSpPr/>
                <p:nvPr userDrawn="1"/>
              </p:nvGrpSpPr>
              <p:grpSpPr>
                <a:xfrm>
                  <a:off x="-3258488" y="2718400"/>
                  <a:ext cx="225663" cy="229638"/>
                  <a:chOff x="-3258488" y="2713782"/>
                  <a:chExt cx="225663" cy="229638"/>
                </a:xfrm>
              </p:grpSpPr>
              <p:sp>
                <p:nvSpPr>
                  <p:cNvPr id="104" name="Rechthoek 103">
                    <a:extLst>
                      <a:ext uri="{FF2B5EF4-FFF2-40B4-BE49-F238E27FC236}">
                        <a16:creationId xmlns:a16="http://schemas.microsoft.com/office/drawing/2014/main" id="{2BE0D426-1836-F32F-0137-64B5AA82B7D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A5BD4CAA-7CD0-4234-47E0-2A282F499E48}"/>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EDEABF1E-F149-2066-A3EE-684EE6DD198E}"/>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7" name="Rechthoek 282">
                    <a:extLst>
                      <a:ext uri="{FF2B5EF4-FFF2-40B4-BE49-F238E27FC236}">
                        <a16:creationId xmlns:a16="http://schemas.microsoft.com/office/drawing/2014/main" id="{781EDDFE-EE10-8F78-070F-138030D2E3A0}"/>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5E6F0E0C-2B1F-198B-7823-41DAF53FC634}"/>
                    </a:ext>
                  </a:extLst>
                </p:cNvPr>
                <p:cNvGrpSpPr/>
                <p:nvPr userDrawn="1"/>
              </p:nvGrpSpPr>
              <p:grpSpPr>
                <a:xfrm>
                  <a:off x="-3219980" y="2771792"/>
                  <a:ext cx="140241" cy="116552"/>
                  <a:chOff x="-2608640" y="2891109"/>
                  <a:chExt cx="309118" cy="261993"/>
                </a:xfrm>
              </p:grpSpPr>
              <p:sp>
                <p:nvSpPr>
                  <p:cNvPr id="102" name="Vrije vorm: vorm 101">
                    <a:extLst>
                      <a:ext uri="{FF2B5EF4-FFF2-40B4-BE49-F238E27FC236}">
                        <a16:creationId xmlns:a16="http://schemas.microsoft.com/office/drawing/2014/main" id="{47BD9DF1-B497-F46E-0FA9-630E83555216}"/>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3" name="Vrije vorm: vorm 102">
                    <a:extLst>
                      <a:ext uri="{FF2B5EF4-FFF2-40B4-BE49-F238E27FC236}">
                        <a16:creationId xmlns:a16="http://schemas.microsoft.com/office/drawing/2014/main" id="{E73BA425-9105-60E6-D253-791FC58B9FF9}"/>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grpSp>
        <p:nvGrpSpPr>
          <p:cNvPr id="7" name="Groep 6">
            <a:extLst>
              <a:ext uri="{FF2B5EF4-FFF2-40B4-BE49-F238E27FC236}">
                <a16:creationId xmlns:a16="http://schemas.microsoft.com/office/drawing/2014/main" id="{497DFA82-B7A4-F450-1AB2-16A9B682285F}"/>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8C297771-07DA-6B6E-DD41-ABA5965CDF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C9D1B8A-BEA4-59FF-23C4-34E67806E2B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B51064E1-5748-45DA-968C-387270CF8BB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BB99A25C-8A70-2B14-E70D-CF30FFF2DEC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F9B7A1A-F597-4BF4-D771-BDB3CAC2CF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D4E6274-25DB-FBCC-1B47-986790E4218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8C508F02-DEB7-C9E4-01F0-BEA44950DA1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CC8990EB-2525-31FD-9F99-C9C40C224CF3}"/>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09DB5724-AD0B-2A6E-8A3D-C0BBCD5EDA4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BDDEAF0-695E-0C69-B1C5-C40A3AE07A6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FC11DF70-7447-3D3E-6A0E-EC7D127E2049}"/>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B073E38C-D970-CD6C-C3F4-39BFC637C3A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7163909B-8939-EF00-719E-763ECC17B37F}"/>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84433C80-A1FF-2179-276E-CD63C07C6CB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58ECE2BE-8589-E70B-99D4-4950A67942B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6A80DD2-4AB0-B2DC-7E83-2C08C953C3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5AFC946C-CAF4-E508-D009-667BB2441E9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C6CB071F-7A18-D07A-8B1D-A109FC4A19D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0866EF0B-99EE-8933-F360-D86CDB37897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43FC83DC-B25A-D7F9-14AB-1BA03E66BCD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FCD38633-7940-4465-7132-D2E2C51B168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2033BCD8-657C-55DD-C38B-B94D150E5338}"/>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73C65683-910F-7ED2-7172-E0E86F9B78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3FE39D03-A373-A319-7762-DE0A3A7058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3E0BE466-E7DB-9E9C-7021-5C587F4778D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C172D0D5-83B6-BDD4-2F16-F197CFC11A6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00CB0FD2-63F7-3416-E9C3-F9E527AC4F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86C008F-8618-6137-44F2-550EA9CD460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92B32D73-E032-AB6D-764E-5736088E0E2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669E9AF-DBB8-51F9-6203-0C5F0B2558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A7874CF-B203-908B-40F8-27DAEEE614B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A1C5E34-15DD-8985-CCCB-D0C6AD7FD01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6876EA-C44A-3605-32F8-DBDA8EA5D49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235FC8-033D-695E-B32B-5D8680FBFA7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CD9346D-AA73-13A9-FBCF-CF83FC01F7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9FB38318-4511-2C69-F48D-B29C7A8A38F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0FEACEA9-DAAA-E6DF-B30D-0ABE67B04D63}"/>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AA46476-5DC8-E6FE-48AF-582A1A92C2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6C21F6FC-B234-E9D0-00B6-D63C860599A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BCF44D5-21AF-716E-B15B-9F3C27E5E39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F18FB0B-92D2-FA47-4E5B-5712E764F2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4F216343-4D13-7FD9-2F49-97052C232D6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C7EA18CB-42B0-4ACB-6756-BCDB7046AE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E938F3D-8FB3-512B-5DE8-A27E86FCD0D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EA35A749-1BCA-94CF-10FE-04B70A1DCF3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410709D6-731B-FA68-53F7-06CDBC6F119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E8EEA0CB-87A6-EBB9-9405-DEF8F14F547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C334168-88B5-F229-73B8-E69B20E993C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D83A537-C144-02AD-9158-DB873FDE864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63BF317-4100-1F36-2B8A-FE4C5A3573F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770D46BB-A95E-5365-DCCB-F9753FC1CB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999EA07-828E-9120-35B8-3BB1865587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35B8994-DC40-5C32-047C-8D6126B29F9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5F1F35C-AA6F-AE0B-F074-32E3815462C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3CD81EF-394C-F868-34A5-172D21EFEA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B54F986A-E499-94B8-561A-5196E66175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1050381-0A5D-6871-C7B4-3C26B4D2844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6488A015-8193-055E-1A87-6C0D2B1F1C9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B8D04979-1E17-BE5E-3951-22BBB7A4A3F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A606370-6553-BE7D-A3B4-FFDD63DA0D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5B734F-9835-FADA-4D67-36C87154B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8DB44E2-D1FF-5B61-9719-54B3660BA4E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62D5F7E-F3E0-C058-82FD-2A8A6212E31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BC3464F-C365-93B8-49D6-86C44510250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7CBD3872-3867-DC1E-AF8F-91DC65B5F07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86533C12-7391-4D7A-10C0-78671A908F99}"/>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CA68B01-933F-8BC1-FB35-53BD7658698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CE9E25DF-7A24-0231-90C2-DD4FA9ACC49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2A480474-0170-330B-4BB1-86C8BD3045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B512C14B-20B2-324D-6F7F-15ECBC3420D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BFC09A45-1836-BB4D-7BA0-0E6B1DC245A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675F1F8F-FB24-7983-5B65-801C9C7B03E3}"/>
              </a:ext>
            </a:extLst>
          </p:cNvPr>
          <p:cNvSpPr>
            <a:spLocks noGrp="1"/>
          </p:cNvSpPr>
          <p:nvPr>
            <p:ph type="dt" sz="half" idx="31"/>
          </p:nvPr>
        </p:nvSpPr>
        <p:spPr>
          <a:xfrm>
            <a:off x="8317776" y="6343857"/>
            <a:ext cx="1451700" cy="151789"/>
          </a:xfrm>
        </p:spPr>
        <p:txBody>
          <a:bodyPr/>
          <a:lstStyle>
            <a:lvl1pPr algn="r">
              <a:defRPr/>
            </a:lvl1pPr>
          </a:lstStyle>
          <a:p>
            <a:fld id="{272E8856-6D89-4A3F-9681-700CB69207DD}"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9F6405F3-78C7-390B-155C-3FA5C22D207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4" name="Tijdelijke aanduiding voor dianummer 93">
            <a:extLst>
              <a:ext uri="{FF2B5EF4-FFF2-40B4-BE49-F238E27FC236}">
                <a16:creationId xmlns:a16="http://schemas.microsoft.com/office/drawing/2014/main" id="{73E8C3C4-8661-2C96-9C35-3E596CDE94DE}"/>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77715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lumn 1x + Tabl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7" name="Tijdelijke aanduiding voor tabel 16">
            <a:extLst>
              <a:ext uri="{FF2B5EF4-FFF2-40B4-BE49-F238E27FC236}">
                <a16:creationId xmlns:a16="http://schemas.microsoft.com/office/drawing/2014/main" id="{B782BF1E-B603-5F30-C7A7-C1B842AA7882}"/>
              </a:ext>
            </a:extLst>
          </p:cNvPr>
          <p:cNvSpPr>
            <a:spLocks noGrp="1"/>
          </p:cNvSpPr>
          <p:nvPr>
            <p:ph type="tbl" sz="quarter" idx="13" hasCustomPrompt="1"/>
          </p:nvPr>
        </p:nvSpPr>
        <p:spPr>
          <a:xfrm>
            <a:off x="4394105" y="1989489"/>
            <a:ext cx="7077600" cy="3816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grpSp>
        <p:nvGrpSpPr>
          <p:cNvPr id="84" name="INSTRUCTION">
            <a:extLst>
              <a:ext uri="{FF2B5EF4-FFF2-40B4-BE49-F238E27FC236}">
                <a16:creationId xmlns:a16="http://schemas.microsoft.com/office/drawing/2014/main" id="{EB0371F5-9298-885B-CD52-C1FA088510CD}"/>
              </a:ext>
            </a:extLst>
          </p:cNvPr>
          <p:cNvGrpSpPr/>
          <p:nvPr userDrawn="1"/>
        </p:nvGrpSpPr>
        <p:grpSpPr>
          <a:xfrm>
            <a:off x="12377323" y="-12068"/>
            <a:ext cx="3693386" cy="6705423"/>
            <a:chOff x="-3786437" y="-12068"/>
            <a:chExt cx="3693386" cy="6705423"/>
          </a:xfrm>
        </p:grpSpPr>
        <p:grpSp>
          <p:nvGrpSpPr>
            <p:cNvPr id="85" name="Groep 84">
              <a:extLst>
                <a:ext uri="{FF2B5EF4-FFF2-40B4-BE49-F238E27FC236}">
                  <a16:creationId xmlns:a16="http://schemas.microsoft.com/office/drawing/2014/main" id="{EC042CF1-1305-61BD-2C0D-2979A9F28446}"/>
                </a:ext>
              </a:extLst>
            </p:cNvPr>
            <p:cNvGrpSpPr/>
            <p:nvPr userDrawn="1"/>
          </p:nvGrpSpPr>
          <p:grpSpPr>
            <a:xfrm>
              <a:off x="-3784148" y="-12068"/>
              <a:ext cx="3592800" cy="3238700"/>
              <a:chOff x="-3784148" y="-12068"/>
              <a:chExt cx="3592800" cy="3238700"/>
            </a:xfrm>
          </p:grpSpPr>
          <p:sp>
            <p:nvSpPr>
              <p:cNvPr id="157" name="Rechthoek 156">
                <a:extLst>
                  <a:ext uri="{FF2B5EF4-FFF2-40B4-BE49-F238E27FC236}">
                    <a16:creationId xmlns:a16="http://schemas.microsoft.com/office/drawing/2014/main" id="{6D7A8E1A-4750-F8F5-4806-2FA10D8E18D3}"/>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58" name="Ovaal 157">
                <a:extLst>
                  <a:ext uri="{FF2B5EF4-FFF2-40B4-BE49-F238E27FC236}">
                    <a16:creationId xmlns:a16="http://schemas.microsoft.com/office/drawing/2014/main" id="{26AFFC95-BCBC-E8F7-CC80-09D21EB7AA2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2696D027-F018-B3F0-C4A1-CD5C7CC0791F}"/>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BFF923CD-CB6C-CC91-5E12-F44C1B835E85}"/>
                  </a:ext>
                </a:extLst>
              </p:cNvPr>
              <p:cNvGrpSpPr/>
              <p:nvPr userDrawn="1"/>
            </p:nvGrpSpPr>
            <p:grpSpPr>
              <a:xfrm>
                <a:off x="-3312582" y="1060763"/>
                <a:ext cx="576000" cy="246597"/>
                <a:chOff x="-3312582" y="1060763"/>
                <a:chExt cx="576000" cy="246597"/>
              </a:xfrm>
            </p:grpSpPr>
            <p:sp>
              <p:nvSpPr>
                <p:cNvPr id="179" name="Rechthoek 178">
                  <a:extLst>
                    <a:ext uri="{FF2B5EF4-FFF2-40B4-BE49-F238E27FC236}">
                      <a16:creationId xmlns:a16="http://schemas.microsoft.com/office/drawing/2014/main" id="{9ECD85FB-D154-C030-4823-36F3C537A410}"/>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0" name="Rechthoek 179">
                  <a:extLst>
                    <a:ext uri="{FF2B5EF4-FFF2-40B4-BE49-F238E27FC236}">
                      <a16:creationId xmlns:a16="http://schemas.microsoft.com/office/drawing/2014/main" id="{F0F47DE5-E20C-7508-B1BA-B3D19C1A8E7E}"/>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1" name="Ovaal 160">
                <a:extLst>
                  <a:ext uri="{FF2B5EF4-FFF2-40B4-BE49-F238E27FC236}">
                    <a16:creationId xmlns:a16="http://schemas.microsoft.com/office/drawing/2014/main" id="{180762A8-1B37-ED4C-4F20-F9EACE870BF3}"/>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2" name="Rechthoek 161">
                <a:extLst>
                  <a:ext uri="{FF2B5EF4-FFF2-40B4-BE49-F238E27FC236}">
                    <a16:creationId xmlns:a16="http://schemas.microsoft.com/office/drawing/2014/main" id="{329ECA12-55BA-C933-9F22-3718F848EAD7}"/>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3" name="Groep 162">
                <a:extLst>
                  <a:ext uri="{FF2B5EF4-FFF2-40B4-BE49-F238E27FC236}">
                    <a16:creationId xmlns:a16="http://schemas.microsoft.com/office/drawing/2014/main" id="{A3E0C04F-CBF8-E6F9-ED71-E558B9755DD1}"/>
                  </a:ext>
                </a:extLst>
              </p:cNvPr>
              <p:cNvGrpSpPr/>
              <p:nvPr userDrawn="1"/>
            </p:nvGrpSpPr>
            <p:grpSpPr>
              <a:xfrm>
                <a:off x="-3314820" y="2412753"/>
                <a:ext cx="1026864" cy="628849"/>
                <a:chOff x="-3314820" y="2412753"/>
                <a:chExt cx="1026864" cy="628849"/>
              </a:xfrm>
            </p:grpSpPr>
            <p:sp>
              <p:nvSpPr>
                <p:cNvPr id="164" name="Rechthoek 163">
                  <a:extLst>
                    <a:ext uri="{FF2B5EF4-FFF2-40B4-BE49-F238E27FC236}">
                      <a16:creationId xmlns:a16="http://schemas.microsoft.com/office/drawing/2014/main" id="{2EBC6E0F-A80D-EED5-C5CC-689740D172DC}"/>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95956083-51A2-90BF-E7C2-6C56A6CD6C3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6" name="Tekstvak 165">
                  <a:extLst>
                    <a:ext uri="{FF2B5EF4-FFF2-40B4-BE49-F238E27FC236}">
                      <a16:creationId xmlns:a16="http://schemas.microsoft.com/office/drawing/2014/main" id="{B51152D3-9552-C145-4945-D892CAAC464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67" name="Vrije vorm: vorm 166">
                  <a:extLst>
                    <a:ext uri="{FF2B5EF4-FFF2-40B4-BE49-F238E27FC236}">
                      <a16:creationId xmlns:a16="http://schemas.microsoft.com/office/drawing/2014/main" id="{DF58A40B-2390-F3A4-DCF1-0234C59CB7A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F6035F5C-FD34-68E0-53A0-7175E8851FF5}"/>
                    </a:ext>
                  </a:extLst>
                </p:cNvPr>
                <p:cNvGrpSpPr/>
                <p:nvPr userDrawn="1"/>
              </p:nvGrpSpPr>
              <p:grpSpPr>
                <a:xfrm>
                  <a:off x="-3243855" y="2463212"/>
                  <a:ext cx="157453" cy="147831"/>
                  <a:chOff x="-899320" y="3037554"/>
                  <a:chExt cx="175977" cy="165227"/>
                </a:xfrm>
              </p:grpSpPr>
              <p:sp>
                <p:nvSpPr>
                  <p:cNvPr id="176" name="Vrije vorm: vorm 175">
                    <a:extLst>
                      <a:ext uri="{FF2B5EF4-FFF2-40B4-BE49-F238E27FC236}">
                        <a16:creationId xmlns:a16="http://schemas.microsoft.com/office/drawing/2014/main" id="{42E7671A-F310-055A-0112-26D7B0A3239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77" name="Rechthoek: afgeronde hoeken 176">
                    <a:extLst>
                      <a:ext uri="{FF2B5EF4-FFF2-40B4-BE49-F238E27FC236}">
                        <a16:creationId xmlns:a16="http://schemas.microsoft.com/office/drawing/2014/main" id="{FFF6D365-EE18-EEC8-6F29-70F29F86C9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Vrije vorm: vorm 177">
                    <a:extLst>
                      <a:ext uri="{FF2B5EF4-FFF2-40B4-BE49-F238E27FC236}">
                        <a16:creationId xmlns:a16="http://schemas.microsoft.com/office/drawing/2014/main" id="{D9E9C4B9-1C9A-454B-13D9-97BEA248B2D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9" name="Gelijkbenige driehoek 168">
                  <a:extLst>
                    <a:ext uri="{FF2B5EF4-FFF2-40B4-BE49-F238E27FC236}">
                      <a16:creationId xmlns:a16="http://schemas.microsoft.com/office/drawing/2014/main" id="{02309CA9-F724-4C8F-C93A-5413C4FDDB5D}"/>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0" name="Tekstvak 169">
                  <a:extLst>
                    <a:ext uri="{FF2B5EF4-FFF2-40B4-BE49-F238E27FC236}">
                      <a16:creationId xmlns:a16="http://schemas.microsoft.com/office/drawing/2014/main" id="{7CDAB423-F724-B6BC-130F-83B16D1217B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1" name="Gelijkbenige driehoek 170">
                  <a:extLst>
                    <a:ext uri="{FF2B5EF4-FFF2-40B4-BE49-F238E27FC236}">
                      <a16:creationId xmlns:a16="http://schemas.microsoft.com/office/drawing/2014/main" id="{E6775981-9F6F-1A34-ED0C-DB159AAA27FC}"/>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2" name="Groep 171">
                  <a:extLst>
                    <a:ext uri="{FF2B5EF4-FFF2-40B4-BE49-F238E27FC236}">
                      <a16:creationId xmlns:a16="http://schemas.microsoft.com/office/drawing/2014/main" id="{FA359708-333F-44C4-06D8-2FA928CA6946}"/>
                    </a:ext>
                  </a:extLst>
                </p:cNvPr>
                <p:cNvGrpSpPr/>
                <p:nvPr userDrawn="1"/>
              </p:nvGrpSpPr>
              <p:grpSpPr>
                <a:xfrm>
                  <a:off x="-3250409" y="2732592"/>
                  <a:ext cx="164055" cy="164055"/>
                  <a:chOff x="-3258612" y="2724389"/>
                  <a:chExt cx="180460" cy="180460"/>
                </a:xfrm>
              </p:grpSpPr>
              <p:sp>
                <p:nvSpPr>
                  <p:cNvPr id="173" name="Rechthoek 172">
                    <a:extLst>
                      <a:ext uri="{FF2B5EF4-FFF2-40B4-BE49-F238E27FC236}">
                        <a16:creationId xmlns:a16="http://schemas.microsoft.com/office/drawing/2014/main" id="{1245BDCE-6752-1949-0173-065C752E56C6}"/>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74" name="Rechte verbindingslijn 173">
                    <a:extLst>
                      <a:ext uri="{FF2B5EF4-FFF2-40B4-BE49-F238E27FC236}">
                        <a16:creationId xmlns:a16="http://schemas.microsoft.com/office/drawing/2014/main" id="{899E0551-10FE-5FC0-7456-665437D02E7D}"/>
                      </a:ext>
                    </a:extLst>
                  </p:cNvPr>
                  <p:cNvCxnSpPr>
                    <a:stCxn id="173" idx="0"/>
                    <a:endCxn id="173"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75" name="Rechte verbindingslijn 174">
                    <a:extLst>
                      <a:ext uri="{FF2B5EF4-FFF2-40B4-BE49-F238E27FC236}">
                        <a16:creationId xmlns:a16="http://schemas.microsoft.com/office/drawing/2014/main" id="{5A78CEA3-9377-B8A7-3274-6F07A8047C77}"/>
                      </a:ext>
                    </a:extLst>
                  </p:cNvPr>
                  <p:cNvCxnSpPr>
                    <a:stCxn id="173" idx="1"/>
                    <a:endCxn id="173"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6" name="Groep 85">
              <a:extLst>
                <a:ext uri="{FF2B5EF4-FFF2-40B4-BE49-F238E27FC236}">
                  <a16:creationId xmlns:a16="http://schemas.microsoft.com/office/drawing/2014/main" id="{A4C58B30-1F71-F0FD-44E6-63BA3882C92A}"/>
                </a:ext>
              </a:extLst>
            </p:cNvPr>
            <p:cNvGrpSpPr/>
            <p:nvPr userDrawn="1"/>
          </p:nvGrpSpPr>
          <p:grpSpPr>
            <a:xfrm>
              <a:off x="-3786437" y="3410167"/>
              <a:ext cx="3693386" cy="3283188"/>
              <a:chOff x="-3786437" y="3410167"/>
              <a:chExt cx="3693386" cy="3283188"/>
            </a:xfrm>
          </p:grpSpPr>
          <p:sp>
            <p:nvSpPr>
              <p:cNvPr id="87" name="Rechthoek 86">
                <a:extLst>
                  <a:ext uri="{FF2B5EF4-FFF2-40B4-BE49-F238E27FC236}">
                    <a16:creationId xmlns:a16="http://schemas.microsoft.com/office/drawing/2014/main" id="{85FAD03D-2536-6BDD-3481-175ACF2DED5D}"/>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88" name="Ovaal 87">
                <a:extLst>
                  <a:ext uri="{FF2B5EF4-FFF2-40B4-BE49-F238E27FC236}">
                    <a16:creationId xmlns:a16="http://schemas.microsoft.com/office/drawing/2014/main" id="{C7FD631D-3AF9-FD53-8488-ECCB1F5FC62F}"/>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2B950C88-2922-A39A-F6C9-38F9B6045B95}"/>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0" name="Rechthoek 89">
                <a:extLst>
                  <a:ext uri="{FF2B5EF4-FFF2-40B4-BE49-F238E27FC236}">
                    <a16:creationId xmlns:a16="http://schemas.microsoft.com/office/drawing/2014/main" id="{73EECB7F-6BD4-BEF0-9A1F-C22CC07AB02F}"/>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1" name="ICOON_info">
                <a:extLst>
                  <a:ext uri="{FF2B5EF4-FFF2-40B4-BE49-F238E27FC236}">
                    <a16:creationId xmlns:a16="http://schemas.microsoft.com/office/drawing/2014/main" id="{4F46BA53-8A8F-865A-B9D0-D47F6543748F}"/>
                  </a:ext>
                </a:extLst>
              </p:cNvPr>
              <p:cNvGrpSpPr/>
              <p:nvPr userDrawn="1"/>
            </p:nvGrpSpPr>
            <p:grpSpPr>
              <a:xfrm>
                <a:off x="-376736" y="5729337"/>
                <a:ext cx="283685" cy="283685"/>
                <a:chOff x="-510741" y="5913713"/>
                <a:chExt cx="267555" cy="267555"/>
              </a:xfrm>
            </p:grpSpPr>
            <p:sp>
              <p:nvSpPr>
                <p:cNvPr id="155" name="Ovaal 154">
                  <a:extLst>
                    <a:ext uri="{FF2B5EF4-FFF2-40B4-BE49-F238E27FC236}">
                      <a16:creationId xmlns:a16="http://schemas.microsoft.com/office/drawing/2014/main" id="{0EFE1FBB-EB5B-E595-9F9C-4EC87357A3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6" name="Graphic 163" descr="Informatie">
                  <a:extLst>
                    <a:ext uri="{FF2B5EF4-FFF2-40B4-BE49-F238E27FC236}">
                      <a16:creationId xmlns:a16="http://schemas.microsoft.com/office/drawing/2014/main" id="{982CC797-7A48-1ABD-4175-5F36044128C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9830ABB-5D3D-DC04-92E3-0090E636D2A5}"/>
                  </a:ext>
                </a:extLst>
              </p:cNvPr>
              <p:cNvGrpSpPr/>
              <p:nvPr userDrawn="1"/>
            </p:nvGrpSpPr>
            <p:grpSpPr>
              <a:xfrm>
                <a:off x="-938434" y="6002732"/>
                <a:ext cx="627798" cy="576693"/>
                <a:chOff x="-938434" y="4570310"/>
                <a:chExt cx="627798" cy="576693"/>
              </a:xfrm>
            </p:grpSpPr>
            <p:grpSp>
              <p:nvGrpSpPr>
                <p:cNvPr id="150" name="Inspireren">
                  <a:extLst>
                    <a:ext uri="{FF2B5EF4-FFF2-40B4-BE49-F238E27FC236}">
                      <a16:creationId xmlns:a16="http://schemas.microsoft.com/office/drawing/2014/main" id="{38C0A04F-0AB1-82DC-0092-310087AFAC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2" name="Freeform 12">
                    <a:extLst>
                      <a:ext uri="{FF2B5EF4-FFF2-40B4-BE49-F238E27FC236}">
                        <a16:creationId xmlns:a16="http://schemas.microsoft.com/office/drawing/2014/main" id="{95707BD5-2AC2-F13A-44DC-217C9FDCEF5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3" name="Freeform 13">
                    <a:extLst>
                      <a:ext uri="{FF2B5EF4-FFF2-40B4-BE49-F238E27FC236}">
                        <a16:creationId xmlns:a16="http://schemas.microsoft.com/office/drawing/2014/main" id="{5409F0B3-91C5-811F-47DA-2632D95458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4" name="Freeform 14">
                    <a:extLst>
                      <a:ext uri="{FF2B5EF4-FFF2-40B4-BE49-F238E27FC236}">
                        <a16:creationId xmlns:a16="http://schemas.microsoft.com/office/drawing/2014/main" id="{C469B5FD-6B98-6207-968D-A8695F17E72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1" name="Tekstvak 150">
                  <a:extLst>
                    <a:ext uri="{FF2B5EF4-FFF2-40B4-BE49-F238E27FC236}">
                      <a16:creationId xmlns:a16="http://schemas.microsoft.com/office/drawing/2014/main" id="{1EF0AC00-F703-7465-EFEC-C9823F5F48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3" name="Ovaal 92">
                <a:extLst>
                  <a:ext uri="{FF2B5EF4-FFF2-40B4-BE49-F238E27FC236}">
                    <a16:creationId xmlns:a16="http://schemas.microsoft.com/office/drawing/2014/main" id="{783E4607-4843-95A0-0CC8-857D32ADBB5C}"/>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FFB881B1-8921-1EF1-CF5B-A7FE3DEE448B}"/>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95" name="Groep 94">
                <a:extLst>
                  <a:ext uri="{FF2B5EF4-FFF2-40B4-BE49-F238E27FC236}">
                    <a16:creationId xmlns:a16="http://schemas.microsoft.com/office/drawing/2014/main" id="{AE3DB660-5411-776E-57D1-CB196F69A799}"/>
                  </a:ext>
                </a:extLst>
              </p:cNvPr>
              <p:cNvGrpSpPr/>
              <p:nvPr userDrawn="1"/>
            </p:nvGrpSpPr>
            <p:grpSpPr>
              <a:xfrm>
                <a:off x="-3415313" y="4996916"/>
                <a:ext cx="3013682" cy="673634"/>
                <a:chOff x="-3415313" y="4996916"/>
                <a:chExt cx="3013682" cy="673634"/>
              </a:xfrm>
            </p:grpSpPr>
            <p:grpSp>
              <p:nvGrpSpPr>
                <p:cNvPr id="96" name="Groep 95">
                  <a:extLst>
                    <a:ext uri="{FF2B5EF4-FFF2-40B4-BE49-F238E27FC236}">
                      <a16:creationId xmlns:a16="http://schemas.microsoft.com/office/drawing/2014/main" id="{0A9189F3-12CD-9174-2748-BEACF340747B}"/>
                    </a:ext>
                  </a:extLst>
                </p:cNvPr>
                <p:cNvGrpSpPr/>
                <p:nvPr userDrawn="1"/>
              </p:nvGrpSpPr>
              <p:grpSpPr>
                <a:xfrm>
                  <a:off x="-3415313" y="5041534"/>
                  <a:ext cx="761481" cy="529523"/>
                  <a:chOff x="-3492543" y="5041534"/>
                  <a:chExt cx="761481" cy="529523"/>
                </a:xfrm>
              </p:grpSpPr>
              <p:grpSp>
                <p:nvGrpSpPr>
                  <p:cNvPr id="141" name="Groep 140">
                    <a:extLst>
                      <a:ext uri="{FF2B5EF4-FFF2-40B4-BE49-F238E27FC236}">
                        <a16:creationId xmlns:a16="http://schemas.microsoft.com/office/drawing/2014/main" id="{5F52844F-EA33-4763-DE76-715F122B7210}"/>
                      </a:ext>
                    </a:extLst>
                  </p:cNvPr>
                  <p:cNvGrpSpPr/>
                  <p:nvPr userDrawn="1"/>
                </p:nvGrpSpPr>
                <p:grpSpPr>
                  <a:xfrm>
                    <a:off x="-3307743" y="5041534"/>
                    <a:ext cx="485596" cy="437045"/>
                    <a:chOff x="-3307743" y="4999319"/>
                    <a:chExt cx="644991" cy="580504"/>
                  </a:xfrm>
                </p:grpSpPr>
                <p:grpSp>
                  <p:nvGrpSpPr>
                    <p:cNvPr id="143" name="Groep 142">
                      <a:extLst>
                        <a:ext uri="{FF2B5EF4-FFF2-40B4-BE49-F238E27FC236}">
                          <a16:creationId xmlns:a16="http://schemas.microsoft.com/office/drawing/2014/main" id="{E8BE4254-ACAA-18FB-801B-DCA0C1737548}"/>
                        </a:ext>
                      </a:extLst>
                    </p:cNvPr>
                    <p:cNvGrpSpPr/>
                    <p:nvPr userDrawn="1"/>
                  </p:nvGrpSpPr>
                  <p:grpSpPr>
                    <a:xfrm>
                      <a:off x="-3307743" y="4999319"/>
                      <a:ext cx="516835" cy="439373"/>
                      <a:chOff x="-3307743" y="4999319"/>
                      <a:chExt cx="516835" cy="439373"/>
                    </a:xfrm>
                  </p:grpSpPr>
                  <p:cxnSp>
                    <p:nvCxnSpPr>
                      <p:cNvPr id="145" name="Rechte verbindingslijn 144">
                        <a:extLst>
                          <a:ext uri="{FF2B5EF4-FFF2-40B4-BE49-F238E27FC236}">
                            <a16:creationId xmlns:a16="http://schemas.microsoft.com/office/drawing/2014/main" id="{86A4C145-9AFF-5667-7156-DB9CFBC96091}"/>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13347BF9-DE03-844C-7DC8-3FC4D0B900B1}"/>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0F252807-8EEF-6906-2B20-CD4B4E8937F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2C02F02A-F312-C0AD-C03C-0443872E03C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9" name="Rechthoek 148">
                        <a:extLst>
                          <a:ext uri="{FF2B5EF4-FFF2-40B4-BE49-F238E27FC236}">
                            <a16:creationId xmlns:a16="http://schemas.microsoft.com/office/drawing/2014/main" id="{DCCBC41B-0274-1E33-1F0C-C041EED384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4" name="Vrije vorm: vorm 143">
                      <a:extLst>
                        <a:ext uri="{FF2B5EF4-FFF2-40B4-BE49-F238E27FC236}">
                          <a16:creationId xmlns:a16="http://schemas.microsoft.com/office/drawing/2014/main" id="{9CB653A3-DECB-8670-1E88-1D7442DA768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2" name="Tekstvak 141">
                    <a:extLst>
                      <a:ext uri="{FF2B5EF4-FFF2-40B4-BE49-F238E27FC236}">
                        <a16:creationId xmlns:a16="http://schemas.microsoft.com/office/drawing/2014/main" id="{EA2A3A89-3BAE-5318-B8A7-F2ABC944272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97" name="Groep 96">
                  <a:extLst>
                    <a:ext uri="{FF2B5EF4-FFF2-40B4-BE49-F238E27FC236}">
                      <a16:creationId xmlns:a16="http://schemas.microsoft.com/office/drawing/2014/main" id="{7CD03111-9CD4-9838-2479-55CFF919420D}"/>
                    </a:ext>
                  </a:extLst>
                </p:cNvPr>
                <p:cNvGrpSpPr/>
                <p:nvPr userDrawn="1"/>
              </p:nvGrpSpPr>
              <p:grpSpPr>
                <a:xfrm>
                  <a:off x="-2582156" y="4996916"/>
                  <a:ext cx="572112" cy="673634"/>
                  <a:chOff x="-2709168" y="4996916"/>
                  <a:chExt cx="572112" cy="673634"/>
                </a:xfrm>
              </p:grpSpPr>
              <p:grpSp>
                <p:nvGrpSpPr>
                  <p:cNvPr id="131" name="Groep 130">
                    <a:extLst>
                      <a:ext uri="{FF2B5EF4-FFF2-40B4-BE49-F238E27FC236}">
                        <a16:creationId xmlns:a16="http://schemas.microsoft.com/office/drawing/2014/main" id="{B9113468-85A1-BC25-EE97-AA6710881573}"/>
                      </a:ext>
                    </a:extLst>
                  </p:cNvPr>
                  <p:cNvGrpSpPr/>
                  <p:nvPr userDrawn="1"/>
                </p:nvGrpSpPr>
                <p:grpSpPr>
                  <a:xfrm>
                    <a:off x="-2609993" y="4996916"/>
                    <a:ext cx="389111" cy="375410"/>
                    <a:chOff x="-2542178" y="4940055"/>
                    <a:chExt cx="516835" cy="498637"/>
                  </a:xfrm>
                </p:grpSpPr>
                <p:sp>
                  <p:nvSpPr>
                    <p:cNvPr id="133" name="Rechthoek 132">
                      <a:extLst>
                        <a:ext uri="{FF2B5EF4-FFF2-40B4-BE49-F238E27FC236}">
                          <a16:creationId xmlns:a16="http://schemas.microsoft.com/office/drawing/2014/main" id="{3BF4E6CC-0BD5-E8D5-8A73-21BEEF37DF3F}"/>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4" name="Groep 133">
                      <a:extLst>
                        <a:ext uri="{FF2B5EF4-FFF2-40B4-BE49-F238E27FC236}">
                          <a16:creationId xmlns:a16="http://schemas.microsoft.com/office/drawing/2014/main" id="{AC8F06E2-B71A-9D78-1E75-F6D7E5E0B91A}"/>
                        </a:ext>
                      </a:extLst>
                    </p:cNvPr>
                    <p:cNvGrpSpPr/>
                    <p:nvPr userDrawn="1"/>
                  </p:nvGrpSpPr>
                  <p:grpSpPr>
                    <a:xfrm>
                      <a:off x="-2542178" y="4999319"/>
                      <a:ext cx="516835" cy="439373"/>
                      <a:chOff x="-3307743" y="4999319"/>
                      <a:chExt cx="516835" cy="439373"/>
                    </a:xfrm>
                  </p:grpSpPr>
                  <p:cxnSp>
                    <p:nvCxnSpPr>
                      <p:cNvPr id="136" name="Rechte verbindingslijn 135">
                        <a:extLst>
                          <a:ext uri="{FF2B5EF4-FFF2-40B4-BE49-F238E27FC236}">
                            <a16:creationId xmlns:a16="http://schemas.microsoft.com/office/drawing/2014/main" id="{90AC77DF-377C-A125-3470-6E83E53851D9}"/>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70CD70CD-ECC2-F089-41C0-0C10A35D06B9}"/>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03073E37-1D3E-EA27-263C-CBC51516B449}"/>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7DB9BBC5-402A-90CE-4D6D-19E1E22DC355}"/>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0" name="Rechthoek 139">
                        <a:extLst>
                          <a:ext uri="{FF2B5EF4-FFF2-40B4-BE49-F238E27FC236}">
                            <a16:creationId xmlns:a16="http://schemas.microsoft.com/office/drawing/2014/main" id="{1ACE93C7-79C3-44F4-975E-237C76E879A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5" name="Pijl: rechts 134">
                      <a:extLst>
                        <a:ext uri="{FF2B5EF4-FFF2-40B4-BE49-F238E27FC236}">
                          <a16:creationId xmlns:a16="http://schemas.microsoft.com/office/drawing/2014/main" id="{A327055B-F008-ABE1-4E66-2C880C96C19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2" name="Tekstvak 131">
                    <a:extLst>
                      <a:ext uri="{FF2B5EF4-FFF2-40B4-BE49-F238E27FC236}">
                        <a16:creationId xmlns:a16="http://schemas.microsoft.com/office/drawing/2014/main" id="{2C18C06F-2173-3178-776B-E437F8CAA668}"/>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98" name="Groep 97">
                  <a:extLst>
                    <a:ext uri="{FF2B5EF4-FFF2-40B4-BE49-F238E27FC236}">
                      <a16:creationId xmlns:a16="http://schemas.microsoft.com/office/drawing/2014/main" id="{AA29BCCE-6784-F5AC-5E3F-3874F06E50EB}"/>
                    </a:ext>
                  </a:extLst>
                </p:cNvPr>
                <p:cNvGrpSpPr/>
                <p:nvPr userDrawn="1"/>
              </p:nvGrpSpPr>
              <p:grpSpPr>
                <a:xfrm>
                  <a:off x="-2036147" y="5039725"/>
                  <a:ext cx="572112" cy="630825"/>
                  <a:chOff x="-2099568" y="5039725"/>
                  <a:chExt cx="572112" cy="630825"/>
                </a:xfrm>
              </p:grpSpPr>
              <p:grpSp>
                <p:nvGrpSpPr>
                  <p:cNvPr id="121" name="Groep 120">
                    <a:extLst>
                      <a:ext uri="{FF2B5EF4-FFF2-40B4-BE49-F238E27FC236}">
                        <a16:creationId xmlns:a16="http://schemas.microsoft.com/office/drawing/2014/main" id="{009BA797-BD74-F693-195F-F26E91C40C2C}"/>
                      </a:ext>
                    </a:extLst>
                  </p:cNvPr>
                  <p:cNvGrpSpPr/>
                  <p:nvPr userDrawn="1"/>
                </p:nvGrpSpPr>
                <p:grpSpPr>
                  <a:xfrm rot="10800000">
                    <a:off x="-2004261" y="5039725"/>
                    <a:ext cx="389111" cy="375410"/>
                    <a:chOff x="-2542178" y="4940055"/>
                    <a:chExt cx="516835" cy="498637"/>
                  </a:xfrm>
                </p:grpSpPr>
                <p:sp>
                  <p:nvSpPr>
                    <p:cNvPr id="123" name="Rechthoek 122">
                      <a:extLst>
                        <a:ext uri="{FF2B5EF4-FFF2-40B4-BE49-F238E27FC236}">
                          <a16:creationId xmlns:a16="http://schemas.microsoft.com/office/drawing/2014/main" id="{156A2F23-E786-E2D5-8F24-3C54BD17F633}"/>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4" name="Groep 123">
                      <a:extLst>
                        <a:ext uri="{FF2B5EF4-FFF2-40B4-BE49-F238E27FC236}">
                          <a16:creationId xmlns:a16="http://schemas.microsoft.com/office/drawing/2014/main" id="{7890F8D9-2B7B-BADB-E9FF-E5878A3DFA41}"/>
                        </a:ext>
                      </a:extLst>
                    </p:cNvPr>
                    <p:cNvGrpSpPr/>
                    <p:nvPr userDrawn="1"/>
                  </p:nvGrpSpPr>
                  <p:grpSpPr>
                    <a:xfrm>
                      <a:off x="-2542178" y="4999319"/>
                      <a:ext cx="516835" cy="439373"/>
                      <a:chOff x="-3307743" y="4999319"/>
                      <a:chExt cx="516835" cy="439373"/>
                    </a:xfrm>
                  </p:grpSpPr>
                  <p:cxnSp>
                    <p:nvCxnSpPr>
                      <p:cNvPr id="126" name="Rechte verbindingslijn 125">
                        <a:extLst>
                          <a:ext uri="{FF2B5EF4-FFF2-40B4-BE49-F238E27FC236}">
                            <a16:creationId xmlns:a16="http://schemas.microsoft.com/office/drawing/2014/main" id="{F8A1DE6B-30C9-18BA-1109-73CB5EDA85C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4D3A243-3894-E96F-4534-901669721CE8}"/>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EE4F3A30-0D77-114D-FAD1-57A0840E0522}"/>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D8DABA3D-D246-2E9F-9479-1366FBCE816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0" name="Rechthoek 129">
                        <a:extLst>
                          <a:ext uri="{FF2B5EF4-FFF2-40B4-BE49-F238E27FC236}">
                            <a16:creationId xmlns:a16="http://schemas.microsoft.com/office/drawing/2014/main" id="{C9B2586A-3EBA-45EF-BA1F-EA3923E649D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5" name="Pijl: rechts 124">
                      <a:extLst>
                        <a:ext uri="{FF2B5EF4-FFF2-40B4-BE49-F238E27FC236}">
                          <a16:creationId xmlns:a16="http://schemas.microsoft.com/office/drawing/2014/main" id="{644AAE52-EB53-5224-8CB2-DE76BCF9299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2" name="Tekstvak 121">
                    <a:extLst>
                      <a:ext uri="{FF2B5EF4-FFF2-40B4-BE49-F238E27FC236}">
                        <a16:creationId xmlns:a16="http://schemas.microsoft.com/office/drawing/2014/main" id="{02AB1E35-DA41-C773-C91F-0C9CEF429ACD}"/>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99" name="Groep 98">
                  <a:extLst>
                    <a:ext uri="{FF2B5EF4-FFF2-40B4-BE49-F238E27FC236}">
                      <a16:creationId xmlns:a16="http://schemas.microsoft.com/office/drawing/2014/main" id="{3CC91B85-34D3-154B-1C45-30D4DCDDB84E}"/>
                    </a:ext>
                  </a:extLst>
                </p:cNvPr>
                <p:cNvGrpSpPr/>
                <p:nvPr userDrawn="1"/>
              </p:nvGrpSpPr>
              <p:grpSpPr>
                <a:xfrm>
                  <a:off x="-1497156" y="5039725"/>
                  <a:ext cx="572112" cy="630825"/>
                  <a:chOff x="-1501387" y="5039725"/>
                  <a:chExt cx="572112" cy="630825"/>
                </a:xfrm>
              </p:grpSpPr>
              <p:grpSp>
                <p:nvGrpSpPr>
                  <p:cNvPr id="111" name="Groep 110">
                    <a:extLst>
                      <a:ext uri="{FF2B5EF4-FFF2-40B4-BE49-F238E27FC236}">
                        <a16:creationId xmlns:a16="http://schemas.microsoft.com/office/drawing/2014/main" id="{4C84D799-6904-CD02-909D-7ACA8AEFCDB5}"/>
                      </a:ext>
                    </a:extLst>
                  </p:cNvPr>
                  <p:cNvGrpSpPr/>
                  <p:nvPr userDrawn="1"/>
                </p:nvGrpSpPr>
                <p:grpSpPr>
                  <a:xfrm rot="10800000">
                    <a:off x="-1453772" y="5039725"/>
                    <a:ext cx="426738" cy="332849"/>
                    <a:chOff x="-2542179" y="4996586"/>
                    <a:chExt cx="566814" cy="442106"/>
                  </a:xfrm>
                </p:grpSpPr>
                <p:sp>
                  <p:nvSpPr>
                    <p:cNvPr id="113" name="Rechthoek 112">
                      <a:extLst>
                        <a:ext uri="{FF2B5EF4-FFF2-40B4-BE49-F238E27FC236}">
                          <a16:creationId xmlns:a16="http://schemas.microsoft.com/office/drawing/2014/main" id="{957294F5-C163-B1C2-7112-0B8BF77BC0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4" name="Groep 113">
                      <a:extLst>
                        <a:ext uri="{FF2B5EF4-FFF2-40B4-BE49-F238E27FC236}">
                          <a16:creationId xmlns:a16="http://schemas.microsoft.com/office/drawing/2014/main" id="{EF524450-E9E6-8843-2C29-73294CEE6A10}"/>
                        </a:ext>
                      </a:extLst>
                    </p:cNvPr>
                    <p:cNvGrpSpPr/>
                    <p:nvPr userDrawn="1"/>
                  </p:nvGrpSpPr>
                  <p:grpSpPr>
                    <a:xfrm>
                      <a:off x="-2542179" y="4996586"/>
                      <a:ext cx="516836" cy="442106"/>
                      <a:chOff x="-3307744" y="4996586"/>
                      <a:chExt cx="516836" cy="442106"/>
                    </a:xfrm>
                  </p:grpSpPr>
                  <p:cxnSp>
                    <p:nvCxnSpPr>
                      <p:cNvPr id="116" name="Rechte verbindingslijn 115">
                        <a:extLst>
                          <a:ext uri="{FF2B5EF4-FFF2-40B4-BE49-F238E27FC236}">
                            <a16:creationId xmlns:a16="http://schemas.microsoft.com/office/drawing/2014/main" id="{729C63E4-AA2D-AE0D-0124-469D17512D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EAB83DCF-F1C6-837D-ACA5-A964D01EF2B0}"/>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77D52749-BF3E-0FE9-E52C-2F4915238549}"/>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4D24A051-8223-D1FE-D00C-5A9CCBDD66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E59DAB40-D49E-AC5D-9F86-6FDE8411066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5" name="Pijl: rechts 114">
                      <a:extLst>
                        <a:ext uri="{FF2B5EF4-FFF2-40B4-BE49-F238E27FC236}">
                          <a16:creationId xmlns:a16="http://schemas.microsoft.com/office/drawing/2014/main" id="{1C9F8AC0-6395-EBD1-5FBC-81F6B2FCC4B7}"/>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2" name="Tekstvak 111">
                    <a:extLst>
                      <a:ext uri="{FF2B5EF4-FFF2-40B4-BE49-F238E27FC236}">
                        <a16:creationId xmlns:a16="http://schemas.microsoft.com/office/drawing/2014/main" id="{535B88A9-50E1-F8EC-45E3-36378CD8079C}"/>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0" name="Groep 99">
                  <a:extLst>
                    <a:ext uri="{FF2B5EF4-FFF2-40B4-BE49-F238E27FC236}">
                      <a16:creationId xmlns:a16="http://schemas.microsoft.com/office/drawing/2014/main" id="{66C0B9D6-444D-5280-E768-AA48D34745B6}"/>
                    </a:ext>
                  </a:extLst>
                </p:cNvPr>
                <p:cNvGrpSpPr/>
                <p:nvPr userDrawn="1"/>
              </p:nvGrpSpPr>
              <p:grpSpPr>
                <a:xfrm>
                  <a:off x="-973743" y="5039725"/>
                  <a:ext cx="572112" cy="630825"/>
                  <a:chOff x="-961551" y="5039725"/>
                  <a:chExt cx="572112" cy="630825"/>
                </a:xfrm>
              </p:grpSpPr>
              <p:grpSp>
                <p:nvGrpSpPr>
                  <p:cNvPr id="101" name="Groep 100">
                    <a:extLst>
                      <a:ext uri="{FF2B5EF4-FFF2-40B4-BE49-F238E27FC236}">
                        <a16:creationId xmlns:a16="http://schemas.microsoft.com/office/drawing/2014/main" id="{4BADE2AB-9B70-81B4-946D-3AA2B9959678}"/>
                      </a:ext>
                    </a:extLst>
                  </p:cNvPr>
                  <p:cNvGrpSpPr/>
                  <p:nvPr userDrawn="1"/>
                </p:nvGrpSpPr>
                <p:grpSpPr>
                  <a:xfrm rot="10800000" flipH="1">
                    <a:off x="-868825" y="5039725"/>
                    <a:ext cx="426738" cy="332849"/>
                    <a:chOff x="-2542179" y="4996586"/>
                    <a:chExt cx="566814" cy="442106"/>
                  </a:xfrm>
                </p:grpSpPr>
                <p:sp>
                  <p:nvSpPr>
                    <p:cNvPr id="103" name="Rechthoek 102">
                      <a:extLst>
                        <a:ext uri="{FF2B5EF4-FFF2-40B4-BE49-F238E27FC236}">
                          <a16:creationId xmlns:a16="http://schemas.microsoft.com/office/drawing/2014/main" id="{AA189F78-BC8F-E835-137D-1F52F32CDC2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04" name="Groep 103">
                      <a:extLst>
                        <a:ext uri="{FF2B5EF4-FFF2-40B4-BE49-F238E27FC236}">
                          <a16:creationId xmlns:a16="http://schemas.microsoft.com/office/drawing/2014/main" id="{15705681-B0A7-4CBE-215C-AC598417374E}"/>
                        </a:ext>
                      </a:extLst>
                    </p:cNvPr>
                    <p:cNvGrpSpPr/>
                    <p:nvPr userDrawn="1"/>
                  </p:nvGrpSpPr>
                  <p:grpSpPr>
                    <a:xfrm>
                      <a:off x="-2542179" y="4996586"/>
                      <a:ext cx="516836" cy="442106"/>
                      <a:chOff x="-3307744" y="4996586"/>
                      <a:chExt cx="516836" cy="442106"/>
                    </a:xfrm>
                  </p:grpSpPr>
                  <p:cxnSp>
                    <p:nvCxnSpPr>
                      <p:cNvPr id="106" name="Rechte verbindingslijn 105">
                        <a:extLst>
                          <a:ext uri="{FF2B5EF4-FFF2-40B4-BE49-F238E27FC236}">
                            <a16:creationId xmlns:a16="http://schemas.microsoft.com/office/drawing/2014/main" id="{C1426DD9-8E48-2369-C405-89CDE1682A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F523F886-BBD2-96A7-6DBD-A5FE3B67F3E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5CBFCF95-43E4-BAE5-DD4D-28D922B00CD2}"/>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795C1471-B35E-4452-5480-006357987A3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0" name="Rechthoek 109">
                        <a:extLst>
                          <a:ext uri="{FF2B5EF4-FFF2-40B4-BE49-F238E27FC236}">
                            <a16:creationId xmlns:a16="http://schemas.microsoft.com/office/drawing/2014/main" id="{BBA8A06A-3868-520E-57B0-195C053FA9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05" name="Pijl: rechts 104">
                      <a:extLst>
                        <a:ext uri="{FF2B5EF4-FFF2-40B4-BE49-F238E27FC236}">
                          <a16:creationId xmlns:a16="http://schemas.microsoft.com/office/drawing/2014/main" id="{04BA5DCD-A2B9-E509-F4F5-D17F03E999C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5757C8A2-93FB-2533-4BF9-5777949940DB}"/>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2" name="Groep 1">
            <a:extLst>
              <a:ext uri="{FF2B5EF4-FFF2-40B4-BE49-F238E27FC236}">
                <a16:creationId xmlns:a16="http://schemas.microsoft.com/office/drawing/2014/main" id="{59A92325-8BE1-F5AA-6378-C75224BCE38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D0FA9E68-E2CD-D0F4-5AAB-461FFB55DB3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5389DE13-7A94-7691-7C12-4433A8F98E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7A41A6C-03FC-ABF8-A91E-F908CDA861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38597A63-A98D-B9EA-553D-DCEEBCDA4DE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5045227-7644-25FC-8D79-5B60018C80A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BB93AF86-190D-9FBD-C641-98802C7B43B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FFA52A81-ADE1-EA55-BC31-65220A0A439F}"/>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B0C0E34-9A0E-D908-A03A-B91EA89137B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C51F073A-B506-0B32-F3B5-2EB273F27EC7}"/>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1EAEC97F-9215-C213-100C-9844AB6FB4C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C69EFCF7-9C91-C3FD-0CFD-366646A4948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72AC608B-6B0A-3408-636D-C1DB2E9647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8EE4CC80-F8EC-CF46-3C5F-8BB8C3708B3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E926F767-F6B3-8709-2252-EAE50CFEE34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9E730D6F-3ED6-28A3-3E36-BD73EA042C7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10B11A-AC14-0B14-D84F-DD53209A632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4E6F88D9-D1CE-DEF2-ACA0-8F49C68D484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461C27CB-45DA-1D62-D527-FE2AC3B7199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911A2ED9-3444-A75B-D1D5-C7608DB28D27}"/>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3B43408-C3E7-55C4-3681-B095EA1FD8A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646037AA-82BE-583B-7A8E-9A63373D293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687CC5DE-A210-CEE5-B103-FAE2ABB9653C}"/>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B9E50148-70BA-CCEF-1F8D-071ACB3201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5B2D1316-8EC4-13E0-0B86-1DD72FCC1E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E4BEE75C-9ECA-AA84-F718-12FB72A0EEEB}"/>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04A040D1-BF2B-ECF4-0C40-5A826459128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83DCC155-32BA-8EB0-D19D-DC1B39C988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DC0C633E-2C15-B6F1-B64D-EFCD882683C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0CA07C92-F961-561B-FDAF-185162F8B3E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6900D6FF-C415-C3A8-0174-448FB9B77AA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CE66D09D-3775-E8A2-7C7D-A556FC261F4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01AA764C-FB5F-7CEC-402B-E3E0E894368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36AAC2-9A68-54AC-24C6-FC8BA3176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5CDBDB8-881B-A545-0040-9ECB3EB3DBB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290C98F1-3644-A5CA-D941-59D4DAEA7B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2262DCD5-B980-BDFE-F474-A5A63D19CFDA}"/>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8EFEC582-E250-E406-88F4-E69B1793C575}"/>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E8093F01-A189-0803-8EE0-322187E31C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54E526B-3ADF-5BA0-4F02-EB80CD71BC5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BD524DD-A494-D7AE-AADA-B02C13DA802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6524F62-74C5-5F4C-49DC-3CBD03CB4E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E154D4E-1F24-A13F-BADD-9EC0A0FE636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59A973A2-20A7-8D70-8106-DF2D65BA349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29BF67-557E-AD2D-D506-040B56880B8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5C0CDEE9-1156-A6EF-5725-A3D51226BD9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BA127CFC-806A-1EBE-7AF2-97C3A9DF3B8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3239C74-F825-1900-EEBC-97955023F1A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1EC8B1FA-D88C-3FC0-E9D3-31117D3AB79D}"/>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C36C91-39D4-D55E-198E-E754D06587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682F2492-6D69-3B4D-0B30-3CF7CC1667F6}"/>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203D3D8E-6ADC-3A82-B216-A3FD76A7B98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EFA9855-1631-F05E-5626-6B92EE2A000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84E8CA1-FEE6-C51B-41E5-FBDB2867FD2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603C013-9114-6E26-AFC5-039DBEFE668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514A3E1-C855-BE1E-F82A-B847F572D3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0D195B57-2785-0C45-94CE-91211518D2A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39FFB22E-56F5-B876-4995-166344452D1C}"/>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8C6CCF9-270A-3B9E-A553-36EBC54C1F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779C5C4-1B56-A1A3-5E77-08E8088CC30A}"/>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6426089F-E15E-F2E5-8C21-4A2173B8F8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6A8C2A3-84D1-FC0D-6BBE-B1815C9B939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EBFCD7A-663E-0B12-0441-C3D5E19EA6E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500968F-9BED-D0D1-C2F1-EAFE43B09A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F397FB9-A6DF-3B40-E9B6-3162519034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D4080BBD-A9BE-D29B-8472-6FCDBDCCCAC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561EF2AC-DBD7-B175-04F8-02C5E37101D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BD4A1696-67A4-DF1E-7D5B-AA318247841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5A15912D-835B-54C4-F6E3-C97138C5C1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6C03F351-0831-4B52-CEE5-DA10511981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290E1FD2-0074-7B95-C2E0-65F5822B85D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8BEFD53-FD2E-251F-FF85-FB9E675D1B6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23B6BF7E-CBAE-F451-5515-1E243FC34589}"/>
              </a:ext>
            </a:extLst>
          </p:cNvPr>
          <p:cNvSpPr>
            <a:spLocks noGrp="1"/>
          </p:cNvSpPr>
          <p:nvPr>
            <p:ph type="dt" sz="half" idx="31"/>
          </p:nvPr>
        </p:nvSpPr>
        <p:spPr>
          <a:xfrm>
            <a:off x="8317776" y="6343857"/>
            <a:ext cx="1451700" cy="151789"/>
          </a:xfrm>
        </p:spPr>
        <p:txBody>
          <a:bodyPr/>
          <a:lstStyle>
            <a:lvl1pPr algn="r">
              <a:defRPr/>
            </a:lvl1pPr>
          </a:lstStyle>
          <a:p>
            <a:fld id="{58850F66-D455-4554-99B9-B7E05E7CFDEA}"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EE6199CF-6FE9-254B-288D-86E232E9B25A}"/>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81" name="Tijdelijke aanduiding voor dianummer 93">
            <a:extLst>
              <a:ext uri="{FF2B5EF4-FFF2-40B4-BE49-F238E27FC236}">
                <a16:creationId xmlns:a16="http://schemas.microsoft.com/office/drawing/2014/main" id="{D8375A8C-E09E-FB04-5437-3B9C9529D7C5}"/>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82" name="Tijdelijke aanduiding voor titel 1">
            <a:extLst>
              <a:ext uri="{FF2B5EF4-FFF2-40B4-BE49-F238E27FC236}">
                <a16:creationId xmlns:a16="http://schemas.microsoft.com/office/drawing/2014/main" id="{81E85968-9D79-3B22-BE12-7ED17437E6CC}"/>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Table</a:t>
            </a:r>
          </a:p>
        </p:txBody>
      </p:sp>
    </p:spTree>
    <p:extLst>
      <p:ext uri="{BB962C8B-B14F-4D97-AF65-F5344CB8AC3E}">
        <p14:creationId xmlns:p14="http://schemas.microsoft.com/office/powerpoint/2010/main" val="285287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lumn 2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7499"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6383337" y="1577745"/>
            <a:ext cx="5076825"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90249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2x</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9EF44A01-7C13-FA42-FA1A-4ED9B51354A8}"/>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0EF32935-7812-A329-9A8E-2A6D6E2DB73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2ED5340D-F0A5-F521-77D9-FB5A8A855AE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60D16B2-A3FA-E7BC-C9AB-301EC1BA0A5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088A4D27-25F9-1AC1-93AD-FCD337D3027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F99CFF1E-542B-5974-786C-F5C2E3F1A0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DDD0B7CB-126F-8B14-0328-3964F17BD54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6ED63EED-B359-F091-DB7B-101EE713476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21517DA-2A21-908A-CBA3-06995995F3C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49EA73C3-28B5-93FD-3FED-CB020622A1A6}"/>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1D3849DC-4CBF-8D2D-D72F-21A8F716655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3804EFD5-A954-7E1F-932C-DE0EB7ED1C9D}"/>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830A42A9-50E0-1A5F-1FCC-17696EE9801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EA37840-F2D6-CD5B-E78F-78412A874D4E}"/>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592181F9-2994-0773-4B60-2A9CD6F51D4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054D8335-1CF4-18A3-2388-150D11AD18D9}"/>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FAF9032B-0626-8CF8-7744-D730DD6513C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87434CFB-C113-6E8A-FF5F-84DBE5952C0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3F215CEB-8B2D-8F4D-8A45-BD8915A417A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1C6F4C90-7092-8D25-A84B-44D8A40E87C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37726577-84AB-85C1-95DC-191A278CD48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3CDF3ABA-B7BC-B9E4-E333-13DCFD5F2D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0C29AB5A-8396-E8AE-8263-5F7E1ED7216E}"/>
                </a:ext>
              </a:extLst>
            </p:cNvPr>
            <p:cNvGrpSpPr/>
            <p:nvPr userDrawn="1"/>
          </p:nvGrpSpPr>
          <p:grpSpPr>
            <a:xfrm>
              <a:off x="-376736" y="4400186"/>
              <a:ext cx="283685" cy="283685"/>
              <a:chOff x="-510741" y="5913713"/>
              <a:chExt cx="267555" cy="267555"/>
            </a:xfrm>
          </p:grpSpPr>
          <p:sp>
            <p:nvSpPr>
              <p:cNvPr id="144" name="Ovaal 143">
                <a:extLst>
                  <a:ext uri="{FF2B5EF4-FFF2-40B4-BE49-F238E27FC236}">
                    <a16:creationId xmlns:a16="http://schemas.microsoft.com/office/drawing/2014/main" id="{0EB4D676-F4DF-4D87-D7F6-172A117C32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5" name="Graphic 163" descr="Informatie">
                <a:extLst>
                  <a:ext uri="{FF2B5EF4-FFF2-40B4-BE49-F238E27FC236}">
                    <a16:creationId xmlns:a16="http://schemas.microsoft.com/office/drawing/2014/main" id="{5077FC02-D871-9EFD-FA32-917274919E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76F0D917-E995-A818-B921-3B598EB6CCB5}"/>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71573681-5E2E-67A1-3BE6-DEAFF798A8B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CEAB85B-7892-429E-41AF-0FCB8F4429B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98548BD6-B0FD-7C8F-E7CF-15611E7088D8}"/>
                  </a:ext>
                </a:extLst>
              </p:cNvPr>
              <p:cNvGrpSpPr/>
              <p:nvPr userDrawn="1"/>
            </p:nvGrpSpPr>
            <p:grpSpPr>
              <a:xfrm>
                <a:off x="-3386247" y="830871"/>
                <a:ext cx="139423" cy="109566"/>
                <a:chOff x="-2866744" y="827071"/>
                <a:chExt cx="168701" cy="132575"/>
              </a:xfrm>
            </p:grpSpPr>
            <p:grpSp>
              <p:nvGrpSpPr>
                <p:cNvPr id="137" name="Groep 136">
                  <a:extLst>
                    <a:ext uri="{FF2B5EF4-FFF2-40B4-BE49-F238E27FC236}">
                      <a16:creationId xmlns:a16="http://schemas.microsoft.com/office/drawing/2014/main" id="{377AB9AF-B9BD-D1AC-C12C-2B8ED5F34B51}"/>
                    </a:ext>
                  </a:extLst>
                </p:cNvPr>
                <p:cNvGrpSpPr/>
                <p:nvPr userDrawn="1"/>
              </p:nvGrpSpPr>
              <p:grpSpPr>
                <a:xfrm>
                  <a:off x="-2866744" y="827071"/>
                  <a:ext cx="168701" cy="132575"/>
                  <a:chOff x="-2866744" y="827071"/>
                  <a:chExt cx="168701" cy="132575"/>
                </a:xfrm>
              </p:grpSpPr>
              <p:cxnSp>
                <p:nvCxnSpPr>
                  <p:cNvPr id="139" name="Rechte verbindingslijn 138">
                    <a:extLst>
                      <a:ext uri="{FF2B5EF4-FFF2-40B4-BE49-F238E27FC236}">
                        <a16:creationId xmlns:a16="http://schemas.microsoft.com/office/drawing/2014/main" id="{F2E89C2E-BEB3-0CEA-F979-A8290F7CC74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EFB19DF7-202F-96C3-1187-956017C7419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6F77590-A0D2-D2A5-87CE-170A5E0223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FEBC199-5B83-33A3-05FD-F299CA17370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41DD2AB-F853-8038-4CCE-747D1E9346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9A35D005-5000-9E0C-73C5-14FE340904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64557F2B-DBD5-ADC7-729E-05C9D69C77A1}"/>
                  </a:ext>
                </a:extLst>
              </p:cNvPr>
              <p:cNvGrpSpPr/>
              <p:nvPr userDrawn="1"/>
            </p:nvGrpSpPr>
            <p:grpSpPr>
              <a:xfrm>
                <a:off x="-3605171" y="830871"/>
                <a:ext cx="139423" cy="109566"/>
                <a:chOff x="-2866744" y="518074"/>
                <a:chExt cx="168701" cy="132575"/>
              </a:xfrm>
            </p:grpSpPr>
            <p:grpSp>
              <p:nvGrpSpPr>
                <p:cNvPr id="130" name="Groep 129">
                  <a:extLst>
                    <a:ext uri="{FF2B5EF4-FFF2-40B4-BE49-F238E27FC236}">
                      <a16:creationId xmlns:a16="http://schemas.microsoft.com/office/drawing/2014/main" id="{4BE19C0E-94F9-FD77-547A-38BAB00B91D0}"/>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7BB491DD-04A3-A0AB-56BF-A521EB537E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AB1925B8-0270-AECD-7230-6B790CB465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4ADF324-7435-373C-865A-486416DB5F9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36AB87FB-B2B1-569C-5518-440E938002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C5273069-BDCB-04C6-042F-BB5415BA3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71F1D969-2FB7-BA44-230D-07051DD679B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D1C9FFB6-D907-53DB-AD5A-F8804D88B82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023A504A-56FD-857D-0015-2A0018B35BF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55A7209A-6B25-4598-BA4A-7C0826C06A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CA6A1617-2574-8B7B-2CA4-951956862E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FDA9595C-A70B-D3EE-38B3-82A015C55DD7}"/>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883C4CDA-6C19-AEBE-F37B-895DC36325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8CCE1046-1A42-5C21-9453-C917FF486B7B}"/>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32C95582-AE34-B9C5-290E-1F64B9B05C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42B4EE5-463F-2F5E-A95D-26A15A152E7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FBB8ABF-A9E0-F643-42D1-A1F6BA41774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10C9110-A8C3-54A4-EB81-3E5311920D6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9EF5C18B-945F-51E8-FD73-40CF361110C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6E56298-CD09-1D91-CDA2-936F3DFE785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63A109CD-D465-550B-C0A6-7201C33E4459}"/>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B8DF4351-BDA9-2B21-2691-72F113F063C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70842243-6B85-DAEF-00D5-AC772D32D0A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4E30E15-25C8-2E59-8F10-B5A8DD7E25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74A7AC3-DB40-2F47-A737-1AEFADE76D6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FF0D0DF-81F7-0DBB-AB3E-9D5EA89251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357FD3D7-14FE-33D5-A476-3A7AC70E27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3BC23048-96BB-99E8-7FCF-171343444A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C032FFD5-E202-9900-AB2F-7B8CC25D511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E9CADAA-981A-1BBE-CF8F-AB52741C7B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A24BDCFA-0ADA-EB65-030C-97E6BA8245D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A85DD04F-9F5C-9F8E-14E8-EC4F6D694E6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ED5BB901-B130-DB9F-8B30-9A38703FA2A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029297A9-A08D-7CA3-D9E9-21F6FB2C1C9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7BE3D03-C773-2FFA-7397-038A17338E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6" name="Tijdelijke aanduiding voor datum 91">
            <a:extLst>
              <a:ext uri="{FF2B5EF4-FFF2-40B4-BE49-F238E27FC236}">
                <a16:creationId xmlns:a16="http://schemas.microsoft.com/office/drawing/2014/main" id="{9C9B7E16-8DB8-65EE-4EE9-9D886511A31D}"/>
              </a:ext>
            </a:extLst>
          </p:cNvPr>
          <p:cNvSpPr>
            <a:spLocks noGrp="1"/>
          </p:cNvSpPr>
          <p:nvPr>
            <p:ph type="dt" sz="half" idx="31"/>
          </p:nvPr>
        </p:nvSpPr>
        <p:spPr>
          <a:xfrm>
            <a:off x="8317776" y="6343857"/>
            <a:ext cx="1451700" cy="151789"/>
          </a:xfrm>
        </p:spPr>
        <p:txBody>
          <a:bodyPr/>
          <a:lstStyle>
            <a:lvl1pPr algn="r">
              <a:defRPr/>
            </a:lvl1pPr>
          </a:lstStyle>
          <a:p>
            <a:fld id="{EF311768-705E-4F4C-ADEC-A6669185DC4D}" type="datetime3">
              <a:rPr lang="en-GB" smtClean="0"/>
              <a:t>2 April, 2026</a:t>
            </a:fld>
            <a:endParaRPr lang="en-GB" dirty="0"/>
          </a:p>
        </p:txBody>
      </p:sp>
      <p:sp>
        <p:nvSpPr>
          <p:cNvPr id="147" name="Tijdelijke aanduiding voor voettekst 92">
            <a:extLst>
              <a:ext uri="{FF2B5EF4-FFF2-40B4-BE49-F238E27FC236}">
                <a16:creationId xmlns:a16="http://schemas.microsoft.com/office/drawing/2014/main" id="{1F14517A-7A44-7957-3333-DDC3E8A2F98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8" name="Tijdelijke aanduiding voor dianummer 93">
            <a:extLst>
              <a:ext uri="{FF2B5EF4-FFF2-40B4-BE49-F238E27FC236}">
                <a16:creationId xmlns:a16="http://schemas.microsoft.com/office/drawing/2014/main" id="{F93D9F5A-A61B-2A5A-DBD5-AE70864EFDBF}"/>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276247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ayment conditions">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4"/>
            <a:ext cx="10743307" cy="305779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6852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Payment conditions</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6B32E88-C053-A4AA-33C0-66AD10081B0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294ABF2-FE1F-B4AB-194B-CAE38D1D3D0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CCFD1F74-E3BA-2789-6B21-284066024FD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38ED299-7CE6-3B9A-D4FA-2A219ED0DEF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48B30AED-BC43-CBA3-043E-D602FEB4563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7C364EF-C0F1-E961-33FD-16EB999DE14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FA557B6-4F16-805C-C06E-1B838CDEEAF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46F37743-D698-191D-D200-A63DE427F2B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051E983-02F7-7A1B-D133-62F3319B94D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78CD3B8C-3D15-2B6D-D012-EF97E9C55D7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8ADFCE9-8266-8825-C9D4-D4442792747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830F7706-8E8C-1646-6F95-0E450756CB4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2C2ACD9A-8420-18F9-0B88-60D21A4AE41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DD5B428A-FB3C-73E2-80B2-A3673911E76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15191A8B-4557-E4E2-DFD1-534B34AEF30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3" name="Ovaal 22">
              <a:extLst>
                <a:ext uri="{FF2B5EF4-FFF2-40B4-BE49-F238E27FC236}">
                  <a16:creationId xmlns:a16="http://schemas.microsoft.com/office/drawing/2014/main" id="{CACB192F-4194-A04C-0AB2-48B80069C86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5" name="Rechthoek 24">
              <a:extLst>
                <a:ext uri="{FF2B5EF4-FFF2-40B4-BE49-F238E27FC236}">
                  <a16:creationId xmlns:a16="http://schemas.microsoft.com/office/drawing/2014/main" id="{A7EE54CF-490B-20EF-B048-901558F3AFA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6" name="Ovaal 25">
              <a:extLst>
                <a:ext uri="{FF2B5EF4-FFF2-40B4-BE49-F238E27FC236}">
                  <a16:creationId xmlns:a16="http://schemas.microsoft.com/office/drawing/2014/main" id="{19A08B67-18F0-8EB9-1BB7-C6DA19BE3195}"/>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7" name="Rechthoek 26">
              <a:extLst>
                <a:ext uri="{FF2B5EF4-FFF2-40B4-BE49-F238E27FC236}">
                  <a16:creationId xmlns:a16="http://schemas.microsoft.com/office/drawing/2014/main" id="{A934C4F5-29B2-D64D-AA82-A35A7CF3600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8" name="Ovaal 27">
              <a:extLst>
                <a:ext uri="{FF2B5EF4-FFF2-40B4-BE49-F238E27FC236}">
                  <a16:creationId xmlns:a16="http://schemas.microsoft.com/office/drawing/2014/main" id="{FDB02A81-8CE1-B511-762C-5163806FB9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 name="Rechthoek 28">
              <a:extLst>
                <a:ext uri="{FF2B5EF4-FFF2-40B4-BE49-F238E27FC236}">
                  <a16:creationId xmlns:a16="http://schemas.microsoft.com/office/drawing/2014/main" id="{81EA8049-3372-4AA6-8BA6-16CE1DA1157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0" name="Rechthoek 29">
              <a:extLst>
                <a:ext uri="{FF2B5EF4-FFF2-40B4-BE49-F238E27FC236}">
                  <a16:creationId xmlns:a16="http://schemas.microsoft.com/office/drawing/2014/main" id="{F208549D-801C-1400-CB6B-3003568A6A3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1" name="ICOON_info">
              <a:extLst>
                <a:ext uri="{FF2B5EF4-FFF2-40B4-BE49-F238E27FC236}">
                  <a16:creationId xmlns:a16="http://schemas.microsoft.com/office/drawing/2014/main" id="{F2576D08-4715-D1E5-A654-E9D32B9F547D}"/>
                </a:ext>
              </a:extLst>
            </p:cNvPr>
            <p:cNvGrpSpPr/>
            <p:nvPr userDrawn="1"/>
          </p:nvGrpSpPr>
          <p:grpSpPr>
            <a:xfrm>
              <a:off x="-376736" y="4400186"/>
              <a:ext cx="283685" cy="283685"/>
              <a:chOff x="-510741" y="5913713"/>
              <a:chExt cx="267555" cy="267555"/>
            </a:xfrm>
          </p:grpSpPr>
          <p:sp>
            <p:nvSpPr>
              <p:cNvPr id="143" name="Ovaal 142">
                <a:extLst>
                  <a:ext uri="{FF2B5EF4-FFF2-40B4-BE49-F238E27FC236}">
                    <a16:creationId xmlns:a16="http://schemas.microsoft.com/office/drawing/2014/main" id="{58018FE7-E03F-BF38-F6F1-93B4990BFA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77FF1A77-C865-FFC8-2FA1-9F5360D166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6CAC78B1-3C5C-C9F9-ACF1-4918C0C53568}"/>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DD47FA26-FC30-BD93-B0A9-313F0E0258D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0" name="Rechthoek 39">
                <a:extLst>
                  <a:ext uri="{FF2B5EF4-FFF2-40B4-BE49-F238E27FC236}">
                    <a16:creationId xmlns:a16="http://schemas.microsoft.com/office/drawing/2014/main" id="{6E3697F6-4D0C-8D7C-03AA-3FA2DD6BFB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699603F8-C41F-433C-3C06-6FFAA1E1A87A}"/>
                  </a:ext>
                </a:extLst>
              </p:cNvPr>
              <p:cNvGrpSpPr/>
              <p:nvPr userDrawn="1"/>
            </p:nvGrpSpPr>
            <p:grpSpPr>
              <a:xfrm>
                <a:off x="-3386247" y="830871"/>
                <a:ext cx="139423" cy="109566"/>
                <a:chOff x="-2866744" y="827071"/>
                <a:chExt cx="168701" cy="132575"/>
              </a:xfrm>
            </p:grpSpPr>
            <p:grpSp>
              <p:nvGrpSpPr>
                <p:cNvPr id="136" name="Groep 135">
                  <a:extLst>
                    <a:ext uri="{FF2B5EF4-FFF2-40B4-BE49-F238E27FC236}">
                      <a16:creationId xmlns:a16="http://schemas.microsoft.com/office/drawing/2014/main" id="{CAD1B1B0-7176-9656-F6C1-FEC3326CECF9}"/>
                    </a:ext>
                  </a:extLst>
                </p:cNvPr>
                <p:cNvGrpSpPr/>
                <p:nvPr userDrawn="1"/>
              </p:nvGrpSpPr>
              <p:grpSpPr>
                <a:xfrm>
                  <a:off x="-2866744" y="827071"/>
                  <a:ext cx="168701" cy="132575"/>
                  <a:chOff x="-2866744" y="827071"/>
                  <a:chExt cx="168701" cy="132575"/>
                </a:xfrm>
              </p:grpSpPr>
              <p:cxnSp>
                <p:nvCxnSpPr>
                  <p:cNvPr id="138" name="Rechte verbindingslijn 137">
                    <a:extLst>
                      <a:ext uri="{FF2B5EF4-FFF2-40B4-BE49-F238E27FC236}">
                        <a16:creationId xmlns:a16="http://schemas.microsoft.com/office/drawing/2014/main" id="{A93A2FC4-14B9-27F4-5BE3-87676C192D1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F715F889-B792-71E8-99F3-9C12CE8CE0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7D21B51B-F2DB-D2ED-30BD-EFDB54109BC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0C261902-D418-D36E-8D43-064230F818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4C8D6B3-28B1-4290-30DA-5F1AF3096C1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7" name="Pijl: rechts 136">
                  <a:extLst>
                    <a:ext uri="{FF2B5EF4-FFF2-40B4-BE49-F238E27FC236}">
                      <a16:creationId xmlns:a16="http://schemas.microsoft.com/office/drawing/2014/main" id="{74684802-E310-16D2-556A-B8E53D7D22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AAEBD065-B0B8-E00B-DBA0-B4BD331D07F9}"/>
                  </a:ext>
                </a:extLst>
              </p:cNvPr>
              <p:cNvGrpSpPr/>
              <p:nvPr userDrawn="1"/>
            </p:nvGrpSpPr>
            <p:grpSpPr>
              <a:xfrm>
                <a:off x="-3605171" y="830871"/>
                <a:ext cx="139423" cy="109566"/>
                <a:chOff x="-2866744" y="518074"/>
                <a:chExt cx="168701" cy="132575"/>
              </a:xfrm>
            </p:grpSpPr>
            <p:grpSp>
              <p:nvGrpSpPr>
                <p:cNvPr id="129" name="Groep 128">
                  <a:extLst>
                    <a:ext uri="{FF2B5EF4-FFF2-40B4-BE49-F238E27FC236}">
                      <a16:creationId xmlns:a16="http://schemas.microsoft.com/office/drawing/2014/main" id="{6B892199-7EAF-27C8-EAE2-6523D16C7DAD}"/>
                    </a:ext>
                  </a:extLst>
                </p:cNvPr>
                <p:cNvGrpSpPr/>
                <p:nvPr userDrawn="1"/>
              </p:nvGrpSpPr>
              <p:grpSpPr>
                <a:xfrm>
                  <a:off x="-2866744" y="518074"/>
                  <a:ext cx="168701" cy="132575"/>
                  <a:chOff x="-2866744" y="518074"/>
                  <a:chExt cx="168701" cy="132575"/>
                </a:xfrm>
              </p:grpSpPr>
              <p:cxnSp>
                <p:nvCxnSpPr>
                  <p:cNvPr id="131" name="Rechte verbindingslijn 130">
                    <a:extLst>
                      <a:ext uri="{FF2B5EF4-FFF2-40B4-BE49-F238E27FC236}">
                        <a16:creationId xmlns:a16="http://schemas.microsoft.com/office/drawing/2014/main" id="{E1951048-6346-0BE4-90A3-5E11FB5233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2C1609A7-9B83-7F1E-908C-8986AA6A64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CFB0E057-4060-C0DA-DDFD-4D84A7EB07D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8C9DC243-57E7-F943-D227-7C40760734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C0DEAA09-57B6-D6F9-A43E-DE809462AA8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0" name="Pijl: rechts 129">
                  <a:extLst>
                    <a:ext uri="{FF2B5EF4-FFF2-40B4-BE49-F238E27FC236}">
                      <a16:creationId xmlns:a16="http://schemas.microsoft.com/office/drawing/2014/main" id="{606A8D9B-3B47-141C-E62F-CBF8C26E96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3E3BD2A4-99DF-0F64-341E-2E5AAEEF12D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58A9E1F9-EEC6-86B7-0BC5-F4C0D515F38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40473490-C419-7E31-B267-DE4389EB04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6" name="Rechthoek 45">
                <a:extLst>
                  <a:ext uri="{FF2B5EF4-FFF2-40B4-BE49-F238E27FC236}">
                    <a16:creationId xmlns:a16="http://schemas.microsoft.com/office/drawing/2014/main" id="{42B3EE96-F21E-4E52-E82A-C9FC278422E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7" name="Groep 46">
                <a:extLst>
                  <a:ext uri="{FF2B5EF4-FFF2-40B4-BE49-F238E27FC236}">
                    <a16:creationId xmlns:a16="http://schemas.microsoft.com/office/drawing/2014/main" id="{0CF90A78-95D1-58EF-3000-82176D52E8AB}"/>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1059771F-32D3-B4F1-BFCB-D56B557DA9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2CD3F110-D93B-1E41-CDD3-FA50D41673C2}"/>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CE3E7590-EB5D-F8BD-5EDA-FF9293D3A3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4B30AF3-E658-FEDA-4531-DD59C1AB6B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D8420AE-DFCA-0D0F-6EBA-6331EC565F4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B79B3607-065D-8623-1856-A4AB944FD5E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D7A4A8B6-B958-665E-68A0-9E2466B877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0992C747-140A-3E52-7679-4DF8EB9F87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9BE303F1-9F69-8854-2B5D-228598D80774}"/>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C90A4D9E-65D6-9613-30F9-929F2DCE68E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CDFBDB7D-4CE6-170E-368D-9DD19DD3A7BC}"/>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19BF2252-04D9-D456-870E-014AEB4449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C297CD2A-322B-12EA-3732-588DC370DCA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BAF035-4ADE-7CF7-339F-74A8BFE708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00D8C0F-4ACE-70C4-BE28-EAC1EAEB9A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059FB09-3F88-2263-AA25-E8B1A67885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3DFD1CED-8DD4-4375-25AF-05857031D3C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3" name="Groep 32">
              <a:extLst>
                <a:ext uri="{FF2B5EF4-FFF2-40B4-BE49-F238E27FC236}">
                  <a16:creationId xmlns:a16="http://schemas.microsoft.com/office/drawing/2014/main" id="{F67BE838-30BC-6BDF-4B05-755E70508980}"/>
                </a:ext>
              </a:extLst>
            </p:cNvPr>
            <p:cNvGrpSpPr/>
            <p:nvPr userDrawn="1"/>
          </p:nvGrpSpPr>
          <p:grpSpPr>
            <a:xfrm>
              <a:off x="-938434" y="4663037"/>
              <a:ext cx="627798" cy="576693"/>
              <a:chOff x="-1753862" y="6112775"/>
              <a:chExt cx="759635" cy="697798"/>
            </a:xfrm>
          </p:grpSpPr>
          <p:grpSp>
            <p:nvGrpSpPr>
              <p:cNvPr id="34" name="Inspireren">
                <a:extLst>
                  <a:ext uri="{FF2B5EF4-FFF2-40B4-BE49-F238E27FC236}">
                    <a16:creationId xmlns:a16="http://schemas.microsoft.com/office/drawing/2014/main" id="{EE99BC5B-31AF-40A9-9AE9-90B2D29D87C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2BD065-AB02-4FEE-E97C-A616D8AF0F5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8B5581A0-3D20-1821-786B-701B642DE3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D9F15C0D-A1B1-DAF8-AE57-EE0E19EE2B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E5DE50EC-8816-93F8-5574-9C9A5BA783C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5" name="Tijdelijke aanduiding voor datum 91">
            <a:extLst>
              <a:ext uri="{FF2B5EF4-FFF2-40B4-BE49-F238E27FC236}">
                <a16:creationId xmlns:a16="http://schemas.microsoft.com/office/drawing/2014/main" id="{9CA6C52A-1F52-3202-3C42-16774BE37CC5}"/>
              </a:ext>
            </a:extLst>
          </p:cNvPr>
          <p:cNvSpPr>
            <a:spLocks noGrp="1"/>
          </p:cNvSpPr>
          <p:nvPr>
            <p:ph type="dt" sz="half" idx="31"/>
          </p:nvPr>
        </p:nvSpPr>
        <p:spPr>
          <a:xfrm>
            <a:off x="8317776" y="6343857"/>
            <a:ext cx="1451700" cy="151789"/>
          </a:xfrm>
        </p:spPr>
        <p:txBody>
          <a:bodyPr/>
          <a:lstStyle>
            <a:lvl1pPr algn="r">
              <a:defRPr/>
            </a:lvl1pPr>
          </a:lstStyle>
          <a:p>
            <a:fld id="{BD5D66D1-DE08-4B46-AC53-1C15340968C7}" type="datetime3">
              <a:rPr lang="en-GB" smtClean="0"/>
              <a:t>2 April, 2026</a:t>
            </a:fld>
            <a:endParaRPr lang="en-GB" dirty="0"/>
          </a:p>
        </p:txBody>
      </p:sp>
      <p:sp>
        <p:nvSpPr>
          <p:cNvPr id="146" name="Tijdelijke aanduiding voor voettekst 92">
            <a:extLst>
              <a:ext uri="{FF2B5EF4-FFF2-40B4-BE49-F238E27FC236}">
                <a16:creationId xmlns:a16="http://schemas.microsoft.com/office/drawing/2014/main" id="{E6B99DC6-1007-F73B-D6B6-75C43C86A361}"/>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7" name="Tijdelijke aanduiding voor dianummer 93">
            <a:extLst>
              <a:ext uri="{FF2B5EF4-FFF2-40B4-BE49-F238E27FC236}">
                <a16:creationId xmlns:a16="http://schemas.microsoft.com/office/drawing/2014/main" id="{902DC939-3173-26D4-31D1-A504E5E7F5D8}"/>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3331318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13300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23.xml"/><Relationship Id="rId7" Type="http://schemas.openxmlformats.org/officeDocument/2006/relationships/image" Target="../media/image25.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svg"/><Relationship Id="rId10" Type="http://schemas.openxmlformats.org/officeDocument/2006/relationships/image" Target="../media/image28.emf"/><Relationship Id="rId4" Type="http://schemas.openxmlformats.org/officeDocument/2006/relationships/theme" Target="../theme/theme3.xml"/><Relationship Id="rId9" Type="http://schemas.openxmlformats.org/officeDocument/2006/relationships/image" Target="../media/image2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21" Type="http://schemas.openxmlformats.org/officeDocument/2006/relationships/image" Target="../media/image3.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6.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5.png"/><Relationship Id="rId10" Type="http://schemas.openxmlformats.org/officeDocument/2006/relationships/slideLayout" Target="../slideLayouts/slideLayout33.xml"/><Relationship Id="rId19" Type="http://schemas.openxmlformats.org/officeDocument/2006/relationships/image" Target="../media/image1.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4"/>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689" r:id="rId1"/>
    <p:sldLayoutId id="2147483718" r:id="rId2"/>
    <p:sldLayoutId id="2147483736" r:id="rId3"/>
    <p:sldLayoutId id="2147483723" r:id="rId4"/>
    <p:sldLayoutId id="2147483725" r:id="rId5"/>
    <p:sldLayoutId id="2147483730" r:id="rId6"/>
    <p:sldLayoutId id="2147483731" r:id="rId7"/>
    <p:sldLayoutId id="2147483732" r:id="rId8"/>
    <p:sldLayoutId id="2147483733" r:id="rId9"/>
    <p:sldLayoutId id="2147483737" r:id="rId10"/>
    <p:sldLayoutId id="2147483738" r:id="rId11"/>
    <p:sldLayoutId id="2147483739" r:id="rId12"/>
    <p:sldLayoutId id="2147483740" r:id="rId13"/>
    <p:sldLayoutId id="2147483721" r:id="rId14"/>
    <p:sldLayoutId id="2147483741" r:id="rId15"/>
    <p:sldLayoutId id="2147483745" r:id="rId16"/>
    <p:sldLayoutId id="2147483743" r:id="rId17"/>
  </p:sldLayoutIdLst>
  <p:transition>
    <p:fade/>
  </p:transition>
  <p:hf sldNum="0"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75" indent="-269875" algn="l" defTabSz="914400"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75" indent="-269875" algn="l" defTabSz="914400"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75" indent="-269875" algn="l" defTabSz="914400"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3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geel</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JU-LEVEL5=Basistekst</a:t>
            </a:r>
          </a:p>
          <a:p>
            <a:pPr lvl="5"/>
            <a:r>
              <a:rPr lang="nl-NL" noProof="0" dirty="0"/>
              <a:t>JU-LEVEL6=Subtitel</a:t>
            </a:r>
          </a:p>
          <a:p>
            <a:pPr lvl="6"/>
            <a:r>
              <a:rPr lang="nl-NL" noProof="0" dirty="0"/>
              <a:t>JU-LEVEL7=Sub </a:t>
            </a:r>
            <a:r>
              <a:rPr lang="nl-NL" noProof="0" dirty="0" err="1"/>
              <a:t>bullet</a:t>
            </a:r>
            <a:endParaRPr lang="nl-NL" noProof="0" dirty="0"/>
          </a:p>
          <a:p>
            <a:pPr lvl="7"/>
            <a:r>
              <a:rPr lang="nl-NL" noProof="0" dirty="0"/>
              <a:t>JU-LEVEL8=Nummers</a:t>
            </a:r>
          </a:p>
          <a:p>
            <a:pPr lvl="8"/>
            <a:r>
              <a:rPr lang="nl-NL" noProof="0" dirty="0"/>
              <a:t>JU-LEVEL9=Sub nummers</a:t>
            </a:r>
          </a:p>
        </p:txBody>
      </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A3BC5AFA-D9DA-4B84-B0D7-1918E212144A}" type="datetime1">
              <a:rPr lang="nl-NL" smtClean="0"/>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hf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7"/>
        </a:buBlip>
        <a:tabLst/>
        <a:defRPr sz="2000" kern="1200">
          <a:solidFill>
            <a:schemeClr val="tx1"/>
          </a:solidFill>
          <a:latin typeface="+mn-lt"/>
          <a:ea typeface="+mn-ea"/>
          <a:cs typeface="+mn-cs"/>
        </a:defRPr>
      </a:lvl1pPr>
      <a:lvl2pPr marL="532800" indent="-269875" algn="l" defTabSz="914400" rtl="0" eaLnBrk="1" latinLnBrk="0" hangingPunct="1">
        <a:lnSpc>
          <a:spcPct val="100000"/>
        </a:lnSpc>
        <a:spcBef>
          <a:spcPts val="600"/>
        </a:spcBef>
        <a:spcAft>
          <a:spcPts val="600"/>
        </a:spcAft>
        <a:buClr>
          <a:schemeClr val="accent4"/>
        </a:buClr>
        <a:buFontTx/>
        <a:buBlip>
          <a:blip r:embed="rId8"/>
        </a:buBlip>
        <a:tabLst/>
        <a:defRPr sz="2000" kern="1200">
          <a:solidFill>
            <a:schemeClr val="tx1"/>
          </a:solidFill>
          <a:latin typeface="+mn-lt"/>
          <a:ea typeface="+mn-ea"/>
          <a:cs typeface="+mn-cs"/>
        </a:defRPr>
      </a:lvl2pPr>
      <a:lvl3pPr marL="799200" indent="-269875" algn="l" defTabSz="914400" rtl="0" eaLnBrk="1" latinLnBrk="0" hangingPunct="1">
        <a:lnSpc>
          <a:spcPct val="100000"/>
        </a:lnSpc>
        <a:spcBef>
          <a:spcPts val="600"/>
        </a:spcBef>
        <a:spcAft>
          <a:spcPts val="600"/>
        </a:spcAft>
        <a:buFontTx/>
        <a:buBlip>
          <a:blip r:embed="rId9"/>
        </a:buBlip>
        <a:tabLst/>
        <a:defRPr sz="2000" kern="1200">
          <a:solidFill>
            <a:schemeClr val="tx1"/>
          </a:solidFill>
          <a:latin typeface="+mn-lt"/>
          <a:ea typeface="+mn-ea"/>
          <a:cs typeface="+mn-cs"/>
        </a:defRPr>
      </a:lvl3pPr>
      <a:lvl4pPr marL="1065600" indent="-269875" algn="l" defTabSz="914400" rtl="0" eaLnBrk="1" latinLnBrk="0" hangingPunct="1">
        <a:lnSpc>
          <a:spcPct val="100000"/>
        </a:lnSpc>
        <a:spcBef>
          <a:spcPts val="600"/>
        </a:spcBef>
        <a:spcAft>
          <a:spcPts val="600"/>
        </a:spcAft>
        <a:buFontTx/>
        <a:buBlip>
          <a:blip r:embed="rId10"/>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4"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3"/>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8" y="6376062"/>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1" y="6376062"/>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3" y="6376062"/>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7" y="-1395191"/>
            <a:ext cx="952381" cy="482540"/>
          </a:xfrm>
          <a:prstGeom prst="rect">
            <a:avLst/>
          </a:prstGeom>
        </p:spPr>
      </p:pic>
    </p:spTree>
    <p:extLst>
      <p:ext uri="{BB962C8B-B14F-4D97-AF65-F5344CB8AC3E}">
        <p14:creationId xmlns:p14="http://schemas.microsoft.com/office/powerpoint/2010/main" val="13614902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p:fade/>
  </p:transition>
  <p:hf sldNum="0" hdr="0" ftr="0" dt="0"/>
  <p:txStyles>
    <p:titleStyle>
      <a:lvl1pPr algn="l" defTabSz="914358"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63" indent="-269863" algn="l" defTabSz="914358"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63" indent="-269863" algn="l" defTabSz="914358"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63" indent="-269863" algn="l" defTabSz="914358"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63" indent="-269863" algn="l" defTabSz="914358"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358"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358"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375" indent="-271450" algn="l" defTabSz="914358"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26" indent="-261926" algn="l" defTabSz="914358"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50" indent="-274625" algn="l" defTabSz="914358"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dirty="0"/>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dirty="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 April, 2026</a:t>
            </a:fld>
            <a:endParaRPr lang="en-GB"/>
          </a:p>
        </p:txBody>
      </p:sp>
    </p:spTree>
    <p:extLst>
      <p:ext uri="{BB962C8B-B14F-4D97-AF65-F5344CB8AC3E}">
        <p14:creationId xmlns:p14="http://schemas.microsoft.com/office/powerpoint/2010/main" val="183026951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 id="2147483785" r:id="rId16"/>
    <p:sldLayoutId id="2147483786"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1.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D10FA19-44CA-3448-6A86-78AA751EA5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prstGeom prst="rect">
            <a:avLst/>
          </a:prstGeom>
          <a:solidFill>
            <a:srgbClr val="FFFFFF">
              <a:lumMod val="95000"/>
            </a:srgbClr>
          </a:solidFill>
        </p:spPr>
      </p:pic>
      <p:sp>
        <p:nvSpPr>
          <p:cNvPr id="6" name="Titel 5">
            <a:extLst>
              <a:ext uri="{FF2B5EF4-FFF2-40B4-BE49-F238E27FC236}">
                <a16:creationId xmlns:a16="http://schemas.microsoft.com/office/drawing/2014/main" id="{A760C625-851A-60E4-9340-4E7A2BCE4189}"/>
              </a:ext>
            </a:extLst>
          </p:cNvPr>
          <p:cNvSpPr>
            <a:spLocks noGrp="1"/>
          </p:cNvSpPr>
          <p:nvPr>
            <p:ph type="ctrTitle"/>
          </p:nvPr>
        </p:nvSpPr>
        <p:spPr/>
        <p:txBody>
          <a:bodyPr/>
          <a:lstStyle/>
          <a:p>
            <a:r>
              <a:rPr lang="en-GB" dirty="0"/>
              <a:t>Title slide</a:t>
            </a:r>
          </a:p>
        </p:txBody>
      </p:sp>
      <p:sp>
        <p:nvSpPr>
          <p:cNvPr id="10" name="Tijdelijke aanduiding voor tekst 9">
            <a:extLst>
              <a:ext uri="{FF2B5EF4-FFF2-40B4-BE49-F238E27FC236}">
                <a16:creationId xmlns:a16="http://schemas.microsoft.com/office/drawing/2014/main" id="{029CAE5D-D444-2CDD-4F79-D70F1D433716}"/>
              </a:ext>
            </a:extLst>
          </p:cNvPr>
          <p:cNvSpPr>
            <a:spLocks noGrp="1"/>
          </p:cNvSpPr>
          <p:nvPr>
            <p:ph type="body" sz="quarter" idx="19"/>
          </p:nvPr>
        </p:nvSpPr>
        <p:spPr>
          <a:xfrm>
            <a:off x="940649" y="4076758"/>
            <a:ext cx="5691043" cy="2117352"/>
          </a:xfrm>
        </p:spPr>
        <p:txBody>
          <a:bodyPr/>
          <a:lstStyle/>
          <a:p>
            <a:r>
              <a:rPr lang="en-GB" dirty="0">
                <a:solidFill>
                  <a:srgbClr val="0070C0"/>
                </a:solidFill>
              </a:rPr>
              <a:t>What are our greatest fears? </a:t>
            </a:r>
          </a:p>
        </p:txBody>
      </p:sp>
    </p:spTree>
    <p:extLst>
      <p:ext uri="{BB962C8B-B14F-4D97-AF65-F5344CB8AC3E}">
        <p14:creationId xmlns:p14="http://schemas.microsoft.com/office/powerpoint/2010/main" val="28259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DABA9C1-0B4D-588A-412F-47CCDB2854DC}"/>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t="9784" b="9784"/>
          <a:stretch>
            <a:fillRect/>
          </a:stretch>
        </p:blipFill>
        <p:spPr>
          <a:prstGeom prst="roundRect">
            <a:avLst>
              <a:gd name="adj" fmla="val 5072"/>
            </a:avLst>
          </a:prstGeom>
          <a:solidFill>
            <a:srgbClr val="FFFFFF">
              <a:lumMod val="95000"/>
            </a:srgbClr>
          </a:solidFill>
          <a:ln w="15875">
            <a:noFill/>
          </a:ln>
        </p:spPr>
      </p:pic>
      <p:pic>
        <p:nvPicPr>
          <p:cNvPr id="16" name="Picture Placeholder 15">
            <a:extLst>
              <a:ext uri="{FF2B5EF4-FFF2-40B4-BE49-F238E27FC236}">
                <a16:creationId xmlns:a16="http://schemas.microsoft.com/office/drawing/2014/main" id="{86D373CF-9212-30A2-EF8E-084CC7A57519}"/>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16855" r="16855"/>
          <a:stretch>
            <a:fillRect/>
          </a:stretch>
        </p:blipFill>
        <p:spPr>
          <a:prstGeom prst="roundRect">
            <a:avLst>
              <a:gd name="adj" fmla="val 5072"/>
            </a:avLst>
          </a:prstGeom>
          <a:solidFill>
            <a:srgbClr val="FFFFFF">
              <a:lumMod val="95000"/>
            </a:srgbClr>
          </a:solidFill>
          <a:ln w="15875">
            <a:noFill/>
          </a:ln>
        </p:spPr>
      </p:pic>
      <p:pic>
        <p:nvPicPr>
          <p:cNvPr id="12" name="Picture Placeholder 11">
            <a:extLst>
              <a:ext uri="{FF2B5EF4-FFF2-40B4-BE49-F238E27FC236}">
                <a16:creationId xmlns:a16="http://schemas.microsoft.com/office/drawing/2014/main" id="{CF0180E1-720F-D667-54EE-019312388BB2}"/>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16485" b="16485"/>
          <a:stretch>
            <a:fillRect/>
          </a:stretch>
        </p:blipFill>
        <p:spPr>
          <a:prstGeom prst="roundRect">
            <a:avLst>
              <a:gd name="adj" fmla="val 5072"/>
            </a:avLst>
          </a:prstGeom>
          <a:solidFill>
            <a:srgbClr val="FFFFFF">
              <a:lumMod val="95000"/>
            </a:srgbClr>
          </a:solidFill>
          <a:ln w="15875">
            <a:noFill/>
          </a:ln>
        </p:spPr>
      </p:pic>
      <p:sp>
        <p:nvSpPr>
          <p:cNvPr id="5" name="Text Placeholder 4">
            <a:extLst>
              <a:ext uri="{FF2B5EF4-FFF2-40B4-BE49-F238E27FC236}">
                <a16:creationId xmlns:a16="http://schemas.microsoft.com/office/drawing/2014/main" id="{C559765F-FB7C-8AE7-572C-EB82EAF636E5}"/>
              </a:ext>
            </a:extLst>
          </p:cNvPr>
          <p:cNvSpPr>
            <a:spLocks noGrp="1"/>
          </p:cNvSpPr>
          <p:nvPr>
            <p:ph type="body" sz="quarter" idx="14"/>
          </p:nvPr>
        </p:nvSpPr>
        <p:spPr/>
        <p:txBody>
          <a:bodyPr/>
          <a:lstStyle/>
          <a:p>
            <a:endParaRPr lang="en-NL"/>
          </a:p>
        </p:txBody>
      </p:sp>
      <p:sp>
        <p:nvSpPr>
          <p:cNvPr id="6" name="Text Placeholder 5">
            <a:extLst>
              <a:ext uri="{FF2B5EF4-FFF2-40B4-BE49-F238E27FC236}">
                <a16:creationId xmlns:a16="http://schemas.microsoft.com/office/drawing/2014/main" id="{3DD9650D-2BB5-FB31-7207-A448B7D67488}"/>
              </a:ext>
            </a:extLst>
          </p:cNvPr>
          <p:cNvSpPr>
            <a:spLocks noGrp="1"/>
          </p:cNvSpPr>
          <p:nvPr>
            <p:ph type="body" sz="quarter" idx="29"/>
          </p:nvPr>
        </p:nvSpPr>
        <p:spPr>
          <a:xfrm>
            <a:off x="1005757" y="4705617"/>
            <a:ext cx="2361006" cy="1151171"/>
          </a:xfrm>
        </p:spPr>
        <p:txBody>
          <a:bodyPr/>
          <a:lstStyle/>
          <a:p>
            <a:r>
              <a:rPr lang="en-US" dirty="0"/>
              <a:t>What if the US president turns of the lights?</a:t>
            </a:r>
            <a:endParaRPr lang="en-NL" dirty="0"/>
          </a:p>
        </p:txBody>
      </p:sp>
      <p:sp>
        <p:nvSpPr>
          <p:cNvPr id="7" name="Text Placeholder 6">
            <a:extLst>
              <a:ext uri="{FF2B5EF4-FFF2-40B4-BE49-F238E27FC236}">
                <a16:creationId xmlns:a16="http://schemas.microsoft.com/office/drawing/2014/main" id="{19EFA253-B0E9-AC03-4A5A-FF587FB14784}"/>
              </a:ext>
            </a:extLst>
          </p:cNvPr>
          <p:cNvSpPr>
            <a:spLocks noGrp="1"/>
          </p:cNvSpPr>
          <p:nvPr>
            <p:ph type="body" sz="quarter" idx="30"/>
          </p:nvPr>
        </p:nvSpPr>
        <p:spPr>
          <a:xfrm>
            <a:off x="4768997" y="4705618"/>
            <a:ext cx="2361007" cy="1151172"/>
          </a:xfrm>
        </p:spPr>
        <p:txBody>
          <a:bodyPr/>
          <a:lstStyle/>
          <a:p>
            <a:r>
              <a:rPr lang="en-US" dirty="0"/>
              <a:t>What if the war goes beyond Ukraine?</a:t>
            </a:r>
            <a:endParaRPr lang="en-NL" dirty="0"/>
          </a:p>
        </p:txBody>
      </p:sp>
      <p:sp>
        <p:nvSpPr>
          <p:cNvPr id="8" name="Text Placeholder 7">
            <a:extLst>
              <a:ext uri="{FF2B5EF4-FFF2-40B4-BE49-F238E27FC236}">
                <a16:creationId xmlns:a16="http://schemas.microsoft.com/office/drawing/2014/main" id="{5FC0D068-5EE2-2147-F7FC-0C46568B1E9D}"/>
              </a:ext>
            </a:extLst>
          </p:cNvPr>
          <p:cNvSpPr>
            <a:spLocks noGrp="1"/>
          </p:cNvSpPr>
          <p:nvPr>
            <p:ph type="body" sz="quarter" idx="31"/>
          </p:nvPr>
        </p:nvSpPr>
        <p:spPr>
          <a:xfrm>
            <a:off x="8532238" y="4705617"/>
            <a:ext cx="2463711" cy="1151173"/>
          </a:xfrm>
        </p:spPr>
        <p:txBody>
          <a:bodyPr/>
          <a:lstStyle/>
          <a:p>
            <a:r>
              <a:rPr lang="en-US" dirty="0"/>
              <a:t>What if the next power </a:t>
            </a:r>
            <a:r>
              <a:rPr lang="en-US" dirty="0" err="1"/>
              <a:t>outtage</a:t>
            </a:r>
            <a:r>
              <a:rPr lang="en-US" dirty="0"/>
              <a:t> takes weeks instead of days?</a:t>
            </a:r>
            <a:endParaRPr lang="en-NL" dirty="0"/>
          </a:p>
        </p:txBody>
      </p:sp>
      <p:sp>
        <p:nvSpPr>
          <p:cNvPr id="9" name="Text Placeholder 8">
            <a:extLst>
              <a:ext uri="{FF2B5EF4-FFF2-40B4-BE49-F238E27FC236}">
                <a16:creationId xmlns:a16="http://schemas.microsoft.com/office/drawing/2014/main" id="{FFA1C393-CEFF-BF84-2A6F-8B03B41AC187}"/>
              </a:ext>
            </a:extLst>
          </p:cNvPr>
          <p:cNvSpPr>
            <a:spLocks noGrp="1"/>
          </p:cNvSpPr>
          <p:nvPr>
            <p:ph type="body" sz="quarter" idx="18"/>
          </p:nvPr>
        </p:nvSpPr>
        <p:spPr/>
        <p:txBody>
          <a:bodyPr/>
          <a:lstStyle/>
          <a:p>
            <a:endParaRPr lang="en-NL"/>
          </a:p>
        </p:txBody>
      </p:sp>
      <p:sp>
        <p:nvSpPr>
          <p:cNvPr id="10" name="Title 9">
            <a:extLst>
              <a:ext uri="{FF2B5EF4-FFF2-40B4-BE49-F238E27FC236}">
                <a16:creationId xmlns:a16="http://schemas.microsoft.com/office/drawing/2014/main" id="{21ED47BE-29AE-7BC1-B534-877CA1D1AAC5}"/>
              </a:ext>
            </a:extLst>
          </p:cNvPr>
          <p:cNvSpPr>
            <a:spLocks noGrp="1"/>
          </p:cNvSpPr>
          <p:nvPr>
            <p:ph type="title"/>
          </p:nvPr>
        </p:nvSpPr>
        <p:spPr/>
        <p:txBody>
          <a:bodyPr/>
          <a:lstStyle/>
          <a:p>
            <a:r>
              <a:rPr lang="en-US" dirty="0"/>
              <a:t>Things I think about</a:t>
            </a:r>
            <a:endParaRPr lang="en-NL" dirty="0"/>
          </a:p>
        </p:txBody>
      </p:sp>
    </p:spTree>
    <p:extLst>
      <p:ext uri="{BB962C8B-B14F-4D97-AF65-F5344CB8AC3E}">
        <p14:creationId xmlns:p14="http://schemas.microsoft.com/office/powerpoint/2010/main" val="341123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9751363-1278-4FA9-C324-024CB75B35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230" b="9230"/>
          <a:stretch>
            <a:fillRect/>
          </a:stretch>
        </p:blipFill>
        <p:spPr>
          <a:prstGeom prst="roundRect">
            <a:avLst>
              <a:gd name="adj" fmla="val 2210"/>
            </a:avLst>
          </a:prstGeom>
          <a:solidFill>
            <a:prstClr val="white">
              <a:lumMod val="85000"/>
            </a:prstClr>
          </a:solidFill>
        </p:spPr>
      </p:pic>
      <p:sp>
        <p:nvSpPr>
          <p:cNvPr id="3" name="Text Placeholder 2">
            <a:extLst>
              <a:ext uri="{FF2B5EF4-FFF2-40B4-BE49-F238E27FC236}">
                <a16:creationId xmlns:a16="http://schemas.microsoft.com/office/drawing/2014/main" id="{B24D7F08-8266-AF85-8116-F3797B512652}"/>
              </a:ext>
            </a:extLst>
          </p:cNvPr>
          <p:cNvSpPr>
            <a:spLocks noGrp="1"/>
          </p:cNvSpPr>
          <p:nvPr>
            <p:ph type="body" sz="quarter" idx="64"/>
          </p:nvPr>
        </p:nvSpPr>
        <p:spPr/>
        <p:txBody>
          <a:bodyPr/>
          <a:lstStyle/>
          <a:p>
            <a:endParaRPr lang="en-NL"/>
          </a:p>
        </p:txBody>
      </p:sp>
      <p:sp>
        <p:nvSpPr>
          <p:cNvPr id="4" name="Text Placeholder 3">
            <a:extLst>
              <a:ext uri="{FF2B5EF4-FFF2-40B4-BE49-F238E27FC236}">
                <a16:creationId xmlns:a16="http://schemas.microsoft.com/office/drawing/2014/main" id="{210E8F8B-B595-74F0-04C1-7D6C2782F5B4}"/>
              </a:ext>
            </a:extLst>
          </p:cNvPr>
          <p:cNvSpPr>
            <a:spLocks noGrp="1"/>
          </p:cNvSpPr>
          <p:nvPr>
            <p:ph type="body" sz="quarter" idx="65"/>
          </p:nvPr>
        </p:nvSpPr>
        <p:spPr>
          <a:xfrm>
            <a:off x="820497" y="824593"/>
            <a:ext cx="6147461" cy="3458040"/>
          </a:xfrm>
        </p:spPr>
        <p:txBody>
          <a:bodyPr/>
          <a:lstStyle/>
          <a:p>
            <a:r>
              <a:rPr lang="en-US" dirty="0"/>
              <a:t>Form groups: by region and/or expertise </a:t>
            </a:r>
            <a:endParaRPr lang="en-NL" dirty="0"/>
          </a:p>
        </p:txBody>
      </p:sp>
    </p:spTree>
    <p:extLst>
      <p:ext uri="{BB962C8B-B14F-4D97-AF65-F5344CB8AC3E}">
        <p14:creationId xmlns:p14="http://schemas.microsoft.com/office/powerpoint/2010/main" val="3728493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CE28B9-08B2-AEC0-514E-DFEBBF62165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1717" b="31717"/>
          <a:stretch>
            <a:fillRect/>
          </a:stretch>
        </p:blipFill>
        <p:spPr>
          <a:prstGeom prst="roundRect">
            <a:avLst>
              <a:gd name="adj" fmla="val 2210"/>
            </a:avLst>
          </a:prstGeom>
          <a:solidFill>
            <a:prstClr val="white">
              <a:lumMod val="85000"/>
            </a:prstClr>
          </a:solidFill>
        </p:spPr>
      </p:pic>
      <p:sp>
        <p:nvSpPr>
          <p:cNvPr id="4" name="Text Placeholder 3">
            <a:extLst>
              <a:ext uri="{FF2B5EF4-FFF2-40B4-BE49-F238E27FC236}">
                <a16:creationId xmlns:a16="http://schemas.microsoft.com/office/drawing/2014/main" id="{411A5177-C8CA-1538-C8D1-64C5569CEA1D}"/>
              </a:ext>
            </a:extLst>
          </p:cNvPr>
          <p:cNvSpPr>
            <a:spLocks noGrp="1"/>
          </p:cNvSpPr>
          <p:nvPr>
            <p:ph type="body" sz="quarter" idx="65"/>
          </p:nvPr>
        </p:nvSpPr>
        <p:spPr>
          <a:xfrm>
            <a:off x="820498" y="824593"/>
            <a:ext cx="7339654" cy="3909453"/>
          </a:xfrm>
        </p:spPr>
        <p:txBody>
          <a:bodyPr/>
          <a:lstStyle/>
          <a:p>
            <a:r>
              <a:rPr lang="en-US" dirty="0"/>
              <a:t>10 mins to think of a scenario with your group </a:t>
            </a:r>
            <a:endParaRPr lang="en-NL" dirty="0"/>
          </a:p>
        </p:txBody>
      </p:sp>
    </p:spTree>
    <p:extLst>
      <p:ext uri="{BB962C8B-B14F-4D97-AF65-F5344CB8AC3E}">
        <p14:creationId xmlns:p14="http://schemas.microsoft.com/office/powerpoint/2010/main" val="29040203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05400CD-760E-3169-974A-CA230A8E3DF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9230" b="9230"/>
          <a:stretch>
            <a:fillRect/>
          </a:stretch>
        </p:blipFill>
        <p:spPr>
          <a:prstGeom prst="roundRect">
            <a:avLst>
              <a:gd name="adj" fmla="val 2210"/>
            </a:avLst>
          </a:prstGeom>
          <a:solidFill>
            <a:prstClr val="white">
              <a:lumMod val="85000"/>
            </a:prstClr>
          </a:solidFill>
        </p:spPr>
      </p:pic>
      <p:sp>
        <p:nvSpPr>
          <p:cNvPr id="3" name="Text Placeholder 2">
            <a:extLst>
              <a:ext uri="{FF2B5EF4-FFF2-40B4-BE49-F238E27FC236}">
                <a16:creationId xmlns:a16="http://schemas.microsoft.com/office/drawing/2014/main" id="{39843EB1-296A-7919-0658-F5E8AD9801B9}"/>
              </a:ext>
            </a:extLst>
          </p:cNvPr>
          <p:cNvSpPr>
            <a:spLocks noGrp="1"/>
          </p:cNvSpPr>
          <p:nvPr>
            <p:ph type="body" sz="quarter" idx="64"/>
          </p:nvPr>
        </p:nvSpPr>
        <p:spPr/>
        <p:txBody>
          <a:bodyPr/>
          <a:lstStyle/>
          <a:p>
            <a:endParaRPr lang="en-NL"/>
          </a:p>
        </p:txBody>
      </p:sp>
      <p:sp>
        <p:nvSpPr>
          <p:cNvPr id="4" name="Text Placeholder 3">
            <a:extLst>
              <a:ext uri="{FF2B5EF4-FFF2-40B4-BE49-F238E27FC236}">
                <a16:creationId xmlns:a16="http://schemas.microsoft.com/office/drawing/2014/main" id="{CBBD75AD-CD8A-B1A3-7F88-BDD1390C1B8B}"/>
              </a:ext>
            </a:extLst>
          </p:cNvPr>
          <p:cNvSpPr>
            <a:spLocks noGrp="1"/>
          </p:cNvSpPr>
          <p:nvPr>
            <p:ph type="body" sz="quarter" idx="65"/>
          </p:nvPr>
        </p:nvSpPr>
        <p:spPr>
          <a:xfrm>
            <a:off x="820497" y="824593"/>
            <a:ext cx="7223908" cy="3353868"/>
          </a:xfrm>
        </p:spPr>
        <p:txBody>
          <a:bodyPr/>
          <a:lstStyle/>
          <a:p>
            <a:r>
              <a:rPr lang="en-US" dirty="0"/>
              <a:t>15 minutes: pitching the scenarios and voting</a:t>
            </a:r>
            <a:endParaRPr lang="en-NL" dirty="0"/>
          </a:p>
        </p:txBody>
      </p:sp>
    </p:spTree>
    <p:extLst>
      <p:ext uri="{BB962C8B-B14F-4D97-AF65-F5344CB8AC3E}">
        <p14:creationId xmlns:p14="http://schemas.microsoft.com/office/powerpoint/2010/main" val="8860165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BDB4D14-41DB-914B-E05B-D2028DF89C6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1948" b="31948"/>
          <a:stretch>
            <a:fillRect/>
          </a:stretch>
        </p:blipFill>
        <p:spPr>
          <a:xfrm>
            <a:off x="260932" y="257198"/>
            <a:ext cx="11670136" cy="6343604"/>
          </a:xfrm>
          <a:prstGeom prst="roundRect">
            <a:avLst>
              <a:gd name="adj" fmla="val 2210"/>
            </a:avLst>
          </a:prstGeom>
          <a:solidFill>
            <a:prstClr val="white">
              <a:lumMod val="85000"/>
            </a:prstClr>
          </a:solidFill>
        </p:spPr>
      </p:pic>
      <p:sp>
        <p:nvSpPr>
          <p:cNvPr id="3" name="Text Placeholder 2">
            <a:extLst>
              <a:ext uri="{FF2B5EF4-FFF2-40B4-BE49-F238E27FC236}">
                <a16:creationId xmlns:a16="http://schemas.microsoft.com/office/drawing/2014/main" id="{704EB812-B0E9-A2FB-5370-DF5FD0ECAADF}"/>
              </a:ext>
            </a:extLst>
          </p:cNvPr>
          <p:cNvSpPr>
            <a:spLocks noGrp="1"/>
          </p:cNvSpPr>
          <p:nvPr>
            <p:ph type="body" sz="quarter" idx="64"/>
          </p:nvPr>
        </p:nvSpPr>
        <p:spPr/>
        <p:txBody>
          <a:bodyPr/>
          <a:lstStyle/>
          <a:p>
            <a:endParaRPr lang="en-NL"/>
          </a:p>
        </p:txBody>
      </p:sp>
      <p:sp>
        <p:nvSpPr>
          <p:cNvPr id="4" name="Text Placeholder 3">
            <a:extLst>
              <a:ext uri="{FF2B5EF4-FFF2-40B4-BE49-F238E27FC236}">
                <a16:creationId xmlns:a16="http://schemas.microsoft.com/office/drawing/2014/main" id="{BB4FDD56-822A-CB39-50C8-435212CDB0B8}"/>
              </a:ext>
            </a:extLst>
          </p:cNvPr>
          <p:cNvSpPr>
            <a:spLocks noGrp="1"/>
          </p:cNvSpPr>
          <p:nvPr>
            <p:ph type="body" sz="quarter" idx="65"/>
          </p:nvPr>
        </p:nvSpPr>
        <p:spPr>
          <a:xfrm>
            <a:off x="820496" y="824593"/>
            <a:ext cx="6321083" cy="2960329"/>
          </a:xfrm>
        </p:spPr>
        <p:txBody>
          <a:bodyPr/>
          <a:lstStyle/>
          <a:p>
            <a:r>
              <a:rPr lang="en-US" dirty="0"/>
              <a:t>What would happen in the first week?</a:t>
            </a:r>
            <a:endParaRPr lang="en-NL" dirty="0"/>
          </a:p>
        </p:txBody>
      </p:sp>
    </p:spTree>
    <p:extLst>
      <p:ext uri="{BB962C8B-B14F-4D97-AF65-F5344CB8AC3E}">
        <p14:creationId xmlns:p14="http://schemas.microsoft.com/office/powerpoint/2010/main" val="9949916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9E963A-14E3-FB68-91DA-1BC83C4E43E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230" b="9230"/>
          <a:stretch>
            <a:fillRect/>
          </a:stretch>
        </p:blipFill>
        <p:spPr>
          <a:prstGeom prst="roundRect">
            <a:avLst>
              <a:gd name="adj" fmla="val 2210"/>
            </a:avLst>
          </a:prstGeom>
          <a:solidFill>
            <a:prstClr val="white">
              <a:lumMod val="85000"/>
            </a:prstClr>
          </a:solidFill>
        </p:spPr>
      </p:pic>
      <p:sp>
        <p:nvSpPr>
          <p:cNvPr id="3" name="Text Placeholder 2">
            <a:extLst>
              <a:ext uri="{FF2B5EF4-FFF2-40B4-BE49-F238E27FC236}">
                <a16:creationId xmlns:a16="http://schemas.microsoft.com/office/drawing/2014/main" id="{2BDE1069-793A-3D14-CA27-A97F2603501B}"/>
              </a:ext>
            </a:extLst>
          </p:cNvPr>
          <p:cNvSpPr>
            <a:spLocks noGrp="1"/>
          </p:cNvSpPr>
          <p:nvPr>
            <p:ph type="body" sz="quarter" idx="64"/>
          </p:nvPr>
        </p:nvSpPr>
        <p:spPr/>
        <p:txBody>
          <a:bodyPr/>
          <a:lstStyle/>
          <a:p>
            <a:endParaRPr lang="en-NL"/>
          </a:p>
        </p:txBody>
      </p:sp>
      <p:sp>
        <p:nvSpPr>
          <p:cNvPr id="4" name="Text Placeholder 3">
            <a:extLst>
              <a:ext uri="{FF2B5EF4-FFF2-40B4-BE49-F238E27FC236}">
                <a16:creationId xmlns:a16="http://schemas.microsoft.com/office/drawing/2014/main" id="{74AEF392-10D2-EF3F-DDC5-559E6D9C6C53}"/>
              </a:ext>
            </a:extLst>
          </p:cNvPr>
          <p:cNvSpPr>
            <a:spLocks noGrp="1"/>
          </p:cNvSpPr>
          <p:nvPr>
            <p:ph type="body" sz="quarter" idx="65"/>
          </p:nvPr>
        </p:nvSpPr>
        <p:spPr>
          <a:xfrm>
            <a:off x="820497" y="824593"/>
            <a:ext cx="7258631" cy="3840004"/>
          </a:xfrm>
        </p:spPr>
        <p:txBody>
          <a:bodyPr/>
          <a:lstStyle/>
          <a:p>
            <a:r>
              <a:rPr lang="en-US" dirty="0"/>
              <a:t>What adjustments would we be able to make? How much time would that take?</a:t>
            </a:r>
            <a:endParaRPr lang="en-NL" dirty="0"/>
          </a:p>
        </p:txBody>
      </p:sp>
    </p:spTree>
    <p:extLst>
      <p:ext uri="{BB962C8B-B14F-4D97-AF65-F5344CB8AC3E}">
        <p14:creationId xmlns:p14="http://schemas.microsoft.com/office/powerpoint/2010/main" val="35865329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1CDF12B-E63E-8571-7F5D-898BEEE59A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234" b="9234"/>
          <a:stretch>
            <a:fillRect/>
          </a:stretch>
        </p:blipFill>
        <p:spPr>
          <a:prstGeom prst="roundRect">
            <a:avLst>
              <a:gd name="adj" fmla="val 2210"/>
            </a:avLst>
          </a:prstGeom>
          <a:solidFill>
            <a:prstClr val="white">
              <a:lumMod val="85000"/>
            </a:prstClr>
          </a:solidFill>
        </p:spPr>
      </p:pic>
      <p:sp>
        <p:nvSpPr>
          <p:cNvPr id="3" name="Text Placeholder 2">
            <a:extLst>
              <a:ext uri="{FF2B5EF4-FFF2-40B4-BE49-F238E27FC236}">
                <a16:creationId xmlns:a16="http://schemas.microsoft.com/office/drawing/2014/main" id="{91AF422C-84ED-5277-0937-96247A350549}"/>
              </a:ext>
            </a:extLst>
          </p:cNvPr>
          <p:cNvSpPr>
            <a:spLocks noGrp="1"/>
          </p:cNvSpPr>
          <p:nvPr>
            <p:ph type="body" sz="quarter" idx="64"/>
          </p:nvPr>
        </p:nvSpPr>
        <p:spPr/>
        <p:txBody>
          <a:bodyPr/>
          <a:lstStyle/>
          <a:p>
            <a:endParaRPr lang="en-NL"/>
          </a:p>
        </p:txBody>
      </p:sp>
      <p:sp>
        <p:nvSpPr>
          <p:cNvPr id="4" name="Text Placeholder 3">
            <a:extLst>
              <a:ext uri="{FF2B5EF4-FFF2-40B4-BE49-F238E27FC236}">
                <a16:creationId xmlns:a16="http://schemas.microsoft.com/office/drawing/2014/main" id="{5AFB2765-2B55-2E74-223A-EA1DB2C66B4A}"/>
              </a:ext>
            </a:extLst>
          </p:cNvPr>
          <p:cNvSpPr>
            <a:spLocks noGrp="1"/>
          </p:cNvSpPr>
          <p:nvPr>
            <p:ph type="body" sz="quarter" idx="65"/>
          </p:nvPr>
        </p:nvSpPr>
        <p:spPr>
          <a:xfrm>
            <a:off x="820497" y="824593"/>
            <a:ext cx="7258631" cy="3782131"/>
          </a:xfrm>
        </p:spPr>
        <p:txBody>
          <a:bodyPr/>
          <a:lstStyle/>
          <a:p>
            <a:r>
              <a:rPr lang="en-US" dirty="0"/>
              <a:t>Are there things we could do this year to help mitigate this scenario?</a:t>
            </a:r>
            <a:endParaRPr lang="en-NL" dirty="0"/>
          </a:p>
        </p:txBody>
      </p:sp>
    </p:spTree>
    <p:extLst>
      <p:ext uri="{BB962C8B-B14F-4D97-AF65-F5344CB8AC3E}">
        <p14:creationId xmlns:p14="http://schemas.microsoft.com/office/powerpoint/2010/main" val="862247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 name="JUTAG_EINDMACROS_PRESERVEGUIDES" val="1"/>
</p:tagLst>
</file>

<file path=ppt/theme/theme1.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URF.potx" id="{7FCCFDF8-7726-472E-A700-5D7F9EECB06C}" vid="{0BD3932E-07CB-492E-A279-310A2EE43DED}"/>
    </a:ext>
  </a:extLst>
</a:theme>
</file>

<file path=ppt/theme/theme3.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NL) SURF.potx" id="{91434DC0-B7A8-4BB9-AC9D-067788DB1C8E}" vid="{BDB0DA89-3578-4570-BCDA-D29372229F7B}"/>
    </a:ext>
  </a:extLst>
</a:theme>
</file>

<file path=ppt/theme/theme4.xml><?xml version="1.0" encoding="utf-8"?>
<a:theme xmlns:a="http://schemas.openxmlformats.org/drawingml/2006/main" name="1_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5.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SURF</Template>
  <TotalTime>29507</TotalTime>
  <Words>198</Words>
  <Application>Microsoft Office PowerPoint</Application>
  <PresentationFormat>Widescreen</PresentationFormat>
  <Paragraphs>25</Paragraphs>
  <Slides>8</Slides>
  <Notes>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vt:i4>
      </vt:variant>
    </vt:vector>
  </HeadingPairs>
  <TitlesOfParts>
    <vt:vector size="20" baseType="lpstr">
      <vt:lpstr>Arial</vt:lpstr>
      <vt:lpstr>Calibri</vt:lpstr>
      <vt:lpstr>Calibri Light</vt:lpstr>
      <vt:lpstr>Open Sans</vt:lpstr>
      <vt:lpstr>Oswald</vt:lpstr>
      <vt:lpstr>Segoe UI Light</vt:lpstr>
      <vt:lpstr>Wingdings</vt:lpstr>
      <vt:lpstr>SURF</vt:lpstr>
      <vt:lpstr>(INSTRUCTIES)</vt:lpstr>
      <vt:lpstr>SURF</vt:lpstr>
      <vt:lpstr>1_SURF</vt:lpstr>
      <vt:lpstr>Template Slidebuilder - SURF</vt:lpstr>
      <vt:lpstr>Title slide</vt:lpstr>
      <vt:lpstr>Things I think about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ericvdlist</dc:creator>
  <dc:description>Sjabloonversie 2.0, 2 juli 2018</dc:description>
  <cp:lastModifiedBy>Charlie van Genuchten</cp:lastModifiedBy>
  <cp:revision>188</cp:revision>
  <cp:lastPrinted>2019-05-14T12:30:43Z</cp:lastPrinted>
  <dcterms:created xsi:type="dcterms:W3CDTF">2018-07-30T13:38:03Z</dcterms:created>
  <dcterms:modified xsi:type="dcterms:W3CDTF">2026-04-02T14:59:52Z</dcterms:modified>
</cp:coreProperties>
</file>