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sldIdLst>
    <p:sldId id="256" r:id="rId2"/>
    <p:sldId id="257" r:id="rId3"/>
    <p:sldId id="259" r:id="rId4"/>
    <p:sldId id="2147482545" r:id="rId5"/>
    <p:sldId id="2147482541" r:id="rId6"/>
    <p:sldId id="2147482543" r:id="rId7"/>
    <p:sldId id="2147482546"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0C480E-EE02-4350-BAED-4A5AA6672B17}" v="101" dt="2026-04-06T20:16:47.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62"/>
    <p:restoredTop sz="96327"/>
  </p:normalViewPr>
  <p:slideViewPr>
    <p:cSldViewPr snapToGrid="0">
      <p:cViewPr>
        <p:scale>
          <a:sx n="86" d="100"/>
          <a:sy n="86" d="100"/>
        </p:scale>
        <p:origin x="48"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Tysom" userId="b5452fee-ea2d-45c9-8f31-a14bf63fa73c" providerId="ADAL" clId="{732C8DE6-1F2B-4529-B857-90E95FFDC6E5}"/>
    <pc:docChg chg="undo custSel addSld delSld modSld sldOrd">
      <pc:chgData name="Mark Tysom" userId="b5452fee-ea2d-45c9-8f31-a14bf63fa73c" providerId="ADAL" clId="{732C8DE6-1F2B-4529-B857-90E95FFDC6E5}" dt="2026-04-06T20:16:47.314" v="2791" actId="20577"/>
      <pc:docMkLst>
        <pc:docMk/>
      </pc:docMkLst>
      <pc:sldChg chg="addSp delSp modSp mod ord modAnim">
        <pc:chgData name="Mark Tysom" userId="b5452fee-ea2d-45c9-8f31-a14bf63fa73c" providerId="ADAL" clId="{732C8DE6-1F2B-4529-B857-90E95FFDC6E5}" dt="2026-04-06T12:14:40.882" v="2729"/>
        <pc:sldMkLst>
          <pc:docMk/>
          <pc:sldMk cId="2928117569" sldId="257"/>
        </pc:sldMkLst>
        <pc:spChg chg="mod">
          <ac:chgData name="Mark Tysom" userId="b5452fee-ea2d-45c9-8f31-a14bf63fa73c" providerId="ADAL" clId="{732C8DE6-1F2B-4529-B857-90E95FFDC6E5}" dt="2026-03-31T10:20:29.709" v="653" actId="20577"/>
          <ac:spMkLst>
            <pc:docMk/>
            <pc:sldMk cId="2928117569" sldId="257"/>
            <ac:spMk id="15" creationId="{CE8DA037-AA2C-F649-EF83-52A2C6C22EDB}"/>
          </ac:spMkLst>
        </pc:spChg>
        <pc:spChg chg="mod">
          <ac:chgData name="Mark Tysom" userId="b5452fee-ea2d-45c9-8f31-a14bf63fa73c" providerId="ADAL" clId="{732C8DE6-1F2B-4529-B857-90E95FFDC6E5}" dt="2026-04-06T10:28:24.296" v="1304" actId="20577"/>
          <ac:spMkLst>
            <pc:docMk/>
            <pc:sldMk cId="2928117569" sldId="257"/>
            <ac:spMk id="16" creationId="{98596E6D-60F6-1A3B-3BBD-94BC4047F3D0}"/>
          </ac:spMkLst>
        </pc:spChg>
        <pc:picChg chg="add mod">
          <ac:chgData name="Mark Tysom" userId="b5452fee-ea2d-45c9-8f31-a14bf63fa73c" providerId="ADAL" clId="{732C8DE6-1F2B-4529-B857-90E95FFDC6E5}" dt="2026-04-06T10:25:57.017" v="1152" actId="1038"/>
          <ac:picMkLst>
            <pc:docMk/>
            <pc:sldMk cId="2928117569" sldId="257"/>
            <ac:picMk id="1032" creationId="{D1E4297F-6DF3-DC69-B036-5136DE03AB13}"/>
          </ac:picMkLst>
        </pc:picChg>
      </pc:sldChg>
      <pc:sldChg chg="del">
        <pc:chgData name="Mark Tysom" userId="b5452fee-ea2d-45c9-8f31-a14bf63fa73c" providerId="ADAL" clId="{732C8DE6-1F2B-4529-B857-90E95FFDC6E5}" dt="2026-04-06T10:15:33.083" v="816" actId="47"/>
        <pc:sldMkLst>
          <pc:docMk/>
          <pc:sldMk cId="3970751359" sldId="258"/>
        </pc:sldMkLst>
      </pc:sldChg>
      <pc:sldChg chg="modSp mod ord modAnim">
        <pc:chgData name="Mark Tysom" userId="b5452fee-ea2d-45c9-8f31-a14bf63fa73c" providerId="ADAL" clId="{732C8DE6-1F2B-4529-B857-90E95FFDC6E5}" dt="2026-04-06T20:15:52.743" v="2765" actId="20577"/>
        <pc:sldMkLst>
          <pc:docMk/>
          <pc:sldMk cId="3824202598" sldId="259"/>
        </pc:sldMkLst>
        <pc:spChg chg="mod">
          <ac:chgData name="Mark Tysom" userId="b5452fee-ea2d-45c9-8f31-a14bf63fa73c" providerId="ADAL" clId="{732C8DE6-1F2B-4529-B857-90E95FFDC6E5}" dt="2026-04-06T20:15:52.743" v="2765" actId="20577"/>
          <ac:spMkLst>
            <pc:docMk/>
            <pc:sldMk cId="3824202598" sldId="259"/>
            <ac:spMk id="2" creationId="{264A6E65-F7E0-B97B-A2D4-A297E647B22E}"/>
          </ac:spMkLst>
        </pc:spChg>
        <pc:spChg chg="mod">
          <ac:chgData name="Mark Tysom" userId="b5452fee-ea2d-45c9-8f31-a14bf63fa73c" providerId="ADAL" clId="{732C8DE6-1F2B-4529-B857-90E95FFDC6E5}" dt="2026-04-06T10:20:45.427" v="1143" actId="20577"/>
          <ac:spMkLst>
            <pc:docMk/>
            <pc:sldMk cId="3824202598" sldId="259"/>
            <ac:spMk id="3" creationId="{D97ABC12-8E58-78DE-FCAB-3B7998F377B9}"/>
          </ac:spMkLst>
        </pc:spChg>
      </pc:sldChg>
      <pc:sldChg chg="addSp delSp modSp del mod ord">
        <pc:chgData name="Mark Tysom" userId="b5452fee-ea2d-45c9-8f31-a14bf63fa73c" providerId="ADAL" clId="{732C8DE6-1F2B-4529-B857-90E95FFDC6E5}" dt="2026-04-06T11:28:56.380" v="2413" actId="47"/>
        <pc:sldMkLst>
          <pc:docMk/>
          <pc:sldMk cId="4017760056" sldId="260"/>
        </pc:sldMkLst>
        <pc:graphicFrameChg chg="add mod modGraphic">
          <ac:chgData name="Mark Tysom" userId="b5452fee-ea2d-45c9-8f31-a14bf63fa73c" providerId="ADAL" clId="{732C8DE6-1F2B-4529-B857-90E95FFDC6E5}" dt="2026-04-06T10:22:15.829" v="1148" actId="20577"/>
          <ac:graphicFrameMkLst>
            <pc:docMk/>
            <pc:sldMk cId="4017760056" sldId="260"/>
            <ac:graphicFrameMk id="5" creationId="{2BB1A7C0-1A35-80AF-3122-DA72C7A1E2B0}"/>
          </ac:graphicFrameMkLst>
        </pc:graphicFrameChg>
      </pc:sldChg>
      <pc:sldChg chg="addSp delSp modSp del mod ord modNotesTx">
        <pc:chgData name="Mark Tysom" userId="b5452fee-ea2d-45c9-8f31-a14bf63fa73c" providerId="ADAL" clId="{732C8DE6-1F2B-4529-B857-90E95FFDC6E5}" dt="2026-04-06T11:27:37.498" v="2411" actId="47"/>
        <pc:sldMkLst>
          <pc:docMk/>
          <pc:sldMk cId="3829894936" sldId="261"/>
        </pc:sldMkLst>
        <pc:spChg chg="add mod">
          <ac:chgData name="Mark Tysom" userId="b5452fee-ea2d-45c9-8f31-a14bf63fa73c" providerId="ADAL" clId="{732C8DE6-1F2B-4529-B857-90E95FFDC6E5}" dt="2026-04-06T11:11:24.318" v="1734" actId="20577"/>
          <ac:spMkLst>
            <pc:docMk/>
            <pc:sldMk cId="3829894936" sldId="261"/>
            <ac:spMk id="4" creationId="{35CDA66B-50B2-17B0-BE1E-8A86C6757827}"/>
          </ac:spMkLst>
        </pc:spChg>
        <pc:spChg chg="mod">
          <ac:chgData name="Mark Tysom" userId="b5452fee-ea2d-45c9-8f31-a14bf63fa73c" providerId="ADAL" clId="{732C8DE6-1F2B-4529-B857-90E95FFDC6E5}" dt="2026-04-06T11:05:29.336" v="1567" actId="20577"/>
          <ac:spMkLst>
            <pc:docMk/>
            <pc:sldMk cId="3829894936" sldId="261"/>
            <ac:spMk id="8" creationId="{A05E2D48-765A-65DF-7D32-DD66EB5E71B9}"/>
          </ac:spMkLst>
        </pc:spChg>
        <pc:graphicFrameChg chg="add del mod modGraphic">
          <ac:chgData name="Mark Tysom" userId="b5452fee-ea2d-45c9-8f31-a14bf63fa73c" providerId="ADAL" clId="{732C8DE6-1F2B-4529-B857-90E95FFDC6E5}" dt="2026-04-06T11:04:31.824" v="1538" actId="478"/>
          <ac:graphicFrameMkLst>
            <pc:docMk/>
            <pc:sldMk cId="3829894936" sldId="261"/>
            <ac:graphicFrameMk id="2" creationId="{9A246033-CEE7-0121-6F13-4A988B1EC023}"/>
          </ac:graphicFrameMkLst>
        </pc:graphicFrameChg>
      </pc:sldChg>
      <pc:sldChg chg="delSp mod">
        <pc:chgData name="Mark Tysom" userId="b5452fee-ea2d-45c9-8f31-a14bf63fa73c" providerId="ADAL" clId="{732C8DE6-1F2B-4529-B857-90E95FFDC6E5}" dt="2026-03-31T16:04:03.010" v="725" actId="478"/>
        <pc:sldMkLst>
          <pc:docMk/>
          <pc:sldMk cId="1607943104" sldId="262"/>
        </pc:sldMkLst>
      </pc:sldChg>
      <pc:sldChg chg="add">
        <pc:chgData name="Mark Tysom" userId="b5452fee-ea2d-45c9-8f31-a14bf63fa73c" providerId="ADAL" clId="{732C8DE6-1F2B-4529-B857-90E95FFDC6E5}" dt="2026-03-26T08:35:36.041" v="164"/>
        <pc:sldMkLst>
          <pc:docMk/>
          <pc:sldMk cId="2085334623" sldId="2147482541"/>
        </pc:sldMkLst>
      </pc:sldChg>
      <pc:sldChg chg="delSp modSp add del mod ord">
        <pc:chgData name="Mark Tysom" userId="b5452fee-ea2d-45c9-8f31-a14bf63fa73c" providerId="ADAL" clId="{732C8DE6-1F2B-4529-B857-90E95FFDC6E5}" dt="2026-04-06T11:10:21.132" v="1732" actId="47"/>
        <pc:sldMkLst>
          <pc:docMk/>
          <pc:sldMk cId="3873908470" sldId="2147482542"/>
        </pc:sldMkLst>
        <pc:spChg chg="mod">
          <ac:chgData name="Mark Tysom" userId="b5452fee-ea2d-45c9-8f31-a14bf63fa73c" providerId="ADAL" clId="{732C8DE6-1F2B-4529-B857-90E95FFDC6E5}" dt="2026-04-06T11:05:53.708" v="1603" actId="20577"/>
          <ac:spMkLst>
            <pc:docMk/>
            <pc:sldMk cId="3873908470" sldId="2147482542"/>
            <ac:spMk id="15" creationId="{34480471-A6DF-35BE-18A0-50E7ABF879D0}"/>
          </ac:spMkLst>
        </pc:spChg>
      </pc:sldChg>
      <pc:sldChg chg="modSp add del mod">
        <pc:chgData name="Mark Tysom" userId="b5452fee-ea2d-45c9-8f31-a14bf63fa73c" providerId="ADAL" clId="{732C8DE6-1F2B-4529-B857-90E95FFDC6E5}" dt="2026-04-06T11:02:14.045" v="1531" actId="47"/>
        <pc:sldMkLst>
          <pc:docMk/>
          <pc:sldMk cId="1712211226" sldId="2147482543"/>
        </pc:sldMkLst>
        <pc:spChg chg="mod">
          <ac:chgData name="Mark Tysom" userId="b5452fee-ea2d-45c9-8f31-a14bf63fa73c" providerId="ADAL" clId="{732C8DE6-1F2B-4529-B857-90E95FFDC6E5}" dt="2026-04-06T10:29:12.544" v="1318" actId="20577"/>
          <ac:spMkLst>
            <pc:docMk/>
            <pc:sldMk cId="1712211226" sldId="2147482543"/>
            <ac:spMk id="2" creationId="{89800D13-3D5B-FA6A-7366-87D2EAD7C58B}"/>
          </ac:spMkLst>
        </pc:spChg>
        <pc:graphicFrameChg chg="mod modGraphic">
          <ac:chgData name="Mark Tysom" userId="b5452fee-ea2d-45c9-8f31-a14bf63fa73c" providerId="ADAL" clId="{732C8DE6-1F2B-4529-B857-90E95FFDC6E5}" dt="2026-04-06T11:02:06.065" v="1530" actId="20577"/>
          <ac:graphicFrameMkLst>
            <pc:docMk/>
            <pc:sldMk cId="1712211226" sldId="2147482543"/>
            <ac:graphicFrameMk id="5" creationId="{457B0888-0F0C-072E-BBCB-86CE35A6F404}"/>
          </ac:graphicFrameMkLst>
        </pc:graphicFrameChg>
      </pc:sldChg>
      <pc:sldChg chg="addSp delSp modSp add del mod">
        <pc:chgData name="Mark Tysom" userId="b5452fee-ea2d-45c9-8f31-a14bf63fa73c" providerId="ADAL" clId="{732C8DE6-1F2B-4529-B857-90E95FFDC6E5}" dt="2026-04-06T11:04:15.491" v="1536" actId="47"/>
        <pc:sldMkLst>
          <pc:docMk/>
          <pc:sldMk cId="2375529852" sldId="2147482543"/>
        </pc:sldMkLst>
        <pc:graphicFrameChg chg="add del mod">
          <ac:chgData name="Mark Tysom" userId="b5452fee-ea2d-45c9-8f31-a14bf63fa73c" providerId="ADAL" clId="{732C8DE6-1F2B-4529-B857-90E95FFDC6E5}" dt="2026-04-06T11:03:56.726" v="1535" actId="478"/>
          <ac:graphicFrameMkLst>
            <pc:docMk/>
            <pc:sldMk cId="2375529852" sldId="2147482543"/>
            <ac:graphicFrameMk id="5" creationId="{16914C22-7216-FB17-F478-5C98B93AED5C}"/>
          </ac:graphicFrameMkLst>
        </pc:graphicFrameChg>
      </pc:sldChg>
      <pc:sldChg chg="add">
        <pc:chgData name="Mark Tysom" userId="b5452fee-ea2d-45c9-8f31-a14bf63fa73c" providerId="ADAL" clId="{732C8DE6-1F2B-4529-B857-90E95FFDC6E5}" dt="2026-04-06T11:04:26.984" v="1537" actId="2890"/>
        <pc:sldMkLst>
          <pc:docMk/>
          <pc:sldMk cId="4151722534" sldId="2147482543"/>
        </pc:sldMkLst>
      </pc:sldChg>
      <pc:sldChg chg="modSp add del mod">
        <pc:chgData name="Mark Tysom" userId="b5452fee-ea2d-45c9-8f31-a14bf63fa73c" providerId="ADAL" clId="{732C8DE6-1F2B-4529-B857-90E95FFDC6E5}" dt="2026-04-06T11:28:45.683" v="2412" actId="47"/>
        <pc:sldMkLst>
          <pc:docMk/>
          <pc:sldMk cId="1043186060" sldId="2147482544"/>
        </pc:sldMkLst>
        <pc:spChg chg="mod">
          <ac:chgData name="Mark Tysom" userId="b5452fee-ea2d-45c9-8f31-a14bf63fa73c" providerId="ADAL" clId="{732C8DE6-1F2B-4529-B857-90E95FFDC6E5}" dt="2026-04-06T11:06:28.125" v="1605" actId="14100"/>
          <ac:spMkLst>
            <pc:docMk/>
            <pc:sldMk cId="1043186060" sldId="2147482544"/>
            <ac:spMk id="16" creationId="{6E96ABE3-B6E8-9E3F-31FD-7A229D76B261}"/>
          </ac:spMkLst>
        </pc:spChg>
      </pc:sldChg>
      <pc:sldChg chg="addSp delSp modSp add mod modAnim">
        <pc:chgData name="Mark Tysom" userId="b5452fee-ea2d-45c9-8f31-a14bf63fa73c" providerId="ADAL" clId="{732C8DE6-1F2B-4529-B857-90E95FFDC6E5}" dt="2026-04-06T20:16:47.314" v="2791" actId="20577"/>
        <pc:sldMkLst>
          <pc:docMk/>
          <pc:sldMk cId="3972268980" sldId="2147482545"/>
        </pc:sldMkLst>
        <pc:spChg chg="add del mod">
          <ac:chgData name="Mark Tysom" userId="b5452fee-ea2d-45c9-8f31-a14bf63fa73c" providerId="ADAL" clId="{732C8DE6-1F2B-4529-B857-90E95FFDC6E5}" dt="2026-04-06T20:16:47.314" v="2791" actId="20577"/>
          <ac:spMkLst>
            <pc:docMk/>
            <pc:sldMk cId="3972268980" sldId="2147482545"/>
            <ac:spMk id="4" creationId="{73B76E2D-C332-7B3F-084E-5FE1E58EDA19}"/>
          </ac:spMkLst>
        </pc:spChg>
        <pc:spChg chg="mod">
          <ac:chgData name="Mark Tysom" userId="b5452fee-ea2d-45c9-8f31-a14bf63fa73c" providerId="ADAL" clId="{732C8DE6-1F2B-4529-B857-90E95FFDC6E5}" dt="2026-04-06T20:16:24.778" v="2781" actId="20577"/>
          <ac:spMkLst>
            <pc:docMk/>
            <pc:sldMk cId="3972268980" sldId="2147482545"/>
            <ac:spMk id="8" creationId="{19112DA2-2185-C9C4-5E5A-797275E1FB14}"/>
          </ac:spMkLst>
        </pc:spChg>
      </pc:sldChg>
      <pc:sldChg chg="modSp add mod ord">
        <pc:chgData name="Mark Tysom" userId="b5452fee-ea2d-45c9-8f31-a14bf63fa73c" providerId="ADAL" clId="{732C8DE6-1F2B-4529-B857-90E95FFDC6E5}" dt="2026-04-06T12:12:23.243" v="2723" actId="5793"/>
        <pc:sldMkLst>
          <pc:docMk/>
          <pc:sldMk cId="2607679463" sldId="2147482546"/>
        </pc:sldMkLst>
        <pc:spChg chg="mod">
          <ac:chgData name="Mark Tysom" userId="b5452fee-ea2d-45c9-8f31-a14bf63fa73c" providerId="ADAL" clId="{732C8DE6-1F2B-4529-B857-90E95FFDC6E5}" dt="2026-04-06T12:12:23.243" v="2723" actId="5793"/>
          <ac:spMkLst>
            <pc:docMk/>
            <pc:sldMk cId="2607679463" sldId="2147482546"/>
            <ac:spMk id="4" creationId="{06D39C02-0EAD-78E3-35F3-76A85229A81A}"/>
          </ac:spMkLst>
        </pc:spChg>
        <pc:spChg chg="mod">
          <ac:chgData name="Mark Tysom" userId="b5452fee-ea2d-45c9-8f31-a14bf63fa73c" providerId="ADAL" clId="{732C8DE6-1F2B-4529-B857-90E95FFDC6E5}" dt="2026-04-06T12:08:17.635" v="2485" actId="20577"/>
          <ac:spMkLst>
            <pc:docMk/>
            <pc:sldMk cId="2607679463" sldId="2147482546"/>
            <ac:spMk id="8" creationId="{047057A0-4332-8C6F-BBBF-2F36D30437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A0B5C-7167-2943-B310-BFB90A0E5538}"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61996-B2F4-524F-9989-3EE27CEC5DF5}" type="slidenum">
              <a:rPr lang="en-US" smtClean="0"/>
              <a:t>‹#›</a:t>
            </a:fld>
            <a:endParaRPr lang="en-US"/>
          </a:p>
        </p:txBody>
      </p:sp>
    </p:spTree>
    <p:extLst>
      <p:ext uri="{BB962C8B-B14F-4D97-AF65-F5344CB8AC3E}">
        <p14:creationId xmlns:p14="http://schemas.microsoft.com/office/powerpoint/2010/main" val="327100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6CAB3-2BB7-CD37-D4C7-02B6C0E4CF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C76109-3278-9E3E-0B6B-2E0923068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2DAA0F-14C6-8608-DEF7-ECA721236A80}"/>
              </a:ext>
            </a:extLst>
          </p:cNvPr>
          <p:cNvSpPr>
            <a:spLocks noGrp="1"/>
          </p:cNvSpPr>
          <p:nvPr>
            <p:ph type="body" idx="1"/>
          </p:nvPr>
        </p:nvSpPr>
        <p:spPr/>
        <p:txBody>
          <a:bodyPr/>
          <a:lstStyle/>
          <a:p>
            <a:r>
              <a:rPr lang="en-GB" dirty="0"/>
              <a:t>We aim to host regular webinars delivered by Jisc staff or members of our community</a:t>
            </a:r>
          </a:p>
        </p:txBody>
      </p:sp>
      <p:sp>
        <p:nvSpPr>
          <p:cNvPr id="4" name="Slide Number Placeholder 3">
            <a:extLst>
              <a:ext uri="{FF2B5EF4-FFF2-40B4-BE49-F238E27FC236}">
                <a16:creationId xmlns:a16="http://schemas.microsoft.com/office/drawing/2014/main" id="{6C9298BD-C370-51E5-0EFD-89760A08DA32}"/>
              </a:ext>
            </a:extLst>
          </p:cNvPr>
          <p:cNvSpPr>
            <a:spLocks noGrp="1"/>
          </p:cNvSpPr>
          <p:nvPr>
            <p:ph type="sldNum" sz="quarter" idx="5"/>
          </p:nvPr>
        </p:nvSpPr>
        <p:spPr/>
        <p:txBody>
          <a:bodyPr/>
          <a:lstStyle/>
          <a:p>
            <a:fld id="{50561996-B2F4-524F-9989-3EE27CEC5DF5}" type="slidenum">
              <a:rPr lang="en-US" smtClean="0"/>
              <a:t>4</a:t>
            </a:fld>
            <a:endParaRPr lang="en-US"/>
          </a:p>
        </p:txBody>
      </p:sp>
    </p:spTree>
    <p:extLst>
      <p:ext uri="{BB962C8B-B14F-4D97-AF65-F5344CB8AC3E}">
        <p14:creationId xmlns:p14="http://schemas.microsoft.com/office/powerpoint/2010/main" val="234617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Add a screenshot of the jobs channel</a:t>
            </a:r>
          </a:p>
        </p:txBody>
      </p:sp>
      <p:sp>
        <p:nvSpPr>
          <p:cNvPr id="4" name="Slide Number Placeholder 3"/>
          <p:cNvSpPr>
            <a:spLocks noGrp="1"/>
          </p:cNvSpPr>
          <p:nvPr>
            <p:ph type="sldNum" sz="quarter" idx="5"/>
          </p:nvPr>
        </p:nvSpPr>
        <p:spPr/>
        <p:txBody>
          <a:bodyPr/>
          <a:lstStyle/>
          <a:p>
            <a:fld id="{7311567F-F019-E948-A7D1-1F94AF06001C}" type="slidenum">
              <a:rPr lang="en-GB" smtClean="0"/>
              <a:t>5</a:t>
            </a:fld>
            <a:endParaRPr lang="en-GB"/>
          </a:p>
        </p:txBody>
      </p:sp>
    </p:spTree>
    <p:extLst>
      <p:ext uri="{BB962C8B-B14F-4D97-AF65-F5344CB8AC3E}">
        <p14:creationId xmlns:p14="http://schemas.microsoft.com/office/powerpoint/2010/main" val="412722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4E08D-A992-C784-5028-E4917DE9D3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FA86F-F66E-C1E8-BB36-11BA6ABFD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39BAF-B05F-BB48-644D-361948258883}"/>
              </a:ext>
            </a:extLst>
          </p:cNvPr>
          <p:cNvSpPr>
            <a:spLocks noGrp="1"/>
          </p:cNvSpPr>
          <p:nvPr>
            <p:ph type="body" idx="1"/>
          </p:nvPr>
        </p:nvSpPr>
        <p:spPr/>
        <p:txBody>
          <a:bodyPr/>
          <a:lstStyle/>
          <a:p>
            <a:r>
              <a:rPr lang="en-GB" dirty="0"/>
              <a:t>We aim to host regular webinars delivered by Jisc staff or members of our community</a:t>
            </a:r>
          </a:p>
        </p:txBody>
      </p:sp>
      <p:sp>
        <p:nvSpPr>
          <p:cNvPr id="4" name="Slide Number Placeholder 3">
            <a:extLst>
              <a:ext uri="{FF2B5EF4-FFF2-40B4-BE49-F238E27FC236}">
                <a16:creationId xmlns:a16="http://schemas.microsoft.com/office/drawing/2014/main" id="{D67F54A4-0CD9-6A95-0468-A91972D3DDC7}"/>
              </a:ext>
            </a:extLst>
          </p:cNvPr>
          <p:cNvSpPr>
            <a:spLocks noGrp="1"/>
          </p:cNvSpPr>
          <p:nvPr>
            <p:ph type="sldNum" sz="quarter" idx="5"/>
          </p:nvPr>
        </p:nvSpPr>
        <p:spPr/>
        <p:txBody>
          <a:bodyPr/>
          <a:lstStyle/>
          <a:p>
            <a:fld id="{50561996-B2F4-524F-9989-3EE27CEC5DF5}" type="slidenum">
              <a:rPr lang="en-US" smtClean="0"/>
              <a:t>6</a:t>
            </a:fld>
            <a:endParaRPr lang="en-US"/>
          </a:p>
        </p:txBody>
      </p:sp>
    </p:spTree>
    <p:extLst>
      <p:ext uri="{BB962C8B-B14F-4D97-AF65-F5344CB8AC3E}">
        <p14:creationId xmlns:p14="http://schemas.microsoft.com/office/powerpoint/2010/main" val="2278552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02267-B1B6-009E-1644-DF178720B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74DAC4-5D86-D502-CA2A-685720BD69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C6102-3B10-0A57-127C-AE7E7C81FC76}"/>
              </a:ext>
            </a:extLst>
          </p:cNvPr>
          <p:cNvSpPr>
            <a:spLocks noGrp="1"/>
          </p:cNvSpPr>
          <p:nvPr>
            <p:ph type="body" idx="1"/>
          </p:nvPr>
        </p:nvSpPr>
        <p:spPr/>
        <p:txBody>
          <a:bodyPr/>
          <a:lstStyle/>
          <a:p>
            <a:r>
              <a:rPr lang="en-GB" dirty="0"/>
              <a:t>We aim to host regular webinars delivered by Jisc staff or members of our community</a:t>
            </a:r>
          </a:p>
        </p:txBody>
      </p:sp>
      <p:sp>
        <p:nvSpPr>
          <p:cNvPr id="4" name="Slide Number Placeholder 3">
            <a:extLst>
              <a:ext uri="{FF2B5EF4-FFF2-40B4-BE49-F238E27FC236}">
                <a16:creationId xmlns:a16="http://schemas.microsoft.com/office/drawing/2014/main" id="{B5A60CAA-E99A-46CA-CB0E-0E6F939CC046}"/>
              </a:ext>
            </a:extLst>
          </p:cNvPr>
          <p:cNvSpPr>
            <a:spLocks noGrp="1"/>
          </p:cNvSpPr>
          <p:nvPr>
            <p:ph type="sldNum" sz="quarter" idx="5"/>
          </p:nvPr>
        </p:nvSpPr>
        <p:spPr/>
        <p:txBody>
          <a:bodyPr/>
          <a:lstStyle/>
          <a:p>
            <a:fld id="{50561996-B2F4-524F-9989-3EE27CEC5DF5}" type="slidenum">
              <a:rPr lang="en-US" smtClean="0"/>
              <a:t>7</a:t>
            </a:fld>
            <a:endParaRPr lang="en-US"/>
          </a:p>
        </p:txBody>
      </p:sp>
    </p:spTree>
    <p:extLst>
      <p:ext uri="{BB962C8B-B14F-4D97-AF65-F5344CB8AC3E}">
        <p14:creationId xmlns:p14="http://schemas.microsoft.com/office/powerpoint/2010/main" val="2143012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4674F0-375C-41DA-9F9D-C83A1950CE08}"/>
              </a:ext>
            </a:extLst>
          </p:cNvPr>
          <p:cNvPicPr>
            <a:picLocks noChangeAspect="1"/>
          </p:cNvPicPr>
          <p:nvPr userDrawn="1"/>
        </p:nvPicPr>
        <p:blipFill>
          <a:blip r:embed="rId2"/>
          <a:srcRect l="4" r="4"/>
          <a:stretch/>
        </p:blipFill>
        <p:spPr>
          <a:xfrm>
            <a:off x="0" y="0"/>
            <a:ext cx="12191096" cy="6858000"/>
          </a:xfrm>
          <a:prstGeom prst="rect">
            <a:avLst/>
          </a:prstGeom>
        </p:spPr>
      </p:pic>
      <p:sp>
        <p:nvSpPr>
          <p:cNvPr id="2" name="Title 1">
            <a:extLst>
              <a:ext uri="{FF2B5EF4-FFF2-40B4-BE49-F238E27FC236}">
                <a16:creationId xmlns:a16="http://schemas.microsoft.com/office/drawing/2014/main" id="{7F2BBB82-E8B3-5A63-CD3D-6F60A3482A10}"/>
              </a:ext>
            </a:extLst>
          </p:cNvPr>
          <p:cNvSpPr>
            <a:spLocks noGrp="1"/>
          </p:cNvSpPr>
          <p:nvPr>
            <p:ph type="ctrTitle"/>
          </p:nvPr>
        </p:nvSpPr>
        <p:spPr>
          <a:xfrm>
            <a:off x="455685" y="1771649"/>
            <a:ext cx="5917683" cy="1484313"/>
          </a:xfrm>
        </p:spPr>
        <p:txBody>
          <a:bodyPr anchor="t" anchorCtr="0">
            <a:normAutofit/>
          </a:bodyPr>
          <a:lstStyle>
            <a:lvl1pPr algn="l">
              <a:lnSpc>
                <a:spcPct val="100000"/>
              </a:lnSpc>
              <a:defRPr sz="4000" b="1">
                <a:solidFill>
                  <a:schemeClr val="accent1"/>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39595144-41DA-2A06-BF99-A886E5E5FB76}"/>
              </a:ext>
            </a:extLst>
          </p:cNvPr>
          <p:cNvSpPr>
            <a:spLocks noGrp="1"/>
          </p:cNvSpPr>
          <p:nvPr>
            <p:ph type="subTitle" idx="1" hasCustomPrompt="1"/>
          </p:nvPr>
        </p:nvSpPr>
        <p:spPr>
          <a:xfrm>
            <a:off x="455685" y="3602038"/>
            <a:ext cx="5917683" cy="577697"/>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Name and Surname</a:t>
            </a:r>
            <a:endParaRPr lang="en-US" dirty="0"/>
          </a:p>
        </p:txBody>
      </p:sp>
      <p:sp>
        <p:nvSpPr>
          <p:cNvPr id="4" name="Date Placeholder 3">
            <a:extLst>
              <a:ext uri="{FF2B5EF4-FFF2-40B4-BE49-F238E27FC236}">
                <a16:creationId xmlns:a16="http://schemas.microsoft.com/office/drawing/2014/main" id="{0EDDD8D1-C847-BD12-FD7B-96B4C3360A61}"/>
              </a:ext>
            </a:extLst>
          </p:cNvPr>
          <p:cNvSpPr>
            <a:spLocks noGrp="1"/>
          </p:cNvSpPr>
          <p:nvPr>
            <p:ph type="dt" sz="half" idx="10"/>
          </p:nvPr>
        </p:nvSpPr>
        <p:spPr>
          <a:xfrm>
            <a:off x="9244584" y="6430137"/>
            <a:ext cx="1143000" cy="365125"/>
          </a:xfrm>
        </p:spPr>
        <p:txBody>
          <a:bodyPr/>
          <a:lstStyle/>
          <a:p>
            <a:fld id="{741077F5-36F5-0846-B313-1F49792AA3D9}" type="datetime1">
              <a:rPr lang="en-GB" smtClean="0"/>
              <a:t>24/03/2026</a:t>
            </a:fld>
            <a:endParaRPr lang="en-US" dirty="0"/>
          </a:p>
        </p:txBody>
      </p:sp>
      <p:sp>
        <p:nvSpPr>
          <p:cNvPr id="5" name="Footer Placeholder 4">
            <a:extLst>
              <a:ext uri="{FF2B5EF4-FFF2-40B4-BE49-F238E27FC236}">
                <a16:creationId xmlns:a16="http://schemas.microsoft.com/office/drawing/2014/main" id="{67D4390C-B3F4-E393-B608-F3AB1F6562A6}"/>
              </a:ext>
            </a:extLst>
          </p:cNvPr>
          <p:cNvSpPr>
            <a:spLocks noGrp="1"/>
          </p:cNvSpPr>
          <p:nvPr>
            <p:ph type="ftr" sz="quarter" idx="11"/>
          </p:nvPr>
        </p:nvSpPr>
        <p:spPr>
          <a:xfrm>
            <a:off x="455685" y="6430137"/>
            <a:ext cx="8241792"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D959F0B0-3975-0748-BD61-200114A3E6E1}"/>
              </a:ext>
            </a:extLst>
          </p:cNvPr>
          <p:cNvSpPr>
            <a:spLocks noGrp="1"/>
          </p:cNvSpPr>
          <p:nvPr>
            <p:ph type="sldNum" sz="quarter" idx="12"/>
          </p:nvPr>
        </p:nvSpPr>
        <p:spPr>
          <a:xfrm>
            <a:off x="10934691" y="6430136"/>
            <a:ext cx="801624" cy="365125"/>
          </a:xfrm>
        </p:spPr>
        <p:txBody>
          <a:bodyPr/>
          <a:lstStyle/>
          <a:p>
            <a:fld id="{DC3E8451-FA9E-044E-A25E-570F063E7F9B}" type="slidenum">
              <a:rPr lang="en-US" smtClean="0"/>
              <a:t>‹#›</a:t>
            </a:fld>
            <a:endParaRPr lang="en-US"/>
          </a:p>
        </p:txBody>
      </p:sp>
      <p:pic>
        <p:nvPicPr>
          <p:cNvPr id="13" name="Picture 12">
            <a:extLst>
              <a:ext uri="{FF2B5EF4-FFF2-40B4-BE49-F238E27FC236}">
                <a16:creationId xmlns:a16="http://schemas.microsoft.com/office/drawing/2014/main" id="{AB271704-F3EA-7190-FB4E-0F9FD0E8E4BA}"/>
              </a:ext>
            </a:extLst>
          </p:cNvPr>
          <p:cNvPicPr>
            <a:picLocks noChangeAspect="1"/>
          </p:cNvPicPr>
          <p:nvPr userDrawn="1"/>
        </p:nvPicPr>
        <p:blipFill>
          <a:blip r:embed="rId3"/>
          <a:stretch>
            <a:fillRect/>
          </a:stretch>
        </p:blipFill>
        <p:spPr>
          <a:xfrm>
            <a:off x="455685" y="5793362"/>
            <a:ext cx="2141211" cy="456062"/>
          </a:xfrm>
          <a:prstGeom prst="rect">
            <a:avLst/>
          </a:prstGeom>
        </p:spPr>
      </p:pic>
      <p:pic>
        <p:nvPicPr>
          <p:cNvPr id="15" name="Picture 14">
            <a:extLst>
              <a:ext uri="{FF2B5EF4-FFF2-40B4-BE49-F238E27FC236}">
                <a16:creationId xmlns:a16="http://schemas.microsoft.com/office/drawing/2014/main" id="{38F8F1E1-9E7A-6F8C-5CA8-3AAFA99469C7}"/>
              </a:ext>
            </a:extLst>
          </p:cNvPr>
          <p:cNvPicPr>
            <a:picLocks noChangeAspect="1"/>
          </p:cNvPicPr>
          <p:nvPr userDrawn="1"/>
        </p:nvPicPr>
        <p:blipFill>
          <a:blip r:embed="rId4"/>
          <a:stretch>
            <a:fillRect/>
          </a:stretch>
        </p:blipFill>
        <p:spPr>
          <a:xfrm>
            <a:off x="2695539" y="390260"/>
            <a:ext cx="902165" cy="392246"/>
          </a:xfrm>
          <a:prstGeom prst="rect">
            <a:avLst/>
          </a:prstGeom>
        </p:spPr>
      </p:pic>
      <p:pic>
        <p:nvPicPr>
          <p:cNvPr id="22" name="Picture 21">
            <a:extLst>
              <a:ext uri="{FF2B5EF4-FFF2-40B4-BE49-F238E27FC236}">
                <a16:creationId xmlns:a16="http://schemas.microsoft.com/office/drawing/2014/main" id="{7CD2C01C-EADE-B994-1246-99E2F6AC9E32}"/>
              </a:ext>
            </a:extLst>
          </p:cNvPr>
          <p:cNvPicPr>
            <a:picLocks noChangeAspect="1"/>
          </p:cNvPicPr>
          <p:nvPr userDrawn="1"/>
        </p:nvPicPr>
        <p:blipFill>
          <a:blip r:embed="rId5"/>
          <a:stretch>
            <a:fillRect/>
          </a:stretch>
        </p:blipFill>
        <p:spPr>
          <a:xfrm>
            <a:off x="455686" y="371471"/>
            <a:ext cx="843288" cy="455832"/>
          </a:xfrm>
          <a:prstGeom prst="rect">
            <a:avLst/>
          </a:prstGeom>
        </p:spPr>
      </p:pic>
      <p:pic>
        <p:nvPicPr>
          <p:cNvPr id="8" name="Picture 7">
            <a:extLst>
              <a:ext uri="{FF2B5EF4-FFF2-40B4-BE49-F238E27FC236}">
                <a16:creationId xmlns:a16="http://schemas.microsoft.com/office/drawing/2014/main" id="{AC6B1F0E-685C-6AB5-5B66-9E3CAABC5358}"/>
              </a:ext>
            </a:extLst>
          </p:cNvPr>
          <p:cNvPicPr>
            <a:picLocks noChangeAspect="1"/>
          </p:cNvPicPr>
          <p:nvPr userDrawn="1"/>
        </p:nvPicPr>
        <p:blipFill>
          <a:blip r:embed="rId6"/>
          <a:srcRect/>
          <a:stretch/>
        </p:blipFill>
        <p:spPr>
          <a:xfrm>
            <a:off x="1426170" y="370787"/>
            <a:ext cx="1150620" cy="457200"/>
          </a:xfrm>
          <a:prstGeom prst="rect">
            <a:avLst/>
          </a:prstGeom>
        </p:spPr>
      </p:pic>
    </p:spTree>
    <p:extLst>
      <p:ext uri="{BB962C8B-B14F-4D97-AF65-F5344CB8AC3E}">
        <p14:creationId xmlns:p14="http://schemas.microsoft.com/office/powerpoint/2010/main" val="361504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27178-2588-F771-5639-9B7312CE05C2}"/>
              </a:ext>
            </a:extLst>
          </p:cNvPr>
          <p:cNvSpPr>
            <a:spLocks noGrp="1"/>
          </p:cNvSpPr>
          <p:nvPr>
            <p:ph type="title"/>
          </p:nvPr>
        </p:nvSpPr>
        <p:spPr/>
        <p:txBody>
          <a:bodyPr>
            <a:normAutofit/>
          </a:bodyPr>
          <a:lstStyle>
            <a:lvl1pPr>
              <a:defRPr sz="3000"/>
            </a:lvl1pPr>
          </a:lstStyle>
          <a:p>
            <a:r>
              <a:rPr lang="en-GB"/>
              <a:t>Click to edit Master title style</a:t>
            </a:r>
            <a:endParaRPr lang="en-US" dirty="0"/>
          </a:p>
        </p:txBody>
      </p:sp>
      <p:sp>
        <p:nvSpPr>
          <p:cNvPr id="3" name="Date Placeholder 2">
            <a:extLst>
              <a:ext uri="{FF2B5EF4-FFF2-40B4-BE49-F238E27FC236}">
                <a16:creationId xmlns:a16="http://schemas.microsoft.com/office/drawing/2014/main" id="{7990D0C1-2116-D593-7D53-FFD6B0BDCC3A}"/>
              </a:ext>
            </a:extLst>
          </p:cNvPr>
          <p:cNvSpPr>
            <a:spLocks noGrp="1"/>
          </p:cNvSpPr>
          <p:nvPr>
            <p:ph type="dt" sz="half" idx="10"/>
          </p:nvPr>
        </p:nvSpPr>
        <p:spPr/>
        <p:txBody>
          <a:bodyPr/>
          <a:lstStyle/>
          <a:p>
            <a:fld id="{42519170-D5E4-AC4F-A6C2-62CB7D205CAD}" type="datetime1">
              <a:rPr lang="en-GB" smtClean="0"/>
              <a:t>24/03/2026</a:t>
            </a:fld>
            <a:endParaRPr lang="en-US"/>
          </a:p>
        </p:txBody>
      </p:sp>
      <p:sp>
        <p:nvSpPr>
          <p:cNvPr id="4" name="Footer Placeholder 3">
            <a:extLst>
              <a:ext uri="{FF2B5EF4-FFF2-40B4-BE49-F238E27FC236}">
                <a16:creationId xmlns:a16="http://schemas.microsoft.com/office/drawing/2014/main" id="{DB2F2223-ED79-7CF6-E535-CD717AF5E8B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C69E61-18C0-BB81-02D2-085A980E0E75}"/>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10612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498B59-E10B-235F-883E-B4DEF866673A}"/>
              </a:ext>
            </a:extLst>
          </p:cNvPr>
          <p:cNvSpPr>
            <a:spLocks noGrp="1"/>
          </p:cNvSpPr>
          <p:nvPr>
            <p:ph type="dt" sz="half" idx="10"/>
          </p:nvPr>
        </p:nvSpPr>
        <p:spPr/>
        <p:txBody>
          <a:bodyPr/>
          <a:lstStyle/>
          <a:p>
            <a:fld id="{05DCA06E-23CD-D84E-99CD-16F24CFCD44D}" type="datetime1">
              <a:rPr lang="en-GB" smtClean="0"/>
              <a:t>24/03/2026</a:t>
            </a:fld>
            <a:endParaRPr lang="en-US"/>
          </a:p>
        </p:txBody>
      </p:sp>
      <p:sp>
        <p:nvSpPr>
          <p:cNvPr id="3" name="Footer Placeholder 2">
            <a:extLst>
              <a:ext uri="{FF2B5EF4-FFF2-40B4-BE49-F238E27FC236}">
                <a16:creationId xmlns:a16="http://schemas.microsoft.com/office/drawing/2014/main" id="{31FEFCBA-A1C6-B05F-FE91-ACB68087A1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97F327-4A2C-5B40-900B-8024B84B0ED3}"/>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8719678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22DE1-D0C9-84D3-8124-EC96A547926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D615788-5D34-5B22-AE1D-EA7A599AA8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DBF9751-24D2-2360-A036-AD0DEADA6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01F938-25E6-AE7F-5ABE-EC9FF84F13AE}"/>
              </a:ext>
            </a:extLst>
          </p:cNvPr>
          <p:cNvSpPr>
            <a:spLocks noGrp="1"/>
          </p:cNvSpPr>
          <p:nvPr>
            <p:ph type="dt" sz="half" idx="10"/>
          </p:nvPr>
        </p:nvSpPr>
        <p:spPr/>
        <p:txBody>
          <a:bodyPr/>
          <a:lstStyle/>
          <a:p>
            <a:fld id="{010A56F0-F4DD-EC43-8286-E6E7A8F16AFE}" type="datetime1">
              <a:rPr lang="en-GB" smtClean="0"/>
              <a:t>24/03/2026</a:t>
            </a:fld>
            <a:endParaRPr lang="en-US"/>
          </a:p>
        </p:txBody>
      </p:sp>
      <p:sp>
        <p:nvSpPr>
          <p:cNvPr id="6" name="Footer Placeholder 5">
            <a:extLst>
              <a:ext uri="{FF2B5EF4-FFF2-40B4-BE49-F238E27FC236}">
                <a16:creationId xmlns:a16="http://schemas.microsoft.com/office/drawing/2014/main" id="{358FFBE6-A6D4-3C79-5443-291C5ADAAF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CE26CD-B929-7171-4B53-7CA972E63ECA}"/>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264798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E5B6D-0A13-A212-7FC7-A689BDC3EB7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B4D78B6-BC11-127C-5B05-1BE5B984CE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AF58E5D2-7F23-8885-C982-0613CAF34B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7F0F0B-AA8D-A144-C56E-6EE9FF385A39}"/>
              </a:ext>
            </a:extLst>
          </p:cNvPr>
          <p:cNvSpPr>
            <a:spLocks noGrp="1"/>
          </p:cNvSpPr>
          <p:nvPr>
            <p:ph type="dt" sz="half" idx="10"/>
          </p:nvPr>
        </p:nvSpPr>
        <p:spPr/>
        <p:txBody>
          <a:bodyPr/>
          <a:lstStyle/>
          <a:p>
            <a:fld id="{6ECD3C4C-1B2C-1F49-B6D9-97ED0720AE6E}" type="datetime1">
              <a:rPr lang="en-GB" smtClean="0"/>
              <a:t>24/03/2026</a:t>
            </a:fld>
            <a:endParaRPr lang="en-US"/>
          </a:p>
        </p:txBody>
      </p:sp>
      <p:sp>
        <p:nvSpPr>
          <p:cNvPr id="6" name="Footer Placeholder 5">
            <a:extLst>
              <a:ext uri="{FF2B5EF4-FFF2-40B4-BE49-F238E27FC236}">
                <a16:creationId xmlns:a16="http://schemas.microsoft.com/office/drawing/2014/main" id="{FA78EB23-F7CF-F2D4-723E-8B75C1B47C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8A43C-DD1E-F85D-533D-E343B6E3F778}"/>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012365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D60FC-605D-7301-28AC-F98B6255DF9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B110AE-73A2-C651-F48D-29638A21DD3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1D7BBD-3D29-EE90-EEF1-E528560566B7}"/>
              </a:ext>
            </a:extLst>
          </p:cNvPr>
          <p:cNvSpPr>
            <a:spLocks noGrp="1"/>
          </p:cNvSpPr>
          <p:nvPr>
            <p:ph type="dt" sz="half" idx="10"/>
          </p:nvPr>
        </p:nvSpPr>
        <p:spPr/>
        <p:txBody>
          <a:bodyPr/>
          <a:lstStyle/>
          <a:p>
            <a:fld id="{F3860C89-A948-F94E-8475-B87A5A0AD3CC}" type="datetime1">
              <a:rPr lang="en-GB" smtClean="0"/>
              <a:t>24/03/2026</a:t>
            </a:fld>
            <a:endParaRPr lang="en-US"/>
          </a:p>
        </p:txBody>
      </p:sp>
      <p:sp>
        <p:nvSpPr>
          <p:cNvPr id="5" name="Footer Placeholder 4">
            <a:extLst>
              <a:ext uri="{FF2B5EF4-FFF2-40B4-BE49-F238E27FC236}">
                <a16:creationId xmlns:a16="http://schemas.microsoft.com/office/drawing/2014/main" id="{4483AD99-9AC8-8FEC-68A5-831D2B867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FB319-A848-923D-AD23-03F07F472A56}"/>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323953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7BD763-BD56-D3B7-FA42-FA551B793D3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6195F60-C802-40B1-A6CB-DA902C418E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E95638-6EEA-4BAC-09B4-808F43DCE0C5}"/>
              </a:ext>
            </a:extLst>
          </p:cNvPr>
          <p:cNvSpPr>
            <a:spLocks noGrp="1"/>
          </p:cNvSpPr>
          <p:nvPr>
            <p:ph type="dt" sz="half" idx="10"/>
          </p:nvPr>
        </p:nvSpPr>
        <p:spPr/>
        <p:txBody>
          <a:bodyPr/>
          <a:lstStyle/>
          <a:p>
            <a:fld id="{2FA6CFFF-ED85-C84D-8493-47D862AD0DDC}" type="datetime1">
              <a:rPr lang="en-GB" smtClean="0"/>
              <a:t>24/03/2026</a:t>
            </a:fld>
            <a:endParaRPr lang="en-US"/>
          </a:p>
        </p:txBody>
      </p:sp>
      <p:sp>
        <p:nvSpPr>
          <p:cNvPr id="5" name="Footer Placeholder 4">
            <a:extLst>
              <a:ext uri="{FF2B5EF4-FFF2-40B4-BE49-F238E27FC236}">
                <a16:creationId xmlns:a16="http://schemas.microsoft.com/office/drawing/2014/main" id="{07062C58-B4B2-8DCF-CE33-435CDFECB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00B7D8-1949-56AA-4D7D-1398939C97E4}"/>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67190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508000" y="508001"/>
            <a:ext cx="10160000" cy="481714"/>
          </a:xfrm>
          <a:prstGeom prst="rect">
            <a:avLst/>
          </a:prstGeom>
        </p:spPr>
        <p:txBody>
          <a:bodyPr lIns="0" tIns="0" rIns="0" bIns="0"/>
          <a:lstStyle>
            <a:lvl1pPr algn="l">
              <a:lnSpc>
                <a:spcPct val="100000"/>
              </a:lnSpc>
              <a:defRPr sz="3600" b="0" i="0">
                <a:solidFill>
                  <a:schemeClr val="bg1"/>
                </a:solidFill>
                <a:latin typeface="Roboto" panose="02000000000000000000" pitchFamily="2" charset="0"/>
                <a:ea typeface="Roboto" panose="02000000000000000000" pitchFamily="2" charset="0"/>
              </a:defRPr>
            </a:lvl1pPr>
          </a:lstStyle>
          <a:p>
            <a:r>
              <a:rPr lang="en-US"/>
              <a:t>Page title</a:t>
            </a:r>
            <a:endParaRPr lang="en-GB"/>
          </a:p>
        </p:txBody>
      </p:sp>
      <p:sp>
        <p:nvSpPr>
          <p:cNvPr id="5" name="Footer Placeholder 4">
            <a:extLst>
              <a:ext uri="{FF2B5EF4-FFF2-40B4-BE49-F238E27FC236}">
                <a16:creationId xmlns:a16="http://schemas.microsoft.com/office/drawing/2014/main" id="{C772AD00-41ED-1D4B-8053-AD09A51DA5A6}"/>
              </a:ext>
            </a:extLst>
          </p:cNvPr>
          <p:cNvSpPr>
            <a:spLocks noGrp="1"/>
          </p:cNvSpPr>
          <p:nvPr>
            <p:ph type="ftr" sz="quarter" idx="11"/>
          </p:nvPr>
        </p:nvSpPr>
        <p:spPr>
          <a:xfrm>
            <a:off x="1016000" y="6350000"/>
            <a:ext cx="5842000" cy="255600"/>
          </a:xfrm>
        </p:spPr>
        <p:txBody>
          <a:bodyPr/>
          <a:lstStyle>
            <a:lvl1pPr>
              <a:defRPr/>
            </a:lvl1pPr>
          </a:lstStyle>
          <a:p>
            <a:r>
              <a:rPr lang="en-GB"/>
              <a:t>Jisc presentation template: harmonious</a:t>
            </a:r>
          </a:p>
        </p:txBody>
      </p:sp>
      <p:sp>
        <p:nvSpPr>
          <p:cNvPr id="6" name="Slide Number Placeholder 5">
            <a:extLst>
              <a:ext uri="{FF2B5EF4-FFF2-40B4-BE49-F238E27FC236}">
                <a16:creationId xmlns:a16="http://schemas.microsoft.com/office/drawing/2014/main" id="{D0845B74-E028-E24B-BE9C-E0C09F0D90A3}"/>
              </a:ext>
            </a:extLst>
          </p:cNvPr>
          <p:cNvSpPr>
            <a:spLocks noGrp="1"/>
          </p:cNvSpPr>
          <p:nvPr>
            <p:ph type="sldNum" sz="quarter" idx="12"/>
          </p:nvPr>
        </p:nvSpPr>
        <p:spPr/>
        <p:txBody>
          <a:bodyPr/>
          <a:lstStyle/>
          <a:p>
            <a:fld id="{0BD7AF65-ABD8-9745-9161-1D3466EAFE0E}" type="slidenum">
              <a:rPr lang="en-GB" smtClean="0"/>
              <a:t>‹#›</a:t>
            </a:fld>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507999" y="1524000"/>
            <a:ext cx="10160001" cy="255600"/>
          </a:xfrm>
          <a:prstGeom prst="rect">
            <a:avLst/>
          </a:prstGeom>
        </p:spPr>
        <p:txBody>
          <a:bodyPr lIns="0" tIns="0" rIns="0" bIns="0" anchor="t" anchorCtr="0"/>
          <a:lstStyle>
            <a:lvl1pPr marL="0" indent="0">
              <a:buNone/>
              <a:defRPr sz="2000" b="1" i="0">
                <a:solidFill>
                  <a:schemeClr val="bg1"/>
                </a:solidFill>
                <a:latin typeface="Roboto" panose="02000000000000000000" pitchFamily="2" charset="0"/>
                <a:ea typeface="Roboto" panose="02000000000000000000" pitchFamily="2" charset="0"/>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err="1"/>
              <a:t>Subheader</a:t>
            </a:r>
            <a:endParaRPr lang="en-US"/>
          </a:p>
        </p:txBody>
      </p:sp>
      <p:sp>
        <p:nvSpPr>
          <p:cNvPr id="8" name="Content Placeholder 2">
            <a:extLst>
              <a:ext uri="{FF2B5EF4-FFF2-40B4-BE49-F238E27FC236}">
                <a16:creationId xmlns:a16="http://schemas.microsoft.com/office/drawing/2014/main" id="{F7B377CF-2490-426A-9D9B-C329528E167B}"/>
              </a:ext>
            </a:extLst>
          </p:cNvPr>
          <p:cNvSpPr>
            <a:spLocks noGrp="1"/>
          </p:cNvSpPr>
          <p:nvPr>
            <p:ph idx="1" hasCustomPrompt="1"/>
          </p:nvPr>
        </p:nvSpPr>
        <p:spPr>
          <a:xfrm>
            <a:off x="508000" y="2031999"/>
            <a:ext cx="10160000" cy="3810001"/>
          </a:xfrm>
          <a:prstGeom prst="rect">
            <a:avLst/>
          </a:prstGeom>
        </p:spPr>
        <p:txBody>
          <a:bodyPr lIns="0" tIns="0" rIns="0" bIns="0"/>
          <a:lstStyle>
            <a:lvl1pPr marL="177792" indent="-177792" defTabSz="359974">
              <a:lnSpc>
                <a:spcPct val="100000"/>
              </a:lnSpc>
              <a:tabLst/>
              <a:defRPr sz="2000" b="0" i="0">
                <a:solidFill>
                  <a:schemeClr val="bg1"/>
                </a:solidFill>
                <a:latin typeface="Roboto" panose="02000000000000000000" pitchFamily="2" charset="0"/>
                <a:ea typeface="Roboto" panose="02000000000000000000" pitchFamily="2" charset="0"/>
              </a:defRPr>
            </a:lvl1pPr>
            <a:lvl2pPr marL="482564"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2pPr>
            <a:lvl3pPr marL="723847"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3pPr>
            <a:lvl4pPr marL="952428" indent="-228584"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4pPr>
            <a:lvl5pPr marL="1193711" indent="-241283" defTabSz="359974">
              <a:lnSpc>
                <a:spcPct val="100000"/>
              </a:lnSpc>
              <a:buFont typeface="Arial" panose="020B0604020202020204" pitchFamily="34" charset="0"/>
              <a:buChar char="-"/>
              <a:tabLst/>
              <a:defRPr sz="2000" b="0" i="0">
                <a:solidFill>
                  <a:schemeClr val="bg1"/>
                </a:solidFill>
                <a:latin typeface="Roboto" panose="02000000000000000000" pitchFamily="2" charset="0"/>
                <a:ea typeface="Roboto" panose="02000000000000000000" pitchFamily="2" charset="0"/>
              </a:defRPr>
            </a:lvl5pPr>
          </a:lstStyle>
          <a:p>
            <a:pPr lvl="0"/>
            <a:r>
              <a:rPr lang="en-US"/>
              <a:t>Main content area</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Rectangle 18">
            <a:extLst>
              <a:ext uri="{FF2B5EF4-FFF2-40B4-BE49-F238E27FC236}">
                <a16:creationId xmlns:a16="http://schemas.microsoft.com/office/drawing/2014/main" id="{1D8CD746-C48A-5BC4-4D22-D89A4B0DC260}"/>
              </a:ext>
              <a:ext uri="{C183D7F6-B498-43B3-948B-1728B52AA6E4}">
                <adec:decorative xmlns:adec="http://schemas.microsoft.com/office/drawing/2017/decorative" val="1"/>
              </a:ext>
            </a:extLst>
          </p:cNvPr>
          <p:cNvSpPr/>
          <p:nvPr userDrawn="1"/>
        </p:nvSpPr>
        <p:spPr>
          <a:xfrm rot="10800000">
            <a:off x="11681100" y="513799"/>
            <a:ext cx="513799" cy="513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F8CE06A-B33E-478E-46E8-02A785FB9036}"/>
              </a:ext>
              <a:ext uri="{C183D7F6-B498-43B3-948B-1728B52AA6E4}">
                <adec:decorative xmlns:adec="http://schemas.microsoft.com/office/drawing/2017/decorative" val="1"/>
              </a:ext>
            </a:extLst>
          </p:cNvPr>
          <p:cNvSpPr/>
          <p:nvPr userDrawn="1"/>
        </p:nvSpPr>
        <p:spPr>
          <a:xfrm rot="10800000">
            <a:off x="11681100" y="0"/>
            <a:ext cx="513799" cy="51379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749538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amp; Picture Bas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2"/>
          <a:srcRect/>
          <a:stretch/>
        </p:blipFill>
        <p:spPr>
          <a:xfrm>
            <a:off x="13" y="6394449"/>
            <a:ext cx="12191973" cy="463549"/>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7298427" cy="594359"/>
          </a:xfrm>
        </p:spPr>
        <p:txBody>
          <a:bodyPr>
            <a:normAutofit/>
          </a:bodyPr>
          <a:lstStyle>
            <a:lvl1pPr>
              <a:lnSpc>
                <a:spcPct val="100000"/>
              </a:lnSpc>
              <a:defRPr sz="3000" b="1">
                <a:solidFill>
                  <a:schemeClr val="tx2"/>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455685" y="1444752"/>
            <a:ext cx="5640315" cy="4732211"/>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755AA632-7320-214D-9497-50791D4F90F7}" type="datetime1">
              <a:rPr lang="en-GB" smtClean="0"/>
              <a:t>24/03/2026</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
        <p:nvSpPr>
          <p:cNvPr id="10" name="Picture Placeholder 9">
            <a:extLst>
              <a:ext uri="{FF2B5EF4-FFF2-40B4-BE49-F238E27FC236}">
                <a16:creationId xmlns:a16="http://schemas.microsoft.com/office/drawing/2014/main" id="{BC5D6AB0-2FC8-7029-824E-0AA61EBC6E83}"/>
              </a:ext>
            </a:extLst>
          </p:cNvPr>
          <p:cNvSpPr>
            <a:spLocks noGrp="1"/>
          </p:cNvSpPr>
          <p:nvPr>
            <p:ph type="pic" sz="quarter" idx="13" hasCustomPrompt="1"/>
          </p:nvPr>
        </p:nvSpPr>
        <p:spPr>
          <a:xfrm>
            <a:off x="6400800" y="1444625"/>
            <a:ext cx="5454650" cy="4732338"/>
          </a:xfrm>
          <a:solidFill>
            <a:schemeClr val="accent1"/>
          </a:solidFill>
        </p:spPr>
        <p:txBody>
          <a:bodyPr anchor="t" anchorCtr="1">
            <a:normAutofit/>
          </a:bodyPr>
          <a:lstStyle>
            <a:lvl1pPr algn="ctr">
              <a:defRPr sz="1400">
                <a:solidFill>
                  <a:schemeClr val="bg1"/>
                </a:solidFill>
              </a:defRPr>
            </a:lvl1pPr>
          </a:lstStyle>
          <a:p>
            <a:r>
              <a:rPr lang="en-US" dirty="0"/>
              <a:t>Insert Image here</a:t>
            </a:r>
          </a:p>
        </p:txBody>
      </p:sp>
    </p:spTree>
    <p:extLst>
      <p:ext uri="{BB962C8B-B14F-4D97-AF65-F5344CB8AC3E}">
        <p14:creationId xmlns:p14="http://schemas.microsoft.com/office/powerpoint/2010/main" val="726627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mp; Picture Advanced">
    <p:spTree>
      <p:nvGrpSpPr>
        <p:cNvPr id="1" name=""/>
        <p:cNvGrpSpPr/>
        <p:nvPr/>
      </p:nvGrpSpPr>
      <p:grpSpPr>
        <a:xfrm>
          <a:off x="0" y="0"/>
          <a:ext cx="0" cy="0"/>
          <a:chOff x="0" y="0"/>
          <a:chExt cx="0" cy="0"/>
        </a:xfrm>
      </p:grpSpPr>
      <p:pic>
        <p:nvPicPr>
          <p:cNvPr id="11" name="Picture 10" descr="A green rectangles on a white background&#10;&#10;Description automatically generated">
            <a:extLst>
              <a:ext uri="{FF2B5EF4-FFF2-40B4-BE49-F238E27FC236}">
                <a16:creationId xmlns:a16="http://schemas.microsoft.com/office/drawing/2014/main" id="{C20411F2-B463-65EA-90B7-A6A1231A159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3"/>
          <a:srcRect/>
          <a:stretch/>
        </p:blipFill>
        <p:spPr>
          <a:xfrm>
            <a:off x="13" y="6394449"/>
            <a:ext cx="12191973" cy="463549"/>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7298427" cy="594359"/>
          </a:xfrm>
        </p:spPr>
        <p:txBody>
          <a:bodyPr>
            <a:normAutofit/>
          </a:bodyPr>
          <a:lstStyle>
            <a:lvl1pPr>
              <a:lnSpc>
                <a:spcPct val="100000"/>
              </a:lnSpc>
              <a:defRPr sz="3000" b="1">
                <a:solidFill>
                  <a:schemeClr val="tx2"/>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455685" y="1444752"/>
            <a:ext cx="5640315" cy="4732211"/>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99351DBD-9F5B-3A4B-B84D-4B3DBF7B8688}" type="datetime1">
              <a:rPr lang="en-GB" smtClean="0"/>
              <a:t>24/03/2026</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97123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2 Pictures">
    <p:spTree>
      <p:nvGrpSpPr>
        <p:cNvPr id="1" name=""/>
        <p:cNvGrpSpPr/>
        <p:nvPr/>
      </p:nvGrpSpPr>
      <p:grpSpPr>
        <a:xfrm>
          <a:off x="0" y="0"/>
          <a:ext cx="0" cy="0"/>
          <a:chOff x="0" y="0"/>
          <a:chExt cx="0" cy="0"/>
        </a:xfrm>
      </p:grpSpPr>
      <p:pic>
        <p:nvPicPr>
          <p:cNvPr id="11" name="Picture 10" descr="A green rectangles on a white background&#10;&#10;Description automatically generated">
            <a:extLst>
              <a:ext uri="{FF2B5EF4-FFF2-40B4-BE49-F238E27FC236}">
                <a16:creationId xmlns:a16="http://schemas.microsoft.com/office/drawing/2014/main" id="{C20411F2-B463-65EA-90B7-A6A1231A1596}"/>
              </a:ext>
            </a:extLst>
          </p:cNvPr>
          <p:cNvPicPr>
            <a:picLocks noChangeAspect="1"/>
          </p:cNvPicPr>
          <p:nvPr userDrawn="1"/>
        </p:nvPicPr>
        <p:blipFill rotWithShape="1">
          <a:blip r:embed="rId2"/>
          <a:srcRect l="60825" t="9200" b="9931"/>
          <a:stretch/>
        </p:blipFill>
        <p:spPr>
          <a:xfrm>
            <a:off x="0" y="848421"/>
            <a:ext cx="4776216" cy="5546027"/>
          </a:xfrm>
          <a:prstGeom prst="rect">
            <a:avLst/>
          </a:prstGeom>
        </p:spPr>
      </p:pic>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3"/>
          <a:srcRect/>
          <a:stretch/>
        </p:blipFill>
        <p:spPr>
          <a:xfrm>
            <a:off x="13" y="6394449"/>
            <a:ext cx="12191973" cy="463549"/>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7298427" cy="594359"/>
          </a:xfrm>
        </p:spPr>
        <p:txBody>
          <a:bodyPr>
            <a:normAutofit/>
          </a:bodyPr>
          <a:lstStyle>
            <a:lvl1pPr>
              <a:lnSpc>
                <a:spcPct val="100000"/>
              </a:lnSpc>
              <a:defRPr sz="3000" b="1">
                <a:solidFill>
                  <a:schemeClr val="tx2"/>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6096000" y="1444752"/>
            <a:ext cx="5640315" cy="4654295"/>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DB4D5191-C3A4-A844-817F-CF539AB8EA5F}" type="datetime1">
              <a:rPr lang="en-GB" smtClean="0"/>
              <a:t>24/03/2026</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719265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CC9FE72-AE3C-05E9-223B-3766BC9C1B5F}"/>
              </a:ext>
            </a:extLst>
          </p:cNvPr>
          <p:cNvPicPr>
            <a:picLocks noChangeAspect="1"/>
          </p:cNvPicPr>
          <p:nvPr userDrawn="1"/>
        </p:nvPicPr>
        <p:blipFill>
          <a:blip r:embed="rId2"/>
          <a:srcRect/>
          <a:stretch/>
        </p:blipFill>
        <p:spPr>
          <a:xfrm>
            <a:off x="13" y="6394449"/>
            <a:ext cx="12191973" cy="463549"/>
          </a:xfrm>
          <a:prstGeom prst="rect">
            <a:avLst/>
          </a:prstGeom>
        </p:spPr>
      </p:pic>
      <p:sp>
        <p:nvSpPr>
          <p:cNvPr id="2" name="Title 1">
            <a:extLst>
              <a:ext uri="{FF2B5EF4-FFF2-40B4-BE49-F238E27FC236}">
                <a16:creationId xmlns:a16="http://schemas.microsoft.com/office/drawing/2014/main" id="{2646E95F-384F-473E-4936-D7B21D4D8106}"/>
              </a:ext>
            </a:extLst>
          </p:cNvPr>
          <p:cNvSpPr>
            <a:spLocks noGrp="1"/>
          </p:cNvSpPr>
          <p:nvPr>
            <p:ph type="title"/>
          </p:nvPr>
        </p:nvSpPr>
        <p:spPr>
          <a:xfrm>
            <a:off x="455685" y="182881"/>
            <a:ext cx="11280630" cy="594359"/>
          </a:xfrm>
        </p:spPr>
        <p:txBody>
          <a:bodyPr>
            <a:normAutofit/>
          </a:bodyPr>
          <a:lstStyle>
            <a:lvl1pPr>
              <a:lnSpc>
                <a:spcPct val="100000"/>
              </a:lnSpc>
              <a:defRPr sz="3000" b="1">
                <a:solidFill>
                  <a:schemeClr val="tx2"/>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5689981D-B1E5-9FCB-7E97-12AF04355A7D}"/>
              </a:ext>
            </a:extLst>
          </p:cNvPr>
          <p:cNvSpPr>
            <a:spLocks noGrp="1"/>
          </p:cNvSpPr>
          <p:nvPr>
            <p:ph idx="1"/>
          </p:nvPr>
        </p:nvSpPr>
        <p:spPr>
          <a:xfrm>
            <a:off x="455685" y="1443581"/>
            <a:ext cx="11280630" cy="4706698"/>
          </a:xfrm>
        </p:spPr>
        <p:txBody>
          <a:bodyPr/>
          <a:lstStyle>
            <a:lvl1pPr marL="0" indent="0">
              <a:lnSpc>
                <a:spcPct val="100000"/>
              </a:lnSpc>
              <a:spcBef>
                <a:spcPts val="1600"/>
              </a:spcBef>
              <a:buClr>
                <a:schemeClr val="accent1"/>
              </a:buClr>
              <a:buNone/>
              <a:defRPr>
                <a:solidFill>
                  <a:schemeClr val="tx2"/>
                </a:solidFill>
              </a:defRPr>
            </a:lvl1pPr>
            <a:lvl2pPr marL="361950" indent="-180975">
              <a:lnSpc>
                <a:spcPct val="100000"/>
              </a:lnSpc>
              <a:buClr>
                <a:schemeClr val="accent1"/>
              </a:buClr>
              <a:tabLst/>
              <a:defRPr sz="2400">
                <a:solidFill>
                  <a:schemeClr val="tx2"/>
                </a:solidFill>
              </a:defRPr>
            </a:lvl2pPr>
            <a:lvl3pPr marL="542925" indent="-180975">
              <a:lnSpc>
                <a:spcPct val="100000"/>
              </a:lnSpc>
              <a:buClr>
                <a:schemeClr val="accent1"/>
              </a:buClr>
              <a:tabLst/>
              <a:defRPr sz="2400">
                <a:solidFill>
                  <a:schemeClr val="tx2"/>
                </a:solidFill>
              </a:defRPr>
            </a:lvl3pPr>
            <a:lvl4pPr marL="758825" indent="-192088">
              <a:lnSpc>
                <a:spcPct val="100000"/>
              </a:lnSpc>
              <a:buClr>
                <a:schemeClr val="accent1"/>
              </a:buClr>
              <a:tabLst/>
              <a:defRPr sz="2400">
                <a:solidFill>
                  <a:schemeClr val="tx2"/>
                </a:solidFill>
              </a:defRPr>
            </a:lvl4pPr>
            <a:lvl5pPr marL="985838" indent="-227013">
              <a:lnSpc>
                <a:spcPct val="100000"/>
              </a:lnSpc>
              <a:buClr>
                <a:schemeClr val="accent1"/>
              </a:buClr>
              <a:tabLst/>
              <a:defRPr sz="240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88721F4B-860A-610E-B397-6AAD219DCDCE}"/>
              </a:ext>
            </a:extLst>
          </p:cNvPr>
          <p:cNvSpPr>
            <a:spLocks noGrp="1"/>
          </p:cNvSpPr>
          <p:nvPr>
            <p:ph type="dt" sz="half" idx="10"/>
          </p:nvPr>
        </p:nvSpPr>
        <p:spPr>
          <a:xfrm>
            <a:off x="9165345" y="6447154"/>
            <a:ext cx="1224525" cy="365125"/>
          </a:xfrm>
        </p:spPr>
        <p:txBody>
          <a:bodyPr/>
          <a:lstStyle/>
          <a:p>
            <a:fld id="{E56EF029-8B71-1D49-A7E2-FC80BF9BA1C4}" type="datetime1">
              <a:rPr lang="en-GB" smtClean="0"/>
              <a:t>24/03/2026</a:t>
            </a:fld>
            <a:endParaRPr lang="en-US"/>
          </a:p>
        </p:txBody>
      </p:sp>
      <p:sp>
        <p:nvSpPr>
          <p:cNvPr id="5" name="Footer Placeholder 4">
            <a:extLst>
              <a:ext uri="{FF2B5EF4-FFF2-40B4-BE49-F238E27FC236}">
                <a16:creationId xmlns:a16="http://schemas.microsoft.com/office/drawing/2014/main" id="{9384614A-FC5E-A17C-2B3E-1C38A82815AF}"/>
              </a:ext>
            </a:extLst>
          </p:cNvPr>
          <p:cNvSpPr>
            <a:spLocks noGrp="1"/>
          </p:cNvSpPr>
          <p:nvPr>
            <p:ph type="ftr" sz="quarter" idx="11"/>
          </p:nvPr>
        </p:nvSpPr>
        <p:spPr>
          <a:xfrm>
            <a:off x="455685" y="6447155"/>
            <a:ext cx="824103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E096600D-1C2B-885C-C6A2-71C1ABCD3CC2}"/>
              </a:ext>
            </a:extLst>
          </p:cNvPr>
          <p:cNvSpPr>
            <a:spLocks noGrp="1"/>
          </p:cNvSpPr>
          <p:nvPr>
            <p:ph type="sldNum" sz="quarter" idx="12"/>
          </p:nvPr>
        </p:nvSpPr>
        <p:spPr>
          <a:xfrm>
            <a:off x="10858500" y="6447155"/>
            <a:ext cx="877814"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203926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73A43B-9F36-3980-A420-B8AA06496C51}"/>
              </a:ext>
            </a:extLst>
          </p:cNvPr>
          <p:cNvPicPr>
            <a:picLocks noChangeAspect="1"/>
          </p:cNvPicPr>
          <p:nvPr userDrawn="1"/>
        </p:nvPicPr>
        <p:blipFill>
          <a:blip r:embed="rId2"/>
          <a:srcRect/>
          <a:stretch/>
        </p:blipFill>
        <p:spPr>
          <a:xfrm>
            <a:off x="13" y="6394449"/>
            <a:ext cx="12191973" cy="463549"/>
          </a:xfrm>
          <a:prstGeom prst="rect">
            <a:avLst/>
          </a:prstGeom>
        </p:spPr>
      </p:pic>
      <p:sp>
        <p:nvSpPr>
          <p:cNvPr id="2" name="Title 1">
            <a:extLst>
              <a:ext uri="{FF2B5EF4-FFF2-40B4-BE49-F238E27FC236}">
                <a16:creationId xmlns:a16="http://schemas.microsoft.com/office/drawing/2014/main" id="{735DC16F-45B6-A319-5355-582341560C78}"/>
              </a:ext>
            </a:extLst>
          </p:cNvPr>
          <p:cNvSpPr>
            <a:spLocks noGrp="1"/>
          </p:cNvSpPr>
          <p:nvPr>
            <p:ph type="title"/>
          </p:nvPr>
        </p:nvSpPr>
        <p:spPr>
          <a:xfrm>
            <a:off x="455685" y="192997"/>
            <a:ext cx="11280630" cy="572135"/>
          </a:xfrm>
        </p:spPr>
        <p:txBody>
          <a:bodyPr>
            <a:normAutofit/>
          </a:bodyPr>
          <a:lstStyle>
            <a:lvl1pPr>
              <a:defRPr sz="30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7922486-DB12-439D-CF54-9C8D5231C068}"/>
              </a:ext>
            </a:extLst>
          </p:cNvPr>
          <p:cNvSpPr>
            <a:spLocks noGrp="1"/>
          </p:cNvSpPr>
          <p:nvPr>
            <p:ph sz="half" idx="1"/>
          </p:nvPr>
        </p:nvSpPr>
        <p:spPr>
          <a:xfrm>
            <a:off x="455685" y="1538344"/>
            <a:ext cx="5564115" cy="46386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B415A71-3D2E-E161-8453-7BB1133DC082}"/>
              </a:ext>
            </a:extLst>
          </p:cNvPr>
          <p:cNvSpPr>
            <a:spLocks noGrp="1"/>
          </p:cNvSpPr>
          <p:nvPr>
            <p:ph sz="half" idx="2"/>
          </p:nvPr>
        </p:nvSpPr>
        <p:spPr>
          <a:xfrm>
            <a:off x="6172200" y="1538344"/>
            <a:ext cx="5564114" cy="46386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9920FBF-FB98-E058-4BA8-A4FF22243C3B}"/>
              </a:ext>
            </a:extLst>
          </p:cNvPr>
          <p:cNvSpPr>
            <a:spLocks noGrp="1"/>
          </p:cNvSpPr>
          <p:nvPr>
            <p:ph type="dt" sz="half" idx="10"/>
          </p:nvPr>
        </p:nvSpPr>
        <p:spPr>
          <a:xfrm>
            <a:off x="9433560" y="6447154"/>
            <a:ext cx="1093470" cy="365125"/>
          </a:xfrm>
        </p:spPr>
        <p:txBody>
          <a:bodyPr/>
          <a:lstStyle/>
          <a:p>
            <a:fld id="{3A7EB0B5-99DD-1245-883C-824C11E8FA1A}" type="datetime1">
              <a:rPr lang="en-GB" smtClean="0"/>
              <a:t>24/03/2026</a:t>
            </a:fld>
            <a:endParaRPr lang="en-US"/>
          </a:p>
        </p:txBody>
      </p:sp>
      <p:sp>
        <p:nvSpPr>
          <p:cNvPr id="6" name="Footer Placeholder 5">
            <a:extLst>
              <a:ext uri="{FF2B5EF4-FFF2-40B4-BE49-F238E27FC236}">
                <a16:creationId xmlns:a16="http://schemas.microsoft.com/office/drawing/2014/main" id="{06A9C817-3CA7-E573-2D38-CD40BF656C22}"/>
              </a:ext>
            </a:extLst>
          </p:cNvPr>
          <p:cNvSpPr>
            <a:spLocks noGrp="1"/>
          </p:cNvSpPr>
          <p:nvPr>
            <p:ph type="ftr" sz="quarter" idx="11"/>
          </p:nvPr>
        </p:nvSpPr>
        <p:spPr>
          <a:xfrm>
            <a:off x="455685" y="6447154"/>
            <a:ext cx="8452096" cy="365125"/>
          </a:xfrm>
        </p:spPr>
        <p:txBody>
          <a:bodyPr/>
          <a:lstStyle/>
          <a:p>
            <a:endParaRPr lang="en-US"/>
          </a:p>
        </p:txBody>
      </p:sp>
      <p:sp>
        <p:nvSpPr>
          <p:cNvPr id="7" name="Slide Number Placeholder 6">
            <a:extLst>
              <a:ext uri="{FF2B5EF4-FFF2-40B4-BE49-F238E27FC236}">
                <a16:creationId xmlns:a16="http://schemas.microsoft.com/office/drawing/2014/main" id="{00448246-8359-2A61-03EA-CB0A4D9D345E}"/>
              </a:ext>
            </a:extLst>
          </p:cNvPr>
          <p:cNvSpPr>
            <a:spLocks noGrp="1"/>
          </p:cNvSpPr>
          <p:nvPr>
            <p:ph type="sldNum" sz="quarter" idx="12"/>
          </p:nvPr>
        </p:nvSpPr>
        <p:spPr>
          <a:xfrm>
            <a:off x="11052809" y="6447153"/>
            <a:ext cx="683505" cy="365125"/>
          </a:xfrm>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190315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C76FE6-82AE-E55B-9F65-813E2E4350EE}"/>
              </a:ext>
            </a:extLst>
          </p:cNvPr>
          <p:cNvSpPr/>
          <p:nvPr userDrawn="1"/>
        </p:nvSpPr>
        <p:spPr>
          <a:xfrm>
            <a:off x="0" y="0"/>
            <a:ext cx="12192000" cy="63944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F8F4EDF3-0A7B-F3A7-746B-3B7DE23811D7}"/>
              </a:ext>
            </a:extLst>
          </p:cNvPr>
          <p:cNvPicPr>
            <a:picLocks noChangeAspect="1"/>
          </p:cNvPicPr>
          <p:nvPr userDrawn="1"/>
        </p:nvPicPr>
        <p:blipFill>
          <a:blip r:embed="rId2"/>
          <a:srcRect/>
          <a:stretch/>
        </p:blipFill>
        <p:spPr>
          <a:xfrm>
            <a:off x="13" y="6394449"/>
            <a:ext cx="12191973" cy="463549"/>
          </a:xfrm>
          <a:prstGeom prst="rect">
            <a:avLst/>
          </a:prstGeom>
        </p:spPr>
      </p:pic>
      <p:sp>
        <p:nvSpPr>
          <p:cNvPr id="2" name="Title 1">
            <a:extLst>
              <a:ext uri="{FF2B5EF4-FFF2-40B4-BE49-F238E27FC236}">
                <a16:creationId xmlns:a16="http://schemas.microsoft.com/office/drawing/2014/main" id="{6F5CEBFD-721F-2C37-5C33-3766D3681F50}"/>
              </a:ext>
            </a:extLst>
          </p:cNvPr>
          <p:cNvSpPr>
            <a:spLocks noGrp="1"/>
          </p:cNvSpPr>
          <p:nvPr>
            <p:ph type="title" hasCustomPrompt="1"/>
          </p:nvPr>
        </p:nvSpPr>
        <p:spPr>
          <a:xfrm>
            <a:off x="455685" y="923544"/>
            <a:ext cx="7490451" cy="1408176"/>
          </a:xfrm>
        </p:spPr>
        <p:txBody>
          <a:bodyPr anchor="t" anchorCtr="0">
            <a:normAutofit/>
          </a:bodyPr>
          <a:lstStyle>
            <a:lvl1pPr>
              <a:defRPr sz="3600">
                <a:solidFill>
                  <a:schemeClr val="bg1"/>
                </a:solidFill>
              </a:defRPr>
            </a:lvl1pPr>
          </a:lstStyle>
          <a:p>
            <a:r>
              <a:rPr lang="en-GB" dirty="0"/>
              <a:t>Click to edit Session title style</a:t>
            </a:r>
            <a:endParaRPr lang="en-US" dirty="0"/>
          </a:p>
        </p:txBody>
      </p:sp>
      <p:sp>
        <p:nvSpPr>
          <p:cNvPr id="3" name="Text Placeholder 2">
            <a:extLst>
              <a:ext uri="{FF2B5EF4-FFF2-40B4-BE49-F238E27FC236}">
                <a16:creationId xmlns:a16="http://schemas.microsoft.com/office/drawing/2014/main" id="{667F6ED5-3A7C-9550-4455-EB00C439A134}"/>
              </a:ext>
            </a:extLst>
          </p:cNvPr>
          <p:cNvSpPr>
            <a:spLocks noGrp="1"/>
          </p:cNvSpPr>
          <p:nvPr>
            <p:ph type="body" idx="1"/>
          </p:nvPr>
        </p:nvSpPr>
        <p:spPr>
          <a:xfrm>
            <a:off x="455685" y="2331720"/>
            <a:ext cx="7490451"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7335352-EC98-BFEB-5D08-EBB2E9C29889}"/>
              </a:ext>
            </a:extLst>
          </p:cNvPr>
          <p:cNvSpPr>
            <a:spLocks noGrp="1"/>
          </p:cNvSpPr>
          <p:nvPr>
            <p:ph type="dt" sz="half" idx="10"/>
          </p:nvPr>
        </p:nvSpPr>
        <p:spPr/>
        <p:txBody>
          <a:bodyPr/>
          <a:lstStyle/>
          <a:p>
            <a:fld id="{DA532645-7C5F-2248-AF84-96E4D27F48CE}" type="datetime1">
              <a:rPr lang="en-GB" smtClean="0"/>
              <a:t>24/03/2026</a:t>
            </a:fld>
            <a:endParaRPr lang="en-US"/>
          </a:p>
        </p:txBody>
      </p:sp>
      <p:sp>
        <p:nvSpPr>
          <p:cNvPr id="5" name="Footer Placeholder 4">
            <a:extLst>
              <a:ext uri="{FF2B5EF4-FFF2-40B4-BE49-F238E27FC236}">
                <a16:creationId xmlns:a16="http://schemas.microsoft.com/office/drawing/2014/main" id="{C0512BDB-187A-9BF0-4FE5-D7F7470B3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CA02F-D953-9C1A-AA79-BD9C3B3D8C63}"/>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3799163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8CC1A3A-9654-B456-D6E7-8B4C66FFDCD8}"/>
              </a:ext>
            </a:extLst>
          </p:cNvPr>
          <p:cNvPicPr>
            <a:picLocks noChangeAspect="1"/>
          </p:cNvPicPr>
          <p:nvPr userDrawn="1"/>
        </p:nvPicPr>
        <p:blipFill>
          <a:blip r:embed="rId2"/>
          <a:srcRect/>
          <a:stretch/>
        </p:blipFill>
        <p:spPr>
          <a:xfrm>
            <a:off x="13" y="6394449"/>
            <a:ext cx="12191973" cy="463549"/>
          </a:xfrm>
          <a:prstGeom prst="rect">
            <a:avLst/>
          </a:prstGeom>
        </p:spPr>
      </p:pic>
      <p:sp>
        <p:nvSpPr>
          <p:cNvPr id="2" name="Title 1">
            <a:extLst>
              <a:ext uri="{FF2B5EF4-FFF2-40B4-BE49-F238E27FC236}">
                <a16:creationId xmlns:a16="http://schemas.microsoft.com/office/drawing/2014/main" id="{BE684A25-3E30-7496-4DF7-6CE9138A4F83}"/>
              </a:ext>
            </a:extLst>
          </p:cNvPr>
          <p:cNvSpPr>
            <a:spLocks noGrp="1"/>
          </p:cNvSpPr>
          <p:nvPr>
            <p:ph type="title"/>
          </p:nvPr>
        </p:nvSpPr>
        <p:spPr>
          <a:xfrm>
            <a:off x="455685" y="192997"/>
            <a:ext cx="11280629" cy="1325563"/>
          </a:xfrm>
        </p:spPr>
        <p:txBody>
          <a:bodyPr>
            <a:normAutofit/>
          </a:bodyPr>
          <a:lstStyle>
            <a:lvl1pPr>
              <a:defRPr sz="300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A70B7E3E-BBAA-6D36-C50D-6321401996B4}"/>
              </a:ext>
            </a:extLst>
          </p:cNvPr>
          <p:cNvSpPr>
            <a:spLocks noGrp="1"/>
          </p:cNvSpPr>
          <p:nvPr>
            <p:ph type="body" idx="1"/>
          </p:nvPr>
        </p:nvSpPr>
        <p:spPr>
          <a:xfrm>
            <a:off x="455686" y="1681163"/>
            <a:ext cx="554189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EB81109-218B-BBBB-839F-40AD50109637}"/>
              </a:ext>
            </a:extLst>
          </p:cNvPr>
          <p:cNvSpPr>
            <a:spLocks noGrp="1"/>
          </p:cNvSpPr>
          <p:nvPr>
            <p:ph sz="half" idx="2"/>
          </p:nvPr>
        </p:nvSpPr>
        <p:spPr>
          <a:xfrm>
            <a:off x="455686" y="2505075"/>
            <a:ext cx="554189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93C7FB6-2466-350D-256B-88DFB76A6230}"/>
              </a:ext>
            </a:extLst>
          </p:cNvPr>
          <p:cNvSpPr>
            <a:spLocks noGrp="1"/>
          </p:cNvSpPr>
          <p:nvPr>
            <p:ph type="body" sz="quarter" idx="3"/>
          </p:nvPr>
        </p:nvSpPr>
        <p:spPr>
          <a:xfrm>
            <a:off x="6172200" y="1681163"/>
            <a:ext cx="55641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2AEE2A3-88F1-AF77-2806-4CDDD1A2AC14}"/>
              </a:ext>
            </a:extLst>
          </p:cNvPr>
          <p:cNvSpPr>
            <a:spLocks noGrp="1"/>
          </p:cNvSpPr>
          <p:nvPr>
            <p:ph sz="quarter" idx="4"/>
          </p:nvPr>
        </p:nvSpPr>
        <p:spPr>
          <a:xfrm>
            <a:off x="6172200" y="2505075"/>
            <a:ext cx="5564114"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C9A5C36-CFB9-ABF1-BBDB-D0151DA7C9AC}"/>
              </a:ext>
            </a:extLst>
          </p:cNvPr>
          <p:cNvSpPr>
            <a:spLocks noGrp="1"/>
          </p:cNvSpPr>
          <p:nvPr>
            <p:ph type="dt" sz="half" idx="10"/>
          </p:nvPr>
        </p:nvSpPr>
        <p:spPr/>
        <p:txBody>
          <a:bodyPr/>
          <a:lstStyle/>
          <a:p>
            <a:fld id="{820BC9F7-B714-E446-AA75-6C9B4A3EA8D5}" type="datetime1">
              <a:rPr lang="en-GB" smtClean="0"/>
              <a:t>24/03/2026</a:t>
            </a:fld>
            <a:endParaRPr lang="en-US"/>
          </a:p>
        </p:txBody>
      </p:sp>
      <p:sp>
        <p:nvSpPr>
          <p:cNvPr id="8" name="Footer Placeholder 7">
            <a:extLst>
              <a:ext uri="{FF2B5EF4-FFF2-40B4-BE49-F238E27FC236}">
                <a16:creationId xmlns:a16="http://schemas.microsoft.com/office/drawing/2014/main" id="{FFC99B18-42BE-1923-9927-D1970FD2B6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B8E6CC-C87B-575A-3163-32ED4E532C08}"/>
              </a:ext>
            </a:extLst>
          </p:cNvPr>
          <p:cNvSpPr>
            <a:spLocks noGrp="1"/>
          </p:cNvSpPr>
          <p:nvPr>
            <p:ph type="sldNum" sz="quarter" idx="12"/>
          </p:nvPr>
        </p:nvSpPr>
        <p:spPr/>
        <p:txBody>
          <a:bodyPr/>
          <a:lstStyle/>
          <a:p>
            <a:fld id="{DC3E8451-FA9E-044E-A25E-570F063E7F9B}" type="slidenum">
              <a:rPr lang="en-US" smtClean="0"/>
              <a:t>‹#›</a:t>
            </a:fld>
            <a:endParaRPr lang="en-US"/>
          </a:p>
        </p:txBody>
      </p:sp>
    </p:spTree>
    <p:extLst>
      <p:ext uri="{BB962C8B-B14F-4D97-AF65-F5344CB8AC3E}">
        <p14:creationId xmlns:p14="http://schemas.microsoft.com/office/powerpoint/2010/main" val="89647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Fin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54674F0-375C-41DA-9F9D-C83A1950CE08}"/>
              </a:ext>
            </a:extLst>
          </p:cNvPr>
          <p:cNvPicPr>
            <a:picLocks noChangeAspect="1"/>
          </p:cNvPicPr>
          <p:nvPr userDrawn="1"/>
        </p:nvPicPr>
        <p:blipFill>
          <a:blip r:embed="rId2"/>
          <a:srcRect l="3" r="3"/>
          <a:stretch/>
        </p:blipFill>
        <p:spPr>
          <a:xfrm>
            <a:off x="0" y="0"/>
            <a:ext cx="12191365" cy="6858000"/>
          </a:xfrm>
          <a:prstGeom prst="rect">
            <a:avLst/>
          </a:prstGeom>
        </p:spPr>
      </p:pic>
      <p:sp>
        <p:nvSpPr>
          <p:cNvPr id="2" name="Title 1">
            <a:extLst>
              <a:ext uri="{FF2B5EF4-FFF2-40B4-BE49-F238E27FC236}">
                <a16:creationId xmlns:a16="http://schemas.microsoft.com/office/drawing/2014/main" id="{7F2BBB82-E8B3-5A63-CD3D-6F60A3482A10}"/>
              </a:ext>
            </a:extLst>
          </p:cNvPr>
          <p:cNvSpPr>
            <a:spLocks noGrp="1"/>
          </p:cNvSpPr>
          <p:nvPr>
            <p:ph type="ctrTitle" hasCustomPrompt="1"/>
          </p:nvPr>
        </p:nvSpPr>
        <p:spPr>
          <a:xfrm>
            <a:off x="455685" y="2144258"/>
            <a:ext cx="5917683" cy="950036"/>
          </a:xfrm>
        </p:spPr>
        <p:txBody>
          <a:bodyPr anchor="t" anchorCtr="0">
            <a:normAutofit/>
          </a:bodyPr>
          <a:lstStyle>
            <a:lvl1pPr algn="l">
              <a:lnSpc>
                <a:spcPct val="100000"/>
              </a:lnSpc>
              <a:defRPr sz="4000" b="1">
                <a:solidFill>
                  <a:schemeClr val="accent1"/>
                </a:solidFill>
              </a:defRPr>
            </a:lvl1pPr>
          </a:lstStyle>
          <a:p>
            <a:r>
              <a:rPr lang="en-GB" dirty="0"/>
              <a:t>Thank you!</a:t>
            </a:r>
            <a:endParaRPr lang="en-US" dirty="0"/>
          </a:p>
        </p:txBody>
      </p:sp>
      <p:sp>
        <p:nvSpPr>
          <p:cNvPr id="3" name="Subtitle 2">
            <a:extLst>
              <a:ext uri="{FF2B5EF4-FFF2-40B4-BE49-F238E27FC236}">
                <a16:creationId xmlns:a16="http://schemas.microsoft.com/office/drawing/2014/main" id="{39595144-41DA-2A06-BF99-A886E5E5FB76}"/>
              </a:ext>
            </a:extLst>
          </p:cNvPr>
          <p:cNvSpPr>
            <a:spLocks noGrp="1"/>
          </p:cNvSpPr>
          <p:nvPr>
            <p:ph type="subTitle" idx="1" hasCustomPrompt="1"/>
          </p:nvPr>
        </p:nvSpPr>
        <p:spPr>
          <a:xfrm>
            <a:off x="455685" y="3387472"/>
            <a:ext cx="5917683" cy="577697"/>
          </a:xfrm>
        </p:spPr>
        <p:txBody>
          <a:bodyPr/>
          <a:lstStyle>
            <a:lvl1pPr marL="0" indent="0" algn="l">
              <a:lnSpc>
                <a:spcPct val="10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Any question?</a:t>
            </a:r>
            <a:endParaRPr lang="en-US" dirty="0"/>
          </a:p>
        </p:txBody>
      </p:sp>
      <p:sp>
        <p:nvSpPr>
          <p:cNvPr id="4" name="Date Placeholder 3">
            <a:extLst>
              <a:ext uri="{FF2B5EF4-FFF2-40B4-BE49-F238E27FC236}">
                <a16:creationId xmlns:a16="http://schemas.microsoft.com/office/drawing/2014/main" id="{0EDDD8D1-C847-BD12-FD7B-96B4C3360A61}"/>
              </a:ext>
            </a:extLst>
          </p:cNvPr>
          <p:cNvSpPr>
            <a:spLocks noGrp="1"/>
          </p:cNvSpPr>
          <p:nvPr>
            <p:ph type="dt" sz="half" idx="10"/>
          </p:nvPr>
        </p:nvSpPr>
        <p:spPr>
          <a:xfrm>
            <a:off x="9244584" y="6430137"/>
            <a:ext cx="1143000" cy="365125"/>
          </a:xfrm>
        </p:spPr>
        <p:txBody>
          <a:bodyPr/>
          <a:lstStyle/>
          <a:p>
            <a:fld id="{741077F5-36F5-0846-B313-1F49792AA3D9}" type="datetime1">
              <a:rPr lang="en-GB" smtClean="0"/>
              <a:t>24/03/2026</a:t>
            </a:fld>
            <a:endParaRPr lang="en-US" dirty="0"/>
          </a:p>
        </p:txBody>
      </p:sp>
      <p:sp>
        <p:nvSpPr>
          <p:cNvPr id="5" name="Footer Placeholder 4">
            <a:extLst>
              <a:ext uri="{FF2B5EF4-FFF2-40B4-BE49-F238E27FC236}">
                <a16:creationId xmlns:a16="http://schemas.microsoft.com/office/drawing/2014/main" id="{67D4390C-B3F4-E393-B608-F3AB1F6562A6}"/>
              </a:ext>
            </a:extLst>
          </p:cNvPr>
          <p:cNvSpPr>
            <a:spLocks noGrp="1"/>
          </p:cNvSpPr>
          <p:nvPr>
            <p:ph type="ftr" sz="quarter" idx="11"/>
          </p:nvPr>
        </p:nvSpPr>
        <p:spPr>
          <a:xfrm>
            <a:off x="455685" y="6430137"/>
            <a:ext cx="8241792"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D959F0B0-3975-0748-BD61-200114A3E6E1}"/>
              </a:ext>
            </a:extLst>
          </p:cNvPr>
          <p:cNvSpPr>
            <a:spLocks noGrp="1"/>
          </p:cNvSpPr>
          <p:nvPr>
            <p:ph type="sldNum" sz="quarter" idx="12"/>
          </p:nvPr>
        </p:nvSpPr>
        <p:spPr>
          <a:xfrm>
            <a:off x="10934691" y="6430136"/>
            <a:ext cx="801624" cy="365125"/>
          </a:xfrm>
        </p:spPr>
        <p:txBody>
          <a:bodyPr/>
          <a:lstStyle/>
          <a:p>
            <a:fld id="{DC3E8451-FA9E-044E-A25E-570F063E7F9B}" type="slidenum">
              <a:rPr lang="en-US" smtClean="0"/>
              <a:t>‹#›</a:t>
            </a:fld>
            <a:endParaRPr lang="en-US" dirty="0"/>
          </a:p>
        </p:txBody>
      </p:sp>
      <p:pic>
        <p:nvPicPr>
          <p:cNvPr id="13" name="Picture 12">
            <a:extLst>
              <a:ext uri="{FF2B5EF4-FFF2-40B4-BE49-F238E27FC236}">
                <a16:creationId xmlns:a16="http://schemas.microsoft.com/office/drawing/2014/main" id="{AB271704-F3EA-7190-FB4E-0F9FD0E8E4BA}"/>
              </a:ext>
            </a:extLst>
          </p:cNvPr>
          <p:cNvPicPr>
            <a:picLocks noChangeAspect="1"/>
          </p:cNvPicPr>
          <p:nvPr userDrawn="1"/>
        </p:nvPicPr>
        <p:blipFill>
          <a:blip r:embed="rId3"/>
          <a:stretch>
            <a:fillRect/>
          </a:stretch>
        </p:blipFill>
        <p:spPr>
          <a:xfrm>
            <a:off x="455685" y="5834344"/>
            <a:ext cx="2141211" cy="456062"/>
          </a:xfrm>
          <a:prstGeom prst="rect">
            <a:avLst/>
          </a:prstGeom>
        </p:spPr>
      </p:pic>
      <p:pic>
        <p:nvPicPr>
          <p:cNvPr id="15" name="Picture 14">
            <a:extLst>
              <a:ext uri="{FF2B5EF4-FFF2-40B4-BE49-F238E27FC236}">
                <a16:creationId xmlns:a16="http://schemas.microsoft.com/office/drawing/2014/main" id="{38F8F1E1-9E7A-6F8C-5CA8-3AAFA99469C7}"/>
              </a:ext>
            </a:extLst>
          </p:cNvPr>
          <p:cNvPicPr>
            <a:picLocks noChangeAspect="1"/>
          </p:cNvPicPr>
          <p:nvPr userDrawn="1"/>
        </p:nvPicPr>
        <p:blipFill>
          <a:blip r:embed="rId4"/>
          <a:stretch>
            <a:fillRect/>
          </a:stretch>
        </p:blipFill>
        <p:spPr>
          <a:xfrm>
            <a:off x="455685" y="371471"/>
            <a:ext cx="902165" cy="392246"/>
          </a:xfrm>
          <a:prstGeom prst="rect">
            <a:avLst/>
          </a:prstGeom>
        </p:spPr>
      </p:pic>
    </p:spTree>
    <p:extLst>
      <p:ext uri="{BB962C8B-B14F-4D97-AF65-F5344CB8AC3E}">
        <p14:creationId xmlns:p14="http://schemas.microsoft.com/office/powerpoint/2010/main" val="170449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E392D3-8E6A-253C-BA55-894183B7674E}"/>
              </a:ext>
            </a:extLst>
          </p:cNvPr>
          <p:cNvSpPr>
            <a:spLocks noGrp="1"/>
          </p:cNvSpPr>
          <p:nvPr>
            <p:ph type="title"/>
          </p:nvPr>
        </p:nvSpPr>
        <p:spPr>
          <a:xfrm>
            <a:off x="455685" y="365125"/>
            <a:ext cx="11280630" cy="572135"/>
          </a:xfrm>
          <a:prstGeom prst="rect">
            <a:avLst/>
          </a:prstGeom>
        </p:spPr>
        <p:txBody>
          <a:bodyPr vert="horz" lIns="91440" tIns="45720" rIns="91440" bIns="45720" rtlCol="0" anchor="t" anchorCtr="0">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9D50E74E-5443-39C8-3FAF-5C1ADA852246}"/>
              </a:ext>
            </a:extLst>
          </p:cNvPr>
          <p:cNvSpPr>
            <a:spLocks noGrp="1"/>
          </p:cNvSpPr>
          <p:nvPr>
            <p:ph type="body" idx="1"/>
          </p:nvPr>
        </p:nvSpPr>
        <p:spPr>
          <a:xfrm>
            <a:off x="455685" y="1825625"/>
            <a:ext cx="1128063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19770C4D-FEAB-39B0-0EDC-A87DD5FB55ED}"/>
              </a:ext>
            </a:extLst>
          </p:cNvPr>
          <p:cNvSpPr>
            <a:spLocks noGrp="1"/>
          </p:cNvSpPr>
          <p:nvPr>
            <p:ph type="dt" sz="half" idx="2"/>
          </p:nvPr>
        </p:nvSpPr>
        <p:spPr>
          <a:xfrm>
            <a:off x="9433560" y="6447156"/>
            <a:ext cx="1093470" cy="365125"/>
          </a:xfrm>
          <a:prstGeom prst="rect">
            <a:avLst/>
          </a:prstGeom>
        </p:spPr>
        <p:txBody>
          <a:bodyPr vert="horz" lIns="91440" tIns="45720" rIns="91440" bIns="45720" rtlCol="0" anchor="ctr"/>
          <a:lstStyle>
            <a:lvl1pPr algn="l">
              <a:defRPr sz="1200">
                <a:solidFill>
                  <a:schemeClr val="bg1"/>
                </a:solidFill>
              </a:defRPr>
            </a:lvl1pPr>
          </a:lstStyle>
          <a:p>
            <a:fld id="{B670D5EE-4D8D-CB4B-A163-34F4B724EBAB}" type="datetime1">
              <a:rPr lang="en-GB" smtClean="0"/>
              <a:pPr/>
              <a:t>24/03/2026</a:t>
            </a:fld>
            <a:endParaRPr lang="en-US" dirty="0"/>
          </a:p>
        </p:txBody>
      </p:sp>
      <p:sp>
        <p:nvSpPr>
          <p:cNvPr id="5" name="Footer Placeholder 4">
            <a:extLst>
              <a:ext uri="{FF2B5EF4-FFF2-40B4-BE49-F238E27FC236}">
                <a16:creationId xmlns:a16="http://schemas.microsoft.com/office/drawing/2014/main" id="{F6E994FF-7215-4121-9A83-5D89E11ABAEB}"/>
              </a:ext>
            </a:extLst>
          </p:cNvPr>
          <p:cNvSpPr>
            <a:spLocks noGrp="1"/>
          </p:cNvSpPr>
          <p:nvPr>
            <p:ph type="ftr" sz="quarter" idx="3"/>
          </p:nvPr>
        </p:nvSpPr>
        <p:spPr>
          <a:xfrm>
            <a:off x="455685" y="6447156"/>
            <a:ext cx="8452096"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C9ED706-E59A-E5CC-670C-AF67AAF7E842}"/>
              </a:ext>
            </a:extLst>
          </p:cNvPr>
          <p:cNvSpPr>
            <a:spLocks noGrp="1"/>
          </p:cNvSpPr>
          <p:nvPr>
            <p:ph type="sldNum" sz="quarter" idx="4"/>
          </p:nvPr>
        </p:nvSpPr>
        <p:spPr>
          <a:xfrm>
            <a:off x="11052809" y="6447155"/>
            <a:ext cx="683505" cy="365125"/>
          </a:xfrm>
          <a:prstGeom prst="rect">
            <a:avLst/>
          </a:prstGeom>
        </p:spPr>
        <p:txBody>
          <a:bodyPr vert="horz" lIns="91440" tIns="45720" rIns="91440" bIns="45720" rtlCol="0" anchor="ctr"/>
          <a:lstStyle>
            <a:lvl1pPr algn="r">
              <a:defRPr sz="1200">
                <a:solidFill>
                  <a:schemeClr val="bg1"/>
                </a:solidFill>
              </a:defRPr>
            </a:lvl1pPr>
          </a:lstStyle>
          <a:p>
            <a:fld id="{DC3E8451-FA9E-044E-A25E-570F063E7F9B}" type="slidenum">
              <a:rPr lang="en-US" smtClean="0"/>
              <a:pPr/>
              <a:t>‹#›</a:t>
            </a:fld>
            <a:endParaRPr lang="en-US" dirty="0"/>
          </a:p>
        </p:txBody>
      </p:sp>
      <p:sp>
        <p:nvSpPr>
          <p:cNvPr id="8" name="TextBox 7">
            <a:extLst>
              <a:ext uri="{FF2B5EF4-FFF2-40B4-BE49-F238E27FC236}">
                <a16:creationId xmlns:a16="http://schemas.microsoft.com/office/drawing/2014/main" id="{F969CCBB-AE8F-C7D1-D5B0-212407314B11}"/>
              </a:ext>
            </a:extLst>
          </p:cNvPr>
          <p:cNvSpPr txBox="1"/>
          <p:nvPr userDrawn="1">
            <p:extLst>
              <p:ext uri="{1162E1C5-73C7-4A58-AE30-91384D911F3F}">
                <p184:classification xmlns:p184="http://schemas.microsoft.com/office/powerpoint/2018/4/main" val="ftr"/>
              </p:ext>
            </p:extLst>
          </p:nvPr>
        </p:nvSpPr>
        <p:spPr>
          <a:xfrm>
            <a:off x="5783263" y="6642100"/>
            <a:ext cx="6540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Confidential</a:t>
            </a:r>
          </a:p>
        </p:txBody>
      </p:sp>
    </p:spTree>
    <p:extLst>
      <p:ext uri="{BB962C8B-B14F-4D97-AF65-F5344CB8AC3E}">
        <p14:creationId xmlns:p14="http://schemas.microsoft.com/office/powerpoint/2010/main" val="416966367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52" r:id="rId6"/>
    <p:sldLayoutId id="2147483651" r:id="rId7"/>
    <p:sldLayoutId id="2147483653" r:id="rId8"/>
    <p:sldLayoutId id="2147483663" r:id="rId9"/>
    <p:sldLayoutId id="2147483654" r:id="rId10"/>
    <p:sldLayoutId id="2147483655" r:id="rId11"/>
    <p:sldLayoutId id="2147483656" r:id="rId12"/>
    <p:sldLayoutId id="2147483657" r:id="rId13"/>
    <p:sldLayoutId id="2147483658" r:id="rId14"/>
    <p:sldLayoutId id="2147483659" r:id="rId15"/>
    <p:sldLayoutId id="2147483664" r:id="rId16"/>
  </p:sldLayoutIdLst>
  <p:hf hdr="0" ftr="0" dt="0"/>
  <p:txStyles>
    <p:title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600"/>
        </a:spcBef>
        <a:buClr>
          <a:schemeClr val="accent1"/>
        </a:buClr>
        <a:buFont typeface="Arial" panose="020B0604020202020204" pitchFamily="34" charset="0"/>
        <a:buNone/>
        <a:defRPr sz="2800" kern="1200">
          <a:solidFill>
            <a:schemeClr val="tx2"/>
          </a:solidFill>
          <a:latin typeface="+mn-lt"/>
          <a:ea typeface="+mn-ea"/>
          <a:cs typeface="+mn-cs"/>
        </a:defRPr>
      </a:lvl1pPr>
      <a:lvl2pPr marL="361950" indent="-180975"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2pPr>
      <a:lvl3pPr marL="542925" indent="-180975"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3pPr>
      <a:lvl4pPr marL="758825" indent="-215900"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4pPr>
      <a:lvl5pPr marL="895350" indent="-182563" algn="l" defTabSz="914400" rtl="0" eaLnBrk="1" latinLnBrk="0" hangingPunct="1">
        <a:lnSpc>
          <a:spcPct val="100000"/>
        </a:lnSpc>
        <a:spcBef>
          <a:spcPts val="500"/>
        </a:spcBef>
        <a:buClr>
          <a:schemeClr val="accent1"/>
        </a:buClr>
        <a:buFont typeface="Arial" panose="020B0604020202020204" pitchFamily="34" charset="0"/>
        <a:buChar char="•"/>
        <a:tabLst/>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4A988-91A2-8FD8-D4CA-D9A313B82BC9}"/>
              </a:ext>
            </a:extLst>
          </p:cNvPr>
          <p:cNvSpPr>
            <a:spLocks noGrp="1"/>
          </p:cNvSpPr>
          <p:nvPr>
            <p:ph type="ctrTitle"/>
          </p:nvPr>
        </p:nvSpPr>
        <p:spPr>
          <a:xfrm>
            <a:off x="455685" y="1771649"/>
            <a:ext cx="7120772" cy="1484313"/>
          </a:xfrm>
        </p:spPr>
        <p:txBody>
          <a:bodyPr/>
          <a:lstStyle/>
          <a:p>
            <a:r>
              <a:rPr lang="en-US" dirty="0"/>
              <a:t>The power of community</a:t>
            </a:r>
          </a:p>
        </p:txBody>
      </p:sp>
      <p:sp>
        <p:nvSpPr>
          <p:cNvPr id="3" name="Subtitle 2">
            <a:extLst>
              <a:ext uri="{FF2B5EF4-FFF2-40B4-BE49-F238E27FC236}">
                <a16:creationId xmlns:a16="http://schemas.microsoft.com/office/drawing/2014/main" id="{2583759F-64D7-74C4-15BF-D32E79B312E9}"/>
              </a:ext>
            </a:extLst>
          </p:cNvPr>
          <p:cNvSpPr>
            <a:spLocks noGrp="1"/>
          </p:cNvSpPr>
          <p:nvPr>
            <p:ph type="subTitle" idx="1"/>
          </p:nvPr>
        </p:nvSpPr>
        <p:spPr/>
        <p:txBody>
          <a:bodyPr/>
          <a:lstStyle/>
          <a:p>
            <a:r>
              <a:rPr lang="en-US" dirty="0"/>
              <a:t>Mark Tysom, </a:t>
            </a:r>
            <a:r>
              <a:rPr lang="en-US" dirty="0" err="1"/>
              <a:t>Jisc</a:t>
            </a:r>
            <a:endParaRPr lang="en-US" dirty="0"/>
          </a:p>
        </p:txBody>
      </p:sp>
    </p:spTree>
    <p:extLst>
      <p:ext uri="{BB962C8B-B14F-4D97-AF65-F5344CB8AC3E}">
        <p14:creationId xmlns:p14="http://schemas.microsoft.com/office/powerpoint/2010/main" val="850500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CE8DA037-AA2C-F649-EF83-52A2C6C22EDB}"/>
              </a:ext>
            </a:extLst>
          </p:cNvPr>
          <p:cNvSpPr>
            <a:spLocks noGrp="1"/>
          </p:cNvSpPr>
          <p:nvPr>
            <p:ph type="title"/>
          </p:nvPr>
        </p:nvSpPr>
        <p:spPr/>
        <p:txBody>
          <a:bodyPr/>
          <a:lstStyle/>
          <a:p>
            <a:r>
              <a:rPr lang="en-US" dirty="0"/>
              <a:t>The UK education and research sector</a:t>
            </a:r>
          </a:p>
        </p:txBody>
      </p:sp>
      <p:sp>
        <p:nvSpPr>
          <p:cNvPr id="16" name="Content Placeholder 15">
            <a:extLst>
              <a:ext uri="{FF2B5EF4-FFF2-40B4-BE49-F238E27FC236}">
                <a16:creationId xmlns:a16="http://schemas.microsoft.com/office/drawing/2014/main" id="{98596E6D-60F6-1A3B-3BBD-94BC4047F3D0}"/>
              </a:ext>
            </a:extLst>
          </p:cNvPr>
          <p:cNvSpPr>
            <a:spLocks noGrp="1"/>
          </p:cNvSpPr>
          <p:nvPr>
            <p:ph idx="1"/>
          </p:nvPr>
        </p:nvSpPr>
        <p:spPr>
          <a:xfrm>
            <a:off x="455685" y="1444752"/>
            <a:ext cx="7689166" cy="4732211"/>
          </a:xfrm>
        </p:spPr>
        <p:txBody>
          <a:bodyPr>
            <a:normAutofit/>
          </a:bodyPr>
          <a:lstStyle/>
          <a:p>
            <a:pPr marL="342900" indent="-342900">
              <a:buFont typeface="Arial" panose="020B0604020202020204" pitchFamily="34" charset="0"/>
              <a:buChar char="•"/>
            </a:pPr>
            <a:r>
              <a:rPr lang="en-US" dirty="0"/>
              <a:t>164 universities</a:t>
            </a:r>
          </a:p>
          <a:p>
            <a:pPr marL="342900" indent="-342900">
              <a:buFont typeface="Arial" panose="020B0604020202020204" pitchFamily="34" charset="0"/>
              <a:buChar char="•"/>
            </a:pPr>
            <a:r>
              <a:rPr lang="en-US" dirty="0"/>
              <a:t>359 colleges</a:t>
            </a:r>
          </a:p>
          <a:p>
            <a:pPr marL="342900" indent="-342900">
              <a:buFont typeface="Arial" panose="020B0604020202020204" pitchFamily="34" charset="0"/>
              <a:buChar char="•"/>
            </a:pPr>
            <a:r>
              <a:rPr lang="en-US" dirty="0"/>
              <a:t>24 research </a:t>
            </a:r>
            <a:r>
              <a:rPr lang="en-US" dirty="0" err="1"/>
              <a:t>organisations</a:t>
            </a:r>
            <a:endParaRPr lang="en-US" dirty="0"/>
          </a:p>
          <a:p>
            <a:pPr marL="342900" indent="-342900">
              <a:buFont typeface="Arial" panose="020B0604020202020204" pitchFamily="34" charset="0"/>
              <a:buChar char="•"/>
            </a:pPr>
            <a:r>
              <a:rPr lang="en-US" dirty="0"/>
              <a:t>4 nations: England, NI, Scotland, Wales</a:t>
            </a:r>
          </a:p>
          <a:p>
            <a:pPr marL="342900" indent="-342900">
              <a:buFont typeface="Arial" panose="020B0604020202020204" pitchFamily="34" charset="0"/>
              <a:buChar char="•"/>
            </a:pPr>
            <a:r>
              <a:rPr lang="en-US" dirty="0"/>
              <a:t>Huge variation in size, staff, skills and budget</a:t>
            </a:r>
            <a:endParaRPr lang="en-US" sz="2000" dirty="0"/>
          </a:p>
          <a:p>
            <a:pPr marL="342900" indent="-342900">
              <a:buFont typeface="Arial" panose="020B0604020202020204" pitchFamily="34" charset="0"/>
              <a:buChar char="•"/>
            </a:pPr>
            <a:r>
              <a:rPr lang="en-US" dirty="0"/>
              <a:t>How can we create a community of security professionals?</a:t>
            </a:r>
          </a:p>
        </p:txBody>
      </p:sp>
      <p:sp>
        <p:nvSpPr>
          <p:cNvPr id="7" name="Slide Number Placeholder 6">
            <a:extLst>
              <a:ext uri="{FF2B5EF4-FFF2-40B4-BE49-F238E27FC236}">
                <a16:creationId xmlns:a16="http://schemas.microsoft.com/office/drawing/2014/main" id="{3F83A594-886C-9192-D8C2-D61CE9555A89}"/>
              </a:ext>
            </a:extLst>
          </p:cNvPr>
          <p:cNvSpPr>
            <a:spLocks noGrp="1"/>
          </p:cNvSpPr>
          <p:nvPr>
            <p:ph type="sldNum" sz="quarter" idx="12"/>
          </p:nvPr>
        </p:nvSpPr>
        <p:spPr/>
        <p:txBody>
          <a:bodyPr/>
          <a:lstStyle/>
          <a:p>
            <a:fld id="{DC3E8451-FA9E-044E-A25E-570F063E7F9B}" type="slidenum">
              <a:rPr lang="en-US" smtClean="0"/>
              <a:t>2</a:t>
            </a:fld>
            <a:endParaRPr lang="en-US"/>
          </a:p>
        </p:txBody>
      </p:sp>
      <p:pic>
        <p:nvPicPr>
          <p:cNvPr id="1032" name="Picture 8" descr="Janet Backbone and Regional Access Infrastructure.&#10;This slide show all the regional networks across the UK that have been rearchitected and re provisioned to give access to the Janet backbone. It serves our members and customers in a  more cost effective way that also supports new service development and more dynamic provisioning for access circuits.&#10;The regional access networks are  -in order of the project delivery to refresh them:&#10;South&#10;South West&#10;Midlands&#10;London&#10;Thames&#10;East&#10;Yorkshire&#10;North East&#10;North West&#10;Northern Ireland&#10;Scotland&#10;It also shows that there are Public Sector Networks in Wales and Kent - where Jisc service are delivered via a PSN provider.&#10;&#10;">
            <a:extLst>
              <a:ext uri="{FF2B5EF4-FFF2-40B4-BE49-F238E27FC236}">
                <a16:creationId xmlns:a16="http://schemas.microsoft.com/office/drawing/2014/main" id="{D1E4297F-6DF3-DC69-B036-5136DE03A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793" y="777240"/>
            <a:ext cx="8726924" cy="5135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117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A6E65-F7E0-B97B-A2D4-A297E647B22E}"/>
              </a:ext>
            </a:extLst>
          </p:cNvPr>
          <p:cNvSpPr>
            <a:spLocks noGrp="1"/>
          </p:cNvSpPr>
          <p:nvPr>
            <p:ph type="title"/>
          </p:nvPr>
        </p:nvSpPr>
        <p:spPr/>
        <p:txBody>
          <a:bodyPr/>
          <a:lstStyle/>
          <a:p>
            <a:r>
              <a:rPr lang="en-US" dirty="0"/>
              <a:t>The aims</a:t>
            </a:r>
          </a:p>
        </p:txBody>
      </p:sp>
      <p:sp>
        <p:nvSpPr>
          <p:cNvPr id="3" name="Content Placeholder 2">
            <a:extLst>
              <a:ext uri="{FF2B5EF4-FFF2-40B4-BE49-F238E27FC236}">
                <a16:creationId xmlns:a16="http://schemas.microsoft.com/office/drawing/2014/main" id="{D97ABC12-8E58-78DE-FCAB-3B7998F377B9}"/>
              </a:ext>
            </a:extLst>
          </p:cNvPr>
          <p:cNvSpPr>
            <a:spLocks noGrp="1"/>
          </p:cNvSpPr>
          <p:nvPr>
            <p:ph idx="1"/>
          </p:nvPr>
        </p:nvSpPr>
        <p:spPr/>
        <p:txBody>
          <a:bodyPr/>
          <a:lstStyle/>
          <a:p>
            <a:pPr marL="514350" indent="-514350">
              <a:buAutoNum type="arabicPeriod"/>
            </a:pPr>
            <a:r>
              <a:rPr lang="en-US" dirty="0"/>
              <a:t>To create a forum for sharing security-related information with </a:t>
            </a:r>
            <a:r>
              <a:rPr lang="en-US" dirty="0" err="1"/>
              <a:t>Jisc</a:t>
            </a:r>
            <a:r>
              <a:rPr lang="en-US" dirty="0"/>
              <a:t> members</a:t>
            </a:r>
          </a:p>
          <a:p>
            <a:pPr marL="514350" indent="-514350">
              <a:buAutoNum type="arabicPeriod"/>
            </a:pPr>
            <a:r>
              <a:rPr lang="en-US" dirty="0"/>
              <a:t>To create a safe-space for our members to ask security-related questions</a:t>
            </a:r>
          </a:p>
          <a:p>
            <a:pPr marL="514350" indent="-514350">
              <a:buAutoNum type="arabicPeriod"/>
            </a:pPr>
            <a:r>
              <a:rPr lang="en-US" dirty="0"/>
              <a:t>To foster a community culture of collaboration and self help</a:t>
            </a:r>
          </a:p>
        </p:txBody>
      </p:sp>
      <p:sp>
        <p:nvSpPr>
          <p:cNvPr id="4" name="Slide Number Placeholder 3">
            <a:extLst>
              <a:ext uri="{FF2B5EF4-FFF2-40B4-BE49-F238E27FC236}">
                <a16:creationId xmlns:a16="http://schemas.microsoft.com/office/drawing/2014/main" id="{3B9B46D0-E158-C53D-AE72-0B8D6D1210DB}"/>
              </a:ext>
            </a:extLst>
          </p:cNvPr>
          <p:cNvSpPr>
            <a:spLocks noGrp="1"/>
          </p:cNvSpPr>
          <p:nvPr>
            <p:ph type="sldNum" sz="quarter" idx="12"/>
          </p:nvPr>
        </p:nvSpPr>
        <p:spPr/>
        <p:txBody>
          <a:bodyPr/>
          <a:lstStyle/>
          <a:p>
            <a:fld id="{DC3E8451-FA9E-044E-A25E-570F063E7F9B}" type="slidenum">
              <a:rPr lang="en-US" smtClean="0"/>
              <a:t>3</a:t>
            </a:fld>
            <a:endParaRPr lang="en-US"/>
          </a:p>
        </p:txBody>
      </p:sp>
      <p:pic>
        <p:nvPicPr>
          <p:cNvPr id="5" name="Picture 4" descr="Computer 3D windows background">
            <a:extLst>
              <a:ext uri="{FF2B5EF4-FFF2-40B4-BE49-F238E27FC236}">
                <a16:creationId xmlns:a16="http://schemas.microsoft.com/office/drawing/2014/main" id="{409CC708-B661-EC71-ECC6-549F5AC32C50}"/>
              </a:ext>
            </a:extLst>
          </p:cNvPr>
          <p:cNvPicPr>
            <a:picLocks noChangeAspect="1"/>
          </p:cNvPicPr>
          <p:nvPr/>
        </p:nvPicPr>
        <p:blipFill>
          <a:blip r:embed="rId2"/>
          <a:srcRect l="6331" r="6331"/>
          <a:stretch/>
        </p:blipFill>
        <p:spPr>
          <a:xfrm>
            <a:off x="806594" y="1439355"/>
            <a:ext cx="2883694" cy="1857327"/>
          </a:xfrm>
          <a:custGeom>
            <a:avLst/>
            <a:gdLst>
              <a:gd name="connsiteX0" fmla="*/ 11380 w 4142232"/>
              <a:gd name="connsiteY0" fmla="*/ 0 h 2667857"/>
              <a:gd name="connsiteX1" fmla="*/ 3753416 w 4142232"/>
              <a:gd name="connsiteY1" fmla="*/ 0 h 2667857"/>
              <a:gd name="connsiteX2" fmla="*/ 4142232 w 4142232"/>
              <a:gd name="connsiteY2" fmla="*/ 442493 h 2667857"/>
              <a:gd name="connsiteX3" fmla="*/ 4142232 w 4142232"/>
              <a:gd name="connsiteY3" fmla="*/ 2654906 h 2667857"/>
              <a:gd name="connsiteX4" fmla="*/ 398292 w 4142232"/>
              <a:gd name="connsiteY4" fmla="*/ 2667857 h 2667857"/>
              <a:gd name="connsiteX5" fmla="*/ 0 w 4142232"/>
              <a:gd name="connsiteY5" fmla="*/ 2188679 h 266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2232" h="2667857">
                <a:moveTo>
                  <a:pt x="11380" y="0"/>
                </a:moveTo>
                <a:lnTo>
                  <a:pt x="3753416" y="0"/>
                </a:lnTo>
                <a:lnTo>
                  <a:pt x="4142232" y="442493"/>
                </a:lnTo>
                <a:lnTo>
                  <a:pt x="4142232" y="2654906"/>
                </a:lnTo>
                <a:lnTo>
                  <a:pt x="398292" y="2667857"/>
                </a:lnTo>
                <a:lnTo>
                  <a:pt x="0" y="2188679"/>
                </a:lnTo>
                <a:close/>
              </a:path>
            </a:pathLst>
          </a:custGeom>
        </p:spPr>
      </p:pic>
      <p:pic>
        <p:nvPicPr>
          <p:cNvPr id="6" name="Picture 5" descr="Programming data on computer monitor">
            <a:extLst>
              <a:ext uri="{FF2B5EF4-FFF2-40B4-BE49-F238E27FC236}">
                <a16:creationId xmlns:a16="http://schemas.microsoft.com/office/drawing/2014/main" id="{1E6BC963-E191-53F8-F1E6-E7676F8A32D4}"/>
              </a:ext>
            </a:extLst>
          </p:cNvPr>
          <p:cNvPicPr>
            <a:picLocks noChangeAspect="1"/>
          </p:cNvPicPr>
          <p:nvPr/>
        </p:nvPicPr>
        <p:blipFill>
          <a:blip r:embed="rId3"/>
          <a:srcRect t="1680" b="1680"/>
          <a:stretch/>
        </p:blipFill>
        <p:spPr>
          <a:xfrm flipH="1">
            <a:off x="1734890" y="3566740"/>
            <a:ext cx="3701123" cy="2383932"/>
          </a:xfrm>
          <a:custGeom>
            <a:avLst/>
            <a:gdLst>
              <a:gd name="connsiteX0" fmla="*/ 11380 w 4142232"/>
              <a:gd name="connsiteY0" fmla="*/ 0 h 2667857"/>
              <a:gd name="connsiteX1" fmla="*/ 3753416 w 4142232"/>
              <a:gd name="connsiteY1" fmla="*/ 0 h 2667857"/>
              <a:gd name="connsiteX2" fmla="*/ 4142232 w 4142232"/>
              <a:gd name="connsiteY2" fmla="*/ 442493 h 2667857"/>
              <a:gd name="connsiteX3" fmla="*/ 4142232 w 4142232"/>
              <a:gd name="connsiteY3" fmla="*/ 2654906 h 2667857"/>
              <a:gd name="connsiteX4" fmla="*/ 398292 w 4142232"/>
              <a:gd name="connsiteY4" fmla="*/ 2667857 h 2667857"/>
              <a:gd name="connsiteX5" fmla="*/ 0 w 4142232"/>
              <a:gd name="connsiteY5" fmla="*/ 2188679 h 266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2232" h="2667857">
                <a:moveTo>
                  <a:pt x="11380" y="0"/>
                </a:moveTo>
                <a:lnTo>
                  <a:pt x="3753416" y="0"/>
                </a:lnTo>
                <a:lnTo>
                  <a:pt x="4142232" y="442493"/>
                </a:lnTo>
                <a:lnTo>
                  <a:pt x="4142232" y="2654906"/>
                </a:lnTo>
                <a:lnTo>
                  <a:pt x="398292" y="2667857"/>
                </a:lnTo>
                <a:lnTo>
                  <a:pt x="0" y="2188679"/>
                </a:lnTo>
                <a:close/>
              </a:path>
            </a:pathLst>
          </a:custGeom>
        </p:spPr>
      </p:pic>
    </p:spTree>
    <p:extLst>
      <p:ext uri="{BB962C8B-B14F-4D97-AF65-F5344CB8AC3E}">
        <p14:creationId xmlns:p14="http://schemas.microsoft.com/office/powerpoint/2010/main" val="382420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0176D-2BE5-156A-F35C-1A6A59C327FA}"/>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19112DA2-2185-C9C4-5E5A-797275E1FB14}"/>
              </a:ext>
            </a:extLst>
          </p:cNvPr>
          <p:cNvSpPr>
            <a:spLocks noGrp="1"/>
          </p:cNvSpPr>
          <p:nvPr>
            <p:ph type="title"/>
          </p:nvPr>
        </p:nvSpPr>
        <p:spPr>
          <a:xfrm>
            <a:off x="454988" y="245634"/>
            <a:ext cx="7298427" cy="594359"/>
          </a:xfrm>
        </p:spPr>
        <p:txBody>
          <a:bodyPr/>
          <a:lstStyle/>
          <a:p>
            <a:r>
              <a:rPr lang="en-US" dirty="0"/>
              <a:t>We built a community</a:t>
            </a:r>
          </a:p>
        </p:txBody>
      </p:sp>
      <p:sp>
        <p:nvSpPr>
          <p:cNvPr id="7" name="Slide Number Placeholder 6">
            <a:extLst>
              <a:ext uri="{FF2B5EF4-FFF2-40B4-BE49-F238E27FC236}">
                <a16:creationId xmlns:a16="http://schemas.microsoft.com/office/drawing/2014/main" id="{3B1FB8F7-ECBC-E6FB-00EA-7FDCF28D4C2B}"/>
              </a:ext>
            </a:extLst>
          </p:cNvPr>
          <p:cNvSpPr>
            <a:spLocks noGrp="1"/>
          </p:cNvSpPr>
          <p:nvPr>
            <p:ph type="sldNum" sz="quarter" idx="12"/>
          </p:nvPr>
        </p:nvSpPr>
        <p:spPr/>
        <p:txBody>
          <a:bodyPr/>
          <a:lstStyle/>
          <a:p>
            <a:fld id="{DC3E8451-FA9E-044E-A25E-570F063E7F9B}" type="slidenum">
              <a:rPr lang="en-US" smtClean="0"/>
              <a:t>4</a:t>
            </a:fld>
            <a:endParaRPr lang="en-US"/>
          </a:p>
        </p:txBody>
      </p:sp>
      <p:pic>
        <p:nvPicPr>
          <p:cNvPr id="2052" name="Picture 4">
            <a:extLst>
              <a:ext uri="{FF2B5EF4-FFF2-40B4-BE49-F238E27FC236}">
                <a16:creationId xmlns:a16="http://schemas.microsoft.com/office/drawing/2014/main" id="{7EA31B7B-83BF-E373-CE59-7C2FE1C18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0563" y="-2332038"/>
            <a:ext cx="9296400" cy="429577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C50069CB-4C6C-F8B0-6E18-66C7651A09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2563" y="-2332038"/>
            <a:ext cx="9296400" cy="48387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a:extLst>
              <a:ext uri="{FF2B5EF4-FFF2-40B4-BE49-F238E27FC236}">
                <a16:creationId xmlns:a16="http://schemas.microsoft.com/office/drawing/2014/main" id="{DD684C1E-8245-11E6-BDC2-1F145BAB579A}"/>
              </a:ext>
            </a:extLst>
          </p:cNvPr>
          <p:cNvSpPr>
            <a:spLocks noChangeArrowheads="1"/>
          </p:cNvSpPr>
          <p:nvPr/>
        </p:nvSpPr>
        <p:spPr bwMode="auto">
          <a:xfrm>
            <a:off x="454988" y="10976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73B76E2D-C332-7B3F-084E-5FE1E58EDA19}"/>
              </a:ext>
            </a:extLst>
          </p:cNvPr>
          <p:cNvSpPr txBox="1"/>
          <p:nvPr/>
        </p:nvSpPr>
        <p:spPr>
          <a:xfrm>
            <a:off x="454988" y="1097616"/>
            <a:ext cx="7209836" cy="7848302"/>
          </a:xfrm>
          <a:prstGeom prst="rect">
            <a:avLst/>
          </a:prstGeom>
          <a:noFill/>
        </p:spPr>
        <p:txBody>
          <a:bodyPr wrap="square" rtlCol="0">
            <a:spAutoFit/>
          </a:bodyPr>
          <a:lstStyle/>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Launched MS Teams channel </a:t>
            </a:r>
            <a:r>
              <a:rPr lang="en-GB" sz="2400"/>
              <a:t>in 2023</a:t>
            </a: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Started slowly: Jisc-led, sharing threat intel etc</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Has grown to over 3000 individuals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11 channels covering different topics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Now with dedicated roles within Jisc to support</a:t>
            </a:r>
          </a:p>
          <a:p>
            <a:pPr lvl="1"/>
            <a:endParaRPr lang="en-GB" sz="2400" dirty="0"/>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97226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41B00-AB03-FCAC-4D10-BC4547A68C5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AAAD60-98A0-9CD0-C68C-4C7DF43796C2}"/>
              </a:ext>
            </a:extLst>
          </p:cNvPr>
          <p:cNvSpPr>
            <a:spLocks noGrp="1"/>
          </p:cNvSpPr>
          <p:nvPr>
            <p:ph type="sldNum" sz="quarter" idx="12"/>
          </p:nvPr>
        </p:nvSpPr>
        <p:spPr/>
        <p:txBody>
          <a:bodyPr/>
          <a:lstStyle/>
          <a:p>
            <a:pPr marL="0" marR="0" lvl="0" indent="0" algn="l" defTabSz="914332" rtl="0" eaLnBrk="1" fontAlgn="auto" latinLnBrk="0" hangingPunct="1">
              <a:lnSpc>
                <a:spcPct val="100000"/>
              </a:lnSpc>
              <a:spcBef>
                <a:spcPts val="0"/>
              </a:spcBef>
              <a:spcAft>
                <a:spcPts val="0"/>
              </a:spcAft>
              <a:buClrTx/>
              <a:buSzTx/>
              <a:buFontTx/>
              <a:buNone/>
              <a:tabLst/>
              <a:defRPr/>
            </a:pPr>
            <a:fld id="{0BD7AF65-ABD8-9745-9161-1D3466EAFE0E}" type="slidenum">
              <a:rPr kumimoji="0" lang="en-GB" sz="1000" b="0" i="0" u="none" strike="noStrike" kern="1200" cap="none" spc="0" normalizeH="0" baseline="0" noProof="0" smtClean="0">
                <a:ln>
                  <a:noFill/>
                </a:ln>
                <a:solidFill>
                  <a:srgbClr val="FFFFFF"/>
                </a:solidFill>
                <a:effectLst/>
                <a:uLnTx/>
                <a:uFillTx/>
                <a:latin typeface="Roboto Mono Light" panose="00000009000000000000" pitchFamily="49" charset="0"/>
                <a:ea typeface="Roboto Mono Light" panose="00000009000000000000" pitchFamily="49" charset="0"/>
                <a:cs typeface="+mn-cs"/>
              </a:rPr>
              <a:pPr marL="0" marR="0" lvl="0" indent="0" algn="l" defTabSz="914332"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a:ln>
                <a:noFill/>
              </a:ln>
              <a:solidFill>
                <a:srgbClr val="FFFFFF"/>
              </a:solidFill>
              <a:effectLst/>
              <a:uLnTx/>
              <a:uFillTx/>
              <a:latin typeface="Roboto Mono Light" panose="00000009000000000000" pitchFamily="49" charset="0"/>
              <a:ea typeface="Roboto Mono Light" panose="00000009000000000000" pitchFamily="49" charset="0"/>
              <a:cs typeface="+mn-cs"/>
            </a:endParaRPr>
          </a:p>
        </p:txBody>
      </p:sp>
      <p:pic>
        <p:nvPicPr>
          <p:cNvPr id="7" name="Picture 6">
            <a:extLst>
              <a:ext uri="{FF2B5EF4-FFF2-40B4-BE49-F238E27FC236}">
                <a16:creationId xmlns:a16="http://schemas.microsoft.com/office/drawing/2014/main" id="{8A3114A2-242E-4D85-E88D-B538BD18EAF4}"/>
              </a:ext>
            </a:extLst>
          </p:cNvPr>
          <p:cNvPicPr>
            <a:picLocks noChangeAspect="1"/>
          </p:cNvPicPr>
          <p:nvPr/>
        </p:nvPicPr>
        <p:blipFill>
          <a:blip r:embed="rId3"/>
          <a:stretch>
            <a:fillRect/>
          </a:stretch>
        </p:blipFill>
        <p:spPr>
          <a:xfrm>
            <a:off x="6320864" y="4112618"/>
            <a:ext cx="5270129" cy="2745382"/>
          </a:xfrm>
          <a:prstGeom prst="rect">
            <a:avLst/>
          </a:prstGeom>
        </p:spPr>
      </p:pic>
      <p:pic>
        <p:nvPicPr>
          <p:cNvPr id="9" name="Picture 8">
            <a:extLst>
              <a:ext uri="{FF2B5EF4-FFF2-40B4-BE49-F238E27FC236}">
                <a16:creationId xmlns:a16="http://schemas.microsoft.com/office/drawing/2014/main" id="{D9D3AC4D-1EC6-7A55-52C5-57AEAE6BFA5F}"/>
              </a:ext>
            </a:extLst>
          </p:cNvPr>
          <p:cNvPicPr>
            <a:picLocks noChangeAspect="1"/>
          </p:cNvPicPr>
          <p:nvPr/>
        </p:nvPicPr>
        <p:blipFill>
          <a:blip r:embed="rId4"/>
          <a:stretch>
            <a:fillRect/>
          </a:stretch>
        </p:blipFill>
        <p:spPr>
          <a:xfrm>
            <a:off x="157570" y="325672"/>
            <a:ext cx="5243708" cy="2745382"/>
          </a:xfrm>
          <a:prstGeom prst="rect">
            <a:avLst/>
          </a:prstGeom>
        </p:spPr>
      </p:pic>
      <p:pic>
        <p:nvPicPr>
          <p:cNvPr id="10" name="Picture 9">
            <a:extLst>
              <a:ext uri="{FF2B5EF4-FFF2-40B4-BE49-F238E27FC236}">
                <a16:creationId xmlns:a16="http://schemas.microsoft.com/office/drawing/2014/main" id="{0ABA9610-68EC-2CE6-0AB0-16D0C900FBFF}"/>
              </a:ext>
            </a:extLst>
          </p:cNvPr>
          <p:cNvPicPr>
            <a:picLocks noChangeAspect="1"/>
          </p:cNvPicPr>
          <p:nvPr/>
        </p:nvPicPr>
        <p:blipFill>
          <a:blip r:embed="rId5"/>
          <a:stretch>
            <a:fillRect/>
          </a:stretch>
        </p:blipFill>
        <p:spPr>
          <a:xfrm>
            <a:off x="2081934" y="1279483"/>
            <a:ext cx="5338269" cy="2756612"/>
          </a:xfrm>
          <a:prstGeom prst="rect">
            <a:avLst/>
          </a:prstGeom>
        </p:spPr>
      </p:pic>
      <p:pic>
        <p:nvPicPr>
          <p:cNvPr id="11" name="Picture 10">
            <a:extLst>
              <a:ext uri="{FF2B5EF4-FFF2-40B4-BE49-F238E27FC236}">
                <a16:creationId xmlns:a16="http://schemas.microsoft.com/office/drawing/2014/main" id="{6B7D024F-0277-C575-9004-6DB28FE04FF4}"/>
              </a:ext>
            </a:extLst>
          </p:cNvPr>
          <p:cNvPicPr>
            <a:picLocks noChangeAspect="1"/>
          </p:cNvPicPr>
          <p:nvPr/>
        </p:nvPicPr>
        <p:blipFill>
          <a:blip r:embed="rId6"/>
          <a:stretch>
            <a:fillRect/>
          </a:stretch>
        </p:blipFill>
        <p:spPr>
          <a:xfrm>
            <a:off x="4156363" y="2267759"/>
            <a:ext cx="5696408" cy="2632567"/>
          </a:xfrm>
          <a:prstGeom prst="rect">
            <a:avLst/>
          </a:prstGeom>
        </p:spPr>
      </p:pic>
    </p:spTree>
    <p:extLst>
      <p:ext uri="{BB962C8B-B14F-4D97-AF65-F5344CB8AC3E}">
        <p14:creationId xmlns:p14="http://schemas.microsoft.com/office/powerpoint/2010/main" val="2085334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516F0-74E7-72DE-676D-6B6C249165B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3C5CC29E-5EB0-ADC3-5EAC-2ED5A9116265}"/>
              </a:ext>
            </a:extLst>
          </p:cNvPr>
          <p:cNvSpPr>
            <a:spLocks noGrp="1"/>
          </p:cNvSpPr>
          <p:nvPr>
            <p:ph type="title"/>
          </p:nvPr>
        </p:nvSpPr>
        <p:spPr>
          <a:xfrm>
            <a:off x="454988" y="245634"/>
            <a:ext cx="7298427" cy="594359"/>
          </a:xfrm>
        </p:spPr>
        <p:txBody>
          <a:bodyPr/>
          <a:lstStyle/>
          <a:p>
            <a:r>
              <a:rPr lang="en-US" dirty="0"/>
              <a:t>Regular webinars</a:t>
            </a:r>
          </a:p>
        </p:txBody>
      </p:sp>
      <p:sp>
        <p:nvSpPr>
          <p:cNvPr id="7" name="Slide Number Placeholder 6">
            <a:extLst>
              <a:ext uri="{FF2B5EF4-FFF2-40B4-BE49-F238E27FC236}">
                <a16:creationId xmlns:a16="http://schemas.microsoft.com/office/drawing/2014/main" id="{F278F564-8DEC-9298-2F32-1CFBB4D15F74}"/>
              </a:ext>
            </a:extLst>
          </p:cNvPr>
          <p:cNvSpPr>
            <a:spLocks noGrp="1"/>
          </p:cNvSpPr>
          <p:nvPr>
            <p:ph type="sldNum" sz="quarter" idx="12"/>
          </p:nvPr>
        </p:nvSpPr>
        <p:spPr/>
        <p:txBody>
          <a:bodyPr/>
          <a:lstStyle/>
          <a:p>
            <a:fld id="{DC3E8451-FA9E-044E-A25E-570F063E7F9B}" type="slidenum">
              <a:rPr lang="en-US" smtClean="0"/>
              <a:t>6</a:t>
            </a:fld>
            <a:endParaRPr lang="en-US"/>
          </a:p>
        </p:txBody>
      </p:sp>
      <p:pic>
        <p:nvPicPr>
          <p:cNvPr id="2052" name="Picture 4">
            <a:extLst>
              <a:ext uri="{FF2B5EF4-FFF2-40B4-BE49-F238E27FC236}">
                <a16:creationId xmlns:a16="http://schemas.microsoft.com/office/drawing/2014/main" id="{871945AB-3B25-2959-7219-47A11CD625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0563" y="-2332038"/>
            <a:ext cx="9296400" cy="429577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C30EF884-11B8-640E-13C2-0D3589E9A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2563" y="-2332038"/>
            <a:ext cx="9296400" cy="48387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a:extLst>
              <a:ext uri="{FF2B5EF4-FFF2-40B4-BE49-F238E27FC236}">
                <a16:creationId xmlns:a16="http://schemas.microsoft.com/office/drawing/2014/main" id="{31ABF456-2207-990F-6DA1-FFD1E2336CB8}"/>
              </a:ext>
            </a:extLst>
          </p:cNvPr>
          <p:cNvGraphicFramePr>
            <a:graphicFrameLocks noGrp="1"/>
          </p:cNvGraphicFramePr>
          <p:nvPr/>
        </p:nvGraphicFramePr>
        <p:xfrm>
          <a:off x="454988" y="1012463"/>
          <a:ext cx="8340457" cy="4817227"/>
        </p:xfrm>
        <a:graphic>
          <a:graphicData uri="http://schemas.openxmlformats.org/drawingml/2006/table">
            <a:tbl>
              <a:tblPr/>
              <a:tblGrid>
                <a:gridCol w="6195778">
                  <a:extLst>
                    <a:ext uri="{9D8B030D-6E8A-4147-A177-3AD203B41FA5}">
                      <a16:colId xmlns:a16="http://schemas.microsoft.com/office/drawing/2014/main" val="3637015409"/>
                    </a:ext>
                  </a:extLst>
                </a:gridCol>
                <a:gridCol w="2144679">
                  <a:extLst>
                    <a:ext uri="{9D8B030D-6E8A-4147-A177-3AD203B41FA5}">
                      <a16:colId xmlns:a16="http://schemas.microsoft.com/office/drawing/2014/main" val="3394909022"/>
                    </a:ext>
                  </a:extLst>
                </a:gridCol>
              </a:tblGrid>
              <a:tr h="296887">
                <a:tc>
                  <a:txBody>
                    <a:bodyPr/>
                    <a:lstStyle/>
                    <a:p>
                      <a:pPr algn="l" fontAlgn="base">
                        <a:lnSpc>
                          <a:spcPts val="1200"/>
                        </a:lnSpc>
                        <a:buNone/>
                      </a:pPr>
                      <a:r>
                        <a:rPr lang="en-GB" sz="1200" b="1" i="0" u="none" strike="noStrike" dirty="0">
                          <a:solidFill>
                            <a:srgbClr val="FFFFFF"/>
                          </a:solidFill>
                          <a:effectLst/>
                          <a:latin typeface="Arial" panose="020B0604020202020204" pitchFamily="34" charset="0"/>
                        </a:rPr>
                        <a:t>Session </a:t>
                      </a:r>
                      <a:r>
                        <a:rPr lang="en-GB" sz="1200" b="1" i="0" u="none" strike="noStrike" dirty="0" err="1">
                          <a:solidFill>
                            <a:srgbClr val="FFFFFF"/>
                          </a:solidFill>
                          <a:effectLst/>
                          <a:latin typeface="Arial" panose="020B0604020202020204" pitchFamily="34" charset="0"/>
                        </a:rPr>
                        <a:t>Discription</a:t>
                      </a:r>
                      <a:r>
                        <a:rPr lang="en-GB" sz="1200" b="1" i="0" u="none" strike="noStrike" dirty="0">
                          <a:solidFill>
                            <a:srgbClr val="FFFFFF"/>
                          </a:solidFill>
                          <a:effectLst/>
                          <a:latin typeface="Arial" panose="020B0604020202020204" pitchFamily="34" charset="0"/>
                        </a:rPr>
                        <a:t> </a:t>
                      </a:r>
                      <a:r>
                        <a:rPr lang="en-GB" sz="1200" b="1" i="0" dirty="0">
                          <a:solidFill>
                            <a:srgbClr val="FFFFFF"/>
                          </a:solidFill>
                          <a:effectLst/>
                          <a:latin typeface="Arial" panose="020B0604020202020204" pitchFamily="34" charset="0"/>
                        </a:rPr>
                        <a:t>​</a:t>
                      </a:r>
                      <a:endParaRPr lang="en-GB" sz="1200" b="1" i="0" dirty="0">
                        <a:solidFill>
                          <a:srgbClr val="FFFFFF"/>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9202" cap="flat" cmpd="sng" algn="ctr">
                      <a:solidFill>
                        <a:srgbClr val="FFFFFF"/>
                      </a:solidFill>
                      <a:prstDash val="solid"/>
                      <a:round/>
                      <a:headEnd type="none" w="med" len="med"/>
                      <a:tailEnd type="none" w="med" len="med"/>
                    </a:lnB>
                    <a:solidFill>
                      <a:srgbClr val="FF73E8"/>
                    </a:solidFill>
                  </a:tcPr>
                </a:tc>
                <a:tc>
                  <a:txBody>
                    <a:bodyPr/>
                    <a:lstStyle/>
                    <a:p>
                      <a:pPr algn="l" fontAlgn="base">
                        <a:lnSpc>
                          <a:spcPts val="1200"/>
                        </a:lnSpc>
                        <a:buNone/>
                      </a:pPr>
                      <a:r>
                        <a:rPr lang="en-GB" sz="1200" b="1" i="0" u="none" strike="noStrike" dirty="0">
                          <a:solidFill>
                            <a:srgbClr val="FFFFFF"/>
                          </a:solidFill>
                          <a:effectLst/>
                          <a:latin typeface="Arial" panose="020B0604020202020204" pitchFamily="34" charset="0"/>
                        </a:rPr>
                        <a:t>Numbers</a:t>
                      </a:r>
                      <a:r>
                        <a:rPr lang="en-GB" sz="1100" b="1" i="0" u="none" strike="noStrike" dirty="0">
                          <a:solidFill>
                            <a:srgbClr val="FFFFFF"/>
                          </a:solidFill>
                          <a:effectLst/>
                          <a:latin typeface="Arial" panose="020B0604020202020204" pitchFamily="34" charset="0"/>
                        </a:rPr>
                        <a:t> of attendees </a:t>
                      </a:r>
                      <a:r>
                        <a:rPr lang="en-GB" sz="1100" b="1" i="0" dirty="0">
                          <a:solidFill>
                            <a:srgbClr val="FFFFFF"/>
                          </a:solidFill>
                          <a:effectLst/>
                          <a:latin typeface="Arial" panose="020B0604020202020204" pitchFamily="34" charset="0"/>
                        </a:rPr>
                        <a:t>​</a:t>
                      </a:r>
                      <a:endParaRPr lang="en-GB" sz="1100" b="1" i="0" dirty="0">
                        <a:solidFill>
                          <a:srgbClr val="FFFFFF"/>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19202" cap="flat" cmpd="sng" algn="ctr">
                      <a:solidFill>
                        <a:srgbClr val="FFFFFF"/>
                      </a:solidFill>
                      <a:prstDash val="solid"/>
                      <a:round/>
                      <a:headEnd type="none" w="med" len="med"/>
                      <a:tailEnd type="none" w="med" len="med"/>
                    </a:lnB>
                    <a:solidFill>
                      <a:srgbClr val="FF73E8"/>
                    </a:solidFill>
                  </a:tcPr>
                </a:tc>
                <a:extLst>
                  <a:ext uri="{0D108BD9-81ED-4DB2-BD59-A6C34878D82A}">
                    <a16:rowId xmlns:a16="http://schemas.microsoft.com/office/drawing/2014/main" val="1306935111"/>
                  </a:ext>
                </a:extLst>
              </a:tr>
              <a:tr h="226017">
                <a:tc>
                  <a:txBody>
                    <a:bodyPr/>
                    <a:lstStyle/>
                    <a:p>
                      <a:pPr algn="l" fontAlgn="base">
                        <a:lnSpc>
                          <a:spcPts val="1200"/>
                        </a:lnSpc>
                        <a:buNone/>
                      </a:pPr>
                      <a:r>
                        <a:rPr lang="en-GB" sz="1400" b="0" i="0" u="none" strike="noStrike" dirty="0" err="1">
                          <a:solidFill>
                            <a:srgbClr val="000000"/>
                          </a:solidFill>
                          <a:effectLst/>
                          <a:latin typeface="Arial" panose="020B0604020202020204" pitchFamily="34" charset="0"/>
                        </a:rPr>
                        <a:t>Ddos</a:t>
                      </a:r>
                      <a:r>
                        <a:rPr lang="en-GB" sz="1400" b="0" i="0" u="none" strike="noStrike" dirty="0">
                          <a:solidFill>
                            <a:srgbClr val="000000"/>
                          </a:solidFill>
                          <a:effectLst/>
                          <a:latin typeface="Arial" panose="020B0604020202020204" pitchFamily="34" charset="0"/>
                        </a:rPr>
                        <a:t> Mitigation services -new features update including CSP GEO blocking </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20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387</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19202"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extLst>
                  <a:ext uri="{0D108BD9-81ED-4DB2-BD59-A6C34878D82A}">
                    <a16:rowId xmlns:a16="http://schemas.microsoft.com/office/drawing/2014/main" val="3018557568"/>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Threat Modelling 101 </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423</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extLst>
                  <a:ext uri="{0D108BD9-81ED-4DB2-BD59-A6C34878D82A}">
                    <a16:rowId xmlns:a16="http://schemas.microsoft.com/office/drawing/2014/main" val="1191780759"/>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Q4 threat briefing 2025</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506</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extLst>
                  <a:ext uri="{0D108BD9-81ED-4DB2-BD59-A6C34878D82A}">
                    <a16:rowId xmlns:a16="http://schemas.microsoft.com/office/drawing/2014/main" val="4205026628"/>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Payment fraud and security risk in education </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368</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extLst>
                  <a:ext uri="{0D108BD9-81ED-4DB2-BD59-A6C34878D82A}">
                    <a16:rowId xmlns:a16="http://schemas.microsoft.com/office/drawing/2014/main" val="1624524172"/>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IR quarterly clinic Dec </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299</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extLst>
                  <a:ext uri="{0D108BD9-81ED-4DB2-BD59-A6C34878D82A}">
                    <a16:rowId xmlns:a16="http://schemas.microsoft.com/office/drawing/2014/main" val="685870132"/>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Filtering and monitoring by David Wright </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474</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extLst>
                  <a:ext uri="{0D108BD9-81ED-4DB2-BD59-A6C34878D82A}">
                    <a16:rowId xmlns:a16="http://schemas.microsoft.com/office/drawing/2014/main" val="3328514186"/>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Q3 threat briefing 2025</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449</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extLst>
                  <a:ext uri="{0D108BD9-81ED-4DB2-BD59-A6C34878D82A}">
                    <a16:rowId xmlns:a16="http://schemas.microsoft.com/office/drawing/2014/main" val="3533918554"/>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Building your cyber security roadmap -ingredients for success</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383</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extLst>
                  <a:ext uri="{0D108BD9-81ED-4DB2-BD59-A6C34878D82A}">
                    <a16:rowId xmlns:a16="http://schemas.microsoft.com/office/drawing/2014/main" val="1705718509"/>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Beyond </a:t>
                      </a:r>
                      <a:r>
                        <a:rPr lang="en-GB" sz="1400" b="0" i="0" u="none" strike="noStrike" dirty="0" err="1">
                          <a:solidFill>
                            <a:srgbClr val="000000"/>
                          </a:solidFill>
                          <a:effectLst/>
                          <a:latin typeface="Arial" panose="020B0604020202020204" pitchFamily="34" charset="0"/>
                        </a:rPr>
                        <a:t>PingCastle</a:t>
                      </a:r>
                      <a:r>
                        <a:rPr lang="en-GB" sz="1400" b="0" i="0" u="none" strike="noStrike" dirty="0">
                          <a:solidFill>
                            <a:srgbClr val="000000"/>
                          </a:solidFill>
                          <a:effectLst/>
                          <a:latin typeface="Arial" panose="020B0604020202020204" pitchFamily="34" charset="0"/>
                        </a:rPr>
                        <a:t> : offensive and defensive AD mapping with bloodhound </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482</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extLst>
                  <a:ext uri="{0D108BD9-81ED-4DB2-BD59-A6C34878D82A}">
                    <a16:rowId xmlns:a16="http://schemas.microsoft.com/office/drawing/2014/main" val="2130068174"/>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IR quarterly clinic </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376</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extLst>
                  <a:ext uri="{0D108BD9-81ED-4DB2-BD59-A6C34878D82A}">
                    <a16:rowId xmlns:a16="http://schemas.microsoft.com/office/drawing/2014/main" val="882993083"/>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Q2 threat briefing 2025</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398</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extLst>
                  <a:ext uri="{0D108BD9-81ED-4DB2-BD59-A6C34878D82A}">
                    <a16:rowId xmlns:a16="http://schemas.microsoft.com/office/drawing/2014/main" val="1184094071"/>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Harmonising IT recovery and business continuity to improve resilience </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372</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extLst>
                  <a:ext uri="{0D108BD9-81ED-4DB2-BD59-A6C34878D82A}">
                    <a16:rowId xmlns:a16="http://schemas.microsoft.com/office/drawing/2014/main" val="2619246489"/>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Unmasking scattered spider </a:t>
                      </a:r>
                      <a:r>
                        <a:rPr lang="en-GB" sz="1400" b="0" i="0" u="none" strike="noStrike" dirty="0" err="1">
                          <a:solidFill>
                            <a:srgbClr val="000000"/>
                          </a:solidFill>
                          <a:effectLst/>
                          <a:latin typeface="Arial" panose="020B0604020202020204" pitchFamily="34" charset="0"/>
                        </a:rPr>
                        <a:t>tactics,techiques</a:t>
                      </a:r>
                      <a:r>
                        <a:rPr lang="en-GB" sz="1400" b="0" i="0" u="none" strike="noStrike" dirty="0">
                          <a:solidFill>
                            <a:srgbClr val="000000"/>
                          </a:solidFill>
                          <a:effectLst/>
                          <a:latin typeface="Arial" panose="020B0604020202020204" pitchFamily="34" charset="0"/>
                        </a:rPr>
                        <a:t> and retail sector attacks </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610</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extLst>
                  <a:ext uri="{0D108BD9-81ED-4DB2-BD59-A6C34878D82A}">
                    <a16:rowId xmlns:a16="http://schemas.microsoft.com/office/drawing/2014/main" val="189614291"/>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Thinking about clearing ? Don’t sweep DDOS attacks under the carpet </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110</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extLst>
                  <a:ext uri="{0D108BD9-81ED-4DB2-BD59-A6C34878D82A}">
                    <a16:rowId xmlns:a16="http://schemas.microsoft.com/office/drawing/2014/main" val="3261889784"/>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JNRS Jisc's protective DNS </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359</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extLst>
                  <a:ext uri="{0D108BD9-81ED-4DB2-BD59-A6C34878D82A}">
                    <a16:rowId xmlns:a16="http://schemas.microsoft.com/office/drawing/2014/main" val="1210304102"/>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Q1 threat briefing 2025</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296</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extLst>
                  <a:ext uri="{0D108BD9-81ED-4DB2-BD59-A6C34878D82A}">
                    <a16:rowId xmlns:a16="http://schemas.microsoft.com/office/drawing/2014/main" val="11491639"/>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Defence In-depth with Microsoft Defender for Identity</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519</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extLst>
                  <a:ext uri="{0D108BD9-81ED-4DB2-BD59-A6C34878D82A}">
                    <a16:rowId xmlns:a16="http://schemas.microsoft.com/office/drawing/2014/main" val="834089033"/>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Unifying update infrastructure the Azure Arc advantage</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347</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extLst>
                  <a:ext uri="{0D108BD9-81ED-4DB2-BD59-A6C34878D82A}">
                    <a16:rowId xmlns:a16="http://schemas.microsoft.com/office/drawing/2014/main" val="1403399449"/>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Q4 threat briefing 2024</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573</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D5F6"/>
                    </a:solidFill>
                  </a:tcPr>
                </a:tc>
                <a:extLst>
                  <a:ext uri="{0D108BD9-81ED-4DB2-BD59-A6C34878D82A}">
                    <a16:rowId xmlns:a16="http://schemas.microsoft.com/office/drawing/2014/main" val="3802430574"/>
                  </a:ext>
                </a:extLst>
              </a:tr>
              <a:tr h="226017">
                <a:tc>
                  <a:txBody>
                    <a:bodyPr/>
                    <a:lstStyle/>
                    <a:p>
                      <a:pPr algn="l" fontAlgn="base">
                        <a:lnSpc>
                          <a:spcPts val="1200"/>
                        </a:lnSpc>
                        <a:buNone/>
                      </a:pPr>
                      <a:r>
                        <a:rPr lang="en-GB" sz="1400" b="0" i="0" u="none" strike="noStrike" dirty="0">
                          <a:solidFill>
                            <a:srgbClr val="000000"/>
                          </a:solidFill>
                          <a:effectLst/>
                          <a:latin typeface="Arial" panose="020B0604020202020204" pitchFamily="34" charset="0"/>
                        </a:rPr>
                        <a:t>Learning together - working with the regulator- ICO</a:t>
                      </a:r>
                      <a:r>
                        <a:rPr lang="en-GB" sz="1400" b="0" i="0" dirty="0">
                          <a:solidFill>
                            <a:srgbClr val="000000"/>
                          </a:solidFill>
                          <a:effectLst/>
                          <a:latin typeface="Arial" panose="020B0604020202020204" pitchFamily="34" charset="0"/>
                        </a:rPr>
                        <a:t>​</a:t>
                      </a:r>
                      <a:endParaRPr lang="en-GB" sz="14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tc>
                  <a:txBody>
                    <a:bodyPr/>
                    <a:lstStyle/>
                    <a:p>
                      <a:pPr algn="r" fontAlgn="base">
                        <a:lnSpc>
                          <a:spcPts val="1200"/>
                        </a:lnSpc>
                        <a:buNone/>
                      </a:pPr>
                      <a:r>
                        <a:rPr lang="en-GB" sz="1600" b="0" i="0" u="none" strike="noStrike" dirty="0">
                          <a:solidFill>
                            <a:srgbClr val="000000"/>
                          </a:solidFill>
                          <a:effectLst/>
                          <a:latin typeface="Arial" panose="020B0604020202020204" pitchFamily="34" charset="0"/>
                        </a:rPr>
                        <a:t>247</a:t>
                      </a:r>
                      <a:r>
                        <a:rPr lang="en-GB" sz="1600" b="0" i="0" dirty="0">
                          <a:solidFill>
                            <a:srgbClr val="000000"/>
                          </a:solidFill>
                          <a:effectLst/>
                          <a:latin typeface="Arial" panose="020B0604020202020204" pitchFamily="34" charset="0"/>
                        </a:rPr>
                        <a:t>​</a:t>
                      </a:r>
                      <a:endParaRPr lang="en-GB" sz="1600" b="0" i="0" dirty="0">
                        <a:solidFill>
                          <a:srgbClr val="000000"/>
                        </a:solidFill>
                        <a:effectLst/>
                      </a:endParaRPr>
                    </a:p>
                  </a:txBody>
                  <a:tcPr marL="77702" marR="77702" marT="29189" marB="29189" anchor="b">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solidFill>
                      <a:srgbClr val="FFEBFB"/>
                    </a:solidFill>
                  </a:tcPr>
                </a:tc>
                <a:extLst>
                  <a:ext uri="{0D108BD9-81ED-4DB2-BD59-A6C34878D82A}">
                    <a16:rowId xmlns:a16="http://schemas.microsoft.com/office/drawing/2014/main" val="3240130103"/>
                  </a:ext>
                </a:extLst>
              </a:tr>
            </a:tbl>
          </a:graphicData>
        </a:graphic>
      </p:graphicFrame>
      <p:sp>
        <p:nvSpPr>
          <p:cNvPr id="3" name="Rectangle 6">
            <a:extLst>
              <a:ext uri="{FF2B5EF4-FFF2-40B4-BE49-F238E27FC236}">
                <a16:creationId xmlns:a16="http://schemas.microsoft.com/office/drawing/2014/main" id="{9556570E-D60D-4D7D-3C72-54ABC8096B36}"/>
              </a:ext>
            </a:extLst>
          </p:cNvPr>
          <p:cNvSpPr>
            <a:spLocks noChangeArrowheads="1"/>
          </p:cNvSpPr>
          <p:nvPr/>
        </p:nvSpPr>
        <p:spPr bwMode="auto">
          <a:xfrm>
            <a:off x="454988" y="10976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5172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F754C-2C17-44D4-2F8F-2A9125817C81}"/>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047057A0-4332-8C6F-BBBF-2F36D3043767}"/>
              </a:ext>
            </a:extLst>
          </p:cNvPr>
          <p:cNvSpPr>
            <a:spLocks noGrp="1"/>
          </p:cNvSpPr>
          <p:nvPr>
            <p:ph type="title"/>
          </p:nvPr>
        </p:nvSpPr>
        <p:spPr>
          <a:xfrm>
            <a:off x="454988" y="245634"/>
            <a:ext cx="7298427" cy="594359"/>
          </a:xfrm>
        </p:spPr>
        <p:txBody>
          <a:bodyPr/>
          <a:lstStyle/>
          <a:p>
            <a:r>
              <a:rPr lang="en-US" dirty="0"/>
              <a:t>What are you doing?</a:t>
            </a:r>
          </a:p>
        </p:txBody>
      </p:sp>
      <p:sp>
        <p:nvSpPr>
          <p:cNvPr id="7" name="Slide Number Placeholder 6">
            <a:extLst>
              <a:ext uri="{FF2B5EF4-FFF2-40B4-BE49-F238E27FC236}">
                <a16:creationId xmlns:a16="http://schemas.microsoft.com/office/drawing/2014/main" id="{54BCA3DE-6B31-3152-A5AE-418A306C989D}"/>
              </a:ext>
            </a:extLst>
          </p:cNvPr>
          <p:cNvSpPr>
            <a:spLocks noGrp="1"/>
          </p:cNvSpPr>
          <p:nvPr>
            <p:ph type="sldNum" sz="quarter" idx="12"/>
          </p:nvPr>
        </p:nvSpPr>
        <p:spPr/>
        <p:txBody>
          <a:bodyPr/>
          <a:lstStyle/>
          <a:p>
            <a:fld id="{DC3E8451-FA9E-044E-A25E-570F063E7F9B}" type="slidenum">
              <a:rPr lang="en-US" smtClean="0"/>
              <a:t>7</a:t>
            </a:fld>
            <a:endParaRPr lang="en-US"/>
          </a:p>
        </p:txBody>
      </p:sp>
      <p:pic>
        <p:nvPicPr>
          <p:cNvPr id="2052" name="Picture 4">
            <a:extLst>
              <a:ext uri="{FF2B5EF4-FFF2-40B4-BE49-F238E27FC236}">
                <a16:creationId xmlns:a16="http://schemas.microsoft.com/office/drawing/2014/main" id="{A92A90AA-A095-04BF-2584-43DA4A6BD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0563" y="-2332038"/>
            <a:ext cx="9296400" cy="429577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C7FB3785-706B-02C5-8116-F418E27FD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2563" y="-2332038"/>
            <a:ext cx="9296400" cy="48387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6">
            <a:extLst>
              <a:ext uri="{FF2B5EF4-FFF2-40B4-BE49-F238E27FC236}">
                <a16:creationId xmlns:a16="http://schemas.microsoft.com/office/drawing/2014/main" id="{561D56A5-7DA0-6E9F-AEDC-93A5EAA2BC9E}"/>
              </a:ext>
            </a:extLst>
          </p:cNvPr>
          <p:cNvSpPr>
            <a:spLocks noChangeArrowheads="1"/>
          </p:cNvSpPr>
          <p:nvPr/>
        </p:nvSpPr>
        <p:spPr bwMode="auto">
          <a:xfrm>
            <a:off x="454988" y="109761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06D39C02-0EAD-78E3-35F3-76A85229A81A}"/>
              </a:ext>
            </a:extLst>
          </p:cNvPr>
          <p:cNvSpPr txBox="1"/>
          <p:nvPr/>
        </p:nvSpPr>
        <p:spPr>
          <a:xfrm>
            <a:off x="454988" y="1097616"/>
            <a:ext cx="7209836" cy="7478970"/>
          </a:xfrm>
          <a:prstGeom prst="rect">
            <a:avLst/>
          </a:prstGeom>
          <a:noFill/>
        </p:spPr>
        <p:txBody>
          <a:bodyPr wrap="square" rtlCol="0">
            <a:spAutoFit/>
          </a:bodyPr>
          <a:lstStyle/>
          <a:p>
            <a:pPr marL="342900" indent="-342900">
              <a:buFont typeface="Arial" panose="020B0604020202020204" pitchFamily="34" charset="0"/>
              <a:buChar char="•"/>
            </a:pPr>
            <a:endParaRPr lang="en-GB" sz="2400" dirty="0"/>
          </a:p>
          <a:p>
            <a:pPr marL="800100" lvl="1" indent="-342900">
              <a:buFont typeface="Arial" panose="020B0604020202020204" pitchFamily="34" charset="0"/>
              <a:buChar char="•"/>
            </a:pPr>
            <a:r>
              <a:rPr lang="en-GB" sz="2400" dirty="0"/>
              <a:t>Who is doing something similar?</a:t>
            </a:r>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r>
              <a:rPr lang="en-GB" sz="2400" dirty="0"/>
              <a:t>Who has thought about doing something like this?</a:t>
            </a:r>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r>
              <a:rPr lang="en-GB" sz="2400" dirty="0"/>
              <a:t>Is anyone interested in sharing experiences and exploring collaboration opportunities?</a:t>
            </a:r>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r>
              <a:rPr lang="en-GB" sz="2400" dirty="0"/>
              <a:t>If so, let’s talk </a:t>
            </a:r>
            <a:r>
              <a:rPr lang="en-GB" sz="2400" dirty="0">
                <a:sym typeface="Wingdings" panose="05000000000000000000" pitchFamily="2" charset="2"/>
              </a:rPr>
              <a:t></a:t>
            </a:r>
            <a:endParaRPr lang="en-GB" sz="2400" dirty="0"/>
          </a:p>
          <a:p>
            <a:pPr marL="800100" lvl="1" indent="-342900">
              <a:buFont typeface="Arial" panose="020B0604020202020204" pitchFamily="34" charset="0"/>
              <a:buChar char="•"/>
            </a:pPr>
            <a:endParaRPr lang="en-GB" sz="2400" dirty="0"/>
          </a:p>
          <a:p>
            <a:pPr marL="800100" lvl="1"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60767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47FDE-433D-251C-7EBC-D5016E73E6F0}"/>
              </a:ext>
            </a:extLst>
          </p:cNvPr>
          <p:cNvSpPr>
            <a:spLocks noGrp="1"/>
          </p:cNvSpPr>
          <p:nvPr>
            <p:ph type="ctrTitle"/>
          </p:nvPr>
        </p:nvSpPr>
        <p:spPr/>
        <p:txBody>
          <a:bodyPr/>
          <a:lstStyle/>
          <a:p>
            <a:endParaRPr lang="en-US"/>
          </a:p>
        </p:txBody>
      </p:sp>
      <p:sp>
        <p:nvSpPr>
          <p:cNvPr id="4" name="Slide Number Placeholder 3">
            <a:extLst>
              <a:ext uri="{FF2B5EF4-FFF2-40B4-BE49-F238E27FC236}">
                <a16:creationId xmlns:a16="http://schemas.microsoft.com/office/drawing/2014/main" id="{E4DEE15A-A33A-CCBD-1050-4C05833D3021}"/>
              </a:ext>
            </a:extLst>
          </p:cNvPr>
          <p:cNvSpPr>
            <a:spLocks noGrp="1"/>
          </p:cNvSpPr>
          <p:nvPr>
            <p:ph type="sldNum" sz="quarter" idx="12"/>
          </p:nvPr>
        </p:nvSpPr>
        <p:spPr>
          <a:xfrm>
            <a:off x="10934691" y="6430136"/>
            <a:ext cx="801624" cy="365125"/>
          </a:xfrm>
        </p:spPr>
        <p:txBody>
          <a:bodyPr/>
          <a:lstStyle/>
          <a:p>
            <a:fld id="{DC3E8451-FA9E-044E-A25E-570F063E7F9B}" type="slidenum">
              <a:rPr lang="en-US" smtClean="0"/>
              <a:t>8</a:t>
            </a:fld>
            <a:endParaRPr lang="en-US" dirty="0"/>
          </a:p>
        </p:txBody>
      </p:sp>
    </p:spTree>
    <p:extLst>
      <p:ext uri="{BB962C8B-B14F-4D97-AF65-F5344CB8AC3E}">
        <p14:creationId xmlns:p14="http://schemas.microsoft.com/office/powerpoint/2010/main" val="1607943104"/>
      </p:ext>
    </p:extLst>
  </p:cSld>
  <p:clrMapOvr>
    <a:masterClrMapping/>
  </p:clrMapOvr>
</p:sld>
</file>

<file path=ppt/theme/theme1.xml><?xml version="1.0" encoding="utf-8"?>
<a:theme xmlns:a="http://schemas.openxmlformats.org/drawingml/2006/main" name="Office Theme">
  <a:themeElements>
    <a:clrScheme name="Security Days">
      <a:dk1>
        <a:srgbClr val="000000"/>
      </a:dk1>
      <a:lt1>
        <a:srgbClr val="FFFFFF"/>
      </a:lt1>
      <a:dk2>
        <a:srgbClr val="2B3890"/>
      </a:dk2>
      <a:lt2>
        <a:srgbClr val="FFFFFF"/>
      </a:lt2>
      <a:accent1>
        <a:srgbClr val="18EA3F"/>
      </a:accent1>
      <a:accent2>
        <a:srgbClr val="5E2B8F"/>
      </a:accent2>
      <a:accent3>
        <a:srgbClr val="A5A5A5"/>
      </a:accent3>
      <a:accent4>
        <a:srgbClr val="2B3890"/>
      </a:accent4>
      <a:accent5>
        <a:srgbClr val="5B9BD5"/>
      </a:accent5>
      <a:accent6>
        <a:srgbClr val="70AD47"/>
      </a:accent6>
      <a:hlink>
        <a:srgbClr val="2B3890"/>
      </a:hlink>
      <a:folHlink>
        <a:srgbClr val="18EA3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AE9C54F-3A2A-2B40-8AB9-4ED0AED36089}" vid="{584B6295-BED0-B84A-808B-972137185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03d8cf0-51b3-448e-9fca-7be663facb26}" enabled="1" method="Standard" siteId="{d8cc37ca-6546-448c-8369-0f1026a3306b}" removed="0"/>
  <clbl:label id="{ec1a080c-7386-44f3-81c6-2c71b2b3b237}" enabled="1" method="Standard" siteId="{48f9394d-8a14-4d27-82a6-f35f12361205}" removed="0"/>
</clbl:labelList>
</file>

<file path=docProps/app.xml><?xml version="1.0" encoding="utf-8"?>
<Properties xmlns="http://schemas.openxmlformats.org/officeDocument/2006/extended-properties" xmlns:vt="http://schemas.openxmlformats.org/officeDocument/2006/docPropsVTypes">
  <Template>Office Theme</Template>
  <TotalTime>19274</TotalTime>
  <Words>424</Words>
  <Application>Microsoft Office PowerPoint</Application>
  <PresentationFormat>Widescreen</PresentationFormat>
  <Paragraphs>111</Paragraphs>
  <Slides>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Roboto</vt:lpstr>
      <vt:lpstr>Roboto Mono Light</vt:lpstr>
      <vt:lpstr>Times New Roman</vt:lpstr>
      <vt:lpstr>Wingdings</vt:lpstr>
      <vt:lpstr>Office Theme</vt:lpstr>
      <vt:lpstr>The power of community</vt:lpstr>
      <vt:lpstr>The UK education and research sector</vt:lpstr>
      <vt:lpstr>The aims</vt:lpstr>
      <vt:lpstr>We built a community</vt:lpstr>
      <vt:lpstr>PowerPoint Presentation</vt:lpstr>
      <vt:lpstr>Regular webinars</vt:lpstr>
      <vt:lpstr>What are you doing?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Andrea Meloni</dc:creator>
  <cp:lastModifiedBy>Mark Tysom</cp:lastModifiedBy>
  <cp:revision>3</cp:revision>
  <dcterms:created xsi:type="dcterms:W3CDTF">2026-02-25T10:47:58Z</dcterms:created>
  <dcterms:modified xsi:type="dcterms:W3CDTF">2026-04-06T20:16:53Z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03d8cf0-51b3-448e-9fca-7be663facb26_Enabled">
    <vt:lpwstr>true</vt:lpwstr>
  </property>
  <property fmtid="{D5CDD505-2E9C-101B-9397-08002B2CF9AE}" pid="3" name="MSIP_Label_003d8cf0-51b3-448e-9fca-7be663facb26_SetDate">
    <vt:lpwstr>2025-03-20T09:32:22Z</vt:lpwstr>
  </property>
  <property fmtid="{D5CDD505-2E9C-101B-9397-08002B2CF9AE}" pid="4" name="MSIP_Label_003d8cf0-51b3-448e-9fca-7be663facb26_Method">
    <vt:lpwstr>Standard</vt:lpwstr>
  </property>
  <property fmtid="{D5CDD505-2E9C-101B-9397-08002B2CF9AE}" pid="5" name="MSIP_Label_003d8cf0-51b3-448e-9fca-7be663facb26_Name">
    <vt:lpwstr>Confidential</vt:lpwstr>
  </property>
  <property fmtid="{D5CDD505-2E9C-101B-9397-08002B2CF9AE}" pid="6" name="MSIP_Label_003d8cf0-51b3-448e-9fca-7be663facb26_SiteId">
    <vt:lpwstr>d8cc37ca-6546-448c-8369-0f1026a3306b</vt:lpwstr>
  </property>
  <property fmtid="{D5CDD505-2E9C-101B-9397-08002B2CF9AE}" pid="7" name="MSIP_Label_003d8cf0-51b3-448e-9fca-7be663facb26_ActionId">
    <vt:lpwstr>11029505-e308-4a04-b2d7-c0924acc45f0</vt:lpwstr>
  </property>
  <property fmtid="{D5CDD505-2E9C-101B-9397-08002B2CF9AE}" pid="8" name="MSIP_Label_003d8cf0-51b3-448e-9fca-7be663facb26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Confidential</vt:lpwstr>
  </property>
</Properties>
</file>