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5" r:id="rId2"/>
    <p:sldId id="458" r:id="rId3"/>
    <p:sldId id="477" r:id="rId4"/>
    <p:sldId id="467" r:id="rId5"/>
    <p:sldId id="479" r:id="rId6"/>
    <p:sldId id="481" r:id="rId7"/>
    <p:sldId id="473" r:id="rId8"/>
    <p:sldId id="461" r:id="rId9"/>
    <p:sldId id="460" r:id="rId10"/>
    <p:sldId id="471" r:id="rId11"/>
    <p:sldId id="474" r:id="rId12"/>
    <p:sldId id="466" r:id="rId13"/>
    <p:sldId id="47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s" id="{998E592A-A369-4C32-9F74-88685776F2E7}">
          <p14:sldIdLst>
            <p14:sldId id="475"/>
            <p14:sldId id="458"/>
            <p14:sldId id="477"/>
            <p14:sldId id="467"/>
            <p14:sldId id="479"/>
            <p14:sldId id="481"/>
            <p14:sldId id="473"/>
            <p14:sldId id="461"/>
            <p14:sldId id="460"/>
            <p14:sldId id="471"/>
            <p14:sldId id="474"/>
            <p14:sldId id="466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orient="horz" pos="20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27891F-926A-582F-B73E-4D1C171CB56B}" name="Shiyona Keenakkottil" initials="SK" userId="S::shiyona.keenakkottil@surf.nl::f0e6c3ce-c454-4951-846a-aed3c0919e62" providerId="AD"/>
  <p188:author id="{486AE440-70DE-24BA-E24A-DAF2CEF294F6}" name="John Segers" initials="JS" userId="S::john.segers@geantclouds.onmicrosoft.com::10e1f247-4746-4101-a21c-8a161d9f0363" providerId="AD"/>
  <p188:author id="{A6837A4E-DF3B-3676-4B7D-EE26DC234D25}" name="Peter Vos" initials="PV" userId="S::peter.vos@surf.nl::4e1ae5dd-27cc-4ec4-bf81-5d83fbd93baf" providerId="AD"/>
  <p188:author id="{AD65E5A9-ABF6-25BC-4E21-22B32269C20E}" name="John Segers" initials="JS" userId="S::john.segers@surf.nl::f814f7c8-4122-4cb6-a3c7-600e82549b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van den Berg" initials="DvdB" lastIdx="32" clrIdx="0">
    <p:extLst>
      <p:ext uri="{19B8F6BF-5375-455C-9EA6-DF929625EA0E}">
        <p15:presenceInfo xmlns:p15="http://schemas.microsoft.com/office/powerpoint/2012/main" userId="S::diana@pptsolutions.nl::23f41a6e-e258-490e-836a-3bfeb97dfcde" providerId="AD"/>
      </p:ext>
    </p:extLst>
  </p:cmAuthor>
  <p:cmAuthor id="2" name="Marlies Bredie" initials="MB" lastIdx="27" clrIdx="1">
    <p:extLst>
      <p:ext uri="{19B8F6BF-5375-455C-9EA6-DF929625EA0E}">
        <p15:presenceInfo xmlns:p15="http://schemas.microsoft.com/office/powerpoint/2012/main" userId="S::marlies@pptsolutions.nl::f210dbe7-1aa1-4d9f-a0f7-395e4e5eb9e3" providerId="AD"/>
      </p:ext>
    </p:extLst>
  </p:cmAuthor>
  <p:cmAuthor id="3" name="Daniël Stals" initials="DS" lastIdx="1" clrIdx="2">
    <p:extLst>
      <p:ext uri="{19B8F6BF-5375-455C-9EA6-DF929625EA0E}">
        <p15:presenceInfo xmlns:p15="http://schemas.microsoft.com/office/powerpoint/2012/main" userId="S::daniel@slidebuilder.com::7fbd95c0-914a-4e40-ab72-bf8a89aaf7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8"/>
    <a:srgbClr val="B9FFDB"/>
    <a:srgbClr val="C1E6FF"/>
    <a:srgbClr val="D5ECDD"/>
    <a:srgbClr val="D1E4F2"/>
    <a:srgbClr val="FDF8DA"/>
    <a:srgbClr val="FCE4D4"/>
    <a:srgbClr val="F19153"/>
    <a:srgbClr val="FAD6D8"/>
    <a:srgbClr val="E5D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49"/>
    <p:restoredTop sz="81361"/>
  </p:normalViewPr>
  <p:slideViewPr>
    <p:cSldViewPr snapToGrid="0">
      <p:cViewPr varScale="1">
        <p:scale>
          <a:sx n="121" d="100"/>
          <a:sy n="121" d="100"/>
        </p:scale>
        <p:origin x="184" y="688"/>
      </p:cViewPr>
      <p:guideLst>
        <p:guide pos="3840"/>
        <p:guide orient="horz" pos="20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5AC1F-9FFD-B648-BB7B-CAE515F956A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A938E502-C4F0-1742-BD5C-2C81D85A19E9}">
      <dgm:prSet phldrT="[Text]"/>
      <dgm:spPr/>
      <dgm:t>
        <a:bodyPr/>
        <a:lstStyle/>
        <a:p>
          <a:r>
            <a:rPr lang="en-US" dirty="0"/>
            <a:t>Obtain documentation</a:t>
          </a:r>
        </a:p>
      </dgm:t>
    </dgm:pt>
    <dgm:pt modelId="{FE4BE699-FBEC-4E4C-BAA7-D0815D5F0090}" type="parTrans" cxnId="{C7C9F1EF-E7F7-0C46-9042-9372D8CC15E7}">
      <dgm:prSet/>
      <dgm:spPr/>
      <dgm:t>
        <a:bodyPr/>
        <a:lstStyle/>
        <a:p>
          <a:endParaRPr lang="en-US"/>
        </a:p>
      </dgm:t>
    </dgm:pt>
    <dgm:pt modelId="{E41AE9BC-C7E7-8C41-9103-0D69D9F33D86}" type="sibTrans" cxnId="{C7C9F1EF-E7F7-0C46-9042-9372D8CC15E7}">
      <dgm:prSet/>
      <dgm:spPr/>
      <dgm:t>
        <a:bodyPr/>
        <a:lstStyle/>
        <a:p>
          <a:endParaRPr lang="en-US"/>
        </a:p>
      </dgm:t>
    </dgm:pt>
    <dgm:pt modelId="{03CD87D7-B001-0B48-A937-773F8C0EAF09}">
      <dgm:prSet phldrT="[Text]"/>
      <dgm:spPr/>
      <dgm:t>
        <a:bodyPr/>
        <a:lstStyle/>
        <a:p>
          <a:r>
            <a:rPr lang="en-US"/>
            <a:t>Check completeness</a:t>
          </a:r>
        </a:p>
      </dgm:t>
    </dgm:pt>
    <dgm:pt modelId="{537AA48D-F212-9C40-8246-8F555F498D5B}" type="parTrans" cxnId="{17CB4119-660B-CD4D-85A1-74D645E87744}">
      <dgm:prSet/>
      <dgm:spPr/>
      <dgm:t>
        <a:bodyPr/>
        <a:lstStyle/>
        <a:p>
          <a:endParaRPr lang="en-US"/>
        </a:p>
      </dgm:t>
    </dgm:pt>
    <dgm:pt modelId="{CCBBF1C9-E59D-814D-B616-CB049CE99523}" type="sibTrans" cxnId="{17CB4119-660B-CD4D-85A1-74D645E87744}">
      <dgm:prSet/>
      <dgm:spPr/>
      <dgm:t>
        <a:bodyPr/>
        <a:lstStyle/>
        <a:p>
          <a:endParaRPr lang="en-US"/>
        </a:p>
      </dgm:t>
    </dgm:pt>
    <dgm:pt modelId="{B40EB208-643C-374E-9E76-6EC9A6D569B9}">
      <dgm:prSet phldrT="[Text]"/>
      <dgm:spPr/>
      <dgm:t>
        <a:bodyPr/>
        <a:lstStyle/>
        <a:p>
          <a:r>
            <a:rPr lang="en-US"/>
            <a:t>Engage vendor for clarification</a:t>
          </a:r>
        </a:p>
      </dgm:t>
    </dgm:pt>
    <dgm:pt modelId="{60E5C0F9-CDE9-F542-8308-0409B64F20E3}" type="parTrans" cxnId="{23D06D1E-663F-6F4E-8702-8897733D56D4}">
      <dgm:prSet/>
      <dgm:spPr/>
      <dgm:t>
        <a:bodyPr/>
        <a:lstStyle/>
        <a:p>
          <a:endParaRPr lang="en-US"/>
        </a:p>
      </dgm:t>
    </dgm:pt>
    <dgm:pt modelId="{A0A4AED5-C478-2D4E-95A1-E6B412576258}" type="sibTrans" cxnId="{23D06D1E-663F-6F4E-8702-8897733D56D4}">
      <dgm:prSet/>
      <dgm:spPr/>
      <dgm:t>
        <a:bodyPr/>
        <a:lstStyle/>
        <a:p>
          <a:endParaRPr lang="en-US"/>
        </a:p>
      </dgm:t>
    </dgm:pt>
    <dgm:pt modelId="{47298B73-2022-E04C-807B-C6890E5E8F2E}">
      <dgm:prSet/>
      <dgm:spPr/>
      <dgm:t>
        <a:bodyPr/>
        <a:lstStyle/>
        <a:p>
          <a:r>
            <a:rPr lang="en-US"/>
            <a:t>Write/update draft report</a:t>
          </a:r>
        </a:p>
      </dgm:t>
    </dgm:pt>
    <dgm:pt modelId="{9E0CA1A0-5368-694A-86F4-756013FFB50F}" type="parTrans" cxnId="{043280B8-5C0C-3745-BBFC-F9988A153278}">
      <dgm:prSet/>
      <dgm:spPr/>
      <dgm:t>
        <a:bodyPr/>
        <a:lstStyle/>
        <a:p>
          <a:endParaRPr lang="en-US"/>
        </a:p>
      </dgm:t>
    </dgm:pt>
    <dgm:pt modelId="{E7F0517A-531B-0C43-96C6-97272B0B3F81}" type="sibTrans" cxnId="{043280B8-5C0C-3745-BBFC-F9988A153278}">
      <dgm:prSet/>
      <dgm:spPr/>
      <dgm:t>
        <a:bodyPr/>
        <a:lstStyle/>
        <a:p>
          <a:endParaRPr lang="en-US"/>
        </a:p>
      </dgm:t>
    </dgm:pt>
    <dgm:pt modelId="{942C7A77-3993-DA4B-9601-BF309344D466}">
      <dgm:prSet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Publish report</a:t>
          </a:r>
        </a:p>
      </dgm:t>
    </dgm:pt>
    <dgm:pt modelId="{572EB539-6D64-0741-8F38-8B466F6F51E6}" type="parTrans" cxnId="{C592B841-7001-964B-A207-DA65E688E655}">
      <dgm:prSet/>
      <dgm:spPr/>
      <dgm:t>
        <a:bodyPr/>
        <a:lstStyle/>
        <a:p>
          <a:endParaRPr lang="en-US"/>
        </a:p>
      </dgm:t>
    </dgm:pt>
    <dgm:pt modelId="{32314353-4886-FC42-8623-499978C46F9F}" type="sibTrans" cxnId="{C592B841-7001-964B-A207-DA65E688E655}">
      <dgm:prSet/>
      <dgm:spPr/>
      <dgm:t>
        <a:bodyPr/>
        <a:lstStyle/>
        <a:p>
          <a:endParaRPr lang="en-US"/>
        </a:p>
      </dgm:t>
    </dgm:pt>
    <dgm:pt modelId="{2BAA468A-F4AB-0648-A6DC-D1966355E239}">
      <dgm:prSet/>
      <dgm:spPr/>
      <dgm:t>
        <a:bodyPr/>
        <a:lstStyle/>
        <a:p>
          <a:r>
            <a:rPr lang="en-US"/>
            <a:t>Follow up with vendor for QA</a:t>
          </a:r>
        </a:p>
      </dgm:t>
    </dgm:pt>
    <dgm:pt modelId="{18DC4F93-09EC-3F44-9183-7FF923325367}" type="parTrans" cxnId="{71059D0E-2B80-0341-A73C-F74EAA7191C7}">
      <dgm:prSet/>
      <dgm:spPr/>
      <dgm:t>
        <a:bodyPr/>
        <a:lstStyle/>
        <a:p>
          <a:endParaRPr lang="en-US"/>
        </a:p>
      </dgm:t>
    </dgm:pt>
    <dgm:pt modelId="{14474CE7-6C87-F14B-87C7-F8CDFBA558E8}" type="sibTrans" cxnId="{71059D0E-2B80-0341-A73C-F74EAA7191C7}">
      <dgm:prSet/>
      <dgm:spPr/>
      <dgm:t>
        <a:bodyPr/>
        <a:lstStyle/>
        <a:p>
          <a:endParaRPr lang="en-US"/>
        </a:p>
      </dgm:t>
    </dgm:pt>
    <dgm:pt modelId="{C2E732AE-C3CF-194A-9C7E-AD734250B207}" type="pres">
      <dgm:prSet presAssocID="{6FA5AC1F-9FFD-B648-BB7B-CAE515F956AD}" presName="Name0" presStyleCnt="0">
        <dgm:presLayoutVars>
          <dgm:dir/>
          <dgm:resizeHandles val="exact"/>
        </dgm:presLayoutVars>
      </dgm:prSet>
      <dgm:spPr/>
    </dgm:pt>
    <dgm:pt modelId="{960BCCDC-358F-A840-8132-790785447300}" type="pres">
      <dgm:prSet presAssocID="{A938E502-C4F0-1742-BD5C-2C81D85A19E9}" presName="node" presStyleLbl="node1" presStyleIdx="0" presStyleCnt="6" custLinFactX="100000" custLinFactY="-79735" custLinFactNeighborX="145154" custLinFactNeighborY="-100000">
        <dgm:presLayoutVars>
          <dgm:bulletEnabled val="1"/>
        </dgm:presLayoutVars>
      </dgm:prSet>
      <dgm:spPr/>
    </dgm:pt>
    <dgm:pt modelId="{A74C0388-F570-B740-945F-CD52361AE987}" type="pres">
      <dgm:prSet presAssocID="{E41AE9BC-C7E7-8C41-9103-0D69D9F33D86}" presName="sibTrans" presStyleLbl="sibTrans2D1" presStyleIdx="0" presStyleCnt="5"/>
      <dgm:spPr/>
    </dgm:pt>
    <dgm:pt modelId="{392F0AB2-C170-1B4C-B3EE-FE89F9971E08}" type="pres">
      <dgm:prSet presAssocID="{E41AE9BC-C7E7-8C41-9103-0D69D9F33D86}" presName="connectorText" presStyleLbl="sibTrans2D1" presStyleIdx="0" presStyleCnt="5"/>
      <dgm:spPr/>
    </dgm:pt>
    <dgm:pt modelId="{401798C1-5FED-2540-BEA8-67CBA541B5D0}" type="pres">
      <dgm:prSet presAssocID="{03CD87D7-B001-0B48-A937-773F8C0EAF09}" presName="node" presStyleLbl="node1" presStyleIdx="1" presStyleCnt="6" custLinFactX="100000" custLinFactY="-79735" custLinFactNeighborX="145154" custLinFactNeighborY="-100000">
        <dgm:presLayoutVars>
          <dgm:bulletEnabled val="1"/>
        </dgm:presLayoutVars>
      </dgm:prSet>
      <dgm:spPr/>
    </dgm:pt>
    <dgm:pt modelId="{CF6DA834-4E47-0A40-9E84-54E85E9DB3F0}" type="pres">
      <dgm:prSet presAssocID="{CCBBF1C9-E59D-814D-B616-CB049CE99523}" presName="sibTrans" presStyleLbl="sibTrans2D1" presStyleIdx="1" presStyleCnt="5"/>
      <dgm:spPr/>
    </dgm:pt>
    <dgm:pt modelId="{0D8CE8EA-B3CB-4A45-A44F-7565F3022621}" type="pres">
      <dgm:prSet presAssocID="{CCBBF1C9-E59D-814D-B616-CB049CE99523}" presName="connectorText" presStyleLbl="sibTrans2D1" presStyleIdx="1" presStyleCnt="5"/>
      <dgm:spPr/>
    </dgm:pt>
    <dgm:pt modelId="{72BFAC47-4E96-334E-B0B8-FBE562CE74E9}" type="pres">
      <dgm:prSet presAssocID="{B40EB208-643C-374E-9E76-6EC9A6D569B9}" presName="node" presStyleLbl="node1" presStyleIdx="2" presStyleCnt="6" custLinFactX="100000" custLinFactY="-79735" custLinFactNeighborX="145154" custLinFactNeighborY="-100000">
        <dgm:presLayoutVars>
          <dgm:bulletEnabled val="1"/>
        </dgm:presLayoutVars>
      </dgm:prSet>
      <dgm:spPr/>
    </dgm:pt>
    <dgm:pt modelId="{704871A3-D740-9847-8F5B-64A5694B71A0}" type="pres">
      <dgm:prSet presAssocID="{A0A4AED5-C478-2D4E-95A1-E6B412576258}" presName="sibTrans" presStyleLbl="sibTrans2D1" presStyleIdx="2" presStyleCnt="5" custLinFactNeighborX="19417" custLinFactNeighborY="8640"/>
      <dgm:spPr/>
    </dgm:pt>
    <dgm:pt modelId="{BB015C73-B049-C64C-AB03-E1F049460411}" type="pres">
      <dgm:prSet presAssocID="{A0A4AED5-C478-2D4E-95A1-E6B412576258}" presName="connectorText" presStyleLbl="sibTrans2D1" presStyleIdx="2" presStyleCnt="5"/>
      <dgm:spPr/>
    </dgm:pt>
    <dgm:pt modelId="{D7985CD6-1B2B-FB40-814D-3528EC4FD637}" type="pres">
      <dgm:prSet presAssocID="{47298B73-2022-E04C-807B-C6890E5E8F2E}" presName="node" presStyleLbl="node1" presStyleIdx="3" presStyleCnt="6" custLinFactNeighborX="9132" custLinFactNeighborY="59050">
        <dgm:presLayoutVars>
          <dgm:bulletEnabled val="1"/>
        </dgm:presLayoutVars>
      </dgm:prSet>
      <dgm:spPr/>
    </dgm:pt>
    <dgm:pt modelId="{E05DF4A3-14F2-E84D-A516-BC270B99A359}" type="pres">
      <dgm:prSet presAssocID="{E7F0517A-531B-0C43-96C6-97272B0B3F81}" presName="sibTrans" presStyleLbl="sibTrans2D1" presStyleIdx="3" presStyleCnt="5" custScaleX="17973" custLinFactNeighborX="74584" custLinFactNeighborY="-5538"/>
      <dgm:spPr/>
    </dgm:pt>
    <dgm:pt modelId="{01CEAB9A-DD87-8944-96B4-1B7DB83C1C2A}" type="pres">
      <dgm:prSet presAssocID="{E7F0517A-531B-0C43-96C6-97272B0B3F81}" presName="connectorText" presStyleLbl="sibTrans2D1" presStyleIdx="3" presStyleCnt="5"/>
      <dgm:spPr/>
    </dgm:pt>
    <dgm:pt modelId="{FC5FE573-1411-E94C-AB2C-A51D132E7424}" type="pres">
      <dgm:prSet presAssocID="{942C7A77-3993-DA4B-9601-BF309344D466}" presName="node" presStyleLbl="node1" presStyleIdx="4" presStyleCnt="6" custLinFactX="-280468" custLinFactNeighborX="-300000" custLinFactNeighborY="55197">
        <dgm:presLayoutVars>
          <dgm:bulletEnabled val="1"/>
        </dgm:presLayoutVars>
      </dgm:prSet>
      <dgm:spPr/>
    </dgm:pt>
    <dgm:pt modelId="{8DC52B9B-5599-2E47-B9D4-25B86123707D}" type="pres">
      <dgm:prSet presAssocID="{32314353-4886-FC42-8623-499978C46F9F}" presName="sibTrans" presStyleLbl="sibTrans2D1" presStyleIdx="4" presStyleCnt="5" custAng="10733776"/>
      <dgm:spPr/>
    </dgm:pt>
    <dgm:pt modelId="{1B4292F1-7CBD-E74E-BE0A-FB30D321A2B1}" type="pres">
      <dgm:prSet presAssocID="{32314353-4886-FC42-8623-499978C46F9F}" presName="connectorText" presStyleLbl="sibTrans2D1" presStyleIdx="4" presStyleCnt="5"/>
      <dgm:spPr/>
    </dgm:pt>
    <dgm:pt modelId="{E2AB8269-0D17-7A40-815C-AA61F0322813}" type="pres">
      <dgm:prSet presAssocID="{2BAA468A-F4AB-0648-A6DC-D1966355E239}" presName="node" presStyleLbl="node1" presStyleIdx="5" presStyleCnt="6" custLinFactX="-282599" custLinFactNeighborX="-300000" custLinFactNeighborY="59624">
        <dgm:presLayoutVars>
          <dgm:bulletEnabled val="1"/>
        </dgm:presLayoutVars>
      </dgm:prSet>
      <dgm:spPr/>
    </dgm:pt>
  </dgm:ptLst>
  <dgm:cxnLst>
    <dgm:cxn modelId="{CAFC7106-B6EB-2F44-AEEE-9C7E5446CC43}" type="presOf" srcId="{A0A4AED5-C478-2D4E-95A1-E6B412576258}" destId="{704871A3-D740-9847-8F5B-64A5694B71A0}" srcOrd="0" destOrd="0" presId="urn:microsoft.com/office/officeart/2005/8/layout/process1"/>
    <dgm:cxn modelId="{71059D0E-2B80-0341-A73C-F74EAA7191C7}" srcId="{6FA5AC1F-9FFD-B648-BB7B-CAE515F956AD}" destId="{2BAA468A-F4AB-0648-A6DC-D1966355E239}" srcOrd="5" destOrd="0" parTransId="{18DC4F93-09EC-3F44-9183-7FF923325367}" sibTransId="{14474CE7-6C87-F14B-87C7-F8CDFBA558E8}"/>
    <dgm:cxn modelId="{FACFC215-ABDA-2F44-88CF-C408ADE49145}" type="presOf" srcId="{942C7A77-3993-DA4B-9601-BF309344D466}" destId="{FC5FE573-1411-E94C-AB2C-A51D132E7424}" srcOrd="0" destOrd="0" presId="urn:microsoft.com/office/officeart/2005/8/layout/process1"/>
    <dgm:cxn modelId="{17CB4119-660B-CD4D-85A1-74D645E87744}" srcId="{6FA5AC1F-9FFD-B648-BB7B-CAE515F956AD}" destId="{03CD87D7-B001-0B48-A937-773F8C0EAF09}" srcOrd="1" destOrd="0" parTransId="{537AA48D-F212-9C40-8246-8F555F498D5B}" sibTransId="{CCBBF1C9-E59D-814D-B616-CB049CE99523}"/>
    <dgm:cxn modelId="{23D06D1E-663F-6F4E-8702-8897733D56D4}" srcId="{6FA5AC1F-9FFD-B648-BB7B-CAE515F956AD}" destId="{B40EB208-643C-374E-9E76-6EC9A6D569B9}" srcOrd="2" destOrd="0" parTransId="{60E5C0F9-CDE9-F542-8308-0409B64F20E3}" sibTransId="{A0A4AED5-C478-2D4E-95A1-E6B412576258}"/>
    <dgm:cxn modelId="{8A661C36-3FD6-C840-ACFB-60E7C2EDF5FD}" type="presOf" srcId="{32314353-4886-FC42-8623-499978C46F9F}" destId="{8DC52B9B-5599-2E47-B9D4-25B86123707D}" srcOrd="0" destOrd="0" presId="urn:microsoft.com/office/officeart/2005/8/layout/process1"/>
    <dgm:cxn modelId="{C592B841-7001-964B-A207-DA65E688E655}" srcId="{6FA5AC1F-9FFD-B648-BB7B-CAE515F956AD}" destId="{942C7A77-3993-DA4B-9601-BF309344D466}" srcOrd="4" destOrd="0" parTransId="{572EB539-6D64-0741-8F38-8B466F6F51E6}" sibTransId="{32314353-4886-FC42-8623-499978C46F9F}"/>
    <dgm:cxn modelId="{B085E95D-1A78-6D41-AD5D-63E647E94F91}" type="presOf" srcId="{CCBBF1C9-E59D-814D-B616-CB049CE99523}" destId="{0D8CE8EA-B3CB-4A45-A44F-7565F3022621}" srcOrd="1" destOrd="0" presId="urn:microsoft.com/office/officeart/2005/8/layout/process1"/>
    <dgm:cxn modelId="{33DD5C72-6515-5B46-BD2C-1483807B6BB5}" type="presOf" srcId="{E41AE9BC-C7E7-8C41-9103-0D69D9F33D86}" destId="{A74C0388-F570-B740-945F-CD52361AE987}" srcOrd="0" destOrd="0" presId="urn:microsoft.com/office/officeart/2005/8/layout/process1"/>
    <dgm:cxn modelId="{B7230B79-4ABA-1C4E-9B70-B1A9C523E4DF}" type="presOf" srcId="{E7F0517A-531B-0C43-96C6-97272B0B3F81}" destId="{01CEAB9A-DD87-8944-96B4-1B7DB83C1C2A}" srcOrd="1" destOrd="0" presId="urn:microsoft.com/office/officeart/2005/8/layout/process1"/>
    <dgm:cxn modelId="{645FED7E-9FE3-BF4F-A12E-C5089E7573B7}" type="presOf" srcId="{47298B73-2022-E04C-807B-C6890E5E8F2E}" destId="{D7985CD6-1B2B-FB40-814D-3528EC4FD637}" srcOrd="0" destOrd="0" presId="urn:microsoft.com/office/officeart/2005/8/layout/process1"/>
    <dgm:cxn modelId="{329546A2-D26E-9242-B4F3-9C999154C498}" type="presOf" srcId="{E7F0517A-531B-0C43-96C6-97272B0B3F81}" destId="{E05DF4A3-14F2-E84D-A516-BC270B99A359}" srcOrd="0" destOrd="0" presId="urn:microsoft.com/office/officeart/2005/8/layout/process1"/>
    <dgm:cxn modelId="{E07C85AB-66C3-7745-8937-70C00163B2A2}" type="presOf" srcId="{A0A4AED5-C478-2D4E-95A1-E6B412576258}" destId="{BB015C73-B049-C64C-AB03-E1F049460411}" srcOrd="1" destOrd="0" presId="urn:microsoft.com/office/officeart/2005/8/layout/process1"/>
    <dgm:cxn modelId="{499832AC-EA45-4249-9F07-E4B75F7C3EEC}" type="presOf" srcId="{A938E502-C4F0-1742-BD5C-2C81D85A19E9}" destId="{960BCCDC-358F-A840-8132-790785447300}" srcOrd="0" destOrd="0" presId="urn:microsoft.com/office/officeart/2005/8/layout/process1"/>
    <dgm:cxn modelId="{043280B8-5C0C-3745-BBFC-F9988A153278}" srcId="{6FA5AC1F-9FFD-B648-BB7B-CAE515F956AD}" destId="{47298B73-2022-E04C-807B-C6890E5E8F2E}" srcOrd="3" destOrd="0" parTransId="{9E0CA1A0-5368-694A-86F4-756013FFB50F}" sibTransId="{E7F0517A-531B-0C43-96C6-97272B0B3F81}"/>
    <dgm:cxn modelId="{40D580BB-555E-304C-8B83-A512E9A69178}" type="presOf" srcId="{CCBBF1C9-E59D-814D-B616-CB049CE99523}" destId="{CF6DA834-4E47-0A40-9E84-54E85E9DB3F0}" srcOrd="0" destOrd="0" presId="urn:microsoft.com/office/officeart/2005/8/layout/process1"/>
    <dgm:cxn modelId="{55C909BC-48A8-BD49-9873-8BAFE9C9104B}" type="presOf" srcId="{6FA5AC1F-9FFD-B648-BB7B-CAE515F956AD}" destId="{C2E732AE-C3CF-194A-9C7E-AD734250B207}" srcOrd="0" destOrd="0" presId="urn:microsoft.com/office/officeart/2005/8/layout/process1"/>
    <dgm:cxn modelId="{6B59B2BF-A2AE-7A4C-A579-2DF3128DAD4A}" type="presOf" srcId="{B40EB208-643C-374E-9E76-6EC9A6D569B9}" destId="{72BFAC47-4E96-334E-B0B8-FBE562CE74E9}" srcOrd="0" destOrd="0" presId="urn:microsoft.com/office/officeart/2005/8/layout/process1"/>
    <dgm:cxn modelId="{FDA07ECD-96A9-D048-ACB3-6F286A2154D6}" type="presOf" srcId="{E41AE9BC-C7E7-8C41-9103-0D69D9F33D86}" destId="{392F0AB2-C170-1B4C-B3EE-FE89F9971E08}" srcOrd="1" destOrd="0" presId="urn:microsoft.com/office/officeart/2005/8/layout/process1"/>
    <dgm:cxn modelId="{3AFB0FE8-AC40-9143-A58E-BEF5322E8495}" type="presOf" srcId="{2BAA468A-F4AB-0648-A6DC-D1966355E239}" destId="{E2AB8269-0D17-7A40-815C-AA61F0322813}" srcOrd="0" destOrd="0" presId="urn:microsoft.com/office/officeart/2005/8/layout/process1"/>
    <dgm:cxn modelId="{8C2193EB-743D-A24E-B03C-30650649E853}" type="presOf" srcId="{32314353-4886-FC42-8623-499978C46F9F}" destId="{1B4292F1-7CBD-E74E-BE0A-FB30D321A2B1}" srcOrd="1" destOrd="0" presId="urn:microsoft.com/office/officeart/2005/8/layout/process1"/>
    <dgm:cxn modelId="{C7C9F1EF-E7F7-0C46-9042-9372D8CC15E7}" srcId="{6FA5AC1F-9FFD-B648-BB7B-CAE515F956AD}" destId="{A938E502-C4F0-1742-BD5C-2C81D85A19E9}" srcOrd="0" destOrd="0" parTransId="{FE4BE699-FBEC-4E4C-BAA7-D0815D5F0090}" sibTransId="{E41AE9BC-C7E7-8C41-9103-0D69D9F33D86}"/>
    <dgm:cxn modelId="{CDCBE6FF-30F6-7446-A2C2-6E4E671CE5D0}" type="presOf" srcId="{03CD87D7-B001-0B48-A937-773F8C0EAF09}" destId="{401798C1-5FED-2540-BEA8-67CBA541B5D0}" srcOrd="0" destOrd="0" presId="urn:microsoft.com/office/officeart/2005/8/layout/process1"/>
    <dgm:cxn modelId="{34B0A1D7-4D94-9D4C-8631-37F03D5898DB}" type="presParOf" srcId="{C2E732AE-C3CF-194A-9C7E-AD734250B207}" destId="{960BCCDC-358F-A840-8132-790785447300}" srcOrd="0" destOrd="0" presId="urn:microsoft.com/office/officeart/2005/8/layout/process1"/>
    <dgm:cxn modelId="{2505427C-E60B-3F4C-9468-54C19137C933}" type="presParOf" srcId="{C2E732AE-C3CF-194A-9C7E-AD734250B207}" destId="{A74C0388-F570-B740-945F-CD52361AE987}" srcOrd="1" destOrd="0" presId="urn:microsoft.com/office/officeart/2005/8/layout/process1"/>
    <dgm:cxn modelId="{D75A801E-34F1-5344-B9E4-15C6FFAB51C6}" type="presParOf" srcId="{A74C0388-F570-B740-945F-CD52361AE987}" destId="{392F0AB2-C170-1B4C-B3EE-FE89F9971E08}" srcOrd="0" destOrd="0" presId="urn:microsoft.com/office/officeart/2005/8/layout/process1"/>
    <dgm:cxn modelId="{A7B52568-BC97-BE4D-9AF2-E3CDA2D3905C}" type="presParOf" srcId="{C2E732AE-C3CF-194A-9C7E-AD734250B207}" destId="{401798C1-5FED-2540-BEA8-67CBA541B5D0}" srcOrd="2" destOrd="0" presId="urn:microsoft.com/office/officeart/2005/8/layout/process1"/>
    <dgm:cxn modelId="{198414FD-D752-BE41-A050-03B67001E488}" type="presParOf" srcId="{C2E732AE-C3CF-194A-9C7E-AD734250B207}" destId="{CF6DA834-4E47-0A40-9E84-54E85E9DB3F0}" srcOrd="3" destOrd="0" presId="urn:microsoft.com/office/officeart/2005/8/layout/process1"/>
    <dgm:cxn modelId="{36C1E9C1-2094-6A46-AFFE-40E8796F3EB0}" type="presParOf" srcId="{CF6DA834-4E47-0A40-9E84-54E85E9DB3F0}" destId="{0D8CE8EA-B3CB-4A45-A44F-7565F3022621}" srcOrd="0" destOrd="0" presId="urn:microsoft.com/office/officeart/2005/8/layout/process1"/>
    <dgm:cxn modelId="{FCB994DB-C75B-D848-97AD-94C52AF1490C}" type="presParOf" srcId="{C2E732AE-C3CF-194A-9C7E-AD734250B207}" destId="{72BFAC47-4E96-334E-B0B8-FBE562CE74E9}" srcOrd="4" destOrd="0" presId="urn:microsoft.com/office/officeart/2005/8/layout/process1"/>
    <dgm:cxn modelId="{FC238E2E-16EB-C243-8D77-8FE01B46266B}" type="presParOf" srcId="{C2E732AE-C3CF-194A-9C7E-AD734250B207}" destId="{704871A3-D740-9847-8F5B-64A5694B71A0}" srcOrd="5" destOrd="0" presId="urn:microsoft.com/office/officeart/2005/8/layout/process1"/>
    <dgm:cxn modelId="{9937CDBF-F663-B248-823C-F4DBC9D7115E}" type="presParOf" srcId="{704871A3-D740-9847-8F5B-64A5694B71A0}" destId="{BB015C73-B049-C64C-AB03-E1F049460411}" srcOrd="0" destOrd="0" presId="urn:microsoft.com/office/officeart/2005/8/layout/process1"/>
    <dgm:cxn modelId="{15C82545-17C1-BD49-AB22-07A9AD66EEF2}" type="presParOf" srcId="{C2E732AE-C3CF-194A-9C7E-AD734250B207}" destId="{D7985CD6-1B2B-FB40-814D-3528EC4FD637}" srcOrd="6" destOrd="0" presId="urn:microsoft.com/office/officeart/2005/8/layout/process1"/>
    <dgm:cxn modelId="{FBACD4B6-F8A0-BB41-AA7A-A43751167630}" type="presParOf" srcId="{C2E732AE-C3CF-194A-9C7E-AD734250B207}" destId="{E05DF4A3-14F2-E84D-A516-BC270B99A359}" srcOrd="7" destOrd="0" presId="urn:microsoft.com/office/officeart/2005/8/layout/process1"/>
    <dgm:cxn modelId="{480ED306-4B91-5342-B289-F754D0C19414}" type="presParOf" srcId="{E05DF4A3-14F2-E84D-A516-BC270B99A359}" destId="{01CEAB9A-DD87-8944-96B4-1B7DB83C1C2A}" srcOrd="0" destOrd="0" presId="urn:microsoft.com/office/officeart/2005/8/layout/process1"/>
    <dgm:cxn modelId="{6F7BD666-6F25-D843-AD2B-37673E43577D}" type="presParOf" srcId="{C2E732AE-C3CF-194A-9C7E-AD734250B207}" destId="{FC5FE573-1411-E94C-AB2C-A51D132E7424}" srcOrd="8" destOrd="0" presId="urn:microsoft.com/office/officeart/2005/8/layout/process1"/>
    <dgm:cxn modelId="{AA3974DA-3DF8-A847-A823-C1970B146866}" type="presParOf" srcId="{C2E732AE-C3CF-194A-9C7E-AD734250B207}" destId="{8DC52B9B-5599-2E47-B9D4-25B86123707D}" srcOrd="9" destOrd="0" presId="urn:microsoft.com/office/officeart/2005/8/layout/process1"/>
    <dgm:cxn modelId="{E75D45D4-CF77-0E46-9EBC-B476B4FCA78E}" type="presParOf" srcId="{8DC52B9B-5599-2E47-B9D4-25B86123707D}" destId="{1B4292F1-7CBD-E74E-BE0A-FB30D321A2B1}" srcOrd="0" destOrd="0" presId="urn:microsoft.com/office/officeart/2005/8/layout/process1"/>
    <dgm:cxn modelId="{E9C198A2-8A44-D34E-9204-4431FBF6F23C}" type="presParOf" srcId="{C2E732AE-C3CF-194A-9C7E-AD734250B207}" destId="{E2AB8269-0D17-7A40-815C-AA61F032281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BCCDC-358F-A840-8132-790785447300}">
      <dsp:nvSpPr>
        <dsp:cNvPr id="0" name=""/>
        <dsp:cNvSpPr/>
      </dsp:nvSpPr>
      <dsp:spPr>
        <a:xfrm>
          <a:off x="2086215" y="481534"/>
          <a:ext cx="1319875" cy="791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Obtain documentation</a:t>
          </a:r>
        </a:p>
      </dsp:txBody>
      <dsp:txXfrm>
        <a:off x="2109410" y="504729"/>
        <a:ext cx="1273485" cy="745535"/>
      </dsp:txXfrm>
    </dsp:sp>
    <dsp:sp modelId="{A74C0388-F570-B740-945F-CD52361AE987}">
      <dsp:nvSpPr>
        <dsp:cNvPr id="0" name=""/>
        <dsp:cNvSpPr/>
      </dsp:nvSpPr>
      <dsp:spPr>
        <a:xfrm>
          <a:off x="3538078" y="713832"/>
          <a:ext cx="279813" cy="32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538078" y="779298"/>
        <a:ext cx="195869" cy="196397"/>
      </dsp:txXfrm>
    </dsp:sp>
    <dsp:sp modelId="{401798C1-5FED-2540-BEA8-67CBA541B5D0}">
      <dsp:nvSpPr>
        <dsp:cNvPr id="0" name=""/>
        <dsp:cNvSpPr/>
      </dsp:nvSpPr>
      <dsp:spPr>
        <a:xfrm>
          <a:off x="3934040" y="481534"/>
          <a:ext cx="1319875" cy="791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Check completeness</a:t>
          </a:r>
        </a:p>
      </dsp:txBody>
      <dsp:txXfrm>
        <a:off x="3957235" y="504729"/>
        <a:ext cx="1273485" cy="745535"/>
      </dsp:txXfrm>
    </dsp:sp>
    <dsp:sp modelId="{CF6DA834-4E47-0A40-9E84-54E85E9DB3F0}">
      <dsp:nvSpPr>
        <dsp:cNvPr id="0" name=""/>
        <dsp:cNvSpPr/>
      </dsp:nvSpPr>
      <dsp:spPr>
        <a:xfrm>
          <a:off x="5385903" y="713832"/>
          <a:ext cx="279813" cy="32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385903" y="779298"/>
        <a:ext cx="195869" cy="196397"/>
      </dsp:txXfrm>
    </dsp:sp>
    <dsp:sp modelId="{72BFAC47-4E96-334E-B0B8-FBE562CE74E9}">
      <dsp:nvSpPr>
        <dsp:cNvPr id="0" name=""/>
        <dsp:cNvSpPr/>
      </dsp:nvSpPr>
      <dsp:spPr>
        <a:xfrm>
          <a:off x="5781865" y="481534"/>
          <a:ext cx="1319875" cy="791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Engage vendor for clarification</a:t>
          </a:r>
        </a:p>
      </dsp:txBody>
      <dsp:txXfrm>
        <a:off x="5805060" y="504729"/>
        <a:ext cx="1273485" cy="745535"/>
      </dsp:txXfrm>
    </dsp:sp>
    <dsp:sp modelId="{704871A3-D740-9847-8F5B-64A5694B71A0}">
      <dsp:nvSpPr>
        <dsp:cNvPr id="0" name=""/>
        <dsp:cNvSpPr/>
      </dsp:nvSpPr>
      <dsp:spPr>
        <a:xfrm rot="5345723">
          <a:off x="6278821" y="1704098"/>
          <a:ext cx="582581" cy="32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327145" y="1720471"/>
        <a:ext cx="484382" cy="196397"/>
      </dsp:txXfrm>
    </dsp:sp>
    <dsp:sp modelId="{D7985CD6-1B2B-FB40-814D-3528EC4FD637}">
      <dsp:nvSpPr>
        <dsp:cNvPr id="0" name=""/>
        <dsp:cNvSpPr/>
      </dsp:nvSpPr>
      <dsp:spPr>
        <a:xfrm>
          <a:off x="5811724" y="2372532"/>
          <a:ext cx="1319875" cy="791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Write/update draft report</a:t>
          </a:r>
        </a:p>
      </dsp:txBody>
      <dsp:txXfrm>
        <a:off x="5834919" y="2395727"/>
        <a:ext cx="1273485" cy="745535"/>
      </dsp:txXfrm>
    </dsp:sp>
    <dsp:sp modelId="{E05DF4A3-14F2-E84D-A516-BC270B99A359}">
      <dsp:nvSpPr>
        <dsp:cNvPr id="0" name=""/>
        <dsp:cNvSpPr/>
      </dsp:nvSpPr>
      <dsp:spPr>
        <a:xfrm rot="10828303">
          <a:off x="5412457" y="2571151"/>
          <a:ext cx="227312" cy="32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480650" y="2636898"/>
        <a:ext cx="159118" cy="196397"/>
      </dsp:txXfrm>
    </dsp:sp>
    <dsp:sp modelId="{FC5FE573-1411-E94C-AB2C-A51D132E7424}">
      <dsp:nvSpPr>
        <dsp:cNvPr id="0" name=""/>
        <dsp:cNvSpPr/>
      </dsp:nvSpPr>
      <dsp:spPr>
        <a:xfrm>
          <a:off x="2105622" y="2342019"/>
          <a:ext cx="1319875" cy="79192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Publish report</a:t>
          </a:r>
        </a:p>
      </dsp:txBody>
      <dsp:txXfrm>
        <a:off x="2128817" y="2365214"/>
        <a:ext cx="1273485" cy="745535"/>
      </dsp:txXfrm>
    </dsp:sp>
    <dsp:sp modelId="{8DC52B9B-5599-2E47-B9D4-25B86123707D}">
      <dsp:nvSpPr>
        <dsp:cNvPr id="0" name=""/>
        <dsp:cNvSpPr/>
      </dsp:nvSpPr>
      <dsp:spPr>
        <a:xfrm rot="10800000">
          <a:off x="3550429" y="2591991"/>
          <a:ext cx="264955" cy="327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629915" y="2657457"/>
        <a:ext cx="185469" cy="196397"/>
      </dsp:txXfrm>
    </dsp:sp>
    <dsp:sp modelId="{E2AB8269-0D17-7A40-815C-AA61F0322813}">
      <dsp:nvSpPr>
        <dsp:cNvPr id="0" name=""/>
        <dsp:cNvSpPr/>
      </dsp:nvSpPr>
      <dsp:spPr>
        <a:xfrm>
          <a:off x="3925321" y="2377077"/>
          <a:ext cx="1319875" cy="791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Follow up with vendor for QA</a:t>
          </a:r>
        </a:p>
      </dsp:txBody>
      <dsp:txXfrm>
        <a:off x="3948516" y="2400272"/>
        <a:ext cx="1273485" cy="74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6682D7B-E977-D2B3-52AE-81B99D59B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CB1A5D-217A-BD6B-BE79-B5803F5CC0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DBE62-0621-40F8-AD4B-A851F57CE9B8}" type="datetimeFigureOut">
              <a:rPr lang="nl-NL" smtClean="0"/>
              <a:t>31-03-2026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F7D2B9-83A9-5F50-E05C-1C6BC228B0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4EED98-30D5-911C-8F35-B346B9B6D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0C33-FC72-4337-88DA-960C578D23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93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31-03-2026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5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73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CB371-7CBD-C6AE-9EE0-A9A98B653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4C7A3-B136-DC36-361A-1895D2C6A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86835D-93CA-CC4B-6E83-D7C429566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Shiyona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68F04-DAE8-2D08-F084-2BC50434C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826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32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22E0-A4B1-040D-F142-4D826F95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B291F0C-6053-8A14-D1A3-AECE7A460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A3B245C-F42F-ABC5-84E6-0E3A4D215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CEE96F-C5E3-03B8-36A6-091DF3CCD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98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77BF-4C2F-6EB7-4C13-6E1C8805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FD2FE47-60C8-E0DC-DED6-BF8AA8080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4B6C2C9-FDCE-B9D7-1AFA-B6ABAA95A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John</a:t>
            </a:r>
            <a:r>
              <a:rPr lang="en-GB" dirty="0"/>
              <a:t>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334826-B95C-B105-D057-1DBF8130A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2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9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17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Shiyona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56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/>
              <a:t>Shiyona.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04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D0B3F-1B13-E9A5-3267-0173EB34A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D6B3E-1ED8-EC70-FF4E-D36933048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C4509-A92E-0FAC-7910-8190E98E5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Shiyona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09DB4-B7C6-0CFD-EDAB-32A721F58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53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58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Shiyona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55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 - Z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809A55DC-AA1C-3E07-8B14-81A5F5F8A444}"/>
              </a:ext>
            </a:extLst>
          </p:cNvPr>
          <p:cNvSpPr txBox="1">
            <a:spLocks/>
          </p:cNvSpPr>
          <p:nvPr userDrawn="1"/>
        </p:nvSpPr>
        <p:spPr>
          <a:xfrm>
            <a:off x="0" y="-367937"/>
            <a:ext cx="208670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#3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8DB13761-E528-E6EE-A6FC-CE7E5E4690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947" y="2589187"/>
            <a:ext cx="3472053" cy="342211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of speaker here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DDB9DE4-EE0C-640F-963A-BADD6CE52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8947" y="3002633"/>
            <a:ext cx="2409331" cy="166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7EEC8868-A337-D072-6DF6-53381DDE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633" y="786160"/>
            <a:ext cx="3786867" cy="1661402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The title of the presentation can be placed here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BBD68CED-8AAF-EA33-2026-D09DEBE5F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47" y="5597251"/>
            <a:ext cx="1594247" cy="8125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CE01A23E-D6B8-CA7B-0388-A16045BAB6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0510" y="786160"/>
            <a:ext cx="6870700" cy="4640351"/>
          </a:xfrm>
          <a:custGeom>
            <a:avLst/>
            <a:gdLst>
              <a:gd name="connsiteX0" fmla="*/ 1467044 w 5079872"/>
              <a:gd name="connsiteY0" fmla="*/ 0 h 3430857"/>
              <a:gd name="connsiteX1" fmla="*/ 3472581 w 5079872"/>
              <a:gd name="connsiteY1" fmla="*/ 0 h 3430857"/>
              <a:gd name="connsiteX2" fmla="*/ 3684853 w 5079872"/>
              <a:gd name="connsiteY2" fmla="*/ 212272 h 3430857"/>
              <a:gd name="connsiteX3" fmla="*/ 3684853 w 5079872"/>
              <a:gd name="connsiteY3" fmla="*/ 1368393 h 3430857"/>
              <a:gd name="connsiteX4" fmla="*/ 4275134 w 5079872"/>
              <a:gd name="connsiteY4" fmla="*/ 1368393 h 3430857"/>
              <a:gd name="connsiteX5" fmla="*/ 4275134 w 5079872"/>
              <a:gd name="connsiteY5" fmla="*/ 1368149 h 3430857"/>
              <a:gd name="connsiteX6" fmla="*/ 4364407 w 5079872"/>
              <a:gd name="connsiteY6" fmla="*/ 1368149 h 3430857"/>
              <a:gd name="connsiteX7" fmla="*/ 4460889 w 5079872"/>
              <a:gd name="connsiteY7" fmla="*/ 1304196 h 3430857"/>
              <a:gd name="connsiteX8" fmla="*/ 4468627 w 5079872"/>
              <a:gd name="connsiteY8" fmla="*/ 1265870 h 3430857"/>
              <a:gd name="connsiteX9" fmla="*/ 4468627 w 5079872"/>
              <a:gd name="connsiteY9" fmla="*/ 1143803 h 3430857"/>
              <a:gd name="connsiteX10" fmla="*/ 4592933 w 5079872"/>
              <a:gd name="connsiteY10" fmla="*/ 1019497 h 3430857"/>
              <a:gd name="connsiteX11" fmla="*/ 4955566 w 5079872"/>
              <a:gd name="connsiteY11" fmla="*/ 1019497 h 3430857"/>
              <a:gd name="connsiteX12" fmla="*/ 5079872 w 5079872"/>
              <a:gd name="connsiteY12" fmla="*/ 1143803 h 3430857"/>
              <a:gd name="connsiteX13" fmla="*/ 5079872 w 5079872"/>
              <a:gd name="connsiteY13" fmla="*/ 1302203 h 3430857"/>
              <a:gd name="connsiteX14" fmla="*/ 4955566 w 5079872"/>
              <a:gd name="connsiteY14" fmla="*/ 1426509 h 3430857"/>
              <a:gd name="connsiteX15" fmla="*/ 4665893 w 5079872"/>
              <a:gd name="connsiteY15" fmla="*/ 1426509 h 3430857"/>
              <a:gd name="connsiteX16" fmla="*/ 4637471 w 5079872"/>
              <a:gd name="connsiteY16" fmla="*/ 1432247 h 3430857"/>
              <a:gd name="connsiteX17" fmla="*/ 4573518 w 5079872"/>
              <a:gd name="connsiteY17" fmla="*/ 1528730 h 3430857"/>
              <a:gd name="connsiteX18" fmla="*/ 4573518 w 5079872"/>
              <a:gd name="connsiteY18" fmla="*/ 1598461 h 3430857"/>
              <a:gd name="connsiteX19" fmla="*/ 4569461 w 5079872"/>
              <a:gd name="connsiteY19" fmla="*/ 1598461 h 3430857"/>
              <a:gd name="connsiteX20" fmla="*/ 4569461 w 5079872"/>
              <a:gd name="connsiteY20" fmla="*/ 2820808 h 3430857"/>
              <a:gd name="connsiteX21" fmla="*/ 4372154 w 5079872"/>
              <a:gd name="connsiteY21" fmla="*/ 3018115 h 3430857"/>
              <a:gd name="connsiteX22" fmla="*/ 3684853 w 5079872"/>
              <a:gd name="connsiteY22" fmla="*/ 3018115 h 3430857"/>
              <a:gd name="connsiteX23" fmla="*/ 3684853 w 5079872"/>
              <a:gd name="connsiteY23" fmla="*/ 3218585 h 3430857"/>
              <a:gd name="connsiteX24" fmla="*/ 3472581 w 5079872"/>
              <a:gd name="connsiteY24" fmla="*/ 3430857 h 3430857"/>
              <a:gd name="connsiteX25" fmla="*/ 1467044 w 5079872"/>
              <a:gd name="connsiteY25" fmla="*/ 3430857 h 3430857"/>
              <a:gd name="connsiteX26" fmla="*/ 1254772 w 5079872"/>
              <a:gd name="connsiteY26" fmla="*/ 3218585 h 3430857"/>
              <a:gd name="connsiteX27" fmla="*/ 1254772 w 5079872"/>
              <a:gd name="connsiteY27" fmla="*/ 2481848 h 3430857"/>
              <a:gd name="connsiteX28" fmla="*/ 212272 w 5079872"/>
              <a:gd name="connsiteY28" fmla="*/ 2481848 h 3430857"/>
              <a:gd name="connsiteX29" fmla="*/ 0 w 5079872"/>
              <a:gd name="connsiteY29" fmla="*/ 2269576 h 3430857"/>
              <a:gd name="connsiteX30" fmla="*/ 0 w 5079872"/>
              <a:gd name="connsiteY30" fmla="*/ 919267 h 3430857"/>
              <a:gd name="connsiteX31" fmla="*/ 212272 w 5079872"/>
              <a:gd name="connsiteY31" fmla="*/ 706995 h 3430857"/>
              <a:gd name="connsiteX32" fmla="*/ 1254772 w 5079872"/>
              <a:gd name="connsiteY32" fmla="*/ 706995 h 3430857"/>
              <a:gd name="connsiteX33" fmla="*/ 1254772 w 5079872"/>
              <a:gd name="connsiteY33" fmla="*/ 212272 h 3430857"/>
              <a:gd name="connsiteX34" fmla="*/ 1467044 w 5079872"/>
              <a:gd name="connsiteY34" fmla="*/ 0 h 34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79872" h="3430857">
                <a:moveTo>
                  <a:pt x="1467044" y="0"/>
                </a:moveTo>
                <a:lnTo>
                  <a:pt x="3472581" y="0"/>
                </a:lnTo>
                <a:cubicBezTo>
                  <a:pt x="3589816" y="0"/>
                  <a:pt x="3684853" y="95037"/>
                  <a:pt x="3684853" y="212272"/>
                </a:cubicBezTo>
                <a:lnTo>
                  <a:pt x="3684853" y="1368393"/>
                </a:lnTo>
                <a:lnTo>
                  <a:pt x="4275134" y="1368393"/>
                </a:lnTo>
                <a:lnTo>
                  <a:pt x="4275134" y="1368149"/>
                </a:lnTo>
                <a:lnTo>
                  <a:pt x="4364407" y="1368149"/>
                </a:lnTo>
                <a:cubicBezTo>
                  <a:pt x="4407780" y="1368149"/>
                  <a:pt x="4444994" y="1341779"/>
                  <a:pt x="4460889" y="1304196"/>
                </a:cubicBezTo>
                <a:lnTo>
                  <a:pt x="4468627" y="1265870"/>
                </a:lnTo>
                <a:lnTo>
                  <a:pt x="4468627" y="1143803"/>
                </a:lnTo>
                <a:cubicBezTo>
                  <a:pt x="4468627" y="1075151"/>
                  <a:pt x="4524281" y="1019497"/>
                  <a:pt x="4592933" y="1019497"/>
                </a:cubicBezTo>
                <a:lnTo>
                  <a:pt x="4955566" y="1019497"/>
                </a:lnTo>
                <a:cubicBezTo>
                  <a:pt x="5024218" y="1019497"/>
                  <a:pt x="5079872" y="1075151"/>
                  <a:pt x="5079872" y="1143803"/>
                </a:cubicBezTo>
                <a:lnTo>
                  <a:pt x="5079872" y="1302203"/>
                </a:lnTo>
                <a:cubicBezTo>
                  <a:pt x="5079872" y="1370855"/>
                  <a:pt x="5024218" y="1426509"/>
                  <a:pt x="4955566" y="1426509"/>
                </a:cubicBezTo>
                <a:lnTo>
                  <a:pt x="4665893" y="1426509"/>
                </a:lnTo>
                <a:lnTo>
                  <a:pt x="4637471" y="1432247"/>
                </a:lnTo>
                <a:cubicBezTo>
                  <a:pt x="4599889" y="1448143"/>
                  <a:pt x="4573518" y="1485357"/>
                  <a:pt x="4573518" y="1528730"/>
                </a:cubicBezTo>
                <a:lnTo>
                  <a:pt x="4573518" y="1598461"/>
                </a:lnTo>
                <a:lnTo>
                  <a:pt x="4569461" y="1598461"/>
                </a:lnTo>
                <a:lnTo>
                  <a:pt x="4569461" y="2820808"/>
                </a:lnTo>
                <a:cubicBezTo>
                  <a:pt x="4569461" y="2929778"/>
                  <a:pt x="4481124" y="3018115"/>
                  <a:pt x="4372154" y="3018115"/>
                </a:cubicBezTo>
                <a:lnTo>
                  <a:pt x="3684853" y="3018115"/>
                </a:lnTo>
                <a:lnTo>
                  <a:pt x="3684853" y="3218585"/>
                </a:lnTo>
                <a:cubicBezTo>
                  <a:pt x="3684853" y="3335820"/>
                  <a:pt x="3589816" y="3430857"/>
                  <a:pt x="3472581" y="3430857"/>
                </a:cubicBezTo>
                <a:lnTo>
                  <a:pt x="1467044" y="3430857"/>
                </a:lnTo>
                <a:cubicBezTo>
                  <a:pt x="1349809" y="3430857"/>
                  <a:pt x="1254772" y="3335820"/>
                  <a:pt x="1254772" y="3218585"/>
                </a:cubicBezTo>
                <a:lnTo>
                  <a:pt x="1254772" y="2481848"/>
                </a:lnTo>
                <a:lnTo>
                  <a:pt x="212272" y="2481848"/>
                </a:lnTo>
                <a:cubicBezTo>
                  <a:pt x="95037" y="2481848"/>
                  <a:pt x="0" y="2386811"/>
                  <a:pt x="0" y="2269576"/>
                </a:cubicBezTo>
                <a:lnTo>
                  <a:pt x="0" y="919267"/>
                </a:lnTo>
                <a:cubicBezTo>
                  <a:pt x="0" y="802032"/>
                  <a:pt x="95037" y="706995"/>
                  <a:pt x="212272" y="706995"/>
                </a:cubicBezTo>
                <a:lnTo>
                  <a:pt x="1254772" y="706995"/>
                </a:lnTo>
                <a:lnTo>
                  <a:pt x="1254772" y="212272"/>
                </a:lnTo>
                <a:cubicBezTo>
                  <a:pt x="1254772" y="95037"/>
                  <a:pt x="1349809" y="0"/>
                  <a:pt x="14670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0229BCD2-4B05-F977-3CE3-3A4EB5C2C3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3522" y="1163197"/>
            <a:ext cx="938007" cy="1284365"/>
          </a:xfrm>
          <a:prstGeom prst="roundRect">
            <a:avLst>
              <a:gd name="adj" fmla="val 18021"/>
            </a:avLst>
          </a:prstGeom>
          <a:solidFill>
            <a:schemeClr val="accent3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5D58449C-5EE6-14AA-6909-4DCD7E63B1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2322" y="4142146"/>
            <a:ext cx="938007" cy="1929694"/>
          </a:xfrm>
          <a:prstGeom prst="roundRect">
            <a:avLst>
              <a:gd name="adj" fmla="val 18021"/>
            </a:avLst>
          </a:prstGeom>
          <a:solidFill>
            <a:srgbClr val="F5AD7E">
              <a:alpha val="75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8EE3C824-4997-DAA6-07F7-0616C6AE28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6109176" y="4559772"/>
            <a:ext cx="897219" cy="1616435"/>
          </a:xfrm>
          <a:prstGeom prst="roundRect">
            <a:avLst>
              <a:gd name="adj" fmla="val 18021"/>
            </a:avLst>
          </a:prstGeom>
          <a:solidFill>
            <a:schemeClr val="accent4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7" name="Tijdelijke aanduiding voor tekst 57">
            <a:extLst>
              <a:ext uri="{FF2B5EF4-FFF2-40B4-BE49-F238E27FC236}">
                <a16:creationId xmlns:a16="http://schemas.microsoft.com/office/drawing/2014/main" id="{0CCA808C-E2BC-C898-DBCA-4705B97CF1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77077" y="568423"/>
            <a:ext cx="847721" cy="812512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8" name="Tijdelijke aanduiding voor tekst 57">
            <a:extLst>
              <a:ext uri="{FF2B5EF4-FFF2-40B4-BE49-F238E27FC236}">
                <a16:creationId xmlns:a16="http://schemas.microsoft.com/office/drawing/2014/main" id="{3B7A4FA5-386E-461C-F9AB-3049F1DAD6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7477" y="3022744"/>
            <a:ext cx="847721" cy="812512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9" name="Tijdelijke aanduiding voor tekst 57">
            <a:extLst>
              <a:ext uri="{FF2B5EF4-FFF2-40B4-BE49-F238E27FC236}">
                <a16:creationId xmlns:a16="http://schemas.microsoft.com/office/drawing/2014/main" id="{9B97111E-C749-04EE-8813-6C6931728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0293" y="5199038"/>
            <a:ext cx="658744" cy="812512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0" name="Tijdelijke aanduiding voor tekst 57">
            <a:extLst>
              <a:ext uri="{FF2B5EF4-FFF2-40B4-BE49-F238E27FC236}">
                <a16:creationId xmlns:a16="http://schemas.microsoft.com/office/drawing/2014/main" id="{7A9BA711-C408-B0C0-28F2-C3CEA1FA12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6493" y="1930610"/>
            <a:ext cx="694008" cy="960570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E7AFD3B6-53D8-431C-4C90-8E6C4D987C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1365" y="182947"/>
            <a:ext cx="1896881" cy="1206426"/>
          </a:xfrm>
          <a:custGeom>
            <a:avLst/>
            <a:gdLst>
              <a:gd name="connsiteX0" fmla="*/ 1496647 w 1896881"/>
              <a:gd name="connsiteY0" fmla="*/ 0 h 1206426"/>
              <a:gd name="connsiteX1" fmla="*/ 1763942 w 1896881"/>
              <a:gd name="connsiteY1" fmla="*/ 0 h 1206426"/>
              <a:gd name="connsiteX2" fmla="*/ 1896881 w 1896881"/>
              <a:gd name="connsiteY2" fmla="*/ 132939 h 1206426"/>
              <a:gd name="connsiteX3" fmla="*/ 1896881 w 1896881"/>
              <a:gd name="connsiteY3" fmla="*/ 241614 h 1206426"/>
              <a:gd name="connsiteX4" fmla="*/ 1763942 w 1896881"/>
              <a:gd name="connsiteY4" fmla="*/ 374554 h 1206426"/>
              <a:gd name="connsiteX5" fmla="*/ 1496647 w 1896881"/>
              <a:gd name="connsiteY5" fmla="*/ 374554 h 1206426"/>
              <a:gd name="connsiteX6" fmla="*/ 1490176 w 1896881"/>
              <a:gd name="connsiteY6" fmla="*/ 373248 h 1206426"/>
              <a:gd name="connsiteX7" fmla="*/ 1463822 w 1896881"/>
              <a:gd name="connsiteY7" fmla="*/ 378569 h 1206426"/>
              <a:gd name="connsiteX8" fmla="*/ 1382628 w 1896881"/>
              <a:gd name="connsiteY8" fmla="*/ 501060 h 1206426"/>
              <a:gd name="connsiteX9" fmla="*/ 1382628 w 1896881"/>
              <a:gd name="connsiteY9" fmla="*/ 555398 h 1206426"/>
              <a:gd name="connsiteX10" fmla="*/ 1380808 w 1896881"/>
              <a:gd name="connsiteY10" fmla="*/ 555398 h 1206426"/>
              <a:gd name="connsiteX11" fmla="*/ 1380808 w 1896881"/>
              <a:gd name="connsiteY11" fmla="*/ 1088113 h 1206426"/>
              <a:gd name="connsiteX12" fmla="*/ 1262494 w 1896881"/>
              <a:gd name="connsiteY12" fmla="*/ 1206426 h 1206426"/>
              <a:gd name="connsiteX13" fmla="*/ 118313 w 1896881"/>
              <a:gd name="connsiteY13" fmla="*/ 1206426 h 1206426"/>
              <a:gd name="connsiteX14" fmla="*/ 0 w 1896881"/>
              <a:gd name="connsiteY14" fmla="*/ 1088113 h 1206426"/>
              <a:gd name="connsiteX15" fmla="*/ 0 w 1896881"/>
              <a:gd name="connsiteY15" fmla="*/ 486940 h 1206426"/>
              <a:gd name="connsiteX16" fmla="*/ 118313 w 1896881"/>
              <a:gd name="connsiteY16" fmla="*/ 368625 h 1206426"/>
              <a:gd name="connsiteX17" fmla="*/ 1098029 w 1896881"/>
              <a:gd name="connsiteY17" fmla="*/ 368625 h 1206426"/>
              <a:gd name="connsiteX18" fmla="*/ 1098029 w 1896881"/>
              <a:gd name="connsiteY18" fmla="*/ 368122 h 1206426"/>
              <a:gd name="connsiteX19" fmla="*/ 1202409 w 1896881"/>
              <a:gd name="connsiteY19" fmla="*/ 368122 h 1206426"/>
              <a:gd name="connsiteX20" fmla="*/ 1360167 w 1896881"/>
              <a:gd name="connsiteY20" fmla="*/ 263554 h 1206426"/>
              <a:gd name="connsiteX21" fmla="*/ 1364152 w 1896881"/>
              <a:gd name="connsiteY21" fmla="*/ 243819 h 1206426"/>
              <a:gd name="connsiteX22" fmla="*/ 1363706 w 1896881"/>
              <a:gd name="connsiteY22" fmla="*/ 241614 h 1206426"/>
              <a:gd name="connsiteX23" fmla="*/ 1363706 w 1896881"/>
              <a:gd name="connsiteY23" fmla="*/ 132939 h 1206426"/>
              <a:gd name="connsiteX24" fmla="*/ 1496647 w 1896881"/>
              <a:gd name="connsiteY24" fmla="*/ 0 h 120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96881" h="1206426">
                <a:moveTo>
                  <a:pt x="1496647" y="0"/>
                </a:moveTo>
                <a:lnTo>
                  <a:pt x="1763942" y="0"/>
                </a:lnTo>
                <a:cubicBezTo>
                  <a:pt x="1837362" y="0"/>
                  <a:pt x="1896881" y="59519"/>
                  <a:pt x="1896881" y="132939"/>
                </a:cubicBezTo>
                <a:lnTo>
                  <a:pt x="1896881" y="241614"/>
                </a:lnTo>
                <a:cubicBezTo>
                  <a:pt x="1896881" y="315035"/>
                  <a:pt x="1837362" y="374554"/>
                  <a:pt x="1763942" y="374554"/>
                </a:cubicBezTo>
                <a:lnTo>
                  <a:pt x="1496647" y="374554"/>
                </a:lnTo>
                <a:lnTo>
                  <a:pt x="1490176" y="373248"/>
                </a:lnTo>
                <a:lnTo>
                  <a:pt x="1463822" y="378569"/>
                </a:lnTo>
                <a:cubicBezTo>
                  <a:pt x="1416107" y="398749"/>
                  <a:pt x="1382628" y="445996"/>
                  <a:pt x="1382628" y="501060"/>
                </a:cubicBezTo>
                <a:lnTo>
                  <a:pt x="1382628" y="555398"/>
                </a:lnTo>
                <a:lnTo>
                  <a:pt x="1380808" y="555398"/>
                </a:lnTo>
                <a:lnTo>
                  <a:pt x="1380808" y="1088113"/>
                </a:lnTo>
                <a:cubicBezTo>
                  <a:pt x="1380808" y="1153455"/>
                  <a:pt x="1327837" y="1206426"/>
                  <a:pt x="1262494" y="1206426"/>
                </a:cubicBezTo>
                <a:lnTo>
                  <a:pt x="118313" y="1206426"/>
                </a:lnTo>
                <a:cubicBezTo>
                  <a:pt x="52971" y="1206426"/>
                  <a:pt x="0" y="1153455"/>
                  <a:pt x="0" y="1088113"/>
                </a:cubicBezTo>
                <a:lnTo>
                  <a:pt x="0" y="486940"/>
                </a:lnTo>
                <a:cubicBezTo>
                  <a:pt x="0" y="421596"/>
                  <a:pt x="52971" y="368625"/>
                  <a:pt x="118313" y="368625"/>
                </a:cubicBezTo>
                <a:lnTo>
                  <a:pt x="1098029" y="368625"/>
                </a:lnTo>
                <a:lnTo>
                  <a:pt x="1098029" y="368122"/>
                </a:lnTo>
                <a:lnTo>
                  <a:pt x="1202409" y="368122"/>
                </a:lnTo>
                <a:cubicBezTo>
                  <a:pt x="1273328" y="368122"/>
                  <a:pt x="1334176" y="325004"/>
                  <a:pt x="1360167" y="263554"/>
                </a:cubicBezTo>
                <a:lnTo>
                  <a:pt x="1364152" y="243819"/>
                </a:lnTo>
                <a:lnTo>
                  <a:pt x="1363706" y="241614"/>
                </a:lnTo>
                <a:lnTo>
                  <a:pt x="1363706" y="132939"/>
                </a:lnTo>
                <a:cubicBezTo>
                  <a:pt x="1363706" y="59519"/>
                  <a:pt x="1423225" y="0"/>
                  <a:pt x="1496647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DB3FF11D-55B3-370E-6D07-ACFBC6E3AD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2168" y="5046312"/>
            <a:ext cx="523048" cy="760397"/>
          </a:xfrm>
          <a:prstGeom prst="roundRect">
            <a:avLst>
              <a:gd name="adj" fmla="val 21523"/>
            </a:avLst>
          </a:prstGeom>
          <a:solidFill>
            <a:srgbClr val="EE7628">
              <a:lumMod val="20000"/>
              <a:lumOff val="80000"/>
              <a:alpha val="85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9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0221E4E3-210D-E40D-C35E-C2E364D97C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9987" y="722312"/>
            <a:ext cx="7133319" cy="5083175"/>
          </a:xfrm>
          <a:prstGeom prst="roundRect">
            <a:avLst>
              <a:gd name="adj" fmla="val 3394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1332000" tIns="0" rIns="133200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FF9DFAA-B23B-484A-876E-86682D7D6ED8}"/>
              </a:ext>
            </a:extLst>
          </p:cNvPr>
          <p:cNvSpPr/>
          <p:nvPr userDrawn="1"/>
        </p:nvSpPr>
        <p:spPr>
          <a:xfrm>
            <a:off x="0" y="-367937"/>
            <a:ext cx="128811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Image (l)</a:t>
            </a:r>
          </a:p>
        </p:txBody>
      </p:sp>
      <p:sp>
        <p:nvSpPr>
          <p:cNvPr id="153" name="Tijdelijke aanduiding voor tekst 15">
            <a:extLst>
              <a:ext uri="{FF2B5EF4-FFF2-40B4-BE49-F238E27FC236}">
                <a16:creationId xmlns:a16="http://schemas.microsoft.com/office/drawing/2014/main" id="{52BAAFD8-0FBE-92C7-146C-3747D304D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5" name="Tijdelijke aanduiding voor tekst 12">
            <a:extLst>
              <a:ext uri="{FF2B5EF4-FFF2-40B4-BE49-F238E27FC236}">
                <a16:creationId xmlns:a16="http://schemas.microsoft.com/office/drawing/2014/main" id="{05E61418-C0E0-C2F3-7C6B-12AEC15AB1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6" name="Tijdelijke aanduiding voor titel 1">
            <a:extLst>
              <a:ext uri="{FF2B5EF4-FFF2-40B4-BE49-F238E27FC236}">
                <a16:creationId xmlns:a16="http://schemas.microsoft.com/office/drawing/2014/main" id="{CD445FED-8D66-ACF0-1C4E-3A9EE72B3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2853637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</a:t>
            </a:r>
          </a:p>
        </p:txBody>
      </p:sp>
      <p:sp>
        <p:nvSpPr>
          <p:cNvPr id="49" name="Tijdelijke aanduiding voor tekst 19">
            <a:extLst>
              <a:ext uri="{FF2B5EF4-FFF2-40B4-BE49-F238E27FC236}">
                <a16:creationId xmlns:a16="http://schemas.microsoft.com/office/drawing/2014/main" id="{A6C87866-9E96-89AD-D9AA-1CD4B1042A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6840" y="5054643"/>
            <a:ext cx="1997075" cy="548005"/>
          </a:xfrm>
        </p:spPr>
        <p:txBody>
          <a:bodyPr anchor="b"/>
          <a:lstStyle>
            <a:lvl1pPr marL="0" indent="0">
              <a:lnSpc>
                <a:spcPts val="1400"/>
              </a:lnSpc>
              <a:buNone/>
              <a:defRPr sz="1100">
                <a:solidFill>
                  <a:schemeClr val="bg2"/>
                </a:solidFill>
                <a:effectLst>
                  <a:outerShdw blurRad="228600" dir="5400000" algn="ctr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</a:t>
            </a:r>
            <a:r>
              <a:rPr lang="nl-NL"/>
              <a:t> </a:t>
            </a:r>
            <a:r>
              <a:rPr lang="nl-NL" err="1"/>
              <a:t>adipisci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. </a:t>
            </a:r>
            <a:r>
              <a:rPr lang="nl-NL" err="1"/>
              <a:t>Pellentes</a:t>
            </a:r>
            <a:r>
              <a:rPr lang="nl-NL"/>
              <a:t> </a:t>
            </a:r>
            <a:r>
              <a:rPr lang="nl-NL" err="1"/>
              <a:t>blandit</a:t>
            </a:r>
            <a:r>
              <a:rPr lang="nl-NL"/>
              <a:t> </a:t>
            </a:r>
            <a:r>
              <a:rPr lang="nl-NL" err="1"/>
              <a:t>felis</a:t>
            </a:r>
            <a:r>
              <a:rPr lang="nl-NL"/>
              <a:t> </a:t>
            </a:r>
            <a:r>
              <a:rPr lang="nl-NL" err="1"/>
              <a:t>eu</a:t>
            </a:r>
            <a:r>
              <a:rPr lang="nl-NL"/>
              <a:t> </a:t>
            </a:r>
            <a:r>
              <a:rPr lang="nl-NL" err="1"/>
              <a:t>ullamcorp</a:t>
            </a:r>
            <a:r>
              <a:rPr lang="nl-NL"/>
              <a:t> temp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9AEFBB-1CC1-6A55-7659-C9F235909E2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20000" y="1991183"/>
            <a:ext cx="3102405" cy="381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89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ounded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D83A196-0A48-69BC-54A6-5B14D8C6FE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3040" y="208280"/>
            <a:ext cx="11805920" cy="6441440"/>
          </a:xfrm>
          <a:custGeom>
            <a:avLst/>
            <a:gdLst>
              <a:gd name="connsiteX0" fmla="*/ 301459 w 11805920"/>
              <a:gd name="connsiteY0" fmla="*/ 0 h 6441440"/>
              <a:gd name="connsiteX1" fmla="*/ 11504461 w 11805920"/>
              <a:gd name="connsiteY1" fmla="*/ 0 h 6441440"/>
              <a:gd name="connsiteX2" fmla="*/ 11805920 w 11805920"/>
              <a:gd name="connsiteY2" fmla="*/ 301459 h 6441440"/>
              <a:gd name="connsiteX3" fmla="*/ 11805920 w 11805920"/>
              <a:gd name="connsiteY3" fmla="*/ 6139981 h 6441440"/>
              <a:gd name="connsiteX4" fmla="*/ 11504461 w 11805920"/>
              <a:gd name="connsiteY4" fmla="*/ 6441440 h 6441440"/>
              <a:gd name="connsiteX5" fmla="*/ 301459 w 11805920"/>
              <a:gd name="connsiteY5" fmla="*/ 6441440 h 6441440"/>
              <a:gd name="connsiteX6" fmla="*/ 0 w 11805920"/>
              <a:gd name="connsiteY6" fmla="*/ 6139981 h 6441440"/>
              <a:gd name="connsiteX7" fmla="*/ 0 w 11805920"/>
              <a:gd name="connsiteY7" fmla="*/ 301459 h 6441440"/>
              <a:gd name="connsiteX8" fmla="*/ 301459 w 11805920"/>
              <a:gd name="connsiteY8" fmla="*/ 0 h 64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920" h="6441440">
                <a:moveTo>
                  <a:pt x="301459" y="0"/>
                </a:moveTo>
                <a:lnTo>
                  <a:pt x="11504461" y="0"/>
                </a:lnTo>
                <a:cubicBezTo>
                  <a:pt x="11670952" y="0"/>
                  <a:pt x="11805920" y="134968"/>
                  <a:pt x="11805920" y="301459"/>
                </a:cubicBezTo>
                <a:lnTo>
                  <a:pt x="11805920" y="6139981"/>
                </a:lnTo>
                <a:cubicBezTo>
                  <a:pt x="11805920" y="6306472"/>
                  <a:pt x="11670952" y="6441440"/>
                  <a:pt x="11504461" y="6441440"/>
                </a:cubicBezTo>
                <a:lnTo>
                  <a:pt x="301459" y="6441440"/>
                </a:lnTo>
                <a:cubicBezTo>
                  <a:pt x="134968" y="6441440"/>
                  <a:pt x="0" y="6306472"/>
                  <a:pt x="0" y="6139981"/>
                </a:cubicBezTo>
                <a:lnTo>
                  <a:pt x="0" y="301459"/>
                </a:lnTo>
                <a:cubicBezTo>
                  <a:pt x="0" y="134968"/>
                  <a:pt x="134968" y="0"/>
                  <a:pt x="3014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6C0F707-B0B6-4437-92EC-6DC7FCF35DD2}"/>
              </a:ext>
            </a:extLst>
          </p:cNvPr>
          <p:cNvSpPr/>
          <p:nvPr userDrawn="1"/>
        </p:nvSpPr>
        <p:spPr>
          <a:xfrm>
            <a:off x="0" y="-367937"/>
            <a:ext cx="1293752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Image rounded</a:t>
            </a:r>
            <a:endParaRPr lang="en-GB" sz="2400" b="1" cap="none" baseline="0" noProof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7" name="Tijdelijke aanduiding voor tekst 15">
            <a:extLst>
              <a:ext uri="{FF2B5EF4-FFF2-40B4-BE49-F238E27FC236}">
                <a16:creationId xmlns:a16="http://schemas.microsoft.com/office/drawing/2014/main" id="{556F8572-CE32-448F-67F4-2E2565A690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1" name="Tijdelijke aanduiding voor tekst 12">
            <a:extLst>
              <a:ext uri="{FF2B5EF4-FFF2-40B4-BE49-F238E27FC236}">
                <a16:creationId xmlns:a16="http://schemas.microsoft.com/office/drawing/2014/main" id="{712CF7BF-F408-9352-F5D4-4AE1AC2CA7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2" name="Tijdelijke aanduiding voor titel 1">
            <a:extLst>
              <a:ext uri="{FF2B5EF4-FFF2-40B4-BE49-F238E27FC236}">
                <a16:creationId xmlns:a16="http://schemas.microsoft.com/office/drawing/2014/main" id="{EA4CC151-4A54-758F-AAA8-86BD1EB16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2" name="Tijdelijke aanduiding voor tekst 19">
            <a:extLst>
              <a:ext uri="{FF2B5EF4-FFF2-40B4-BE49-F238E27FC236}">
                <a16:creationId xmlns:a16="http://schemas.microsoft.com/office/drawing/2014/main" id="{FD9FF130-CBEA-70AB-06BD-E816BFAC3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8536" y="4986370"/>
            <a:ext cx="3287065" cy="1320208"/>
          </a:xfrm>
        </p:spPr>
        <p:txBody>
          <a:bodyPr anchor="b"/>
          <a:lstStyle>
            <a:lvl1pPr marL="0" indent="0" algn="r">
              <a:lnSpc>
                <a:spcPts val="2500"/>
              </a:lnSpc>
              <a:buNone/>
              <a:defRPr sz="1800">
                <a:solidFill>
                  <a:schemeClr val="bg2"/>
                </a:solidFill>
                <a:effectLst>
                  <a:outerShdw blurRad="228600" dir="5400000" algn="ctr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</a:t>
            </a:r>
            <a:r>
              <a:rPr lang="nl-NL"/>
              <a:t> </a:t>
            </a:r>
            <a:r>
              <a:rPr lang="nl-NL" err="1"/>
              <a:t>adipisci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. </a:t>
            </a:r>
            <a:r>
              <a:rPr lang="nl-NL" err="1"/>
              <a:t>Pellentes</a:t>
            </a:r>
            <a:r>
              <a:rPr lang="nl-NL"/>
              <a:t> </a:t>
            </a:r>
            <a:r>
              <a:rPr lang="nl-NL" err="1"/>
              <a:t>blandit</a:t>
            </a:r>
            <a:r>
              <a:rPr lang="nl-NL"/>
              <a:t> </a:t>
            </a:r>
            <a:r>
              <a:rPr lang="nl-NL" err="1"/>
              <a:t>felis</a:t>
            </a:r>
            <a:r>
              <a:rPr lang="nl-NL"/>
              <a:t> </a:t>
            </a:r>
            <a:r>
              <a:rPr lang="nl-NL" err="1"/>
              <a:t>eu</a:t>
            </a:r>
            <a:r>
              <a:rPr lang="nl-NL"/>
              <a:t> </a:t>
            </a:r>
            <a:r>
              <a:rPr lang="nl-NL" err="1"/>
              <a:t>ullamcorp</a:t>
            </a:r>
            <a:r>
              <a:rPr lang="nl-NL"/>
              <a:t> temp</a:t>
            </a:r>
          </a:p>
        </p:txBody>
      </p:sp>
    </p:spTree>
    <p:extLst>
      <p:ext uri="{BB962C8B-B14F-4D97-AF65-F5344CB8AC3E}">
        <p14:creationId xmlns:p14="http://schemas.microsoft.com/office/powerpoint/2010/main" val="4231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jdelijke aanduiding voor tekst 10">
            <a:extLst>
              <a:ext uri="{FF2B5EF4-FFF2-40B4-BE49-F238E27FC236}">
                <a16:creationId xmlns:a16="http://schemas.microsoft.com/office/drawing/2014/main" id="{DD22A24E-8C6D-2D69-A0D2-221BFECA6072}"/>
              </a:ext>
            </a:extLst>
          </p:cNvPr>
          <p:cNvSpPr txBox="1">
            <a:spLocks/>
          </p:cNvSpPr>
          <p:nvPr userDrawn="1"/>
        </p:nvSpPr>
        <p:spPr>
          <a:xfrm>
            <a:off x="708207" y="1587316"/>
            <a:ext cx="5256000" cy="4218171"/>
          </a:xfrm>
          <a:prstGeom prst="roundRect">
            <a:avLst>
              <a:gd name="adj" fmla="val 3563"/>
            </a:avLst>
          </a:prstGeom>
          <a:solidFill>
            <a:schemeClr val="bg2">
              <a:alpha val="2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Aptos" panose="020B00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74643" y="1587316"/>
            <a:ext cx="5088663" cy="4218172"/>
          </a:xfrm>
          <a:solidFill>
            <a:schemeClr val="bg1">
              <a:lumMod val="95000"/>
            </a:schemeClr>
          </a:solidFill>
        </p:spPr>
        <p:txBody>
          <a:bodyPr tIns="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on the pictogram below to insert a chart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3BADF68-353D-4DA2-BB2E-F5EB4E769F9D}"/>
              </a:ext>
            </a:extLst>
          </p:cNvPr>
          <p:cNvSpPr/>
          <p:nvPr userDrawn="1"/>
        </p:nvSpPr>
        <p:spPr>
          <a:xfrm>
            <a:off x="0" y="-367937"/>
            <a:ext cx="1008161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Chart</a:t>
            </a:r>
          </a:p>
        </p:txBody>
      </p:sp>
      <p:sp>
        <p:nvSpPr>
          <p:cNvPr id="162" name="Tijdelijke aanduiding voor tekst 15">
            <a:extLst>
              <a:ext uri="{FF2B5EF4-FFF2-40B4-BE49-F238E27FC236}">
                <a16:creationId xmlns:a16="http://schemas.microsoft.com/office/drawing/2014/main" id="{D32D5C8F-9587-A180-3D00-3270A2E19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4" name="Tijdelijke aanduiding voor tekst 12">
            <a:extLst>
              <a:ext uri="{FF2B5EF4-FFF2-40B4-BE49-F238E27FC236}">
                <a16:creationId xmlns:a16="http://schemas.microsoft.com/office/drawing/2014/main" id="{E468CE47-191F-AF66-7FF6-E64C3ABAA6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5" name="Tijdelijke aanduiding voor titel 1">
            <a:extLst>
              <a:ext uri="{FF2B5EF4-FFF2-40B4-BE49-F238E27FC236}">
                <a16:creationId xmlns:a16="http://schemas.microsoft.com/office/drawing/2014/main" id="{357C814E-74E7-F980-B291-B262ED184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77" name="Tijdelijke aanduiding voor tekst 2">
            <a:extLst>
              <a:ext uri="{FF2B5EF4-FFF2-40B4-BE49-F238E27FC236}">
                <a16:creationId xmlns:a16="http://schemas.microsoft.com/office/drawing/2014/main" id="{3F0D1914-3129-B98B-381A-52BC620A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13" y="1768035"/>
            <a:ext cx="4814291" cy="3885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74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20000" y="1592263"/>
            <a:ext cx="10740163" cy="4213225"/>
          </a:xfrm>
          <a:solidFill>
            <a:schemeClr val="bg1">
              <a:lumMod val="95000"/>
            </a:schemeClr>
          </a:solidFill>
        </p:spPr>
        <p:txBody>
          <a:bodyPr tIns="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on the pictogram below to insert a chart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9A342EB-9B41-44C2-B2A9-858B1361CF25}"/>
              </a:ext>
            </a:extLst>
          </p:cNvPr>
          <p:cNvSpPr/>
          <p:nvPr userDrawn="1"/>
        </p:nvSpPr>
        <p:spPr>
          <a:xfrm>
            <a:off x="0" y="-367937"/>
            <a:ext cx="464871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Chart</a:t>
            </a:r>
          </a:p>
        </p:txBody>
      </p:sp>
      <p:sp>
        <p:nvSpPr>
          <p:cNvPr id="83" name="Tijdelijke aanduiding voor tekst 15">
            <a:extLst>
              <a:ext uri="{FF2B5EF4-FFF2-40B4-BE49-F238E27FC236}">
                <a16:creationId xmlns:a16="http://schemas.microsoft.com/office/drawing/2014/main" id="{579430E7-8EBE-56B9-E78A-5EC29B7D7B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8" name="Tijdelijke aanduiding voor tekst 12">
            <a:extLst>
              <a:ext uri="{FF2B5EF4-FFF2-40B4-BE49-F238E27FC236}">
                <a16:creationId xmlns:a16="http://schemas.microsoft.com/office/drawing/2014/main" id="{8A475433-777F-81AD-34FE-923D1959FA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9" name="Tijdelijke aanduiding voor titel 1">
            <a:extLst>
              <a:ext uri="{FF2B5EF4-FFF2-40B4-BE49-F238E27FC236}">
                <a16:creationId xmlns:a16="http://schemas.microsoft.com/office/drawing/2014/main" id="{F25DE2C0-496A-DBF0-54F6-433F88635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10886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11304" y="1600200"/>
            <a:ext cx="5052002" cy="4205288"/>
          </a:xfrm>
          <a:solidFill>
            <a:schemeClr val="bg1">
              <a:lumMod val="95000"/>
            </a:schemeClr>
          </a:solidFill>
        </p:spPr>
        <p:txBody>
          <a:bodyPr tIns="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on the pictogram below to insert a table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49FB710-18E2-402D-96B9-AD8032E6154C}"/>
              </a:ext>
            </a:extLst>
          </p:cNvPr>
          <p:cNvSpPr/>
          <p:nvPr userDrawn="1"/>
        </p:nvSpPr>
        <p:spPr>
          <a:xfrm>
            <a:off x="0" y="-367937"/>
            <a:ext cx="99264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Table</a:t>
            </a:r>
          </a:p>
        </p:txBody>
      </p:sp>
      <p:sp>
        <p:nvSpPr>
          <p:cNvPr id="188" name="Tijdelijke aanduiding voor tekst 15">
            <a:extLst>
              <a:ext uri="{FF2B5EF4-FFF2-40B4-BE49-F238E27FC236}">
                <a16:creationId xmlns:a16="http://schemas.microsoft.com/office/drawing/2014/main" id="{2D0FFCF1-E4B3-1F91-A31A-2DC8766D39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90" name="Tijdelijke aanduiding voor tekst 12">
            <a:extLst>
              <a:ext uri="{FF2B5EF4-FFF2-40B4-BE49-F238E27FC236}">
                <a16:creationId xmlns:a16="http://schemas.microsoft.com/office/drawing/2014/main" id="{4884572F-5538-B8D8-EA3C-C66FB567A0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91" name="Tijdelijke aanduiding voor tekst 10">
            <a:extLst>
              <a:ext uri="{FF2B5EF4-FFF2-40B4-BE49-F238E27FC236}">
                <a16:creationId xmlns:a16="http://schemas.microsoft.com/office/drawing/2014/main" id="{C561E7FB-7044-4D69-F010-3F093F0DF104}"/>
              </a:ext>
            </a:extLst>
          </p:cNvPr>
          <p:cNvSpPr txBox="1">
            <a:spLocks/>
          </p:cNvSpPr>
          <p:nvPr userDrawn="1"/>
        </p:nvSpPr>
        <p:spPr>
          <a:xfrm>
            <a:off x="708207" y="1587316"/>
            <a:ext cx="5256000" cy="4218171"/>
          </a:xfrm>
          <a:prstGeom prst="roundRect">
            <a:avLst>
              <a:gd name="adj" fmla="val 3563"/>
            </a:avLst>
          </a:prstGeom>
          <a:solidFill>
            <a:schemeClr val="bg2">
              <a:alpha val="2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Aptos" panose="020B00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193" name="Tijdelijke aanduiding voor titel 1">
            <a:extLst>
              <a:ext uri="{FF2B5EF4-FFF2-40B4-BE49-F238E27FC236}">
                <a16:creationId xmlns:a16="http://schemas.microsoft.com/office/drawing/2014/main" id="{769C3E5A-A9E4-BDDE-8141-F68AFBCA0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77" name="Tijdelijke aanduiding voor tekst 2">
            <a:extLst>
              <a:ext uri="{FF2B5EF4-FFF2-40B4-BE49-F238E27FC236}">
                <a16:creationId xmlns:a16="http://schemas.microsoft.com/office/drawing/2014/main" id="{041F2CD3-5AA3-2BD2-0244-3233E44C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446" y="1768035"/>
            <a:ext cx="4864021" cy="3902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85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20000" y="1592263"/>
            <a:ext cx="10752000" cy="4213225"/>
          </a:xfrm>
          <a:solidFill>
            <a:schemeClr val="bg1">
              <a:lumMod val="95000"/>
            </a:schemeClr>
          </a:solidFill>
        </p:spPr>
        <p:txBody>
          <a:bodyPr tIns="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on the pictogram below to insert a table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12E345A-A902-49E6-B076-DB78F9787E96}"/>
              </a:ext>
            </a:extLst>
          </p:cNvPr>
          <p:cNvSpPr/>
          <p:nvPr userDrawn="1"/>
        </p:nvSpPr>
        <p:spPr>
          <a:xfrm>
            <a:off x="0" y="-367937"/>
            <a:ext cx="44935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Table</a:t>
            </a:r>
          </a:p>
        </p:txBody>
      </p:sp>
      <p:sp>
        <p:nvSpPr>
          <p:cNvPr id="114" name="Tijdelijke aanduiding voor tekst 15">
            <a:extLst>
              <a:ext uri="{FF2B5EF4-FFF2-40B4-BE49-F238E27FC236}">
                <a16:creationId xmlns:a16="http://schemas.microsoft.com/office/drawing/2014/main" id="{BFDCCA62-F731-F049-66D2-2EE27A043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16" name="Tijdelijke aanduiding voor tekst 12">
            <a:extLst>
              <a:ext uri="{FF2B5EF4-FFF2-40B4-BE49-F238E27FC236}">
                <a16:creationId xmlns:a16="http://schemas.microsoft.com/office/drawing/2014/main" id="{FFA6DD61-9692-A724-CC01-3518C9BC7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17" name="Tijdelijke aanduiding voor titel 1">
            <a:extLst>
              <a:ext uri="{FF2B5EF4-FFF2-40B4-BE49-F238E27FC236}">
                <a16:creationId xmlns:a16="http://schemas.microsoft.com/office/drawing/2014/main" id="{58907242-505A-703E-E86E-4C5345275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18766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media 17">
            <a:extLst>
              <a:ext uri="{FF2B5EF4-FFF2-40B4-BE49-F238E27FC236}">
                <a16:creationId xmlns:a16="http://schemas.microsoft.com/office/drawing/2014/main" id="{90C20542-8FBD-606F-EC56-4FD27E60CD2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93040" y="208281"/>
            <a:ext cx="11805920" cy="6441440"/>
          </a:xfrm>
          <a:custGeom>
            <a:avLst/>
            <a:gdLst>
              <a:gd name="connsiteX0" fmla="*/ 229509 w 11805920"/>
              <a:gd name="connsiteY0" fmla="*/ 0 h 6441440"/>
              <a:gd name="connsiteX1" fmla="*/ 11576411 w 11805920"/>
              <a:gd name="connsiteY1" fmla="*/ 0 h 6441440"/>
              <a:gd name="connsiteX2" fmla="*/ 11805920 w 11805920"/>
              <a:gd name="connsiteY2" fmla="*/ 229509 h 6441440"/>
              <a:gd name="connsiteX3" fmla="*/ 11805920 w 11805920"/>
              <a:gd name="connsiteY3" fmla="*/ 6211931 h 6441440"/>
              <a:gd name="connsiteX4" fmla="*/ 11576411 w 11805920"/>
              <a:gd name="connsiteY4" fmla="*/ 6441440 h 6441440"/>
              <a:gd name="connsiteX5" fmla="*/ 229509 w 11805920"/>
              <a:gd name="connsiteY5" fmla="*/ 6441440 h 6441440"/>
              <a:gd name="connsiteX6" fmla="*/ 0 w 11805920"/>
              <a:gd name="connsiteY6" fmla="*/ 6211931 h 6441440"/>
              <a:gd name="connsiteX7" fmla="*/ 0 w 11805920"/>
              <a:gd name="connsiteY7" fmla="*/ 229509 h 6441440"/>
              <a:gd name="connsiteX8" fmla="*/ 229509 w 11805920"/>
              <a:gd name="connsiteY8" fmla="*/ 0 h 64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920" h="6441440">
                <a:moveTo>
                  <a:pt x="229509" y="0"/>
                </a:moveTo>
                <a:lnTo>
                  <a:pt x="11576411" y="0"/>
                </a:lnTo>
                <a:cubicBezTo>
                  <a:pt x="11703165" y="0"/>
                  <a:pt x="11805920" y="102755"/>
                  <a:pt x="11805920" y="229509"/>
                </a:cubicBezTo>
                <a:lnTo>
                  <a:pt x="11805920" y="6211931"/>
                </a:lnTo>
                <a:cubicBezTo>
                  <a:pt x="11805920" y="6338685"/>
                  <a:pt x="11703165" y="6441440"/>
                  <a:pt x="11576411" y="6441440"/>
                </a:cubicBezTo>
                <a:lnTo>
                  <a:pt x="229509" y="6441440"/>
                </a:lnTo>
                <a:cubicBezTo>
                  <a:pt x="102755" y="6441440"/>
                  <a:pt x="0" y="6338685"/>
                  <a:pt x="0" y="6211931"/>
                </a:cubicBezTo>
                <a:lnTo>
                  <a:pt x="0" y="229509"/>
                </a:lnTo>
                <a:cubicBezTo>
                  <a:pt x="0" y="102755"/>
                  <a:pt x="102755" y="0"/>
                  <a:pt x="2295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on the pictogram below to insert a video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E1C8AC8-04B4-446D-A79B-1E7D02AFC6C6}"/>
              </a:ext>
            </a:extLst>
          </p:cNvPr>
          <p:cNvSpPr/>
          <p:nvPr userDrawn="1"/>
        </p:nvSpPr>
        <p:spPr>
          <a:xfrm>
            <a:off x="0" y="-367937"/>
            <a:ext cx="49532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Video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75CCF85D-1CA7-297E-3348-700D8D20D7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6" name="Tijdelijke aanduiding voor tekst 12">
            <a:extLst>
              <a:ext uri="{FF2B5EF4-FFF2-40B4-BE49-F238E27FC236}">
                <a16:creationId xmlns:a16="http://schemas.microsoft.com/office/drawing/2014/main" id="{31730B5A-B286-950B-1153-63AE9FAF0B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7" name="Tijdelijke aanduiding voor titel 1">
            <a:extLst>
              <a:ext uri="{FF2B5EF4-FFF2-40B4-BE49-F238E27FC236}">
                <a16:creationId xmlns:a16="http://schemas.microsoft.com/office/drawing/2014/main" id="{CDE5DA8E-7239-158F-477B-70EB02404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41585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#1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E82F239-2B35-4039-9A61-4FB8C953EA19}"/>
              </a:ext>
            </a:extLst>
          </p:cNvPr>
          <p:cNvSpPr/>
          <p:nvPr userDrawn="1"/>
        </p:nvSpPr>
        <p:spPr>
          <a:xfrm>
            <a:off x="0" y="-367937"/>
            <a:ext cx="1041952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Title only #1</a:t>
            </a:r>
          </a:p>
        </p:txBody>
      </p:sp>
      <p:sp>
        <p:nvSpPr>
          <p:cNvPr id="5" name="Tijdelijke aanduiding voor tekst 15">
            <a:extLst>
              <a:ext uri="{FF2B5EF4-FFF2-40B4-BE49-F238E27FC236}">
                <a16:creationId xmlns:a16="http://schemas.microsoft.com/office/drawing/2014/main" id="{1573DD9B-8FD8-C1EC-787F-42558CEE97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006BF5D0-EB26-15A3-7A8D-8BB3E7B9D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EA77320-FBE8-05C5-BBB6-342D7D485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E82F239-2B35-4039-9A61-4FB8C953EA19}"/>
              </a:ext>
            </a:extLst>
          </p:cNvPr>
          <p:cNvSpPr/>
          <p:nvPr userDrawn="1"/>
        </p:nvSpPr>
        <p:spPr>
          <a:xfrm>
            <a:off x="0" y="-367937"/>
            <a:ext cx="81875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Logo only</a:t>
            </a:r>
          </a:p>
        </p:txBody>
      </p:sp>
      <p:sp>
        <p:nvSpPr>
          <p:cNvPr id="5" name="Tijdelijke aanduiding voor tekst 15">
            <a:extLst>
              <a:ext uri="{FF2B5EF4-FFF2-40B4-BE49-F238E27FC236}">
                <a16:creationId xmlns:a16="http://schemas.microsoft.com/office/drawing/2014/main" id="{1573DD9B-8FD8-C1EC-787F-42558CEE97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2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809A55DC-AA1C-3E07-8B14-81A5F5F8A444}"/>
              </a:ext>
            </a:extLst>
          </p:cNvPr>
          <p:cNvSpPr txBox="1">
            <a:spLocks/>
          </p:cNvSpPr>
          <p:nvPr userDrawn="1"/>
        </p:nvSpPr>
        <p:spPr>
          <a:xfrm>
            <a:off x="0" y="-367937"/>
            <a:ext cx="208670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#3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8DB13761-E528-E6EE-A6FC-CE7E5E4690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947" y="2589187"/>
            <a:ext cx="3472053" cy="342211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of speaker here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DDB9DE4-EE0C-640F-963A-BADD6CE52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8947" y="3002633"/>
            <a:ext cx="2409331" cy="166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7EEC8868-A337-D072-6DF6-53381DDE06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633" y="786160"/>
            <a:ext cx="3786867" cy="1661402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The title of the presentation can be placed here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BBD68CED-8AAF-EA33-2026-D09DEBE5F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47" y="5597251"/>
            <a:ext cx="1594247" cy="8125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CE01A23E-D6B8-CA7B-0388-A16045BAB6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0510" y="786160"/>
            <a:ext cx="6870700" cy="4640351"/>
          </a:xfrm>
          <a:custGeom>
            <a:avLst/>
            <a:gdLst>
              <a:gd name="connsiteX0" fmla="*/ 1467044 w 5079872"/>
              <a:gd name="connsiteY0" fmla="*/ 0 h 3430857"/>
              <a:gd name="connsiteX1" fmla="*/ 3472581 w 5079872"/>
              <a:gd name="connsiteY1" fmla="*/ 0 h 3430857"/>
              <a:gd name="connsiteX2" fmla="*/ 3684853 w 5079872"/>
              <a:gd name="connsiteY2" fmla="*/ 212272 h 3430857"/>
              <a:gd name="connsiteX3" fmla="*/ 3684853 w 5079872"/>
              <a:gd name="connsiteY3" fmla="*/ 1368393 h 3430857"/>
              <a:gd name="connsiteX4" fmla="*/ 4275134 w 5079872"/>
              <a:gd name="connsiteY4" fmla="*/ 1368393 h 3430857"/>
              <a:gd name="connsiteX5" fmla="*/ 4275134 w 5079872"/>
              <a:gd name="connsiteY5" fmla="*/ 1368149 h 3430857"/>
              <a:gd name="connsiteX6" fmla="*/ 4364407 w 5079872"/>
              <a:gd name="connsiteY6" fmla="*/ 1368149 h 3430857"/>
              <a:gd name="connsiteX7" fmla="*/ 4460889 w 5079872"/>
              <a:gd name="connsiteY7" fmla="*/ 1304196 h 3430857"/>
              <a:gd name="connsiteX8" fmla="*/ 4468627 w 5079872"/>
              <a:gd name="connsiteY8" fmla="*/ 1265870 h 3430857"/>
              <a:gd name="connsiteX9" fmla="*/ 4468627 w 5079872"/>
              <a:gd name="connsiteY9" fmla="*/ 1143803 h 3430857"/>
              <a:gd name="connsiteX10" fmla="*/ 4592933 w 5079872"/>
              <a:gd name="connsiteY10" fmla="*/ 1019497 h 3430857"/>
              <a:gd name="connsiteX11" fmla="*/ 4955566 w 5079872"/>
              <a:gd name="connsiteY11" fmla="*/ 1019497 h 3430857"/>
              <a:gd name="connsiteX12" fmla="*/ 5079872 w 5079872"/>
              <a:gd name="connsiteY12" fmla="*/ 1143803 h 3430857"/>
              <a:gd name="connsiteX13" fmla="*/ 5079872 w 5079872"/>
              <a:gd name="connsiteY13" fmla="*/ 1302203 h 3430857"/>
              <a:gd name="connsiteX14" fmla="*/ 4955566 w 5079872"/>
              <a:gd name="connsiteY14" fmla="*/ 1426509 h 3430857"/>
              <a:gd name="connsiteX15" fmla="*/ 4665893 w 5079872"/>
              <a:gd name="connsiteY15" fmla="*/ 1426509 h 3430857"/>
              <a:gd name="connsiteX16" fmla="*/ 4637471 w 5079872"/>
              <a:gd name="connsiteY16" fmla="*/ 1432247 h 3430857"/>
              <a:gd name="connsiteX17" fmla="*/ 4573518 w 5079872"/>
              <a:gd name="connsiteY17" fmla="*/ 1528730 h 3430857"/>
              <a:gd name="connsiteX18" fmla="*/ 4573518 w 5079872"/>
              <a:gd name="connsiteY18" fmla="*/ 1598461 h 3430857"/>
              <a:gd name="connsiteX19" fmla="*/ 4569461 w 5079872"/>
              <a:gd name="connsiteY19" fmla="*/ 1598461 h 3430857"/>
              <a:gd name="connsiteX20" fmla="*/ 4569461 w 5079872"/>
              <a:gd name="connsiteY20" fmla="*/ 2820808 h 3430857"/>
              <a:gd name="connsiteX21" fmla="*/ 4372154 w 5079872"/>
              <a:gd name="connsiteY21" fmla="*/ 3018115 h 3430857"/>
              <a:gd name="connsiteX22" fmla="*/ 3684853 w 5079872"/>
              <a:gd name="connsiteY22" fmla="*/ 3018115 h 3430857"/>
              <a:gd name="connsiteX23" fmla="*/ 3684853 w 5079872"/>
              <a:gd name="connsiteY23" fmla="*/ 3218585 h 3430857"/>
              <a:gd name="connsiteX24" fmla="*/ 3472581 w 5079872"/>
              <a:gd name="connsiteY24" fmla="*/ 3430857 h 3430857"/>
              <a:gd name="connsiteX25" fmla="*/ 1467044 w 5079872"/>
              <a:gd name="connsiteY25" fmla="*/ 3430857 h 3430857"/>
              <a:gd name="connsiteX26" fmla="*/ 1254772 w 5079872"/>
              <a:gd name="connsiteY26" fmla="*/ 3218585 h 3430857"/>
              <a:gd name="connsiteX27" fmla="*/ 1254772 w 5079872"/>
              <a:gd name="connsiteY27" fmla="*/ 2481848 h 3430857"/>
              <a:gd name="connsiteX28" fmla="*/ 212272 w 5079872"/>
              <a:gd name="connsiteY28" fmla="*/ 2481848 h 3430857"/>
              <a:gd name="connsiteX29" fmla="*/ 0 w 5079872"/>
              <a:gd name="connsiteY29" fmla="*/ 2269576 h 3430857"/>
              <a:gd name="connsiteX30" fmla="*/ 0 w 5079872"/>
              <a:gd name="connsiteY30" fmla="*/ 919267 h 3430857"/>
              <a:gd name="connsiteX31" fmla="*/ 212272 w 5079872"/>
              <a:gd name="connsiteY31" fmla="*/ 706995 h 3430857"/>
              <a:gd name="connsiteX32" fmla="*/ 1254772 w 5079872"/>
              <a:gd name="connsiteY32" fmla="*/ 706995 h 3430857"/>
              <a:gd name="connsiteX33" fmla="*/ 1254772 w 5079872"/>
              <a:gd name="connsiteY33" fmla="*/ 212272 h 3430857"/>
              <a:gd name="connsiteX34" fmla="*/ 1467044 w 5079872"/>
              <a:gd name="connsiteY34" fmla="*/ 0 h 34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79872" h="3430857">
                <a:moveTo>
                  <a:pt x="1467044" y="0"/>
                </a:moveTo>
                <a:lnTo>
                  <a:pt x="3472581" y="0"/>
                </a:lnTo>
                <a:cubicBezTo>
                  <a:pt x="3589816" y="0"/>
                  <a:pt x="3684853" y="95037"/>
                  <a:pt x="3684853" y="212272"/>
                </a:cubicBezTo>
                <a:lnTo>
                  <a:pt x="3684853" y="1368393"/>
                </a:lnTo>
                <a:lnTo>
                  <a:pt x="4275134" y="1368393"/>
                </a:lnTo>
                <a:lnTo>
                  <a:pt x="4275134" y="1368149"/>
                </a:lnTo>
                <a:lnTo>
                  <a:pt x="4364407" y="1368149"/>
                </a:lnTo>
                <a:cubicBezTo>
                  <a:pt x="4407780" y="1368149"/>
                  <a:pt x="4444994" y="1341779"/>
                  <a:pt x="4460889" y="1304196"/>
                </a:cubicBezTo>
                <a:lnTo>
                  <a:pt x="4468627" y="1265870"/>
                </a:lnTo>
                <a:lnTo>
                  <a:pt x="4468627" y="1143803"/>
                </a:lnTo>
                <a:cubicBezTo>
                  <a:pt x="4468627" y="1075151"/>
                  <a:pt x="4524281" y="1019497"/>
                  <a:pt x="4592933" y="1019497"/>
                </a:cubicBezTo>
                <a:lnTo>
                  <a:pt x="4955566" y="1019497"/>
                </a:lnTo>
                <a:cubicBezTo>
                  <a:pt x="5024218" y="1019497"/>
                  <a:pt x="5079872" y="1075151"/>
                  <a:pt x="5079872" y="1143803"/>
                </a:cubicBezTo>
                <a:lnTo>
                  <a:pt x="5079872" y="1302203"/>
                </a:lnTo>
                <a:cubicBezTo>
                  <a:pt x="5079872" y="1370855"/>
                  <a:pt x="5024218" y="1426509"/>
                  <a:pt x="4955566" y="1426509"/>
                </a:cubicBezTo>
                <a:lnTo>
                  <a:pt x="4665893" y="1426509"/>
                </a:lnTo>
                <a:lnTo>
                  <a:pt x="4637471" y="1432247"/>
                </a:lnTo>
                <a:cubicBezTo>
                  <a:pt x="4599889" y="1448143"/>
                  <a:pt x="4573518" y="1485357"/>
                  <a:pt x="4573518" y="1528730"/>
                </a:cubicBezTo>
                <a:lnTo>
                  <a:pt x="4573518" y="1598461"/>
                </a:lnTo>
                <a:lnTo>
                  <a:pt x="4569461" y="1598461"/>
                </a:lnTo>
                <a:lnTo>
                  <a:pt x="4569461" y="2820808"/>
                </a:lnTo>
                <a:cubicBezTo>
                  <a:pt x="4569461" y="2929778"/>
                  <a:pt x="4481124" y="3018115"/>
                  <a:pt x="4372154" y="3018115"/>
                </a:cubicBezTo>
                <a:lnTo>
                  <a:pt x="3684853" y="3018115"/>
                </a:lnTo>
                <a:lnTo>
                  <a:pt x="3684853" y="3218585"/>
                </a:lnTo>
                <a:cubicBezTo>
                  <a:pt x="3684853" y="3335820"/>
                  <a:pt x="3589816" y="3430857"/>
                  <a:pt x="3472581" y="3430857"/>
                </a:cubicBezTo>
                <a:lnTo>
                  <a:pt x="1467044" y="3430857"/>
                </a:lnTo>
                <a:cubicBezTo>
                  <a:pt x="1349809" y="3430857"/>
                  <a:pt x="1254772" y="3335820"/>
                  <a:pt x="1254772" y="3218585"/>
                </a:cubicBezTo>
                <a:lnTo>
                  <a:pt x="1254772" y="2481848"/>
                </a:lnTo>
                <a:lnTo>
                  <a:pt x="212272" y="2481848"/>
                </a:lnTo>
                <a:cubicBezTo>
                  <a:pt x="95037" y="2481848"/>
                  <a:pt x="0" y="2386811"/>
                  <a:pt x="0" y="2269576"/>
                </a:cubicBezTo>
                <a:lnTo>
                  <a:pt x="0" y="919267"/>
                </a:lnTo>
                <a:cubicBezTo>
                  <a:pt x="0" y="802032"/>
                  <a:pt x="95037" y="706995"/>
                  <a:pt x="212272" y="706995"/>
                </a:cubicBezTo>
                <a:lnTo>
                  <a:pt x="1254772" y="706995"/>
                </a:lnTo>
                <a:lnTo>
                  <a:pt x="1254772" y="212272"/>
                </a:lnTo>
                <a:cubicBezTo>
                  <a:pt x="1254772" y="95037"/>
                  <a:pt x="1349809" y="0"/>
                  <a:pt x="14670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0229BCD2-4B05-F977-3CE3-3A4EB5C2C3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3522" y="1163197"/>
            <a:ext cx="938007" cy="1284365"/>
          </a:xfrm>
          <a:prstGeom prst="roundRect">
            <a:avLst>
              <a:gd name="adj" fmla="val 18021"/>
            </a:avLst>
          </a:prstGeom>
          <a:solidFill>
            <a:schemeClr val="accent3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5D58449C-5EE6-14AA-6909-4DCD7E63B1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2322" y="4142146"/>
            <a:ext cx="938007" cy="1929694"/>
          </a:xfrm>
          <a:prstGeom prst="roundRect">
            <a:avLst>
              <a:gd name="adj" fmla="val 18021"/>
            </a:avLst>
          </a:prstGeom>
          <a:solidFill>
            <a:srgbClr val="F5AD7E">
              <a:alpha val="75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8EE3C824-4997-DAA6-07F7-0616C6AE28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6109176" y="4559772"/>
            <a:ext cx="897219" cy="1616435"/>
          </a:xfrm>
          <a:prstGeom prst="roundRect">
            <a:avLst>
              <a:gd name="adj" fmla="val 18021"/>
            </a:avLst>
          </a:prstGeom>
          <a:solidFill>
            <a:schemeClr val="accent4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7" name="Tijdelijke aanduiding voor tekst 57">
            <a:extLst>
              <a:ext uri="{FF2B5EF4-FFF2-40B4-BE49-F238E27FC236}">
                <a16:creationId xmlns:a16="http://schemas.microsoft.com/office/drawing/2014/main" id="{0CCA808C-E2BC-C898-DBCA-4705B97CF1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77077" y="568423"/>
            <a:ext cx="847721" cy="812512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8" name="Tijdelijke aanduiding voor tekst 57">
            <a:extLst>
              <a:ext uri="{FF2B5EF4-FFF2-40B4-BE49-F238E27FC236}">
                <a16:creationId xmlns:a16="http://schemas.microsoft.com/office/drawing/2014/main" id="{3B7A4FA5-386E-461C-F9AB-3049F1DAD6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7477" y="3022744"/>
            <a:ext cx="847721" cy="812512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9" name="Tijdelijke aanduiding voor tekst 57">
            <a:extLst>
              <a:ext uri="{FF2B5EF4-FFF2-40B4-BE49-F238E27FC236}">
                <a16:creationId xmlns:a16="http://schemas.microsoft.com/office/drawing/2014/main" id="{9B97111E-C749-04EE-8813-6C6931728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0293" y="5199038"/>
            <a:ext cx="658744" cy="812512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0" name="Tijdelijke aanduiding voor tekst 57">
            <a:extLst>
              <a:ext uri="{FF2B5EF4-FFF2-40B4-BE49-F238E27FC236}">
                <a16:creationId xmlns:a16="http://schemas.microsoft.com/office/drawing/2014/main" id="{7A9BA711-C408-B0C0-28F2-C3CEA1FA12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6493" y="1930610"/>
            <a:ext cx="694008" cy="960570"/>
          </a:xfrm>
          <a:prstGeom prst="roundRect">
            <a:avLst>
              <a:gd name="adj" fmla="val 18246"/>
            </a:avLst>
          </a:prstGeom>
          <a:noFill/>
          <a:ln w="158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E7AFD3B6-53D8-431C-4C90-8E6C4D987C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1365" y="182947"/>
            <a:ext cx="1896881" cy="1206426"/>
          </a:xfrm>
          <a:custGeom>
            <a:avLst/>
            <a:gdLst>
              <a:gd name="connsiteX0" fmla="*/ 1496647 w 1896881"/>
              <a:gd name="connsiteY0" fmla="*/ 0 h 1206426"/>
              <a:gd name="connsiteX1" fmla="*/ 1763942 w 1896881"/>
              <a:gd name="connsiteY1" fmla="*/ 0 h 1206426"/>
              <a:gd name="connsiteX2" fmla="*/ 1896881 w 1896881"/>
              <a:gd name="connsiteY2" fmla="*/ 132939 h 1206426"/>
              <a:gd name="connsiteX3" fmla="*/ 1896881 w 1896881"/>
              <a:gd name="connsiteY3" fmla="*/ 241614 h 1206426"/>
              <a:gd name="connsiteX4" fmla="*/ 1763942 w 1896881"/>
              <a:gd name="connsiteY4" fmla="*/ 374554 h 1206426"/>
              <a:gd name="connsiteX5" fmla="*/ 1496647 w 1896881"/>
              <a:gd name="connsiteY5" fmla="*/ 374554 h 1206426"/>
              <a:gd name="connsiteX6" fmla="*/ 1490176 w 1896881"/>
              <a:gd name="connsiteY6" fmla="*/ 373248 h 1206426"/>
              <a:gd name="connsiteX7" fmla="*/ 1463822 w 1896881"/>
              <a:gd name="connsiteY7" fmla="*/ 378569 h 1206426"/>
              <a:gd name="connsiteX8" fmla="*/ 1382628 w 1896881"/>
              <a:gd name="connsiteY8" fmla="*/ 501060 h 1206426"/>
              <a:gd name="connsiteX9" fmla="*/ 1382628 w 1896881"/>
              <a:gd name="connsiteY9" fmla="*/ 555398 h 1206426"/>
              <a:gd name="connsiteX10" fmla="*/ 1380808 w 1896881"/>
              <a:gd name="connsiteY10" fmla="*/ 555398 h 1206426"/>
              <a:gd name="connsiteX11" fmla="*/ 1380808 w 1896881"/>
              <a:gd name="connsiteY11" fmla="*/ 1088113 h 1206426"/>
              <a:gd name="connsiteX12" fmla="*/ 1262494 w 1896881"/>
              <a:gd name="connsiteY12" fmla="*/ 1206426 h 1206426"/>
              <a:gd name="connsiteX13" fmla="*/ 118313 w 1896881"/>
              <a:gd name="connsiteY13" fmla="*/ 1206426 h 1206426"/>
              <a:gd name="connsiteX14" fmla="*/ 0 w 1896881"/>
              <a:gd name="connsiteY14" fmla="*/ 1088113 h 1206426"/>
              <a:gd name="connsiteX15" fmla="*/ 0 w 1896881"/>
              <a:gd name="connsiteY15" fmla="*/ 486940 h 1206426"/>
              <a:gd name="connsiteX16" fmla="*/ 118313 w 1896881"/>
              <a:gd name="connsiteY16" fmla="*/ 368625 h 1206426"/>
              <a:gd name="connsiteX17" fmla="*/ 1098029 w 1896881"/>
              <a:gd name="connsiteY17" fmla="*/ 368625 h 1206426"/>
              <a:gd name="connsiteX18" fmla="*/ 1098029 w 1896881"/>
              <a:gd name="connsiteY18" fmla="*/ 368122 h 1206426"/>
              <a:gd name="connsiteX19" fmla="*/ 1202409 w 1896881"/>
              <a:gd name="connsiteY19" fmla="*/ 368122 h 1206426"/>
              <a:gd name="connsiteX20" fmla="*/ 1360167 w 1896881"/>
              <a:gd name="connsiteY20" fmla="*/ 263554 h 1206426"/>
              <a:gd name="connsiteX21" fmla="*/ 1364152 w 1896881"/>
              <a:gd name="connsiteY21" fmla="*/ 243819 h 1206426"/>
              <a:gd name="connsiteX22" fmla="*/ 1363706 w 1896881"/>
              <a:gd name="connsiteY22" fmla="*/ 241614 h 1206426"/>
              <a:gd name="connsiteX23" fmla="*/ 1363706 w 1896881"/>
              <a:gd name="connsiteY23" fmla="*/ 132939 h 1206426"/>
              <a:gd name="connsiteX24" fmla="*/ 1496647 w 1896881"/>
              <a:gd name="connsiteY24" fmla="*/ 0 h 120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96881" h="1206426">
                <a:moveTo>
                  <a:pt x="1496647" y="0"/>
                </a:moveTo>
                <a:lnTo>
                  <a:pt x="1763942" y="0"/>
                </a:lnTo>
                <a:cubicBezTo>
                  <a:pt x="1837362" y="0"/>
                  <a:pt x="1896881" y="59519"/>
                  <a:pt x="1896881" y="132939"/>
                </a:cubicBezTo>
                <a:lnTo>
                  <a:pt x="1896881" y="241614"/>
                </a:lnTo>
                <a:cubicBezTo>
                  <a:pt x="1896881" y="315035"/>
                  <a:pt x="1837362" y="374554"/>
                  <a:pt x="1763942" y="374554"/>
                </a:cubicBezTo>
                <a:lnTo>
                  <a:pt x="1496647" y="374554"/>
                </a:lnTo>
                <a:lnTo>
                  <a:pt x="1490176" y="373248"/>
                </a:lnTo>
                <a:lnTo>
                  <a:pt x="1463822" y="378569"/>
                </a:lnTo>
                <a:cubicBezTo>
                  <a:pt x="1416107" y="398749"/>
                  <a:pt x="1382628" y="445996"/>
                  <a:pt x="1382628" y="501060"/>
                </a:cubicBezTo>
                <a:lnTo>
                  <a:pt x="1382628" y="555398"/>
                </a:lnTo>
                <a:lnTo>
                  <a:pt x="1380808" y="555398"/>
                </a:lnTo>
                <a:lnTo>
                  <a:pt x="1380808" y="1088113"/>
                </a:lnTo>
                <a:cubicBezTo>
                  <a:pt x="1380808" y="1153455"/>
                  <a:pt x="1327837" y="1206426"/>
                  <a:pt x="1262494" y="1206426"/>
                </a:cubicBezTo>
                <a:lnTo>
                  <a:pt x="118313" y="1206426"/>
                </a:lnTo>
                <a:cubicBezTo>
                  <a:pt x="52971" y="1206426"/>
                  <a:pt x="0" y="1153455"/>
                  <a:pt x="0" y="1088113"/>
                </a:cubicBezTo>
                <a:lnTo>
                  <a:pt x="0" y="486940"/>
                </a:lnTo>
                <a:cubicBezTo>
                  <a:pt x="0" y="421596"/>
                  <a:pt x="52971" y="368625"/>
                  <a:pt x="118313" y="368625"/>
                </a:cubicBezTo>
                <a:lnTo>
                  <a:pt x="1098029" y="368625"/>
                </a:lnTo>
                <a:lnTo>
                  <a:pt x="1098029" y="368122"/>
                </a:lnTo>
                <a:lnTo>
                  <a:pt x="1202409" y="368122"/>
                </a:lnTo>
                <a:cubicBezTo>
                  <a:pt x="1273328" y="368122"/>
                  <a:pt x="1334176" y="325004"/>
                  <a:pt x="1360167" y="263554"/>
                </a:cubicBezTo>
                <a:lnTo>
                  <a:pt x="1364152" y="243819"/>
                </a:lnTo>
                <a:lnTo>
                  <a:pt x="1363706" y="241614"/>
                </a:lnTo>
                <a:lnTo>
                  <a:pt x="1363706" y="132939"/>
                </a:lnTo>
                <a:cubicBezTo>
                  <a:pt x="1363706" y="59519"/>
                  <a:pt x="1423225" y="0"/>
                  <a:pt x="1496647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DB3FF11D-55B3-370E-6D07-ACFBC6E3AD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2168" y="5046312"/>
            <a:ext cx="523048" cy="760397"/>
          </a:xfrm>
          <a:prstGeom prst="roundRect">
            <a:avLst>
              <a:gd name="adj" fmla="val 21523"/>
            </a:avLst>
          </a:prstGeom>
          <a:solidFill>
            <a:srgbClr val="EE7628">
              <a:lumMod val="20000"/>
              <a:lumOff val="80000"/>
              <a:alpha val="85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3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jdelijke aanduiding voor afbeelding 16">
            <a:extLst>
              <a:ext uri="{FF2B5EF4-FFF2-40B4-BE49-F238E27FC236}">
                <a16:creationId xmlns:a16="http://schemas.microsoft.com/office/drawing/2014/main" id="{B58464CF-AC46-0CF5-9A03-942DFB9749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1" cy="6857998"/>
          </a:xfrm>
          <a:solidFill>
            <a:schemeClr val="bg1">
              <a:lumMod val="95000"/>
            </a:schemeClr>
          </a:solidFill>
        </p:spPr>
        <p:txBody>
          <a:bodyPr tIns="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8946" y="5710306"/>
            <a:ext cx="5136349" cy="395785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of speaker here</a:t>
            </a:r>
          </a:p>
        </p:txBody>
      </p:sp>
      <p:sp>
        <p:nvSpPr>
          <p:cNvPr id="88" name="Tijdelijke aanduiding voor tekst 15">
            <a:extLst>
              <a:ext uri="{FF2B5EF4-FFF2-40B4-BE49-F238E27FC236}">
                <a16:creationId xmlns:a16="http://schemas.microsoft.com/office/drawing/2014/main" id="{0023AFB6-1403-A4C1-716C-051E9599D7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47" y="722313"/>
            <a:ext cx="1594247" cy="8125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0" name="Tijdelijke aanduiding voor datum 3">
            <a:extLst>
              <a:ext uri="{FF2B5EF4-FFF2-40B4-BE49-F238E27FC236}">
                <a16:creationId xmlns:a16="http://schemas.microsoft.com/office/drawing/2014/main" id="{D410F314-1D67-A031-C451-797022B4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8946" y="6195358"/>
            <a:ext cx="29334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4F234B24-83D3-7CC9-76C9-6555FFA15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67937"/>
            <a:ext cx="208670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Title slide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D4B358-1033-FC99-149E-62875FBFF3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632" y="3438798"/>
            <a:ext cx="5133663" cy="2117352"/>
          </a:xfrm>
        </p:spPr>
        <p:txBody>
          <a:bodyPr anchor="b"/>
          <a:lstStyle>
            <a:lvl1pPr marL="0" indent="0">
              <a:buNone/>
              <a:defRPr sz="5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The title of the presentation can be placed here</a:t>
            </a:r>
          </a:p>
        </p:txBody>
      </p:sp>
    </p:spTree>
    <p:extLst>
      <p:ext uri="{BB962C8B-B14F-4D97-AF65-F5344CB8AC3E}">
        <p14:creationId xmlns:p14="http://schemas.microsoft.com/office/powerpoint/2010/main" val="31220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D83A196-0A48-69BC-54A6-5B14D8C6FE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3040" y="208280"/>
            <a:ext cx="11805920" cy="6441440"/>
          </a:xfrm>
          <a:custGeom>
            <a:avLst/>
            <a:gdLst>
              <a:gd name="connsiteX0" fmla="*/ 301459 w 11805920"/>
              <a:gd name="connsiteY0" fmla="*/ 0 h 6441440"/>
              <a:gd name="connsiteX1" fmla="*/ 11504461 w 11805920"/>
              <a:gd name="connsiteY1" fmla="*/ 0 h 6441440"/>
              <a:gd name="connsiteX2" fmla="*/ 11805920 w 11805920"/>
              <a:gd name="connsiteY2" fmla="*/ 301459 h 6441440"/>
              <a:gd name="connsiteX3" fmla="*/ 11805920 w 11805920"/>
              <a:gd name="connsiteY3" fmla="*/ 6139981 h 6441440"/>
              <a:gd name="connsiteX4" fmla="*/ 11504461 w 11805920"/>
              <a:gd name="connsiteY4" fmla="*/ 6441440 h 6441440"/>
              <a:gd name="connsiteX5" fmla="*/ 301459 w 11805920"/>
              <a:gd name="connsiteY5" fmla="*/ 6441440 h 6441440"/>
              <a:gd name="connsiteX6" fmla="*/ 0 w 11805920"/>
              <a:gd name="connsiteY6" fmla="*/ 6139981 h 6441440"/>
              <a:gd name="connsiteX7" fmla="*/ 0 w 11805920"/>
              <a:gd name="connsiteY7" fmla="*/ 301459 h 6441440"/>
              <a:gd name="connsiteX8" fmla="*/ 301459 w 11805920"/>
              <a:gd name="connsiteY8" fmla="*/ 0 h 64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920" h="6441440">
                <a:moveTo>
                  <a:pt x="301459" y="0"/>
                </a:moveTo>
                <a:lnTo>
                  <a:pt x="11504461" y="0"/>
                </a:lnTo>
                <a:cubicBezTo>
                  <a:pt x="11670952" y="0"/>
                  <a:pt x="11805920" y="134968"/>
                  <a:pt x="11805920" y="301459"/>
                </a:cubicBezTo>
                <a:lnTo>
                  <a:pt x="11805920" y="6139981"/>
                </a:lnTo>
                <a:cubicBezTo>
                  <a:pt x="11805920" y="6306472"/>
                  <a:pt x="11670952" y="6441440"/>
                  <a:pt x="11504461" y="6441440"/>
                </a:cubicBezTo>
                <a:lnTo>
                  <a:pt x="301459" y="6441440"/>
                </a:lnTo>
                <a:cubicBezTo>
                  <a:pt x="134968" y="6441440"/>
                  <a:pt x="0" y="6306472"/>
                  <a:pt x="0" y="6139981"/>
                </a:cubicBezTo>
                <a:lnTo>
                  <a:pt x="0" y="301459"/>
                </a:lnTo>
                <a:cubicBezTo>
                  <a:pt x="0" y="134968"/>
                  <a:pt x="134968" y="0"/>
                  <a:pt x="3014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6C0F707-B0B6-4437-92EC-6DC7FCF35DD2}"/>
              </a:ext>
            </a:extLst>
          </p:cNvPr>
          <p:cNvSpPr/>
          <p:nvPr userDrawn="1"/>
        </p:nvSpPr>
        <p:spPr>
          <a:xfrm>
            <a:off x="0" y="-367937"/>
            <a:ext cx="890693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Agenda 6x</a:t>
            </a:r>
            <a:endParaRPr lang="en-GB" sz="2400" b="1" cap="none" baseline="0" noProof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7" name="Tijdelijke aanduiding voor tekst 15">
            <a:extLst>
              <a:ext uri="{FF2B5EF4-FFF2-40B4-BE49-F238E27FC236}">
                <a16:creationId xmlns:a16="http://schemas.microsoft.com/office/drawing/2014/main" id="{556F8572-CE32-448F-67F4-2E2565A690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1" name="Tijdelijke aanduiding voor tekst 12">
            <a:extLst>
              <a:ext uri="{FF2B5EF4-FFF2-40B4-BE49-F238E27FC236}">
                <a16:creationId xmlns:a16="http://schemas.microsoft.com/office/drawing/2014/main" id="{712CF7BF-F408-9352-F5D4-4AE1AC2CA7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2" name="Tijdelijke aanduiding voor titel 1">
            <a:extLst>
              <a:ext uri="{FF2B5EF4-FFF2-40B4-BE49-F238E27FC236}">
                <a16:creationId xmlns:a16="http://schemas.microsoft.com/office/drawing/2014/main" id="{EA4CC151-4A54-758F-AAA8-86BD1EB16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</p:spTree>
    <p:extLst>
      <p:ext uri="{BB962C8B-B14F-4D97-AF65-F5344CB8AC3E}">
        <p14:creationId xmlns:p14="http://schemas.microsoft.com/office/powerpoint/2010/main" val="28128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afbeelding 13">
            <a:extLst>
              <a:ext uri="{FF2B5EF4-FFF2-40B4-BE49-F238E27FC236}">
                <a16:creationId xmlns:a16="http://schemas.microsoft.com/office/drawing/2014/main" id="{9C467D83-E70D-E39E-3202-45C0F4B7C8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3040" y="208280"/>
            <a:ext cx="11805920" cy="6441440"/>
          </a:xfrm>
          <a:custGeom>
            <a:avLst/>
            <a:gdLst>
              <a:gd name="connsiteX0" fmla="*/ 301459 w 11805920"/>
              <a:gd name="connsiteY0" fmla="*/ 0 h 6441440"/>
              <a:gd name="connsiteX1" fmla="*/ 11504461 w 11805920"/>
              <a:gd name="connsiteY1" fmla="*/ 0 h 6441440"/>
              <a:gd name="connsiteX2" fmla="*/ 11805920 w 11805920"/>
              <a:gd name="connsiteY2" fmla="*/ 301459 h 6441440"/>
              <a:gd name="connsiteX3" fmla="*/ 11805920 w 11805920"/>
              <a:gd name="connsiteY3" fmla="*/ 6139981 h 6441440"/>
              <a:gd name="connsiteX4" fmla="*/ 11504461 w 11805920"/>
              <a:gd name="connsiteY4" fmla="*/ 6441440 h 6441440"/>
              <a:gd name="connsiteX5" fmla="*/ 301459 w 11805920"/>
              <a:gd name="connsiteY5" fmla="*/ 6441440 h 6441440"/>
              <a:gd name="connsiteX6" fmla="*/ 0 w 11805920"/>
              <a:gd name="connsiteY6" fmla="*/ 6139981 h 6441440"/>
              <a:gd name="connsiteX7" fmla="*/ 0 w 11805920"/>
              <a:gd name="connsiteY7" fmla="*/ 301459 h 6441440"/>
              <a:gd name="connsiteX8" fmla="*/ 301459 w 11805920"/>
              <a:gd name="connsiteY8" fmla="*/ 0 h 64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920" h="6441440">
                <a:moveTo>
                  <a:pt x="301459" y="0"/>
                </a:moveTo>
                <a:lnTo>
                  <a:pt x="11504461" y="0"/>
                </a:lnTo>
                <a:cubicBezTo>
                  <a:pt x="11670952" y="0"/>
                  <a:pt x="11805920" y="134968"/>
                  <a:pt x="11805920" y="301459"/>
                </a:cubicBezTo>
                <a:lnTo>
                  <a:pt x="11805920" y="6139981"/>
                </a:lnTo>
                <a:cubicBezTo>
                  <a:pt x="11805920" y="6306472"/>
                  <a:pt x="11670952" y="6441440"/>
                  <a:pt x="11504461" y="6441440"/>
                </a:cubicBezTo>
                <a:lnTo>
                  <a:pt x="301459" y="6441440"/>
                </a:lnTo>
                <a:cubicBezTo>
                  <a:pt x="134968" y="6441440"/>
                  <a:pt x="0" y="6306472"/>
                  <a:pt x="0" y="6139981"/>
                </a:cubicBezTo>
                <a:lnTo>
                  <a:pt x="0" y="301459"/>
                </a:lnTo>
                <a:cubicBezTo>
                  <a:pt x="0" y="134968"/>
                  <a:pt x="134968" y="0"/>
                  <a:pt x="30145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32" name="Tijdelijke aanduiding voor titel 1">
            <a:extLst>
              <a:ext uri="{FF2B5EF4-FFF2-40B4-BE49-F238E27FC236}">
                <a16:creationId xmlns:a16="http://schemas.microsoft.com/office/drawing/2014/main" id="{A6B795BF-57C2-A3A8-E59F-B5742A8C8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42024"/>
            <a:ext cx="1247248" cy="24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Closing slide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6C846AB-3C86-0857-5AB2-EA84685F3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099001-6957-40AB-CC4E-8A239A79F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263584D2-CEF1-B0B8-B165-B329A45D8C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70226" y="2675331"/>
            <a:ext cx="3402829" cy="3141400"/>
          </a:xfrm>
          <a:custGeom>
            <a:avLst/>
            <a:gdLst>
              <a:gd name="connsiteX0" fmla="*/ 163447 w 3402829"/>
              <a:gd name="connsiteY0" fmla="*/ 0 h 3141400"/>
              <a:gd name="connsiteX1" fmla="*/ 3239382 w 3402829"/>
              <a:gd name="connsiteY1" fmla="*/ 0 h 3141400"/>
              <a:gd name="connsiteX2" fmla="*/ 3402829 w 3402829"/>
              <a:gd name="connsiteY2" fmla="*/ 163447 h 3141400"/>
              <a:gd name="connsiteX3" fmla="*/ 3402829 w 3402829"/>
              <a:gd name="connsiteY3" fmla="*/ 2977953 h 3141400"/>
              <a:gd name="connsiteX4" fmla="*/ 3239382 w 3402829"/>
              <a:gd name="connsiteY4" fmla="*/ 3141400 h 3141400"/>
              <a:gd name="connsiteX5" fmla="*/ 163447 w 3402829"/>
              <a:gd name="connsiteY5" fmla="*/ 3141400 h 3141400"/>
              <a:gd name="connsiteX6" fmla="*/ 0 w 3402829"/>
              <a:gd name="connsiteY6" fmla="*/ 2977953 h 3141400"/>
              <a:gd name="connsiteX7" fmla="*/ 0 w 3402829"/>
              <a:gd name="connsiteY7" fmla="*/ 163447 h 3141400"/>
              <a:gd name="connsiteX8" fmla="*/ 163447 w 3402829"/>
              <a:gd name="connsiteY8" fmla="*/ 0 h 31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2829" h="3141400">
                <a:moveTo>
                  <a:pt x="163447" y="0"/>
                </a:moveTo>
                <a:lnTo>
                  <a:pt x="3239382" y="0"/>
                </a:lnTo>
                <a:cubicBezTo>
                  <a:pt x="3329651" y="0"/>
                  <a:pt x="3402829" y="73178"/>
                  <a:pt x="3402829" y="163447"/>
                </a:cubicBezTo>
                <a:lnTo>
                  <a:pt x="3402829" y="2977953"/>
                </a:lnTo>
                <a:cubicBezTo>
                  <a:pt x="3402829" y="3068222"/>
                  <a:pt x="3329651" y="3141400"/>
                  <a:pt x="3239382" y="3141400"/>
                </a:cubicBezTo>
                <a:lnTo>
                  <a:pt x="163447" y="3141400"/>
                </a:lnTo>
                <a:cubicBezTo>
                  <a:pt x="73178" y="3141400"/>
                  <a:pt x="0" y="3068222"/>
                  <a:pt x="0" y="2977953"/>
                </a:cubicBezTo>
                <a:lnTo>
                  <a:pt x="0" y="163447"/>
                </a:lnTo>
                <a:cubicBezTo>
                  <a:pt x="0" y="73178"/>
                  <a:pt x="73178" y="0"/>
                  <a:pt x="16344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36" name="Tijdelijke aanduiding voor tekst 15">
            <a:extLst>
              <a:ext uri="{FF2B5EF4-FFF2-40B4-BE49-F238E27FC236}">
                <a16:creationId xmlns:a16="http://schemas.microsoft.com/office/drawing/2014/main" id="{789E3ED4-F9D7-1F3D-08A6-E8D80BEC9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92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#1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48AD39F-D1BD-4A94-927C-E2D6B75091D7}"/>
              </a:ext>
            </a:extLst>
          </p:cNvPr>
          <p:cNvSpPr/>
          <p:nvPr userDrawn="1"/>
        </p:nvSpPr>
        <p:spPr>
          <a:xfrm>
            <a:off x="0" y="-367937"/>
            <a:ext cx="60099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#1</a:t>
            </a:r>
          </a:p>
        </p:txBody>
      </p:sp>
      <p:sp>
        <p:nvSpPr>
          <p:cNvPr id="11" name="Tijdelijke aanduiding voor tekst 15">
            <a:extLst>
              <a:ext uri="{FF2B5EF4-FFF2-40B4-BE49-F238E27FC236}">
                <a16:creationId xmlns:a16="http://schemas.microsoft.com/office/drawing/2014/main" id="{44E27EC2-81EE-5DE0-2BEB-2F38F8850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2" name="Tijdelijke aanduiding voor tekst 12">
            <a:extLst>
              <a:ext uri="{FF2B5EF4-FFF2-40B4-BE49-F238E27FC236}">
                <a16:creationId xmlns:a16="http://schemas.microsoft.com/office/drawing/2014/main" id="{24E34CC7-AE46-F291-A9D4-1A35660FE5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3" name="Tijdelijke aanduiding voor titel 1">
            <a:extLst>
              <a:ext uri="{FF2B5EF4-FFF2-40B4-BE49-F238E27FC236}">
                <a16:creationId xmlns:a16="http://schemas.microsoft.com/office/drawing/2014/main" id="{F9DB1A5B-74FB-7FED-54E6-CE4B949D3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2" y="722313"/>
            <a:ext cx="10559000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649715A-38D2-03F3-4957-40291419259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65162" y="1592262"/>
            <a:ext cx="7428606" cy="4060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Plain text #1</a:t>
            </a:r>
          </a:p>
          <a:p>
            <a:pPr lvl="1"/>
            <a:r>
              <a:rPr lang="en-GB" noProof="0"/>
              <a:t>Plain text #2</a:t>
            </a:r>
          </a:p>
          <a:p>
            <a:pPr lvl="2"/>
            <a:r>
              <a:rPr lang="en-GB" noProof="0"/>
              <a:t>Heading #1</a:t>
            </a:r>
          </a:p>
          <a:p>
            <a:pPr lvl="3"/>
            <a:r>
              <a:rPr lang="en-GB" noProof="0" err="1"/>
              <a:t>Tekst</a:t>
            </a:r>
            <a:endParaRPr lang="en-GB" noProof="0"/>
          </a:p>
          <a:p>
            <a:pPr lvl="4"/>
            <a:r>
              <a:rPr lang="en-GB" noProof="0"/>
              <a:t>Heading #3</a:t>
            </a:r>
          </a:p>
          <a:p>
            <a:pPr lvl="5"/>
            <a:r>
              <a:rPr lang="en-GB" noProof="0"/>
              <a:t>Heading #4</a:t>
            </a:r>
          </a:p>
          <a:p>
            <a:pPr lvl="6"/>
            <a:r>
              <a:rPr lang="en-GB" noProof="0"/>
              <a:t>Numbers</a:t>
            </a:r>
          </a:p>
          <a:p>
            <a:pPr lvl="7"/>
            <a:r>
              <a:rPr lang="en-GB" noProof="0"/>
              <a:t>Letters</a:t>
            </a:r>
          </a:p>
          <a:p>
            <a:pPr marL="0" marR="0" lvl="8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noProof="0" err="1"/>
              <a:t>Bronvermelding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02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#1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jdelijke aanduiding voor tekst 10">
            <a:extLst>
              <a:ext uri="{FF2B5EF4-FFF2-40B4-BE49-F238E27FC236}">
                <a16:creationId xmlns:a16="http://schemas.microsoft.com/office/drawing/2014/main" id="{4F355F90-7B3D-D76D-A38B-5F63BAFE37E3}"/>
              </a:ext>
            </a:extLst>
          </p:cNvPr>
          <p:cNvSpPr txBox="1">
            <a:spLocks/>
          </p:cNvSpPr>
          <p:nvPr userDrawn="1"/>
        </p:nvSpPr>
        <p:spPr>
          <a:xfrm>
            <a:off x="714375" y="1385455"/>
            <a:ext cx="7810987" cy="4420752"/>
          </a:xfrm>
          <a:prstGeom prst="roundRect">
            <a:avLst>
              <a:gd name="adj" fmla="val 356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Aptos" panose="020B00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48AD39F-D1BD-4A94-927C-E2D6B75091D7}"/>
              </a:ext>
            </a:extLst>
          </p:cNvPr>
          <p:cNvSpPr/>
          <p:nvPr userDrawn="1"/>
        </p:nvSpPr>
        <p:spPr>
          <a:xfrm>
            <a:off x="0" y="-367937"/>
            <a:ext cx="60099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#2</a:t>
            </a:r>
          </a:p>
        </p:txBody>
      </p:sp>
      <p:sp>
        <p:nvSpPr>
          <p:cNvPr id="11" name="Tijdelijke aanduiding voor tekst 15">
            <a:extLst>
              <a:ext uri="{FF2B5EF4-FFF2-40B4-BE49-F238E27FC236}">
                <a16:creationId xmlns:a16="http://schemas.microsoft.com/office/drawing/2014/main" id="{44E27EC2-81EE-5DE0-2BEB-2F38F8850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2" name="Tijdelijke aanduiding voor tekst 12">
            <a:extLst>
              <a:ext uri="{FF2B5EF4-FFF2-40B4-BE49-F238E27FC236}">
                <a16:creationId xmlns:a16="http://schemas.microsoft.com/office/drawing/2014/main" id="{24E34CC7-AE46-F291-A9D4-1A35660FE5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3" name="Tijdelijke aanduiding voor titel 1">
            <a:extLst>
              <a:ext uri="{FF2B5EF4-FFF2-40B4-BE49-F238E27FC236}">
                <a16:creationId xmlns:a16="http://schemas.microsoft.com/office/drawing/2014/main" id="{F9DB1A5B-74FB-7FED-54E6-CE4B949D3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2" y="722313"/>
            <a:ext cx="10559000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B99B49-BB87-512B-775C-601E3963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54" y="1592262"/>
            <a:ext cx="7208362" cy="4029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#2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BEA26A03-DB99-8B63-4EE4-824A4ADCB08A}"/>
              </a:ext>
            </a:extLst>
          </p:cNvPr>
          <p:cNvSpPr txBox="1">
            <a:spLocks/>
          </p:cNvSpPr>
          <p:nvPr userDrawn="1"/>
        </p:nvSpPr>
        <p:spPr>
          <a:xfrm>
            <a:off x="193040" y="225424"/>
            <a:ext cx="11805920" cy="6424295"/>
          </a:xfrm>
          <a:prstGeom prst="roundRect">
            <a:avLst>
              <a:gd name="adj" fmla="val 3563"/>
            </a:avLst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Aptos" panose="020B00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48AD39F-D1BD-4A94-927C-E2D6B75091D7}"/>
              </a:ext>
            </a:extLst>
          </p:cNvPr>
          <p:cNvSpPr/>
          <p:nvPr userDrawn="1"/>
        </p:nvSpPr>
        <p:spPr>
          <a:xfrm>
            <a:off x="0" y="-367937"/>
            <a:ext cx="60099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#3</a:t>
            </a:r>
          </a:p>
        </p:txBody>
      </p:sp>
      <p:sp>
        <p:nvSpPr>
          <p:cNvPr id="92" name="Tijdelijke aanduiding voor tekst 15">
            <a:extLst>
              <a:ext uri="{FF2B5EF4-FFF2-40B4-BE49-F238E27FC236}">
                <a16:creationId xmlns:a16="http://schemas.microsoft.com/office/drawing/2014/main" id="{2378F912-895D-4E5A-C6A2-0F02095F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4" name="Tijdelijke aanduiding voor tekst 12">
            <a:extLst>
              <a:ext uri="{FF2B5EF4-FFF2-40B4-BE49-F238E27FC236}">
                <a16:creationId xmlns:a16="http://schemas.microsoft.com/office/drawing/2014/main" id="{15465D20-B021-B141-C442-893E0F9A43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5" name="Tijdelijke aanduiding voor titel 1">
            <a:extLst>
              <a:ext uri="{FF2B5EF4-FFF2-40B4-BE49-F238E27FC236}">
                <a16:creationId xmlns:a16="http://schemas.microsoft.com/office/drawing/2014/main" id="{DC43821C-5BB8-744D-9C50-AA91E9ED5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78" name="Tijdelijke aanduiding voor tekst 2">
            <a:extLst>
              <a:ext uri="{FF2B5EF4-FFF2-40B4-BE49-F238E27FC236}">
                <a16:creationId xmlns:a16="http://schemas.microsoft.com/office/drawing/2014/main" id="{8EBCC2B5-7EBC-8C78-D080-A8C9A382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2262"/>
            <a:ext cx="10752000" cy="4213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80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#3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BEA26A03-DB99-8B63-4EE4-824A4ADCB08A}"/>
              </a:ext>
            </a:extLst>
          </p:cNvPr>
          <p:cNvSpPr txBox="1">
            <a:spLocks/>
          </p:cNvSpPr>
          <p:nvPr userDrawn="1"/>
        </p:nvSpPr>
        <p:spPr>
          <a:xfrm>
            <a:off x="193040" y="225424"/>
            <a:ext cx="11805920" cy="6424295"/>
          </a:xfrm>
          <a:prstGeom prst="roundRect">
            <a:avLst>
              <a:gd name="adj" fmla="val 3563"/>
            </a:avLst>
          </a:prstGeom>
          <a:solidFill>
            <a:schemeClr val="accent1">
              <a:alpha val="20000"/>
            </a:schemeClr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Aptos" panose="020B00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48AD39F-D1BD-4A94-927C-E2D6B75091D7}"/>
              </a:ext>
            </a:extLst>
          </p:cNvPr>
          <p:cNvSpPr/>
          <p:nvPr userDrawn="1"/>
        </p:nvSpPr>
        <p:spPr>
          <a:xfrm>
            <a:off x="0" y="-367937"/>
            <a:ext cx="60099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#4</a:t>
            </a:r>
          </a:p>
        </p:txBody>
      </p:sp>
      <p:sp>
        <p:nvSpPr>
          <p:cNvPr id="92" name="Tijdelijke aanduiding voor tekst 15">
            <a:extLst>
              <a:ext uri="{FF2B5EF4-FFF2-40B4-BE49-F238E27FC236}">
                <a16:creationId xmlns:a16="http://schemas.microsoft.com/office/drawing/2014/main" id="{2378F912-895D-4E5A-C6A2-0F02095F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4" name="Tijdelijke aanduiding voor tekst 12">
            <a:extLst>
              <a:ext uri="{FF2B5EF4-FFF2-40B4-BE49-F238E27FC236}">
                <a16:creationId xmlns:a16="http://schemas.microsoft.com/office/drawing/2014/main" id="{15465D20-B021-B141-C442-893E0F9A43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5" name="Tijdelijke aanduiding voor titel 1">
            <a:extLst>
              <a:ext uri="{FF2B5EF4-FFF2-40B4-BE49-F238E27FC236}">
                <a16:creationId xmlns:a16="http://schemas.microsoft.com/office/drawing/2014/main" id="{DC43821C-5BB8-744D-9C50-AA91E9ED5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10606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CED52A-827C-91AB-04C4-710FFF01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2262"/>
            <a:ext cx="10752000" cy="4213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16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CD5B878-220D-4F80-B08D-6312746A4F90}"/>
              </a:ext>
            </a:extLst>
          </p:cNvPr>
          <p:cNvSpPr/>
          <p:nvPr userDrawn="1"/>
        </p:nvSpPr>
        <p:spPr>
          <a:xfrm>
            <a:off x="0" y="-367937"/>
            <a:ext cx="132017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Image (s)</a:t>
            </a:r>
          </a:p>
        </p:txBody>
      </p:sp>
      <p:sp>
        <p:nvSpPr>
          <p:cNvPr id="163" name="Tijdelijke aanduiding voor tekst 15">
            <a:extLst>
              <a:ext uri="{FF2B5EF4-FFF2-40B4-BE49-F238E27FC236}">
                <a16:creationId xmlns:a16="http://schemas.microsoft.com/office/drawing/2014/main" id="{5EBE72CE-DC40-6D4E-563D-317873C025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5" name="Tijdelijke aanduiding voor tekst 12">
            <a:extLst>
              <a:ext uri="{FF2B5EF4-FFF2-40B4-BE49-F238E27FC236}">
                <a16:creationId xmlns:a16="http://schemas.microsoft.com/office/drawing/2014/main" id="{A2CDA243-2822-FDC1-9656-779DF0EFD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6" name="Tijdelijke aanduiding voor titel 1">
            <a:extLst>
              <a:ext uri="{FF2B5EF4-FFF2-40B4-BE49-F238E27FC236}">
                <a16:creationId xmlns:a16="http://schemas.microsoft.com/office/drawing/2014/main" id="{DA5B9C74-0708-1EC7-E013-F50E81FD6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2" y="722313"/>
            <a:ext cx="7342838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5E6E37D7-192F-D7CE-CAB6-205EFA903A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62290" y="722313"/>
            <a:ext cx="2901015" cy="5083175"/>
          </a:xfrm>
          <a:prstGeom prst="roundRect">
            <a:avLst>
              <a:gd name="adj" fmla="val 5432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360000" tIns="0" rIns="360000" bIns="162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6200838-2759-6787-4722-969220D850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2918" y="5054643"/>
            <a:ext cx="1997075" cy="548005"/>
          </a:xfrm>
        </p:spPr>
        <p:txBody>
          <a:bodyPr anchor="b"/>
          <a:lstStyle>
            <a:lvl1pPr marL="0" indent="0">
              <a:lnSpc>
                <a:spcPts val="1400"/>
              </a:lnSpc>
              <a:buNone/>
              <a:defRPr sz="1100">
                <a:solidFill>
                  <a:schemeClr val="bg2"/>
                </a:solidFill>
                <a:effectLst>
                  <a:outerShdw blurRad="228600" dir="5400000" algn="ctr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</a:t>
            </a:r>
            <a:r>
              <a:rPr lang="nl-NL"/>
              <a:t> </a:t>
            </a:r>
            <a:r>
              <a:rPr lang="nl-NL" err="1"/>
              <a:t>adipisci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. </a:t>
            </a:r>
            <a:r>
              <a:rPr lang="nl-NL" err="1"/>
              <a:t>Pellentes</a:t>
            </a:r>
            <a:r>
              <a:rPr lang="nl-NL"/>
              <a:t> </a:t>
            </a:r>
            <a:r>
              <a:rPr lang="nl-NL" err="1"/>
              <a:t>blandit</a:t>
            </a:r>
            <a:r>
              <a:rPr lang="nl-NL"/>
              <a:t> </a:t>
            </a:r>
            <a:r>
              <a:rPr lang="nl-NL" err="1"/>
              <a:t>felis</a:t>
            </a:r>
            <a:r>
              <a:rPr lang="nl-NL"/>
              <a:t> </a:t>
            </a:r>
            <a:r>
              <a:rPr lang="nl-NL" err="1"/>
              <a:t>eu</a:t>
            </a:r>
            <a:r>
              <a:rPr lang="nl-NL"/>
              <a:t> </a:t>
            </a:r>
            <a:r>
              <a:rPr lang="nl-NL" err="1"/>
              <a:t>ullamcorp</a:t>
            </a:r>
            <a:r>
              <a:rPr lang="nl-NL"/>
              <a:t> temp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7557B65-0D59-C970-A011-44597C9ED63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20000" y="1592262"/>
            <a:ext cx="7488000" cy="4213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16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253B40DA-F1BB-4216-AD19-B5C5F882ED58}"/>
              </a:ext>
            </a:extLst>
          </p:cNvPr>
          <p:cNvSpPr/>
          <p:nvPr userDrawn="1"/>
        </p:nvSpPr>
        <p:spPr>
          <a:xfrm>
            <a:off x="0" y="-367937"/>
            <a:ext cx="1405128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Image (m)</a:t>
            </a:r>
          </a:p>
        </p:txBody>
      </p:sp>
      <p:sp>
        <p:nvSpPr>
          <p:cNvPr id="218" name="Tijdelijke aanduiding voor tekst 15">
            <a:extLst>
              <a:ext uri="{FF2B5EF4-FFF2-40B4-BE49-F238E27FC236}">
                <a16:creationId xmlns:a16="http://schemas.microsoft.com/office/drawing/2014/main" id="{3BE19778-44F1-953C-EA22-FF6E1778C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0" name="Tijdelijke aanduiding voor tekst 12">
            <a:extLst>
              <a:ext uri="{FF2B5EF4-FFF2-40B4-BE49-F238E27FC236}">
                <a16:creationId xmlns:a16="http://schemas.microsoft.com/office/drawing/2014/main" id="{33C4A877-F359-9CEA-C4D3-35A66DC7F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1" name="Tijdelijke aanduiding voor titel 1">
            <a:extLst>
              <a:ext uri="{FF2B5EF4-FFF2-40B4-BE49-F238E27FC236}">
                <a16:creationId xmlns:a16="http://schemas.microsoft.com/office/drawing/2014/main" id="{5030F55B-FB8E-4467-0D21-99D71C72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4906987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7EB00BD1-BA2D-C9EF-BA69-1D83A7D2B9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4888" y="722312"/>
            <a:ext cx="5078417" cy="5083175"/>
          </a:xfrm>
          <a:prstGeom prst="roundRect">
            <a:avLst>
              <a:gd name="adj" fmla="val 3310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612000" tIns="0" rIns="61200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155" name="Tijdelijke aanduiding voor tekst 19">
            <a:extLst>
              <a:ext uri="{FF2B5EF4-FFF2-40B4-BE49-F238E27FC236}">
                <a16:creationId xmlns:a16="http://schemas.microsoft.com/office/drawing/2014/main" id="{3351D58B-ECE3-3E2B-1FE6-13A003DEE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4950" y="5054643"/>
            <a:ext cx="1997075" cy="548005"/>
          </a:xfrm>
        </p:spPr>
        <p:txBody>
          <a:bodyPr anchor="b"/>
          <a:lstStyle>
            <a:lvl1pPr marL="0" indent="0">
              <a:lnSpc>
                <a:spcPts val="1400"/>
              </a:lnSpc>
              <a:buNone/>
              <a:defRPr sz="1100">
                <a:solidFill>
                  <a:schemeClr val="bg2"/>
                </a:solidFill>
                <a:effectLst>
                  <a:outerShdw blurRad="228600" dir="5400000" algn="ctr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</a:t>
            </a:r>
            <a:r>
              <a:rPr lang="nl-NL"/>
              <a:t> </a:t>
            </a:r>
            <a:r>
              <a:rPr lang="nl-NL" err="1"/>
              <a:t>adipisci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. </a:t>
            </a:r>
            <a:r>
              <a:rPr lang="nl-NL" err="1"/>
              <a:t>Pellentes</a:t>
            </a:r>
            <a:r>
              <a:rPr lang="nl-NL"/>
              <a:t> </a:t>
            </a:r>
            <a:r>
              <a:rPr lang="nl-NL" err="1"/>
              <a:t>blandit</a:t>
            </a:r>
            <a:r>
              <a:rPr lang="nl-NL"/>
              <a:t> </a:t>
            </a:r>
            <a:r>
              <a:rPr lang="nl-NL" err="1"/>
              <a:t>felis</a:t>
            </a:r>
            <a:r>
              <a:rPr lang="nl-NL"/>
              <a:t> </a:t>
            </a:r>
            <a:r>
              <a:rPr lang="nl-NL" err="1"/>
              <a:t>eu</a:t>
            </a:r>
            <a:r>
              <a:rPr lang="nl-NL"/>
              <a:t> </a:t>
            </a:r>
            <a:r>
              <a:rPr lang="nl-NL" err="1"/>
              <a:t>ullamcorp</a:t>
            </a:r>
            <a:r>
              <a:rPr lang="nl-NL"/>
              <a:t> temp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4DFA03F-3858-96BE-4388-E5F802B292A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20000" y="1991183"/>
            <a:ext cx="5051112" cy="381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 #2 - 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F6BD834E-3907-41A2-9B76-CE91FA6E9A4D}"/>
              </a:ext>
            </a:extLst>
          </p:cNvPr>
          <p:cNvSpPr txBox="1">
            <a:spLocks/>
          </p:cNvSpPr>
          <p:nvPr userDrawn="1"/>
        </p:nvSpPr>
        <p:spPr>
          <a:xfrm>
            <a:off x="193040" y="225424"/>
            <a:ext cx="11805920" cy="6424295"/>
          </a:xfrm>
          <a:prstGeom prst="roundRect">
            <a:avLst>
              <a:gd name="adj" fmla="val 3563"/>
            </a:avLst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Aptos" panose="020B00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10BFD0E2-5F0D-CCB5-C6BA-7E4A769CB1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722312"/>
            <a:ext cx="5079968" cy="5083175"/>
          </a:xfrm>
          <a:prstGeom prst="roundRect">
            <a:avLst>
              <a:gd name="adj" fmla="val 3310"/>
            </a:avLst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lIns="612000" tIns="0" rIns="612000" bIns="1080000" anchor="ctr" anchorCtr="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Select this placeholder, go to the tab ‘Slidebuilder’, click on ‘Images’, select the preferred image and click on ‘Insert’.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253B40DA-F1BB-4216-AD19-B5C5F882ED58}"/>
              </a:ext>
            </a:extLst>
          </p:cNvPr>
          <p:cNvSpPr/>
          <p:nvPr userDrawn="1"/>
        </p:nvSpPr>
        <p:spPr>
          <a:xfrm>
            <a:off x="0" y="-367937"/>
            <a:ext cx="1658403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b="1" cap="none" baseline="0" noProof="0">
                <a:solidFill>
                  <a:schemeClr val="accent1"/>
                </a:solidFill>
                <a:latin typeface="+mj-lt"/>
              </a:rPr>
              <a:t>Text + Image (m) #2</a:t>
            </a:r>
          </a:p>
        </p:txBody>
      </p:sp>
      <p:sp>
        <p:nvSpPr>
          <p:cNvPr id="153" name="Tijdelijke aanduiding voor tekst 15">
            <a:extLst>
              <a:ext uri="{FF2B5EF4-FFF2-40B4-BE49-F238E27FC236}">
                <a16:creationId xmlns:a16="http://schemas.microsoft.com/office/drawing/2014/main" id="{380B44AC-E580-A908-59CD-5CACCF785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6060536"/>
            <a:ext cx="9324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5" name="Tijdelijke aanduiding voor tekst 12">
            <a:extLst>
              <a:ext uri="{FF2B5EF4-FFF2-40B4-BE49-F238E27FC236}">
                <a16:creationId xmlns:a16="http://schemas.microsoft.com/office/drawing/2014/main" id="{CDA88BF1-97D7-4E3A-FB62-FF36CB6D9C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207" y="707795"/>
            <a:ext cx="36000" cy="396000"/>
          </a:xfrm>
          <a:custGeom>
            <a:avLst/>
            <a:gdLst>
              <a:gd name="connsiteX0" fmla="*/ 18000 w 36000"/>
              <a:gd name="connsiteY0" fmla="*/ 0 h 396000"/>
              <a:gd name="connsiteX1" fmla="*/ 36000 w 36000"/>
              <a:gd name="connsiteY1" fmla="*/ 18000 h 396000"/>
              <a:gd name="connsiteX2" fmla="*/ 36000 w 36000"/>
              <a:gd name="connsiteY2" fmla="*/ 378000 h 396000"/>
              <a:gd name="connsiteX3" fmla="*/ 18000 w 36000"/>
              <a:gd name="connsiteY3" fmla="*/ 396000 h 396000"/>
              <a:gd name="connsiteX4" fmla="*/ 0 w 36000"/>
              <a:gd name="connsiteY4" fmla="*/ 378000 h 396000"/>
              <a:gd name="connsiteX5" fmla="*/ 0 w 36000"/>
              <a:gd name="connsiteY5" fmla="*/ 18000 h 396000"/>
              <a:gd name="connsiteX6" fmla="*/ 18000 w 3600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" h="396000">
                <a:moveTo>
                  <a:pt x="18000" y="0"/>
                </a:moveTo>
                <a:cubicBezTo>
                  <a:pt x="27941" y="0"/>
                  <a:pt x="36000" y="8059"/>
                  <a:pt x="36000" y="18000"/>
                </a:cubicBezTo>
                <a:lnTo>
                  <a:pt x="36000" y="378000"/>
                </a:lnTo>
                <a:cubicBezTo>
                  <a:pt x="36000" y="387941"/>
                  <a:pt x="27941" y="396000"/>
                  <a:pt x="18000" y="396000"/>
                </a:cubicBezTo>
                <a:cubicBezTo>
                  <a:pt x="8059" y="396000"/>
                  <a:pt x="0" y="387941"/>
                  <a:pt x="0" y="378000"/>
                </a:cubicBezTo>
                <a:lnTo>
                  <a:pt x="0" y="18000"/>
                </a:lnTo>
                <a:cubicBezTo>
                  <a:pt x="0" y="8059"/>
                  <a:pt x="8059" y="0"/>
                  <a:pt x="18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6" name="Tijdelijke aanduiding voor titel 1">
            <a:extLst>
              <a:ext uri="{FF2B5EF4-FFF2-40B4-BE49-F238E27FC236}">
                <a16:creationId xmlns:a16="http://schemas.microsoft.com/office/drawing/2014/main" id="{1E6E85CD-DAE0-F74D-94D4-E27408721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63" y="722313"/>
            <a:ext cx="4906987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92" name="Tijdelijke aanduiding voor tekst 19">
            <a:extLst>
              <a:ext uri="{FF2B5EF4-FFF2-40B4-BE49-F238E27FC236}">
                <a16:creationId xmlns:a16="http://schemas.microsoft.com/office/drawing/2014/main" id="{A2283E91-1839-7792-06DA-AB19C45F1A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4950" y="5054643"/>
            <a:ext cx="1997075" cy="548005"/>
          </a:xfrm>
        </p:spPr>
        <p:txBody>
          <a:bodyPr anchor="b"/>
          <a:lstStyle>
            <a:lvl1pPr marL="0" indent="0">
              <a:lnSpc>
                <a:spcPts val="1400"/>
              </a:lnSpc>
              <a:buNone/>
              <a:defRPr sz="1100">
                <a:solidFill>
                  <a:schemeClr val="bg2"/>
                </a:solidFill>
                <a:effectLst>
                  <a:outerShdw blurRad="228600" dir="5400000" algn="ctr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</a:t>
            </a:r>
            <a:r>
              <a:rPr lang="nl-NL" err="1"/>
              <a:t>sit</a:t>
            </a:r>
            <a:r>
              <a:rPr lang="nl-NL"/>
              <a:t> </a:t>
            </a:r>
            <a:r>
              <a:rPr lang="nl-NL" err="1"/>
              <a:t>amet</a:t>
            </a:r>
            <a:r>
              <a:rPr lang="nl-NL"/>
              <a:t>, </a:t>
            </a:r>
            <a:r>
              <a:rPr lang="nl-NL" err="1"/>
              <a:t>consectet</a:t>
            </a:r>
            <a:r>
              <a:rPr lang="nl-NL"/>
              <a:t> </a:t>
            </a:r>
            <a:r>
              <a:rPr lang="nl-NL" err="1"/>
              <a:t>adipisci</a:t>
            </a:r>
            <a:r>
              <a:rPr lang="nl-NL"/>
              <a:t> </a:t>
            </a:r>
            <a:r>
              <a:rPr lang="nl-NL" err="1"/>
              <a:t>elit</a:t>
            </a:r>
            <a:r>
              <a:rPr lang="nl-NL"/>
              <a:t>. </a:t>
            </a:r>
            <a:r>
              <a:rPr lang="nl-NL" err="1"/>
              <a:t>Pellentes</a:t>
            </a:r>
            <a:r>
              <a:rPr lang="nl-NL"/>
              <a:t> </a:t>
            </a:r>
            <a:r>
              <a:rPr lang="nl-NL" err="1"/>
              <a:t>blandit</a:t>
            </a:r>
            <a:r>
              <a:rPr lang="nl-NL"/>
              <a:t> </a:t>
            </a:r>
            <a:r>
              <a:rPr lang="nl-NL" err="1"/>
              <a:t>felis</a:t>
            </a:r>
            <a:r>
              <a:rPr lang="nl-NL"/>
              <a:t> </a:t>
            </a:r>
            <a:r>
              <a:rPr lang="nl-NL" err="1"/>
              <a:t>eu</a:t>
            </a:r>
            <a:r>
              <a:rPr lang="nl-NL"/>
              <a:t> </a:t>
            </a:r>
            <a:r>
              <a:rPr lang="nl-NL" err="1"/>
              <a:t>ullamcorp</a:t>
            </a:r>
            <a:r>
              <a:rPr lang="nl-NL"/>
              <a:t> temp</a:t>
            </a: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FE2117E3-17F1-167E-12D4-7BCDC578049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20000" y="1991183"/>
            <a:ext cx="5052150" cy="381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18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65163" y="722313"/>
            <a:ext cx="10582630" cy="3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the title of the slide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20000" y="1592262"/>
            <a:ext cx="10752000" cy="4213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 err="1"/>
              <a:t>Tekst</a:t>
            </a:r>
            <a:endParaRPr lang="en-GB" noProof="0"/>
          </a:p>
          <a:p>
            <a:pPr lvl="4"/>
            <a:r>
              <a:rPr lang="en-GB" noProof="0"/>
              <a:t>Heading #1</a:t>
            </a:r>
          </a:p>
          <a:p>
            <a:pPr lvl="5"/>
            <a:r>
              <a:rPr lang="en-GB" noProof="0"/>
              <a:t>Heading #2</a:t>
            </a:r>
          </a:p>
          <a:p>
            <a:pPr lvl="6"/>
            <a:r>
              <a:rPr lang="en-GB" noProof="0"/>
              <a:t>Numbers</a:t>
            </a:r>
          </a:p>
          <a:p>
            <a:pPr lvl="7"/>
            <a:r>
              <a:rPr lang="en-GB" noProof="0"/>
              <a:t>Letters</a:t>
            </a:r>
          </a:p>
          <a:p>
            <a:pPr marL="0" marR="0" lvl="8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noProof="0" err="1"/>
              <a:t>Bronvermelding</a:t>
            </a:r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66793" y="7267316"/>
            <a:ext cx="41148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75566" y="7255814"/>
            <a:ext cx="284597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20000"/>
            </a:schemeClr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-12032" y="-542026"/>
            <a:ext cx="2129051" cy="150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b="0" cap="all" baseline="0" noProof="0">
                <a:latin typeface="+mj-lt"/>
              </a:rPr>
              <a:t>Name of the layout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8839A4-EDB3-CD18-65F6-1247F05B0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7267317"/>
            <a:ext cx="1451700" cy="1517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75" r:id="rId2"/>
    <p:sldLayoutId id="2147483705" r:id="rId3"/>
    <p:sldLayoutId id="2147483658" r:id="rId4"/>
    <p:sldLayoutId id="2147483704" r:id="rId5"/>
    <p:sldLayoutId id="2147483703" r:id="rId6"/>
    <p:sldLayoutId id="2147483702" r:id="rId7"/>
    <p:sldLayoutId id="2147483659" r:id="rId8"/>
    <p:sldLayoutId id="2147483686" r:id="rId9"/>
    <p:sldLayoutId id="2147483661" r:id="rId10"/>
    <p:sldLayoutId id="2147483687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2" r:id="rId17"/>
    <p:sldLayoutId id="2147483706" r:id="rId18"/>
    <p:sldLayoutId id="2147483710" r:id="rId19"/>
    <p:sldLayoutId id="2147483713" r:id="rId20"/>
    <p:sldLayoutId id="214748372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ptos" panose="020B0004020202020204" pitchFamily="34" charset="0"/>
        <a:buChar char="−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ptos" panose="020B00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ptos" panose="020B00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ptos" panose="020B0004020202020204" pitchFamily="34" charset="0"/>
        <a:buNone/>
        <a:defRPr sz="2000" b="1" i="0" kern="1200" cap="none" baseline="0">
          <a:solidFill>
            <a:schemeClr val="accent4"/>
          </a:solidFill>
          <a:latin typeface="+mj-lt"/>
          <a:ea typeface="+mn-ea"/>
          <a:cs typeface="+mn-cs"/>
        </a:defRPr>
      </a:lvl6pPr>
      <a:lvl7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Tx/>
        <a:buNone/>
        <a:tabLst/>
        <a:defRPr sz="1200" i="1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 userDrawn="1">
          <p15:clr>
            <a:srgbClr val="F26B43"/>
          </p15:clr>
        </p15:guide>
        <p15:guide id="2" pos="450" userDrawn="1">
          <p15:clr>
            <a:srgbClr val="F26B43"/>
          </p15:clr>
        </p15:guide>
        <p15:guide id="3" orient="horz" pos="3657" userDrawn="1">
          <p15:clr>
            <a:srgbClr val="F26B43"/>
          </p15:clr>
        </p15:guide>
        <p15:guide id="4" orient="horz" pos="3997" userDrawn="1">
          <p15:clr>
            <a:srgbClr val="A4A3A4"/>
          </p15:clr>
        </p15:guide>
        <p15:guide id="5" orient="horz" pos="4092" userDrawn="1">
          <p15:clr>
            <a:srgbClr val="A4A3A4"/>
          </p15:clr>
        </p15:guide>
        <p15:guide id="6" pos="7219" userDrawn="1">
          <p15:clr>
            <a:srgbClr val="F26B43"/>
          </p15:clr>
        </p15:guide>
        <p15:guide id="7" orient="horz" pos="669" userDrawn="1">
          <p15:clr>
            <a:srgbClr val="A4A3A4"/>
          </p15:clr>
        </p15:guide>
        <p15:guide id="8" orient="horz" pos="455" userDrawn="1">
          <p15:clr>
            <a:srgbClr val="A4A3A4"/>
          </p15:clr>
        </p15:guide>
        <p15:guide id="9" orient="horz" pos="2160" userDrawn="1">
          <p15:clr>
            <a:srgbClr val="F26B43"/>
          </p15:clr>
        </p15:guide>
        <p15:guide id="10" orient="horz" pos="142" userDrawn="1">
          <p15:clr>
            <a:srgbClr val="5ACBF0"/>
          </p15:clr>
        </p15:guide>
        <p15:guide id="11" orient="horz" pos="4178" userDrawn="1">
          <p15:clr>
            <a:srgbClr val="5ACBF0"/>
          </p15:clr>
        </p15:guide>
        <p15:guide id="12" pos="3840" userDrawn="1">
          <p15:clr>
            <a:srgbClr val="F26B43"/>
          </p15:clr>
        </p15:guide>
        <p15:guide id="13" pos="121" userDrawn="1">
          <p15:clr>
            <a:srgbClr val="5ACBF0"/>
          </p15:clr>
        </p15:guide>
        <p15:guide id="14" pos="7559" userDrawn="1">
          <p15:clr>
            <a:srgbClr val="5ACBF0"/>
          </p15:clr>
        </p15:guide>
        <p15:guide id="15" orient="horz" userDrawn="1">
          <p15:clr>
            <a:srgbClr val="FDE53C"/>
          </p15:clr>
        </p15:guide>
        <p15:guide id="16" pos="7680" userDrawn="1">
          <p15:clr>
            <a:srgbClr val="FDE53C"/>
          </p15:clr>
        </p15:guide>
        <p15:guide id="17" userDrawn="1">
          <p15:clr>
            <a:srgbClr val="FDE53C"/>
          </p15:clr>
        </p15:guide>
        <p15:guide id="18" orient="horz" pos="4320" userDrawn="1">
          <p15:clr>
            <a:srgbClr val="FDE53C"/>
          </p15:clr>
        </p15:guide>
        <p15:guide id="19" pos="4021" userDrawn="1">
          <p15:clr>
            <a:srgbClr val="F26B43"/>
          </p15:clr>
        </p15:guide>
        <p15:guide id="20" pos="36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EF81-3D06-3A64-6587-97AC7BEC6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74F3C6FE-7C98-1A29-CFA2-CAF0178C3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947" y="3708258"/>
            <a:ext cx="3472053" cy="1065895"/>
          </a:xfrm>
        </p:spPr>
        <p:txBody>
          <a:bodyPr anchor="t"/>
          <a:lstStyle/>
          <a:p>
            <a:pPr>
              <a:spcAft>
                <a:spcPts val="0"/>
              </a:spcAft>
            </a:pPr>
            <a:r>
              <a:rPr lang="nl-NL" sz="1400" b="1" dirty="0"/>
              <a:t>Shiyona Keenakkottil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400" dirty="0"/>
              <a:t>SURF Vendor Compliance</a:t>
            </a:r>
          </a:p>
          <a:p>
            <a:pPr>
              <a:spcAft>
                <a:spcPts val="0"/>
              </a:spcAft>
            </a:pPr>
            <a:r>
              <a:rPr lang="nl-NL" sz="1400" b="1" dirty="0"/>
              <a:t>John Segers</a:t>
            </a:r>
            <a:r>
              <a:rPr lang="nl-NL" sz="14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1400" dirty="0"/>
              <a:t>SURFcumulus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C87BC9-7DED-36AA-6769-73C40D43F3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633" y="786160"/>
            <a:ext cx="4057571" cy="1661402"/>
          </a:xfrm>
        </p:spPr>
        <p:txBody>
          <a:bodyPr/>
          <a:lstStyle/>
          <a:p>
            <a:r>
              <a:rPr lang="nl-NL" dirty="0"/>
              <a:t>My cloud </a:t>
            </a:r>
            <a:r>
              <a:rPr lang="nl-NL" dirty="0" err="1"/>
              <a:t>vendor</a:t>
            </a:r>
            <a:r>
              <a:rPr lang="nl-NL" dirty="0"/>
              <a:t> is compliant, </a:t>
            </a:r>
            <a:r>
              <a:rPr lang="nl-NL" dirty="0" err="1"/>
              <a:t>how</a:t>
            </a:r>
            <a:r>
              <a:rPr lang="nl-NL" dirty="0"/>
              <a:t> does </a:t>
            </a:r>
            <a:r>
              <a:rPr lang="nl-NL" dirty="0" err="1"/>
              <a:t>that</a:t>
            </a:r>
            <a:r>
              <a:rPr lang="nl-NL" dirty="0"/>
              <a:t> help me?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36B5BB-3862-34D5-9C56-146F53AEF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947" y="5758621"/>
            <a:ext cx="1594247" cy="812512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pic>
        <p:nvPicPr>
          <p:cNvPr id="12" name="Tijdelijke aanduiding voor afbeelding 11" descr="Afbeelding met Kleurrijkheid, kunst&#10;&#10;Automatisch gegenereerde beschrijving">
            <a:extLst>
              <a:ext uri="{FF2B5EF4-FFF2-40B4-BE49-F238E27FC236}">
                <a16:creationId xmlns:a16="http://schemas.microsoft.com/office/drawing/2014/main" id="{8FD4775B-FA4F-C76D-F95C-A7955F64C3C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5030510" y="786160"/>
            <a:ext cx="6870700" cy="4640351"/>
          </a:xfr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F4FA990-CDD5-C704-A8F1-859776908E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3522" y="1163197"/>
            <a:ext cx="938007" cy="1284365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248B7E5-6203-6363-4C6F-2AE26361BD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662322" y="4142146"/>
            <a:ext cx="938007" cy="1929694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9847636B-F7F2-BD5F-97F6-8F1DF2293C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6109176" y="4559772"/>
            <a:ext cx="897219" cy="1616435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E8CB0F0-79C1-4D9A-0675-FAB7F12ADC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132A445F-A8C4-4784-A1E2-A9C7D330BA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676F47ED-E511-17B8-96B5-51CDB4BACB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DDBB13E6-E6A1-B3DA-F65F-43E8F4363E2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4461406E-EE4D-F1C3-4828-E36C3AC07B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71365" y="182947"/>
            <a:ext cx="1896881" cy="1206426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A800454-D921-793E-4F7B-5C684F74E2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92168" y="5046312"/>
            <a:ext cx="523048" cy="760397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56407-A2B2-3A2E-EB38-8B095FA4B0FB}"/>
              </a:ext>
            </a:extLst>
          </p:cNvPr>
          <p:cNvSpPr txBox="1"/>
          <p:nvPr/>
        </p:nvSpPr>
        <p:spPr>
          <a:xfrm>
            <a:off x="705575" y="4993091"/>
            <a:ext cx="2741353" cy="6382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400"/>
              </a:spcAft>
            </a:pPr>
            <a:r>
              <a:rPr lang="en-US" sz="1600" i="1" dirty="0"/>
              <a:t>GÉANT Security Days</a:t>
            </a:r>
          </a:p>
          <a:p>
            <a:pPr algn="l">
              <a:lnSpc>
                <a:spcPct val="90000"/>
              </a:lnSpc>
              <a:spcAft>
                <a:spcPts val="400"/>
              </a:spcAft>
            </a:pPr>
            <a:r>
              <a:rPr lang="en-US" sz="1600" i="1" dirty="0"/>
              <a:t>April 9, 2026</a:t>
            </a:r>
          </a:p>
        </p:txBody>
      </p:sp>
    </p:spTree>
    <p:extLst>
      <p:ext uri="{BB962C8B-B14F-4D97-AF65-F5344CB8AC3E}">
        <p14:creationId xmlns:p14="http://schemas.microsoft.com/office/powerpoint/2010/main" val="87930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77C71-51F5-242C-AD45-9E869DE51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jdelijke aanduiding voor tekst 1">
            <a:extLst>
              <a:ext uri="{FF2B5EF4-FFF2-40B4-BE49-F238E27FC236}">
                <a16:creationId xmlns:a16="http://schemas.microsoft.com/office/drawing/2014/main" id="{30E48F09-5472-811D-4022-81A3C563E86F}"/>
              </a:ext>
            </a:extLst>
          </p:cNvPr>
          <p:cNvSpPr txBox="1">
            <a:spLocks/>
          </p:cNvSpPr>
          <p:nvPr/>
        </p:nvSpPr>
        <p:spPr>
          <a:xfrm>
            <a:off x="725643" y="6054890"/>
            <a:ext cx="932400" cy="47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B8734-3604-EF1C-772C-01375F53B9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9B8816-1F9D-2578-02F6-EE13437E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findings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F9D26B-8B9C-B38C-17E7-044A5AE353BF}"/>
              </a:ext>
            </a:extLst>
          </p:cNvPr>
          <p:cNvSpPr/>
          <p:nvPr/>
        </p:nvSpPr>
        <p:spPr>
          <a:xfrm>
            <a:off x="2862072" y="1771627"/>
            <a:ext cx="7774229" cy="104730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FC7103-DD1A-A630-8B54-620DEE18DD1F}"/>
              </a:ext>
            </a:extLst>
          </p:cNvPr>
          <p:cNvSpPr/>
          <p:nvPr/>
        </p:nvSpPr>
        <p:spPr>
          <a:xfrm>
            <a:off x="1614859" y="1854103"/>
            <a:ext cx="1811236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Process maturity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DC82446-B0A5-8BB8-61AD-8711E0CFFD88}"/>
              </a:ext>
            </a:extLst>
          </p:cNvPr>
          <p:cNvSpPr/>
          <p:nvPr/>
        </p:nvSpPr>
        <p:spPr>
          <a:xfrm>
            <a:off x="2862072" y="2880397"/>
            <a:ext cx="7774229" cy="104730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7CF884-E9ED-32F7-37A0-3EC1E9B7446E}"/>
              </a:ext>
            </a:extLst>
          </p:cNvPr>
          <p:cNvSpPr/>
          <p:nvPr/>
        </p:nvSpPr>
        <p:spPr>
          <a:xfrm>
            <a:off x="2862072" y="3975683"/>
            <a:ext cx="7774229" cy="104730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742CF1-3E08-C6F6-2A09-A176BEAE8E29}"/>
              </a:ext>
            </a:extLst>
          </p:cNvPr>
          <p:cNvSpPr/>
          <p:nvPr/>
        </p:nvSpPr>
        <p:spPr>
          <a:xfrm>
            <a:off x="2862072" y="5084453"/>
            <a:ext cx="7774229" cy="104730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734CC3-F47D-4C61-29D1-CDE5F3E3EBBB}"/>
              </a:ext>
            </a:extLst>
          </p:cNvPr>
          <p:cNvSpPr/>
          <p:nvPr/>
        </p:nvSpPr>
        <p:spPr>
          <a:xfrm>
            <a:off x="1614859" y="2956086"/>
            <a:ext cx="1811236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Security posture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870BFF-D137-ECAA-D09A-2C57A1832012}"/>
              </a:ext>
            </a:extLst>
          </p:cNvPr>
          <p:cNvSpPr/>
          <p:nvPr/>
        </p:nvSpPr>
        <p:spPr>
          <a:xfrm>
            <a:off x="1630301" y="4053820"/>
            <a:ext cx="1811236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ISO </a:t>
            </a:r>
            <a:r>
              <a:rPr lang="en-US" sz="1600" err="1"/>
              <a:t>SoA</a:t>
            </a:r>
            <a:r>
              <a:rPr lang="en-US" sz="1600"/>
              <a:t> coverage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586BFD-2146-CA91-7AC0-52D932C6CEF7}"/>
              </a:ext>
            </a:extLst>
          </p:cNvPr>
          <p:cNvSpPr/>
          <p:nvPr/>
        </p:nvSpPr>
        <p:spPr>
          <a:xfrm>
            <a:off x="1630301" y="5160790"/>
            <a:ext cx="1811236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Vendor engagements</a:t>
            </a:r>
          </a:p>
        </p:txBody>
      </p:sp>
      <p:sp>
        <p:nvSpPr>
          <p:cNvPr id="17" name="Snip and Round Single Corner Rectangle 16">
            <a:extLst>
              <a:ext uri="{FF2B5EF4-FFF2-40B4-BE49-F238E27FC236}">
                <a16:creationId xmlns:a16="http://schemas.microsoft.com/office/drawing/2014/main" id="{5E360685-0914-C94F-665A-D81165BEA843}"/>
              </a:ext>
            </a:extLst>
          </p:cNvPr>
          <p:cNvSpPr/>
          <p:nvPr/>
        </p:nvSpPr>
        <p:spPr>
          <a:xfrm>
            <a:off x="7263440" y="1086259"/>
            <a:ext cx="1137018" cy="685368"/>
          </a:xfrm>
          <a:prstGeom prst="snip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>
                <a:solidFill>
                  <a:schemeClr val="tx1"/>
                </a:solidFill>
              </a:rPr>
              <a:t>MS Azure</a:t>
            </a:r>
          </a:p>
        </p:txBody>
      </p:sp>
      <p:sp>
        <p:nvSpPr>
          <p:cNvPr id="18" name="Snip and Round Single Corner Rectangle 17">
            <a:extLst>
              <a:ext uri="{FF2B5EF4-FFF2-40B4-BE49-F238E27FC236}">
                <a16:creationId xmlns:a16="http://schemas.microsoft.com/office/drawing/2014/main" id="{1F82B375-CEB3-1D1E-E38E-4473A5F71EDE}"/>
              </a:ext>
            </a:extLst>
          </p:cNvPr>
          <p:cNvSpPr/>
          <p:nvPr/>
        </p:nvSpPr>
        <p:spPr>
          <a:xfrm>
            <a:off x="9083999" y="1086259"/>
            <a:ext cx="1137018" cy="685368"/>
          </a:xfrm>
          <a:prstGeom prst="snip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err="1"/>
              <a:t>Vancis</a:t>
            </a:r>
            <a:endParaRPr lang="en-US" sz="1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F73345-CCFA-790B-91C3-CAB9B2D221E8}"/>
              </a:ext>
            </a:extLst>
          </p:cNvPr>
          <p:cNvSpPr/>
          <p:nvPr/>
        </p:nvSpPr>
        <p:spPr>
          <a:xfrm>
            <a:off x="7762024" y="1771627"/>
            <a:ext cx="139849" cy="409045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446D69-C727-C8EA-F02E-0B0740A085B4}"/>
              </a:ext>
            </a:extLst>
          </p:cNvPr>
          <p:cNvSpPr/>
          <p:nvPr/>
        </p:nvSpPr>
        <p:spPr>
          <a:xfrm>
            <a:off x="7388141" y="2052557"/>
            <a:ext cx="914400" cy="54433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104698-FC5A-B254-DC96-ACE1A83A29FE}"/>
              </a:ext>
            </a:extLst>
          </p:cNvPr>
          <p:cNvSpPr/>
          <p:nvPr/>
        </p:nvSpPr>
        <p:spPr>
          <a:xfrm>
            <a:off x="9585768" y="1771627"/>
            <a:ext cx="139849" cy="40904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B6F60-8B02-C3F0-7224-F63726381B2E}"/>
              </a:ext>
            </a:extLst>
          </p:cNvPr>
          <p:cNvSpPr/>
          <p:nvPr/>
        </p:nvSpPr>
        <p:spPr>
          <a:xfrm>
            <a:off x="9018941" y="2059510"/>
            <a:ext cx="1279124" cy="54433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Sufficient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FC3971-441C-2895-E537-90767F107FAF}"/>
              </a:ext>
            </a:extLst>
          </p:cNvPr>
          <p:cNvSpPr/>
          <p:nvPr/>
        </p:nvSpPr>
        <p:spPr>
          <a:xfrm>
            <a:off x="7073419" y="3161665"/>
            <a:ext cx="1497450" cy="54433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>
                <a:solidFill>
                  <a:schemeClr val="tx1"/>
                </a:solidFill>
              </a:rPr>
              <a:t>Questionable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6E5A8-DA02-2728-3B86-D4D1A0FEEBE2}"/>
              </a:ext>
            </a:extLst>
          </p:cNvPr>
          <p:cNvSpPr/>
          <p:nvPr/>
        </p:nvSpPr>
        <p:spPr>
          <a:xfrm>
            <a:off x="9018941" y="3161665"/>
            <a:ext cx="1279124" cy="54433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Sufficient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FF9CB0-5937-745C-09D1-4A1617ED006B}"/>
              </a:ext>
            </a:extLst>
          </p:cNvPr>
          <p:cNvSpPr/>
          <p:nvPr/>
        </p:nvSpPr>
        <p:spPr>
          <a:xfrm>
            <a:off x="7159796" y="4227166"/>
            <a:ext cx="1284802" cy="54433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CED8A4-B42D-ABFD-56B6-674260277BB7}"/>
              </a:ext>
            </a:extLst>
          </p:cNvPr>
          <p:cNvSpPr/>
          <p:nvPr/>
        </p:nvSpPr>
        <p:spPr>
          <a:xfrm>
            <a:off x="8979290" y="4227165"/>
            <a:ext cx="1366900" cy="54433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Incomplete</a:t>
            </a:r>
          </a:p>
        </p:txBody>
      </p:sp>
      <p:sp>
        <p:nvSpPr>
          <p:cNvPr id="16" name="Snip and Round Single Corner Rectangle 15">
            <a:extLst>
              <a:ext uri="{FF2B5EF4-FFF2-40B4-BE49-F238E27FC236}">
                <a16:creationId xmlns:a16="http://schemas.microsoft.com/office/drawing/2014/main" id="{1C5C12B5-BBEF-A497-C57D-F47B93FE28EA}"/>
              </a:ext>
            </a:extLst>
          </p:cNvPr>
          <p:cNvSpPr/>
          <p:nvPr/>
        </p:nvSpPr>
        <p:spPr>
          <a:xfrm>
            <a:off x="3738774" y="1086259"/>
            <a:ext cx="1137018" cy="685368"/>
          </a:xfrm>
          <a:prstGeom prst="snip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AWS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79C4D-B38C-19F5-DEB6-A22C7084CE03}"/>
              </a:ext>
            </a:extLst>
          </p:cNvPr>
          <p:cNvSpPr/>
          <p:nvPr/>
        </p:nvSpPr>
        <p:spPr>
          <a:xfrm>
            <a:off x="4239425" y="1771627"/>
            <a:ext cx="139849" cy="40904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55B15A-870C-9B2D-6710-CA351E0F6F20}"/>
              </a:ext>
            </a:extLst>
          </p:cNvPr>
          <p:cNvSpPr/>
          <p:nvPr/>
        </p:nvSpPr>
        <p:spPr>
          <a:xfrm>
            <a:off x="3738774" y="2039134"/>
            <a:ext cx="1137018" cy="5443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Very high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83767D-661A-96DF-18D4-A2859F745718}"/>
              </a:ext>
            </a:extLst>
          </p:cNvPr>
          <p:cNvSpPr/>
          <p:nvPr/>
        </p:nvSpPr>
        <p:spPr>
          <a:xfrm>
            <a:off x="3857801" y="3141929"/>
            <a:ext cx="914400" cy="5443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Strong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81C0BB-C8B2-A76A-9DA2-B025664734ED}"/>
              </a:ext>
            </a:extLst>
          </p:cNvPr>
          <p:cNvSpPr/>
          <p:nvPr/>
        </p:nvSpPr>
        <p:spPr>
          <a:xfrm>
            <a:off x="3664882" y="4227166"/>
            <a:ext cx="1284802" cy="5443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Complete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420450-E9B9-3CEE-007E-DE4C9DD179D6}"/>
              </a:ext>
            </a:extLst>
          </p:cNvPr>
          <p:cNvSpPr/>
          <p:nvPr/>
        </p:nvSpPr>
        <p:spPr>
          <a:xfrm>
            <a:off x="3889508" y="5335936"/>
            <a:ext cx="822992" cy="54433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Good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F61D46-9F9D-3FE4-DEC7-5A9F671DE82D}"/>
              </a:ext>
            </a:extLst>
          </p:cNvPr>
          <p:cNvSpPr/>
          <p:nvPr/>
        </p:nvSpPr>
        <p:spPr>
          <a:xfrm>
            <a:off x="9249846" y="5335935"/>
            <a:ext cx="822992" cy="54433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Good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FB6712-BB0C-B3B1-0439-EBC7CA95E872}"/>
              </a:ext>
            </a:extLst>
          </p:cNvPr>
          <p:cNvSpPr/>
          <p:nvPr/>
        </p:nvSpPr>
        <p:spPr>
          <a:xfrm>
            <a:off x="7159796" y="5345821"/>
            <a:ext cx="1284802" cy="54433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200">
                <a:solidFill>
                  <a:schemeClr val="tx1"/>
                </a:solidFill>
              </a:rPr>
              <a:t>Disappointing</a:t>
            </a:r>
          </a:p>
        </p:txBody>
      </p:sp>
      <p:sp>
        <p:nvSpPr>
          <p:cNvPr id="2" name="Snip and Round Single Corner Rectangle 1">
            <a:extLst>
              <a:ext uri="{FF2B5EF4-FFF2-40B4-BE49-F238E27FC236}">
                <a16:creationId xmlns:a16="http://schemas.microsoft.com/office/drawing/2014/main" id="{57462D1C-4F5E-A8C3-463F-930E9B7204F1}"/>
              </a:ext>
            </a:extLst>
          </p:cNvPr>
          <p:cNvSpPr/>
          <p:nvPr/>
        </p:nvSpPr>
        <p:spPr>
          <a:xfrm>
            <a:off x="5491374" y="1101499"/>
            <a:ext cx="1137018" cy="685368"/>
          </a:xfrm>
          <a:prstGeom prst="snipRound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Google Cloud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290F3-603A-3A33-1D06-0BE70ED5C6CE}"/>
              </a:ext>
            </a:extLst>
          </p:cNvPr>
          <p:cNvSpPr/>
          <p:nvPr/>
        </p:nvSpPr>
        <p:spPr>
          <a:xfrm>
            <a:off x="5992025" y="1786867"/>
            <a:ext cx="139849" cy="4090450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E78D06-D1E6-8551-FB89-04FC6F70D2A7}"/>
              </a:ext>
            </a:extLst>
          </p:cNvPr>
          <p:cNvSpPr/>
          <p:nvPr/>
        </p:nvSpPr>
        <p:spPr>
          <a:xfrm>
            <a:off x="5491374" y="2054374"/>
            <a:ext cx="1137018" cy="544337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High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4F55C-FDB9-32C9-4369-6298517AC58B}"/>
              </a:ext>
            </a:extLst>
          </p:cNvPr>
          <p:cNvSpPr/>
          <p:nvPr/>
        </p:nvSpPr>
        <p:spPr>
          <a:xfrm>
            <a:off x="5490246" y="3157169"/>
            <a:ext cx="1154710" cy="544337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Sufficient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89D2F5-2458-14AA-6E61-B79EA36956AC}"/>
              </a:ext>
            </a:extLst>
          </p:cNvPr>
          <p:cNvSpPr/>
          <p:nvPr/>
        </p:nvSpPr>
        <p:spPr>
          <a:xfrm>
            <a:off x="5417482" y="4242406"/>
            <a:ext cx="1284802" cy="544337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/>
              <a:t>Complete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FC376-DEDB-CA57-BF62-B09BD6DADB60}"/>
              </a:ext>
            </a:extLst>
          </p:cNvPr>
          <p:cNvSpPr/>
          <p:nvPr/>
        </p:nvSpPr>
        <p:spPr>
          <a:xfrm>
            <a:off x="5445997" y="5351176"/>
            <a:ext cx="1215214" cy="544337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200">
                <a:solidFill>
                  <a:schemeClr val="bg1"/>
                </a:solidFill>
              </a:rPr>
              <a:t>Disappointing</a:t>
            </a:r>
          </a:p>
        </p:txBody>
      </p:sp>
    </p:spTree>
    <p:extLst>
      <p:ext uri="{BB962C8B-B14F-4D97-AF65-F5344CB8AC3E}">
        <p14:creationId xmlns:p14="http://schemas.microsoft.com/office/powerpoint/2010/main" val="21465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16" grpId="0" animBg="1"/>
      <p:bldP spid="19" grpId="0" animBg="1"/>
      <p:bldP spid="20" grpId="0" animBg="1"/>
      <p:bldP spid="25" grpId="0" animBg="1"/>
      <p:bldP spid="28" grpId="0" animBg="1"/>
      <p:bldP spid="31" grpId="0" animBg="1"/>
      <p:bldP spid="32" grpId="0" animBg="1"/>
      <p:bldP spid="33" grpId="0" animBg="1"/>
      <p:bldP spid="2" grpId="0" animBg="1"/>
      <p:bldP spid="6" grpId="0" animBg="1"/>
      <p:bldP spid="10" grpId="0" animBg="1"/>
      <p:bldP spid="11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1B02-1D74-7649-F7A4-FD314BE3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0A28B6C6-FEEC-92C7-23B6-BC8B7BB17CF8}"/>
              </a:ext>
            </a:extLst>
          </p:cNvPr>
          <p:cNvSpPr txBox="1">
            <a:spLocks/>
          </p:cNvSpPr>
          <p:nvPr/>
        </p:nvSpPr>
        <p:spPr>
          <a:xfrm>
            <a:off x="714354" y="6066179"/>
            <a:ext cx="932400" cy="47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C8E98-E4AC-76FA-3FB7-157FCB997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82AAB3-F35F-A9A6-C6A5-8D1DCA35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2CCF40-B263-85C7-BBB3-CB75CE410D4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65162" y="1897065"/>
            <a:ext cx="7428606" cy="406039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Consider security frameworks/standards before deciding which vendor to use for a workload</a:t>
            </a:r>
            <a:r>
              <a:rPr lang="en-US" dirty="0">
                <a:solidFill>
                  <a:schemeClr val="accent5"/>
                </a:solidFill>
              </a:rPr>
              <a:t>. </a:t>
            </a:r>
          </a:p>
          <a:p>
            <a:r>
              <a:rPr lang="en-US" dirty="0"/>
              <a:t>Build compliance for your application from the ground up, using your vendor’s compliance. You have responsibilities as well!</a:t>
            </a:r>
          </a:p>
          <a:p>
            <a:r>
              <a:rPr lang="en-US" dirty="0"/>
              <a:t>Shared responsibility model: define which security controls are managed by vendor and institution. Ensure boundaries of responsibility are clear.</a:t>
            </a:r>
          </a:p>
          <a:p>
            <a:r>
              <a:rPr lang="en-US" dirty="0">
                <a:solidFill>
                  <a:srgbClr val="FF0000"/>
                </a:solidFill>
              </a:rPr>
              <a:t>Assume breach. No matter how many security certifications are in place, there will be vulnerabilities. Implement defense in depth to secure your data even when there is a breach.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Reach out to us for any clarification or help</a:t>
            </a:r>
          </a:p>
          <a:p>
            <a:endParaRPr lang="en-US" dirty="0"/>
          </a:p>
        </p:txBody>
      </p:sp>
      <p:pic>
        <p:nvPicPr>
          <p:cNvPr id="1026" name="Picture 2" descr="Making Personal Recommendation Meaningful - Connecting the Dots">
            <a:extLst>
              <a:ext uri="{FF2B5EF4-FFF2-40B4-BE49-F238E27FC236}">
                <a16:creationId xmlns:a16="http://schemas.microsoft.com/office/drawing/2014/main" id="{43BBE979-CE39-5670-3ECD-53301A87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23" y="209686"/>
            <a:ext cx="3735921" cy="34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oes on stairs">
            <a:extLst>
              <a:ext uri="{FF2B5EF4-FFF2-40B4-BE49-F238E27FC236}">
                <a16:creationId xmlns:a16="http://schemas.microsoft.com/office/drawing/2014/main" id="{39849A77-4ED6-A070-2388-4B0BEA7666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/>
          <a:stretch>
            <a:fillRect/>
          </a:stretch>
        </p:blipFill>
        <p:spPr>
          <a:xfrm>
            <a:off x="891821" y="1307767"/>
            <a:ext cx="5482133" cy="456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0289F9FC-50AB-728B-FC84-F8167AFF32A1}"/>
              </a:ext>
            </a:extLst>
          </p:cNvPr>
          <p:cNvSpPr txBox="1">
            <a:spLocks/>
          </p:cNvSpPr>
          <p:nvPr/>
        </p:nvSpPr>
        <p:spPr>
          <a:xfrm>
            <a:off x="716535" y="6057071"/>
            <a:ext cx="932400" cy="475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1241-6A66-0D97-55A1-57E56134D9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32126B-BCF2-A215-0B8E-5FF235A9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2E063-0A44-30B4-164C-0CE755903F0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69252" y="1659996"/>
            <a:ext cx="5230838" cy="406039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will assess Oracle Cloud Infrastructure next (in progress).</a:t>
            </a:r>
          </a:p>
          <a:p>
            <a:r>
              <a:rPr lang="en-US" sz="2400" dirty="0"/>
              <a:t>We will repeat the assessments periodically.</a:t>
            </a:r>
          </a:p>
          <a:p>
            <a:r>
              <a:rPr lang="en-US" sz="2400" dirty="0"/>
              <a:t>In future iterations we intend to assess compliance of the resellers as well.</a:t>
            </a:r>
          </a:p>
          <a:p>
            <a:r>
              <a:rPr lang="en-US" sz="2400" dirty="0"/>
              <a:t>We will reassess which compliance frameworks/standards to consider in our scope.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60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3E45F-9710-F7F9-B32D-108D435B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persoon, Menselijk gezicht, person, vinger&#10;&#10;Automatisch gegenereerde beschrijving">
            <a:extLst>
              <a:ext uri="{FF2B5EF4-FFF2-40B4-BE49-F238E27FC236}">
                <a16:creationId xmlns:a16="http://schemas.microsoft.com/office/drawing/2014/main" id="{5E3ABC7D-932A-FF88-4A1F-319834776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b="8942"/>
          <a:stretch>
            <a:fillRect/>
          </a:stretch>
        </p:blipFill>
        <p:spPr/>
      </p:pic>
      <p:sp>
        <p:nvSpPr>
          <p:cNvPr id="15" name="Titel 14">
            <a:extLst>
              <a:ext uri="{FF2B5EF4-FFF2-40B4-BE49-F238E27FC236}">
                <a16:creationId xmlns:a16="http://schemas.microsoft.com/office/drawing/2014/main" id="{082E8E2C-BD6A-DB92-45A4-69A55279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Closing slide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0A860BE-9890-3FA5-2217-92051F88E85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203F03D-78A5-FEE1-DC2A-656300035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3" name="Tijdelijke aanduiding voor tekst 128">
            <a:extLst>
              <a:ext uri="{FF2B5EF4-FFF2-40B4-BE49-F238E27FC236}">
                <a16:creationId xmlns:a16="http://schemas.microsoft.com/office/drawing/2014/main" id="{E68DC085-841B-6C37-3A71-36B29AAF1AFB}"/>
              </a:ext>
            </a:extLst>
          </p:cNvPr>
          <p:cNvSpPr txBox="1">
            <a:spLocks/>
          </p:cNvSpPr>
          <p:nvPr/>
        </p:nvSpPr>
        <p:spPr>
          <a:xfrm>
            <a:off x="8423255" y="4150612"/>
            <a:ext cx="2465389" cy="78924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20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303A"/>
              </a:buClr>
              <a:buSzPct val="100000"/>
              <a:buFontTx/>
              <a:buNone/>
              <a:tabLst/>
              <a:defRPr/>
            </a:pPr>
            <a:r>
              <a:rPr lang="en-GB" sz="1100" b="1" err="1">
                <a:solidFill>
                  <a:prstClr val="black"/>
                </a:solidFill>
                <a:latin typeface="+mj-lt"/>
              </a:rPr>
              <a:t>Shiyona</a:t>
            </a:r>
            <a:r>
              <a:rPr lang="en-GB" sz="1100" b="1">
                <a:solidFill>
                  <a:prstClr val="black"/>
                </a:solidFill>
                <a:latin typeface="+mj-lt"/>
              </a:rPr>
              <a:t> </a:t>
            </a:r>
            <a:r>
              <a:rPr lang="en-GB" sz="1100" b="1" err="1">
                <a:solidFill>
                  <a:prstClr val="black"/>
                </a:solidFill>
                <a:latin typeface="+mj-lt"/>
              </a:rPr>
              <a:t>Keenakkottil</a:t>
            </a:r>
            <a:r>
              <a:rPr lang="en-GB" sz="1100">
                <a:solidFill>
                  <a:prstClr val="black"/>
                </a:solidFill>
                <a:latin typeface="+mj-lt"/>
              </a:rPr>
              <a:t>, shiyona.keenakkottil@surf.nl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303A"/>
              </a:buClr>
              <a:buSzPct val="100000"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303A"/>
              </a:buClr>
              <a:buSzPct val="100000"/>
              <a:buFontTx/>
              <a:buNone/>
              <a:tabLst/>
              <a:defRPr/>
            </a:pPr>
            <a:r>
              <a:rPr lang="en-GB" sz="1100" b="1">
                <a:solidFill>
                  <a:prstClr val="black"/>
                </a:solidFill>
                <a:latin typeface="+mj-lt"/>
              </a:rPr>
              <a:t>John Segers</a:t>
            </a:r>
            <a:r>
              <a:rPr lang="en-GB" sz="1100">
                <a:solidFill>
                  <a:prstClr val="black"/>
                </a:solidFill>
                <a:latin typeface="+mj-lt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303A"/>
              </a:buClr>
              <a:buSzPct val="100000"/>
              <a:buFontTx/>
              <a:buNone/>
              <a:tabLst/>
              <a:defRPr/>
            </a:pPr>
            <a:r>
              <a:rPr lang="en-GB" sz="1100" err="1">
                <a:solidFill>
                  <a:prstClr val="black"/>
                </a:solidFill>
                <a:latin typeface="+mj-lt"/>
              </a:rPr>
              <a:t>john.segers@surf.nl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283A351-C084-DC8D-827E-611F75A91334}"/>
              </a:ext>
            </a:extLst>
          </p:cNvPr>
          <p:cNvSpPr txBox="1"/>
          <p:nvPr/>
        </p:nvSpPr>
        <p:spPr>
          <a:xfrm>
            <a:off x="8386851" y="3024395"/>
            <a:ext cx="2978774" cy="9873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708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708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708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attention!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001BD-EDB0-DBE2-1447-6EC2C8E03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17E08-0B99-E472-3E04-4C132235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Tijdelijke aanduiding voor afbeelding 162" descr="Afbeelding met persoon, vrouw, dame&#10;&#10;Automatisch gegenereerde beschrijving">
            <a:extLst>
              <a:ext uri="{FF2B5EF4-FFF2-40B4-BE49-F238E27FC236}">
                <a16:creationId xmlns:a16="http://schemas.microsoft.com/office/drawing/2014/main" id="{43D4DAB5-8D90-7486-4FCC-FD4FAC6A92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/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253A730-8F12-F0DE-5948-D3E88100C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FF966BD-7153-982A-8965-4BCEB4F2F4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021C4FB-1446-CDA8-C8A4-9955FF4B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22" name="Tijdelijke aanduiding voor tekst 97">
            <a:extLst>
              <a:ext uri="{FF2B5EF4-FFF2-40B4-BE49-F238E27FC236}">
                <a16:creationId xmlns:a16="http://schemas.microsoft.com/office/drawing/2014/main" id="{FECC0A12-9BDA-1292-C0A1-0767047E2083}"/>
              </a:ext>
            </a:extLst>
          </p:cNvPr>
          <p:cNvSpPr txBox="1">
            <a:spLocks/>
          </p:cNvSpPr>
          <p:nvPr/>
        </p:nvSpPr>
        <p:spPr>
          <a:xfrm>
            <a:off x="2101215" y="1600070"/>
            <a:ext cx="3773326" cy="1991890"/>
          </a:xfrm>
          <a:prstGeom prst="roundRect">
            <a:avLst>
              <a:gd name="adj" fmla="val 6389"/>
            </a:avLst>
          </a:prstGeom>
          <a:solidFill>
            <a:schemeClr val="accent1"/>
          </a:solidFill>
          <a:effectLst>
            <a:outerShdw blurRad="127000" algn="ctr" rotWithShape="0">
              <a:srgbClr val="000000">
                <a:alpha val="20000"/>
              </a:srgbClr>
            </a:outerShdw>
          </a:effectLst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None/>
              <a:defRPr sz="100" kern="1200">
                <a:solidFill>
                  <a:schemeClr val="tx2">
                    <a:lumMod val="7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2000" b="0" kern="1200" cap="none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2250" indent="-222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479425" indent="-2619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ptos" panose="020B0004020202020204" pitchFamily="34" charset="0"/>
              <a:buNone/>
              <a:defRPr sz="2800" i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12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70809"/>
              </a:buClr>
              <a:buSzPct val="100000"/>
              <a:buFont typeface="Aptos" panose="020B0004020202020204" pitchFamily="34" charset="0"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srgbClr val="070809">
                    <a:lumMod val="75000"/>
                    <a:alpha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422F76D-73F3-2905-81DD-1CFF210E5E41}"/>
              </a:ext>
            </a:extLst>
          </p:cNvPr>
          <p:cNvSpPr txBox="1"/>
          <p:nvPr/>
        </p:nvSpPr>
        <p:spPr>
          <a:xfrm>
            <a:off x="2417363" y="3130785"/>
            <a:ext cx="2847634" cy="424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00A8C799-F189-D7F5-6E57-A4F30F10C12A}"/>
              </a:ext>
            </a:extLst>
          </p:cNvPr>
          <p:cNvSpPr txBox="1"/>
          <p:nvPr/>
        </p:nvSpPr>
        <p:spPr>
          <a:xfrm>
            <a:off x="2428918" y="2513057"/>
            <a:ext cx="1159683" cy="4243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01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7" name="Tijdelijke aanduiding voor tekst 97">
            <a:extLst>
              <a:ext uri="{FF2B5EF4-FFF2-40B4-BE49-F238E27FC236}">
                <a16:creationId xmlns:a16="http://schemas.microsoft.com/office/drawing/2014/main" id="{DBC1B3ED-C977-1C0A-8E15-5DDD9427E2E5}"/>
              </a:ext>
            </a:extLst>
          </p:cNvPr>
          <p:cNvSpPr txBox="1">
            <a:spLocks/>
          </p:cNvSpPr>
          <p:nvPr/>
        </p:nvSpPr>
        <p:spPr>
          <a:xfrm>
            <a:off x="6072238" y="1600070"/>
            <a:ext cx="3773326" cy="1991890"/>
          </a:xfrm>
          <a:prstGeom prst="roundRect">
            <a:avLst>
              <a:gd name="adj" fmla="val 6389"/>
            </a:avLst>
          </a:prstGeom>
          <a:solidFill>
            <a:schemeClr val="accent1"/>
          </a:solidFill>
          <a:effectLst>
            <a:outerShdw blurRad="127000" algn="ctr" rotWithShape="0">
              <a:srgbClr val="000000">
                <a:alpha val="20000"/>
              </a:srgbClr>
            </a:outerShdw>
          </a:effectLst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None/>
              <a:defRPr sz="100" kern="1200">
                <a:solidFill>
                  <a:schemeClr val="tx2">
                    <a:lumMod val="7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2000" b="0" kern="1200" cap="none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2250" indent="-222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479425" indent="-2619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ptos" panose="020B0004020202020204" pitchFamily="34" charset="0"/>
              <a:buNone/>
              <a:defRPr sz="2800" i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12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70809"/>
              </a:buClr>
              <a:buSzPct val="100000"/>
              <a:buFont typeface="Aptos" panose="020B0004020202020204" pitchFamily="34" charset="0"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srgbClr val="070809">
                    <a:lumMod val="75000"/>
                    <a:alpha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38" name="Tekstvak 137">
            <a:extLst>
              <a:ext uri="{FF2B5EF4-FFF2-40B4-BE49-F238E27FC236}">
                <a16:creationId xmlns:a16="http://schemas.microsoft.com/office/drawing/2014/main" id="{37352C8A-F50B-8499-8DB0-AF6538845552}"/>
              </a:ext>
            </a:extLst>
          </p:cNvPr>
          <p:cNvSpPr txBox="1"/>
          <p:nvPr/>
        </p:nvSpPr>
        <p:spPr>
          <a:xfrm>
            <a:off x="6388386" y="3130785"/>
            <a:ext cx="3349974" cy="424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compliance</a:t>
            </a:r>
          </a:p>
        </p:txBody>
      </p:sp>
      <p:sp>
        <p:nvSpPr>
          <p:cNvPr id="139" name="Tekstvak 138">
            <a:extLst>
              <a:ext uri="{FF2B5EF4-FFF2-40B4-BE49-F238E27FC236}">
                <a16:creationId xmlns:a16="http://schemas.microsoft.com/office/drawing/2014/main" id="{03081FAC-FAF9-92DF-EFD4-2AA9B56E5054}"/>
              </a:ext>
            </a:extLst>
          </p:cNvPr>
          <p:cNvSpPr txBox="1"/>
          <p:nvPr/>
        </p:nvSpPr>
        <p:spPr>
          <a:xfrm>
            <a:off x="6399941" y="2513057"/>
            <a:ext cx="1159683" cy="4243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02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Tijdelijke aanduiding voor tekst 97">
            <a:extLst>
              <a:ext uri="{FF2B5EF4-FFF2-40B4-BE49-F238E27FC236}">
                <a16:creationId xmlns:a16="http://schemas.microsoft.com/office/drawing/2014/main" id="{238C61A4-A539-C4D4-1BC9-17C2FDAA0B24}"/>
              </a:ext>
            </a:extLst>
          </p:cNvPr>
          <p:cNvSpPr txBox="1">
            <a:spLocks/>
          </p:cNvSpPr>
          <p:nvPr/>
        </p:nvSpPr>
        <p:spPr>
          <a:xfrm>
            <a:off x="4305205" y="3814039"/>
            <a:ext cx="3332924" cy="1991890"/>
          </a:xfrm>
          <a:prstGeom prst="roundRect">
            <a:avLst>
              <a:gd name="adj" fmla="val 6389"/>
            </a:avLst>
          </a:prstGeom>
          <a:solidFill>
            <a:schemeClr val="accent1"/>
          </a:solidFill>
          <a:effectLst>
            <a:outerShdw blurRad="127000" algn="ctr" rotWithShape="0">
              <a:srgbClr val="000000">
                <a:alpha val="20000"/>
              </a:srgbClr>
            </a:outerShdw>
          </a:effectLst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None/>
              <a:defRPr sz="100" kern="1200">
                <a:solidFill>
                  <a:schemeClr val="tx2">
                    <a:lumMod val="7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2000" b="0" kern="1200" cap="none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2250" indent="-222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479425" indent="-2619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ptos" panose="020B0004020202020204" pitchFamily="34" charset="0"/>
              <a:buNone/>
              <a:defRPr sz="2800" i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12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70809"/>
              </a:buClr>
              <a:buSzPct val="100000"/>
              <a:buFont typeface="Aptos" panose="020B0004020202020204" pitchFamily="34" charset="0"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srgbClr val="070809">
                    <a:lumMod val="75000"/>
                    <a:alpha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43" name="Tekstvak 142">
            <a:extLst>
              <a:ext uri="{FF2B5EF4-FFF2-40B4-BE49-F238E27FC236}">
                <a16:creationId xmlns:a16="http://schemas.microsoft.com/office/drawing/2014/main" id="{F0529E3B-7EA4-FF85-B8DB-9799D2EA1BF7}"/>
              </a:ext>
            </a:extLst>
          </p:cNvPr>
          <p:cNvSpPr txBox="1"/>
          <p:nvPr/>
        </p:nvSpPr>
        <p:spPr>
          <a:xfrm>
            <a:off x="4735654" y="5344754"/>
            <a:ext cx="2847634" cy="424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Recommendations</a:t>
            </a:r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F3BE9452-4296-F119-73EB-DD99D913F02C}"/>
              </a:ext>
            </a:extLst>
          </p:cNvPr>
          <p:cNvSpPr txBox="1"/>
          <p:nvPr/>
        </p:nvSpPr>
        <p:spPr>
          <a:xfrm>
            <a:off x="4747209" y="4727026"/>
            <a:ext cx="1159683" cy="4243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04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Tijdelijke aanduiding voor tekst 97">
            <a:extLst>
              <a:ext uri="{FF2B5EF4-FFF2-40B4-BE49-F238E27FC236}">
                <a16:creationId xmlns:a16="http://schemas.microsoft.com/office/drawing/2014/main" id="{BA91F073-F782-F438-E663-639FD1F75872}"/>
              </a:ext>
            </a:extLst>
          </p:cNvPr>
          <p:cNvSpPr txBox="1">
            <a:spLocks/>
          </p:cNvSpPr>
          <p:nvPr/>
        </p:nvSpPr>
        <p:spPr>
          <a:xfrm>
            <a:off x="737237" y="3814039"/>
            <a:ext cx="3332924" cy="1991890"/>
          </a:xfrm>
          <a:prstGeom prst="roundRect">
            <a:avLst>
              <a:gd name="adj" fmla="val 6389"/>
            </a:avLst>
          </a:prstGeom>
          <a:solidFill>
            <a:schemeClr val="accent1"/>
          </a:solidFill>
          <a:effectLst>
            <a:outerShdw blurRad="127000" algn="ctr" rotWithShape="0">
              <a:srgbClr val="000000">
                <a:alpha val="20000"/>
              </a:srgbClr>
            </a:outerShdw>
          </a:effectLst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None/>
              <a:defRPr sz="100" kern="1200">
                <a:solidFill>
                  <a:schemeClr val="tx2">
                    <a:lumMod val="7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2000" b="0" kern="1200" cap="none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2250" indent="-222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479425" indent="-2619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ptos" panose="020B0004020202020204" pitchFamily="34" charset="0"/>
              <a:buNone/>
              <a:defRPr sz="2800" i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12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70809"/>
              </a:buClr>
              <a:buSzPct val="100000"/>
              <a:buFont typeface="Aptos" panose="020B0004020202020204" pitchFamily="34" charset="0"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srgbClr val="070809">
                    <a:lumMod val="75000"/>
                    <a:alpha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48" name="Tekstvak 147">
            <a:extLst>
              <a:ext uri="{FF2B5EF4-FFF2-40B4-BE49-F238E27FC236}">
                <a16:creationId xmlns:a16="http://schemas.microsoft.com/office/drawing/2014/main" id="{DAAF759B-2F64-F508-F926-1020382D5063}"/>
              </a:ext>
            </a:extLst>
          </p:cNvPr>
          <p:cNvSpPr txBox="1"/>
          <p:nvPr/>
        </p:nvSpPr>
        <p:spPr>
          <a:xfrm>
            <a:off x="1167686" y="5344754"/>
            <a:ext cx="2847634" cy="424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findings</a:t>
            </a:r>
          </a:p>
        </p:txBody>
      </p:sp>
      <p:sp>
        <p:nvSpPr>
          <p:cNvPr id="149" name="Tekstvak 148">
            <a:extLst>
              <a:ext uri="{FF2B5EF4-FFF2-40B4-BE49-F238E27FC236}">
                <a16:creationId xmlns:a16="http://schemas.microsoft.com/office/drawing/2014/main" id="{214CA222-073E-8952-9D2B-EC59AD63F6B2}"/>
              </a:ext>
            </a:extLst>
          </p:cNvPr>
          <p:cNvSpPr txBox="1"/>
          <p:nvPr/>
        </p:nvSpPr>
        <p:spPr>
          <a:xfrm>
            <a:off x="1179241" y="4727026"/>
            <a:ext cx="1159683" cy="4243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>
                <a:solidFill>
                  <a:srgbClr val="FFFFFF"/>
                </a:solidFill>
                <a:latin typeface="+mj-lt"/>
              </a:rPr>
              <a:t>03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jdelijke aanduiding voor tekst 97">
            <a:extLst>
              <a:ext uri="{FF2B5EF4-FFF2-40B4-BE49-F238E27FC236}">
                <a16:creationId xmlns:a16="http://schemas.microsoft.com/office/drawing/2014/main" id="{6C801DED-7CDB-EE80-1463-0D2A33358925}"/>
              </a:ext>
            </a:extLst>
          </p:cNvPr>
          <p:cNvSpPr txBox="1">
            <a:spLocks/>
          </p:cNvSpPr>
          <p:nvPr/>
        </p:nvSpPr>
        <p:spPr>
          <a:xfrm>
            <a:off x="7889257" y="3814039"/>
            <a:ext cx="3332924" cy="1991890"/>
          </a:xfrm>
          <a:prstGeom prst="roundRect">
            <a:avLst>
              <a:gd name="adj" fmla="val 6389"/>
            </a:avLst>
          </a:prstGeom>
          <a:solidFill>
            <a:schemeClr val="accent1"/>
          </a:solidFill>
          <a:effectLst>
            <a:outerShdw blurRad="127000" algn="ctr" rotWithShape="0">
              <a:srgbClr val="000000">
                <a:alpha val="20000"/>
              </a:srgbClr>
            </a:outerShdw>
          </a:effectLst>
        </p:spPr>
        <p:txBody>
          <a:bodyPr wrap="square">
            <a:noAutofit/>
          </a:bodyPr>
          <a:lstStyle>
            <a:lvl1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None/>
              <a:defRPr sz="100" kern="1200">
                <a:solidFill>
                  <a:schemeClr val="tx2">
                    <a:lumMod val="7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ptos" panose="020B0004020202020204" pitchFamily="34" charset="0"/>
              <a:buChar char="•"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ptos" panose="020B0004020202020204" pitchFamily="34" charset="0"/>
              <a:buNone/>
              <a:defRPr sz="16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2000" b="0" kern="1200" cap="none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Font typeface="+mj-lt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2250" indent="-222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479425" indent="-2619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ptos" panose="020B0004020202020204" pitchFamily="34" charset="0"/>
              <a:buNone/>
              <a:defRPr sz="2800" i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ptos" panose="020B0004020202020204" pitchFamily="34" charset="0"/>
              <a:buNone/>
              <a:defRPr sz="12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70809"/>
              </a:buClr>
              <a:buSzPct val="100000"/>
              <a:buFont typeface="Aptos" panose="020B0004020202020204" pitchFamily="34" charset="0"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solidFill>
                  <a:srgbClr val="070809">
                    <a:lumMod val="75000"/>
                    <a:alpha val="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" name="Tekstvak 142">
            <a:extLst>
              <a:ext uri="{FF2B5EF4-FFF2-40B4-BE49-F238E27FC236}">
                <a16:creationId xmlns:a16="http://schemas.microsoft.com/office/drawing/2014/main" id="{427B5199-B235-F1D7-8DD1-912F1C1D9D99}"/>
              </a:ext>
            </a:extLst>
          </p:cNvPr>
          <p:cNvSpPr txBox="1"/>
          <p:nvPr/>
        </p:nvSpPr>
        <p:spPr>
          <a:xfrm>
            <a:off x="8319706" y="5344754"/>
            <a:ext cx="2847634" cy="424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steps</a:t>
            </a:r>
          </a:p>
        </p:txBody>
      </p:sp>
      <p:sp>
        <p:nvSpPr>
          <p:cNvPr id="4" name="Tekstvak 143">
            <a:extLst>
              <a:ext uri="{FF2B5EF4-FFF2-40B4-BE49-F238E27FC236}">
                <a16:creationId xmlns:a16="http://schemas.microsoft.com/office/drawing/2014/main" id="{5490F6E4-7211-F603-78C8-A32259A38070}"/>
              </a:ext>
            </a:extLst>
          </p:cNvPr>
          <p:cNvSpPr txBox="1"/>
          <p:nvPr/>
        </p:nvSpPr>
        <p:spPr>
          <a:xfrm>
            <a:off x="8331261" y="4727026"/>
            <a:ext cx="1159683" cy="4243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05</a:t>
            </a: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23012-DD0E-523A-3A9C-9EC64A3EEC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C16EE-A67D-AF44-1039-31276BF36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0E7AE9-6E36-A136-F7BE-FFF52181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scope is OCRE IaaS-PaaS cloud for SURF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E94A927-80E1-5BF2-98F0-A54A04204F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28"/>
          <a:stretch>
            <a:fillRect/>
          </a:stretch>
        </p:blipFill>
        <p:spPr>
          <a:xfrm>
            <a:off x="5893105" y="722313"/>
            <a:ext cx="5719775" cy="1069975"/>
          </a:xfrm>
          <a:prstGeom prst="roundRect">
            <a:avLst>
              <a:gd name="adj" fmla="val 3310"/>
            </a:avLst>
          </a:prstGeom>
          <a:solidFill>
            <a:srgbClr val="FFFFFF">
              <a:lumMod val="95000"/>
            </a:srgbClr>
          </a:solidFill>
          <a:ln w="15875"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34A68C-CFBF-BB1C-8CB5-810ECAF412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76288" y="2355240"/>
            <a:ext cx="4220808" cy="3815024"/>
          </a:xfrm>
        </p:spPr>
        <p:txBody>
          <a:bodyPr/>
          <a:lstStyle/>
          <a:p>
            <a:r>
              <a:rPr lang="en-US"/>
              <a:t>SURF created a service SURFcumulus around OCRE</a:t>
            </a:r>
          </a:p>
          <a:p>
            <a:r>
              <a:rPr lang="en-US"/>
              <a:t>We deliver add-on services to our institutions, e.g.</a:t>
            </a:r>
          </a:p>
          <a:p>
            <a:pPr lvl="1"/>
            <a:r>
              <a:rPr lang="en-US"/>
              <a:t>Professional Services (via a DPS)</a:t>
            </a:r>
          </a:p>
          <a:p>
            <a:pPr lvl="1"/>
            <a:r>
              <a:rPr lang="en-US"/>
              <a:t>Prescriptive security baseline</a:t>
            </a:r>
          </a:p>
          <a:p>
            <a:pPr lvl="1"/>
            <a:r>
              <a:rPr lang="en-US"/>
              <a:t>Assistance with administration and governance</a:t>
            </a:r>
          </a:p>
          <a:p>
            <a:pPr lvl="1"/>
            <a:r>
              <a:rPr lang="en-US"/>
              <a:t>Cloud Delivery Service for research projects</a:t>
            </a:r>
          </a:p>
          <a:p>
            <a:pPr lvl="1"/>
            <a:r>
              <a:rPr lang="en-US"/>
              <a:t>Vendor compliance checks</a:t>
            </a:r>
          </a:p>
          <a:p>
            <a:pPr marL="177800" lvl="1" indent="0">
              <a:buNone/>
            </a:pPr>
            <a:endParaRPr lang="en-US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96BBABA8-FE7C-927C-1279-2C2EF4EC8A72}"/>
              </a:ext>
            </a:extLst>
          </p:cNvPr>
          <p:cNvSpPr txBox="1">
            <a:spLocks/>
          </p:cNvSpPr>
          <p:nvPr/>
        </p:nvSpPr>
        <p:spPr>
          <a:xfrm>
            <a:off x="902214" y="4899125"/>
            <a:ext cx="2517642" cy="24929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Security &amp; Compliance Specialist</a:t>
            </a:r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C783736F-BB59-CD21-7F09-E3947824C8E3}"/>
              </a:ext>
            </a:extLst>
          </p:cNvPr>
          <p:cNvSpPr txBox="1">
            <a:spLocks/>
          </p:cNvSpPr>
          <p:nvPr/>
        </p:nvSpPr>
        <p:spPr>
          <a:xfrm>
            <a:off x="902212" y="5470913"/>
            <a:ext cx="3112003" cy="22159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err="1"/>
              <a:t>shiyona.keenakkottil@surf.nl</a:t>
            </a:r>
            <a:endParaRPr lang="en-GB" sz="1400"/>
          </a:p>
        </p:txBody>
      </p:sp>
      <p:sp>
        <p:nvSpPr>
          <p:cNvPr id="14" name="Tijdelijke aanduiding voor tekst 19">
            <a:extLst>
              <a:ext uri="{FF2B5EF4-FFF2-40B4-BE49-F238E27FC236}">
                <a16:creationId xmlns:a16="http://schemas.microsoft.com/office/drawing/2014/main" id="{3EEE124B-7832-BE16-679C-4BDF99C6FAE9}"/>
              </a:ext>
            </a:extLst>
          </p:cNvPr>
          <p:cNvSpPr txBox="1">
            <a:spLocks/>
          </p:cNvSpPr>
          <p:nvPr/>
        </p:nvSpPr>
        <p:spPr>
          <a:xfrm>
            <a:off x="902214" y="4336019"/>
            <a:ext cx="1969002" cy="33239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Shiyona Keenakkottil</a:t>
            </a:r>
          </a:p>
        </p:txBody>
      </p:sp>
      <p:pic>
        <p:nvPicPr>
          <p:cNvPr id="16" name="Tijdelijke aanduiding voor afbeelding 4" descr="A person with dark hair wearing a white shirt&#10;&#10;AI-generated content may be incorrect.">
            <a:extLst>
              <a:ext uri="{FF2B5EF4-FFF2-40B4-BE49-F238E27FC236}">
                <a16:creationId xmlns:a16="http://schemas.microsoft.com/office/drawing/2014/main" id="{C982572D-88D6-F23A-09C1-7A8F5F6CFE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16" t="953" r="2778" b="13492"/>
          <a:stretch>
            <a:fillRect/>
          </a:stretch>
        </p:blipFill>
        <p:spPr>
          <a:xfrm>
            <a:off x="1016432" y="2327396"/>
            <a:ext cx="1738335" cy="1857184"/>
          </a:xfrm>
          <a:prstGeom prst="rect">
            <a:avLst/>
          </a:prstGeom>
        </p:spPr>
      </p:pic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75193CC3-314A-6BDB-CB92-8E78F0D38B1B}"/>
              </a:ext>
            </a:extLst>
          </p:cNvPr>
          <p:cNvSpPr txBox="1">
            <a:spLocks/>
          </p:cNvSpPr>
          <p:nvPr/>
        </p:nvSpPr>
        <p:spPr>
          <a:xfrm>
            <a:off x="3568054" y="4899125"/>
            <a:ext cx="2517642" cy="24929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accent1"/>
                </a:solidFill>
              </a:rPr>
              <a:t>Cloud Governance Specialist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ABDCDEBC-837D-6E92-E8F6-7DD078AE7D48}"/>
              </a:ext>
            </a:extLst>
          </p:cNvPr>
          <p:cNvSpPr txBox="1">
            <a:spLocks/>
          </p:cNvSpPr>
          <p:nvPr/>
        </p:nvSpPr>
        <p:spPr>
          <a:xfrm>
            <a:off x="3565875" y="5468736"/>
            <a:ext cx="3112003" cy="22159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err="1"/>
              <a:t>john.segers@surf.nl</a:t>
            </a:r>
            <a:endParaRPr lang="en-GB" sz="1400"/>
          </a:p>
        </p:txBody>
      </p:sp>
      <p:sp>
        <p:nvSpPr>
          <p:cNvPr id="19" name="Tijdelijke aanduiding voor tekst 19">
            <a:extLst>
              <a:ext uri="{FF2B5EF4-FFF2-40B4-BE49-F238E27FC236}">
                <a16:creationId xmlns:a16="http://schemas.microsoft.com/office/drawing/2014/main" id="{63508815-F726-2F3A-0F5B-2B41A582A73F}"/>
              </a:ext>
            </a:extLst>
          </p:cNvPr>
          <p:cNvSpPr txBox="1">
            <a:spLocks/>
          </p:cNvSpPr>
          <p:nvPr/>
        </p:nvSpPr>
        <p:spPr>
          <a:xfrm>
            <a:off x="3568054" y="4336019"/>
            <a:ext cx="1969002" cy="33239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3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ptos" panose="020B0004020202020204" pitchFamily="34" charset="0"/>
              <a:buChar char="−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ptos" panose="020B00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ptos" panose="020B0004020202020204" pitchFamily="34" charset="0"/>
              <a:buNone/>
              <a:defRPr sz="2000" b="1" i="0" kern="1200" cap="none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tabLst/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John Segers</a:t>
            </a:r>
          </a:p>
        </p:txBody>
      </p:sp>
      <p:pic>
        <p:nvPicPr>
          <p:cNvPr id="20" name="Tijdelijke aanduiding voor afbeelding 4">
            <a:extLst>
              <a:ext uri="{FF2B5EF4-FFF2-40B4-BE49-F238E27FC236}">
                <a16:creationId xmlns:a16="http://schemas.microsoft.com/office/drawing/2014/main" id="{06FC65F5-0AF3-677C-8B9C-14C04F7FC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707"/>
          <a:stretch/>
        </p:blipFill>
        <p:spPr>
          <a:xfrm>
            <a:off x="3648367" y="2331784"/>
            <a:ext cx="1725347" cy="18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975206-2180-4592-1FB9-DC9B79F089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F704B-E24D-E617-4DC0-E02BADB1B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C8345-040D-9F76-6E1C-24E2C85D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security is a shared responsibility</a:t>
            </a:r>
            <a:br>
              <a:rPr lang="en-US" dirty="0"/>
            </a:br>
            <a:r>
              <a:rPr lang="en-US" sz="2400" b="0" i="1" dirty="0"/>
              <a:t>Cloud providers secure the cloud, customers secure the data they put in it</a:t>
            </a:r>
            <a:endParaRPr lang="en-US" b="0" dirty="0"/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D2E0AD2-5D2F-2326-BF9C-A16099D9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80" y="1456892"/>
            <a:ext cx="8173372" cy="47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8D670-7294-AF44-56B5-E5856BA8B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8DC2E-5853-A51A-8C8E-84A410D84B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F70D6A-0847-B646-91D2-EE03A001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cloud provider’s compliance help me? And what do I need to do myself?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8FD70-139E-2995-5866-55D1E1536CC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89746" y="1932592"/>
            <a:ext cx="6282398" cy="3616968"/>
          </a:xfrm>
        </p:spPr>
        <p:txBody>
          <a:bodyPr/>
          <a:lstStyle/>
          <a:p>
            <a:r>
              <a:rPr lang="en-US" sz="2000" dirty="0"/>
              <a:t>Your cloud provider secures the cloud (and we check this)</a:t>
            </a:r>
          </a:p>
          <a:p>
            <a:r>
              <a:rPr lang="en-US" sz="2000" dirty="0"/>
              <a:t>Securing the data you put in it requires you to</a:t>
            </a:r>
          </a:p>
          <a:p>
            <a:pPr lvl="1"/>
            <a:r>
              <a:rPr lang="en-US" dirty="0"/>
              <a:t>Classify your data and determine what can go into the cloud</a:t>
            </a:r>
          </a:p>
          <a:p>
            <a:pPr lvl="1"/>
            <a:r>
              <a:rPr lang="en-US" dirty="0"/>
              <a:t>Manage identities &amp; access</a:t>
            </a:r>
          </a:p>
          <a:p>
            <a:pPr lvl="1"/>
            <a:r>
              <a:rPr lang="en-US" dirty="0"/>
              <a:t>Encrypt data as required by our data security policies</a:t>
            </a:r>
          </a:p>
          <a:p>
            <a:pPr lvl="1"/>
            <a:r>
              <a:rPr lang="en-US" dirty="0"/>
              <a:t>Secure your cloud networks </a:t>
            </a:r>
          </a:p>
          <a:p>
            <a:pPr lvl="1"/>
            <a:r>
              <a:rPr lang="en-US" dirty="0"/>
              <a:t>Monitor data access and use in the cloud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30AD3-A7F7-4281-A499-53649CFF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1679" y="1744001"/>
            <a:ext cx="5930225" cy="44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FB53F-8042-CA5B-F039-B90440E3BC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7A887-E7B8-D3A6-93EB-D70D24F0D2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49ACF3-CB5C-2532-4905-0584A7BC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how do we check?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183BB2-9DBB-BA9C-2229-46F9A811224E}"/>
              </a:ext>
            </a:extLst>
          </p:cNvPr>
          <p:cNvGrpSpPr/>
          <p:nvPr/>
        </p:nvGrpSpPr>
        <p:grpSpPr>
          <a:xfrm>
            <a:off x="1734206" y="1618592"/>
            <a:ext cx="3237187" cy="4803228"/>
            <a:chOff x="1734206" y="1618592"/>
            <a:chExt cx="3237187" cy="48032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9953D-5CE6-D221-C51E-4F7880F8F7A3}"/>
                </a:ext>
              </a:extLst>
            </p:cNvPr>
            <p:cNvSpPr/>
            <p:nvPr/>
          </p:nvSpPr>
          <p:spPr>
            <a:xfrm>
              <a:off x="3100551" y="2385848"/>
              <a:ext cx="1870842" cy="1345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Verify promises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7BA13F-E6A7-90C2-B7AE-518CC2EBBE42}"/>
                </a:ext>
              </a:extLst>
            </p:cNvPr>
            <p:cNvSpPr/>
            <p:nvPr/>
          </p:nvSpPr>
          <p:spPr>
            <a:xfrm>
              <a:off x="3100551" y="3731172"/>
              <a:ext cx="1870842" cy="1345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Help members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F15123-7371-C60C-7711-4B3BC6A2D1B0}"/>
                </a:ext>
              </a:extLst>
            </p:cNvPr>
            <p:cNvSpPr/>
            <p:nvPr/>
          </p:nvSpPr>
          <p:spPr>
            <a:xfrm>
              <a:off x="3100551" y="5076496"/>
              <a:ext cx="1870842" cy="1345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Standardize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F0156C-629A-8057-97F1-5583AD6D1D87}"/>
                </a:ext>
              </a:extLst>
            </p:cNvPr>
            <p:cNvSpPr/>
            <p:nvPr/>
          </p:nvSpPr>
          <p:spPr>
            <a:xfrm>
              <a:off x="1734206" y="1618592"/>
              <a:ext cx="1723697" cy="1734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b="1" dirty="0"/>
                <a:t>Why?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49FE52-C369-FC3A-FABE-9638D94735F7}"/>
              </a:ext>
            </a:extLst>
          </p:cNvPr>
          <p:cNvGrpSpPr/>
          <p:nvPr/>
        </p:nvGrpSpPr>
        <p:grpSpPr>
          <a:xfrm>
            <a:off x="5943599" y="1618592"/>
            <a:ext cx="3237187" cy="3457904"/>
            <a:chOff x="5943599" y="1618592"/>
            <a:chExt cx="3237187" cy="34579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13127F-2440-A26E-5E2E-712F4C4CFAE9}"/>
                </a:ext>
              </a:extLst>
            </p:cNvPr>
            <p:cNvSpPr/>
            <p:nvPr/>
          </p:nvSpPr>
          <p:spPr>
            <a:xfrm>
              <a:off x="7309944" y="2385848"/>
              <a:ext cx="1870842" cy="1345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Check certificates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B40800-6743-3620-C521-593E83C3B047}"/>
                </a:ext>
              </a:extLst>
            </p:cNvPr>
            <p:cNvSpPr/>
            <p:nvPr/>
          </p:nvSpPr>
          <p:spPr>
            <a:xfrm>
              <a:off x="7309944" y="3731172"/>
              <a:ext cx="1870842" cy="1345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Check </a:t>
              </a:r>
              <a:r>
                <a:rPr lang="en-US" sz="2400" dirty="0" err="1">
                  <a:solidFill>
                    <a:schemeClr val="tx1"/>
                  </a:solidFill>
                </a:rPr>
                <a:t>SoA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464FB6-4AEC-0F79-CCBD-5DD535F28A55}"/>
                </a:ext>
              </a:extLst>
            </p:cNvPr>
            <p:cNvSpPr/>
            <p:nvPr/>
          </p:nvSpPr>
          <p:spPr>
            <a:xfrm>
              <a:off x="5943599" y="1618592"/>
              <a:ext cx="1723697" cy="17342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b="1" dirty="0"/>
                <a:t>How?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7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60F5E-28AD-C0BD-276A-98F2322EE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BE7E103-8F4C-F823-EDFC-9A72517EE8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4BC776-3FCD-D408-E39E-592F3EC2B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07FBEF-35DB-7348-E6D4-9EFA4D95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For increased assurance we look beyond ISO 27001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E512A1B-3F01-9293-3A38-EC2FB73C4F8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81767" y="2022221"/>
            <a:ext cx="5161565" cy="338760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000"/>
              <a:t>Check </a:t>
            </a:r>
            <a:r>
              <a:rPr lang="nl-NL" sz="2000" err="1"/>
              <a:t>for</a:t>
            </a:r>
            <a:r>
              <a:rPr lang="nl-NL" sz="2000"/>
              <a:t> </a:t>
            </a:r>
            <a:r>
              <a:rPr lang="nl-NL" sz="2000" err="1"/>
              <a:t>other</a:t>
            </a:r>
            <a:r>
              <a:rPr lang="nl-NL" sz="2000"/>
              <a:t> ISO 27000-series </a:t>
            </a:r>
            <a:r>
              <a:rPr lang="nl-NL" sz="2000" err="1"/>
              <a:t>certificates</a:t>
            </a:r>
            <a:r>
              <a:rPr lang="nl-NL" sz="2000"/>
              <a:t> </a:t>
            </a:r>
            <a:r>
              <a:rPr lang="nl-NL" sz="2000" err="1"/>
              <a:t>and</a:t>
            </a:r>
            <a:r>
              <a:rPr lang="nl-NL" sz="2000"/>
              <a:t> </a:t>
            </a:r>
            <a:r>
              <a:rPr lang="nl-NL" sz="2000" err="1"/>
              <a:t>their</a:t>
            </a:r>
            <a:r>
              <a:rPr lang="nl-NL" sz="2000"/>
              <a:t> </a:t>
            </a:r>
            <a:r>
              <a:rPr lang="nl-NL" sz="2000" err="1"/>
              <a:t>SoA</a:t>
            </a:r>
            <a:r>
              <a:rPr lang="nl-NL" sz="2000"/>
              <a:t>: </a:t>
            </a:r>
            <a:r>
              <a:rPr lang="nl-NL" sz="2000" b="1"/>
              <a:t>ISO 27017</a:t>
            </a:r>
            <a:r>
              <a:rPr lang="nl-NL" sz="2000"/>
              <a:t> (Cloud Security), </a:t>
            </a:r>
            <a:r>
              <a:rPr lang="nl-NL" sz="2000" b="1"/>
              <a:t>ISO 27018</a:t>
            </a:r>
            <a:r>
              <a:rPr lang="nl-NL" sz="2000"/>
              <a:t> (Cloud Privacy), </a:t>
            </a:r>
            <a:r>
              <a:rPr lang="nl-NL" sz="2000" b="1"/>
              <a:t>ISO 27701</a:t>
            </a:r>
            <a:r>
              <a:rPr lang="nl-NL" sz="2000"/>
              <a:t> (Privacy Information Management System).</a:t>
            </a:r>
          </a:p>
          <a:p>
            <a:r>
              <a:rPr lang="nl-NL" sz="2000" err="1"/>
              <a:t>Analyze</a:t>
            </a:r>
            <a:r>
              <a:rPr lang="nl-NL" sz="2000"/>
              <a:t> </a:t>
            </a:r>
            <a:r>
              <a:rPr lang="nl-NL" sz="2000" err="1"/>
              <a:t>and</a:t>
            </a:r>
            <a:r>
              <a:rPr lang="nl-NL" sz="2000"/>
              <a:t> </a:t>
            </a:r>
            <a:r>
              <a:rPr lang="nl-NL" sz="2000" err="1"/>
              <a:t>summarize</a:t>
            </a:r>
            <a:r>
              <a:rPr lang="nl-NL" sz="2000"/>
              <a:t> </a:t>
            </a:r>
            <a:r>
              <a:rPr lang="nl-NL" sz="2000" b="1"/>
              <a:t>SOC 2 Type II </a:t>
            </a:r>
            <a:r>
              <a:rPr lang="nl-NL" sz="2000" b="1" err="1"/>
              <a:t>reporting</a:t>
            </a:r>
            <a:r>
              <a:rPr lang="nl-NL" sz="2000"/>
              <a:t> </a:t>
            </a:r>
            <a:r>
              <a:rPr lang="nl-NL" sz="2000" err="1"/>
              <a:t>and</a:t>
            </a:r>
            <a:r>
              <a:rPr lang="nl-NL" sz="2000"/>
              <a:t> auditor’s </a:t>
            </a:r>
            <a:r>
              <a:rPr lang="nl-NL" sz="2000" err="1"/>
              <a:t>findings</a:t>
            </a:r>
            <a:r>
              <a:rPr lang="nl-NL" sz="2000"/>
              <a:t> (</a:t>
            </a:r>
            <a:r>
              <a:rPr lang="nl-NL" sz="2000" err="1"/>
              <a:t>if</a:t>
            </a:r>
            <a:r>
              <a:rPr lang="nl-NL" sz="2000"/>
              <a:t> </a:t>
            </a:r>
            <a:r>
              <a:rPr lang="nl-NL" sz="2000" err="1"/>
              <a:t>any</a:t>
            </a:r>
            <a:r>
              <a:rPr lang="nl-NL" sz="2000"/>
              <a:t>).</a:t>
            </a:r>
          </a:p>
          <a:p>
            <a:r>
              <a:rPr lang="nl-NL" sz="2000"/>
              <a:t>Check </a:t>
            </a:r>
            <a:r>
              <a:rPr lang="nl-NL" sz="2000" b="1"/>
              <a:t>C5 </a:t>
            </a:r>
            <a:r>
              <a:rPr lang="nl-NL" sz="2000" b="1" err="1"/>
              <a:t>certification</a:t>
            </a:r>
            <a:r>
              <a:rPr lang="nl-NL" sz="2000" b="1"/>
              <a:t> </a:t>
            </a:r>
            <a:r>
              <a:rPr lang="nl-NL" sz="2000"/>
              <a:t>level.</a:t>
            </a:r>
            <a:endParaRPr lang="nl-NL" sz="2000">
              <a:solidFill>
                <a:schemeClr val="accent5"/>
              </a:solidFill>
            </a:endParaRPr>
          </a:p>
          <a:p>
            <a:r>
              <a:rPr lang="nl-NL" sz="2000"/>
              <a:t>Check </a:t>
            </a:r>
            <a:r>
              <a:rPr lang="nl-NL" sz="2000" b="1"/>
              <a:t>CSA STAR </a:t>
            </a:r>
            <a:r>
              <a:rPr lang="nl-NL" sz="2000" b="1" err="1"/>
              <a:t>certification</a:t>
            </a:r>
            <a:r>
              <a:rPr lang="nl-NL" sz="2000" b="1"/>
              <a:t> </a:t>
            </a:r>
            <a:r>
              <a:rPr lang="nl-NL" sz="2000"/>
              <a:t>level </a:t>
            </a:r>
            <a:r>
              <a:rPr lang="nl-NL" sz="2000" err="1"/>
              <a:t>and</a:t>
            </a:r>
            <a:r>
              <a:rPr lang="nl-NL" sz="2000"/>
              <a:t> </a:t>
            </a:r>
            <a:r>
              <a:rPr lang="nl-NL" sz="2000" err="1"/>
              <a:t>reporting</a:t>
            </a:r>
            <a:r>
              <a:rPr lang="nl-NL" sz="2000"/>
              <a:t> (</a:t>
            </a:r>
            <a:r>
              <a:rPr lang="nl-NL" sz="2000" err="1"/>
              <a:t>if</a:t>
            </a:r>
            <a:r>
              <a:rPr lang="nl-NL" sz="2000"/>
              <a:t> </a:t>
            </a:r>
            <a:r>
              <a:rPr lang="nl-NL" sz="2000" err="1"/>
              <a:t>available</a:t>
            </a:r>
            <a:r>
              <a:rPr lang="nl-NL" sz="2000"/>
              <a:t>), map </a:t>
            </a:r>
            <a:r>
              <a:rPr lang="nl-NL" sz="2000" err="1"/>
              <a:t>to</a:t>
            </a:r>
            <a:r>
              <a:rPr lang="nl-NL" sz="2000"/>
              <a:t> ISO 27001.</a:t>
            </a:r>
          </a:p>
        </p:txBody>
      </p:sp>
      <p:pic>
        <p:nvPicPr>
          <p:cNvPr id="6" name="Picture 5" descr="A toy doll lying on top of a pile of white paper&#10;&#10;AI-generated content may be incorrect.">
            <a:extLst>
              <a:ext uri="{FF2B5EF4-FFF2-40B4-BE49-F238E27FC236}">
                <a16:creationId xmlns:a16="http://schemas.microsoft.com/office/drawing/2014/main" id="{95BA2B78-CF09-3906-BBB9-42BF689F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85" y="2095228"/>
            <a:ext cx="4951015" cy="30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0870-BBFA-3087-A3DF-8D4C68E7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074D74-F99D-2098-5FDF-D1748877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8AC43F-1794-F7FD-ECF7-E6599AEA7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96BC59-0BC6-08AE-DB13-77D45E5B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308F09C-E082-2B89-5412-ECD3C281BD5C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823360836"/>
              </p:ext>
            </p:extLst>
          </p:nvPr>
        </p:nvGraphicFramePr>
        <p:xfrm>
          <a:off x="1530208" y="1934010"/>
          <a:ext cx="10559000" cy="460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-Turn Arrow 8">
            <a:extLst>
              <a:ext uri="{FF2B5EF4-FFF2-40B4-BE49-F238E27FC236}">
                <a16:creationId xmlns:a16="http://schemas.microsoft.com/office/drawing/2014/main" id="{056C5F3C-86D7-BEC6-4944-3C0310CE8D49}"/>
              </a:ext>
            </a:extLst>
          </p:cNvPr>
          <p:cNvSpPr/>
          <p:nvPr/>
        </p:nvSpPr>
        <p:spPr>
          <a:xfrm>
            <a:off x="6096000" y="3610181"/>
            <a:ext cx="1709566" cy="59112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EE7628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FFB2B-C798-5FEE-257D-7CF72CF65716}"/>
              </a:ext>
            </a:extLst>
          </p:cNvPr>
          <p:cNvSpPr txBox="1"/>
          <p:nvPr/>
        </p:nvSpPr>
        <p:spPr>
          <a:xfrm>
            <a:off x="3393649" y="9426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29927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EB0A1-17EF-27DB-AAD4-2BE79C85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AF9F5B-3771-409A-199C-CEEB8325B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461DE0-B864-0673-18EF-F8F81C1C6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381125B-9CB8-A388-9D01-A6EAB70C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Result summary</a:t>
            </a:r>
            <a:endParaRPr lang="nl-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B8D90B-3C7C-4629-C761-773AC6107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53863"/>
              </p:ext>
            </p:extLst>
          </p:nvPr>
        </p:nvGraphicFramePr>
        <p:xfrm>
          <a:off x="950977" y="2007510"/>
          <a:ext cx="9354312" cy="312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063">
                  <a:extLst>
                    <a:ext uri="{9D8B030D-6E8A-4147-A177-3AD203B41FA5}">
                      <a16:colId xmlns:a16="http://schemas.microsoft.com/office/drawing/2014/main" val="1469145335"/>
                    </a:ext>
                  </a:extLst>
                </a:gridCol>
                <a:gridCol w="1802877">
                  <a:extLst>
                    <a:ext uri="{9D8B030D-6E8A-4147-A177-3AD203B41FA5}">
                      <a16:colId xmlns:a16="http://schemas.microsoft.com/office/drawing/2014/main" val="2192655582"/>
                    </a:ext>
                  </a:extLst>
                </a:gridCol>
                <a:gridCol w="1175513">
                  <a:extLst>
                    <a:ext uri="{9D8B030D-6E8A-4147-A177-3AD203B41FA5}">
                      <a16:colId xmlns:a16="http://schemas.microsoft.com/office/drawing/2014/main" val="1918947052"/>
                    </a:ext>
                  </a:extLst>
                </a:gridCol>
                <a:gridCol w="1429018">
                  <a:extLst>
                    <a:ext uri="{9D8B030D-6E8A-4147-A177-3AD203B41FA5}">
                      <a16:colId xmlns:a16="http://schemas.microsoft.com/office/drawing/2014/main" val="2804435511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3512932069"/>
                    </a:ext>
                  </a:extLst>
                </a:gridCol>
                <a:gridCol w="2039113">
                  <a:extLst>
                    <a:ext uri="{9D8B030D-6E8A-4147-A177-3AD203B41FA5}">
                      <a16:colId xmlns:a16="http://schemas.microsoft.com/office/drawing/2014/main" val="2042896653"/>
                    </a:ext>
                  </a:extLst>
                </a:gridCol>
              </a:tblGrid>
              <a:tr h="676072">
                <a:tc>
                  <a:txBody>
                    <a:bodyPr/>
                    <a:lstStyle/>
                    <a:p>
                      <a:r>
                        <a:rPr lang="en-US"/>
                        <a:t>Vendor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ISO 27001, -017, -018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ISO 27701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SOC 2 Type II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CSA STAR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28192143"/>
                  </a:ext>
                </a:extLst>
              </a:tr>
              <a:tr h="626546">
                <a:tc>
                  <a:txBody>
                    <a:bodyPr/>
                    <a:lstStyle/>
                    <a:p>
                      <a:r>
                        <a:rPr lang="en-US" b="1"/>
                        <a:t>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Basic + Additional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227028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en-US" b="1"/>
                        <a:t>Google Cloud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Basic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61274"/>
                  </a:ext>
                </a:extLst>
              </a:tr>
              <a:tr h="611258">
                <a:tc>
                  <a:txBody>
                    <a:bodyPr/>
                    <a:lstStyle/>
                    <a:p>
                      <a:r>
                        <a:rPr lang="en-US" b="1"/>
                        <a:t>MS Azure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Basic</a:t>
                      </a:r>
                      <a:endParaRPr lang="en-US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19925"/>
                  </a:ext>
                </a:extLst>
              </a:tr>
              <a:tr h="676766">
                <a:tc>
                  <a:txBody>
                    <a:bodyPr/>
                    <a:lstStyle/>
                    <a:p>
                      <a:r>
                        <a:rPr lang="en-US" b="1" err="1"/>
                        <a:t>Vancis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64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9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Slidebuilder - SURF ZI">
  <a:themeElements>
    <a:clrScheme name="SURF">
      <a:dk1>
        <a:srgbClr val="000000"/>
      </a:dk1>
      <a:lt1>
        <a:srgbClr val="FFFFFF"/>
      </a:lt1>
      <a:dk2>
        <a:srgbClr val="070809"/>
      </a:dk2>
      <a:lt2>
        <a:srgbClr val="FFFFFF"/>
      </a:lt2>
      <a:accent1>
        <a:srgbClr val="EE7628"/>
      </a:accent1>
      <a:accent2>
        <a:srgbClr val="F6DA44"/>
      </a:accent2>
      <a:accent3>
        <a:srgbClr val="177ABF"/>
      </a:accent3>
      <a:accent4>
        <a:srgbClr val="2CA055"/>
      </a:accent4>
      <a:accent5>
        <a:srgbClr val="7B2882"/>
      </a:accent5>
      <a:accent6>
        <a:srgbClr val="E7303A"/>
      </a:accent6>
      <a:hlink>
        <a:srgbClr val="CCCBCB"/>
      </a:hlink>
      <a:folHlink>
        <a:srgbClr val="211F26"/>
      </a:folHlink>
    </a:clrScheme>
    <a:fontScheme name="SURF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RF-EN_NL-PowerPointTemplate  -  Read-Only" id="{18183F7A-EA50-864D-A8D9-E1BE65CE1A85}" vid="{D5AD508E-BFE3-0543-B7C7-16F279E601A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16215F-2985-9B40-ABF4-CCAA50DE497C}">
  <we:reference id="bfc52345-98f9-4096-99c4-2263a14c97f5" version="3.0.0.0" store="EXCatalog" storeType="EXCatalog"/>
  <we:alternateReferences>
    <we:reference id="WA104379997" version="3.0.0.0" store="en-IE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Template Slidebuilder - SURF ZI</Template>
  <TotalTime>27</TotalTime>
  <Words>648</Words>
  <Application>Microsoft Macintosh PowerPoint</Application>
  <PresentationFormat>Widescreen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Template Slidebuilder - SURF ZI</vt:lpstr>
      <vt:lpstr>PowerPoint Presentation</vt:lpstr>
      <vt:lpstr>Agenda</vt:lpstr>
      <vt:lpstr>Our scope is OCRE IaaS-PaaS cloud for SURF</vt:lpstr>
      <vt:lpstr>Cloud security is a shared responsibility Cloud providers secure the cloud, customers secure the data they put in it</vt:lpstr>
      <vt:lpstr>How does my cloud provider’s compliance help me? And what do I need to do myself?</vt:lpstr>
      <vt:lpstr>Why and how do we check?</vt:lpstr>
      <vt:lpstr>For increased assurance we look beyond ISO 27001</vt:lpstr>
      <vt:lpstr>Our process</vt:lpstr>
      <vt:lpstr>Result summary</vt:lpstr>
      <vt:lpstr>Key findings</vt:lpstr>
      <vt:lpstr>Recommendations</vt:lpstr>
      <vt:lpstr>Next steps</vt:lpstr>
      <vt:lpstr>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Segers</dc:creator>
  <cp:lastModifiedBy>John Segers</cp:lastModifiedBy>
  <cp:revision>4</cp:revision>
  <dcterms:created xsi:type="dcterms:W3CDTF">2025-09-04T09:26:48Z</dcterms:created>
  <dcterms:modified xsi:type="dcterms:W3CDTF">2026-04-03T14:22:32Z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6499642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</Properties>
</file>