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458" r:id="rId6"/>
    <p:sldId id="300" r:id="rId7"/>
    <p:sldId id="465" r:id="rId8"/>
    <p:sldId id="464" r:id="rId9"/>
    <p:sldId id="320" r:id="rId10"/>
    <p:sldId id="317" r:id="rId11"/>
    <p:sldId id="318" r:id="rId12"/>
    <p:sldId id="319" r:id="rId13"/>
    <p:sldId id="455" r:id="rId14"/>
    <p:sldId id="456" r:id="rId15"/>
    <p:sldId id="46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id="{23878BB3-42E3-DF40-9B4F-D4C56EF1AE79}">
          <p14:sldIdLst>
            <p14:sldId id="256"/>
            <p14:sldId id="458"/>
            <p14:sldId id="300"/>
            <p14:sldId id="465"/>
            <p14:sldId id="464"/>
            <p14:sldId id="320"/>
            <p14:sldId id="317"/>
            <p14:sldId id="318"/>
            <p14:sldId id="319"/>
            <p14:sldId id="455"/>
            <p14:sldId id="456"/>
            <p14:sldId id="463"/>
          </p14:sldIdLst>
        </p14:section>
      </p14:sectionLst>
    </p:ext>
    <p:ext uri="{EFAFB233-063F-42B5-8137-9DF3F51BA10A}">
      <p15:sldGuideLst xmlns:p15="http://schemas.microsoft.com/office/powerpoint/2012/main">
        <p15:guide id="1" pos="3840" userDrawn="1">
          <p15:clr>
            <a:srgbClr val="A4A3A4"/>
          </p15:clr>
        </p15:guide>
        <p15:guide id="3" orient="horz" pos="20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van den Berg" initials="DvdB" lastIdx="32" clrIdx="0">
    <p:extLst>
      <p:ext uri="{19B8F6BF-5375-455C-9EA6-DF929625EA0E}">
        <p15:presenceInfo xmlns:p15="http://schemas.microsoft.com/office/powerpoint/2012/main" userId="S::diana@pptsolutions.nl::23f41a6e-e258-490e-836a-3bfeb97dfcde" providerId="AD"/>
      </p:ext>
    </p:extLst>
  </p:cmAuthor>
  <p:cmAuthor id="2" name="Marlies Bredie" initials="MB" lastIdx="27" clrIdx="1">
    <p:extLst>
      <p:ext uri="{19B8F6BF-5375-455C-9EA6-DF929625EA0E}">
        <p15:presenceInfo xmlns:p15="http://schemas.microsoft.com/office/powerpoint/2012/main" userId="S::marlies@pptsolutions.nl::f210dbe7-1aa1-4d9f-a0f7-395e4e5eb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FFE4C8"/>
    <a:srgbClr val="B9FFDB"/>
    <a:srgbClr val="C1E6FF"/>
    <a:srgbClr val="D5ECDD"/>
    <a:srgbClr val="D1E4F2"/>
    <a:srgbClr val="FDF8DA"/>
    <a:srgbClr val="FCE4D4"/>
    <a:srgbClr val="F19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8"/>
    <p:restoredTop sz="96327"/>
  </p:normalViewPr>
  <p:slideViewPr>
    <p:cSldViewPr snapToGrid="0">
      <p:cViewPr varScale="1">
        <p:scale>
          <a:sx n="123" d="100"/>
          <a:sy n="123" d="100"/>
        </p:scale>
        <p:origin x="432" y="200"/>
      </p:cViewPr>
      <p:guideLst>
        <p:guide pos="3840"/>
        <p:guide orient="horz" pos="20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6682D7B-E977-D2B3-52AE-81B99D59B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CB1A5D-217A-BD6B-BE79-B5803F5CC0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9DBE62-0621-40F8-AD4B-A851F57CE9B8}" type="datetimeFigureOut">
              <a:rPr lang="nl-NL" smtClean="0"/>
              <a:t>30-03-2026</a:t>
            </a:fld>
            <a:endParaRPr lang="nl-NL"/>
          </a:p>
        </p:txBody>
      </p:sp>
      <p:sp>
        <p:nvSpPr>
          <p:cNvPr id="4" name="Tijdelijke aanduiding voor voettekst 3">
            <a:extLst>
              <a:ext uri="{FF2B5EF4-FFF2-40B4-BE49-F238E27FC236}">
                <a16:creationId xmlns:a16="http://schemas.microsoft.com/office/drawing/2014/main" id="{64F7D2B9-83A9-5F50-E05C-1C6BC228B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C4EED98-30D5-911C-8F35-B346B9B6D9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30C33-FC72-4337-88DA-960C578D23EA}" type="slidenum">
              <a:rPr lang="nl-NL" smtClean="0"/>
              <a:t>‹#›</a:t>
            </a:fld>
            <a:endParaRPr lang="nl-NL"/>
          </a:p>
        </p:txBody>
      </p:sp>
    </p:spTree>
    <p:extLst>
      <p:ext uri="{BB962C8B-B14F-4D97-AF65-F5344CB8AC3E}">
        <p14:creationId xmlns:p14="http://schemas.microsoft.com/office/powerpoint/2010/main" val="3369938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30-03-2026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Edit the model’s text style</a:t>
            </a:r>
          </a:p>
          <a:p>
            <a:pPr lvl="1"/>
            <a:r>
              <a:rPr lang="nl-NL"/>
              <a:t>Second level</a:t>
            </a:r>
          </a:p>
          <a:p>
            <a:pPr lvl="2"/>
            <a:r>
              <a:rPr lang="nl-NL"/>
              <a:t>Third level</a:t>
            </a:r>
          </a:p>
          <a:p>
            <a:pPr lvl="3"/>
            <a:r>
              <a:rPr lang="nl-NL"/>
              <a:t>Fourth level</a:t>
            </a:r>
          </a:p>
          <a:p>
            <a:pPr lvl="4"/>
            <a:r>
              <a:rPr lang="nl-NL"/>
              <a:t>Fifth level</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a:t>
            </a:fld>
            <a:endParaRPr lang="nl-NL" dirty="0"/>
          </a:p>
        </p:txBody>
      </p:sp>
    </p:spTree>
    <p:extLst>
      <p:ext uri="{BB962C8B-B14F-4D97-AF65-F5344CB8AC3E}">
        <p14:creationId xmlns:p14="http://schemas.microsoft.com/office/powerpoint/2010/main" val="380627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Butterflies and Bumblebees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75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organiser also shares a few thoughts afterwards</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11</a:t>
            </a:fld>
            <a:endParaRPr lang="nl-NL" dirty="0"/>
          </a:p>
        </p:txBody>
      </p:sp>
    </p:spTree>
    <p:extLst>
      <p:ext uri="{BB962C8B-B14F-4D97-AF65-F5344CB8AC3E}">
        <p14:creationId xmlns:p14="http://schemas.microsoft.com/office/powerpoint/2010/main" val="60921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C52D-4740-3D4F-A22B-2D6B2D1BBF8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692CCC-2F75-0B04-B451-8A795485FA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DA0FF5-959D-65D9-4307-2D7B9B8F90B3}"/>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A686505D-087F-834F-C54A-B05317E6BC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13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5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3</a:t>
            </a:fld>
            <a:endParaRPr lang="nl-NL" dirty="0"/>
          </a:p>
        </p:txBody>
      </p:sp>
    </p:spTree>
    <p:extLst>
      <p:ext uri="{BB962C8B-B14F-4D97-AF65-F5344CB8AC3E}">
        <p14:creationId xmlns:p14="http://schemas.microsoft.com/office/powerpoint/2010/main" val="29736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72E1-049D-F83A-7F36-765292BA59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96BE561-0113-2C76-D45D-87188524A71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FFFD70-D73D-E32C-627A-C4A774BB2FAD}"/>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AA042053-5A35-4295-B855-C9D511DD08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61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3AD2-4B38-6317-5AB0-E803C2B8CA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A5A32D-F07D-7183-A44F-E21B15EE20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113ADFF-29B2-75A0-17F4-AF0EF91947D4}"/>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7FC1B5A8-3E8E-0DB6-1475-18679BE0CE05}"/>
              </a:ext>
            </a:extLst>
          </p:cNvPr>
          <p:cNvSpPr>
            <a:spLocks noGrp="1"/>
          </p:cNvSpPr>
          <p:nvPr>
            <p:ph type="sldNum" sz="quarter" idx="5"/>
          </p:nvPr>
        </p:nvSpPr>
        <p:spPr/>
        <p:txBody>
          <a:bodyPr/>
          <a:lstStyle/>
          <a:p>
            <a:fld id="{48C176B4-2F3E-4542-A88B-B482618D0CAA}" type="slidenum">
              <a:rPr lang="nl-NL" smtClean="0"/>
              <a:t>5</a:t>
            </a:fld>
            <a:endParaRPr lang="nl-NL" dirty="0"/>
          </a:p>
        </p:txBody>
      </p:sp>
    </p:spTree>
    <p:extLst>
      <p:ext uri="{BB962C8B-B14F-4D97-AF65-F5344CB8AC3E}">
        <p14:creationId xmlns:p14="http://schemas.microsoft.com/office/powerpoint/2010/main" val="10172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3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6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5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2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a:t> </a:t>
            </a:r>
          </a:p>
        </p:txBody>
      </p:sp>
    </p:spTree>
    <p:extLst>
      <p:ext uri="{BB962C8B-B14F-4D97-AF65-F5344CB8AC3E}">
        <p14:creationId xmlns:p14="http://schemas.microsoft.com/office/powerpoint/2010/main" val="15737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mpty + Icon instruction">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Empty + Icon instruction</a:t>
            </a:r>
          </a:p>
        </p:txBody>
      </p:sp>
      <p:grpSp>
        <p:nvGrpSpPr>
          <p:cNvPr id="2" name="INSTRUCTIE">
            <a:extLst>
              <a:ext uri="{FF2B5EF4-FFF2-40B4-BE49-F238E27FC236}">
                <a16:creationId xmlns:a16="http://schemas.microsoft.com/office/drawing/2014/main" id="{9004385D-C938-8274-01BF-ACB99048FF6B}"/>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29932B06-A73F-50D8-FDC2-8A39F8AD4C3D}"/>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Icon</a:t>
              </a:r>
            </a:p>
          </p:txBody>
        </p:sp>
        <p:sp>
          <p:nvSpPr>
            <p:cNvPr id="4" name="Rechthoek 3">
              <a:extLst>
                <a:ext uri="{FF2B5EF4-FFF2-40B4-BE49-F238E27FC236}">
                  <a16:creationId xmlns:a16="http://schemas.microsoft.com/office/drawing/2014/main" id="{CF400AD1-8164-EEAC-725C-3C6F55EA72C6}"/>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5" name="Ovaal 4">
              <a:extLst>
                <a:ext uri="{FF2B5EF4-FFF2-40B4-BE49-F238E27FC236}">
                  <a16:creationId xmlns:a16="http://schemas.microsoft.com/office/drawing/2014/main" id="{C4FE7E1D-DFAE-C721-6336-263BA48078AB}"/>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B376AED2-D184-6EE1-93D9-8860BCBC17C1}"/>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 name="Ovaal 6">
              <a:extLst>
                <a:ext uri="{FF2B5EF4-FFF2-40B4-BE49-F238E27FC236}">
                  <a16:creationId xmlns:a16="http://schemas.microsoft.com/office/drawing/2014/main" id="{922B04BC-8D91-7A49-BD3C-79C70178E0CE}"/>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B28325FB-B845-06C7-085A-57B8BC40C14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 name="Rechthoek 8">
              <a:extLst>
                <a:ext uri="{FF2B5EF4-FFF2-40B4-BE49-F238E27FC236}">
                  <a16:creationId xmlns:a16="http://schemas.microsoft.com/office/drawing/2014/main" id="{0318C729-4D94-9A95-8236-85A65739FB0E}"/>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0" name="Ovaal 9">
              <a:extLst>
                <a:ext uri="{FF2B5EF4-FFF2-40B4-BE49-F238E27FC236}">
                  <a16:creationId xmlns:a16="http://schemas.microsoft.com/office/drawing/2014/main" id="{21156064-C59B-2B81-B5F4-BC9978A4F198}"/>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FE67F04D-5AF3-D49D-F053-940C9E59F651}"/>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 name="ICOON_info">
              <a:extLst>
                <a:ext uri="{FF2B5EF4-FFF2-40B4-BE49-F238E27FC236}">
                  <a16:creationId xmlns:a16="http://schemas.microsoft.com/office/drawing/2014/main" id="{342DD01F-B996-E97D-4711-0C83CFC5A717}"/>
                </a:ext>
              </a:extLst>
            </p:cNvPr>
            <p:cNvGrpSpPr/>
            <p:nvPr userDrawn="1"/>
          </p:nvGrpSpPr>
          <p:grpSpPr>
            <a:xfrm>
              <a:off x="-376736" y="5210661"/>
              <a:ext cx="283685" cy="283685"/>
              <a:chOff x="-510741" y="5913713"/>
              <a:chExt cx="267555" cy="267555"/>
            </a:xfrm>
          </p:grpSpPr>
          <p:sp>
            <p:nvSpPr>
              <p:cNvPr id="71" name="Ovaal 70">
                <a:extLst>
                  <a:ext uri="{FF2B5EF4-FFF2-40B4-BE49-F238E27FC236}">
                    <a16:creationId xmlns:a16="http://schemas.microsoft.com/office/drawing/2014/main" id="{0FED0C4F-0514-DE11-EDF6-680963E5BF1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2" name="Graphic 163" descr="Informatie">
                <a:extLst>
                  <a:ext uri="{FF2B5EF4-FFF2-40B4-BE49-F238E27FC236}">
                    <a16:creationId xmlns:a16="http://schemas.microsoft.com/office/drawing/2014/main" id="{A96A75EB-D797-869C-4C30-F925E2BE9AC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3" name="Groep 12">
              <a:extLst>
                <a:ext uri="{FF2B5EF4-FFF2-40B4-BE49-F238E27FC236}">
                  <a16:creationId xmlns:a16="http://schemas.microsoft.com/office/drawing/2014/main" id="{A47E9E6E-F3A1-89AD-C31D-281589E5EBF1}"/>
                </a:ext>
              </a:extLst>
            </p:cNvPr>
            <p:cNvGrpSpPr/>
            <p:nvPr userDrawn="1"/>
          </p:nvGrpSpPr>
          <p:grpSpPr>
            <a:xfrm>
              <a:off x="-938434" y="5519087"/>
              <a:ext cx="627798" cy="576693"/>
              <a:chOff x="-938434" y="4570310"/>
              <a:chExt cx="627798" cy="576693"/>
            </a:xfrm>
          </p:grpSpPr>
          <p:grpSp>
            <p:nvGrpSpPr>
              <p:cNvPr id="66" name="Inspireren">
                <a:extLst>
                  <a:ext uri="{FF2B5EF4-FFF2-40B4-BE49-F238E27FC236}">
                    <a16:creationId xmlns:a16="http://schemas.microsoft.com/office/drawing/2014/main" id="{FB7B34C7-B56F-937B-6AC8-B12200E4322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8" name="Freeform 12">
                  <a:extLst>
                    <a:ext uri="{FF2B5EF4-FFF2-40B4-BE49-F238E27FC236}">
                      <a16:creationId xmlns:a16="http://schemas.microsoft.com/office/drawing/2014/main" id="{8402E4C4-F86A-1AF2-1137-83BBC8E17B9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69" name="Freeform 13">
                  <a:extLst>
                    <a:ext uri="{FF2B5EF4-FFF2-40B4-BE49-F238E27FC236}">
                      <a16:creationId xmlns:a16="http://schemas.microsoft.com/office/drawing/2014/main" id="{7DBCB892-87E1-E535-84B7-68DD568797A7}"/>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70" name="Freeform 14">
                  <a:extLst>
                    <a:ext uri="{FF2B5EF4-FFF2-40B4-BE49-F238E27FC236}">
                      <a16:creationId xmlns:a16="http://schemas.microsoft.com/office/drawing/2014/main" id="{CFE3F776-2501-1E73-8CD1-3EB4C59C78F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67" name="Tekstvak 66">
                <a:extLst>
                  <a:ext uri="{FF2B5EF4-FFF2-40B4-BE49-F238E27FC236}">
                    <a16:creationId xmlns:a16="http://schemas.microsoft.com/office/drawing/2014/main" id="{9A784F53-360F-15EE-6342-EA4170F7AE6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4" name="Groep 13">
              <a:extLst>
                <a:ext uri="{FF2B5EF4-FFF2-40B4-BE49-F238E27FC236}">
                  <a16:creationId xmlns:a16="http://schemas.microsoft.com/office/drawing/2014/main" id="{D87A0C94-32D4-2BD2-AF1E-15FEA1E8E9E8}"/>
                </a:ext>
              </a:extLst>
            </p:cNvPr>
            <p:cNvGrpSpPr/>
            <p:nvPr userDrawn="1"/>
          </p:nvGrpSpPr>
          <p:grpSpPr>
            <a:xfrm>
              <a:off x="-3398401" y="1222628"/>
              <a:ext cx="491631" cy="410839"/>
              <a:chOff x="-3241990" y="1222628"/>
              <a:chExt cx="491631" cy="410839"/>
            </a:xfrm>
          </p:grpSpPr>
          <p:sp>
            <p:nvSpPr>
              <p:cNvPr id="53" name="Tekstvak 52">
                <a:extLst>
                  <a:ext uri="{FF2B5EF4-FFF2-40B4-BE49-F238E27FC236}">
                    <a16:creationId xmlns:a16="http://schemas.microsoft.com/office/drawing/2014/main" id="{0B603433-47AC-5A97-78EC-4BCA763DBCEC}"/>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4" name="Groep 53">
                <a:extLst>
                  <a:ext uri="{FF2B5EF4-FFF2-40B4-BE49-F238E27FC236}">
                    <a16:creationId xmlns:a16="http://schemas.microsoft.com/office/drawing/2014/main" id="{235D2F9A-A94A-EE66-7567-9A8E4934877F}"/>
                  </a:ext>
                </a:extLst>
              </p:cNvPr>
              <p:cNvGrpSpPr/>
              <p:nvPr userDrawn="1"/>
            </p:nvGrpSpPr>
            <p:grpSpPr>
              <a:xfrm>
                <a:off x="-3119153" y="1222628"/>
                <a:ext cx="245956" cy="246691"/>
                <a:chOff x="1314120" y="4794393"/>
                <a:chExt cx="1787447" cy="1792785"/>
              </a:xfrm>
            </p:grpSpPr>
            <p:grpSp>
              <p:nvGrpSpPr>
                <p:cNvPr id="55" name="Groep 54">
                  <a:extLst>
                    <a:ext uri="{FF2B5EF4-FFF2-40B4-BE49-F238E27FC236}">
                      <a16:creationId xmlns:a16="http://schemas.microsoft.com/office/drawing/2014/main" id="{227949A0-4D8A-6379-8867-F6C50C82FAEB}"/>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57" name="Groep 56">
                    <a:extLst>
                      <a:ext uri="{FF2B5EF4-FFF2-40B4-BE49-F238E27FC236}">
                        <a16:creationId xmlns:a16="http://schemas.microsoft.com/office/drawing/2014/main" id="{215244EB-ACEB-7B13-5AFC-5C64C81FBE9E}"/>
                      </a:ext>
                    </a:extLst>
                  </p:cNvPr>
                  <p:cNvGrpSpPr/>
                  <p:nvPr/>
                </p:nvGrpSpPr>
                <p:grpSpPr>
                  <a:xfrm>
                    <a:off x="1314120" y="4794393"/>
                    <a:ext cx="1787447" cy="1792785"/>
                    <a:chOff x="1314120" y="4794393"/>
                    <a:chExt cx="1787447" cy="1792785"/>
                  </a:xfrm>
                  <a:grpFill/>
                </p:grpSpPr>
                <p:sp>
                  <p:nvSpPr>
                    <p:cNvPr id="62" name="Vrije vorm: vorm 61">
                      <a:extLst>
                        <a:ext uri="{FF2B5EF4-FFF2-40B4-BE49-F238E27FC236}">
                          <a16:creationId xmlns:a16="http://schemas.microsoft.com/office/drawing/2014/main" id="{F209472A-5EAE-2292-4BC4-7124795DC4F7}"/>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3" name="Vrije vorm: vorm 62">
                      <a:extLst>
                        <a:ext uri="{FF2B5EF4-FFF2-40B4-BE49-F238E27FC236}">
                          <a16:creationId xmlns:a16="http://schemas.microsoft.com/office/drawing/2014/main" id="{58F8C72A-F15E-218B-299B-C550B7B1CCB5}"/>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4" name="Vrije vorm: vorm 63">
                      <a:extLst>
                        <a:ext uri="{FF2B5EF4-FFF2-40B4-BE49-F238E27FC236}">
                          <a16:creationId xmlns:a16="http://schemas.microsoft.com/office/drawing/2014/main" id="{7FAA36B6-3BB4-5095-77E8-BE03F61D1826}"/>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5" name="Vrije vorm: vorm 64">
                      <a:extLst>
                        <a:ext uri="{FF2B5EF4-FFF2-40B4-BE49-F238E27FC236}">
                          <a16:creationId xmlns:a16="http://schemas.microsoft.com/office/drawing/2014/main" id="{FACDA09E-FAB5-8621-4517-0844AF1F63D0}"/>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nvGrpSpPr>
                  <p:cNvPr id="58" name="Groep 57">
                    <a:extLst>
                      <a:ext uri="{FF2B5EF4-FFF2-40B4-BE49-F238E27FC236}">
                        <a16:creationId xmlns:a16="http://schemas.microsoft.com/office/drawing/2014/main" id="{4FD10EFB-3FD1-8860-4033-9F4D5BC4F79D}"/>
                      </a:ext>
                    </a:extLst>
                  </p:cNvPr>
                  <p:cNvGrpSpPr/>
                  <p:nvPr/>
                </p:nvGrpSpPr>
                <p:grpSpPr>
                  <a:xfrm>
                    <a:off x="1544558" y="5023941"/>
                    <a:ext cx="1270519" cy="1329241"/>
                    <a:chOff x="1544558" y="5023941"/>
                    <a:chExt cx="1270519" cy="1329241"/>
                  </a:xfrm>
                  <a:grpFill/>
                </p:grpSpPr>
                <p:sp>
                  <p:nvSpPr>
                    <p:cNvPr id="59" name="Vrije vorm: vorm 58">
                      <a:extLst>
                        <a:ext uri="{FF2B5EF4-FFF2-40B4-BE49-F238E27FC236}">
                          <a16:creationId xmlns:a16="http://schemas.microsoft.com/office/drawing/2014/main" id="{79CBED31-E30A-331B-FA0B-568D716489BE}"/>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0" name="Vrije vorm: vorm 59">
                      <a:extLst>
                        <a:ext uri="{FF2B5EF4-FFF2-40B4-BE49-F238E27FC236}">
                          <a16:creationId xmlns:a16="http://schemas.microsoft.com/office/drawing/2014/main" id="{CCE73A06-E118-A714-C12D-912625A2F746}"/>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1" name="Vrije vorm: vorm 60">
                      <a:extLst>
                        <a:ext uri="{FF2B5EF4-FFF2-40B4-BE49-F238E27FC236}">
                          <a16:creationId xmlns:a16="http://schemas.microsoft.com/office/drawing/2014/main" id="{8E0767AE-BD40-33F6-203E-7BBFDBFC10BD}"/>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sp>
              <p:nvSpPr>
                <p:cNvPr id="56" name="Vrije vorm: vorm 55">
                  <a:extLst>
                    <a:ext uri="{FF2B5EF4-FFF2-40B4-BE49-F238E27FC236}">
                      <a16:creationId xmlns:a16="http://schemas.microsoft.com/office/drawing/2014/main" id="{D9777B5D-CAFD-F75E-345C-F77921557A35}"/>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grpSp>
          <p:nvGrpSpPr>
            <p:cNvPr id="15" name="Groep 14">
              <a:extLst>
                <a:ext uri="{FF2B5EF4-FFF2-40B4-BE49-F238E27FC236}">
                  <a16:creationId xmlns:a16="http://schemas.microsoft.com/office/drawing/2014/main" id="{CED200D7-A312-8F4E-4B65-30A0D5081750}"/>
                </a:ext>
              </a:extLst>
            </p:cNvPr>
            <p:cNvGrpSpPr/>
            <p:nvPr userDrawn="1"/>
          </p:nvGrpSpPr>
          <p:grpSpPr>
            <a:xfrm>
              <a:off x="-3314820" y="3391746"/>
              <a:ext cx="1201132" cy="331361"/>
              <a:chOff x="-3314820" y="3391746"/>
              <a:chExt cx="1201132" cy="331361"/>
            </a:xfrm>
          </p:grpSpPr>
          <p:sp>
            <p:nvSpPr>
              <p:cNvPr id="44" name="Rechthoek 43">
                <a:extLst>
                  <a:ext uri="{FF2B5EF4-FFF2-40B4-BE49-F238E27FC236}">
                    <a16:creationId xmlns:a16="http://schemas.microsoft.com/office/drawing/2014/main" id="{1E6D30EF-134B-36CF-2408-B90E916B38CC}"/>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552BF96D-6EB4-0BE7-6CF5-2107725BB739}"/>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6" name="Tekstvak 45">
                <a:extLst>
                  <a:ext uri="{FF2B5EF4-FFF2-40B4-BE49-F238E27FC236}">
                    <a16:creationId xmlns:a16="http://schemas.microsoft.com/office/drawing/2014/main" id="{E97E470D-3FFE-CDDC-2FBC-F84C0FED5A30}"/>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Shape Fill</a:t>
                </a:r>
              </a:p>
            </p:txBody>
          </p:sp>
          <p:sp>
            <p:nvSpPr>
              <p:cNvPr id="47" name="Vrije vorm: vorm 46">
                <a:extLst>
                  <a:ext uri="{FF2B5EF4-FFF2-40B4-BE49-F238E27FC236}">
                    <a16:creationId xmlns:a16="http://schemas.microsoft.com/office/drawing/2014/main" id="{F34DF76B-88D0-E405-FDAF-1F4B688D7012}"/>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59EAA276-2F78-92FC-886C-4D2240FDDA88}"/>
                  </a:ext>
                </a:extLst>
              </p:cNvPr>
              <p:cNvGrpSpPr/>
              <p:nvPr userDrawn="1"/>
            </p:nvGrpSpPr>
            <p:grpSpPr>
              <a:xfrm>
                <a:off x="-3243855" y="3446665"/>
                <a:ext cx="157453" cy="147831"/>
                <a:chOff x="-899320" y="3037554"/>
                <a:chExt cx="175977" cy="165227"/>
              </a:xfrm>
            </p:grpSpPr>
            <p:sp>
              <p:nvSpPr>
                <p:cNvPr id="50" name="Vrije vorm: vorm 49">
                  <a:extLst>
                    <a:ext uri="{FF2B5EF4-FFF2-40B4-BE49-F238E27FC236}">
                      <a16:creationId xmlns:a16="http://schemas.microsoft.com/office/drawing/2014/main" id="{1C2F4F89-3E07-6143-AF25-0BD1D2F681E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51" name="Rechthoek: afgeronde hoeken 50">
                  <a:extLst>
                    <a:ext uri="{FF2B5EF4-FFF2-40B4-BE49-F238E27FC236}">
                      <a16:creationId xmlns:a16="http://schemas.microsoft.com/office/drawing/2014/main" id="{A5A9F3FB-5F92-1DF7-C539-B93444AA9084}"/>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Vrije vorm: vorm 51">
                  <a:extLst>
                    <a:ext uri="{FF2B5EF4-FFF2-40B4-BE49-F238E27FC236}">
                      <a16:creationId xmlns:a16="http://schemas.microsoft.com/office/drawing/2014/main" id="{1FFCEDF2-ACE8-89D1-493A-3B41770B8866}"/>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9" name="Gelijkbenige driehoek 48">
                <a:extLst>
                  <a:ext uri="{FF2B5EF4-FFF2-40B4-BE49-F238E27FC236}">
                    <a16:creationId xmlns:a16="http://schemas.microsoft.com/office/drawing/2014/main" id="{F12437D0-696C-AB15-DC71-1D287BB7A5C8}"/>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sp>
          <p:nvSpPr>
            <p:cNvPr id="16" name="Ovaal 15">
              <a:extLst>
                <a:ext uri="{FF2B5EF4-FFF2-40B4-BE49-F238E27FC236}">
                  <a16:creationId xmlns:a16="http://schemas.microsoft.com/office/drawing/2014/main" id="{69A06555-B6D2-2B63-E8FF-C5C5AC7F2489}"/>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 name="Rechthoek 16">
              <a:extLst>
                <a:ext uri="{FF2B5EF4-FFF2-40B4-BE49-F238E27FC236}">
                  <a16:creationId xmlns:a16="http://schemas.microsoft.com/office/drawing/2014/main" id="{F67AC23E-3332-F4E9-7F81-7795F1CF2BC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8" name="Groep 17">
              <a:extLst>
                <a:ext uri="{FF2B5EF4-FFF2-40B4-BE49-F238E27FC236}">
                  <a16:creationId xmlns:a16="http://schemas.microsoft.com/office/drawing/2014/main" id="{0E6F412E-4F54-AF43-D092-D926DA9C5822}"/>
                </a:ext>
              </a:extLst>
            </p:cNvPr>
            <p:cNvGrpSpPr/>
            <p:nvPr userDrawn="1"/>
          </p:nvGrpSpPr>
          <p:grpSpPr>
            <a:xfrm>
              <a:off x="-3333646" y="4635104"/>
              <a:ext cx="2012897" cy="490702"/>
              <a:chOff x="12731803" y="3562552"/>
              <a:chExt cx="2012897" cy="490702"/>
            </a:xfrm>
          </p:grpSpPr>
          <p:sp>
            <p:nvSpPr>
              <p:cNvPr id="29" name="Rechthoek 28">
                <a:extLst>
                  <a:ext uri="{FF2B5EF4-FFF2-40B4-BE49-F238E27FC236}">
                    <a16:creationId xmlns:a16="http://schemas.microsoft.com/office/drawing/2014/main" id="{5E43205D-785F-742E-8A01-41281AD30979}"/>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hthoek 29">
                <a:extLst>
                  <a:ext uri="{FF2B5EF4-FFF2-40B4-BE49-F238E27FC236}">
                    <a16:creationId xmlns:a16="http://schemas.microsoft.com/office/drawing/2014/main" id="{FF6D0C34-CB7C-2F73-7ABE-DC58CFF3FBEA}"/>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1" name="Tekstvak 30">
                <a:extLst>
                  <a:ext uri="{FF2B5EF4-FFF2-40B4-BE49-F238E27FC236}">
                    <a16:creationId xmlns:a16="http://schemas.microsoft.com/office/drawing/2014/main" id="{AA7B7CCA-8B1A-DDD9-CF15-2F1AE3B03C39}"/>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a:solidFill>
                      <a:srgbClr val="211F26"/>
                    </a:solidFill>
                    <a:latin typeface="Calibri" panose="020F0502020204030204" pitchFamily="34" charset="0"/>
                    <a:ea typeface="+mn-ea"/>
                    <a:cs typeface="Calibri" panose="020F0502020204030204" pitchFamily="34" charset="0"/>
                  </a:rPr>
                  <a:t>Colours</a:t>
                </a:r>
              </a:p>
            </p:txBody>
          </p:sp>
          <p:sp>
            <p:nvSpPr>
              <p:cNvPr id="32" name="Rechthoek 31">
                <a:extLst>
                  <a:ext uri="{FF2B5EF4-FFF2-40B4-BE49-F238E27FC236}">
                    <a16:creationId xmlns:a16="http://schemas.microsoft.com/office/drawing/2014/main" id="{48EA7680-CEC7-C73B-AB4F-F542959F3C10}"/>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3" name="Rechthoek 32">
                <a:extLst>
                  <a:ext uri="{FF2B5EF4-FFF2-40B4-BE49-F238E27FC236}">
                    <a16:creationId xmlns:a16="http://schemas.microsoft.com/office/drawing/2014/main" id="{CB57012B-9E08-DF21-3B49-DC36E38A7D8A}"/>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4" name="Rechthoek 33">
                <a:extLst>
                  <a:ext uri="{FF2B5EF4-FFF2-40B4-BE49-F238E27FC236}">
                    <a16:creationId xmlns:a16="http://schemas.microsoft.com/office/drawing/2014/main" id="{D48014DB-C5DB-2FF3-D63D-9B0C789C4405}"/>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5" name="Rechthoek 34">
                <a:extLst>
                  <a:ext uri="{FF2B5EF4-FFF2-40B4-BE49-F238E27FC236}">
                    <a16:creationId xmlns:a16="http://schemas.microsoft.com/office/drawing/2014/main" id="{83C120F9-BE56-91BC-545F-0C690B5CB4BE}"/>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6" name="Rechthoek 35">
                <a:extLst>
                  <a:ext uri="{FF2B5EF4-FFF2-40B4-BE49-F238E27FC236}">
                    <a16:creationId xmlns:a16="http://schemas.microsoft.com/office/drawing/2014/main" id="{6118CF6B-9FD9-A350-37F8-4269455E32F8}"/>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39F92363-5426-F4C4-4257-7D1D9E00D52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4014A902-F05D-A2FB-A0D5-F9CD1305F0E2}"/>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E3F21202-EA48-EAF0-9B94-309444AE36E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CE87FE97-7121-A45B-080B-8C6672BF63EA}"/>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nvGrpSpPr>
              <p:cNvPr id="41" name="Groep 40">
                <a:extLst>
                  <a:ext uri="{FF2B5EF4-FFF2-40B4-BE49-F238E27FC236}">
                    <a16:creationId xmlns:a16="http://schemas.microsoft.com/office/drawing/2014/main" id="{D4DC4EE1-9541-115C-244B-E8DD838821B1}"/>
                  </a:ext>
                </a:extLst>
              </p:cNvPr>
              <p:cNvGrpSpPr/>
              <p:nvPr userDrawn="1"/>
            </p:nvGrpSpPr>
            <p:grpSpPr>
              <a:xfrm>
                <a:off x="13580316" y="3865836"/>
                <a:ext cx="151508" cy="147961"/>
                <a:chOff x="13580316" y="3865836"/>
                <a:chExt cx="151508" cy="147961"/>
              </a:xfrm>
            </p:grpSpPr>
            <p:sp>
              <p:nvSpPr>
                <p:cNvPr id="42" name="Rechthoek 41">
                  <a:extLst>
                    <a:ext uri="{FF2B5EF4-FFF2-40B4-BE49-F238E27FC236}">
                      <a16:creationId xmlns:a16="http://schemas.microsoft.com/office/drawing/2014/main" id="{0E6778A2-4FD5-9F87-8714-944F8B771D8F}"/>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1C51001C-6330-CB9D-6B43-699A98A3C17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grpSp>
          <p:nvGrpSpPr>
            <p:cNvPr id="19" name="Groep 18">
              <a:extLst>
                <a:ext uri="{FF2B5EF4-FFF2-40B4-BE49-F238E27FC236}">
                  <a16:creationId xmlns:a16="http://schemas.microsoft.com/office/drawing/2014/main" id="{69F8BD28-6A1D-47C7-29DF-31ADBD19D931}"/>
                </a:ext>
              </a:extLst>
            </p:cNvPr>
            <p:cNvGrpSpPr/>
            <p:nvPr userDrawn="1"/>
          </p:nvGrpSpPr>
          <p:grpSpPr>
            <a:xfrm>
              <a:off x="-3314820" y="4363463"/>
              <a:ext cx="1201132" cy="835929"/>
              <a:chOff x="-3314820" y="3391746"/>
              <a:chExt cx="1201132" cy="835929"/>
            </a:xfrm>
          </p:grpSpPr>
          <p:sp>
            <p:nvSpPr>
              <p:cNvPr id="20" name="Rechthoek 19">
                <a:extLst>
                  <a:ext uri="{FF2B5EF4-FFF2-40B4-BE49-F238E27FC236}">
                    <a16:creationId xmlns:a16="http://schemas.microsoft.com/office/drawing/2014/main" id="{3B724046-8610-3312-216A-2243D3E8DB62}"/>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1" name="Rechthoek 20">
                <a:extLst>
                  <a:ext uri="{FF2B5EF4-FFF2-40B4-BE49-F238E27FC236}">
                    <a16:creationId xmlns:a16="http://schemas.microsoft.com/office/drawing/2014/main" id="{6AA40FA9-0C62-8DFB-CF2A-8AED0C02790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2" name="Tekstvak 21">
                <a:extLst>
                  <a:ext uri="{FF2B5EF4-FFF2-40B4-BE49-F238E27FC236}">
                    <a16:creationId xmlns:a16="http://schemas.microsoft.com/office/drawing/2014/main" id="{FFFEAB22-B2DE-C00B-C0D1-63944A7F697C}"/>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Shape Fill</a:t>
                </a:r>
              </a:p>
            </p:txBody>
          </p:sp>
          <p:sp>
            <p:nvSpPr>
              <p:cNvPr id="23" name="Vrije vorm: vorm 22">
                <a:extLst>
                  <a:ext uri="{FF2B5EF4-FFF2-40B4-BE49-F238E27FC236}">
                    <a16:creationId xmlns:a16="http://schemas.microsoft.com/office/drawing/2014/main" id="{EF203868-E77C-2AF6-82BB-E1416619EE03}"/>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24" name="Groep 23">
                <a:extLst>
                  <a:ext uri="{FF2B5EF4-FFF2-40B4-BE49-F238E27FC236}">
                    <a16:creationId xmlns:a16="http://schemas.microsoft.com/office/drawing/2014/main" id="{C9BA43A7-6A43-C7AB-4DF9-8511DFDFD25C}"/>
                  </a:ext>
                </a:extLst>
              </p:cNvPr>
              <p:cNvGrpSpPr/>
              <p:nvPr userDrawn="1"/>
            </p:nvGrpSpPr>
            <p:grpSpPr>
              <a:xfrm>
                <a:off x="-3243855" y="3446665"/>
                <a:ext cx="157453" cy="147831"/>
                <a:chOff x="-899320" y="3037554"/>
                <a:chExt cx="175977" cy="165227"/>
              </a:xfrm>
            </p:grpSpPr>
            <p:sp>
              <p:nvSpPr>
                <p:cNvPr id="26" name="Vrije vorm: vorm 25">
                  <a:extLst>
                    <a:ext uri="{FF2B5EF4-FFF2-40B4-BE49-F238E27FC236}">
                      <a16:creationId xmlns:a16="http://schemas.microsoft.com/office/drawing/2014/main" id="{42CA15F6-2FA8-7702-7D90-E2B0B019853D}"/>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27" name="Rechthoek: afgeronde hoeken 26">
                  <a:extLst>
                    <a:ext uri="{FF2B5EF4-FFF2-40B4-BE49-F238E27FC236}">
                      <a16:creationId xmlns:a16="http://schemas.microsoft.com/office/drawing/2014/main" id="{3CBA004A-8F5C-F050-5592-468FCE854E9D}"/>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Vrije vorm: vorm 27">
                  <a:extLst>
                    <a:ext uri="{FF2B5EF4-FFF2-40B4-BE49-F238E27FC236}">
                      <a16:creationId xmlns:a16="http://schemas.microsoft.com/office/drawing/2014/main" id="{3CE4B478-2FED-024E-EFAC-0044FB8D3576}"/>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5" name="Gelijkbenige driehoek 24">
                <a:extLst>
                  <a:ext uri="{FF2B5EF4-FFF2-40B4-BE49-F238E27FC236}">
                    <a16:creationId xmlns:a16="http://schemas.microsoft.com/office/drawing/2014/main" id="{C73A0CF4-8EF5-318B-6E91-2EBD92F421B0}"/>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139622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9" name="Tijdelijke aanduiding voor afbeelding 16">
            <a:extLst>
              <a:ext uri="{FF2B5EF4-FFF2-40B4-BE49-F238E27FC236}">
                <a16:creationId xmlns:a16="http://schemas.microsoft.com/office/drawing/2014/main" id="{B58464CF-AC46-0CF5-9A03-942DFB9749B7}"/>
              </a:ext>
            </a:extLst>
          </p:cNvPr>
          <p:cNvSpPr>
            <a:spLocks noGrp="1"/>
          </p:cNvSpPr>
          <p:nvPr>
            <p:ph type="pic" sz="quarter" idx="13" hasCustomPrompt="1"/>
          </p:nvPr>
        </p:nvSpPr>
        <p:spPr>
          <a:xfrm>
            <a:off x="0" y="2"/>
            <a:ext cx="12192001" cy="685799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8946" y="5710306"/>
            <a:ext cx="5136349" cy="395785"/>
          </a:xfrm>
        </p:spPr>
        <p:txBody>
          <a:bodyPr anchor="t"/>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718946" y="6195358"/>
            <a:ext cx="2933400" cy="151790"/>
          </a:xfrm>
          <a:prstGeom prst="rect">
            <a:avLst/>
          </a:prstGeom>
        </p:spPr>
        <p:txBody>
          <a:bodyPr vert="horz" lIns="0" tIns="0" rIns="0" bIns="0" rtlCol="0" anchor="ctr">
            <a:noAutofit/>
          </a:bodyPr>
          <a:lstStyle>
            <a:lvl1pPr algn="l">
              <a:defRPr sz="1600">
                <a:solidFill>
                  <a:schemeClr val="tx1"/>
                </a:solidFill>
              </a:defRPr>
            </a:lvl1pPr>
          </a:lstStyle>
          <a:p>
            <a:fld id="{CF97DA82-84C5-4972-A41D-D2D51EA09891}" type="datetime3">
              <a:rPr lang="en-GB" smtClean="0"/>
              <a:t>30 March, 2026</a:t>
            </a:fld>
            <a:endParaRPr lang="en-GB" dirty="0"/>
          </a:p>
        </p:txBody>
      </p:sp>
      <p:sp>
        <p:nvSpPr>
          <p:cNvPr id="5" name="Tijdelijke aanduiding voor titel 1">
            <a:extLst>
              <a:ext uri="{FF2B5EF4-FFF2-40B4-BE49-F238E27FC236}">
                <a16:creationId xmlns:a16="http://schemas.microsoft.com/office/drawing/2014/main" id="{4F234B24-83D3-7CC9-76C9-6555FFA155AD}"/>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a:t>
            </a:r>
          </a:p>
        </p:txBody>
      </p:sp>
      <p:sp>
        <p:nvSpPr>
          <p:cNvPr id="9" name="Tijdelijke aanduiding voor tekst 8">
            <a:extLst>
              <a:ext uri="{FF2B5EF4-FFF2-40B4-BE49-F238E27FC236}">
                <a16:creationId xmlns:a16="http://schemas.microsoft.com/office/drawing/2014/main" id="{4FD4B358-1033-FC99-149E-62875FBFF322}"/>
              </a:ext>
            </a:extLst>
          </p:cNvPr>
          <p:cNvSpPr>
            <a:spLocks noGrp="1"/>
          </p:cNvSpPr>
          <p:nvPr>
            <p:ph type="body" sz="quarter" idx="19" hasCustomPrompt="1"/>
          </p:nvPr>
        </p:nvSpPr>
        <p:spPr>
          <a:xfrm>
            <a:off x="721632" y="3438798"/>
            <a:ext cx="5133663" cy="2117352"/>
          </a:xfrm>
        </p:spPr>
        <p:txBody>
          <a:bodyPr anchor="b"/>
          <a:lstStyle>
            <a:lvl1pPr>
              <a:defRPr sz="5000" b="1">
                <a:solidFill>
                  <a:schemeClr val="accent3"/>
                </a:solidFill>
                <a:latin typeface="+mj-lt"/>
              </a:defRPr>
            </a:lvl1pPr>
          </a:lstStyle>
          <a:p>
            <a:pPr lvl="0"/>
            <a:r>
              <a:rPr lang="en-US" dirty="0"/>
              <a:t>The title of the presentation can be placed here</a:t>
            </a:r>
          </a:p>
        </p:txBody>
      </p:sp>
    </p:spTree>
    <p:extLst>
      <p:ext uri="{BB962C8B-B14F-4D97-AF65-F5344CB8AC3E}">
        <p14:creationId xmlns:p14="http://schemas.microsoft.com/office/powerpoint/2010/main" val="227265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0">
                                            <p:txEl>
                                              <p:pRg st="0" end="0"/>
                                            </p:txEl>
                                          </p:spTgt>
                                        </p:tgtEl>
                                        <p:attrNameLst>
                                          <p:attrName>style.visibility</p:attrName>
                                        </p:attrNameLst>
                                      </p:cBhvr>
                                      <p:to>
                                        <p:strVal val="visible"/>
                                      </p:to>
                                    </p:set>
                                    <p:animEffect transition="in" filter="fade">
                                      <p:cBhvr>
                                        <p:cTn id="15" dur="75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Table">
    <p:spTree>
      <p:nvGrpSpPr>
        <p:cNvPr id="1" name=""/>
        <p:cNvGrpSpPr/>
        <p:nvPr/>
      </p:nvGrpSpPr>
      <p:grpSpPr>
        <a:xfrm>
          <a:off x="0" y="0"/>
          <a:ext cx="0" cy="0"/>
          <a:chOff x="0" y="0"/>
          <a:chExt cx="0" cy="0"/>
        </a:xfrm>
      </p:grpSpPr>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411304" y="1600200"/>
            <a:ext cx="5052002" cy="420528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table</a:t>
            </a:r>
          </a:p>
        </p:txBody>
      </p:sp>
      <p:sp>
        <p:nvSpPr>
          <p:cNvPr id="9" name="Rechthoek: afgeronde hoeken 8">
            <a:extLst>
              <a:ext uri="{FF2B5EF4-FFF2-40B4-BE49-F238E27FC236}">
                <a16:creationId xmlns:a16="http://schemas.microsoft.com/office/drawing/2014/main" id="{F49FB710-18E2-402D-96B9-AD8032E6154C}"/>
              </a:ext>
            </a:extLst>
          </p:cNvPr>
          <p:cNvSpPr/>
          <p:nvPr userDrawn="1"/>
        </p:nvSpPr>
        <p:spPr>
          <a:xfrm>
            <a:off x="0" y="-367937"/>
            <a:ext cx="992644"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Table</a:t>
            </a:r>
          </a:p>
        </p:txBody>
      </p:sp>
      <p:grpSp>
        <p:nvGrpSpPr>
          <p:cNvPr id="90" name="INSTRUCTION">
            <a:extLst>
              <a:ext uri="{FF2B5EF4-FFF2-40B4-BE49-F238E27FC236}">
                <a16:creationId xmlns:a16="http://schemas.microsoft.com/office/drawing/2014/main" id="{866E62B0-FC52-F7C2-C3B5-F4E3C1E4B97D}"/>
              </a:ext>
            </a:extLst>
          </p:cNvPr>
          <p:cNvGrpSpPr/>
          <p:nvPr userDrawn="1"/>
        </p:nvGrpSpPr>
        <p:grpSpPr>
          <a:xfrm>
            <a:off x="12377323" y="-12068"/>
            <a:ext cx="3693386" cy="6705423"/>
            <a:chOff x="-3786437" y="-12068"/>
            <a:chExt cx="3693386" cy="6705423"/>
          </a:xfrm>
        </p:grpSpPr>
        <p:grpSp>
          <p:nvGrpSpPr>
            <p:cNvPr id="91" name="Groep 90">
              <a:extLst>
                <a:ext uri="{FF2B5EF4-FFF2-40B4-BE49-F238E27FC236}">
                  <a16:creationId xmlns:a16="http://schemas.microsoft.com/office/drawing/2014/main" id="{50DFFC0E-B256-7B45-CDAB-6BBE26DBCD79}"/>
                </a:ext>
              </a:extLst>
            </p:cNvPr>
            <p:cNvGrpSpPr/>
            <p:nvPr userDrawn="1"/>
          </p:nvGrpSpPr>
          <p:grpSpPr>
            <a:xfrm>
              <a:off x="-3784148" y="-12068"/>
              <a:ext cx="3592800" cy="3238700"/>
              <a:chOff x="-3784148" y="-12068"/>
              <a:chExt cx="3592800" cy="3238700"/>
            </a:xfrm>
          </p:grpSpPr>
          <p:sp>
            <p:nvSpPr>
              <p:cNvPr id="163" name="Rechthoek 162">
                <a:extLst>
                  <a:ext uri="{FF2B5EF4-FFF2-40B4-BE49-F238E27FC236}">
                    <a16:creationId xmlns:a16="http://schemas.microsoft.com/office/drawing/2014/main" id="{DD58E473-E52E-E97E-F59F-9DFC9484D31F}"/>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Table</a:t>
                </a:r>
              </a:p>
            </p:txBody>
          </p:sp>
          <p:sp>
            <p:nvSpPr>
              <p:cNvPr id="164" name="Ovaal 163">
                <a:extLst>
                  <a:ext uri="{FF2B5EF4-FFF2-40B4-BE49-F238E27FC236}">
                    <a16:creationId xmlns:a16="http://schemas.microsoft.com/office/drawing/2014/main" id="{C675BDD3-7BB5-AB94-4CD5-8372590DC1DF}"/>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5" name="Rechthoek 164">
                <a:extLst>
                  <a:ext uri="{FF2B5EF4-FFF2-40B4-BE49-F238E27FC236}">
                    <a16:creationId xmlns:a16="http://schemas.microsoft.com/office/drawing/2014/main" id="{D276E2E7-700C-C5ED-8DFC-1B070E6F9190}"/>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66" name="Groep 165">
                <a:extLst>
                  <a:ext uri="{FF2B5EF4-FFF2-40B4-BE49-F238E27FC236}">
                    <a16:creationId xmlns:a16="http://schemas.microsoft.com/office/drawing/2014/main" id="{9852D2B5-47FE-6B6B-7638-E67D09FE8418}"/>
                  </a:ext>
                </a:extLst>
              </p:cNvPr>
              <p:cNvGrpSpPr/>
              <p:nvPr userDrawn="1"/>
            </p:nvGrpSpPr>
            <p:grpSpPr>
              <a:xfrm>
                <a:off x="-3312582" y="1060763"/>
                <a:ext cx="576000" cy="246597"/>
                <a:chOff x="-3312582" y="1060763"/>
                <a:chExt cx="576000" cy="246597"/>
              </a:xfrm>
            </p:grpSpPr>
            <p:sp>
              <p:nvSpPr>
                <p:cNvPr id="185" name="Rechthoek 184">
                  <a:extLst>
                    <a:ext uri="{FF2B5EF4-FFF2-40B4-BE49-F238E27FC236}">
                      <a16:creationId xmlns:a16="http://schemas.microsoft.com/office/drawing/2014/main" id="{032F0F51-39E0-1F88-3D81-24A70C2E1F1D}"/>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186" name="Rechthoek 185">
                  <a:extLst>
                    <a:ext uri="{FF2B5EF4-FFF2-40B4-BE49-F238E27FC236}">
                      <a16:creationId xmlns:a16="http://schemas.microsoft.com/office/drawing/2014/main" id="{562CB48C-EF56-CCE2-9899-8EB2320FDA4B}"/>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7" name="Ovaal 166">
                <a:extLst>
                  <a:ext uri="{FF2B5EF4-FFF2-40B4-BE49-F238E27FC236}">
                    <a16:creationId xmlns:a16="http://schemas.microsoft.com/office/drawing/2014/main" id="{801BE81E-8A25-C2CB-C40B-E0EEA41E8C0F}"/>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8" name="Rechthoek 167">
                <a:extLst>
                  <a:ext uri="{FF2B5EF4-FFF2-40B4-BE49-F238E27FC236}">
                    <a16:creationId xmlns:a16="http://schemas.microsoft.com/office/drawing/2014/main" id="{75D57F23-23B0-636F-BB96-622D6DCA9526}"/>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‘Shading’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169" name="Groep 168">
                <a:extLst>
                  <a:ext uri="{FF2B5EF4-FFF2-40B4-BE49-F238E27FC236}">
                    <a16:creationId xmlns:a16="http://schemas.microsoft.com/office/drawing/2014/main" id="{9719DBBE-529F-106D-DCB4-DDC654BA0367}"/>
                  </a:ext>
                </a:extLst>
              </p:cNvPr>
              <p:cNvGrpSpPr/>
              <p:nvPr userDrawn="1"/>
            </p:nvGrpSpPr>
            <p:grpSpPr>
              <a:xfrm>
                <a:off x="-3314820" y="2412753"/>
                <a:ext cx="1026864" cy="628849"/>
                <a:chOff x="-3314820" y="2412753"/>
                <a:chExt cx="1026864" cy="628849"/>
              </a:xfrm>
            </p:grpSpPr>
            <p:sp>
              <p:nvSpPr>
                <p:cNvPr id="170" name="Rechthoek 169">
                  <a:extLst>
                    <a:ext uri="{FF2B5EF4-FFF2-40B4-BE49-F238E27FC236}">
                      <a16:creationId xmlns:a16="http://schemas.microsoft.com/office/drawing/2014/main" id="{4C6DC3DE-5134-3437-4623-9A33F3856964}"/>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FEBD0CDE-19DF-F835-85C3-DCE88CEE3838}"/>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2" name="Tekstvak 171">
                  <a:extLst>
                    <a:ext uri="{FF2B5EF4-FFF2-40B4-BE49-F238E27FC236}">
                      <a16:creationId xmlns:a16="http://schemas.microsoft.com/office/drawing/2014/main" id="{7B9F9281-2A17-E691-3D34-2D793BD9A837}"/>
                    </a:ext>
                  </a:extLst>
                </p:cNvPr>
                <p:cNvSpPr txBox="1"/>
                <p:nvPr userDrawn="1"/>
              </p:nvSpPr>
              <p:spPr>
                <a:xfrm>
                  <a:off x="-3083201" y="2494002"/>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Shading</a:t>
                  </a:r>
                </a:p>
              </p:txBody>
            </p:sp>
            <p:sp>
              <p:nvSpPr>
                <p:cNvPr id="173" name="Vrije vorm: vorm 172">
                  <a:extLst>
                    <a:ext uri="{FF2B5EF4-FFF2-40B4-BE49-F238E27FC236}">
                      <a16:creationId xmlns:a16="http://schemas.microsoft.com/office/drawing/2014/main" id="{39B42334-E64F-4419-2073-8DC1402D088D}"/>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74" name="Groep 173">
                  <a:extLst>
                    <a:ext uri="{FF2B5EF4-FFF2-40B4-BE49-F238E27FC236}">
                      <a16:creationId xmlns:a16="http://schemas.microsoft.com/office/drawing/2014/main" id="{3AED151C-47EA-9D25-40EC-D426AD9E607F}"/>
                    </a:ext>
                  </a:extLst>
                </p:cNvPr>
                <p:cNvGrpSpPr/>
                <p:nvPr userDrawn="1"/>
              </p:nvGrpSpPr>
              <p:grpSpPr>
                <a:xfrm>
                  <a:off x="-3243855" y="2463212"/>
                  <a:ext cx="157453" cy="147831"/>
                  <a:chOff x="-899320" y="3037554"/>
                  <a:chExt cx="175977" cy="165227"/>
                </a:xfrm>
              </p:grpSpPr>
              <p:sp>
                <p:nvSpPr>
                  <p:cNvPr id="182" name="Vrije vorm: vorm 181">
                    <a:extLst>
                      <a:ext uri="{FF2B5EF4-FFF2-40B4-BE49-F238E27FC236}">
                        <a16:creationId xmlns:a16="http://schemas.microsoft.com/office/drawing/2014/main" id="{D0246F25-00BC-6A07-BBA4-A5143C2AA139}"/>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183" name="Rechthoek: afgeronde hoeken 182">
                    <a:extLst>
                      <a:ext uri="{FF2B5EF4-FFF2-40B4-BE49-F238E27FC236}">
                        <a16:creationId xmlns:a16="http://schemas.microsoft.com/office/drawing/2014/main" id="{0C810789-6960-4E5B-0D2C-12BD6FC6E7C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 name="Vrije vorm: vorm 183">
                    <a:extLst>
                      <a:ext uri="{FF2B5EF4-FFF2-40B4-BE49-F238E27FC236}">
                        <a16:creationId xmlns:a16="http://schemas.microsoft.com/office/drawing/2014/main" id="{526D1CD2-0DC9-BD93-6163-ED02CDE0221C}"/>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75" name="Gelijkbenige driehoek 174">
                  <a:extLst>
                    <a:ext uri="{FF2B5EF4-FFF2-40B4-BE49-F238E27FC236}">
                      <a16:creationId xmlns:a16="http://schemas.microsoft.com/office/drawing/2014/main" id="{E3BE4A10-030B-BC94-523E-CB9FDAAFBE83}"/>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176" name="Tekstvak 175">
                  <a:extLst>
                    <a:ext uri="{FF2B5EF4-FFF2-40B4-BE49-F238E27FC236}">
                      <a16:creationId xmlns:a16="http://schemas.microsoft.com/office/drawing/2014/main" id="{1BF69A9F-DE49-FF46-10ED-8EE31250E930}"/>
                    </a:ext>
                  </a:extLst>
                </p:cNvPr>
                <p:cNvSpPr txBox="1"/>
                <p:nvPr userDrawn="1"/>
              </p:nvSpPr>
              <p:spPr>
                <a:xfrm>
                  <a:off x="-3083201" y="2750275"/>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Borders</a:t>
                  </a:r>
                </a:p>
              </p:txBody>
            </p:sp>
            <p:sp>
              <p:nvSpPr>
                <p:cNvPr id="177" name="Gelijkbenige driehoek 176">
                  <a:extLst>
                    <a:ext uri="{FF2B5EF4-FFF2-40B4-BE49-F238E27FC236}">
                      <a16:creationId xmlns:a16="http://schemas.microsoft.com/office/drawing/2014/main" id="{FE1E0A20-30AF-B57A-FFCF-8ACB20370163}"/>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178" name="Groep 177">
                  <a:extLst>
                    <a:ext uri="{FF2B5EF4-FFF2-40B4-BE49-F238E27FC236}">
                      <a16:creationId xmlns:a16="http://schemas.microsoft.com/office/drawing/2014/main" id="{4807C027-F45E-0F4C-579A-BD30E28B06AE}"/>
                    </a:ext>
                  </a:extLst>
                </p:cNvPr>
                <p:cNvGrpSpPr/>
                <p:nvPr userDrawn="1"/>
              </p:nvGrpSpPr>
              <p:grpSpPr>
                <a:xfrm>
                  <a:off x="-3250409" y="2732592"/>
                  <a:ext cx="164055" cy="164055"/>
                  <a:chOff x="-3258612" y="2724389"/>
                  <a:chExt cx="180460" cy="180460"/>
                </a:xfrm>
              </p:grpSpPr>
              <p:sp>
                <p:nvSpPr>
                  <p:cNvPr id="179" name="Rechthoek 178">
                    <a:extLst>
                      <a:ext uri="{FF2B5EF4-FFF2-40B4-BE49-F238E27FC236}">
                        <a16:creationId xmlns:a16="http://schemas.microsoft.com/office/drawing/2014/main" id="{57866BE7-3E29-7C20-1E92-DD98FD28B173}"/>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cxnSp>
                <p:nvCxnSpPr>
                  <p:cNvPr id="180" name="Rechte verbindingslijn 179">
                    <a:extLst>
                      <a:ext uri="{FF2B5EF4-FFF2-40B4-BE49-F238E27FC236}">
                        <a16:creationId xmlns:a16="http://schemas.microsoft.com/office/drawing/2014/main" id="{3F5FB1A8-7F24-2B17-06F9-10676C9BF61D}"/>
                      </a:ext>
                    </a:extLst>
                  </p:cNvPr>
                  <p:cNvCxnSpPr>
                    <a:stCxn id="179" idx="0"/>
                    <a:endCxn id="179"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a:extLst>
                      <a:ext uri="{FF2B5EF4-FFF2-40B4-BE49-F238E27FC236}">
                        <a16:creationId xmlns:a16="http://schemas.microsoft.com/office/drawing/2014/main" id="{C24124A8-3D48-9E3E-8044-A8D4211C9190}"/>
                      </a:ext>
                    </a:extLst>
                  </p:cNvPr>
                  <p:cNvCxnSpPr>
                    <a:stCxn id="179" idx="1"/>
                    <a:endCxn id="179"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92" name="Groep 91">
              <a:extLst>
                <a:ext uri="{FF2B5EF4-FFF2-40B4-BE49-F238E27FC236}">
                  <a16:creationId xmlns:a16="http://schemas.microsoft.com/office/drawing/2014/main" id="{58C766F2-39B7-A586-16E8-4F06E83E2975}"/>
                </a:ext>
              </a:extLst>
            </p:cNvPr>
            <p:cNvGrpSpPr/>
            <p:nvPr userDrawn="1"/>
          </p:nvGrpSpPr>
          <p:grpSpPr>
            <a:xfrm>
              <a:off x="-3786437" y="3410167"/>
              <a:ext cx="3693386" cy="3283188"/>
              <a:chOff x="-3786437" y="3410167"/>
              <a:chExt cx="3693386" cy="3283188"/>
            </a:xfrm>
          </p:grpSpPr>
          <p:sp>
            <p:nvSpPr>
              <p:cNvPr id="93" name="Rechthoek 92">
                <a:extLst>
                  <a:ext uri="{FF2B5EF4-FFF2-40B4-BE49-F238E27FC236}">
                    <a16:creationId xmlns:a16="http://schemas.microsoft.com/office/drawing/2014/main" id="{54C9DF43-A8F7-AD51-F364-B4F0AF192527}"/>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table</a:t>
                </a:r>
              </a:p>
            </p:txBody>
          </p:sp>
          <p:sp>
            <p:nvSpPr>
              <p:cNvPr id="94" name="Ovaal 93">
                <a:extLst>
                  <a:ext uri="{FF2B5EF4-FFF2-40B4-BE49-F238E27FC236}">
                    <a16:creationId xmlns:a16="http://schemas.microsoft.com/office/drawing/2014/main" id="{E293FB3E-2084-1F00-A03F-52C2C1466EDD}"/>
                  </a:ext>
                </a:extLst>
              </p:cNvPr>
              <p:cNvSpPr/>
              <p:nvPr userDrawn="1"/>
            </p:nvSpPr>
            <p:spPr>
              <a:xfrm>
                <a:off x="-3603587" y="38747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5" name="Rechthoek 94">
                <a:extLst>
                  <a:ext uri="{FF2B5EF4-FFF2-40B4-BE49-F238E27FC236}">
                    <a16:creationId xmlns:a16="http://schemas.microsoft.com/office/drawing/2014/main" id="{FAE9BE32-F7AF-1F2A-B0AE-D1258F28E1F1}"/>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‘Layout’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Rechthoek 95">
                <a:extLst>
                  <a:ext uri="{FF2B5EF4-FFF2-40B4-BE49-F238E27FC236}">
                    <a16:creationId xmlns:a16="http://schemas.microsoft.com/office/drawing/2014/main" id="{71540E46-516A-3888-E785-267169A26259}"/>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97" name="ICOON_info">
                <a:extLst>
                  <a:ext uri="{FF2B5EF4-FFF2-40B4-BE49-F238E27FC236}">
                    <a16:creationId xmlns:a16="http://schemas.microsoft.com/office/drawing/2014/main" id="{D7FA262D-6DAD-5C9F-F772-C510DBE5ABD3}"/>
                  </a:ext>
                </a:extLst>
              </p:cNvPr>
              <p:cNvGrpSpPr/>
              <p:nvPr userDrawn="1"/>
            </p:nvGrpSpPr>
            <p:grpSpPr>
              <a:xfrm>
                <a:off x="-376736" y="5729337"/>
                <a:ext cx="283685" cy="283685"/>
                <a:chOff x="-510741" y="5913713"/>
                <a:chExt cx="267555" cy="267555"/>
              </a:xfrm>
            </p:grpSpPr>
            <p:sp>
              <p:nvSpPr>
                <p:cNvPr id="161" name="Ovaal 160">
                  <a:extLst>
                    <a:ext uri="{FF2B5EF4-FFF2-40B4-BE49-F238E27FC236}">
                      <a16:creationId xmlns:a16="http://schemas.microsoft.com/office/drawing/2014/main" id="{C8921386-E854-2960-226F-698ED11968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62" name="Graphic 163" descr="Informatie">
                  <a:extLst>
                    <a:ext uri="{FF2B5EF4-FFF2-40B4-BE49-F238E27FC236}">
                      <a16:creationId xmlns:a16="http://schemas.microsoft.com/office/drawing/2014/main" id="{C37DD69A-0C19-071A-A689-A480350A3E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B3BD4164-4F23-0B44-A18D-F9AC4A6978B8}"/>
                  </a:ext>
                </a:extLst>
              </p:cNvPr>
              <p:cNvGrpSpPr/>
              <p:nvPr userDrawn="1"/>
            </p:nvGrpSpPr>
            <p:grpSpPr>
              <a:xfrm>
                <a:off x="-938434" y="6002732"/>
                <a:ext cx="627798" cy="576693"/>
                <a:chOff x="-938434" y="4570310"/>
                <a:chExt cx="627798" cy="576693"/>
              </a:xfrm>
            </p:grpSpPr>
            <p:grpSp>
              <p:nvGrpSpPr>
                <p:cNvPr id="156" name="Inspireren">
                  <a:extLst>
                    <a:ext uri="{FF2B5EF4-FFF2-40B4-BE49-F238E27FC236}">
                      <a16:creationId xmlns:a16="http://schemas.microsoft.com/office/drawing/2014/main" id="{634503EF-AEB7-E146-824B-66B6EE8CAFA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8" name="Freeform 12">
                    <a:extLst>
                      <a:ext uri="{FF2B5EF4-FFF2-40B4-BE49-F238E27FC236}">
                        <a16:creationId xmlns:a16="http://schemas.microsoft.com/office/drawing/2014/main" id="{2D4FBC92-C8D9-13DB-A0EE-F0D7D0685D7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9" name="Freeform 13">
                    <a:extLst>
                      <a:ext uri="{FF2B5EF4-FFF2-40B4-BE49-F238E27FC236}">
                        <a16:creationId xmlns:a16="http://schemas.microsoft.com/office/drawing/2014/main" id="{8040B12F-9800-3A66-DA48-C1A18254241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60" name="Freeform 14">
                    <a:extLst>
                      <a:ext uri="{FF2B5EF4-FFF2-40B4-BE49-F238E27FC236}">
                        <a16:creationId xmlns:a16="http://schemas.microsoft.com/office/drawing/2014/main" id="{0C1564A2-F76A-11E1-411D-F3582610240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57" name="Tekstvak 156">
                  <a:extLst>
                    <a:ext uri="{FF2B5EF4-FFF2-40B4-BE49-F238E27FC236}">
                      <a16:creationId xmlns:a16="http://schemas.microsoft.com/office/drawing/2014/main" id="{A291F0E9-9ADA-AB75-289D-7AD6A868A0C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99" name="Ovaal 98">
                <a:extLst>
                  <a:ext uri="{FF2B5EF4-FFF2-40B4-BE49-F238E27FC236}">
                    <a16:creationId xmlns:a16="http://schemas.microsoft.com/office/drawing/2014/main" id="{FEA5E7A2-4249-BC43-3400-9B5ABE2B4382}"/>
                  </a:ext>
                </a:extLst>
              </p:cNvPr>
              <p:cNvSpPr/>
              <p:nvPr userDrawn="1"/>
            </p:nvSpPr>
            <p:spPr>
              <a:xfrm>
                <a:off x="-3603587" y="4396122"/>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1649B9BE-D9F5-5723-3E0D-45C2E59141AD}"/>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101" name="Groep 100">
                <a:extLst>
                  <a:ext uri="{FF2B5EF4-FFF2-40B4-BE49-F238E27FC236}">
                    <a16:creationId xmlns:a16="http://schemas.microsoft.com/office/drawing/2014/main" id="{346C7419-796F-93D9-C9F5-609E7C24B480}"/>
                  </a:ext>
                </a:extLst>
              </p:cNvPr>
              <p:cNvGrpSpPr/>
              <p:nvPr userDrawn="1"/>
            </p:nvGrpSpPr>
            <p:grpSpPr>
              <a:xfrm>
                <a:off x="-3415313" y="4996916"/>
                <a:ext cx="3013682" cy="673634"/>
                <a:chOff x="-3415313" y="4996916"/>
                <a:chExt cx="3013682" cy="673634"/>
              </a:xfrm>
            </p:grpSpPr>
            <p:grpSp>
              <p:nvGrpSpPr>
                <p:cNvPr id="102" name="Groep 101">
                  <a:extLst>
                    <a:ext uri="{FF2B5EF4-FFF2-40B4-BE49-F238E27FC236}">
                      <a16:creationId xmlns:a16="http://schemas.microsoft.com/office/drawing/2014/main" id="{D1A1822D-99BE-7B49-1DC7-FB5A0D609BE1}"/>
                    </a:ext>
                  </a:extLst>
                </p:cNvPr>
                <p:cNvGrpSpPr/>
                <p:nvPr userDrawn="1"/>
              </p:nvGrpSpPr>
              <p:grpSpPr>
                <a:xfrm>
                  <a:off x="-3415313" y="5041534"/>
                  <a:ext cx="761481" cy="529523"/>
                  <a:chOff x="-3492543" y="5041534"/>
                  <a:chExt cx="761481" cy="529523"/>
                </a:xfrm>
              </p:grpSpPr>
              <p:grpSp>
                <p:nvGrpSpPr>
                  <p:cNvPr id="147" name="Groep 146">
                    <a:extLst>
                      <a:ext uri="{FF2B5EF4-FFF2-40B4-BE49-F238E27FC236}">
                        <a16:creationId xmlns:a16="http://schemas.microsoft.com/office/drawing/2014/main" id="{13E3F634-B42D-6BED-727D-C65508666288}"/>
                      </a:ext>
                    </a:extLst>
                  </p:cNvPr>
                  <p:cNvGrpSpPr/>
                  <p:nvPr userDrawn="1"/>
                </p:nvGrpSpPr>
                <p:grpSpPr>
                  <a:xfrm>
                    <a:off x="-3307743" y="5041534"/>
                    <a:ext cx="485596" cy="437045"/>
                    <a:chOff x="-3307743" y="4999319"/>
                    <a:chExt cx="644991" cy="580504"/>
                  </a:xfrm>
                </p:grpSpPr>
                <p:grpSp>
                  <p:nvGrpSpPr>
                    <p:cNvPr id="149" name="Groep 148">
                      <a:extLst>
                        <a:ext uri="{FF2B5EF4-FFF2-40B4-BE49-F238E27FC236}">
                          <a16:creationId xmlns:a16="http://schemas.microsoft.com/office/drawing/2014/main" id="{EF7166A0-D2A4-88D8-B605-67DC3F938AB6}"/>
                        </a:ext>
                      </a:extLst>
                    </p:cNvPr>
                    <p:cNvGrpSpPr/>
                    <p:nvPr userDrawn="1"/>
                  </p:nvGrpSpPr>
                  <p:grpSpPr>
                    <a:xfrm>
                      <a:off x="-3307743" y="4999319"/>
                      <a:ext cx="516835" cy="439373"/>
                      <a:chOff x="-3307743" y="4999319"/>
                      <a:chExt cx="516835" cy="439373"/>
                    </a:xfrm>
                  </p:grpSpPr>
                  <p:cxnSp>
                    <p:nvCxnSpPr>
                      <p:cNvPr id="151" name="Rechte verbindingslijn 150">
                        <a:extLst>
                          <a:ext uri="{FF2B5EF4-FFF2-40B4-BE49-F238E27FC236}">
                            <a16:creationId xmlns:a16="http://schemas.microsoft.com/office/drawing/2014/main" id="{F6D88044-CD23-FD6A-64BA-16F197C0C5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B6835E6F-AC1C-1992-A480-A345EDF92E8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F0EB5282-9F53-0652-CCD3-C519AAB37915}"/>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BFE39D2-10E4-2296-5954-070D0644B1E1}"/>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5" name="Rechthoek 154">
                        <a:extLst>
                          <a:ext uri="{FF2B5EF4-FFF2-40B4-BE49-F238E27FC236}">
                            <a16:creationId xmlns:a16="http://schemas.microsoft.com/office/drawing/2014/main" id="{3DEB5E0B-D7BA-D5FB-388A-A8A208732DC1}"/>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50" name="Vrije vorm: vorm 149">
                      <a:extLst>
                        <a:ext uri="{FF2B5EF4-FFF2-40B4-BE49-F238E27FC236}">
                          <a16:creationId xmlns:a16="http://schemas.microsoft.com/office/drawing/2014/main" id="{D9259625-A864-13F7-BBA6-C338470E80EC}"/>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dirty="0"/>
                    </a:p>
                  </p:txBody>
                </p:sp>
              </p:grpSp>
              <p:sp>
                <p:nvSpPr>
                  <p:cNvPr id="148" name="Tekstvak 147">
                    <a:extLst>
                      <a:ext uri="{FF2B5EF4-FFF2-40B4-BE49-F238E27FC236}">
                        <a16:creationId xmlns:a16="http://schemas.microsoft.com/office/drawing/2014/main" id="{F4EAB755-2E4D-1C5C-42DF-AB3C8F653A66}"/>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103" name="Groep 102">
                  <a:extLst>
                    <a:ext uri="{FF2B5EF4-FFF2-40B4-BE49-F238E27FC236}">
                      <a16:creationId xmlns:a16="http://schemas.microsoft.com/office/drawing/2014/main" id="{2631BCAD-0AB1-5211-9D32-AEAC729719EE}"/>
                    </a:ext>
                  </a:extLst>
                </p:cNvPr>
                <p:cNvGrpSpPr/>
                <p:nvPr userDrawn="1"/>
              </p:nvGrpSpPr>
              <p:grpSpPr>
                <a:xfrm>
                  <a:off x="-2582156" y="4996916"/>
                  <a:ext cx="572112" cy="673634"/>
                  <a:chOff x="-2709168" y="4996916"/>
                  <a:chExt cx="572112" cy="673634"/>
                </a:xfrm>
              </p:grpSpPr>
              <p:grpSp>
                <p:nvGrpSpPr>
                  <p:cNvPr id="137" name="Groep 136">
                    <a:extLst>
                      <a:ext uri="{FF2B5EF4-FFF2-40B4-BE49-F238E27FC236}">
                        <a16:creationId xmlns:a16="http://schemas.microsoft.com/office/drawing/2014/main" id="{6ED6BD50-9F55-8C78-468E-DD9C77827C56}"/>
                      </a:ext>
                    </a:extLst>
                  </p:cNvPr>
                  <p:cNvGrpSpPr/>
                  <p:nvPr userDrawn="1"/>
                </p:nvGrpSpPr>
                <p:grpSpPr>
                  <a:xfrm>
                    <a:off x="-2609993" y="4996916"/>
                    <a:ext cx="389111" cy="375410"/>
                    <a:chOff x="-2542178" y="4940055"/>
                    <a:chExt cx="516835" cy="498637"/>
                  </a:xfrm>
                </p:grpSpPr>
                <p:sp>
                  <p:nvSpPr>
                    <p:cNvPr id="139" name="Rechthoek 138">
                      <a:extLst>
                        <a:ext uri="{FF2B5EF4-FFF2-40B4-BE49-F238E27FC236}">
                          <a16:creationId xmlns:a16="http://schemas.microsoft.com/office/drawing/2014/main" id="{355DBC66-EF38-F0C9-C57B-CA4B0B1A8328}"/>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40" name="Groep 139">
                      <a:extLst>
                        <a:ext uri="{FF2B5EF4-FFF2-40B4-BE49-F238E27FC236}">
                          <a16:creationId xmlns:a16="http://schemas.microsoft.com/office/drawing/2014/main" id="{9D8736D6-78FF-7636-419A-254B3E911E0D}"/>
                        </a:ext>
                      </a:extLst>
                    </p:cNvPr>
                    <p:cNvGrpSpPr/>
                    <p:nvPr userDrawn="1"/>
                  </p:nvGrpSpPr>
                  <p:grpSpPr>
                    <a:xfrm>
                      <a:off x="-2542178" y="4999319"/>
                      <a:ext cx="516835" cy="439373"/>
                      <a:chOff x="-3307743" y="4999319"/>
                      <a:chExt cx="516835" cy="439373"/>
                    </a:xfrm>
                  </p:grpSpPr>
                  <p:cxnSp>
                    <p:nvCxnSpPr>
                      <p:cNvPr id="142" name="Rechte verbindingslijn 141">
                        <a:extLst>
                          <a:ext uri="{FF2B5EF4-FFF2-40B4-BE49-F238E27FC236}">
                            <a16:creationId xmlns:a16="http://schemas.microsoft.com/office/drawing/2014/main" id="{A0B37BC7-37EA-45EE-C298-FB6B7D7B60FB}"/>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6F4B0ED-3A1D-A967-076E-399D8E124F73}"/>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F81142C9-BE02-9788-C728-CC789B573A5E}"/>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85CE49D-662E-98F2-1B3D-F06ACCC851AE}"/>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21A03D5F-BB46-CA8D-3E5D-E8332FC0AF7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D329CD7F-F6D5-431B-CF03-D165760C204A}"/>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9F1742B8-0CEA-F1DD-7190-E40A7D832D17}"/>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104" name="Groep 103">
                  <a:extLst>
                    <a:ext uri="{FF2B5EF4-FFF2-40B4-BE49-F238E27FC236}">
                      <a16:creationId xmlns:a16="http://schemas.microsoft.com/office/drawing/2014/main" id="{D54B89A1-552C-ABA7-5EF1-0D936D00B6A5}"/>
                    </a:ext>
                  </a:extLst>
                </p:cNvPr>
                <p:cNvGrpSpPr/>
                <p:nvPr userDrawn="1"/>
              </p:nvGrpSpPr>
              <p:grpSpPr>
                <a:xfrm>
                  <a:off x="-2036147" y="5039725"/>
                  <a:ext cx="572112" cy="630825"/>
                  <a:chOff x="-2099568" y="5039725"/>
                  <a:chExt cx="572112" cy="630825"/>
                </a:xfrm>
              </p:grpSpPr>
              <p:grpSp>
                <p:nvGrpSpPr>
                  <p:cNvPr id="127" name="Groep 126">
                    <a:extLst>
                      <a:ext uri="{FF2B5EF4-FFF2-40B4-BE49-F238E27FC236}">
                        <a16:creationId xmlns:a16="http://schemas.microsoft.com/office/drawing/2014/main" id="{989E6E11-5EB4-A4D7-AF7A-D09EB22D755D}"/>
                      </a:ext>
                    </a:extLst>
                  </p:cNvPr>
                  <p:cNvGrpSpPr/>
                  <p:nvPr userDrawn="1"/>
                </p:nvGrpSpPr>
                <p:grpSpPr>
                  <a:xfrm rot="10800000">
                    <a:off x="-2004261" y="5039725"/>
                    <a:ext cx="389111" cy="375410"/>
                    <a:chOff x="-2542178" y="4940055"/>
                    <a:chExt cx="516835" cy="498637"/>
                  </a:xfrm>
                </p:grpSpPr>
                <p:sp>
                  <p:nvSpPr>
                    <p:cNvPr id="129" name="Rechthoek 128">
                      <a:extLst>
                        <a:ext uri="{FF2B5EF4-FFF2-40B4-BE49-F238E27FC236}">
                          <a16:creationId xmlns:a16="http://schemas.microsoft.com/office/drawing/2014/main" id="{3A29D491-9E70-C46F-7877-2650B6F92701}"/>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30" name="Groep 129">
                      <a:extLst>
                        <a:ext uri="{FF2B5EF4-FFF2-40B4-BE49-F238E27FC236}">
                          <a16:creationId xmlns:a16="http://schemas.microsoft.com/office/drawing/2014/main" id="{FED2262D-8CFA-FCA9-718E-F6EB2B76AB99}"/>
                        </a:ext>
                      </a:extLst>
                    </p:cNvPr>
                    <p:cNvGrpSpPr/>
                    <p:nvPr userDrawn="1"/>
                  </p:nvGrpSpPr>
                  <p:grpSpPr>
                    <a:xfrm>
                      <a:off x="-2542178" y="4999319"/>
                      <a:ext cx="516835" cy="439373"/>
                      <a:chOff x="-3307743" y="4999319"/>
                      <a:chExt cx="516835" cy="439373"/>
                    </a:xfrm>
                  </p:grpSpPr>
                  <p:cxnSp>
                    <p:nvCxnSpPr>
                      <p:cNvPr id="132" name="Rechte verbindingslijn 131">
                        <a:extLst>
                          <a:ext uri="{FF2B5EF4-FFF2-40B4-BE49-F238E27FC236}">
                            <a16:creationId xmlns:a16="http://schemas.microsoft.com/office/drawing/2014/main" id="{67528128-1EF9-5B5E-D37C-F71823829C65}"/>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01154D55-9A33-A58E-9343-81BA42338AC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43284A61-E1ED-DCC2-DE73-7CD652BFB731}"/>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593B5031-7C82-CEF6-9117-27ED5FB483CA}"/>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7F1C4EF4-966F-9BB2-CE5D-8EFF5D9C9AD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5843C52D-14BF-EF53-0073-081DBA4FE052}"/>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28" name="Tekstvak 127">
                    <a:extLst>
                      <a:ext uri="{FF2B5EF4-FFF2-40B4-BE49-F238E27FC236}">
                        <a16:creationId xmlns:a16="http://schemas.microsoft.com/office/drawing/2014/main" id="{AEC574FF-A06E-3F07-D7C4-01990E197521}"/>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105" name="Groep 104">
                  <a:extLst>
                    <a:ext uri="{FF2B5EF4-FFF2-40B4-BE49-F238E27FC236}">
                      <a16:creationId xmlns:a16="http://schemas.microsoft.com/office/drawing/2014/main" id="{37ED2E84-0E0C-7A6C-A819-98ABBED218EB}"/>
                    </a:ext>
                  </a:extLst>
                </p:cNvPr>
                <p:cNvGrpSpPr/>
                <p:nvPr userDrawn="1"/>
              </p:nvGrpSpPr>
              <p:grpSpPr>
                <a:xfrm>
                  <a:off x="-1497156" y="5039725"/>
                  <a:ext cx="572112" cy="630825"/>
                  <a:chOff x="-1501387" y="5039725"/>
                  <a:chExt cx="572112" cy="630825"/>
                </a:xfrm>
              </p:grpSpPr>
              <p:grpSp>
                <p:nvGrpSpPr>
                  <p:cNvPr id="117" name="Groep 116">
                    <a:extLst>
                      <a:ext uri="{FF2B5EF4-FFF2-40B4-BE49-F238E27FC236}">
                        <a16:creationId xmlns:a16="http://schemas.microsoft.com/office/drawing/2014/main" id="{58F2CA5D-8124-2BA9-8770-DE4F79441601}"/>
                      </a:ext>
                    </a:extLst>
                  </p:cNvPr>
                  <p:cNvGrpSpPr/>
                  <p:nvPr userDrawn="1"/>
                </p:nvGrpSpPr>
                <p:grpSpPr>
                  <a:xfrm rot="10800000">
                    <a:off x="-1453772" y="5039725"/>
                    <a:ext cx="426738" cy="332849"/>
                    <a:chOff x="-2542179" y="4996586"/>
                    <a:chExt cx="566814" cy="442106"/>
                  </a:xfrm>
                </p:grpSpPr>
                <p:sp>
                  <p:nvSpPr>
                    <p:cNvPr id="119" name="Rechthoek 118">
                      <a:extLst>
                        <a:ext uri="{FF2B5EF4-FFF2-40B4-BE49-F238E27FC236}">
                          <a16:creationId xmlns:a16="http://schemas.microsoft.com/office/drawing/2014/main" id="{AC5E62EC-6E4F-9B8F-DDE2-BC2E6821A5A4}"/>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20" name="Groep 119">
                      <a:extLst>
                        <a:ext uri="{FF2B5EF4-FFF2-40B4-BE49-F238E27FC236}">
                          <a16:creationId xmlns:a16="http://schemas.microsoft.com/office/drawing/2014/main" id="{AAA42DCA-8CF0-02E8-7786-4F986BD196A8}"/>
                        </a:ext>
                      </a:extLst>
                    </p:cNvPr>
                    <p:cNvGrpSpPr/>
                    <p:nvPr userDrawn="1"/>
                  </p:nvGrpSpPr>
                  <p:grpSpPr>
                    <a:xfrm>
                      <a:off x="-2542179" y="4996586"/>
                      <a:ext cx="516836" cy="442106"/>
                      <a:chOff x="-3307744" y="4996586"/>
                      <a:chExt cx="516836" cy="442106"/>
                    </a:xfrm>
                  </p:grpSpPr>
                  <p:cxnSp>
                    <p:nvCxnSpPr>
                      <p:cNvPr id="122" name="Rechte verbindingslijn 121">
                        <a:extLst>
                          <a:ext uri="{FF2B5EF4-FFF2-40B4-BE49-F238E27FC236}">
                            <a16:creationId xmlns:a16="http://schemas.microsoft.com/office/drawing/2014/main" id="{BCB9C6AE-B022-1F19-1C8C-4E02B3536E9B}"/>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E07A307-E5BE-0871-8C98-84A84EB9EC5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F4C50957-3D15-178B-E91D-AFC28C4BF361}"/>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A424809-6485-B5C3-B6E4-192E9E49879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D69DD83D-23B2-EC29-43F6-57714574901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21" name="Pijl: rechts 120">
                      <a:extLst>
                        <a:ext uri="{FF2B5EF4-FFF2-40B4-BE49-F238E27FC236}">
                          <a16:creationId xmlns:a16="http://schemas.microsoft.com/office/drawing/2014/main" id="{CB698EB9-AEE0-4CDE-57C1-529B1FB2DDDC}"/>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18" name="Tekstvak 117">
                    <a:extLst>
                      <a:ext uri="{FF2B5EF4-FFF2-40B4-BE49-F238E27FC236}">
                        <a16:creationId xmlns:a16="http://schemas.microsoft.com/office/drawing/2014/main" id="{BE3755B4-C6F7-3BBD-DAD1-202154971A14}"/>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106" name="Groep 105">
                  <a:extLst>
                    <a:ext uri="{FF2B5EF4-FFF2-40B4-BE49-F238E27FC236}">
                      <a16:creationId xmlns:a16="http://schemas.microsoft.com/office/drawing/2014/main" id="{06F72E38-7FE2-7745-6BE5-35DC7BD75AAE}"/>
                    </a:ext>
                  </a:extLst>
                </p:cNvPr>
                <p:cNvGrpSpPr/>
                <p:nvPr userDrawn="1"/>
              </p:nvGrpSpPr>
              <p:grpSpPr>
                <a:xfrm>
                  <a:off x="-973743" y="5039725"/>
                  <a:ext cx="572112" cy="630825"/>
                  <a:chOff x="-961551" y="5039725"/>
                  <a:chExt cx="572112" cy="630825"/>
                </a:xfrm>
              </p:grpSpPr>
              <p:grpSp>
                <p:nvGrpSpPr>
                  <p:cNvPr id="107" name="Groep 106">
                    <a:extLst>
                      <a:ext uri="{FF2B5EF4-FFF2-40B4-BE49-F238E27FC236}">
                        <a16:creationId xmlns:a16="http://schemas.microsoft.com/office/drawing/2014/main" id="{AA8A953F-C5AC-93E2-71C6-5004FF629D2D}"/>
                      </a:ext>
                    </a:extLst>
                  </p:cNvPr>
                  <p:cNvGrpSpPr/>
                  <p:nvPr userDrawn="1"/>
                </p:nvGrpSpPr>
                <p:grpSpPr>
                  <a:xfrm rot="10800000" flipH="1">
                    <a:off x="-868825" y="5039725"/>
                    <a:ext cx="426738" cy="332849"/>
                    <a:chOff x="-2542179" y="4996586"/>
                    <a:chExt cx="566814" cy="442106"/>
                  </a:xfrm>
                </p:grpSpPr>
                <p:sp>
                  <p:nvSpPr>
                    <p:cNvPr id="109" name="Rechthoek 108">
                      <a:extLst>
                        <a:ext uri="{FF2B5EF4-FFF2-40B4-BE49-F238E27FC236}">
                          <a16:creationId xmlns:a16="http://schemas.microsoft.com/office/drawing/2014/main" id="{3D5A625F-8D3A-2AC9-F391-3CD47B9C6AC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10" name="Groep 109">
                      <a:extLst>
                        <a:ext uri="{FF2B5EF4-FFF2-40B4-BE49-F238E27FC236}">
                          <a16:creationId xmlns:a16="http://schemas.microsoft.com/office/drawing/2014/main" id="{98D8FA34-7AA2-3EC2-B2BD-3C738E10B61D}"/>
                        </a:ext>
                      </a:extLst>
                    </p:cNvPr>
                    <p:cNvGrpSpPr/>
                    <p:nvPr userDrawn="1"/>
                  </p:nvGrpSpPr>
                  <p:grpSpPr>
                    <a:xfrm>
                      <a:off x="-2542179" y="4996586"/>
                      <a:ext cx="516836" cy="442106"/>
                      <a:chOff x="-3307744" y="4996586"/>
                      <a:chExt cx="516836" cy="442106"/>
                    </a:xfrm>
                  </p:grpSpPr>
                  <p:cxnSp>
                    <p:nvCxnSpPr>
                      <p:cNvPr id="112" name="Rechte verbindingslijn 111">
                        <a:extLst>
                          <a:ext uri="{FF2B5EF4-FFF2-40B4-BE49-F238E27FC236}">
                            <a16:creationId xmlns:a16="http://schemas.microsoft.com/office/drawing/2014/main" id="{A8722F54-7FDD-082D-0C2E-B4D8AB743CA2}"/>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FDBAE932-08EB-6BC4-1ED6-6C9270118815}"/>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18411E1A-D3F9-B915-7E01-44DAF15858E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E6B0A797-DFC8-0678-EA13-D39FB4D4E2D7}"/>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16" name="Rechthoek 115">
                        <a:extLst>
                          <a:ext uri="{FF2B5EF4-FFF2-40B4-BE49-F238E27FC236}">
                            <a16:creationId xmlns:a16="http://schemas.microsoft.com/office/drawing/2014/main" id="{87331080-7675-89E2-B47A-F7B84EF3C86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11" name="Pijl: rechts 110">
                      <a:extLst>
                        <a:ext uri="{FF2B5EF4-FFF2-40B4-BE49-F238E27FC236}">
                          <a16:creationId xmlns:a16="http://schemas.microsoft.com/office/drawing/2014/main" id="{3E98691A-5502-9DAF-70C9-809C43FD109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8" name="Tekstvak 107">
                    <a:extLst>
                      <a:ext uri="{FF2B5EF4-FFF2-40B4-BE49-F238E27FC236}">
                        <a16:creationId xmlns:a16="http://schemas.microsoft.com/office/drawing/2014/main" id="{53C52DED-4AF8-F1FD-048E-B214FB23CB8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Right</a:t>
                    </a:r>
                  </a:p>
                </p:txBody>
              </p:sp>
            </p:grpSp>
          </p:grpSp>
        </p:grpSp>
      </p:grpSp>
      <p:sp>
        <p:nvSpPr>
          <p:cNvPr id="188" name="Tijdelijke aanduiding voor tekst 15">
            <a:extLst>
              <a:ext uri="{FF2B5EF4-FFF2-40B4-BE49-F238E27FC236}">
                <a16:creationId xmlns:a16="http://schemas.microsoft.com/office/drawing/2014/main" id="{2D0FFCF1-E4B3-1F91-A31A-2DC8766D3975}"/>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90" name="Tijdelijke aanduiding voor tekst 12">
            <a:extLst>
              <a:ext uri="{FF2B5EF4-FFF2-40B4-BE49-F238E27FC236}">
                <a16:creationId xmlns:a16="http://schemas.microsoft.com/office/drawing/2014/main" id="{4884572F-5538-B8D8-EA3C-C66FB567A0F7}"/>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91" name="Tijdelijke aanduiding voor tekst 10">
            <a:extLst>
              <a:ext uri="{FF2B5EF4-FFF2-40B4-BE49-F238E27FC236}">
                <a16:creationId xmlns:a16="http://schemas.microsoft.com/office/drawing/2014/main" id="{C561E7FB-7044-4D69-F010-3F093F0DF104}"/>
              </a:ext>
            </a:extLst>
          </p:cNvPr>
          <p:cNvSpPr txBox="1">
            <a:spLocks/>
          </p:cNvSpPr>
          <p:nvPr userDrawn="1"/>
        </p:nvSpPr>
        <p:spPr>
          <a:xfrm>
            <a:off x="708207" y="1587316"/>
            <a:ext cx="5256000" cy="4218171"/>
          </a:xfrm>
          <a:prstGeom prst="roundRect">
            <a:avLst>
              <a:gd name="adj" fmla="val 3563"/>
            </a:avLst>
          </a:prstGeom>
          <a:solidFill>
            <a:schemeClr val="bg2">
              <a:alpha val="20000"/>
            </a:schemeClr>
          </a:solidFill>
          <a:ln>
            <a:solidFill>
              <a:schemeClr val="bg2"/>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192" name="Tijdelijke aanduiding voor verticale tekst 2">
            <a:extLst>
              <a:ext uri="{FF2B5EF4-FFF2-40B4-BE49-F238E27FC236}">
                <a16:creationId xmlns:a16="http://schemas.microsoft.com/office/drawing/2014/main" id="{00CFAE65-5643-8D01-F1BB-93DA12B1B1D4}"/>
              </a:ext>
            </a:extLst>
          </p:cNvPr>
          <p:cNvSpPr>
            <a:spLocks noGrp="1"/>
          </p:cNvSpPr>
          <p:nvPr>
            <p:ph type="body" orient="vert" idx="1" hasCustomPrompt="1"/>
          </p:nvPr>
        </p:nvSpPr>
        <p:spPr>
          <a:xfrm>
            <a:off x="865163" y="1768035"/>
            <a:ext cx="4906987" cy="388502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93" name="Tijdelijke aanduiding voor titel 1">
            <a:extLst>
              <a:ext uri="{FF2B5EF4-FFF2-40B4-BE49-F238E27FC236}">
                <a16:creationId xmlns:a16="http://schemas.microsoft.com/office/drawing/2014/main" id="{769C3E5A-A9E4-BDDE-8141-F68AFBCA019A}"/>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B2194153-83E1-6B38-1BBE-CA62ED8A51C1}"/>
              </a:ext>
            </a:extLst>
          </p:cNvPr>
          <p:cNvGrpSpPr/>
          <p:nvPr userDrawn="1"/>
        </p:nvGrpSpPr>
        <p:grpSpPr>
          <a:xfrm>
            <a:off x="-3786437" y="0"/>
            <a:ext cx="3693386" cy="5359349"/>
            <a:chOff x="-3786437" y="0"/>
            <a:chExt cx="3693386" cy="5359349"/>
          </a:xfrm>
        </p:grpSpPr>
        <p:sp>
          <p:nvSpPr>
            <p:cNvPr id="3" name="Rechthoek 2">
              <a:extLst>
                <a:ext uri="{FF2B5EF4-FFF2-40B4-BE49-F238E27FC236}">
                  <a16:creationId xmlns:a16="http://schemas.microsoft.com/office/drawing/2014/main" id="{3AF71344-39FA-69DF-7B06-8EC85B137A9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4" name="Ovaal 3">
              <a:extLst>
                <a:ext uri="{FF2B5EF4-FFF2-40B4-BE49-F238E27FC236}">
                  <a16:creationId xmlns:a16="http://schemas.microsoft.com/office/drawing/2014/main" id="{3213C995-EEE3-0FD4-A793-C91C7879B8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 name="Rechthoek 4">
              <a:extLst>
                <a:ext uri="{FF2B5EF4-FFF2-40B4-BE49-F238E27FC236}">
                  <a16:creationId xmlns:a16="http://schemas.microsoft.com/office/drawing/2014/main" id="{53045D5B-3FED-74B6-65FB-1554B877BCD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6" name="Ovaal 5">
              <a:extLst>
                <a:ext uri="{FF2B5EF4-FFF2-40B4-BE49-F238E27FC236}">
                  <a16:creationId xmlns:a16="http://schemas.microsoft.com/office/drawing/2014/main" id="{BE516107-E76B-952F-45B3-12C144F9BD87}"/>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 name="Rechthoek 6">
              <a:extLst>
                <a:ext uri="{FF2B5EF4-FFF2-40B4-BE49-F238E27FC236}">
                  <a16:creationId xmlns:a16="http://schemas.microsoft.com/office/drawing/2014/main" id="{446E57C9-F78A-7839-D569-5194452A487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8" name="Rechthoek 7">
              <a:extLst>
                <a:ext uri="{FF2B5EF4-FFF2-40B4-BE49-F238E27FC236}">
                  <a16:creationId xmlns:a16="http://schemas.microsoft.com/office/drawing/2014/main" id="{43CABEDA-B9CB-A223-56D4-56A063A028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0" name="Ovaal 9">
              <a:extLst>
                <a:ext uri="{FF2B5EF4-FFF2-40B4-BE49-F238E27FC236}">
                  <a16:creationId xmlns:a16="http://schemas.microsoft.com/office/drawing/2014/main" id="{464E5E06-1F53-A646-116B-A54AE61EEDFC}"/>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37C59D26-88F3-ED03-95AE-9DD9C071F0C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2" name="Ovaal 11">
              <a:extLst>
                <a:ext uri="{FF2B5EF4-FFF2-40B4-BE49-F238E27FC236}">
                  <a16:creationId xmlns:a16="http://schemas.microsoft.com/office/drawing/2014/main" id="{29F8F8B8-5ADD-1E4F-A0FF-BB49B3BB1B84}"/>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8FBB1C19-FF67-D697-3860-2B4C3828113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4" name="Ovaal 13">
              <a:extLst>
                <a:ext uri="{FF2B5EF4-FFF2-40B4-BE49-F238E27FC236}">
                  <a16:creationId xmlns:a16="http://schemas.microsoft.com/office/drawing/2014/main" id="{CE61263D-FF3F-32FD-241A-114C129AD4E1}"/>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 name="Rechthoek 14">
              <a:extLst>
                <a:ext uri="{FF2B5EF4-FFF2-40B4-BE49-F238E27FC236}">
                  <a16:creationId xmlns:a16="http://schemas.microsoft.com/office/drawing/2014/main" id="{59D3C564-5966-5FB7-41EF-2D00038B6C9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6" name="Ovaal 15">
              <a:extLst>
                <a:ext uri="{FF2B5EF4-FFF2-40B4-BE49-F238E27FC236}">
                  <a16:creationId xmlns:a16="http://schemas.microsoft.com/office/drawing/2014/main" id="{2D85286C-FFD4-7B9B-A4E0-3C87BDD5A8C6}"/>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 name="Rechthoek 17">
              <a:extLst>
                <a:ext uri="{FF2B5EF4-FFF2-40B4-BE49-F238E27FC236}">
                  <a16:creationId xmlns:a16="http://schemas.microsoft.com/office/drawing/2014/main" id="{30CF2520-123C-7B06-39D0-FE94FE35B2B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19" name="Ovaal 18">
              <a:extLst>
                <a:ext uri="{FF2B5EF4-FFF2-40B4-BE49-F238E27FC236}">
                  <a16:creationId xmlns:a16="http://schemas.microsoft.com/office/drawing/2014/main" id="{A3E6E6C8-91CA-CB9D-C01F-CA79DFC7D44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0" name="Rechthoek 19">
              <a:extLst>
                <a:ext uri="{FF2B5EF4-FFF2-40B4-BE49-F238E27FC236}">
                  <a16:creationId xmlns:a16="http://schemas.microsoft.com/office/drawing/2014/main" id="{46F7068D-6A35-F848-A51F-DAD184C61CC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1" name="Ovaal 20">
              <a:extLst>
                <a:ext uri="{FF2B5EF4-FFF2-40B4-BE49-F238E27FC236}">
                  <a16:creationId xmlns:a16="http://schemas.microsoft.com/office/drawing/2014/main" id="{2B3539E5-1AC4-3D48-1942-C3E2E2989C12}"/>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2" name="Rechthoek 21">
              <a:extLst>
                <a:ext uri="{FF2B5EF4-FFF2-40B4-BE49-F238E27FC236}">
                  <a16:creationId xmlns:a16="http://schemas.microsoft.com/office/drawing/2014/main" id="{029F8838-DEF3-0148-3799-47ABA906CB3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FE489F8B-41E0-9669-C503-2E84E9EAD054}"/>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4" name="Rechthoek 23">
              <a:extLst>
                <a:ext uri="{FF2B5EF4-FFF2-40B4-BE49-F238E27FC236}">
                  <a16:creationId xmlns:a16="http://schemas.microsoft.com/office/drawing/2014/main" id="{F8DE8023-27F5-4E7F-2F63-233D5CC72FD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5" name="Rechthoek 24">
              <a:extLst>
                <a:ext uri="{FF2B5EF4-FFF2-40B4-BE49-F238E27FC236}">
                  <a16:creationId xmlns:a16="http://schemas.microsoft.com/office/drawing/2014/main" id="{F8C0C3A6-D51A-B558-8D84-CA0EC6D8645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6" name="ICOON_info">
              <a:extLst>
                <a:ext uri="{FF2B5EF4-FFF2-40B4-BE49-F238E27FC236}">
                  <a16:creationId xmlns:a16="http://schemas.microsoft.com/office/drawing/2014/main" id="{9AD96ACF-ACFF-4313-76A2-ACEFF1D297AF}"/>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A4968A5A-CB54-93FC-42A5-D913CA4D80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99A28DC3-CABA-5803-C38B-2F1FC7C612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66222632-D25D-FAA1-76FF-6B8723522C43}"/>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A3FF793F-38F4-3C83-DDF6-3844A697480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5" name="Rechthoek 34">
                <a:extLst>
                  <a:ext uri="{FF2B5EF4-FFF2-40B4-BE49-F238E27FC236}">
                    <a16:creationId xmlns:a16="http://schemas.microsoft.com/office/drawing/2014/main" id="{7407D04E-E40A-8302-8F1B-9D330CE911F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46C16AA3-08FE-F2DA-03D9-4F558584DB93}"/>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56B00CBC-8C9D-A8A3-7CEC-D1B2C5F4C2E3}"/>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5499F246-0E03-2861-A066-1B288877356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394C974D-F127-11FE-BF3E-F7031F3B05E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BF97D9D8-FB93-F040-BD8E-8957C76EB9E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28EB319C-22FC-98C4-34E1-320400D6F41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DD2E5A3-798A-9B00-4E57-E1226EFFCA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0A834133-1F3C-3A46-EDDA-9B947302B13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422553CE-6624-C726-E334-6C39C43884D6}"/>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7BDAD8F7-2B83-E0C8-A34F-916877EF71D2}"/>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30BE2D32-320B-251E-8B14-C58D6D04060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12BEACF1-7366-6B9E-0FCF-27E4E67DDB9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7B9EDF4-30A7-F6DA-0779-DAF7321FABD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5CC23FC-8751-379C-1929-5C9E1753DB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1AFCB7C-BA94-5401-968C-BE32285140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B8E53267-EA91-EFB9-F046-58546B3ACC9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9232A5D2-7CC8-0340-7F6E-B9B033A7B9E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E1BFAFD-5C39-0035-DE67-F75550FE638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2F5D81A0-EF3F-26ED-4329-E181AB77910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1" name="Rechthoek 40">
                <a:extLst>
                  <a:ext uri="{FF2B5EF4-FFF2-40B4-BE49-F238E27FC236}">
                    <a16:creationId xmlns:a16="http://schemas.microsoft.com/office/drawing/2014/main" id="{EA27BA49-B322-CC08-498C-C2A7AD84498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2" name="Groep 41">
                <a:extLst>
                  <a:ext uri="{FF2B5EF4-FFF2-40B4-BE49-F238E27FC236}">
                    <a16:creationId xmlns:a16="http://schemas.microsoft.com/office/drawing/2014/main" id="{3A0298AC-756F-F713-9BDC-F514B0DD28D7}"/>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78F2AD81-4661-D891-5615-C05BB512E2D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A43BEF87-5700-A528-1B07-7F43CE3BF4E3}"/>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F6CAC442-4575-9A79-44A4-2A506B6C77F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2A99C27E-1169-2D3B-BA25-161EFF7477C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C7270708-23E3-B436-EDFA-F7035E98DF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69A51CBB-E9DE-B789-7CAA-0B8FADEA0AA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3C5D3E4-9CB6-BCCB-DAFD-945363649A4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53">
                  <a:extLst>
                    <a:ext uri="{FF2B5EF4-FFF2-40B4-BE49-F238E27FC236}">
                      <a16:creationId xmlns:a16="http://schemas.microsoft.com/office/drawing/2014/main" id="{946F9BCD-B332-86C9-A3AC-21D356D4FB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85EA9DD-C47A-10A9-EF6F-68AF7849E1A5}"/>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FABBCEFE-B479-EA7F-B06C-2F2A95E8612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16561B8F-1DF8-059E-106E-98A69F79FC18}"/>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89CD2FFF-FC54-6221-4314-E4E9825F729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EFD6513B-94F5-E2BE-B3FD-AA7A6EEE20D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35D635A3-ADD4-2C74-F272-F9331FDD547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EC96549-67FC-9C7B-BFC8-199A13F8B0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18135BB5-EB6D-509E-E324-3F3C1A8957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D060EFC1-4B00-320A-8F2B-DCEB765B57D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 name="Groep 27">
              <a:extLst>
                <a:ext uri="{FF2B5EF4-FFF2-40B4-BE49-F238E27FC236}">
                  <a16:creationId xmlns:a16="http://schemas.microsoft.com/office/drawing/2014/main" id="{CB22AB95-CD16-CDF7-8540-4279AD85A5D7}"/>
                </a:ext>
              </a:extLst>
            </p:cNvPr>
            <p:cNvGrpSpPr/>
            <p:nvPr userDrawn="1"/>
          </p:nvGrpSpPr>
          <p:grpSpPr>
            <a:xfrm>
              <a:off x="-938434" y="4663037"/>
              <a:ext cx="627798" cy="576693"/>
              <a:chOff x="-1753862" y="6112775"/>
              <a:chExt cx="759635" cy="697798"/>
            </a:xfrm>
          </p:grpSpPr>
          <p:grpSp>
            <p:nvGrpSpPr>
              <p:cNvPr id="29" name="Inspireren">
                <a:extLst>
                  <a:ext uri="{FF2B5EF4-FFF2-40B4-BE49-F238E27FC236}">
                    <a16:creationId xmlns:a16="http://schemas.microsoft.com/office/drawing/2014/main" id="{CF6D3E79-716F-9C5C-6480-9E4A8F1315F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1" name="Freeform 12">
                  <a:extLst>
                    <a:ext uri="{FF2B5EF4-FFF2-40B4-BE49-F238E27FC236}">
                      <a16:creationId xmlns:a16="http://schemas.microsoft.com/office/drawing/2014/main" id="{884F1891-EBF8-7363-831B-2EA5E52A58A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2" name="Freeform 13">
                  <a:extLst>
                    <a:ext uri="{FF2B5EF4-FFF2-40B4-BE49-F238E27FC236}">
                      <a16:creationId xmlns:a16="http://schemas.microsoft.com/office/drawing/2014/main" id="{5350709C-AEC7-4ECE-096B-0E53EC05406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F9F6FCF-3F33-2B55-939F-22E97C4FFD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0" name="Tekstvak 29">
                <a:extLst>
                  <a:ext uri="{FF2B5EF4-FFF2-40B4-BE49-F238E27FC236}">
                    <a16:creationId xmlns:a16="http://schemas.microsoft.com/office/drawing/2014/main" id="{F9B7DFCC-5245-8FFE-1F4D-6A6AB3AB7DE4}"/>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2508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073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a:prstGeom prst="rect">
            <a:avLst/>
          </a:prstGeo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prstGeom prst="rect">
            <a:avLst/>
          </a:prstGeom>
          <a:blipFill>
            <a:blip r:embed="rId4"/>
            <a:stretch>
              <a:fillRect/>
            </a:stretch>
          </a:blipFill>
        </p:spPr>
        <p:txBody>
          <a:bodyPr/>
          <a:lstStyle>
            <a:lvl1pPr marL="0" indent="0">
              <a:buNone/>
              <a:defRPr sz="100"/>
            </a:lvl1pPr>
          </a:lstStyle>
          <a:p>
            <a:pPr lvl="0"/>
            <a:r>
              <a:rPr lang="en-GB"/>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30 March, 2026</a:t>
            </a:fld>
            <a:endParaRPr lang="en-GB"/>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a:prstGeom prst="rect">
            <a:avLst/>
          </a:prstGeom>
        </p:spPr>
        <p:txBody>
          <a:bodyPr anchor="b"/>
          <a:lstStyle>
            <a:lvl1pPr>
              <a:lnSpc>
                <a:spcPct val="80000"/>
              </a:lnSpc>
              <a:defRPr sz="4600" b="1" baseline="0">
                <a:solidFill>
                  <a:schemeClr val="bg1"/>
                </a:solidFill>
                <a:latin typeface="+mj-lt"/>
              </a:defRPr>
            </a:lvl1pPr>
          </a:lstStyle>
          <a:p>
            <a:r>
              <a:rPr lang="en-GB"/>
              <a:t>Place the title of the presentation</a:t>
            </a:r>
          </a:p>
        </p:txBody>
      </p:sp>
    </p:spTree>
    <p:extLst>
      <p:ext uri="{BB962C8B-B14F-4D97-AF65-F5344CB8AC3E}">
        <p14:creationId xmlns:p14="http://schemas.microsoft.com/office/powerpoint/2010/main" val="4696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prstGeom prst="rect">
            <a:avLst/>
          </a:prstGeom>
          <a:blipFill>
            <a:blip r:embed="rId2"/>
            <a:stretch>
              <a:fillRect/>
            </a:stretch>
          </a:blipFill>
        </p:spPr>
        <p:txBody>
          <a:bodyPr/>
          <a:lstStyle>
            <a:lvl1pPr marL="0" indent="0">
              <a:buNone/>
              <a:defRPr sz="100"/>
            </a:lvl1pPr>
          </a:lstStyle>
          <a:p>
            <a:pPr lvl="0"/>
            <a:r>
              <a:rPr lang="en-GB"/>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a:prstGeom prst="rect">
            <a:avLst/>
          </a:prstGeom>
        </p:spPr>
        <p:txBody>
          <a:bodyPr>
            <a:spAutoFit/>
          </a:bodyPr>
          <a:lstStyle>
            <a:lvl1pPr marL="0" indent="0">
              <a:buFontTx/>
              <a:buNone/>
              <a:defRPr sz="2000" b="1" cap="none" baseline="0">
                <a:solidFill>
                  <a:schemeClr val="accent1"/>
                </a:solidFill>
                <a:latin typeface="+mj-lt"/>
              </a:defRPr>
            </a:lvl1pPr>
            <a:lvl4pPr>
              <a:defRPr/>
            </a:lvl4pPr>
          </a:lstStyle>
          <a:p>
            <a:pPr lvl="0"/>
            <a:r>
              <a:rPr lang="en-GB"/>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a:prstGeom prst="rect">
            <a:avLst/>
          </a:prstGeo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pede. Mauris et orci.</a:t>
            </a:r>
          </a:p>
          <a:p>
            <a:pPr lvl="0"/>
            <a:endParaRPr lang="en-GB" noProof="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a:prstGeom prst="rect">
            <a:avLst/>
          </a:prstGeom>
        </p:spPr>
        <p:txBody>
          <a:bodyPr wrap="square">
            <a:spAutoFit/>
          </a:bodyPr>
          <a:lstStyle>
            <a:lvl1pPr marL="0" indent="0">
              <a:buNone/>
              <a:defRPr sz="1600" b="1">
                <a:solidFill>
                  <a:schemeClr val="tx2"/>
                </a:solidFill>
              </a:defRPr>
            </a:lvl1pPr>
          </a:lstStyle>
          <a:p>
            <a:pPr lvl="0"/>
            <a:r>
              <a:rPr lang="en-GB" noProof="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a:prstGeom prst="rect">
            <a:avLst/>
          </a:prstGeo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a:prstGeom prst="rect">
            <a:avLst/>
          </a:prstGeom>
        </p:spPr>
        <p:txBody>
          <a:bodyPr>
            <a:spAutoFit/>
          </a:bodyPr>
          <a:lstStyle>
            <a:lvl1pPr marL="0" indent="0">
              <a:buFontTx/>
              <a:buNone/>
              <a:defRPr sz="3200" b="1" cap="none" baseline="0">
                <a:solidFill>
                  <a:schemeClr val="tx2"/>
                </a:solidFill>
                <a:latin typeface="+mj-lt"/>
              </a:defRPr>
            </a:lvl1pPr>
            <a:lvl4pPr>
              <a:defRPr/>
            </a:lvl4pPr>
          </a:lstStyle>
          <a:p>
            <a:pPr lvl="0"/>
            <a:r>
              <a:rPr lang="en-GB"/>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4416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prstGeom prst="rect">
            <a:avLst/>
          </a:prstGeom>
          <a:blipFill>
            <a:blip r:embed="rId2"/>
            <a:stretch>
              <a:fillRect/>
            </a:stretch>
          </a:blipFill>
        </p:spPr>
        <p:txBody>
          <a:bodyPr/>
          <a:lstStyle>
            <a:lvl1pPr marL="0" indent="0">
              <a:buNone/>
              <a:defRPr sz="100"/>
            </a:lvl1pPr>
          </a:lstStyle>
          <a:p>
            <a:pPr lvl="0"/>
            <a:r>
              <a:rPr lang="en-GB"/>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a:prstGeom prst="rect">
            <a:avLst/>
          </a:prstGeom>
        </p:spPr>
        <p:txBody>
          <a:bodyPr>
            <a:spAutoFit/>
          </a:bodyPr>
          <a:lstStyle>
            <a:lvl1pPr marL="0" indent="0">
              <a:buFontTx/>
              <a:buNone/>
              <a:defRPr sz="1800" b="1" cap="none" baseline="0">
                <a:solidFill>
                  <a:schemeClr val="accent1"/>
                </a:solidFill>
                <a:latin typeface="+mj-lt"/>
              </a:defRPr>
            </a:lvl1pPr>
            <a:lvl4pPr>
              <a:defRPr/>
            </a:lvl4pPr>
          </a:lstStyle>
          <a:p>
            <a:pPr lvl="0"/>
            <a:r>
              <a:rPr lang="en-GB"/>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a:prstGeom prst="rect">
            <a:avLst/>
          </a:prstGeo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a:t>
            </a:r>
            <a:r>
              <a:rPr lang="en-GB" noProof="0" err="1"/>
              <a:t>pede</a:t>
            </a:r>
            <a:r>
              <a:rPr lang="en-GB" noProof="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a:prstGeom prst="rect">
            <a:avLst/>
          </a:prstGeom>
        </p:spPr>
        <p:txBody>
          <a:bodyPr wrap="square">
            <a:spAutoFit/>
          </a:bodyPr>
          <a:lstStyle>
            <a:lvl1pPr marL="0" indent="0">
              <a:buNone/>
              <a:defRPr sz="1600" b="1">
                <a:solidFill>
                  <a:schemeClr val="tx2"/>
                </a:solidFill>
              </a:defRPr>
            </a:lvl1pPr>
          </a:lstStyle>
          <a:p>
            <a:pPr lvl="0"/>
            <a:r>
              <a:rPr lang="en-GB" noProof="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a:prstGeom prst="rect">
            <a:avLst/>
          </a:prstGeo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a:prstGeom prst="rect">
            <a:avLst/>
          </a:prstGeom>
        </p:spPr>
        <p:txBody>
          <a:bodyPr>
            <a:spAutoFit/>
          </a:bodyPr>
          <a:lstStyle>
            <a:lvl1pPr marL="0" indent="0">
              <a:buFontTx/>
              <a:buNone/>
              <a:defRPr sz="2400" b="1" cap="none" baseline="0">
                <a:solidFill>
                  <a:schemeClr val="tx2"/>
                </a:solidFill>
                <a:latin typeface="+mj-lt"/>
              </a:defRPr>
            </a:lvl1pPr>
            <a:lvl4pPr>
              <a:defRPr/>
            </a:lvl4pPr>
          </a:lstStyle>
          <a:p>
            <a:pPr lvl="0"/>
            <a:r>
              <a:rPr lang="en-GB"/>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a:prstGeom prst="rect">
            <a:avLst/>
          </a:prstGeom>
        </p:spPr>
        <p:txBody>
          <a:bodyPr>
            <a:spAutoFit/>
          </a:bodyPr>
          <a:lstStyle>
            <a:lvl1pPr marL="0" indent="0">
              <a:buFontTx/>
              <a:buNone/>
              <a:defRPr sz="1800" b="1" cap="none" baseline="0">
                <a:solidFill>
                  <a:schemeClr val="accent1"/>
                </a:solidFill>
                <a:latin typeface="+mj-lt"/>
              </a:defRPr>
            </a:lvl1pPr>
            <a:lvl4pPr>
              <a:defRPr/>
            </a:lvl4pPr>
          </a:lstStyle>
          <a:p>
            <a:pPr lvl="0"/>
            <a:r>
              <a:rPr lang="en-GB"/>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a:prstGeom prst="rect">
            <a:avLst/>
          </a:prstGeo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pede. </a:t>
            </a:r>
          </a:p>
          <a:p>
            <a:pPr lvl="0"/>
            <a:endParaRPr lang="en-GB" noProof="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a:prstGeom prst="rect">
            <a:avLst/>
          </a:prstGeom>
        </p:spPr>
        <p:txBody>
          <a:bodyPr wrap="square">
            <a:spAutoFit/>
          </a:bodyPr>
          <a:lstStyle>
            <a:lvl1pPr marL="0" indent="0">
              <a:buNone/>
              <a:defRPr sz="1600" b="1">
                <a:solidFill>
                  <a:schemeClr val="tx2"/>
                </a:solidFill>
              </a:defRPr>
            </a:lvl1pPr>
          </a:lstStyle>
          <a:p>
            <a:pPr lvl="0"/>
            <a:r>
              <a:rPr lang="en-GB" noProof="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a:prstGeom prst="rect">
            <a:avLst/>
          </a:prstGeo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a:prstGeom prst="rect">
            <a:avLst/>
          </a:prstGeom>
        </p:spPr>
        <p:txBody>
          <a:bodyPr>
            <a:spAutoFit/>
          </a:bodyPr>
          <a:lstStyle>
            <a:lvl1pPr marL="0" indent="0">
              <a:buFontTx/>
              <a:buNone/>
              <a:defRPr sz="2400" b="1" cap="none" baseline="0">
                <a:solidFill>
                  <a:schemeClr val="tx2"/>
                </a:solidFill>
                <a:latin typeface="+mj-lt"/>
              </a:defRPr>
            </a:lvl1pPr>
            <a:lvl4pPr>
              <a:defRPr/>
            </a:lvl4pPr>
          </a:lstStyle>
          <a:p>
            <a:pPr lvl="0"/>
            <a:r>
              <a:rPr lang="en-GB"/>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6334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6x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prstGeom prst="rect">
            <a:avLst/>
          </a:prstGeo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26237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7x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prstGeom prst="rect">
            <a:avLst/>
          </a:prstGeo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a:t>Place the title of the slide here</a:t>
            </a:r>
          </a:p>
        </p:txBody>
      </p:sp>
    </p:spTree>
    <p:extLst>
      <p:ext uri="{BB962C8B-B14F-4D97-AF65-F5344CB8AC3E}">
        <p14:creationId xmlns:p14="http://schemas.microsoft.com/office/powerpoint/2010/main" val="6921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prstGeom prst="rect">
            <a:avLst/>
          </a:prstGeom>
          <a:blipFill>
            <a:blip r:embed="rId2"/>
            <a:stretch>
              <a:fillRect/>
            </a:stretch>
          </a:blipFill>
        </p:spPr>
        <p:txBody>
          <a:bodyPr/>
          <a:lstStyle>
            <a:lvl1pPr marL="0" indent="0">
              <a:buNone/>
              <a:defRPr sz="100"/>
            </a:lvl1pPr>
          </a:lstStyle>
          <a:p>
            <a:pPr lvl="0"/>
            <a:r>
              <a:rPr lang="en-GB"/>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48924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Empty</a:t>
            </a:r>
          </a:p>
        </p:txBody>
      </p:sp>
    </p:spTree>
    <p:extLst>
      <p:ext uri="{BB962C8B-B14F-4D97-AF65-F5344CB8AC3E}">
        <p14:creationId xmlns:p14="http://schemas.microsoft.com/office/powerpoint/2010/main" val="280900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dirty="0"/>
              <a:t>Enter the slide title here</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a CC BY licence</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t>‹#›</a:t>
            </a:fld>
            <a:endParaRPr lang="en-GB"/>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30 March, 2026</a:t>
            </a:fld>
            <a:endParaRPr lang="en-GB"/>
          </a:p>
        </p:txBody>
      </p:sp>
      <p:sp>
        <p:nvSpPr>
          <p:cNvPr id="7" name="Text Placeholder 6">
            <a:extLst>
              <a:ext uri="{FF2B5EF4-FFF2-40B4-BE49-F238E27FC236}">
                <a16:creationId xmlns:a16="http://schemas.microsoft.com/office/drawing/2014/main" id="{4247A7AC-37B5-DF8C-B9C4-014F602F4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0" r:id="rId3"/>
    <p:sldLayoutId id="2147483736" r:id="rId4"/>
    <p:sldLayoutId id="2147483737" r:id="rId5"/>
    <p:sldLayoutId id="2147483715" r:id="rId6"/>
    <p:sldLayoutId id="2147483741" r:id="rId7"/>
    <p:sldLayoutId id="2147483708" r:id="rId8"/>
    <p:sldLayoutId id="2147483728" r:id="rId9"/>
    <p:sldLayoutId id="2147483755" r:id="rId10"/>
    <p:sldLayoutId id="2147483756" r:id="rId11"/>
    <p:sldLayoutId id="2147483757" r:id="rId12"/>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179388" indent="-179388" algn="l" defTabSz="914400" rtl="0" eaLnBrk="1" latinLnBrk="0" hangingPunct="1">
        <a:lnSpc>
          <a:spcPct val="90000"/>
        </a:lnSpc>
        <a:spcBef>
          <a:spcPts val="600"/>
        </a:spcBef>
        <a:spcAft>
          <a:spcPts val="600"/>
        </a:spcAft>
        <a:buClr>
          <a:schemeClr val="accent4"/>
        </a:buClr>
        <a:buSzPct val="100000"/>
        <a:buFont typeface="Arial" panose="020B0604020202020204" pitchFamily="34" charset="0"/>
        <a:buChar char="•"/>
        <a:tabLst/>
        <a:defRPr sz="1800" kern="1200">
          <a:solidFill>
            <a:schemeClr val="tx1"/>
          </a:solidFill>
          <a:latin typeface="+mn-lt"/>
          <a:ea typeface="+mn-ea"/>
          <a:cs typeface="+mn-cs"/>
        </a:defRPr>
      </a:lvl1pPr>
      <a:lvl2pPr marL="360363" indent="-180975" algn="l" defTabSz="914400" rtl="0" eaLnBrk="1" latinLnBrk="0" hangingPunct="1">
        <a:lnSpc>
          <a:spcPct val="90000"/>
        </a:lnSpc>
        <a:spcBef>
          <a:spcPts val="600"/>
        </a:spcBef>
        <a:spcAft>
          <a:spcPts val="600"/>
        </a:spcAft>
        <a:buClr>
          <a:schemeClr val="accent4"/>
        </a:buClr>
        <a:buFont typeface="Arial" panose="020B0604020202020204" pitchFamily="34" charset="0"/>
        <a:buChar char="•"/>
        <a:tabLst>
          <a:tab pos="304800" algn="l"/>
        </a:tabLst>
        <a:defRPr sz="1600" kern="1200">
          <a:solidFill>
            <a:schemeClr val="tx1"/>
          </a:solidFill>
          <a:latin typeface="+mn-lt"/>
          <a:ea typeface="+mn-ea"/>
          <a:cs typeface="+mn-cs"/>
        </a:defRPr>
      </a:lvl2pPr>
      <a:lvl3pPr marL="539750" indent="-179388" algn="l" defTabSz="914400" rtl="0" eaLnBrk="1" latinLnBrk="0" hangingPunct="1">
        <a:lnSpc>
          <a:spcPct val="90000"/>
        </a:lnSpc>
        <a:spcBef>
          <a:spcPts val="600"/>
        </a:spcBef>
        <a:spcAft>
          <a:spcPts val="600"/>
        </a:spcAft>
        <a:buClr>
          <a:schemeClr val="accent4"/>
        </a:buClr>
        <a:buFont typeface="Arial" panose="020B0604020202020204" pitchFamily="34" charset="0"/>
        <a:buChar char="•"/>
        <a:tabLst/>
        <a:defRPr sz="1400" b="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F26B43"/>
          </p15:clr>
        </p15:guide>
        <p15:guide id="2" pos="450" userDrawn="1">
          <p15:clr>
            <a:srgbClr val="F26B43"/>
          </p15:clr>
        </p15:guide>
        <p15:guide id="3" orient="horz" pos="3657" userDrawn="1">
          <p15:clr>
            <a:srgbClr val="F26B43"/>
          </p15:clr>
        </p15:guide>
        <p15:guide id="4" orient="horz" pos="3997" userDrawn="1">
          <p15:clr>
            <a:srgbClr val="A4A3A4"/>
          </p15:clr>
        </p15:guide>
        <p15:guide id="5" orient="horz" pos="4092" userDrawn="1">
          <p15:clr>
            <a:srgbClr val="A4A3A4"/>
          </p15:clr>
        </p15:guide>
        <p15:guide id="6" pos="7219" userDrawn="1">
          <p15:clr>
            <a:srgbClr val="F26B43"/>
          </p15:clr>
        </p15:guide>
        <p15:guide id="7" orient="horz" pos="669" userDrawn="1">
          <p15:clr>
            <a:srgbClr val="A4A3A4"/>
          </p15:clr>
        </p15:guide>
        <p15:guide id="8" orient="horz" pos="455" userDrawn="1">
          <p15:clr>
            <a:srgbClr val="A4A3A4"/>
          </p15:clr>
        </p15:guide>
        <p15:guide id="9" orient="horz" pos="2160" userDrawn="1">
          <p15:clr>
            <a:srgbClr val="F26B43"/>
          </p15:clr>
        </p15:guide>
        <p15:guide id="10" orient="horz" pos="142" userDrawn="1">
          <p15:clr>
            <a:srgbClr val="5ACBF0"/>
          </p15:clr>
        </p15:guide>
        <p15:guide id="11" orient="horz" pos="4178" userDrawn="1">
          <p15:clr>
            <a:srgbClr val="5ACBF0"/>
          </p15:clr>
        </p15:guide>
        <p15:guide id="12" pos="3840" userDrawn="1">
          <p15:clr>
            <a:srgbClr val="F26B43"/>
          </p15:clr>
        </p15:guide>
        <p15:guide id="13" pos="121" userDrawn="1">
          <p15:clr>
            <a:srgbClr val="5ACBF0"/>
          </p15:clr>
        </p15:guide>
        <p15:guide id="14" pos="7559" userDrawn="1">
          <p15:clr>
            <a:srgbClr val="5ACBF0"/>
          </p15:clr>
        </p15:guide>
        <p15:guide id="15" orient="horz" userDrawn="1">
          <p15:clr>
            <a:srgbClr val="FDE53C"/>
          </p15:clr>
        </p15:guide>
        <p15:guide id="16" pos="7680" userDrawn="1">
          <p15:clr>
            <a:srgbClr val="FDE53C"/>
          </p15:clr>
        </p15:guide>
        <p15:guide id="17" userDrawn="1">
          <p15:clr>
            <a:srgbClr val="FDE53C"/>
          </p15:clr>
        </p15:guide>
        <p15:guide id="18" orient="horz" pos="4320" userDrawn="1">
          <p15:clr>
            <a:srgbClr val="FDE53C"/>
          </p15:clr>
        </p15:guide>
        <p15:guide id="19" pos="4021" userDrawn="1">
          <p15:clr>
            <a:srgbClr val="F26B43"/>
          </p15:clr>
        </p15:guide>
        <p15:guide id="20" pos="36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a:extLst>
              <a:ext uri="{FF2B5EF4-FFF2-40B4-BE49-F238E27FC236}">
                <a16:creationId xmlns:a16="http://schemas.microsoft.com/office/drawing/2014/main" id="{83097071-556C-E1A4-0987-744E18035A6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769" b="3769"/>
          <a:stretch/>
        </p:blipFill>
        <p:spPr>
          <a:xfrm>
            <a:off x="0" y="9799"/>
            <a:ext cx="12192001" cy="6857998"/>
          </a:xfrm>
        </p:spPr>
      </p:pic>
      <p:sp>
        <p:nvSpPr>
          <p:cNvPr id="7" name="Ondertitel 6">
            <a:extLst>
              <a:ext uri="{FF2B5EF4-FFF2-40B4-BE49-F238E27FC236}">
                <a16:creationId xmlns:a16="http://schemas.microsoft.com/office/drawing/2014/main" id="{0A071483-F0FE-66AC-EEF3-F98C2A7A4D2C}"/>
              </a:ext>
            </a:extLst>
          </p:cNvPr>
          <p:cNvSpPr>
            <a:spLocks noGrp="1"/>
          </p:cNvSpPr>
          <p:nvPr>
            <p:ph type="subTitle" idx="1"/>
          </p:nvPr>
        </p:nvSpPr>
        <p:spPr/>
        <p:txBody>
          <a:bodyPr>
            <a:normAutofit fontScale="92500" lnSpcReduction="20000"/>
          </a:bodyPr>
          <a:lstStyle/>
          <a:p>
            <a:r>
              <a:rPr lang="en-GB" noProof="0" dirty="0">
                <a:ln>
                  <a:solidFill>
                    <a:schemeClr val="bg1"/>
                  </a:solidFill>
                </a:ln>
                <a:solidFill>
                  <a:schemeClr val="bg1"/>
                </a:solidFill>
              </a:rPr>
              <a:t>Joost Gadellaa</a:t>
            </a:r>
          </a:p>
        </p:txBody>
      </p:sp>
      <p:sp>
        <p:nvSpPr>
          <p:cNvPr id="19" name="Tijdelijke aanduiding voor tekst 18">
            <a:extLst>
              <a:ext uri="{FF2B5EF4-FFF2-40B4-BE49-F238E27FC236}">
                <a16:creationId xmlns:a16="http://schemas.microsoft.com/office/drawing/2014/main" id="{D2E36678-263F-D715-D2F3-D51288BFF285}"/>
              </a:ext>
            </a:extLst>
          </p:cNvPr>
          <p:cNvSpPr>
            <a:spLocks noGrp="1"/>
          </p:cNvSpPr>
          <p:nvPr>
            <p:ph type="body" sz="quarter" idx="18"/>
          </p:nvPr>
        </p:nvSpPr>
        <p:spPr/>
        <p:txBody>
          <a:bodyPr/>
          <a:lstStyle/>
          <a:p>
            <a:r>
              <a:rPr lang="en-GB" dirty="0"/>
              <a:t>   </a:t>
            </a:r>
          </a:p>
        </p:txBody>
      </p:sp>
      <p:sp>
        <p:nvSpPr>
          <p:cNvPr id="8" name="Tijdelijke aanduiding voor datum 7">
            <a:extLst>
              <a:ext uri="{FF2B5EF4-FFF2-40B4-BE49-F238E27FC236}">
                <a16:creationId xmlns:a16="http://schemas.microsoft.com/office/drawing/2014/main" id="{9DD63F08-65AB-4ED5-5176-CB0356F3EDF1}"/>
              </a:ext>
            </a:extLst>
          </p:cNvPr>
          <p:cNvSpPr>
            <a:spLocks noGrp="1"/>
          </p:cNvSpPr>
          <p:nvPr>
            <p:ph type="dt" sz="half" idx="2"/>
          </p:nvPr>
        </p:nvSpPr>
        <p:spPr>
          <a:xfrm>
            <a:off x="846025" y="6203541"/>
            <a:ext cx="2933400" cy="151790"/>
          </a:xfrm>
        </p:spPr>
        <p:txBody>
          <a:bodyPr/>
          <a:lstStyle/>
          <a:p>
            <a:r>
              <a:rPr lang="en-GB" dirty="0">
                <a:ln>
                  <a:solidFill>
                    <a:schemeClr val="bg1"/>
                  </a:solidFill>
                </a:ln>
              </a:rPr>
              <a:t>9 April 2026</a:t>
            </a:r>
          </a:p>
        </p:txBody>
      </p:sp>
      <p:sp>
        <p:nvSpPr>
          <p:cNvPr id="6" name="Titel 5">
            <a:extLst>
              <a:ext uri="{FF2B5EF4-FFF2-40B4-BE49-F238E27FC236}">
                <a16:creationId xmlns:a16="http://schemas.microsoft.com/office/drawing/2014/main" id="{A760C625-851A-60E4-9340-4E7A2BCE4189}"/>
              </a:ext>
            </a:extLst>
          </p:cNvPr>
          <p:cNvSpPr>
            <a:spLocks noGrp="1"/>
          </p:cNvSpPr>
          <p:nvPr>
            <p:ph type="ctrTitle"/>
          </p:nvPr>
        </p:nvSpPr>
        <p:spPr/>
        <p:txBody>
          <a:bodyPr/>
          <a:lstStyle/>
          <a:p>
            <a:r>
              <a:rPr lang="en-GB" dirty="0"/>
              <a:t>Title slide</a:t>
            </a:r>
          </a:p>
        </p:txBody>
      </p:sp>
      <p:sp>
        <p:nvSpPr>
          <p:cNvPr id="10" name="Tijdelijke aanduiding voor tekst 9">
            <a:extLst>
              <a:ext uri="{FF2B5EF4-FFF2-40B4-BE49-F238E27FC236}">
                <a16:creationId xmlns:a16="http://schemas.microsoft.com/office/drawing/2014/main" id="{029CAE5D-D444-2CDD-4F79-D70F1D433716}"/>
              </a:ext>
            </a:extLst>
          </p:cNvPr>
          <p:cNvSpPr>
            <a:spLocks noGrp="1"/>
          </p:cNvSpPr>
          <p:nvPr>
            <p:ph type="body" sz="quarter" idx="19"/>
          </p:nvPr>
        </p:nvSpPr>
        <p:spPr>
          <a:xfrm>
            <a:off x="721630" y="3771900"/>
            <a:ext cx="8495105" cy="1784250"/>
          </a:xfrm>
          <a:prstGeom prst="roundRect">
            <a:avLst/>
          </a:prstGeom>
          <a:solidFill>
            <a:srgbClr val="000000">
              <a:alpha val="50196"/>
            </a:srgbClr>
          </a:solidFill>
        </p:spPr>
        <p:txBody>
          <a:bodyPr>
            <a:normAutofit lnSpcReduction="10000"/>
          </a:bodyPr>
          <a:lstStyle/>
          <a:p>
            <a:pPr marL="0" indent="0">
              <a:buNone/>
            </a:pPr>
            <a:r>
              <a:rPr lang="en-GB" sz="6000" dirty="0">
                <a:solidFill>
                  <a:schemeClr val="bg1"/>
                </a:solidFill>
              </a:rPr>
              <a:t>Offensive Security Testing </a:t>
            </a:r>
            <a:r>
              <a:rPr lang="en-GB" sz="6000" i="1" dirty="0">
                <a:solidFill>
                  <a:schemeClr val="bg1"/>
                </a:solidFill>
              </a:rPr>
              <a:t>Unconference</a:t>
            </a:r>
          </a:p>
        </p:txBody>
      </p:sp>
    </p:spTree>
    <p:extLst>
      <p:ext uri="{BB962C8B-B14F-4D97-AF65-F5344CB8AC3E}">
        <p14:creationId xmlns:p14="http://schemas.microsoft.com/office/powerpoint/2010/main" val="30242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dirty="0"/>
              <a:t>Chapter Orange</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9" y="2987073"/>
            <a:ext cx="7091952" cy="940292"/>
          </a:xfrm>
          <a:prstGeom prst="rect">
            <a:avLst/>
          </a:prstGeom>
          <a:noFill/>
        </p:spPr>
        <p:txBody>
          <a:bodyPr wrap="square" lIns="0" tIns="0" rIns="0" bIns="0" rtlCol="0" anchor="b">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The law of two </a:t>
            </a:r>
            <a:r>
              <a:rPr kumimoji="0" lang="en-GB" sz="6600" b="1" i="0" u="none" strike="noStrike" kern="1200" cap="none" spc="0" normalizeH="0" baseline="0" noProof="0" dirty="0" err="1">
                <a:ln>
                  <a:noFill/>
                </a:ln>
                <a:solidFill>
                  <a:srgbClr val="FFFFFF"/>
                </a:solidFill>
                <a:effectLst/>
                <a:uLnTx/>
                <a:uFillTx/>
                <a:latin typeface="Calibri"/>
                <a:ea typeface="+mn-ea"/>
                <a:cs typeface="+mn-cs"/>
              </a:rPr>
              <a:t>feet</a:t>
            </a:r>
            <a:endParaRPr kumimoji="0" lang="en-GB" sz="6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rgbClr val="F19153"/>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pic>
        <p:nvPicPr>
          <p:cNvPr id="3" name="Graphic 2">
            <a:extLst>
              <a:ext uri="{FF2B5EF4-FFF2-40B4-BE49-F238E27FC236}">
                <a16:creationId xmlns:a16="http://schemas.microsoft.com/office/drawing/2014/main" id="{C42996D1-1944-2A5E-2B42-7A9B070BCF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8340" y="2493818"/>
            <a:ext cx="3760681" cy="3760681"/>
          </a:xfrm>
          <a:prstGeom prst="rect">
            <a:avLst/>
          </a:prstGeom>
        </p:spPr>
      </p:pic>
    </p:spTree>
    <p:extLst>
      <p:ext uri="{BB962C8B-B14F-4D97-AF65-F5344CB8AC3E}">
        <p14:creationId xmlns:p14="http://schemas.microsoft.com/office/powerpoint/2010/main" val="31011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dirty="0"/>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a:xfrm>
            <a:off x="865163" y="1768035"/>
            <a:ext cx="10606838" cy="3885027"/>
          </a:xfrm>
        </p:spPr>
        <p:txBody>
          <a:bodyPr>
            <a:normAutofit lnSpcReduction="10000"/>
          </a:bodyPr>
          <a:lstStyle/>
          <a:p>
            <a:pPr marL="742950" indent="-742950">
              <a:buFont typeface="+mj-lt"/>
              <a:buAutoNum type="arabicPeriod"/>
            </a:pPr>
            <a:r>
              <a:rPr lang="en-GB" sz="3600" dirty="0" err="1"/>
              <a:t>Come to the front</a:t>
            </a:r>
            <a:r>
              <a:rPr lang="en-GB" sz="3600" dirty="0"/>
              <a:t>: </a:t>
            </a:r>
            <a:r>
              <a:rPr lang="en-GB" sz="3600" dirty="0" err="1"/>
              <a:t>write </a:t>
            </a:r>
            <a:r>
              <a:rPr lang="en-GB" sz="3600" dirty="0"/>
              <a:t>your name </a:t>
            </a:r>
            <a:r>
              <a:rPr lang="en-GB" sz="3600" dirty="0" err="1"/>
              <a:t>and the subject </a:t>
            </a:r>
            <a:r>
              <a:rPr lang="en-GB" sz="3600" dirty="0"/>
              <a:t>or </a:t>
            </a:r>
            <a:r>
              <a:rPr lang="en-GB" sz="3600" dirty="0" err="1"/>
              <a:t>your question </a:t>
            </a:r>
            <a:r>
              <a:rPr lang="en-GB" sz="3600" dirty="0"/>
              <a:t>on </a:t>
            </a:r>
            <a:r>
              <a:rPr lang="en-GB" sz="3600" dirty="0" err="1"/>
              <a:t>a </a:t>
            </a:r>
            <a:r>
              <a:rPr lang="en-GB" sz="3600" dirty="0"/>
              <a:t>Post-it note</a:t>
            </a:r>
          </a:p>
          <a:p>
            <a:pPr marL="742950" indent="-742950">
              <a:buFont typeface="+mj-lt"/>
              <a:buAutoNum type="arabicPeriod"/>
            </a:pPr>
            <a:r>
              <a:rPr lang="en-GB" sz="3600" dirty="0"/>
              <a:t>Briefly state your name and your topic or question (in one sentence!)</a:t>
            </a:r>
          </a:p>
          <a:p>
            <a:pPr marL="742950" indent="-742950">
              <a:buFont typeface="+mj-lt"/>
              <a:buAutoNum type="arabicPeriod"/>
            </a:pPr>
            <a:r>
              <a:rPr lang="en-GB" sz="3600" dirty="0" err="1"/>
              <a:t>Stick </a:t>
            </a:r>
            <a:r>
              <a:rPr lang="en-GB" sz="3600" dirty="0"/>
              <a:t>your Post-it note in </a:t>
            </a:r>
            <a:r>
              <a:rPr lang="en-GB" sz="3600" dirty="0" err="1"/>
              <a:t>a </a:t>
            </a:r>
            <a:r>
              <a:rPr lang="en-GB" sz="3600" dirty="0"/>
              <a:t>time slot</a:t>
            </a:r>
          </a:p>
          <a:p>
            <a:pPr marL="0" indent="0">
              <a:buNone/>
            </a:pPr>
            <a:endParaRPr lang="en-GB" sz="3600" dirty="0"/>
          </a:p>
          <a:p>
            <a:pPr marL="0" indent="0">
              <a:buNone/>
            </a:pPr>
            <a:r>
              <a:rPr lang="en-GB" sz="3600" b="1" dirty="0"/>
              <a:t>The schedule </a:t>
            </a:r>
            <a:r>
              <a:rPr lang="en-GB" sz="3600" b="1" dirty="0" err="1"/>
              <a:t>remains </a:t>
            </a:r>
            <a:r>
              <a:rPr lang="en-GB" sz="3600" b="1" dirty="0"/>
              <a:t>open!</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p:txBody>
          <a:bodyPr/>
          <a:lstStyle/>
          <a:p>
            <a:r>
              <a:rPr lang="en-GB" noProof="0" dirty="0"/>
              <a:t>The schedule</a:t>
            </a:r>
            <a:endParaRPr lang="en-GB" dirty="0"/>
          </a:p>
        </p:txBody>
      </p:sp>
    </p:spTree>
    <p:extLst>
      <p:ext uri="{BB962C8B-B14F-4D97-AF65-F5344CB8AC3E}">
        <p14:creationId xmlns:p14="http://schemas.microsoft.com/office/powerpoint/2010/main" val="217303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71F86-51AC-CF0B-9A2F-60D4999FC8B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FAA2F455-3EEA-A08A-07BE-C4BCDC7C3257}"/>
              </a:ext>
            </a:extLst>
          </p:cNvPr>
          <p:cNvSpPr>
            <a:spLocks noGrp="1"/>
          </p:cNvSpPr>
          <p:nvPr>
            <p:ph type="title"/>
          </p:nvPr>
        </p:nvSpPr>
        <p:spPr/>
        <p:txBody>
          <a:bodyPr/>
          <a:lstStyle/>
          <a:p>
            <a:r>
              <a:rPr lang="en-GB" dirty="0"/>
              <a:t>Chapter blue</a:t>
            </a:r>
          </a:p>
        </p:txBody>
      </p:sp>
      <p:sp>
        <p:nvSpPr>
          <p:cNvPr id="6" name="Tijdelijke aanduiding voor tekst 10">
            <a:extLst>
              <a:ext uri="{FF2B5EF4-FFF2-40B4-BE49-F238E27FC236}">
                <a16:creationId xmlns:a16="http://schemas.microsoft.com/office/drawing/2014/main" id="{B5C20D84-C95B-0AFB-29FC-4A7F7C664CD2}"/>
              </a:ext>
            </a:extLst>
          </p:cNvPr>
          <p:cNvSpPr txBox="1">
            <a:spLocks/>
          </p:cNvSpPr>
          <p:nvPr/>
        </p:nvSpPr>
        <p:spPr>
          <a:xfrm>
            <a:off x="193040" y="216852"/>
            <a:ext cx="11805920" cy="6424295"/>
          </a:xfrm>
          <a:prstGeom prst="roundRect">
            <a:avLst>
              <a:gd name="adj" fmla="val 3563"/>
            </a:avLst>
          </a:prstGeom>
          <a:solidFill>
            <a:schemeClr val="accent3"/>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A537F84F-C78C-535E-E4ED-7E2EADF8FCE9}"/>
              </a:ext>
            </a:extLst>
          </p:cNvPr>
          <p:cNvSpPr txBox="1"/>
          <p:nvPr/>
        </p:nvSpPr>
        <p:spPr>
          <a:xfrm>
            <a:off x="902978" y="2796363"/>
            <a:ext cx="9772109" cy="130804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What thoughts or questions do you have about Offensive Security Testing for NRENs?</a:t>
            </a:r>
          </a:p>
        </p:txBody>
      </p:sp>
      <p:sp>
        <p:nvSpPr>
          <p:cNvPr id="11" name="Tijdelijke aanduiding voor tekst 12">
            <a:extLst>
              <a:ext uri="{FF2B5EF4-FFF2-40B4-BE49-F238E27FC236}">
                <a16:creationId xmlns:a16="http://schemas.microsoft.com/office/drawing/2014/main" id="{7C386BE1-496B-B2CB-F7C1-3CC7D4B960DD}"/>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89AA7EE7-A82F-79D4-B6D2-AE05F7E55534}"/>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Tree>
    <p:extLst>
      <p:ext uri="{BB962C8B-B14F-4D97-AF65-F5344CB8AC3E}">
        <p14:creationId xmlns:p14="http://schemas.microsoft.com/office/powerpoint/2010/main" val="101894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dirty="0"/>
              <a:t>Chapter blue</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3"/>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8" y="2796363"/>
            <a:ext cx="9772109" cy="130804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What thoughts or questions do you have about Offensive Security Testing for NRENs?</a:t>
            </a: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Tree>
    <p:extLst>
      <p:ext uri="{BB962C8B-B14F-4D97-AF65-F5344CB8AC3E}">
        <p14:creationId xmlns:p14="http://schemas.microsoft.com/office/powerpoint/2010/main" val="17405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dirty="0"/>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a:xfrm>
            <a:off x="865163" y="1768035"/>
            <a:ext cx="10606838" cy="3885027"/>
          </a:xfrm>
        </p:spPr>
        <p:txBody>
          <a:bodyPr>
            <a:normAutofit/>
          </a:bodyPr>
          <a:lstStyle/>
          <a:p>
            <a:r>
              <a:rPr lang="en-GB" sz="3600" dirty="0"/>
              <a:t>What is </a:t>
            </a:r>
            <a:r>
              <a:rPr lang="en-GB" sz="3600" dirty="0" err="1"/>
              <a:t>an </a:t>
            </a:r>
            <a:r>
              <a:rPr lang="en-GB" sz="3600" dirty="0"/>
              <a:t>Unconference?</a:t>
            </a:r>
          </a:p>
          <a:p>
            <a:r>
              <a:rPr lang="en-GB" sz="3600" b="1" u="sng" dirty="0" err="1"/>
              <a:t>Anyone </a:t>
            </a:r>
            <a:r>
              <a:rPr lang="en-GB" sz="3600" b="1" u="sng" dirty="0"/>
              <a:t>who </a:t>
            </a:r>
            <a:r>
              <a:rPr lang="en-GB" sz="3600" b="1" u="sng" dirty="0" err="1"/>
              <a:t>wishes to do so </a:t>
            </a:r>
            <a:r>
              <a:rPr lang="en-GB" sz="3600" dirty="0"/>
              <a:t>may </a:t>
            </a:r>
            <a:r>
              <a:rPr lang="en-GB" sz="3600" dirty="0" err="1"/>
              <a:t>soon suggest a topic for discussion </a:t>
            </a:r>
            <a:r>
              <a:rPr lang="en-GB" sz="3600" dirty="0"/>
              <a:t>or </a:t>
            </a:r>
            <a:r>
              <a:rPr lang="en-GB" sz="3600" dirty="0" err="1"/>
              <a:t>a question</a:t>
            </a:r>
            <a:endParaRPr lang="en-GB" sz="3600" dirty="0"/>
          </a:p>
          <a:p>
            <a:r>
              <a:rPr lang="en-GB" sz="3600" dirty="0" err="1"/>
              <a:t>Together </a:t>
            </a:r>
            <a:r>
              <a:rPr lang="en-GB" sz="3600" dirty="0"/>
              <a:t>we</a:t>
            </a:r>
            <a:r>
              <a:rPr lang="en-GB" sz="3600" dirty="0" err="1"/>
              <a:t>’ll draw up a </a:t>
            </a:r>
            <a:r>
              <a:rPr lang="en-GB" sz="3600" dirty="0"/>
              <a:t>schedule: </a:t>
            </a:r>
            <a:r>
              <a:rPr lang="en-GB" sz="3600" dirty="0" err="1"/>
              <a:t>where </a:t>
            </a:r>
            <a:r>
              <a:rPr lang="en-GB" sz="3600" dirty="0"/>
              <a:t>+ </a:t>
            </a:r>
            <a:r>
              <a:rPr lang="en-GB" sz="3600" dirty="0" err="1"/>
              <a:t>when </a:t>
            </a:r>
            <a:r>
              <a:rPr lang="en-GB" sz="3600" dirty="0"/>
              <a:t>+ </a:t>
            </a:r>
            <a:r>
              <a:rPr lang="en-GB" sz="3600" dirty="0" err="1"/>
              <a:t>who proposed it</a:t>
            </a:r>
            <a:endParaRPr lang="en-GB" sz="3600" dirty="0"/>
          </a:p>
          <a:p>
            <a:r>
              <a:rPr lang="en-GB" sz="3600" dirty="0"/>
              <a:t>4 </a:t>
            </a:r>
            <a:r>
              <a:rPr lang="en-GB" sz="3600" dirty="0" err="1"/>
              <a:t>principles and</a:t>
            </a:r>
            <a:r>
              <a:rPr lang="en-GB" sz="3600" dirty="0"/>
              <a:t> 1 rule</a:t>
            </a:r>
          </a:p>
          <a:p>
            <a:endParaRPr lang="en-GB" sz="3600" dirty="0"/>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p:txBody>
          <a:bodyPr/>
          <a:lstStyle/>
          <a:p>
            <a:r>
              <a:rPr lang="en-GB" noProof="0" dirty="0"/>
              <a:t>What are we going to do?</a:t>
            </a:r>
            <a:endParaRPr lang="en-GB" dirty="0"/>
          </a:p>
        </p:txBody>
      </p:sp>
    </p:spTree>
    <p:extLst>
      <p:ext uri="{BB962C8B-B14F-4D97-AF65-F5344CB8AC3E}">
        <p14:creationId xmlns:p14="http://schemas.microsoft.com/office/powerpoint/2010/main" val="39512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F2525-5C8F-F24F-18F3-3B7563D82B1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B2C55C6B-FB69-EA8E-D30D-8A88CA279E0F}"/>
              </a:ext>
            </a:extLst>
          </p:cNvPr>
          <p:cNvSpPr>
            <a:spLocks noGrp="1"/>
          </p:cNvSpPr>
          <p:nvPr>
            <p:ph type="title"/>
          </p:nvPr>
        </p:nvSpPr>
        <p:spPr/>
        <p:txBody>
          <a:bodyPr/>
          <a:lstStyle/>
          <a:p>
            <a:r>
              <a:rPr lang="en-GB" dirty="0"/>
              <a:t>Chapter Green</a:t>
            </a:r>
          </a:p>
        </p:txBody>
      </p:sp>
      <p:sp>
        <p:nvSpPr>
          <p:cNvPr id="6" name="Tijdelijke aanduiding voor tekst 10">
            <a:extLst>
              <a:ext uri="{FF2B5EF4-FFF2-40B4-BE49-F238E27FC236}">
                <a16:creationId xmlns:a16="http://schemas.microsoft.com/office/drawing/2014/main" id="{03B9A50B-7070-D790-75B3-7127DF19BBEA}"/>
              </a:ext>
            </a:extLst>
          </p:cNvPr>
          <p:cNvSpPr txBox="1">
            <a:spLocks/>
          </p:cNvSpPr>
          <p:nvPr/>
        </p:nvSpPr>
        <p:spPr>
          <a:xfrm>
            <a:off x="193040" y="216852"/>
            <a:ext cx="11805920" cy="6424295"/>
          </a:xfrm>
          <a:prstGeom prst="roundRect">
            <a:avLst>
              <a:gd name="adj" fmla="val 3563"/>
            </a:avLst>
          </a:prstGeom>
          <a:solidFill>
            <a:schemeClr val="accent4"/>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C1B9BBB8-0A04-160D-28E9-2CF0B71A8EDA}"/>
              </a:ext>
            </a:extLst>
          </p:cNvPr>
          <p:cNvSpPr txBox="1"/>
          <p:nvPr/>
        </p:nvSpPr>
        <p:spPr>
          <a:xfrm>
            <a:off x="902979" y="2987073"/>
            <a:ext cx="7091952" cy="9402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Introductions</a:t>
            </a:r>
          </a:p>
        </p:txBody>
      </p:sp>
      <p:sp>
        <p:nvSpPr>
          <p:cNvPr id="11" name="Tijdelijke aanduiding voor tekst 12">
            <a:extLst>
              <a:ext uri="{FF2B5EF4-FFF2-40B4-BE49-F238E27FC236}">
                <a16:creationId xmlns:a16="http://schemas.microsoft.com/office/drawing/2014/main" id="{1A5DEF8C-7411-14F2-CEE1-70195D1076D0}"/>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6FA3445D-CC20-4C8F-826C-FFDDBD6DA96A}"/>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Tree>
    <p:extLst>
      <p:ext uri="{BB962C8B-B14F-4D97-AF65-F5344CB8AC3E}">
        <p14:creationId xmlns:p14="http://schemas.microsoft.com/office/powerpoint/2010/main" val="35579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A411-233F-24C3-A1BD-5D3F84929D23}"/>
            </a:ext>
          </a:extLst>
        </p:cNvPr>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745B1AB4-8C17-86BD-D0B8-A4AB75E726EC}"/>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A40F89B7-858F-DA3C-5C70-2BCD5FF72697}"/>
              </a:ext>
            </a:extLst>
          </p:cNvPr>
          <p:cNvSpPr>
            <a:spLocks noGrp="1"/>
          </p:cNvSpPr>
          <p:nvPr>
            <p:ph type="body" sz="quarter" idx="18"/>
          </p:nvPr>
        </p:nvSpPr>
        <p:spPr/>
        <p:txBody>
          <a:bodyPr/>
          <a:lstStyle/>
          <a:p>
            <a:r>
              <a:rPr lang="en-GB" dirty="0"/>
              <a:t> </a:t>
            </a:r>
          </a:p>
        </p:txBody>
      </p:sp>
      <p:sp>
        <p:nvSpPr>
          <p:cNvPr id="7" name="Tijdelijke aanduiding voor verticale tekst 6">
            <a:extLst>
              <a:ext uri="{FF2B5EF4-FFF2-40B4-BE49-F238E27FC236}">
                <a16:creationId xmlns:a16="http://schemas.microsoft.com/office/drawing/2014/main" id="{0D557B08-26CB-9E37-7C56-5B65EBB2BBDB}"/>
              </a:ext>
            </a:extLst>
          </p:cNvPr>
          <p:cNvSpPr>
            <a:spLocks noGrp="1"/>
          </p:cNvSpPr>
          <p:nvPr>
            <p:ph type="body" orient="vert" idx="1"/>
          </p:nvPr>
        </p:nvSpPr>
        <p:spPr>
          <a:xfrm>
            <a:off x="865163" y="1768035"/>
            <a:ext cx="10606838" cy="3885027"/>
          </a:xfrm>
        </p:spPr>
        <p:txBody>
          <a:bodyPr>
            <a:normAutofit/>
          </a:bodyPr>
          <a:lstStyle/>
          <a:p>
            <a:r>
              <a:rPr lang="en-GB" sz="3600" dirty="0"/>
              <a:t>What is </a:t>
            </a:r>
            <a:r>
              <a:rPr lang="en-GB" sz="3600" dirty="0" err="1"/>
              <a:t>an </a:t>
            </a:r>
            <a:r>
              <a:rPr lang="en-GB" sz="3600" dirty="0"/>
              <a:t>Unconference?</a:t>
            </a:r>
          </a:p>
          <a:p>
            <a:r>
              <a:rPr lang="en-GB" sz="3600" b="1" u="sng" dirty="0" err="1"/>
              <a:t>Anyone </a:t>
            </a:r>
            <a:r>
              <a:rPr lang="en-GB" sz="3600" b="1" u="sng" dirty="0"/>
              <a:t>who </a:t>
            </a:r>
            <a:r>
              <a:rPr lang="en-GB" sz="3600" b="1" u="sng" dirty="0" err="1"/>
              <a:t>wishes to do so </a:t>
            </a:r>
            <a:r>
              <a:rPr lang="en-GB" sz="3600" dirty="0"/>
              <a:t>may </a:t>
            </a:r>
            <a:r>
              <a:rPr lang="en-GB" sz="3600" dirty="0" err="1"/>
              <a:t>soon suggest a topic for discussion </a:t>
            </a:r>
            <a:r>
              <a:rPr lang="en-GB" sz="3600" dirty="0"/>
              <a:t>or </a:t>
            </a:r>
            <a:r>
              <a:rPr lang="en-GB" sz="3600" dirty="0" err="1"/>
              <a:t>a question</a:t>
            </a:r>
            <a:endParaRPr lang="en-GB" sz="3600" dirty="0"/>
          </a:p>
          <a:p>
            <a:r>
              <a:rPr lang="en-GB" sz="3600" dirty="0" err="1"/>
              <a:t>Together </a:t>
            </a:r>
            <a:r>
              <a:rPr lang="en-GB" sz="3600" dirty="0"/>
              <a:t>we</a:t>
            </a:r>
            <a:r>
              <a:rPr lang="en-GB" sz="3600" dirty="0" err="1"/>
              <a:t>’ll draw up a </a:t>
            </a:r>
            <a:r>
              <a:rPr lang="en-GB" sz="3600" dirty="0"/>
              <a:t>schedule: </a:t>
            </a:r>
            <a:r>
              <a:rPr lang="en-GB" sz="3600" dirty="0" err="1"/>
              <a:t>where </a:t>
            </a:r>
            <a:r>
              <a:rPr lang="en-GB" sz="3600" dirty="0"/>
              <a:t>+ </a:t>
            </a:r>
            <a:r>
              <a:rPr lang="en-GB" sz="3600" dirty="0" err="1"/>
              <a:t>when </a:t>
            </a:r>
            <a:r>
              <a:rPr lang="en-GB" sz="3600" dirty="0"/>
              <a:t>+ </a:t>
            </a:r>
            <a:r>
              <a:rPr lang="en-GB" sz="3600" dirty="0" err="1"/>
              <a:t>who proposed it</a:t>
            </a:r>
            <a:endParaRPr lang="en-GB" sz="3600" dirty="0"/>
          </a:p>
          <a:p>
            <a:r>
              <a:rPr lang="en-GB" sz="3600" dirty="0"/>
              <a:t>4 </a:t>
            </a:r>
            <a:r>
              <a:rPr lang="en-GB" sz="3600" dirty="0" err="1"/>
              <a:t>principles and</a:t>
            </a:r>
            <a:r>
              <a:rPr lang="en-GB" sz="3600" dirty="0"/>
              <a:t> 1 rule</a:t>
            </a:r>
          </a:p>
          <a:p>
            <a:endParaRPr lang="en-GB" sz="3600" dirty="0"/>
          </a:p>
        </p:txBody>
      </p:sp>
      <p:sp>
        <p:nvSpPr>
          <p:cNvPr id="6" name="Titel 5">
            <a:extLst>
              <a:ext uri="{FF2B5EF4-FFF2-40B4-BE49-F238E27FC236}">
                <a16:creationId xmlns:a16="http://schemas.microsoft.com/office/drawing/2014/main" id="{6B1691F9-B274-76DB-9E65-A8C97E79CC99}"/>
              </a:ext>
            </a:extLst>
          </p:cNvPr>
          <p:cNvSpPr>
            <a:spLocks noGrp="1"/>
          </p:cNvSpPr>
          <p:nvPr>
            <p:ph type="title"/>
          </p:nvPr>
        </p:nvSpPr>
        <p:spPr/>
        <p:txBody>
          <a:bodyPr/>
          <a:lstStyle/>
          <a:p>
            <a:r>
              <a:rPr lang="en-GB" noProof="0" dirty="0"/>
              <a:t>What are we going to do?</a:t>
            </a:r>
            <a:endParaRPr lang="en-GB" dirty="0"/>
          </a:p>
        </p:txBody>
      </p:sp>
    </p:spTree>
    <p:extLst>
      <p:ext uri="{BB962C8B-B14F-4D97-AF65-F5344CB8AC3E}">
        <p14:creationId xmlns:p14="http://schemas.microsoft.com/office/powerpoint/2010/main" val="26453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dirty="0"/>
              <a:t>Chapter Orange</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9" y="2987073"/>
            <a:ext cx="7091952" cy="9402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1. Whoever </a:t>
            </a:r>
            <a:r>
              <a:rPr lang="en-GB" sz="6600" b="1" dirty="0">
                <a:solidFill>
                  <a:srgbClr val="FFFFFF"/>
                </a:solidFill>
                <a:latin typeface="Calibri"/>
              </a:rPr>
              <a:t>comes </a:t>
            </a:r>
            <a:r>
              <a:rPr kumimoji="0" lang="en-GB" sz="6600" b="1" i="0" u="none" strike="noStrike" kern="1200" cap="none" spc="0" normalizeH="0" baseline="0" noProof="0" dirty="0">
                <a:ln>
                  <a:noFill/>
                </a:ln>
                <a:solidFill>
                  <a:srgbClr val="FFFFFF"/>
                </a:solidFill>
                <a:effectLst/>
                <a:uLnTx/>
                <a:uFillTx/>
                <a:latin typeface="Calibri"/>
                <a:ea typeface="+mn-ea"/>
                <a:cs typeface="+mn-cs"/>
              </a:rPr>
              <a:t>are the right people</a:t>
            </a: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rgbClr val="F19153"/>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grpSp>
        <p:nvGrpSpPr>
          <p:cNvPr id="2" name="Icoon_1_8">
            <a:extLst>
              <a:ext uri="{FF2B5EF4-FFF2-40B4-BE49-F238E27FC236}">
                <a16:creationId xmlns:a16="http://schemas.microsoft.com/office/drawing/2014/main" id="{12CF9C77-AB0D-75F0-B66D-0ECD1EFA3E80}"/>
              </a:ext>
            </a:extLst>
          </p:cNvPr>
          <p:cNvGrpSpPr>
            <a:grpSpLocks noChangeAspect="1"/>
          </p:cNvGrpSpPr>
          <p:nvPr/>
        </p:nvGrpSpPr>
        <p:grpSpPr>
          <a:xfrm>
            <a:off x="8704870" y="3429000"/>
            <a:ext cx="2438208" cy="2438208"/>
            <a:chOff x="10697721" y="2316662"/>
            <a:chExt cx="477550" cy="477549"/>
          </a:xfrm>
          <a:solidFill>
            <a:schemeClr val="bg1"/>
          </a:solidFill>
        </p:grpSpPr>
        <p:sp>
          <p:nvSpPr>
            <p:cNvPr id="3" name="Vrije vorm: vorm 81">
              <a:extLst>
                <a:ext uri="{FF2B5EF4-FFF2-40B4-BE49-F238E27FC236}">
                  <a16:creationId xmlns:a16="http://schemas.microsoft.com/office/drawing/2014/main" id="{481188B5-5423-050E-2944-BF7AEC5F3CE0}"/>
                </a:ext>
              </a:extLst>
            </p:cNvPr>
            <p:cNvSpPr/>
            <p:nvPr/>
          </p:nvSpPr>
          <p:spPr>
            <a:xfrm>
              <a:off x="10861878" y="2316662"/>
              <a:ext cx="149234" cy="149234"/>
            </a:xfrm>
            <a:custGeom>
              <a:avLst/>
              <a:gdLst>
                <a:gd name="connsiteX0" fmla="*/ 74617 w 149234"/>
                <a:gd name="connsiteY0" fmla="*/ 149234 h 149234"/>
                <a:gd name="connsiteX1" fmla="*/ 0 w 149234"/>
                <a:gd name="connsiteY1" fmla="*/ 74617 h 149234"/>
                <a:gd name="connsiteX2" fmla="*/ 74617 w 149234"/>
                <a:gd name="connsiteY2" fmla="*/ 0 h 149234"/>
                <a:gd name="connsiteX3" fmla="*/ 149234 w 149234"/>
                <a:gd name="connsiteY3" fmla="*/ 74617 h 149234"/>
                <a:gd name="connsiteX4" fmla="*/ 74617 w 149234"/>
                <a:gd name="connsiteY4" fmla="*/ 149234 h 149234"/>
                <a:gd name="connsiteX5" fmla="*/ 74617 w 149234"/>
                <a:gd name="connsiteY5" fmla="*/ 29847 h 149234"/>
                <a:gd name="connsiteX6" fmla="*/ 29847 w 149234"/>
                <a:gd name="connsiteY6" fmla="*/ 74617 h 149234"/>
                <a:gd name="connsiteX7" fmla="*/ 74617 w 149234"/>
                <a:gd name="connsiteY7" fmla="*/ 119388 h 149234"/>
                <a:gd name="connsiteX8" fmla="*/ 119388 w 149234"/>
                <a:gd name="connsiteY8" fmla="*/ 74617 h 149234"/>
                <a:gd name="connsiteX9" fmla="*/ 74617 w 149234"/>
                <a:gd name="connsiteY9" fmla="*/ 29847 h 14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234" h="149234">
                  <a:moveTo>
                    <a:pt x="74617" y="149234"/>
                  </a:moveTo>
                  <a:cubicBezTo>
                    <a:pt x="33468" y="149234"/>
                    <a:pt x="0" y="115766"/>
                    <a:pt x="0" y="74617"/>
                  </a:cubicBezTo>
                  <a:cubicBezTo>
                    <a:pt x="0" y="33468"/>
                    <a:pt x="33468" y="0"/>
                    <a:pt x="74617" y="0"/>
                  </a:cubicBezTo>
                  <a:cubicBezTo>
                    <a:pt x="115766" y="0"/>
                    <a:pt x="149234" y="33468"/>
                    <a:pt x="149234" y="74617"/>
                  </a:cubicBezTo>
                  <a:cubicBezTo>
                    <a:pt x="149234" y="115766"/>
                    <a:pt x="115766" y="149234"/>
                    <a:pt x="74617" y="149234"/>
                  </a:cubicBezTo>
                  <a:close/>
                  <a:moveTo>
                    <a:pt x="74617" y="29847"/>
                  </a:moveTo>
                  <a:cubicBezTo>
                    <a:pt x="49924" y="29847"/>
                    <a:pt x="29847" y="49924"/>
                    <a:pt x="29847" y="74617"/>
                  </a:cubicBezTo>
                  <a:cubicBezTo>
                    <a:pt x="29847" y="99311"/>
                    <a:pt x="49924" y="119388"/>
                    <a:pt x="74617" y="119388"/>
                  </a:cubicBezTo>
                  <a:cubicBezTo>
                    <a:pt x="99311" y="119388"/>
                    <a:pt x="119388" y="99311"/>
                    <a:pt x="119388" y="74617"/>
                  </a:cubicBezTo>
                  <a:cubicBezTo>
                    <a:pt x="119388" y="49924"/>
                    <a:pt x="99311" y="29847"/>
                    <a:pt x="74617" y="29847"/>
                  </a:cubicBezTo>
                  <a:close/>
                </a:path>
              </a:pathLst>
            </a:custGeom>
            <a:grpFill/>
            <a:ln w="19844" cap="flat">
              <a:noFill/>
              <a:prstDash val="solid"/>
              <a:miter/>
            </a:ln>
          </p:spPr>
          <p:txBody>
            <a:bodyPr rtlCol="0" anchor="ctr"/>
            <a:lstStyle/>
            <a:p>
              <a:endParaRPr lang="nl-NL"/>
            </a:p>
          </p:txBody>
        </p:sp>
        <p:sp>
          <p:nvSpPr>
            <p:cNvPr id="4" name="Vrije vorm: vorm 82">
              <a:extLst>
                <a:ext uri="{FF2B5EF4-FFF2-40B4-BE49-F238E27FC236}">
                  <a16:creationId xmlns:a16="http://schemas.microsoft.com/office/drawing/2014/main" id="{4EC12F5C-534B-23A8-5E19-AFD5D12B520E}"/>
                </a:ext>
              </a:extLst>
            </p:cNvPr>
            <p:cNvSpPr/>
            <p:nvPr/>
          </p:nvSpPr>
          <p:spPr>
            <a:xfrm>
              <a:off x="10846955" y="2465896"/>
              <a:ext cx="179081" cy="268621"/>
            </a:xfrm>
            <a:custGeom>
              <a:avLst/>
              <a:gdLst>
                <a:gd name="connsiteX0" fmla="*/ 59694 w 179081"/>
                <a:gd name="connsiteY0" fmla="*/ 268622 h 268621"/>
                <a:gd name="connsiteX1" fmla="*/ 44890 w 179081"/>
                <a:gd name="connsiteY1" fmla="*/ 255549 h 268621"/>
                <a:gd name="connsiteX2" fmla="*/ 31598 w 179081"/>
                <a:gd name="connsiteY2" fmla="*/ 149234 h 268621"/>
                <a:gd name="connsiteX3" fmla="*/ 14923 w 179081"/>
                <a:gd name="connsiteY3" fmla="*/ 149234 h 268621"/>
                <a:gd name="connsiteX4" fmla="*/ 0 w 179081"/>
                <a:gd name="connsiteY4" fmla="*/ 134311 h 268621"/>
                <a:gd name="connsiteX5" fmla="*/ 0 w 179081"/>
                <a:gd name="connsiteY5" fmla="*/ 89541 h 268621"/>
                <a:gd name="connsiteX6" fmla="*/ 89541 w 179081"/>
                <a:gd name="connsiteY6" fmla="*/ 0 h 268621"/>
                <a:gd name="connsiteX7" fmla="*/ 179081 w 179081"/>
                <a:gd name="connsiteY7" fmla="*/ 89541 h 268621"/>
                <a:gd name="connsiteX8" fmla="*/ 179081 w 179081"/>
                <a:gd name="connsiteY8" fmla="*/ 134311 h 268621"/>
                <a:gd name="connsiteX9" fmla="*/ 164158 w 179081"/>
                <a:gd name="connsiteY9" fmla="*/ 149234 h 268621"/>
                <a:gd name="connsiteX10" fmla="*/ 147483 w 179081"/>
                <a:gd name="connsiteY10" fmla="*/ 149234 h 268621"/>
                <a:gd name="connsiteX11" fmla="*/ 134192 w 179081"/>
                <a:gd name="connsiteY11" fmla="*/ 255549 h 268621"/>
                <a:gd name="connsiteX12" fmla="*/ 119388 w 179081"/>
                <a:gd name="connsiteY12" fmla="*/ 268622 h 268621"/>
                <a:gd name="connsiteX13" fmla="*/ 59694 w 179081"/>
                <a:gd name="connsiteY13" fmla="*/ 268622 h 268621"/>
                <a:gd name="connsiteX14" fmla="*/ 106215 w 179081"/>
                <a:gd name="connsiteY14" fmla="*/ 238775 h 268621"/>
                <a:gd name="connsiteX15" fmla="*/ 119507 w 179081"/>
                <a:gd name="connsiteY15" fmla="*/ 132460 h 268621"/>
                <a:gd name="connsiteX16" fmla="*/ 134311 w 179081"/>
                <a:gd name="connsiteY16" fmla="*/ 119388 h 268621"/>
                <a:gd name="connsiteX17" fmla="*/ 149234 w 179081"/>
                <a:gd name="connsiteY17" fmla="*/ 119388 h 268621"/>
                <a:gd name="connsiteX18" fmla="*/ 149234 w 179081"/>
                <a:gd name="connsiteY18" fmla="*/ 89541 h 268621"/>
                <a:gd name="connsiteX19" fmla="*/ 89541 w 179081"/>
                <a:gd name="connsiteY19" fmla="*/ 29847 h 268621"/>
                <a:gd name="connsiteX20" fmla="*/ 29847 w 179081"/>
                <a:gd name="connsiteY20" fmla="*/ 89541 h 268621"/>
                <a:gd name="connsiteX21" fmla="*/ 29847 w 179081"/>
                <a:gd name="connsiteY21" fmla="*/ 119388 h 268621"/>
                <a:gd name="connsiteX22" fmla="*/ 44770 w 179081"/>
                <a:gd name="connsiteY22" fmla="*/ 119388 h 268621"/>
                <a:gd name="connsiteX23" fmla="*/ 59574 w 179081"/>
                <a:gd name="connsiteY23" fmla="*/ 132460 h 268621"/>
                <a:gd name="connsiteX24" fmla="*/ 72866 w 179081"/>
                <a:gd name="connsiteY24" fmla="*/ 238775 h 268621"/>
                <a:gd name="connsiteX25" fmla="*/ 106215 w 179081"/>
                <a:gd name="connsiteY25" fmla="*/ 238775 h 26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81" h="268621">
                  <a:moveTo>
                    <a:pt x="59694" y="268622"/>
                  </a:moveTo>
                  <a:cubicBezTo>
                    <a:pt x="52192" y="268622"/>
                    <a:pt x="45825" y="263011"/>
                    <a:pt x="44890" y="255549"/>
                  </a:cubicBezTo>
                  <a:lnTo>
                    <a:pt x="31598" y="149234"/>
                  </a:lnTo>
                  <a:lnTo>
                    <a:pt x="14923" y="149234"/>
                  </a:lnTo>
                  <a:cubicBezTo>
                    <a:pt x="6686" y="149234"/>
                    <a:pt x="0" y="142549"/>
                    <a:pt x="0" y="134311"/>
                  </a:cubicBezTo>
                  <a:lnTo>
                    <a:pt x="0" y="89541"/>
                  </a:lnTo>
                  <a:cubicBezTo>
                    <a:pt x="0" y="40174"/>
                    <a:pt x="40174" y="0"/>
                    <a:pt x="89541" y="0"/>
                  </a:cubicBezTo>
                  <a:cubicBezTo>
                    <a:pt x="138907" y="0"/>
                    <a:pt x="179081" y="40174"/>
                    <a:pt x="179081" y="89541"/>
                  </a:cubicBezTo>
                  <a:lnTo>
                    <a:pt x="179081" y="134311"/>
                  </a:lnTo>
                  <a:cubicBezTo>
                    <a:pt x="179081" y="142549"/>
                    <a:pt x="172396" y="149234"/>
                    <a:pt x="164158" y="149234"/>
                  </a:cubicBezTo>
                  <a:lnTo>
                    <a:pt x="147483" y="149234"/>
                  </a:lnTo>
                  <a:lnTo>
                    <a:pt x="134192" y="255549"/>
                  </a:lnTo>
                  <a:cubicBezTo>
                    <a:pt x="133256" y="263011"/>
                    <a:pt x="126889" y="268622"/>
                    <a:pt x="119388" y="268622"/>
                  </a:cubicBezTo>
                  <a:lnTo>
                    <a:pt x="59694" y="268622"/>
                  </a:lnTo>
                  <a:close/>
                  <a:moveTo>
                    <a:pt x="106215" y="238775"/>
                  </a:moveTo>
                  <a:lnTo>
                    <a:pt x="119507" y="132460"/>
                  </a:lnTo>
                  <a:cubicBezTo>
                    <a:pt x="120442" y="125019"/>
                    <a:pt x="126809" y="119388"/>
                    <a:pt x="134311" y="119388"/>
                  </a:cubicBezTo>
                  <a:lnTo>
                    <a:pt x="149234" y="119388"/>
                  </a:lnTo>
                  <a:lnTo>
                    <a:pt x="149234" y="89541"/>
                  </a:lnTo>
                  <a:cubicBezTo>
                    <a:pt x="149234" y="56629"/>
                    <a:pt x="122452" y="29847"/>
                    <a:pt x="89541" y="29847"/>
                  </a:cubicBezTo>
                  <a:cubicBezTo>
                    <a:pt x="56629" y="29847"/>
                    <a:pt x="29847" y="56629"/>
                    <a:pt x="29847" y="89541"/>
                  </a:cubicBezTo>
                  <a:lnTo>
                    <a:pt x="29847" y="119388"/>
                  </a:lnTo>
                  <a:lnTo>
                    <a:pt x="44770" y="119388"/>
                  </a:lnTo>
                  <a:cubicBezTo>
                    <a:pt x="52272" y="119388"/>
                    <a:pt x="58639" y="124999"/>
                    <a:pt x="59574" y="132460"/>
                  </a:cubicBezTo>
                  <a:lnTo>
                    <a:pt x="72866" y="238775"/>
                  </a:lnTo>
                  <a:lnTo>
                    <a:pt x="106215" y="238775"/>
                  </a:lnTo>
                  <a:close/>
                </a:path>
              </a:pathLst>
            </a:custGeom>
            <a:grpFill/>
            <a:ln w="19844" cap="flat">
              <a:noFill/>
              <a:prstDash val="solid"/>
              <a:miter/>
            </a:ln>
          </p:spPr>
          <p:txBody>
            <a:bodyPr rtlCol="0" anchor="ctr"/>
            <a:lstStyle/>
            <a:p>
              <a:endParaRPr lang="nl-NL"/>
            </a:p>
          </p:txBody>
        </p:sp>
        <p:sp>
          <p:nvSpPr>
            <p:cNvPr id="7" name="Vrije vorm: vorm 83">
              <a:extLst>
                <a:ext uri="{FF2B5EF4-FFF2-40B4-BE49-F238E27FC236}">
                  <a16:creationId xmlns:a16="http://schemas.microsoft.com/office/drawing/2014/main" id="{DE8A5182-B180-8D0E-E81D-CA2C3EF3B033}"/>
                </a:ext>
              </a:extLst>
            </p:cNvPr>
            <p:cNvSpPr/>
            <p:nvPr/>
          </p:nvSpPr>
          <p:spPr>
            <a:xfrm>
              <a:off x="10727567" y="2376355"/>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8" name="Vrije vorm: vorm 84">
              <a:extLst>
                <a:ext uri="{FF2B5EF4-FFF2-40B4-BE49-F238E27FC236}">
                  <a16:creationId xmlns:a16="http://schemas.microsoft.com/office/drawing/2014/main" id="{376530C1-E902-A95F-F370-763400E601C3}"/>
                </a:ext>
              </a:extLst>
            </p:cNvPr>
            <p:cNvSpPr/>
            <p:nvPr/>
          </p:nvSpPr>
          <p:spPr>
            <a:xfrm>
              <a:off x="10697721" y="2495723"/>
              <a:ext cx="141781" cy="208948"/>
            </a:xfrm>
            <a:custGeom>
              <a:avLst/>
              <a:gdLst>
                <a:gd name="connsiteX0" fmla="*/ 59694 w 141781"/>
                <a:gd name="connsiteY0" fmla="*/ 208948 h 208948"/>
                <a:gd name="connsiteX1" fmla="*/ 44969 w 141781"/>
                <a:gd name="connsiteY1" fmla="*/ 196492 h 208948"/>
                <a:gd name="connsiteX2" fmla="*/ 32135 w 141781"/>
                <a:gd name="connsiteY2" fmla="*/ 119407 h 208948"/>
                <a:gd name="connsiteX3" fmla="*/ 14923 w 141781"/>
                <a:gd name="connsiteY3" fmla="*/ 119407 h 208948"/>
                <a:gd name="connsiteX4" fmla="*/ 0 w 141781"/>
                <a:gd name="connsiteY4" fmla="*/ 104484 h 208948"/>
                <a:gd name="connsiteX5" fmla="*/ 0 w 141781"/>
                <a:gd name="connsiteY5" fmla="*/ 89561 h 208948"/>
                <a:gd name="connsiteX6" fmla="*/ 4676 w 141781"/>
                <a:gd name="connsiteY6" fmla="*/ 61067 h 208948"/>
                <a:gd name="connsiteX7" fmla="*/ 49765 w 141781"/>
                <a:gd name="connsiteY7" fmla="*/ 9392 h 208948"/>
                <a:gd name="connsiteX8" fmla="*/ 89521 w 141781"/>
                <a:gd name="connsiteY8" fmla="*/ 0 h 208948"/>
                <a:gd name="connsiteX9" fmla="*/ 118174 w 141781"/>
                <a:gd name="connsiteY9" fmla="*/ 4716 h 208948"/>
                <a:gd name="connsiteX10" fmla="*/ 127566 w 141781"/>
                <a:gd name="connsiteY10" fmla="*/ 23619 h 208948"/>
                <a:gd name="connsiteX11" fmla="*/ 113418 w 141781"/>
                <a:gd name="connsiteY11" fmla="*/ 33787 h 208948"/>
                <a:gd name="connsiteX12" fmla="*/ 108682 w 141781"/>
                <a:gd name="connsiteY12" fmla="*/ 33011 h 208948"/>
                <a:gd name="connsiteX13" fmla="*/ 89541 w 141781"/>
                <a:gd name="connsiteY13" fmla="*/ 29847 h 208948"/>
                <a:gd name="connsiteX14" fmla="*/ 63037 w 141781"/>
                <a:gd name="connsiteY14" fmla="*/ 36115 h 208948"/>
                <a:gd name="connsiteX15" fmla="*/ 32971 w 141781"/>
                <a:gd name="connsiteY15" fmla="*/ 70578 h 208948"/>
                <a:gd name="connsiteX16" fmla="*/ 29847 w 141781"/>
                <a:gd name="connsiteY16" fmla="*/ 89561 h 208948"/>
                <a:gd name="connsiteX17" fmla="*/ 44770 w 141781"/>
                <a:gd name="connsiteY17" fmla="*/ 89561 h 208948"/>
                <a:gd name="connsiteX18" fmla="*/ 59495 w 141781"/>
                <a:gd name="connsiteY18" fmla="*/ 102017 h 208948"/>
                <a:gd name="connsiteX19" fmla="*/ 72329 w 141781"/>
                <a:gd name="connsiteY19" fmla="*/ 179101 h 208948"/>
                <a:gd name="connsiteX20" fmla="*/ 106732 w 141781"/>
                <a:gd name="connsiteY20" fmla="*/ 179101 h 208948"/>
                <a:gd name="connsiteX21" fmla="*/ 112125 w 141781"/>
                <a:gd name="connsiteY21" fmla="*/ 146687 h 208948"/>
                <a:gd name="connsiteX22" fmla="*/ 126849 w 141781"/>
                <a:gd name="connsiteY22" fmla="*/ 134211 h 208948"/>
                <a:gd name="connsiteX23" fmla="*/ 129297 w 141781"/>
                <a:gd name="connsiteY23" fmla="*/ 134410 h 208948"/>
                <a:gd name="connsiteX24" fmla="*/ 139007 w 141781"/>
                <a:gd name="connsiteY24" fmla="*/ 140459 h 208948"/>
                <a:gd name="connsiteX25" fmla="*/ 141574 w 141781"/>
                <a:gd name="connsiteY25" fmla="*/ 151582 h 208948"/>
                <a:gd name="connsiteX26" fmla="*/ 134112 w 141781"/>
                <a:gd name="connsiteY26" fmla="*/ 196472 h 208948"/>
                <a:gd name="connsiteX27" fmla="*/ 119388 w 141781"/>
                <a:gd name="connsiteY27" fmla="*/ 208948 h 208948"/>
                <a:gd name="connsiteX28" fmla="*/ 59694 w 141781"/>
                <a:gd name="connsiteY28" fmla="*/ 208948 h 2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781" h="208948">
                  <a:moveTo>
                    <a:pt x="59694" y="208948"/>
                  </a:moveTo>
                  <a:cubicBezTo>
                    <a:pt x="52371" y="208948"/>
                    <a:pt x="46183" y="203715"/>
                    <a:pt x="44969" y="196492"/>
                  </a:cubicBezTo>
                  <a:lnTo>
                    <a:pt x="32135" y="119407"/>
                  </a:lnTo>
                  <a:lnTo>
                    <a:pt x="14923" y="119407"/>
                  </a:lnTo>
                  <a:cubicBezTo>
                    <a:pt x="6686" y="119407"/>
                    <a:pt x="0" y="112722"/>
                    <a:pt x="0" y="104484"/>
                  </a:cubicBezTo>
                  <a:lnTo>
                    <a:pt x="0" y="89561"/>
                  </a:lnTo>
                  <a:cubicBezTo>
                    <a:pt x="0" y="79850"/>
                    <a:pt x="1592" y="70260"/>
                    <a:pt x="4676" y="61067"/>
                  </a:cubicBezTo>
                  <a:cubicBezTo>
                    <a:pt x="12317" y="38383"/>
                    <a:pt x="28315" y="20037"/>
                    <a:pt x="49765" y="9392"/>
                  </a:cubicBezTo>
                  <a:cubicBezTo>
                    <a:pt x="62300" y="3164"/>
                    <a:pt x="75692" y="0"/>
                    <a:pt x="89521" y="0"/>
                  </a:cubicBezTo>
                  <a:cubicBezTo>
                    <a:pt x="99231" y="0"/>
                    <a:pt x="108862" y="1592"/>
                    <a:pt x="118174" y="4716"/>
                  </a:cubicBezTo>
                  <a:cubicBezTo>
                    <a:pt x="125974" y="7342"/>
                    <a:pt x="130192" y="15819"/>
                    <a:pt x="127566" y="23619"/>
                  </a:cubicBezTo>
                  <a:cubicBezTo>
                    <a:pt x="125516" y="29688"/>
                    <a:pt x="119825" y="33787"/>
                    <a:pt x="113418" y="33787"/>
                  </a:cubicBezTo>
                  <a:cubicBezTo>
                    <a:pt x="111806" y="33787"/>
                    <a:pt x="110215" y="33528"/>
                    <a:pt x="108682" y="33011"/>
                  </a:cubicBezTo>
                  <a:cubicBezTo>
                    <a:pt x="102454" y="30901"/>
                    <a:pt x="96007" y="29847"/>
                    <a:pt x="89541" y="29847"/>
                  </a:cubicBezTo>
                  <a:cubicBezTo>
                    <a:pt x="80328" y="29847"/>
                    <a:pt x="71414" y="31956"/>
                    <a:pt x="63037" y="36115"/>
                  </a:cubicBezTo>
                  <a:cubicBezTo>
                    <a:pt x="48730" y="43218"/>
                    <a:pt x="38065" y="55456"/>
                    <a:pt x="32971" y="70578"/>
                  </a:cubicBezTo>
                  <a:cubicBezTo>
                    <a:pt x="30901" y="76706"/>
                    <a:pt x="29847" y="83094"/>
                    <a:pt x="29847" y="89561"/>
                  </a:cubicBezTo>
                  <a:lnTo>
                    <a:pt x="44770" y="89561"/>
                  </a:lnTo>
                  <a:cubicBezTo>
                    <a:pt x="52093" y="89561"/>
                    <a:pt x="58281" y="94794"/>
                    <a:pt x="59495" y="102017"/>
                  </a:cubicBezTo>
                  <a:lnTo>
                    <a:pt x="72329" y="179101"/>
                  </a:lnTo>
                  <a:lnTo>
                    <a:pt x="106732" y="179101"/>
                  </a:lnTo>
                  <a:lnTo>
                    <a:pt x="112125" y="146687"/>
                  </a:lnTo>
                  <a:cubicBezTo>
                    <a:pt x="113319" y="139465"/>
                    <a:pt x="119507" y="134211"/>
                    <a:pt x="126849" y="134211"/>
                  </a:cubicBezTo>
                  <a:cubicBezTo>
                    <a:pt x="127645" y="134211"/>
                    <a:pt x="128461" y="134271"/>
                    <a:pt x="129297" y="134410"/>
                  </a:cubicBezTo>
                  <a:cubicBezTo>
                    <a:pt x="133236" y="135067"/>
                    <a:pt x="136679" y="137216"/>
                    <a:pt x="139007" y="140459"/>
                  </a:cubicBezTo>
                  <a:cubicBezTo>
                    <a:pt x="141315" y="143703"/>
                    <a:pt x="142230" y="147662"/>
                    <a:pt x="141574" y="151582"/>
                  </a:cubicBezTo>
                  <a:lnTo>
                    <a:pt x="134112" y="196472"/>
                  </a:lnTo>
                  <a:cubicBezTo>
                    <a:pt x="132898" y="203695"/>
                    <a:pt x="126710" y="208948"/>
                    <a:pt x="119388" y="208948"/>
                  </a:cubicBezTo>
                  <a:lnTo>
                    <a:pt x="59694" y="208948"/>
                  </a:lnTo>
                  <a:close/>
                </a:path>
              </a:pathLst>
            </a:custGeom>
            <a:grpFill/>
            <a:ln w="19844" cap="flat">
              <a:noFill/>
              <a:prstDash val="solid"/>
              <a:miter/>
            </a:ln>
          </p:spPr>
          <p:txBody>
            <a:bodyPr rtlCol="0" anchor="ctr"/>
            <a:lstStyle/>
            <a:p>
              <a:endParaRPr lang="nl-NL"/>
            </a:p>
          </p:txBody>
        </p:sp>
        <p:sp>
          <p:nvSpPr>
            <p:cNvPr id="9" name="Vrije vorm: vorm 85">
              <a:extLst>
                <a:ext uri="{FF2B5EF4-FFF2-40B4-BE49-F238E27FC236}">
                  <a16:creationId xmlns:a16="http://schemas.microsoft.com/office/drawing/2014/main" id="{04CC9E6C-8C76-2F60-6F11-771B4EB779FF}"/>
                </a:ext>
              </a:extLst>
            </p:cNvPr>
            <p:cNvSpPr/>
            <p:nvPr/>
          </p:nvSpPr>
          <p:spPr>
            <a:xfrm>
              <a:off x="11026036" y="2376355"/>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12" name="Vrije vorm: vorm 86">
              <a:extLst>
                <a:ext uri="{FF2B5EF4-FFF2-40B4-BE49-F238E27FC236}">
                  <a16:creationId xmlns:a16="http://schemas.microsoft.com/office/drawing/2014/main" id="{FE69A368-1826-525E-0EBC-3ADDC9DA7504}"/>
                </a:ext>
              </a:extLst>
            </p:cNvPr>
            <p:cNvSpPr/>
            <p:nvPr/>
          </p:nvSpPr>
          <p:spPr>
            <a:xfrm>
              <a:off x="11033470" y="2495723"/>
              <a:ext cx="141800" cy="208948"/>
            </a:xfrm>
            <a:custGeom>
              <a:avLst/>
              <a:gdLst>
                <a:gd name="connsiteX0" fmla="*/ 22413 w 141800"/>
                <a:gd name="connsiteY0" fmla="*/ 208948 h 208948"/>
                <a:gd name="connsiteX1" fmla="*/ 7689 w 141800"/>
                <a:gd name="connsiteY1" fmla="*/ 196472 h 208948"/>
                <a:gd name="connsiteX2" fmla="*/ 207 w 141800"/>
                <a:gd name="connsiteY2" fmla="*/ 151582 h 208948"/>
                <a:gd name="connsiteX3" fmla="*/ 2774 w 141800"/>
                <a:gd name="connsiteY3" fmla="*/ 140459 h 208948"/>
                <a:gd name="connsiteX4" fmla="*/ 12464 w 141800"/>
                <a:gd name="connsiteY4" fmla="*/ 134410 h 208948"/>
                <a:gd name="connsiteX5" fmla="*/ 14912 w 141800"/>
                <a:gd name="connsiteY5" fmla="*/ 134211 h 208948"/>
                <a:gd name="connsiteX6" fmla="*/ 29636 w 141800"/>
                <a:gd name="connsiteY6" fmla="*/ 146687 h 208948"/>
                <a:gd name="connsiteX7" fmla="*/ 35049 w 141800"/>
                <a:gd name="connsiteY7" fmla="*/ 179101 h 208948"/>
                <a:gd name="connsiteX8" fmla="*/ 69452 w 141800"/>
                <a:gd name="connsiteY8" fmla="*/ 179101 h 208948"/>
                <a:gd name="connsiteX9" fmla="*/ 82306 w 141800"/>
                <a:gd name="connsiteY9" fmla="*/ 102037 h 208948"/>
                <a:gd name="connsiteX10" fmla="*/ 97031 w 141800"/>
                <a:gd name="connsiteY10" fmla="*/ 89561 h 208948"/>
                <a:gd name="connsiteX11" fmla="*/ 111954 w 141800"/>
                <a:gd name="connsiteY11" fmla="*/ 89561 h 208948"/>
                <a:gd name="connsiteX12" fmla="*/ 108830 w 141800"/>
                <a:gd name="connsiteY12" fmla="*/ 70578 h 208948"/>
                <a:gd name="connsiteX13" fmla="*/ 78764 w 141800"/>
                <a:gd name="connsiteY13" fmla="*/ 36115 h 208948"/>
                <a:gd name="connsiteX14" fmla="*/ 52260 w 141800"/>
                <a:gd name="connsiteY14" fmla="*/ 29847 h 208948"/>
                <a:gd name="connsiteX15" fmla="*/ 33138 w 141800"/>
                <a:gd name="connsiteY15" fmla="*/ 33011 h 208948"/>
                <a:gd name="connsiteX16" fmla="*/ 28383 w 141800"/>
                <a:gd name="connsiteY16" fmla="*/ 33787 h 208948"/>
                <a:gd name="connsiteX17" fmla="*/ 14235 w 141800"/>
                <a:gd name="connsiteY17" fmla="*/ 23619 h 208948"/>
                <a:gd name="connsiteX18" fmla="*/ 23607 w 141800"/>
                <a:gd name="connsiteY18" fmla="*/ 4716 h 208948"/>
                <a:gd name="connsiteX19" fmla="*/ 52260 w 141800"/>
                <a:gd name="connsiteY19" fmla="*/ 0 h 208948"/>
                <a:gd name="connsiteX20" fmla="*/ 92016 w 141800"/>
                <a:gd name="connsiteY20" fmla="*/ 9392 h 208948"/>
                <a:gd name="connsiteX21" fmla="*/ 137105 w 141800"/>
                <a:gd name="connsiteY21" fmla="*/ 61067 h 208948"/>
                <a:gd name="connsiteX22" fmla="*/ 141801 w 141800"/>
                <a:gd name="connsiteY22" fmla="*/ 89541 h 208948"/>
                <a:gd name="connsiteX23" fmla="*/ 141801 w 141800"/>
                <a:gd name="connsiteY23" fmla="*/ 104484 h 208948"/>
                <a:gd name="connsiteX24" fmla="*/ 126878 w 141800"/>
                <a:gd name="connsiteY24" fmla="*/ 119407 h 208948"/>
                <a:gd name="connsiteX25" fmla="*/ 109666 w 141800"/>
                <a:gd name="connsiteY25" fmla="*/ 119407 h 208948"/>
                <a:gd name="connsiteX26" fmla="*/ 96812 w 141800"/>
                <a:gd name="connsiteY26" fmla="*/ 196472 h 208948"/>
                <a:gd name="connsiteX27" fmla="*/ 82107 w 141800"/>
                <a:gd name="connsiteY27" fmla="*/ 208948 h 208948"/>
                <a:gd name="connsiteX28" fmla="*/ 22413 w 141800"/>
                <a:gd name="connsiteY28" fmla="*/ 208948 h 2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800" h="208948">
                  <a:moveTo>
                    <a:pt x="22413" y="208948"/>
                  </a:moveTo>
                  <a:cubicBezTo>
                    <a:pt x="15091" y="208948"/>
                    <a:pt x="8903" y="203695"/>
                    <a:pt x="7689" y="196472"/>
                  </a:cubicBezTo>
                  <a:lnTo>
                    <a:pt x="207" y="151582"/>
                  </a:lnTo>
                  <a:cubicBezTo>
                    <a:pt x="-449" y="147662"/>
                    <a:pt x="466" y="143703"/>
                    <a:pt x="2774" y="140459"/>
                  </a:cubicBezTo>
                  <a:cubicBezTo>
                    <a:pt x="5082" y="137216"/>
                    <a:pt x="8545" y="135067"/>
                    <a:pt x="12464" y="134410"/>
                  </a:cubicBezTo>
                  <a:cubicBezTo>
                    <a:pt x="13280" y="134271"/>
                    <a:pt x="14096" y="134211"/>
                    <a:pt x="14912" y="134211"/>
                  </a:cubicBezTo>
                  <a:cubicBezTo>
                    <a:pt x="22234" y="134211"/>
                    <a:pt x="28423" y="139465"/>
                    <a:pt x="29636" y="146687"/>
                  </a:cubicBezTo>
                  <a:lnTo>
                    <a:pt x="35049" y="179101"/>
                  </a:lnTo>
                  <a:lnTo>
                    <a:pt x="69452" y="179101"/>
                  </a:lnTo>
                  <a:lnTo>
                    <a:pt x="82306" y="102037"/>
                  </a:lnTo>
                  <a:cubicBezTo>
                    <a:pt x="83500" y="94814"/>
                    <a:pt x="89688" y="89561"/>
                    <a:pt x="97031" y="89561"/>
                  </a:cubicBezTo>
                  <a:lnTo>
                    <a:pt x="111954" y="89561"/>
                  </a:lnTo>
                  <a:cubicBezTo>
                    <a:pt x="111954" y="83094"/>
                    <a:pt x="110899" y="76706"/>
                    <a:pt x="108830" y="70578"/>
                  </a:cubicBezTo>
                  <a:cubicBezTo>
                    <a:pt x="103736" y="55456"/>
                    <a:pt x="93071" y="43218"/>
                    <a:pt x="78764" y="36115"/>
                  </a:cubicBezTo>
                  <a:cubicBezTo>
                    <a:pt x="70387" y="31956"/>
                    <a:pt x="61473" y="29847"/>
                    <a:pt x="52260" y="29847"/>
                  </a:cubicBezTo>
                  <a:cubicBezTo>
                    <a:pt x="45793" y="29847"/>
                    <a:pt x="39366" y="30901"/>
                    <a:pt x="33138" y="33011"/>
                  </a:cubicBezTo>
                  <a:cubicBezTo>
                    <a:pt x="31586" y="33528"/>
                    <a:pt x="29995" y="33787"/>
                    <a:pt x="28383" y="33787"/>
                  </a:cubicBezTo>
                  <a:cubicBezTo>
                    <a:pt x="21956" y="33787"/>
                    <a:pt x="16285" y="29708"/>
                    <a:pt x="14235" y="23619"/>
                  </a:cubicBezTo>
                  <a:cubicBezTo>
                    <a:pt x="11609" y="15819"/>
                    <a:pt x="15827" y="7342"/>
                    <a:pt x="23607" y="4716"/>
                  </a:cubicBezTo>
                  <a:cubicBezTo>
                    <a:pt x="32920" y="1592"/>
                    <a:pt x="42570" y="0"/>
                    <a:pt x="52260" y="0"/>
                  </a:cubicBezTo>
                  <a:cubicBezTo>
                    <a:pt x="66109" y="0"/>
                    <a:pt x="79481" y="3164"/>
                    <a:pt x="92016" y="9392"/>
                  </a:cubicBezTo>
                  <a:cubicBezTo>
                    <a:pt x="113446" y="20037"/>
                    <a:pt x="129464" y="38383"/>
                    <a:pt x="137105" y="61067"/>
                  </a:cubicBezTo>
                  <a:cubicBezTo>
                    <a:pt x="140209" y="70260"/>
                    <a:pt x="141801" y="79830"/>
                    <a:pt x="141801" y="89541"/>
                  </a:cubicBezTo>
                  <a:lnTo>
                    <a:pt x="141801" y="104484"/>
                  </a:lnTo>
                  <a:cubicBezTo>
                    <a:pt x="141801" y="112722"/>
                    <a:pt x="135115" y="119407"/>
                    <a:pt x="126878" y="119407"/>
                  </a:cubicBezTo>
                  <a:lnTo>
                    <a:pt x="109666" y="119407"/>
                  </a:lnTo>
                  <a:lnTo>
                    <a:pt x="96812" y="196472"/>
                  </a:lnTo>
                  <a:cubicBezTo>
                    <a:pt x="95618" y="203695"/>
                    <a:pt x="89430" y="208948"/>
                    <a:pt x="82107" y="208948"/>
                  </a:cubicBezTo>
                  <a:lnTo>
                    <a:pt x="22413" y="208948"/>
                  </a:lnTo>
                  <a:close/>
                </a:path>
              </a:pathLst>
            </a:custGeom>
            <a:grpFill/>
            <a:ln w="19844" cap="flat">
              <a:noFill/>
              <a:prstDash val="solid"/>
              <a:miter/>
            </a:ln>
          </p:spPr>
          <p:txBody>
            <a:bodyPr rtlCol="0" anchor="ctr"/>
            <a:lstStyle/>
            <a:p>
              <a:endParaRPr lang="nl-NL"/>
            </a:p>
          </p:txBody>
        </p:sp>
        <p:sp>
          <p:nvSpPr>
            <p:cNvPr id="13" name="Vrije vorm: vorm 87">
              <a:extLst>
                <a:ext uri="{FF2B5EF4-FFF2-40B4-BE49-F238E27FC236}">
                  <a16:creationId xmlns:a16="http://schemas.microsoft.com/office/drawing/2014/main" id="{1149C473-B48D-55CF-2B4B-7C785DBABB3C}"/>
                </a:ext>
              </a:extLst>
            </p:cNvPr>
            <p:cNvSpPr/>
            <p:nvPr/>
          </p:nvSpPr>
          <p:spPr>
            <a:xfrm>
              <a:off x="10697721" y="2719594"/>
              <a:ext cx="477550" cy="74617"/>
            </a:xfrm>
            <a:custGeom>
              <a:avLst/>
              <a:gdLst>
                <a:gd name="connsiteX0" fmla="*/ 238775 w 477550"/>
                <a:gd name="connsiteY0" fmla="*/ 74617 h 74617"/>
                <a:gd name="connsiteX1" fmla="*/ 91908 w 477550"/>
                <a:gd name="connsiteY1" fmla="*/ 63892 h 74617"/>
                <a:gd name="connsiteX2" fmla="*/ 0 w 477550"/>
                <a:gd name="connsiteY2" fmla="*/ 14923 h 74617"/>
                <a:gd name="connsiteX3" fmla="*/ 14923 w 477550"/>
                <a:gd name="connsiteY3" fmla="*/ 0 h 74617"/>
                <a:gd name="connsiteX4" fmla="*/ 29787 w 477550"/>
                <a:gd name="connsiteY4" fmla="*/ 13690 h 74617"/>
                <a:gd name="connsiteX5" fmla="*/ 238775 w 477550"/>
                <a:gd name="connsiteY5" fmla="*/ 44770 h 74617"/>
                <a:gd name="connsiteX6" fmla="*/ 447743 w 477550"/>
                <a:gd name="connsiteY6" fmla="*/ 13690 h 74617"/>
                <a:gd name="connsiteX7" fmla="*/ 462627 w 477550"/>
                <a:gd name="connsiteY7" fmla="*/ 0 h 74617"/>
                <a:gd name="connsiteX8" fmla="*/ 477550 w 477550"/>
                <a:gd name="connsiteY8" fmla="*/ 14923 h 74617"/>
                <a:gd name="connsiteX9" fmla="*/ 385642 w 477550"/>
                <a:gd name="connsiteY9" fmla="*/ 63892 h 74617"/>
                <a:gd name="connsiteX10" fmla="*/ 238775 w 477550"/>
                <a:gd name="connsiteY10" fmla="*/ 74617 h 7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550" h="74617">
                  <a:moveTo>
                    <a:pt x="238775" y="74617"/>
                  </a:moveTo>
                  <a:cubicBezTo>
                    <a:pt x="219554" y="74617"/>
                    <a:pt x="152179" y="73841"/>
                    <a:pt x="91908" y="63892"/>
                  </a:cubicBezTo>
                  <a:cubicBezTo>
                    <a:pt x="30066" y="53685"/>
                    <a:pt x="0" y="37667"/>
                    <a:pt x="0" y="14923"/>
                  </a:cubicBezTo>
                  <a:cubicBezTo>
                    <a:pt x="0" y="6686"/>
                    <a:pt x="6686" y="0"/>
                    <a:pt x="14923" y="0"/>
                  </a:cubicBezTo>
                  <a:cubicBezTo>
                    <a:pt x="22743" y="0"/>
                    <a:pt x="29170" y="6029"/>
                    <a:pt x="29787" y="13690"/>
                  </a:cubicBezTo>
                  <a:cubicBezTo>
                    <a:pt x="37886" y="23221"/>
                    <a:pt x="106892" y="44770"/>
                    <a:pt x="238775" y="44770"/>
                  </a:cubicBezTo>
                  <a:cubicBezTo>
                    <a:pt x="370658" y="44770"/>
                    <a:pt x="439664" y="23221"/>
                    <a:pt x="447743" y="13690"/>
                  </a:cubicBezTo>
                  <a:cubicBezTo>
                    <a:pt x="448380" y="6029"/>
                    <a:pt x="454807" y="0"/>
                    <a:pt x="462627" y="0"/>
                  </a:cubicBezTo>
                  <a:cubicBezTo>
                    <a:pt x="470864" y="0"/>
                    <a:pt x="477550" y="6686"/>
                    <a:pt x="477550" y="14923"/>
                  </a:cubicBezTo>
                  <a:cubicBezTo>
                    <a:pt x="477550" y="37667"/>
                    <a:pt x="447484" y="53685"/>
                    <a:pt x="385642" y="63892"/>
                  </a:cubicBezTo>
                  <a:cubicBezTo>
                    <a:pt x="325371" y="73841"/>
                    <a:pt x="257996" y="74617"/>
                    <a:pt x="238775" y="74617"/>
                  </a:cubicBezTo>
                  <a:close/>
                </a:path>
              </a:pathLst>
            </a:custGeom>
            <a:grpFill/>
            <a:ln w="19844" cap="flat">
              <a:noFill/>
              <a:prstDash val="solid"/>
              <a:miter/>
            </a:ln>
          </p:spPr>
          <p:txBody>
            <a:bodyPr rtlCol="0" anchor="ctr"/>
            <a:lstStyle/>
            <a:p>
              <a:endParaRPr lang="nl-NL"/>
            </a:p>
          </p:txBody>
        </p:sp>
      </p:grpSp>
    </p:spTree>
    <p:extLst>
      <p:ext uri="{BB962C8B-B14F-4D97-AF65-F5344CB8AC3E}">
        <p14:creationId xmlns:p14="http://schemas.microsoft.com/office/powerpoint/2010/main" val="170322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dirty="0"/>
              <a:t>Chapter yellow</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9" y="2987073"/>
            <a:ext cx="7091952" cy="9402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70809"/>
                </a:solidFill>
                <a:effectLst/>
                <a:uLnTx/>
                <a:uFillTx/>
                <a:latin typeface="Calibri"/>
                <a:ea typeface="+mn-ea"/>
                <a:cs typeface="+mn-cs"/>
              </a:rPr>
              <a:t>2. Whatever happens is the only thing that could</a:t>
            </a: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2999"/>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grpSp>
        <p:nvGrpSpPr>
          <p:cNvPr id="2" name="Icoon_1_8">
            <a:extLst>
              <a:ext uri="{FF2B5EF4-FFF2-40B4-BE49-F238E27FC236}">
                <a16:creationId xmlns:a16="http://schemas.microsoft.com/office/drawing/2014/main" id="{3AC3281A-775D-9AC7-8D76-7EEEB85914EE}"/>
              </a:ext>
            </a:extLst>
          </p:cNvPr>
          <p:cNvGrpSpPr>
            <a:grpSpLocks noChangeAspect="1"/>
          </p:cNvGrpSpPr>
          <p:nvPr/>
        </p:nvGrpSpPr>
        <p:grpSpPr>
          <a:xfrm>
            <a:off x="8740198" y="3428999"/>
            <a:ext cx="2513494" cy="2514321"/>
            <a:chOff x="6149867" y="4257753"/>
            <a:chExt cx="488018" cy="488177"/>
          </a:xfrm>
          <a:solidFill>
            <a:schemeClr val="tx1"/>
          </a:solidFill>
        </p:grpSpPr>
        <p:sp>
          <p:nvSpPr>
            <p:cNvPr id="3" name="Vrije vorm: vorm 681">
              <a:extLst>
                <a:ext uri="{FF2B5EF4-FFF2-40B4-BE49-F238E27FC236}">
                  <a16:creationId xmlns:a16="http://schemas.microsoft.com/office/drawing/2014/main" id="{89ACC7FB-EE1F-8E79-8CE4-0A7898E8D355}"/>
                </a:ext>
              </a:extLst>
            </p:cNvPr>
            <p:cNvSpPr/>
            <p:nvPr/>
          </p:nvSpPr>
          <p:spPr>
            <a:xfrm>
              <a:off x="6546514" y="4462422"/>
              <a:ext cx="67473" cy="59496"/>
            </a:xfrm>
            <a:custGeom>
              <a:avLst/>
              <a:gdLst>
                <a:gd name="connsiteX0" fmla="*/ 15242 w 67473"/>
                <a:gd name="connsiteY0" fmla="*/ 59497 h 59496"/>
                <a:gd name="connsiteX1" fmla="*/ 1471 w 67473"/>
                <a:gd name="connsiteY1" fmla="*/ 50791 h 59496"/>
                <a:gd name="connsiteX2" fmla="*/ 8692 w 67473"/>
                <a:gd name="connsiteY2" fmla="*/ 30450 h 59496"/>
                <a:gd name="connsiteX3" fmla="*/ 40424 w 67473"/>
                <a:gd name="connsiteY3" fmla="*/ 5594 h 59496"/>
                <a:gd name="connsiteX4" fmla="*/ 52242 w 67473"/>
                <a:gd name="connsiteY4" fmla="*/ 0 h 59496"/>
                <a:gd name="connsiteX5" fmla="*/ 61883 w 67473"/>
                <a:gd name="connsiteY5" fmla="*/ 3458 h 59496"/>
                <a:gd name="connsiteX6" fmla="*/ 67396 w 67473"/>
                <a:gd name="connsiteY6" fmla="*/ 13750 h 59496"/>
                <a:gd name="connsiteX7" fmla="*/ 64019 w 67473"/>
                <a:gd name="connsiteY7" fmla="*/ 24938 h 59496"/>
                <a:gd name="connsiteX8" fmla="*/ 21771 w 67473"/>
                <a:gd name="connsiteY8" fmla="*/ 58032 h 59496"/>
                <a:gd name="connsiteX9" fmla="*/ 15242 w 67473"/>
                <a:gd name="connsiteY9" fmla="*/ 59497 h 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73" h="59496">
                  <a:moveTo>
                    <a:pt x="15242" y="59497"/>
                  </a:moveTo>
                  <a:cubicBezTo>
                    <a:pt x="9384" y="59497"/>
                    <a:pt x="3973" y="56079"/>
                    <a:pt x="1471" y="50791"/>
                  </a:cubicBezTo>
                  <a:cubicBezTo>
                    <a:pt x="-2129" y="43183"/>
                    <a:pt x="1105" y="34071"/>
                    <a:pt x="8692" y="30450"/>
                  </a:cubicBezTo>
                  <a:cubicBezTo>
                    <a:pt x="20897" y="24653"/>
                    <a:pt x="31881" y="16049"/>
                    <a:pt x="40424" y="5594"/>
                  </a:cubicBezTo>
                  <a:cubicBezTo>
                    <a:pt x="43353" y="2034"/>
                    <a:pt x="47645" y="0"/>
                    <a:pt x="52242" y="0"/>
                  </a:cubicBezTo>
                  <a:cubicBezTo>
                    <a:pt x="55740" y="0"/>
                    <a:pt x="59178" y="1220"/>
                    <a:pt x="61883" y="3458"/>
                  </a:cubicBezTo>
                  <a:cubicBezTo>
                    <a:pt x="65036" y="6041"/>
                    <a:pt x="66989" y="9682"/>
                    <a:pt x="67396" y="13750"/>
                  </a:cubicBezTo>
                  <a:cubicBezTo>
                    <a:pt x="67802" y="17818"/>
                    <a:pt x="66602" y="21785"/>
                    <a:pt x="64019" y="24938"/>
                  </a:cubicBezTo>
                  <a:cubicBezTo>
                    <a:pt x="52628" y="38871"/>
                    <a:pt x="38024" y="50303"/>
                    <a:pt x="21771" y="58032"/>
                  </a:cubicBezTo>
                  <a:cubicBezTo>
                    <a:pt x="19717" y="58988"/>
                    <a:pt x="17520" y="59497"/>
                    <a:pt x="15242" y="59497"/>
                  </a:cubicBezTo>
                  <a:close/>
                </a:path>
              </a:pathLst>
            </a:custGeom>
            <a:grpFill/>
            <a:ln w="20241" cap="flat">
              <a:noFill/>
              <a:prstDash val="solid"/>
              <a:miter/>
            </a:ln>
          </p:spPr>
          <p:txBody>
            <a:bodyPr rtlCol="0" anchor="ctr"/>
            <a:lstStyle/>
            <a:p>
              <a:endParaRPr lang="nl-NL"/>
            </a:p>
          </p:txBody>
        </p:sp>
        <p:sp>
          <p:nvSpPr>
            <p:cNvPr id="4" name="Vrije vorm: vorm 682">
              <a:extLst>
                <a:ext uri="{FF2B5EF4-FFF2-40B4-BE49-F238E27FC236}">
                  <a16:creationId xmlns:a16="http://schemas.microsoft.com/office/drawing/2014/main" id="{180E7261-7538-A755-978B-06C13638F880}"/>
                </a:ext>
              </a:extLst>
            </p:cNvPr>
            <p:cNvSpPr/>
            <p:nvPr/>
          </p:nvSpPr>
          <p:spPr>
            <a:xfrm>
              <a:off x="6600829" y="4358175"/>
              <a:ext cx="37056" cy="77111"/>
            </a:xfrm>
            <a:custGeom>
              <a:avLst/>
              <a:gdLst>
                <a:gd name="connsiteX0" fmla="*/ 21399 w 37056"/>
                <a:gd name="connsiteY0" fmla="*/ 77112 h 77111"/>
                <a:gd name="connsiteX1" fmla="*/ 20057 w 37056"/>
                <a:gd name="connsiteY1" fmla="*/ 77051 h 77111"/>
                <a:gd name="connsiteX2" fmla="*/ 6184 w 37056"/>
                <a:gd name="connsiteY2" fmla="*/ 60493 h 77111"/>
                <a:gd name="connsiteX3" fmla="*/ 937 w 37056"/>
                <a:gd name="connsiteY3" fmla="*/ 20483 h 77111"/>
                <a:gd name="connsiteX4" fmla="*/ 1425 w 37056"/>
                <a:gd name="connsiteY4" fmla="*/ 8828 h 77111"/>
                <a:gd name="connsiteX5" fmla="*/ 10029 w 37056"/>
                <a:gd name="connsiteY5" fmla="*/ 936 h 77111"/>
                <a:gd name="connsiteX6" fmla="*/ 15277 w 37056"/>
                <a:gd name="connsiteY6" fmla="*/ 0 h 77111"/>
                <a:gd name="connsiteX7" fmla="*/ 29597 w 37056"/>
                <a:gd name="connsiteY7" fmla="*/ 10028 h 77111"/>
                <a:gd name="connsiteX8" fmla="*/ 36573 w 37056"/>
                <a:gd name="connsiteY8" fmla="*/ 63219 h 77111"/>
                <a:gd name="connsiteX9" fmla="*/ 21399 w 37056"/>
                <a:gd name="connsiteY9" fmla="*/ 77112 h 7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56" h="77111">
                  <a:moveTo>
                    <a:pt x="21399" y="77112"/>
                  </a:moveTo>
                  <a:cubicBezTo>
                    <a:pt x="20952" y="77112"/>
                    <a:pt x="20504" y="77091"/>
                    <a:pt x="20057" y="77051"/>
                  </a:cubicBezTo>
                  <a:cubicBezTo>
                    <a:pt x="11636" y="76298"/>
                    <a:pt x="5432" y="68874"/>
                    <a:pt x="6184" y="60493"/>
                  </a:cubicBezTo>
                  <a:cubicBezTo>
                    <a:pt x="7405" y="47028"/>
                    <a:pt x="5574" y="33196"/>
                    <a:pt x="937" y="20483"/>
                  </a:cubicBezTo>
                  <a:cubicBezTo>
                    <a:pt x="-467" y="16659"/>
                    <a:pt x="-284" y="12510"/>
                    <a:pt x="1425" y="8828"/>
                  </a:cubicBezTo>
                  <a:cubicBezTo>
                    <a:pt x="3133" y="5146"/>
                    <a:pt x="6205" y="2319"/>
                    <a:pt x="10029" y="936"/>
                  </a:cubicBezTo>
                  <a:cubicBezTo>
                    <a:pt x="11717" y="325"/>
                    <a:pt x="13487" y="0"/>
                    <a:pt x="15277" y="0"/>
                  </a:cubicBezTo>
                  <a:cubicBezTo>
                    <a:pt x="21664" y="0"/>
                    <a:pt x="27420" y="4027"/>
                    <a:pt x="29597" y="10028"/>
                  </a:cubicBezTo>
                  <a:cubicBezTo>
                    <a:pt x="35760" y="26911"/>
                    <a:pt x="38180" y="45319"/>
                    <a:pt x="36573" y="63219"/>
                  </a:cubicBezTo>
                  <a:cubicBezTo>
                    <a:pt x="35862" y="71131"/>
                    <a:pt x="29332" y="77112"/>
                    <a:pt x="21399" y="77112"/>
                  </a:cubicBezTo>
                  <a:close/>
                </a:path>
              </a:pathLst>
            </a:custGeom>
            <a:grpFill/>
            <a:ln w="20241" cap="flat">
              <a:noFill/>
              <a:prstDash val="solid"/>
              <a:miter/>
            </a:ln>
          </p:spPr>
          <p:txBody>
            <a:bodyPr rtlCol="0" anchor="ctr"/>
            <a:lstStyle/>
            <a:p>
              <a:endParaRPr lang="nl-NL"/>
            </a:p>
          </p:txBody>
        </p:sp>
        <p:sp>
          <p:nvSpPr>
            <p:cNvPr id="7" name="Vrije vorm: vorm 683">
              <a:extLst>
                <a:ext uri="{FF2B5EF4-FFF2-40B4-BE49-F238E27FC236}">
                  <a16:creationId xmlns:a16="http://schemas.microsoft.com/office/drawing/2014/main" id="{874907E2-94E0-1272-D2BE-AF2C297D80A2}"/>
                </a:ext>
              </a:extLst>
            </p:cNvPr>
            <p:cNvSpPr/>
            <p:nvPr/>
          </p:nvSpPr>
          <p:spPr>
            <a:xfrm>
              <a:off x="6519979" y="4290095"/>
              <a:ext cx="73697" cy="49000"/>
            </a:xfrm>
            <a:custGeom>
              <a:avLst/>
              <a:gdLst>
                <a:gd name="connsiteX0" fmla="*/ 58436 w 73697"/>
                <a:gd name="connsiteY0" fmla="*/ 49001 h 49000"/>
                <a:gd name="connsiteX1" fmla="*/ 49425 w 73697"/>
                <a:gd name="connsiteY1" fmla="*/ 46051 h 49000"/>
                <a:gd name="connsiteX2" fmla="*/ 12588 w 73697"/>
                <a:gd name="connsiteY2" fmla="*/ 30287 h 49000"/>
                <a:gd name="connsiteX3" fmla="*/ 2743 w 73697"/>
                <a:gd name="connsiteY3" fmla="*/ 24002 h 49000"/>
                <a:gd name="connsiteX4" fmla="*/ 241 w 73697"/>
                <a:gd name="connsiteY4" fmla="*/ 12591 h 49000"/>
                <a:gd name="connsiteX5" fmla="*/ 15252 w 73697"/>
                <a:gd name="connsiteY5" fmla="*/ 0 h 49000"/>
                <a:gd name="connsiteX6" fmla="*/ 17937 w 73697"/>
                <a:gd name="connsiteY6" fmla="*/ 244 h 49000"/>
                <a:gd name="connsiteX7" fmla="*/ 67467 w 73697"/>
                <a:gd name="connsiteY7" fmla="*/ 21439 h 49000"/>
                <a:gd name="connsiteX8" fmla="*/ 70762 w 73697"/>
                <a:gd name="connsiteY8" fmla="*/ 42756 h 49000"/>
                <a:gd name="connsiteX9" fmla="*/ 58436 w 73697"/>
                <a:gd name="connsiteY9" fmla="*/ 49001 h 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97" h="49000">
                  <a:moveTo>
                    <a:pt x="58436" y="49001"/>
                  </a:moveTo>
                  <a:cubicBezTo>
                    <a:pt x="55181" y="49001"/>
                    <a:pt x="52069" y="47984"/>
                    <a:pt x="49425" y="46051"/>
                  </a:cubicBezTo>
                  <a:cubicBezTo>
                    <a:pt x="38563" y="38098"/>
                    <a:pt x="25830" y="32647"/>
                    <a:pt x="12588" y="30287"/>
                  </a:cubicBezTo>
                  <a:cubicBezTo>
                    <a:pt x="8581" y="29575"/>
                    <a:pt x="5082" y="27338"/>
                    <a:pt x="2743" y="24002"/>
                  </a:cubicBezTo>
                  <a:cubicBezTo>
                    <a:pt x="404" y="20666"/>
                    <a:pt x="-471" y="16598"/>
                    <a:pt x="241" y="12591"/>
                  </a:cubicBezTo>
                  <a:cubicBezTo>
                    <a:pt x="1522" y="5309"/>
                    <a:pt x="7848" y="0"/>
                    <a:pt x="15252" y="0"/>
                  </a:cubicBezTo>
                  <a:cubicBezTo>
                    <a:pt x="16127" y="0"/>
                    <a:pt x="17022" y="81"/>
                    <a:pt x="17937" y="244"/>
                  </a:cubicBezTo>
                  <a:cubicBezTo>
                    <a:pt x="35756" y="3417"/>
                    <a:pt x="52883" y="10740"/>
                    <a:pt x="67467" y="21439"/>
                  </a:cubicBezTo>
                  <a:cubicBezTo>
                    <a:pt x="74240" y="26423"/>
                    <a:pt x="75725" y="35983"/>
                    <a:pt x="70762" y="42756"/>
                  </a:cubicBezTo>
                  <a:cubicBezTo>
                    <a:pt x="67894" y="46662"/>
                    <a:pt x="63297" y="49001"/>
                    <a:pt x="58436" y="49001"/>
                  </a:cubicBezTo>
                  <a:close/>
                </a:path>
              </a:pathLst>
            </a:custGeom>
            <a:grpFill/>
            <a:ln w="20241" cap="flat">
              <a:noFill/>
              <a:prstDash val="solid"/>
              <a:miter/>
            </a:ln>
          </p:spPr>
          <p:txBody>
            <a:bodyPr rtlCol="0" anchor="ctr"/>
            <a:lstStyle/>
            <a:p>
              <a:endParaRPr lang="nl-NL"/>
            </a:p>
          </p:txBody>
        </p:sp>
        <p:sp>
          <p:nvSpPr>
            <p:cNvPr id="8" name="Vrije vorm: vorm 684">
              <a:extLst>
                <a:ext uri="{FF2B5EF4-FFF2-40B4-BE49-F238E27FC236}">
                  <a16:creationId xmlns:a16="http://schemas.microsoft.com/office/drawing/2014/main" id="{C1D5E397-A038-1B9B-12D3-48441F073781}"/>
                </a:ext>
              </a:extLst>
            </p:cNvPr>
            <p:cNvSpPr/>
            <p:nvPr/>
          </p:nvSpPr>
          <p:spPr>
            <a:xfrm>
              <a:off x="6170975" y="4513314"/>
              <a:ext cx="68205" cy="62181"/>
            </a:xfrm>
            <a:custGeom>
              <a:avLst/>
              <a:gdLst>
                <a:gd name="connsiteX0" fmla="*/ 15251 w 68205"/>
                <a:gd name="connsiteY0" fmla="*/ 62182 h 62181"/>
                <a:gd name="connsiteX1" fmla="*/ 6199 w 68205"/>
                <a:gd name="connsiteY1" fmla="*/ 59212 h 62181"/>
                <a:gd name="connsiteX2" fmla="*/ 2965 w 68205"/>
                <a:gd name="connsiteY2" fmla="*/ 37895 h 62181"/>
                <a:gd name="connsiteX3" fmla="*/ 46149 w 68205"/>
                <a:gd name="connsiteY3" fmla="*/ 1587 h 62181"/>
                <a:gd name="connsiteX4" fmla="*/ 52942 w 68205"/>
                <a:gd name="connsiteY4" fmla="*/ 0 h 62181"/>
                <a:gd name="connsiteX5" fmla="*/ 66611 w 68205"/>
                <a:gd name="connsiteY5" fmla="*/ 8441 h 62181"/>
                <a:gd name="connsiteX6" fmla="*/ 59756 w 68205"/>
                <a:gd name="connsiteY6" fmla="*/ 28904 h 62181"/>
                <a:gd name="connsiteX7" fmla="*/ 27557 w 68205"/>
                <a:gd name="connsiteY7" fmla="*/ 55978 h 62181"/>
                <a:gd name="connsiteX8" fmla="*/ 15251 w 68205"/>
                <a:gd name="connsiteY8" fmla="*/ 62182 h 6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05" h="62181">
                  <a:moveTo>
                    <a:pt x="15251" y="62182"/>
                  </a:moveTo>
                  <a:cubicBezTo>
                    <a:pt x="11976" y="62182"/>
                    <a:pt x="8844" y="61144"/>
                    <a:pt x="6199" y="59212"/>
                  </a:cubicBezTo>
                  <a:cubicBezTo>
                    <a:pt x="-574" y="54228"/>
                    <a:pt x="-2018" y="44668"/>
                    <a:pt x="2965" y="37895"/>
                  </a:cubicBezTo>
                  <a:cubicBezTo>
                    <a:pt x="14214" y="22619"/>
                    <a:pt x="29144" y="10048"/>
                    <a:pt x="46149" y="1587"/>
                  </a:cubicBezTo>
                  <a:cubicBezTo>
                    <a:pt x="48264" y="529"/>
                    <a:pt x="50603" y="0"/>
                    <a:pt x="52942" y="0"/>
                  </a:cubicBezTo>
                  <a:cubicBezTo>
                    <a:pt x="58780" y="0"/>
                    <a:pt x="64008" y="3234"/>
                    <a:pt x="66611" y="8441"/>
                  </a:cubicBezTo>
                  <a:cubicBezTo>
                    <a:pt x="70354" y="15988"/>
                    <a:pt x="67283" y="25161"/>
                    <a:pt x="59756" y="28904"/>
                  </a:cubicBezTo>
                  <a:cubicBezTo>
                    <a:pt x="47084" y="35210"/>
                    <a:pt x="35938" y="44587"/>
                    <a:pt x="27557" y="55978"/>
                  </a:cubicBezTo>
                  <a:cubicBezTo>
                    <a:pt x="24689" y="59863"/>
                    <a:pt x="20092" y="62182"/>
                    <a:pt x="15251" y="62182"/>
                  </a:cubicBezTo>
                  <a:close/>
                </a:path>
              </a:pathLst>
            </a:custGeom>
            <a:grpFill/>
            <a:ln w="20241" cap="flat">
              <a:noFill/>
              <a:prstDash val="solid"/>
              <a:miter/>
            </a:ln>
          </p:spPr>
          <p:txBody>
            <a:bodyPr rtlCol="0" anchor="ctr"/>
            <a:lstStyle/>
            <a:p>
              <a:endParaRPr lang="nl-NL"/>
            </a:p>
          </p:txBody>
        </p:sp>
        <p:sp>
          <p:nvSpPr>
            <p:cNvPr id="9" name="Vrije vorm: vorm 685">
              <a:extLst>
                <a:ext uri="{FF2B5EF4-FFF2-40B4-BE49-F238E27FC236}">
                  <a16:creationId xmlns:a16="http://schemas.microsoft.com/office/drawing/2014/main" id="{026671C2-5F09-288B-17ED-68AA72E51574}"/>
                </a:ext>
              </a:extLst>
            </p:cNvPr>
            <p:cNvSpPr/>
            <p:nvPr/>
          </p:nvSpPr>
          <p:spPr>
            <a:xfrm>
              <a:off x="6149867" y="4606698"/>
              <a:ext cx="41025" cy="78576"/>
            </a:xfrm>
            <a:custGeom>
              <a:avLst/>
              <a:gdLst>
                <a:gd name="connsiteX0" fmla="*/ 25781 w 41025"/>
                <a:gd name="connsiteY0" fmla="*/ 78576 h 78576"/>
                <a:gd name="connsiteX1" fmla="*/ 12051 w 41025"/>
                <a:gd name="connsiteY1" fmla="*/ 69992 h 78576"/>
                <a:gd name="connsiteX2" fmla="*/ 30 w 41025"/>
                <a:gd name="connsiteY2" fmla="*/ 14910 h 78576"/>
                <a:gd name="connsiteX3" fmla="*/ 15428 w 41025"/>
                <a:gd name="connsiteY3" fmla="*/ 0 h 78576"/>
                <a:gd name="connsiteX4" fmla="*/ 30521 w 41025"/>
                <a:gd name="connsiteY4" fmla="*/ 15601 h 78576"/>
                <a:gd name="connsiteX5" fmla="*/ 39491 w 41025"/>
                <a:gd name="connsiteY5" fmla="*/ 56690 h 78576"/>
                <a:gd name="connsiteX6" fmla="*/ 32433 w 41025"/>
                <a:gd name="connsiteY6" fmla="*/ 77071 h 78576"/>
                <a:gd name="connsiteX7" fmla="*/ 25781 w 41025"/>
                <a:gd name="connsiteY7" fmla="*/ 78576 h 7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25" h="78576">
                  <a:moveTo>
                    <a:pt x="25781" y="78576"/>
                  </a:moveTo>
                  <a:cubicBezTo>
                    <a:pt x="19984" y="78576"/>
                    <a:pt x="14594" y="75200"/>
                    <a:pt x="12051" y="69992"/>
                  </a:cubicBezTo>
                  <a:cubicBezTo>
                    <a:pt x="3773" y="52927"/>
                    <a:pt x="-397" y="33867"/>
                    <a:pt x="30" y="14910"/>
                  </a:cubicBezTo>
                  <a:cubicBezTo>
                    <a:pt x="213" y="6550"/>
                    <a:pt x="6986" y="0"/>
                    <a:pt x="15428" y="0"/>
                  </a:cubicBezTo>
                  <a:cubicBezTo>
                    <a:pt x="24032" y="183"/>
                    <a:pt x="30724" y="7180"/>
                    <a:pt x="30521" y="15601"/>
                  </a:cubicBezTo>
                  <a:cubicBezTo>
                    <a:pt x="30195" y="29758"/>
                    <a:pt x="33307" y="43956"/>
                    <a:pt x="39491" y="56690"/>
                  </a:cubicBezTo>
                  <a:cubicBezTo>
                    <a:pt x="43172" y="64256"/>
                    <a:pt x="39999" y="73389"/>
                    <a:pt x="32433" y="77071"/>
                  </a:cubicBezTo>
                  <a:cubicBezTo>
                    <a:pt x="30358" y="78047"/>
                    <a:pt x="28100" y="78576"/>
                    <a:pt x="25781" y="78576"/>
                  </a:cubicBezTo>
                  <a:close/>
                </a:path>
              </a:pathLst>
            </a:custGeom>
            <a:grpFill/>
            <a:ln w="20241" cap="flat">
              <a:noFill/>
              <a:prstDash val="solid"/>
              <a:miter/>
            </a:ln>
          </p:spPr>
          <p:txBody>
            <a:bodyPr rtlCol="0" anchor="ctr"/>
            <a:lstStyle/>
            <a:p>
              <a:endParaRPr lang="nl-NL"/>
            </a:p>
          </p:txBody>
        </p:sp>
        <p:sp>
          <p:nvSpPr>
            <p:cNvPr id="12" name="Vrije vorm: vorm 686">
              <a:extLst>
                <a:ext uri="{FF2B5EF4-FFF2-40B4-BE49-F238E27FC236}">
                  <a16:creationId xmlns:a16="http://schemas.microsoft.com/office/drawing/2014/main" id="{BC402CFB-2F06-9AC1-A154-FA6F7057A8B9}"/>
                </a:ext>
              </a:extLst>
            </p:cNvPr>
            <p:cNvSpPr/>
            <p:nvPr/>
          </p:nvSpPr>
          <p:spPr>
            <a:xfrm>
              <a:off x="6205137" y="4702198"/>
              <a:ext cx="77980" cy="43488"/>
            </a:xfrm>
            <a:custGeom>
              <a:avLst/>
              <a:gdLst>
                <a:gd name="connsiteX0" fmla="*/ 62065 w 77980"/>
                <a:gd name="connsiteY0" fmla="*/ 43468 h 43488"/>
                <a:gd name="connsiteX1" fmla="*/ 7959 w 77980"/>
                <a:gd name="connsiteY1" fmla="*/ 28640 h 43488"/>
                <a:gd name="connsiteX2" fmla="*/ 1857 w 77980"/>
                <a:gd name="connsiteY2" fmla="*/ 7953 h 43488"/>
                <a:gd name="connsiteX3" fmla="*/ 15261 w 77980"/>
                <a:gd name="connsiteY3" fmla="*/ 0 h 43488"/>
                <a:gd name="connsiteX4" fmla="*/ 22543 w 77980"/>
                <a:gd name="connsiteY4" fmla="*/ 1851 h 43488"/>
                <a:gd name="connsiteX5" fmla="*/ 63265 w 77980"/>
                <a:gd name="connsiteY5" fmla="*/ 12977 h 43488"/>
                <a:gd name="connsiteX6" fmla="*/ 73883 w 77980"/>
                <a:gd name="connsiteY6" fmla="*/ 17818 h 43488"/>
                <a:gd name="connsiteX7" fmla="*/ 77971 w 77980"/>
                <a:gd name="connsiteY7" fmla="*/ 28762 h 43488"/>
                <a:gd name="connsiteX8" fmla="*/ 62736 w 77980"/>
                <a:gd name="connsiteY8" fmla="*/ 43488 h 43488"/>
                <a:gd name="connsiteX9" fmla="*/ 62065 w 77980"/>
                <a:gd name="connsiteY9" fmla="*/ 43468 h 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80" h="43488">
                  <a:moveTo>
                    <a:pt x="62065" y="43468"/>
                  </a:moveTo>
                  <a:cubicBezTo>
                    <a:pt x="43311" y="42817"/>
                    <a:pt x="24557" y="37691"/>
                    <a:pt x="7959" y="28640"/>
                  </a:cubicBezTo>
                  <a:cubicBezTo>
                    <a:pt x="575" y="24612"/>
                    <a:pt x="-2171" y="15337"/>
                    <a:pt x="1857" y="7953"/>
                  </a:cubicBezTo>
                  <a:cubicBezTo>
                    <a:pt x="4541" y="3051"/>
                    <a:pt x="9667" y="0"/>
                    <a:pt x="15261" y="0"/>
                  </a:cubicBezTo>
                  <a:cubicBezTo>
                    <a:pt x="17804" y="0"/>
                    <a:pt x="20326" y="631"/>
                    <a:pt x="22543" y="1851"/>
                  </a:cubicBezTo>
                  <a:cubicBezTo>
                    <a:pt x="34992" y="8645"/>
                    <a:pt x="49088" y="12489"/>
                    <a:pt x="63265" y="12977"/>
                  </a:cubicBezTo>
                  <a:cubicBezTo>
                    <a:pt x="67333" y="13120"/>
                    <a:pt x="71117" y="14828"/>
                    <a:pt x="73883" y="17818"/>
                  </a:cubicBezTo>
                  <a:cubicBezTo>
                    <a:pt x="76649" y="20809"/>
                    <a:pt x="78114" y="24673"/>
                    <a:pt x="77971" y="28762"/>
                  </a:cubicBezTo>
                  <a:cubicBezTo>
                    <a:pt x="77687" y="37020"/>
                    <a:pt x="70995" y="43488"/>
                    <a:pt x="62736" y="43488"/>
                  </a:cubicBezTo>
                  <a:cubicBezTo>
                    <a:pt x="62614" y="43488"/>
                    <a:pt x="62207" y="43468"/>
                    <a:pt x="62065" y="43468"/>
                  </a:cubicBezTo>
                  <a:close/>
                </a:path>
              </a:pathLst>
            </a:custGeom>
            <a:grpFill/>
            <a:ln w="20241" cap="flat">
              <a:noFill/>
              <a:prstDash val="solid"/>
              <a:miter/>
            </a:ln>
          </p:spPr>
          <p:txBody>
            <a:bodyPr rtlCol="0" anchor="ctr"/>
            <a:lstStyle/>
            <a:p>
              <a:endParaRPr lang="nl-NL"/>
            </a:p>
          </p:txBody>
        </p:sp>
        <p:sp>
          <p:nvSpPr>
            <p:cNvPr id="13" name="Vrije vorm: vorm 687">
              <a:extLst>
                <a:ext uri="{FF2B5EF4-FFF2-40B4-BE49-F238E27FC236}">
                  <a16:creationId xmlns:a16="http://schemas.microsoft.com/office/drawing/2014/main" id="{5026591D-7F64-4E7B-C1EC-28C9600F5D24}"/>
                </a:ext>
              </a:extLst>
            </p:cNvPr>
            <p:cNvSpPr/>
            <p:nvPr/>
          </p:nvSpPr>
          <p:spPr>
            <a:xfrm>
              <a:off x="6305122" y="4410309"/>
              <a:ext cx="147017" cy="335621"/>
            </a:xfrm>
            <a:custGeom>
              <a:avLst/>
              <a:gdLst>
                <a:gd name="connsiteX0" fmla="*/ 73506 w 147017"/>
                <a:gd name="connsiteY0" fmla="*/ 335622 h 335621"/>
                <a:gd name="connsiteX1" fmla="*/ 58251 w 147017"/>
                <a:gd name="connsiteY1" fmla="*/ 320366 h 335621"/>
                <a:gd name="connsiteX2" fmla="*/ 58251 w 147017"/>
                <a:gd name="connsiteY2" fmla="*/ 52093 h 335621"/>
                <a:gd name="connsiteX3" fmla="*/ 26051 w 147017"/>
                <a:gd name="connsiteY3" fmla="*/ 84292 h 335621"/>
                <a:gd name="connsiteX4" fmla="*/ 15250 w 147017"/>
                <a:gd name="connsiteY4" fmla="*/ 88767 h 335621"/>
                <a:gd name="connsiteX5" fmla="*/ 4470 w 147017"/>
                <a:gd name="connsiteY5" fmla="*/ 84312 h 335621"/>
                <a:gd name="connsiteX6" fmla="*/ 4470 w 147017"/>
                <a:gd name="connsiteY6" fmla="*/ 62731 h 335621"/>
                <a:gd name="connsiteX7" fmla="*/ 62705 w 147017"/>
                <a:gd name="connsiteY7" fmla="*/ 4475 h 335621"/>
                <a:gd name="connsiteX8" fmla="*/ 73506 w 147017"/>
                <a:gd name="connsiteY8" fmla="*/ 0 h 335621"/>
                <a:gd name="connsiteX9" fmla="*/ 84307 w 147017"/>
                <a:gd name="connsiteY9" fmla="*/ 4495 h 335621"/>
                <a:gd name="connsiteX10" fmla="*/ 142543 w 147017"/>
                <a:gd name="connsiteY10" fmla="*/ 62731 h 335621"/>
                <a:gd name="connsiteX11" fmla="*/ 147018 w 147017"/>
                <a:gd name="connsiteY11" fmla="*/ 73511 h 335621"/>
                <a:gd name="connsiteX12" fmla="*/ 142543 w 147017"/>
                <a:gd name="connsiteY12" fmla="*/ 84292 h 335621"/>
                <a:gd name="connsiteX13" fmla="*/ 131762 w 147017"/>
                <a:gd name="connsiteY13" fmla="*/ 88767 h 335621"/>
                <a:gd name="connsiteX14" fmla="*/ 120981 w 147017"/>
                <a:gd name="connsiteY14" fmla="*/ 84292 h 335621"/>
                <a:gd name="connsiteX15" fmla="*/ 88762 w 147017"/>
                <a:gd name="connsiteY15" fmla="*/ 52072 h 335621"/>
                <a:gd name="connsiteX16" fmla="*/ 88762 w 147017"/>
                <a:gd name="connsiteY16" fmla="*/ 320346 h 335621"/>
                <a:gd name="connsiteX17" fmla="*/ 73506 w 147017"/>
                <a:gd name="connsiteY17" fmla="*/ 335622 h 33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017" h="335621">
                  <a:moveTo>
                    <a:pt x="73506" y="335622"/>
                  </a:moveTo>
                  <a:cubicBezTo>
                    <a:pt x="65085" y="335622"/>
                    <a:pt x="58251" y="328787"/>
                    <a:pt x="58251" y="320366"/>
                  </a:cubicBezTo>
                  <a:lnTo>
                    <a:pt x="58251" y="52093"/>
                  </a:lnTo>
                  <a:lnTo>
                    <a:pt x="26051" y="84292"/>
                  </a:lnTo>
                  <a:cubicBezTo>
                    <a:pt x="23163" y="87180"/>
                    <a:pt x="19339" y="88767"/>
                    <a:pt x="15250" y="88767"/>
                  </a:cubicBezTo>
                  <a:cubicBezTo>
                    <a:pt x="11182" y="88767"/>
                    <a:pt x="7358" y="87180"/>
                    <a:pt x="4470" y="84312"/>
                  </a:cubicBezTo>
                  <a:cubicBezTo>
                    <a:pt x="-1490" y="78352"/>
                    <a:pt x="-1490" y="68691"/>
                    <a:pt x="4470" y="62731"/>
                  </a:cubicBezTo>
                  <a:lnTo>
                    <a:pt x="62705" y="4475"/>
                  </a:lnTo>
                  <a:cubicBezTo>
                    <a:pt x="65594" y="1587"/>
                    <a:pt x="69418" y="0"/>
                    <a:pt x="73506" y="0"/>
                  </a:cubicBezTo>
                  <a:cubicBezTo>
                    <a:pt x="77595" y="0"/>
                    <a:pt x="81439" y="1587"/>
                    <a:pt x="84307" y="4495"/>
                  </a:cubicBezTo>
                  <a:lnTo>
                    <a:pt x="142543" y="62731"/>
                  </a:lnTo>
                  <a:cubicBezTo>
                    <a:pt x="145431" y="65619"/>
                    <a:pt x="147018" y="69443"/>
                    <a:pt x="147018" y="73511"/>
                  </a:cubicBezTo>
                  <a:cubicBezTo>
                    <a:pt x="147018" y="77579"/>
                    <a:pt x="145431" y="81424"/>
                    <a:pt x="142543" y="84292"/>
                  </a:cubicBezTo>
                  <a:cubicBezTo>
                    <a:pt x="139654" y="87160"/>
                    <a:pt x="135830" y="88767"/>
                    <a:pt x="131762" y="88767"/>
                  </a:cubicBezTo>
                  <a:cubicBezTo>
                    <a:pt x="127694" y="88767"/>
                    <a:pt x="123849" y="87180"/>
                    <a:pt x="120981" y="84292"/>
                  </a:cubicBezTo>
                  <a:lnTo>
                    <a:pt x="88762" y="52072"/>
                  </a:lnTo>
                  <a:lnTo>
                    <a:pt x="88762" y="320346"/>
                  </a:lnTo>
                  <a:cubicBezTo>
                    <a:pt x="88762" y="328767"/>
                    <a:pt x="81907" y="335622"/>
                    <a:pt x="73506" y="335622"/>
                  </a:cubicBezTo>
                  <a:close/>
                </a:path>
              </a:pathLst>
            </a:custGeom>
            <a:grpFill/>
            <a:ln w="20241" cap="flat">
              <a:noFill/>
              <a:prstDash val="solid"/>
              <a:miter/>
            </a:ln>
          </p:spPr>
          <p:txBody>
            <a:bodyPr rtlCol="0" anchor="ctr"/>
            <a:lstStyle/>
            <a:p>
              <a:endParaRPr lang="nl-NL"/>
            </a:p>
          </p:txBody>
        </p:sp>
        <p:sp>
          <p:nvSpPr>
            <p:cNvPr id="14" name="Vrije vorm: vorm 688">
              <a:extLst>
                <a:ext uri="{FF2B5EF4-FFF2-40B4-BE49-F238E27FC236}">
                  <a16:creationId xmlns:a16="http://schemas.microsoft.com/office/drawing/2014/main" id="{391E0A2C-72B9-62E8-C2E9-E2745B1426EF}"/>
                </a:ext>
              </a:extLst>
            </p:cNvPr>
            <p:cNvSpPr/>
            <p:nvPr/>
          </p:nvSpPr>
          <p:spPr>
            <a:xfrm>
              <a:off x="6317606" y="4257753"/>
              <a:ext cx="122044" cy="122044"/>
            </a:xfrm>
            <a:custGeom>
              <a:avLst/>
              <a:gdLst>
                <a:gd name="connsiteX0" fmla="*/ 61022 w 122044"/>
                <a:gd name="connsiteY0" fmla="*/ 122044 h 122044"/>
                <a:gd name="connsiteX1" fmla="*/ 0 w 122044"/>
                <a:gd name="connsiteY1" fmla="*/ 61022 h 122044"/>
                <a:gd name="connsiteX2" fmla="*/ 61022 w 122044"/>
                <a:gd name="connsiteY2" fmla="*/ 0 h 122044"/>
                <a:gd name="connsiteX3" fmla="*/ 122044 w 122044"/>
                <a:gd name="connsiteY3" fmla="*/ 61022 h 122044"/>
                <a:gd name="connsiteX4" fmla="*/ 61022 w 122044"/>
                <a:gd name="connsiteY4" fmla="*/ 122044 h 122044"/>
                <a:gd name="connsiteX5" fmla="*/ 61022 w 122044"/>
                <a:gd name="connsiteY5" fmla="*/ 30511 h 122044"/>
                <a:gd name="connsiteX6" fmla="*/ 30511 w 122044"/>
                <a:gd name="connsiteY6" fmla="*/ 61022 h 122044"/>
                <a:gd name="connsiteX7" fmla="*/ 61022 w 122044"/>
                <a:gd name="connsiteY7" fmla="*/ 91533 h 122044"/>
                <a:gd name="connsiteX8" fmla="*/ 91533 w 122044"/>
                <a:gd name="connsiteY8" fmla="*/ 61022 h 122044"/>
                <a:gd name="connsiteX9" fmla="*/ 61022 w 122044"/>
                <a:gd name="connsiteY9" fmla="*/ 30511 h 12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4" h="122044">
                  <a:moveTo>
                    <a:pt x="61022" y="122044"/>
                  </a:moveTo>
                  <a:cubicBezTo>
                    <a:pt x="27379" y="122044"/>
                    <a:pt x="0" y="94666"/>
                    <a:pt x="0" y="61022"/>
                  </a:cubicBezTo>
                  <a:cubicBezTo>
                    <a:pt x="0" y="27379"/>
                    <a:pt x="27379" y="0"/>
                    <a:pt x="61022" y="0"/>
                  </a:cubicBezTo>
                  <a:cubicBezTo>
                    <a:pt x="94666" y="0"/>
                    <a:pt x="122044" y="27379"/>
                    <a:pt x="122044" y="61022"/>
                  </a:cubicBezTo>
                  <a:cubicBezTo>
                    <a:pt x="122044" y="94666"/>
                    <a:pt x="94666" y="122044"/>
                    <a:pt x="61022" y="122044"/>
                  </a:cubicBezTo>
                  <a:close/>
                  <a:moveTo>
                    <a:pt x="61022" y="30511"/>
                  </a:moveTo>
                  <a:cubicBezTo>
                    <a:pt x="44200" y="30511"/>
                    <a:pt x="30511" y="44200"/>
                    <a:pt x="30511" y="61022"/>
                  </a:cubicBezTo>
                  <a:cubicBezTo>
                    <a:pt x="30511" y="77844"/>
                    <a:pt x="44200" y="91533"/>
                    <a:pt x="61022" y="91533"/>
                  </a:cubicBezTo>
                  <a:cubicBezTo>
                    <a:pt x="77844" y="91533"/>
                    <a:pt x="91533" y="77844"/>
                    <a:pt x="91533" y="61022"/>
                  </a:cubicBezTo>
                  <a:cubicBezTo>
                    <a:pt x="91533" y="44200"/>
                    <a:pt x="77844" y="30511"/>
                    <a:pt x="61022" y="30511"/>
                  </a:cubicBezTo>
                  <a:close/>
                </a:path>
              </a:pathLst>
            </a:custGeom>
            <a:grpFill/>
            <a:ln w="20241" cap="flat">
              <a:noFill/>
              <a:prstDash val="solid"/>
              <a:miter/>
            </a:ln>
          </p:spPr>
          <p:txBody>
            <a:bodyPr rtlCol="0" anchor="ctr"/>
            <a:lstStyle/>
            <a:p>
              <a:endParaRPr lang="nl-NL"/>
            </a:p>
          </p:txBody>
        </p:sp>
      </p:grpSp>
    </p:spTree>
    <p:extLst>
      <p:ext uri="{BB962C8B-B14F-4D97-AF65-F5344CB8AC3E}">
        <p14:creationId xmlns:p14="http://schemas.microsoft.com/office/powerpoint/2010/main" val="148258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dirty="0"/>
              <a:t>Chapter Blue</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3"/>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9" y="2987073"/>
            <a:ext cx="7091952" cy="9402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3. Whenever it starts is the right time</a:t>
            </a: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grpSp>
        <p:nvGrpSpPr>
          <p:cNvPr id="2" name="Icoon_1_1">
            <a:extLst>
              <a:ext uri="{FF2B5EF4-FFF2-40B4-BE49-F238E27FC236}">
                <a16:creationId xmlns:a16="http://schemas.microsoft.com/office/drawing/2014/main" id="{40AD92CD-4277-91F5-BE52-3A4978963A74}"/>
              </a:ext>
            </a:extLst>
          </p:cNvPr>
          <p:cNvGrpSpPr>
            <a:grpSpLocks noChangeAspect="1"/>
          </p:cNvGrpSpPr>
          <p:nvPr/>
        </p:nvGrpSpPr>
        <p:grpSpPr>
          <a:xfrm>
            <a:off x="8404339" y="3735000"/>
            <a:ext cx="2651588" cy="2071397"/>
            <a:chOff x="1141660" y="2368924"/>
            <a:chExt cx="477510" cy="373025"/>
          </a:xfrm>
          <a:solidFill>
            <a:schemeClr val="bg1"/>
          </a:solidFill>
        </p:grpSpPr>
        <p:sp>
          <p:nvSpPr>
            <p:cNvPr id="3" name="Vrije vorm: vorm 36">
              <a:extLst>
                <a:ext uri="{FF2B5EF4-FFF2-40B4-BE49-F238E27FC236}">
                  <a16:creationId xmlns:a16="http://schemas.microsoft.com/office/drawing/2014/main" id="{25C121F4-8050-C0ED-A9F5-B750D31475B7}"/>
                </a:ext>
              </a:extLst>
            </p:cNvPr>
            <p:cNvSpPr/>
            <p:nvPr/>
          </p:nvSpPr>
          <p:spPr>
            <a:xfrm>
              <a:off x="1141660" y="2438069"/>
              <a:ext cx="304074" cy="303880"/>
            </a:xfrm>
            <a:custGeom>
              <a:avLst/>
              <a:gdLst>
                <a:gd name="connsiteX0" fmla="*/ 104404 w 304074"/>
                <a:gd name="connsiteY0" fmla="*/ 303881 h 303880"/>
                <a:gd name="connsiteX1" fmla="*/ 30543 w 304074"/>
                <a:gd name="connsiteY1" fmla="*/ 273338 h 303880"/>
                <a:gd name="connsiteX2" fmla="*/ 0 w 304074"/>
                <a:gd name="connsiteY2" fmla="*/ 199477 h 303880"/>
                <a:gd name="connsiteX3" fmla="*/ 30543 w 304074"/>
                <a:gd name="connsiteY3" fmla="*/ 125616 h 303880"/>
                <a:gd name="connsiteX4" fmla="*/ 125516 w 304074"/>
                <a:gd name="connsiteY4" fmla="*/ 30623 h 303880"/>
                <a:gd name="connsiteX5" fmla="*/ 199457 w 304074"/>
                <a:gd name="connsiteY5" fmla="*/ 0 h 303880"/>
                <a:gd name="connsiteX6" fmla="*/ 273238 w 304074"/>
                <a:gd name="connsiteY6" fmla="*/ 30464 h 303880"/>
                <a:gd name="connsiteX7" fmla="*/ 283943 w 304074"/>
                <a:gd name="connsiteY7" fmla="*/ 165849 h 303880"/>
                <a:gd name="connsiteX8" fmla="*/ 271865 w 304074"/>
                <a:gd name="connsiteY8" fmla="*/ 171998 h 303880"/>
                <a:gd name="connsiteX9" fmla="*/ 263090 w 304074"/>
                <a:gd name="connsiteY9" fmla="*/ 169132 h 303880"/>
                <a:gd name="connsiteX10" fmla="*/ 257141 w 304074"/>
                <a:gd name="connsiteY10" fmla="*/ 159402 h 303880"/>
                <a:gd name="connsiteX11" fmla="*/ 259807 w 304074"/>
                <a:gd name="connsiteY11" fmla="*/ 148299 h 303880"/>
                <a:gd name="connsiteX12" fmla="*/ 252166 w 304074"/>
                <a:gd name="connsiteY12" fmla="*/ 51595 h 303880"/>
                <a:gd name="connsiteX13" fmla="*/ 199457 w 304074"/>
                <a:gd name="connsiteY13" fmla="*/ 29827 h 303880"/>
                <a:gd name="connsiteX14" fmla="*/ 146628 w 304074"/>
                <a:gd name="connsiteY14" fmla="*/ 51695 h 303880"/>
                <a:gd name="connsiteX15" fmla="*/ 51635 w 304074"/>
                <a:gd name="connsiteY15" fmla="*/ 146687 h 303880"/>
                <a:gd name="connsiteX16" fmla="*/ 51635 w 304074"/>
                <a:gd name="connsiteY16" fmla="*/ 252206 h 303880"/>
                <a:gd name="connsiteX17" fmla="*/ 104404 w 304074"/>
                <a:gd name="connsiteY17" fmla="*/ 274014 h 303880"/>
                <a:gd name="connsiteX18" fmla="*/ 157174 w 304074"/>
                <a:gd name="connsiteY18" fmla="*/ 252206 h 303880"/>
                <a:gd name="connsiteX19" fmla="*/ 175719 w 304074"/>
                <a:gd name="connsiteY19" fmla="*/ 233661 h 303880"/>
                <a:gd name="connsiteX20" fmla="*/ 186264 w 304074"/>
                <a:gd name="connsiteY20" fmla="*/ 229284 h 303880"/>
                <a:gd name="connsiteX21" fmla="*/ 196810 w 304074"/>
                <a:gd name="connsiteY21" fmla="*/ 233661 h 303880"/>
                <a:gd name="connsiteX22" fmla="*/ 201188 w 304074"/>
                <a:gd name="connsiteY22" fmla="*/ 244207 h 303880"/>
                <a:gd name="connsiteX23" fmla="*/ 196810 w 304074"/>
                <a:gd name="connsiteY23" fmla="*/ 254753 h 303880"/>
                <a:gd name="connsiteX24" fmla="*/ 178265 w 304074"/>
                <a:gd name="connsiteY24" fmla="*/ 273298 h 303880"/>
                <a:gd name="connsiteX25" fmla="*/ 104404 w 304074"/>
                <a:gd name="connsiteY25" fmla="*/ 303881 h 30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4074" h="303880">
                  <a:moveTo>
                    <a:pt x="104404" y="303881"/>
                  </a:moveTo>
                  <a:cubicBezTo>
                    <a:pt x="76468" y="303881"/>
                    <a:pt x="50242" y="293037"/>
                    <a:pt x="30543" y="273338"/>
                  </a:cubicBezTo>
                  <a:cubicBezTo>
                    <a:pt x="10844" y="253639"/>
                    <a:pt x="0" y="227413"/>
                    <a:pt x="0" y="199477"/>
                  </a:cubicBezTo>
                  <a:cubicBezTo>
                    <a:pt x="0" y="171540"/>
                    <a:pt x="10844" y="145314"/>
                    <a:pt x="30543" y="125616"/>
                  </a:cubicBezTo>
                  <a:lnTo>
                    <a:pt x="125516" y="30623"/>
                  </a:lnTo>
                  <a:cubicBezTo>
                    <a:pt x="145215" y="10884"/>
                    <a:pt x="171480" y="0"/>
                    <a:pt x="199457" y="0"/>
                  </a:cubicBezTo>
                  <a:cubicBezTo>
                    <a:pt x="227354" y="0"/>
                    <a:pt x="253559" y="10824"/>
                    <a:pt x="273238" y="30464"/>
                  </a:cubicBezTo>
                  <a:cubicBezTo>
                    <a:pt x="309890" y="67036"/>
                    <a:pt x="314387" y="123984"/>
                    <a:pt x="283943" y="165849"/>
                  </a:cubicBezTo>
                  <a:cubicBezTo>
                    <a:pt x="281158" y="169689"/>
                    <a:pt x="276641" y="171998"/>
                    <a:pt x="271865" y="171998"/>
                  </a:cubicBezTo>
                  <a:cubicBezTo>
                    <a:pt x="268682" y="171998"/>
                    <a:pt x="265657" y="171003"/>
                    <a:pt x="263090" y="169132"/>
                  </a:cubicBezTo>
                  <a:cubicBezTo>
                    <a:pt x="259887" y="166804"/>
                    <a:pt x="257758" y="163342"/>
                    <a:pt x="257141" y="159402"/>
                  </a:cubicBezTo>
                  <a:cubicBezTo>
                    <a:pt x="256524" y="155462"/>
                    <a:pt x="257459" y="151523"/>
                    <a:pt x="259807" y="148299"/>
                  </a:cubicBezTo>
                  <a:cubicBezTo>
                    <a:pt x="281556" y="118393"/>
                    <a:pt x="278352" y="77721"/>
                    <a:pt x="252166" y="51595"/>
                  </a:cubicBezTo>
                  <a:cubicBezTo>
                    <a:pt x="238098" y="37567"/>
                    <a:pt x="219394" y="29827"/>
                    <a:pt x="199457" y="29827"/>
                  </a:cubicBezTo>
                  <a:cubicBezTo>
                    <a:pt x="179459" y="29827"/>
                    <a:pt x="160715" y="37607"/>
                    <a:pt x="146628" y="51695"/>
                  </a:cubicBezTo>
                  <a:lnTo>
                    <a:pt x="51635" y="146687"/>
                  </a:lnTo>
                  <a:cubicBezTo>
                    <a:pt x="22544" y="175778"/>
                    <a:pt x="22544" y="223115"/>
                    <a:pt x="51635" y="252206"/>
                  </a:cubicBezTo>
                  <a:cubicBezTo>
                    <a:pt x="65703" y="266274"/>
                    <a:pt x="84447" y="274014"/>
                    <a:pt x="104404" y="274014"/>
                  </a:cubicBezTo>
                  <a:cubicBezTo>
                    <a:pt x="124362" y="274014"/>
                    <a:pt x="143106" y="266274"/>
                    <a:pt x="157174" y="252206"/>
                  </a:cubicBezTo>
                  <a:lnTo>
                    <a:pt x="175719" y="233661"/>
                  </a:lnTo>
                  <a:cubicBezTo>
                    <a:pt x="178544" y="230836"/>
                    <a:pt x="182285" y="229284"/>
                    <a:pt x="186264" y="229284"/>
                  </a:cubicBezTo>
                  <a:cubicBezTo>
                    <a:pt x="190244" y="229284"/>
                    <a:pt x="194005" y="230836"/>
                    <a:pt x="196810" y="233661"/>
                  </a:cubicBezTo>
                  <a:cubicBezTo>
                    <a:pt x="199636" y="236487"/>
                    <a:pt x="201188" y="240228"/>
                    <a:pt x="201188" y="244207"/>
                  </a:cubicBezTo>
                  <a:cubicBezTo>
                    <a:pt x="201188" y="248187"/>
                    <a:pt x="199636" y="251947"/>
                    <a:pt x="196810" y="254753"/>
                  </a:cubicBezTo>
                  <a:lnTo>
                    <a:pt x="178265" y="273298"/>
                  </a:lnTo>
                  <a:cubicBezTo>
                    <a:pt x="158586" y="293037"/>
                    <a:pt x="132341" y="303881"/>
                    <a:pt x="104404" y="303881"/>
                  </a:cubicBezTo>
                  <a:close/>
                </a:path>
              </a:pathLst>
            </a:custGeom>
            <a:grpFill/>
            <a:ln w="19844" cap="flat">
              <a:noFill/>
              <a:prstDash val="solid"/>
              <a:miter/>
            </a:ln>
          </p:spPr>
          <p:txBody>
            <a:bodyPr rtlCol="0" anchor="ctr"/>
            <a:lstStyle/>
            <a:p>
              <a:endParaRPr lang="nl-NL"/>
            </a:p>
          </p:txBody>
        </p:sp>
        <p:sp>
          <p:nvSpPr>
            <p:cNvPr id="4" name="Vrije vorm: vorm 37">
              <a:extLst>
                <a:ext uri="{FF2B5EF4-FFF2-40B4-BE49-F238E27FC236}">
                  <a16:creationId xmlns:a16="http://schemas.microsoft.com/office/drawing/2014/main" id="{75D4C9D5-90FF-8928-EEE1-67D56DBDBDB0}"/>
                </a:ext>
              </a:extLst>
            </p:cNvPr>
            <p:cNvSpPr/>
            <p:nvPr/>
          </p:nvSpPr>
          <p:spPr>
            <a:xfrm>
              <a:off x="1315058" y="2368924"/>
              <a:ext cx="304112" cy="303920"/>
            </a:xfrm>
            <a:custGeom>
              <a:avLst/>
              <a:gdLst>
                <a:gd name="connsiteX0" fmla="*/ 104616 w 304112"/>
                <a:gd name="connsiteY0" fmla="*/ 303921 h 303920"/>
                <a:gd name="connsiteX1" fmla="*/ 30814 w 304112"/>
                <a:gd name="connsiteY1" fmla="*/ 273377 h 303920"/>
                <a:gd name="connsiteX2" fmla="*/ 20149 w 304112"/>
                <a:gd name="connsiteY2" fmla="*/ 138012 h 303920"/>
                <a:gd name="connsiteX3" fmla="*/ 32207 w 304112"/>
                <a:gd name="connsiteY3" fmla="*/ 131863 h 303920"/>
                <a:gd name="connsiteX4" fmla="*/ 40982 w 304112"/>
                <a:gd name="connsiteY4" fmla="*/ 134709 h 303920"/>
                <a:gd name="connsiteX5" fmla="*/ 46951 w 304112"/>
                <a:gd name="connsiteY5" fmla="*/ 144459 h 303920"/>
                <a:gd name="connsiteX6" fmla="*/ 44285 w 304112"/>
                <a:gd name="connsiteY6" fmla="*/ 155562 h 303920"/>
                <a:gd name="connsiteX7" fmla="*/ 51906 w 304112"/>
                <a:gd name="connsiteY7" fmla="*/ 252246 h 303920"/>
                <a:gd name="connsiteX8" fmla="*/ 104636 w 304112"/>
                <a:gd name="connsiteY8" fmla="*/ 274054 h 303920"/>
                <a:gd name="connsiteX9" fmla="*/ 157445 w 304112"/>
                <a:gd name="connsiteY9" fmla="*/ 252166 h 303920"/>
                <a:gd name="connsiteX10" fmla="*/ 252417 w 304112"/>
                <a:gd name="connsiteY10" fmla="*/ 157194 h 303920"/>
                <a:gd name="connsiteX11" fmla="*/ 274265 w 304112"/>
                <a:gd name="connsiteY11" fmla="*/ 104424 h 303920"/>
                <a:gd name="connsiteX12" fmla="*/ 252417 w 304112"/>
                <a:gd name="connsiteY12" fmla="*/ 51655 h 303920"/>
                <a:gd name="connsiteX13" fmla="*/ 199648 w 304112"/>
                <a:gd name="connsiteY13" fmla="*/ 29847 h 303920"/>
                <a:gd name="connsiteX14" fmla="*/ 146879 w 304112"/>
                <a:gd name="connsiteY14" fmla="*/ 51655 h 303920"/>
                <a:gd name="connsiteX15" fmla="*/ 131955 w 304112"/>
                <a:gd name="connsiteY15" fmla="*/ 66578 h 303920"/>
                <a:gd name="connsiteX16" fmla="*/ 121409 w 304112"/>
                <a:gd name="connsiteY16" fmla="*/ 70956 h 303920"/>
                <a:gd name="connsiteX17" fmla="*/ 110864 w 304112"/>
                <a:gd name="connsiteY17" fmla="*/ 66578 h 303920"/>
                <a:gd name="connsiteX18" fmla="*/ 106486 w 304112"/>
                <a:gd name="connsiteY18" fmla="*/ 56033 h 303920"/>
                <a:gd name="connsiteX19" fmla="*/ 110864 w 304112"/>
                <a:gd name="connsiteY19" fmla="*/ 45487 h 303920"/>
                <a:gd name="connsiteX20" fmla="*/ 125787 w 304112"/>
                <a:gd name="connsiteY20" fmla="*/ 30563 h 303920"/>
                <a:gd name="connsiteX21" fmla="*/ 199648 w 304112"/>
                <a:gd name="connsiteY21" fmla="*/ 0 h 303920"/>
                <a:gd name="connsiteX22" fmla="*/ 273509 w 304112"/>
                <a:gd name="connsiteY22" fmla="*/ 30563 h 303920"/>
                <a:gd name="connsiteX23" fmla="*/ 304112 w 304112"/>
                <a:gd name="connsiteY23" fmla="*/ 104424 h 303920"/>
                <a:gd name="connsiteX24" fmla="*/ 273509 w 304112"/>
                <a:gd name="connsiteY24" fmla="*/ 178285 h 303920"/>
                <a:gd name="connsiteX25" fmla="*/ 178536 w 304112"/>
                <a:gd name="connsiteY25" fmla="*/ 273258 h 303920"/>
                <a:gd name="connsiteX26" fmla="*/ 104695 w 304112"/>
                <a:gd name="connsiteY26" fmla="*/ 303901 h 303920"/>
                <a:gd name="connsiteX27" fmla="*/ 104616 w 304112"/>
                <a:gd name="connsiteY27" fmla="*/ 303901 h 3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4112" h="303920">
                  <a:moveTo>
                    <a:pt x="104616" y="303921"/>
                  </a:moveTo>
                  <a:cubicBezTo>
                    <a:pt x="76739" y="303921"/>
                    <a:pt x="50533" y="293076"/>
                    <a:pt x="30814" y="273377"/>
                  </a:cubicBezTo>
                  <a:cubicBezTo>
                    <a:pt x="-5818" y="236805"/>
                    <a:pt x="-10315" y="179877"/>
                    <a:pt x="20149" y="138012"/>
                  </a:cubicBezTo>
                  <a:cubicBezTo>
                    <a:pt x="22935" y="134172"/>
                    <a:pt x="27452" y="131863"/>
                    <a:pt x="32207" y="131863"/>
                  </a:cubicBezTo>
                  <a:cubicBezTo>
                    <a:pt x="35371" y="131863"/>
                    <a:pt x="38415" y="132858"/>
                    <a:pt x="40982" y="134709"/>
                  </a:cubicBezTo>
                  <a:cubicBezTo>
                    <a:pt x="44206" y="137057"/>
                    <a:pt x="46335" y="140519"/>
                    <a:pt x="46951" y="144459"/>
                  </a:cubicBezTo>
                  <a:cubicBezTo>
                    <a:pt x="47568" y="148399"/>
                    <a:pt x="46633" y="152338"/>
                    <a:pt x="44285" y="155562"/>
                  </a:cubicBezTo>
                  <a:cubicBezTo>
                    <a:pt x="22537" y="185468"/>
                    <a:pt x="25740" y="226120"/>
                    <a:pt x="51906" y="252246"/>
                  </a:cubicBezTo>
                  <a:cubicBezTo>
                    <a:pt x="65994" y="266314"/>
                    <a:pt x="84718" y="274054"/>
                    <a:pt x="104636" y="274054"/>
                  </a:cubicBezTo>
                  <a:cubicBezTo>
                    <a:pt x="124633" y="274034"/>
                    <a:pt x="143357" y="266274"/>
                    <a:pt x="157445" y="252166"/>
                  </a:cubicBezTo>
                  <a:lnTo>
                    <a:pt x="252417" y="157194"/>
                  </a:lnTo>
                  <a:cubicBezTo>
                    <a:pt x="266505" y="143106"/>
                    <a:pt x="274265" y="124362"/>
                    <a:pt x="274265" y="104424"/>
                  </a:cubicBezTo>
                  <a:cubicBezTo>
                    <a:pt x="274265" y="84487"/>
                    <a:pt x="266505" y="65763"/>
                    <a:pt x="252417" y="51655"/>
                  </a:cubicBezTo>
                  <a:cubicBezTo>
                    <a:pt x="238350" y="37587"/>
                    <a:pt x="219606" y="29847"/>
                    <a:pt x="199648" y="29847"/>
                  </a:cubicBezTo>
                  <a:cubicBezTo>
                    <a:pt x="179690" y="29847"/>
                    <a:pt x="160947" y="37587"/>
                    <a:pt x="146879" y="51655"/>
                  </a:cubicBezTo>
                  <a:lnTo>
                    <a:pt x="131955" y="66578"/>
                  </a:lnTo>
                  <a:cubicBezTo>
                    <a:pt x="129130" y="69404"/>
                    <a:pt x="125389" y="70956"/>
                    <a:pt x="121409" y="70956"/>
                  </a:cubicBezTo>
                  <a:cubicBezTo>
                    <a:pt x="117430" y="70956"/>
                    <a:pt x="113669" y="69404"/>
                    <a:pt x="110864" y="66578"/>
                  </a:cubicBezTo>
                  <a:cubicBezTo>
                    <a:pt x="108038" y="63773"/>
                    <a:pt x="106486" y="60012"/>
                    <a:pt x="106486" y="56033"/>
                  </a:cubicBezTo>
                  <a:cubicBezTo>
                    <a:pt x="106486" y="52053"/>
                    <a:pt x="108038" y="48292"/>
                    <a:pt x="110864" y="45487"/>
                  </a:cubicBezTo>
                  <a:lnTo>
                    <a:pt x="125787" y="30563"/>
                  </a:lnTo>
                  <a:cubicBezTo>
                    <a:pt x="145486" y="10864"/>
                    <a:pt x="171731" y="0"/>
                    <a:pt x="199648" y="0"/>
                  </a:cubicBezTo>
                  <a:cubicBezTo>
                    <a:pt x="227565" y="0"/>
                    <a:pt x="253810" y="10844"/>
                    <a:pt x="273509" y="30563"/>
                  </a:cubicBezTo>
                  <a:cubicBezTo>
                    <a:pt x="293248" y="50282"/>
                    <a:pt x="304112" y="76527"/>
                    <a:pt x="304112" y="104424"/>
                  </a:cubicBezTo>
                  <a:cubicBezTo>
                    <a:pt x="304112" y="132321"/>
                    <a:pt x="293248" y="158567"/>
                    <a:pt x="273509" y="178285"/>
                  </a:cubicBezTo>
                  <a:lnTo>
                    <a:pt x="178536" y="273258"/>
                  </a:lnTo>
                  <a:cubicBezTo>
                    <a:pt x="158837" y="292997"/>
                    <a:pt x="132612" y="303881"/>
                    <a:pt x="104695" y="303901"/>
                  </a:cubicBezTo>
                  <a:lnTo>
                    <a:pt x="104616" y="303901"/>
                  </a:lnTo>
                  <a:close/>
                </a:path>
              </a:pathLst>
            </a:custGeom>
            <a:grpFill/>
            <a:ln w="19844" cap="flat">
              <a:noFill/>
              <a:prstDash val="solid"/>
              <a:miter/>
            </a:ln>
          </p:spPr>
          <p:txBody>
            <a:bodyPr rtlCol="0" anchor="ctr"/>
            <a:lstStyle/>
            <a:p>
              <a:endParaRPr lang="nl-NL"/>
            </a:p>
          </p:txBody>
        </p:sp>
      </p:grpSp>
    </p:spTree>
    <p:extLst>
      <p:ext uri="{BB962C8B-B14F-4D97-AF65-F5344CB8AC3E}">
        <p14:creationId xmlns:p14="http://schemas.microsoft.com/office/powerpoint/2010/main" val="36909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dirty="0"/>
              <a:t>Chapter Green</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4"/>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9" y="2987073"/>
            <a:ext cx="7091952" cy="9402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a:ea typeface="+mn-ea"/>
                <a:cs typeface="+mn-cs"/>
              </a:rPr>
              <a:t>4. When it’s over, it’s over</a:t>
            </a: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3000"/>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dirty="0">
                <a:ln>
                  <a:noFill/>
                </a:ln>
                <a:solidFill>
                  <a:prstClr val="black"/>
                </a:solidFill>
                <a:effectLst/>
                <a:uLnTx/>
                <a:uFillTx/>
                <a:latin typeface="Calibri Light"/>
                <a:ea typeface="+mn-ea"/>
                <a:cs typeface="+mn-cs"/>
              </a:rPr>
              <a:t> </a:t>
            </a:r>
          </a:p>
        </p:txBody>
      </p:sp>
      <p:grpSp>
        <p:nvGrpSpPr>
          <p:cNvPr id="2" name="Icoon_2_1">
            <a:extLst>
              <a:ext uri="{FF2B5EF4-FFF2-40B4-BE49-F238E27FC236}">
                <a16:creationId xmlns:a16="http://schemas.microsoft.com/office/drawing/2014/main" id="{91CD6CDD-2656-E038-0180-9BCA7653B554}"/>
              </a:ext>
            </a:extLst>
          </p:cNvPr>
          <p:cNvGrpSpPr>
            <a:grpSpLocks noChangeAspect="1"/>
          </p:cNvGrpSpPr>
          <p:nvPr/>
        </p:nvGrpSpPr>
        <p:grpSpPr>
          <a:xfrm>
            <a:off x="8315407" y="3123000"/>
            <a:ext cx="2973614" cy="2973557"/>
            <a:chOff x="1428665" y="3707656"/>
            <a:chExt cx="488184" cy="488176"/>
          </a:xfrm>
          <a:solidFill>
            <a:schemeClr val="bg1"/>
          </a:solidFill>
        </p:grpSpPr>
        <p:sp>
          <p:nvSpPr>
            <p:cNvPr id="3" name="Vrije vorm: vorm 691">
              <a:extLst>
                <a:ext uri="{FF2B5EF4-FFF2-40B4-BE49-F238E27FC236}">
                  <a16:creationId xmlns:a16="http://schemas.microsoft.com/office/drawing/2014/main" id="{14F97BDF-C612-FE38-7454-B621E2F203DC}"/>
                </a:ext>
              </a:extLst>
            </p:cNvPr>
            <p:cNvSpPr/>
            <p:nvPr/>
          </p:nvSpPr>
          <p:spPr>
            <a:xfrm>
              <a:off x="1428665" y="4014861"/>
              <a:ext cx="149126" cy="179954"/>
            </a:xfrm>
            <a:custGeom>
              <a:avLst/>
              <a:gdLst>
                <a:gd name="connsiteX0" fmla="*/ 133870 w 149126"/>
                <a:gd name="connsiteY0" fmla="*/ 179954 h 179954"/>
                <a:gd name="connsiteX1" fmla="*/ 122988 w 149126"/>
                <a:gd name="connsiteY1" fmla="*/ 175398 h 179954"/>
                <a:gd name="connsiteX2" fmla="*/ 68698 w 149126"/>
                <a:gd name="connsiteY2" fmla="*/ 152494 h 179954"/>
                <a:gd name="connsiteX3" fmla="*/ 24152 w 149126"/>
                <a:gd name="connsiteY3" fmla="*/ 166916 h 179954"/>
                <a:gd name="connsiteX4" fmla="*/ 15263 w 149126"/>
                <a:gd name="connsiteY4" fmla="*/ 169784 h 179954"/>
                <a:gd name="connsiteX5" fmla="*/ 2855 w 149126"/>
                <a:gd name="connsiteY5" fmla="*/ 163417 h 179954"/>
                <a:gd name="connsiteX6" fmla="*/ 6354 w 149126"/>
                <a:gd name="connsiteY6" fmla="*/ 142141 h 179954"/>
                <a:gd name="connsiteX7" fmla="*/ 34017 w 149126"/>
                <a:gd name="connsiteY7" fmla="*/ 127801 h 179954"/>
                <a:gd name="connsiteX8" fmla="*/ 8 w 149126"/>
                <a:gd name="connsiteY8" fmla="*/ 68650 h 179954"/>
                <a:gd name="connsiteX9" fmla="*/ 68658 w 149126"/>
                <a:gd name="connsiteY9" fmla="*/ 0 h 179954"/>
                <a:gd name="connsiteX10" fmla="*/ 137307 w 149126"/>
                <a:gd name="connsiteY10" fmla="*/ 68650 h 179954"/>
                <a:gd name="connsiteX11" fmla="*/ 103338 w 149126"/>
                <a:gd name="connsiteY11" fmla="*/ 127760 h 179954"/>
                <a:gd name="connsiteX12" fmla="*/ 144752 w 149126"/>
                <a:gd name="connsiteY12" fmla="*/ 154000 h 179954"/>
                <a:gd name="connsiteX13" fmla="*/ 149125 w 149126"/>
                <a:gd name="connsiteY13" fmla="*/ 164821 h 179954"/>
                <a:gd name="connsiteX14" fmla="*/ 144569 w 149126"/>
                <a:gd name="connsiteY14" fmla="*/ 175581 h 179954"/>
                <a:gd name="connsiteX15" fmla="*/ 133870 w 149126"/>
                <a:gd name="connsiteY15" fmla="*/ 179954 h 179954"/>
                <a:gd name="connsiteX16" fmla="*/ 68658 w 149126"/>
                <a:gd name="connsiteY16" fmla="*/ 30511 h 179954"/>
                <a:gd name="connsiteX17" fmla="*/ 30519 w 149126"/>
                <a:gd name="connsiteY17" fmla="*/ 68650 h 179954"/>
                <a:gd name="connsiteX18" fmla="*/ 68658 w 149126"/>
                <a:gd name="connsiteY18" fmla="*/ 106789 h 179954"/>
                <a:gd name="connsiteX19" fmla="*/ 106796 w 149126"/>
                <a:gd name="connsiteY19" fmla="*/ 68650 h 179954"/>
                <a:gd name="connsiteX20" fmla="*/ 68658 w 149126"/>
                <a:gd name="connsiteY20" fmla="*/ 30511 h 1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126" h="179954">
                  <a:moveTo>
                    <a:pt x="133870" y="179954"/>
                  </a:moveTo>
                  <a:cubicBezTo>
                    <a:pt x="129741" y="179954"/>
                    <a:pt x="125876" y="178327"/>
                    <a:pt x="122988" y="175398"/>
                  </a:cubicBezTo>
                  <a:cubicBezTo>
                    <a:pt x="108464" y="160631"/>
                    <a:pt x="89181" y="152494"/>
                    <a:pt x="68698" y="152494"/>
                  </a:cubicBezTo>
                  <a:cubicBezTo>
                    <a:pt x="52710" y="152494"/>
                    <a:pt x="37313" y="157478"/>
                    <a:pt x="24152" y="166916"/>
                  </a:cubicBezTo>
                  <a:cubicBezTo>
                    <a:pt x="21548" y="168787"/>
                    <a:pt x="18477" y="169784"/>
                    <a:pt x="15263" y="169784"/>
                  </a:cubicBezTo>
                  <a:cubicBezTo>
                    <a:pt x="10361" y="169784"/>
                    <a:pt x="5723" y="167404"/>
                    <a:pt x="2855" y="163417"/>
                  </a:cubicBezTo>
                  <a:cubicBezTo>
                    <a:pt x="-2047" y="156603"/>
                    <a:pt x="-481" y="147043"/>
                    <a:pt x="6354" y="142141"/>
                  </a:cubicBezTo>
                  <a:cubicBezTo>
                    <a:pt x="14938" y="135978"/>
                    <a:pt x="24254" y="131157"/>
                    <a:pt x="34017" y="127801"/>
                  </a:cubicBezTo>
                  <a:cubicBezTo>
                    <a:pt x="13717" y="115800"/>
                    <a:pt x="8" y="93689"/>
                    <a:pt x="8" y="68650"/>
                  </a:cubicBezTo>
                  <a:cubicBezTo>
                    <a:pt x="8" y="30796"/>
                    <a:pt x="30803" y="0"/>
                    <a:pt x="68658" y="0"/>
                  </a:cubicBezTo>
                  <a:cubicBezTo>
                    <a:pt x="106512" y="0"/>
                    <a:pt x="137307" y="30796"/>
                    <a:pt x="137307" y="68650"/>
                  </a:cubicBezTo>
                  <a:cubicBezTo>
                    <a:pt x="137307" y="93689"/>
                    <a:pt x="123618" y="115779"/>
                    <a:pt x="103338" y="127760"/>
                  </a:cubicBezTo>
                  <a:cubicBezTo>
                    <a:pt x="118777" y="133069"/>
                    <a:pt x="132914" y="141958"/>
                    <a:pt x="144752" y="154000"/>
                  </a:cubicBezTo>
                  <a:cubicBezTo>
                    <a:pt x="147620" y="156908"/>
                    <a:pt x="149166" y="160753"/>
                    <a:pt x="149125" y="164821"/>
                  </a:cubicBezTo>
                  <a:cubicBezTo>
                    <a:pt x="149085" y="168889"/>
                    <a:pt x="147478" y="172713"/>
                    <a:pt x="144569" y="175581"/>
                  </a:cubicBezTo>
                  <a:cubicBezTo>
                    <a:pt x="141701" y="178388"/>
                    <a:pt x="137897" y="179954"/>
                    <a:pt x="133870" y="179954"/>
                  </a:cubicBezTo>
                  <a:close/>
                  <a:moveTo>
                    <a:pt x="68658" y="30511"/>
                  </a:moveTo>
                  <a:cubicBezTo>
                    <a:pt x="47625" y="30511"/>
                    <a:pt x="30519" y="47618"/>
                    <a:pt x="30519" y="68650"/>
                  </a:cubicBezTo>
                  <a:cubicBezTo>
                    <a:pt x="30519" y="89682"/>
                    <a:pt x="47625" y="106789"/>
                    <a:pt x="68658" y="106789"/>
                  </a:cubicBezTo>
                  <a:cubicBezTo>
                    <a:pt x="89690" y="106789"/>
                    <a:pt x="106796" y="89682"/>
                    <a:pt x="106796" y="68650"/>
                  </a:cubicBezTo>
                  <a:cubicBezTo>
                    <a:pt x="106796" y="47618"/>
                    <a:pt x="89690" y="30511"/>
                    <a:pt x="68658" y="30511"/>
                  </a:cubicBezTo>
                  <a:close/>
                </a:path>
              </a:pathLst>
            </a:custGeom>
            <a:grpFill/>
            <a:ln w="20241" cap="flat">
              <a:noFill/>
              <a:prstDash val="solid"/>
              <a:miter/>
            </a:ln>
          </p:spPr>
          <p:txBody>
            <a:bodyPr rtlCol="0" anchor="ctr"/>
            <a:lstStyle/>
            <a:p>
              <a:endParaRPr lang="nl-NL"/>
            </a:p>
          </p:txBody>
        </p:sp>
        <p:sp>
          <p:nvSpPr>
            <p:cNvPr id="4" name="Vrije vorm: vorm 692">
              <a:extLst>
                <a:ext uri="{FF2B5EF4-FFF2-40B4-BE49-F238E27FC236}">
                  <a16:creationId xmlns:a16="http://schemas.microsoft.com/office/drawing/2014/main" id="{7CD2E6A0-EC34-40E4-2FF5-25E2FA3DE521}"/>
                </a:ext>
              </a:extLst>
            </p:cNvPr>
            <p:cNvSpPr/>
            <p:nvPr/>
          </p:nvSpPr>
          <p:spPr>
            <a:xfrm>
              <a:off x="1779550" y="4014861"/>
              <a:ext cx="137299" cy="137299"/>
            </a:xfrm>
            <a:custGeom>
              <a:avLst/>
              <a:gdLst>
                <a:gd name="connsiteX0" fmla="*/ 68650 w 137299"/>
                <a:gd name="connsiteY0" fmla="*/ 137300 h 137299"/>
                <a:gd name="connsiteX1" fmla="*/ 0 w 137299"/>
                <a:gd name="connsiteY1" fmla="*/ 68650 h 137299"/>
                <a:gd name="connsiteX2" fmla="*/ 68650 w 137299"/>
                <a:gd name="connsiteY2" fmla="*/ 0 h 137299"/>
                <a:gd name="connsiteX3" fmla="*/ 137300 w 137299"/>
                <a:gd name="connsiteY3" fmla="*/ 68650 h 137299"/>
                <a:gd name="connsiteX4" fmla="*/ 68650 w 137299"/>
                <a:gd name="connsiteY4" fmla="*/ 137300 h 137299"/>
                <a:gd name="connsiteX5" fmla="*/ 68650 w 137299"/>
                <a:gd name="connsiteY5" fmla="*/ 30511 h 137299"/>
                <a:gd name="connsiteX6" fmla="*/ 30511 w 137299"/>
                <a:gd name="connsiteY6" fmla="*/ 68650 h 137299"/>
                <a:gd name="connsiteX7" fmla="*/ 68650 w 137299"/>
                <a:gd name="connsiteY7" fmla="*/ 106789 h 137299"/>
                <a:gd name="connsiteX8" fmla="*/ 106789 w 137299"/>
                <a:gd name="connsiteY8" fmla="*/ 68650 h 137299"/>
                <a:gd name="connsiteX9" fmla="*/ 68650 w 137299"/>
                <a:gd name="connsiteY9" fmla="*/ 30511 h 13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299" h="137299">
                  <a:moveTo>
                    <a:pt x="68650" y="137300"/>
                  </a:moveTo>
                  <a:cubicBezTo>
                    <a:pt x="30796" y="137300"/>
                    <a:pt x="0" y="106504"/>
                    <a:pt x="0" y="68650"/>
                  </a:cubicBezTo>
                  <a:cubicBezTo>
                    <a:pt x="0" y="30796"/>
                    <a:pt x="30796" y="0"/>
                    <a:pt x="68650" y="0"/>
                  </a:cubicBezTo>
                  <a:cubicBezTo>
                    <a:pt x="106504" y="0"/>
                    <a:pt x="137300" y="30796"/>
                    <a:pt x="137300" y="68650"/>
                  </a:cubicBezTo>
                  <a:cubicBezTo>
                    <a:pt x="137300" y="106504"/>
                    <a:pt x="106504" y="137300"/>
                    <a:pt x="68650" y="137300"/>
                  </a:cubicBezTo>
                  <a:close/>
                  <a:moveTo>
                    <a:pt x="68650" y="30511"/>
                  </a:moveTo>
                  <a:cubicBezTo>
                    <a:pt x="47618" y="30511"/>
                    <a:pt x="30511" y="47618"/>
                    <a:pt x="30511" y="68650"/>
                  </a:cubicBezTo>
                  <a:cubicBezTo>
                    <a:pt x="30511" y="89682"/>
                    <a:pt x="47618" y="106789"/>
                    <a:pt x="68650" y="106789"/>
                  </a:cubicBezTo>
                  <a:cubicBezTo>
                    <a:pt x="89682" y="106789"/>
                    <a:pt x="106789" y="89682"/>
                    <a:pt x="106789" y="68650"/>
                  </a:cubicBezTo>
                  <a:cubicBezTo>
                    <a:pt x="106789" y="47618"/>
                    <a:pt x="89682" y="30511"/>
                    <a:pt x="68650" y="30511"/>
                  </a:cubicBezTo>
                  <a:close/>
                </a:path>
              </a:pathLst>
            </a:custGeom>
            <a:grpFill/>
            <a:ln w="20241" cap="flat">
              <a:noFill/>
              <a:prstDash val="solid"/>
              <a:miter/>
            </a:ln>
          </p:spPr>
          <p:txBody>
            <a:bodyPr rtlCol="0" anchor="ctr"/>
            <a:lstStyle/>
            <a:p>
              <a:endParaRPr lang="nl-NL"/>
            </a:p>
          </p:txBody>
        </p:sp>
        <p:sp>
          <p:nvSpPr>
            <p:cNvPr id="7" name="Vrije vorm: vorm 693">
              <a:extLst>
                <a:ext uri="{FF2B5EF4-FFF2-40B4-BE49-F238E27FC236}">
                  <a16:creationId xmlns:a16="http://schemas.microsoft.com/office/drawing/2014/main" id="{056FBC47-D5D2-DA26-4004-74D46ED5D0AE}"/>
                </a:ext>
              </a:extLst>
            </p:cNvPr>
            <p:cNvSpPr/>
            <p:nvPr/>
          </p:nvSpPr>
          <p:spPr>
            <a:xfrm>
              <a:off x="1769620" y="4136946"/>
              <a:ext cx="147227" cy="55936"/>
            </a:xfrm>
            <a:custGeom>
              <a:avLst/>
              <a:gdLst>
                <a:gd name="connsiteX0" fmla="*/ 15239 w 147227"/>
                <a:gd name="connsiteY0" fmla="*/ 55937 h 55936"/>
                <a:gd name="connsiteX1" fmla="*/ 4234 w 147227"/>
                <a:gd name="connsiteY1" fmla="*/ 51259 h 55936"/>
                <a:gd name="connsiteX2" fmla="*/ 4682 w 147227"/>
                <a:gd name="connsiteY2" fmla="*/ 29677 h 55936"/>
                <a:gd name="connsiteX3" fmla="*/ 78600 w 147227"/>
                <a:gd name="connsiteY3" fmla="*/ 0 h 55936"/>
                <a:gd name="connsiteX4" fmla="*/ 140883 w 147227"/>
                <a:gd name="connsiteY4" fmla="*/ 20056 h 55936"/>
                <a:gd name="connsiteX5" fmla="*/ 147026 w 147227"/>
                <a:gd name="connsiteY5" fmla="*/ 29982 h 55936"/>
                <a:gd name="connsiteX6" fmla="*/ 144361 w 147227"/>
                <a:gd name="connsiteY6" fmla="*/ 41353 h 55936"/>
                <a:gd name="connsiteX7" fmla="*/ 131974 w 147227"/>
                <a:gd name="connsiteY7" fmla="*/ 47699 h 55936"/>
                <a:gd name="connsiteX8" fmla="*/ 131974 w 147227"/>
                <a:gd name="connsiteY8" fmla="*/ 47699 h 55936"/>
                <a:gd name="connsiteX9" fmla="*/ 123065 w 147227"/>
                <a:gd name="connsiteY9" fmla="*/ 44831 h 55936"/>
                <a:gd name="connsiteX10" fmla="*/ 78580 w 147227"/>
                <a:gd name="connsiteY10" fmla="*/ 30511 h 55936"/>
                <a:gd name="connsiteX11" fmla="*/ 25795 w 147227"/>
                <a:gd name="connsiteY11" fmla="*/ 51706 h 55936"/>
                <a:gd name="connsiteX12" fmla="*/ 15239 w 147227"/>
                <a:gd name="connsiteY12" fmla="*/ 55937 h 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227" h="55936">
                  <a:moveTo>
                    <a:pt x="15239" y="55937"/>
                  </a:moveTo>
                  <a:cubicBezTo>
                    <a:pt x="11109" y="55937"/>
                    <a:pt x="7102" y="54228"/>
                    <a:pt x="4234" y="51259"/>
                  </a:cubicBezTo>
                  <a:cubicBezTo>
                    <a:pt x="-1583" y="45177"/>
                    <a:pt x="-1380" y="35495"/>
                    <a:pt x="4682" y="29677"/>
                  </a:cubicBezTo>
                  <a:cubicBezTo>
                    <a:pt x="24656" y="10536"/>
                    <a:pt x="50896" y="0"/>
                    <a:pt x="78600" y="0"/>
                  </a:cubicBezTo>
                  <a:cubicBezTo>
                    <a:pt x="101076" y="0"/>
                    <a:pt x="122617" y="6936"/>
                    <a:pt x="140883" y="20056"/>
                  </a:cubicBezTo>
                  <a:cubicBezTo>
                    <a:pt x="144199" y="22436"/>
                    <a:pt x="146375" y="25955"/>
                    <a:pt x="147026" y="29982"/>
                  </a:cubicBezTo>
                  <a:cubicBezTo>
                    <a:pt x="147677" y="34010"/>
                    <a:pt x="146741" y="38037"/>
                    <a:pt x="144361" y="41353"/>
                  </a:cubicBezTo>
                  <a:cubicBezTo>
                    <a:pt x="141514" y="45339"/>
                    <a:pt x="136876" y="47699"/>
                    <a:pt x="131974" y="47699"/>
                  </a:cubicBezTo>
                  <a:lnTo>
                    <a:pt x="131974" y="47699"/>
                  </a:lnTo>
                  <a:cubicBezTo>
                    <a:pt x="128760" y="47699"/>
                    <a:pt x="125689" y="46702"/>
                    <a:pt x="123065" y="44831"/>
                  </a:cubicBezTo>
                  <a:cubicBezTo>
                    <a:pt x="110026" y="35474"/>
                    <a:pt x="94628" y="30511"/>
                    <a:pt x="78580" y="30511"/>
                  </a:cubicBezTo>
                  <a:cubicBezTo>
                    <a:pt x="58808" y="30511"/>
                    <a:pt x="40054" y="38037"/>
                    <a:pt x="25795" y="51706"/>
                  </a:cubicBezTo>
                  <a:cubicBezTo>
                    <a:pt x="22948" y="54432"/>
                    <a:pt x="19185" y="55937"/>
                    <a:pt x="15239" y="55937"/>
                  </a:cubicBezTo>
                  <a:close/>
                </a:path>
              </a:pathLst>
            </a:custGeom>
            <a:grpFill/>
            <a:ln w="20241" cap="flat">
              <a:noFill/>
              <a:prstDash val="solid"/>
              <a:miter/>
            </a:ln>
          </p:spPr>
          <p:txBody>
            <a:bodyPr rtlCol="0" anchor="ctr"/>
            <a:lstStyle/>
            <a:p>
              <a:endParaRPr lang="nl-NL"/>
            </a:p>
          </p:txBody>
        </p:sp>
        <p:sp>
          <p:nvSpPr>
            <p:cNvPr id="8" name="Vrije vorm: vorm 694">
              <a:extLst>
                <a:ext uri="{FF2B5EF4-FFF2-40B4-BE49-F238E27FC236}">
                  <a16:creationId xmlns:a16="http://schemas.microsoft.com/office/drawing/2014/main" id="{8D00CE29-00E2-0244-E989-7259380F9836}"/>
                </a:ext>
              </a:extLst>
            </p:cNvPr>
            <p:cNvSpPr/>
            <p:nvPr/>
          </p:nvSpPr>
          <p:spPr>
            <a:xfrm>
              <a:off x="1588856" y="3984350"/>
              <a:ext cx="167810" cy="167810"/>
            </a:xfrm>
            <a:custGeom>
              <a:avLst/>
              <a:gdLst>
                <a:gd name="connsiteX0" fmla="*/ 83905 w 167810"/>
                <a:gd name="connsiteY0" fmla="*/ 167811 h 167810"/>
                <a:gd name="connsiteX1" fmla="*/ 0 w 167810"/>
                <a:gd name="connsiteY1" fmla="*/ 83905 h 167810"/>
                <a:gd name="connsiteX2" fmla="*/ 83905 w 167810"/>
                <a:gd name="connsiteY2" fmla="*/ 0 h 167810"/>
                <a:gd name="connsiteX3" fmla="*/ 167811 w 167810"/>
                <a:gd name="connsiteY3" fmla="*/ 83905 h 167810"/>
                <a:gd name="connsiteX4" fmla="*/ 83905 w 167810"/>
                <a:gd name="connsiteY4" fmla="*/ 167811 h 167810"/>
                <a:gd name="connsiteX5" fmla="*/ 83905 w 167810"/>
                <a:gd name="connsiteY5" fmla="*/ 30511 h 167810"/>
                <a:gd name="connsiteX6" fmla="*/ 30511 w 167810"/>
                <a:gd name="connsiteY6" fmla="*/ 83905 h 167810"/>
                <a:gd name="connsiteX7" fmla="*/ 83905 w 167810"/>
                <a:gd name="connsiteY7" fmla="*/ 137300 h 167810"/>
                <a:gd name="connsiteX8" fmla="*/ 137300 w 167810"/>
                <a:gd name="connsiteY8" fmla="*/ 83905 h 167810"/>
                <a:gd name="connsiteX9" fmla="*/ 83905 w 167810"/>
                <a:gd name="connsiteY9" fmla="*/ 30511 h 16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10" h="167810">
                  <a:moveTo>
                    <a:pt x="83905" y="167811"/>
                  </a:moveTo>
                  <a:cubicBezTo>
                    <a:pt x="37630" y="167811"/>
                    <a:pt x="0" y="130160"/>
                    <a:pt x="0" y="83905"/>
                  </a:cubicBezTo>
                  <a:cubicBezTo>
                    <a:pt x="0" y="37651"/>
                    <a:pt x="37630" y="0"/>
                    <a:pt x="83905" y="0"/>
                  </a:cubicBezTo>
                  <a:cubicBezTo>
                    <a:pt x="130160" y="0"/>
                    <a:pt x="167811" y="37651"/>
                    <a:pt x="167811" y="83905"/>
                  </a:cubicBezTo>
                  <a:cubicBezTo>
                    <a:pt x="167811" y="130160"/>
                    <a:pt x="130181" y="167811"/>
                    <a:pt x="83905" y="167811"/>
                  </a:cubicBezTo>
                  <a:close/>
                  <a:moveTo>
                    <a:pt x="83905" y="30511"/>
                  </a:moveTo>
                  <a:cubicBezTo>
                    <a:pt x="54472" y="30511"/>
                    <a:pt x="30511" y="54452"/>
                    <a:pt x="30511" y="83905"/>
                  </a:cubicBezTo>
                  <a:cubicBezTo>
                    <a:pt x="30511" y="113359"/>
                    <a:pt x="54472" y="137300"/>
                    <a:pt x="83905" y="137300"/>
                  </a:cubicBezTo>
                  <a:cubicBezTo>
                    <a:pt x="113359" y="137300"/>
                    <a:pt x="137300" y="113359"/>
                    <a:pt x="137300" y="83905"/>
                  </a:cubicBezTo>
                  <a:cubicBezTo>
                    <a:pt x="137300" y="54452"/>
                    <a:pt x="113359" y="30511"/>
                    <a:pt x="83905" y="30511"/>
                  </a:cubicBezTo>
                  <a:close/>
                </a:path>
              </a:pathLst>
            </a:custGeom>
            <a:grpFill/>
            <a:ln w="20241" cap="flat">
              <a:noFill/>
              <a:prstDash val="solid"/>
              <a:miter/>
            </a:ln>
          </p:spPr>
          <p:txBody>
            <a:bodyPr rtlCol="0" anchor="ctr"/>
            <a:lstStyle/>
            <a:p>
              <a:endParaRPr lang="nl-NL"/>
            </a:p>
          </p:txBody>
        </p:sp>
        <p:sp>
          <p:nvSpPr>
            <p:cNvPr id="9" name="Vrije vorm: vorm 695">
              <a:extLst>
                <a:ext uri="{FF2B5EF4-FFF2-40B4-BE49-F238E27FC236}">
                  <a16:creationId xmlns:a16="http://schemas.microsoft.com/office/drawing/2014/main" id="{7BC11577-391D-D911-589C-D221881D91BD}"/>
                </a:ext>
              </a:extLst>
            </p:cNvPr>
            <p:cNvSpPr/>
            <p:nvPr/>
          </p:nvSpPr>
          <p:spPr>
            <a:xfrm>
              <a:off x="1603215" y="4152242"/>
              <a:ext cx="140178" cy="43590"/>
            </a:xfrm>
            <a:custGeom>
              <a:avLst/>
              <a:gdLst>
                <a:gd name="connsiteX0" fmla="*/ 124933 w 140178"/>
                <a:gd name="connsiteY0" fmla="*/ 43590 h 43590"/>
                <a:gd name="connsiteX1" fmla="*/ 118099 w 140178"/>
                <a:gd name="connsiteY1" fmla="*/ 41963 h 43590"/>
                <a:gd name="connsiteX2" fmla="*/ 69546 w 140178"/>
                <a:gd name="connsiteY2" fmla="*/ 30491 h 43590"/>
                <a:gd name="connsiteX3" fmla="*/ 21989 w 140178"/>
                <a:gd name="connsiteY3" fmla="*/ 41475 h 43590"/>
                <a:gd name="connsiteX4" fmla="*/ 15277 w 140178"/>
                <a:gd name="connsiteY4" fmla="*/ 43041 h 43590"/>
                <a:gd name="connsiteX5" fmla="*/ 1567 w 140178"/>
                <a:gd name="connsiteY5" fmla="*/ 34498 h 43590"/>
                <a:gd name="connsiteX6" fmla="*/ 814 w 140178"/>
                <a:gd name="connsiteY6" fmla="*/ 22843 h 43590"/>
                <a:gd name="connsiteX7" fmla="*/ 8524 w 140178"/>
                <a:gd name="connsiteY7" fmla="*/ 14076 h 43590"/>
                <a:gd name="connsiteX8" fmla="*/ 69525 w 140178"/>
                <a:gd name="connsiteY8" fmla="*/ 0 h 43590"/>
                <a:gd name="connsiteX9" fmla="*/ 131788 w 140178"/>
                <a:gd name="connsiteY9" fmla="*/ 14706 h 43590"/>
                <a:gd name="connsiteX10" fmla="*/ 138562 w 140178"/>
                <a:gd name="connsiteY10" fmla="*/ 35189 h 43590"/>
                <a:gd name="connsiteX11" fmla="*/ 124933 w 140178"/>
                <a:gd name="connsiteY11" fmla="*/ 43590 h 4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178" h="43590">
                  <a:moveTo>
                    <a:pt x="124933" y="43590"/>
                  </a:moveTo>
                  <a:cubicBezTo>
                    <a:pt x="122554" y="43590"/>
                    <a:pt x="120255" y="43041"/>
                    <a:pt x="118099" y="41963"/>
                  </a:cubicBezTo>
                  <a:cubicBezTo>
                    <a:pt x="103189" y="34457"/>
                    <a:pt x="86408" y="30491"/>
                    <a:pt x="69546" y="30491"/>
                  </a:cubicBezTo>
                  <a:cubicBezTo>
                    <a:pt x="53049" y="30491"/>
                    <a:pt x="36614" y="34294"/>
                    <a:pt x="21989" y="41475"/>
                  </a:cubicBezTo>
                  <a:cubicBezTo>
                    <a:pt x="19914" y="42492"/>
                    <a:pt x="17596" y="43041"/>
                    <a:pt x="15277" y="43041"/>
                  </a:cubicBezTo>
                  <a:cubicBezTo>
                    <a:pt x="9419" y="43041"/>
                    <a:pt x="4150" y="39766"/>
                    <a:pt x="1567" y="34498"/>
                  </a:cubicBezTo>
                  <a:cubicBezTo>
                    <a:pt x="-223" y="30836"/>
                    <a:pt x="-487" y="26707"/>
                    <a:pt x="814" y="22843"/>
                  </a:cubicBezTo>
                  <a:cubicBezTo>
                    <a:pt x="2116" y="18978"/>
                    <a:pt x="4862" y="15866"/>
                    <a:pt x="8524" y="14076"/>
                  </a:cubicBezTo>
                  <a:cubicBezTo>
                    <a:pt x="27298" y="4861"/>
                    <a:pt x="48391" y="0"/>
                    <a:pt x="69525" y="0"/>
                  </a:cubicBezTo>
                  <a:cubicBezTo>
                    <a:pt x="91148" y="0"/>
                    <a:pt x="112668" y="5085"/>
                    <a:pt x="131788" y="14706"/>
                  </a:cubicBezTo>
                  <a:cubicBezTo>
                    <a:pt x="139294" y="18490"/>
                    <a:pt x="142325" y="27684"/>
                    <a:pt x="138562" y="35189"/>
                  </a:cubicBezTo>
                  <a:cubicBezTo>
                    <a:pt x="135958" y="40376"/>
                    <a:pt x="130731" y="43590"/>
                    <a:pt x="124933" y="43590"/>
                  </a:cubicBezTo>
                  <a:close/>
                </a:path>
              </a:pathLst>
            </a:custGeom>
            <a:grpFill/>
            <a:ln w="20241" cap="flat">
              <a:noFill/>
              <a:prstDash val="solid"/>
              <a:miter/>
            </a:ln>
          </p:spPr>
          <p:txBody>
            <a:bodyPr rtlCol="0" anchor="ctr"/>
            <a:lstStyle/>
            <a:p>
              <a:endParaRPr lang="nl-NL"/>
            </a:p>
          </p:txBody>
        </p:sp>
        <p:sp>
          <p:nvSpPr>
            <p:cNvPr id="12" name="Vrije vorm: vorm 696">
              <a:extLst>
                <a:ext uri="{FF2B5EF4-FFF2-40B4-BE49-F238E27FC236}">
                  <a16:creationId xmlns:a16="http://schemas.microsoft.com/office/drawing/2014/main" id="{19A42725-81AE-D584-2926-D27900233BF2}"/>
                </a:ext>
              </a:extLst>
            </p:cNvPr>
            <p:cNvSpPr/>
            <p:nvPr/>
          </p:nvSpPr>
          <p:spPr>
            <a:xfrm>
              <a:off x="1581228" y="3709669"/>
              <a:ext cx="183066" cy="213658"/>
            </a:xfrm>
            <a:custGeom>
              <a:avLst/>
              <a:gdLst>
                <a:gd name="connsiteX0" fmla="*/ 61022 w 183066"/>
                <a:gd name="connsiteY0" fmla="*/ 213659 h 213658"/>
                <a:gd name="connsiteX1" fmla="*/ 45767 w 183066"/>
                <a:gd name="connsiteY1" fmla="*/ 198403 h 213658"/>
                <a:gd name="connsiteX2" fmla="*/ 45767 w 183066"/>
                <a:gd name="connsiteY2" fmla="*/ 170801 h 213658"/>
                <a:gd name="connsiteX3" fmla="*/ 0 w 183066"/>
                <a:gd name="connsiteY3" fmla="*/ 91513 h 213658"/>
                <a:gd name="connsiteX4" fmla="*/ 26829 w 183066"/>
                <a:gd name="connsiteY4" fmla="*/ 26789 h 213658"/>
                <a:gd name="connsiteX5" fmla="*/ 91533 w 183066"/>
                <a:gd name="connsiteY5" fmla="*/ 0 h 213658"/>
                <a:gd name="connsiteX6" fmla="*/ 156278 w 183066"/>
                <a:gd name="connsiteY6" fmla="*/ 26829 h 213658"/>
                <a:gd name="connsiteX7" fmla="*/ 183066 w 183066"/>
                <a:gd name="connsiteY7" fmla="*/ 91554 h 213658"/>
                <a:gd name="connsiteX8" fmla="*/ 137300 w 183066"/>
                <a:gd name="connsiteY8" fmla="*/ 170821 h 213658"/>
                <a:gd name="connsiteX9" fmla="*/ 137300 w 183066"/>
                <a:gd name="connsiteY9" fmla="*/ 198403 h 213658"/>
                <a:gd name="connsiteX10" fmla="*/ 122044 w 183066"/>
                <a:gd name="connsiteY10" fmla="*/ 213659 h 213658"/>
                <a:gd name="connsiteX11" fmla="*/ 61022 w 183066"/>
                <a:gd name="connsiteY11" fmla="*/ 213659 h 213658"/>
                <a:gd name="connsiteX12" fmla="*/ 106789 w 183066"/>
                <a:gd name="connsiteY12" fmla="*/ 183148 h 213658"/>
                <a:gd name="connsiteX13" fmla="*/ 106789 w 183066"/>
                <a:gd name="connsiteY13" fmla="*/ 161444 h 213658"/>
                <a:gd name="connsiteX14" fmla="*/ 115942 w 183066"/>
                <a:gd name="connsiteY14" fmla="*/ 147450 h 213658"/>
                <a:gd name="connsiteX15" fmla="*/ 152555 w 183066"/>
                <a:gd name="connsiteY15" fmla="*/ 91554 h 213658"/>
                <a:gd name="connsiteX16" fmla="*/ 134696 w 183066"/>
                <a:gd name="connsiteY16" fmla="*/ 48391 h 213658"/>
                <a:gd name="connsiteX17" fmla="*/ 91554 w 183066"/>
                <a:gd name="connsiteY17" fmla="*/ 30511 h 213658"/>
                <a:gd name="connsiteX18" fmla="*/ 91533 w 183066"/>
                <a:gd name="connsiteY18" fmla="*/ 22883 h 213658"/>
                <a:gd name="connsiteX19" fmla="*/ 91533 w 183066"/>
                <a:gd name="connsiteY19" fmla="*/ 30511 h 213658"/>
                <a:gd name="connsiteX20" fmla="*/ 48391 w 183066"/>
                <a:gd name="connsiteY20" fmla="*/ 48370 h 213658"/>
                <a:gd name="connsiteX21" fmla="*/ 30511 w 183066"/>
                <a:gd name="connsiteY21" fmla="*/ 91513 h 213658"/>
                <a:gd name="connsiteX22" fmla="*/ 67124 w 183066"/>
                <a:gd name="connsiteY22" fmla="*/ 147450 h 213658"/>
                <a:gd name="connsiteX23" fmla="*/ 76278 w 183066"/>
                <a:gd name="connsiteY23" fmla="*/ 161444 h 213658"/>
                <a:gd name="connsiteX24" fmla="*/ 76278 w 183066"/>
                <a:gd name="connsiteY24" fmla="*/ 183148 h 213658"/>
                <a:gd name="connsiteX25" fmla="*/ 106789 w 183066"/>
                <a:gd name="connsiteY25" fmla="*/ 183148 h 2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3066" h="213658">
                  <a:moveTo>
                    <a:pt x="61022" y="213659"/>
                  </a:moveTo>
                  <a:cubicBezTo>
                    <a:pt x="52601" y="213659"/>
                    <a:pt x="45767" y="206824"/>
                    <a:pt x="45767" y="198403"/>
                  </a:cubicBezTo>
                  <a:lnTo>
                    <a:pt x="45767" y="170801"/>
                  </a:lnTo>
                  <a:cubicBezTo>
                    <a:pt x="17412" y="154488"/>
                    <a:pt x="0" y="124526"/>
                    <a:pt x="0" y="91513"/>
                  </a:cubicBezTo>
                  <a:cubicBezTo>
                    <a:pt x="0" y="67063"/>
                    <a:pt x="9540" y="44078"/>
                    <a:pt x="26829" y="26789"/>
                  </a:cubicBezTo>
                  <a:cubicBezTo>
                    <a:pt x="44119" y="9519"/>
                    <a:pt x="67104" y="0"/>
                    <a:pt x="91533" y="0"/>
                  </a:cubicBezTo>
                  <a:cubicBezTo>
                    <a:pt x="116003" y="0"/>
                    <a:pt x="138988" y="9540"/>
                    <a:pt x="156278" y="26829"/>
                  </a:cubicBezTo>
                  <a:cubicBezTo>
                    <a:pt x="173567" y="44119"/>
                    <a:pt x="183087" y="67104"/>
                    <a:pt x="183066" y="91554"/>
                  </a:cubicBezTo>
                  <a:cubicBezTo>
                    <a:pt x="183066" y="124546"/>
                    <a:pt x="165655" y="154508"/>
                    <a:pt x="137300" y="170821"/>
                  </a:cubicBezTo>
                  <a:lnTo>
                    <a:pt x="137300" y="198403"/>
                  </a:lnTo>
                  <a:cubicBezTo>
                    <a:pt x="137300" y="206824"/>
                    <a:pt x="130465" y="213659"/>
                    <a:pt x="122044" y="213659"/>
                  </a:cubicBezTo>
                  <a:lnTo>
                    <a:pt x="61022" y="213659"/>
                  </a:lnTo>
                  <a:close/>
                  <a:moveTo>
                    <a:pt x="106789" y="183148"/>
                  </a:moveTo>
                  <a:lnTo>
                    <a:pt x="106789" y="161444"/>
                  </a:lnTo>
                  <a:cubicBezTo>
                    <a:pt x="106789" y="155383"/>
                    <a:pt x="110389" y="149891"/>
                    <a:pt x="115942" y="147450"/>
                  </a:cubicBezTo>
                  <a:cubicBezTo>
                    <a:pt x="138195" y="137747"/>
                    <a:pt x="152555" y="115800"/>
                    <a:pt x="152555" y="91554"/>
                  </a:cubicBezTo>
                  <a:cubicBezTo>
                    <a:pt x="152555" y="75240"/>
                    <a:pt x="146209" y="59924"/>
                    <a:pt x="134696" y="48391"/>
                  </a:cubicBezTo>
                  <a:cubicBezTo>
                    <a:pt x="123183" y="36857"/>
                    <a:pt x="107846" y="30511"/>
                    <a:pt x="91554" y="30511"/>
                  </a:cubicBezTo>
                  <a:lnTo>
                    <a:pt x="91533" y="22883"/>
                  </a:lnTo>
                  <a:lnTo>
                    <a:pt x="91533" y="30511"/>
                  </a:lnTo>
                  <a:cubicBezTo>
                    <a:pt x="75240" y="30511"/>
                    <a:pt x="59924" y="36857"/>
                    <a:pt x="48391" y="48370"/>
                  </a:cubicBezTo>
                  <a:cubicBezTo>
                    <a:pt x="36878" y="59883"/>
                    <a:pt x="30511" y="75220"/>
                    <a:pt x="30511" y="91513"/>
                  </a:cubicBezTo>
                  <a:cubicBezTo>
                    <a:pt x="30511" y="115779"/>
                    <a:pt x="44872" y="137747"/>
                    <a:pt x="67124" y="147450"/>
                  </a:cubicBezTo>
                  <a:cubicBezTo>
                    <a:pt x="72677" y="149891"/>
                    <a:pt x="76278" y="155362"/>
                    <a:pt x="76278" y="161444"/>
                  </a:cubicBezTo>
                  <a:lnTo>
                    <a:pt x="76278" y="183148"/>
                  </a:lnTo>
                  <a:lnTo>
                    <a:pt x="106789" y="183148"/>
                  </a:lnTo>
                  <a:close/>
                </a:path>
              </a:pathLst>
            </a:custGeom>
            <a:grpFill/>
            <a:ln w="20241" cap="flat">
              <a:noFill/>
              <a:prstDash val="solid"/>
              <a:miter/>
            </a:ln>
          </p:spPr>
          <p:txBody>
            <a:bodyPr rtlCol="0" anchor="ctr"/>
            <a:lstStyle/>
            <a:p>
              <a:endParaRPr lang="nl-NL"/>
            </a:p>
          </p:txBody>
        </p:sp>
        <p:sp>
          <p:nvSpPr>
            <p:cNvPr id="13" name="Vrije vorm: vorm 697">
              <a:extLst>
                <a:ext uri="{FF2B5EF4-FFF2-40B4-BE49-F238E27FC236}">
                  <a16:creationId xmlns:a16="http://schemas.microsoft.com/office/drawing/2014/main" id="{6C886115-4C29-980B-41EF-A1B78657A1EF}"/>
                </a:ext>
              </a:extLst>
            </p:cNvPr>
            <p:cNvSpPr/>
            <p:nvPr/>
          </p:nvSpPr>
          <p:spPr>
            <a:xfrm>
              <a:off x="1626994" y="3938584"/>
              <a:ext cx="91533" cy="30511"/>
            </a:xfrm>
            <a:custGeom>
              <a:avLst/>
              <a:gdLst>
                <a:gd name="connsiteX0" fmla="*/ 15256 w 91533"/>
                <a:gd name="connsiteY0" fmla="*/ 30511 h 30511"/>
                <a:gd name="connsiteX1" fmla="*/ 0 w 91533"/>
                <a:gd name="connsiteY1" fmla="*/ 15256 h 30511"/>
                <a:gd name="connsiteX2" fmla="*/ 15256 w 91533"/>
                <a:gd name="connsiteY2" fmla="*/ 0 h 30511"/>
                <a:gd name="connsiteX3" fmla="*/ 76278 w 91533"/>
                <a:gd name="connsiteY3" fmla="*/ 0 h 30511"/>
                <a:gd name="connsiteX4" fmla="*/ 91533 w 91533"/>
                <a:gd name="connsiteY4" fmla="*/ 15256 h 30511"/>
                <a:gd name="connsiteX5" fmla="*/ 76278 w 91533"/>
                <a:gd name="connsiteY5" fmla="*/ 30511 h 30511"/>
                <a:gd name="connsiteX6" fmla="*/ 15256 w 91533"/>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3" h="30511">
                  <a:moveTo>
                    <a:pt x="15256" y="30511"/>
                  </a:moveTo>
                  <a:cubicBezTo>
                    <a:pt x="6834" y="30511"/>
                    <a:pt x="0" y="23677"/>
                    <a:pt x="0" y="15256"/>
                  </a:cubicBezTo>
                  <a:cubicBezTo>
                    <a:pt x="0" y="6834"/>
                    <a:pt x="6834" y="0"/>
                    <a:pt x="15256" y="0"/>
                  </a:cubicBezTo>
                  <a:lnTo>
                    <a:pt x="76278" y="0"/>
                  </a:lnTo>
                  <a:cubicBezTo>
                    <a:pt x="84699" y="0"/>
                    <a:pt x="91533" y="6834"/>
                    <a:pt x="91533" y="15256"/>
                  </a:cubicBezTo>
                  <a:cubicBezTo>
                    <a:pt x="91533" y="23677"/>
                    <a:pt x="84699" y="30511"/>
                    <a:pt x="76278" y="30511"/>
                  </a:cubicBezTo>
                  <a:lnTo>
                    <a:pt x="15256" y="30511"/>
                  </a:lnTo>
                  <a:close/>
                </a:path>
              </a:pathLst>
            </a:custGeom>
            <a:grpFill/>
            <a:ln w="20241" cap="flat">
              <a:noFill/>
              <a:prstDash val="solid"/>
              <a:miter/>
            </a:ln>
          </p:spPr>
          <p:txBody>
            <a:bodyPr rtlCol="0" anchor="ctr"/>
            <a:lstStyle/>
            <a:p>
              <a:endParaRPr lang="nl-NL"/>
            </a:p>
          </p:txBody>
        </p:sp>
        <p:sp>
          <p:nvSpPr>
            <p:cNvPr id="14" name="Vrije vorm: vorm 698">
              <a:extLst>
                <a:ext uri="{FF2B5EF4-FFF2-40B4-BE49-F238E27FC236}">
                  <a16:creationId xmlns:a16="http://schemas.microsoft.com/office/drawing/2014/main" id="{24021643-3F5B-91CF-C969-CE971E1C89A1}"/>
                </a:ext>
              </a:extLst>
            </p:cNvPr>
            <p:cNvSpPr/>
            <p:nvPr/>
          </p:nvSpPr>
          <p:spPr>
            <a:xfrm>
              <a:off x="1816387" y="3799189"/>
              <a:ext cx="61022" cy="30511"/>
            </a:xfrm>
            <a:custGeom>
              <a:avLst/>
              <a:gdLst>
                <a:gd name="connsiteX0" fmla="*/ 15256 w 61022"/>
                <a:gd name="connsiteY0" fmla="*/ 30511 h 30511"/>
                <a:gd name="connsiteX1" fmla="*/ 0 w 61022"/>
                <a:gd name="connsiteY1" fmla="*/ 15256 h 30511"/>
                <a:gd name="connsiteX2" fmla="*/ 15256 w 61022"/>
                <a:gd name="connsiteY2" fmla="*/ 0 h 30511"/>
                <a:gd name="connsiteX3" fmla="*/ 45767 w 61022"/>
                <a:gd name="connsiteY3" fmla="*/ 0 h 30511"/>
                <a:gd name="connsiteX4" fmla="*/ 61022 w 61022"/>
                <a:gd name="connsiteY4" fmla="*/ 15256 h 30511"/>
                <a:gd name="connsiteX5" fmla="*/ 45767 w 61022"/>
                <a:gd name="connsiteY5" fmla="*/ 30511 h 30511"/>
                <a:gd name="connsiteX6" fmla="*/ 15256 w 61022"/>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2" h="30511">
                  <a:moveTo>
                    <a:pt x="15256" y="30511"/>
                  </a:moveTo>
                  <a:cubicBezTo>
                    <a:pt x="6834" y="30511"/>
                    <a:pt x="0" y="23677"/>
                    <a:pt x="0" y="15256"/>
                  </a:cubicBezTo>
                  <a:cubicBezTo>
                    <a:pt x="0" y="6834"/>
                    <a:pt x="6834" y="0"/>
                    <a:pt x="15256" y="0"/>
                  </a:cubicBezTo>
                  <a:lnTo>
                    <a:pt x="45767" y="0"/>
                  </a:lnTo>
                  <a:cubicBezTo>
                    <a:pt x="54188" y="0"/>
                    <a:pt x="61022" y="6834"/>
                    <a:pt x="61022" y="15256"/>
                  </a:cubicBezTo>
                  <a:cubicBezTo>
                    <a:pt x="61022" y="23677"/>
                    <a:pt x="54188" y="30511"/>
                    <a:pt x="45767" y="30511"/>
                  </a:cubicBezTo>
                  <a:lnTo>
                    <a:pt x="15256" y="30511"/>
                  </a:lnTo>
                  <a:close/>
                </a:path>
              </a:pathLst>
            </a:custGeom>
            <a:grpFill/>
            <a:ln w="20241" cap="flat">
              <a:noFill/>
              <a:prstDash val="solid"/>
              <a:miter/>
            </a:ln>
          </p:spPr>
          <p:txBody>
            <a:bodyPr rtlCol="0" anchor="ctr"/>
            <a:lstStyle/>
            <a:p>
              <a:endParaRPr lang="nl-NL"/>
            </a:p>
          </p:txBody>
        </p:sp>
        <p:sp>
          <p:nvSpPr>
            <p:cNvPr id="16" name="Vrije vorm: vorm 699">
              <a:extLst>
                <a:ext uri="{FF2B5EF4-FFF2-40B4-BE49-F238E27FC236}">
                  <a16:creationId xmlns:a16="http://schemas.microsoft.com/office/drawing/2014/main" id="{B7C9813B-AB1A-4F2E-60CE-61D0A0938582}"/>
                </a:ext>
              </a:extLst>
            </p:cNvPr>
            <p:cNvSpPr/>
            <p:nvPr/>
          </p:nvSpPr>
          <p:spPr>
            <a:xfrm>
              <a:off x="1810061" y="3869140"/>
              <a:ext cx="52092" cy="52092"/>
            </a:xfrm>
            <a:custGeom>
              <a:avLst/>
              <a:gdLst>
                <a:gd name="connsiteX0" fmla="*/ 36837 w 52092"/>
                <a:gd name="connsiteY0" fmla="*/ 52093 h 52092"/>
                <a:gd name="connsiteX1" fmla="*/ 26056 w 52092"/>
                <a:gd name="connsiteY1" fmla="*/ 47618 h 52092"/>
                <a:gd name="connsiteX2" fmla="*/ 4475 w 52092"/>
                <a:gd name="connsiteY2" fmla="*/ 26036 h 52092"/>
                <a:gd name="connsiteX3" fmla="*/ 0 w 52092"/>
                <a:gd name="connsiteY3" fmla="*/ 15256 h 52092"/>
                <a:gd name="connsiteX4" fmla="*/ 4475 w 52092"/>
                <a:gd name="connsiteY4" fmla="*/ 4475 h 52092"/>
                <a:gd name="connsiteX5" fmla="*/ 15256 w 52092"/>
                <a:gd name="connsiteY5" fmla="*/ 0 h 52092"/>
                <a:gd name="connsiteX6" fmla="*/ 26036 w 52092"/>
                <a:gd name="connsiteY6" fmla="*/ 4475 h 52092"/>
                <a:gd name="connsiteX7" fmla="*/ 47618 w 52092"/>
                <a:gd name="connsiteY7" fmla="*/ 26056 h 52092"/>
                <a:gd name="connsiteX8" fmla="*/ 52093 w 52092"/>
                <a:gd name="connsiteY8" fmla="*/ 36837 h 52092"/>
                <a:gd name="connsiteX9" fmla="*/ 47618 w 52092"/>
                <a:gd name="connsiteY9" fmla="*/ 47618 h 52092"/>
                <a:gd name="connsiteX10" fmla="*/ 36837 w 52092"/>
                <a:gd name="connsiteY10" fmla="*/ 52093 h 5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92" h="52092">
                  <a:moveTo>
                    <a:pt x="36837" y="52093"/>
                  </a:moveTo>
                  <a:cubicBezTo>
                    <a:pt x="32769" y="52093"/>
                    <a:pt x="28925" y="50506"/>
                    <a:pt x="26056" y="47618"/>
                  </a:cubicBezTo>
                  <a:lnTo>
                    <a:pt x="4475" y="26036"/>
                  </a:lnTo>
                  <a:cubicBezTo>
                    <a:pt x="1587" y="23168"/>
                    <a:pt x="0" y="19324"/>
                    <a:pt x="0" y="15256"/>
                  </a:cubicBezTo>
                  <a:cubicBezTo>
                    <a:pt x="0" y="11187"/>
                    <a:pt x="1587" y="7343"/>
                    <a:pt x="4475" y="4475"/>
                  </a:cubicBezTo>
                  <a:cubicBezTo>
                    <a:pt x="7363" y="1607"/>
                    <a:pt x="11187" y="0"/>
                    <a:pt x="15256" y="0"/>
                  </a:cubicBezTo>
                  <a:cubicBezTo>
                    <a:pt x="19324" y="0"/>
                    <a:pt x="23168" y="1587"/>
                    <a:pt x="26036" y="4475"/>
                  </a:cubicBezTo>
                  <a:lnTo>
                    <a:pt x="47618" y="26056"/>
                  </a:lnTo>
                  <a:cubicBezTo>
                    <a:pt x="50506" y="28924"/>
                    <a:pt x="52093" y="32769"/>
                    <a:pt x="52093" y="36837"/>
                  </a:cubicBezTo>
                  <a:cubicBezTo>
                    <a:pt x="52093" y="40905"/>
                    <a:pt x="50506" y="44750"/>
                    <a:pt x="47618" y="47618"/>
                  </a:cubicBezTo>
                  <a:cubicBezTo>
                    <a:pt x="44729" y="50486"/>
                    <a:pt x="40905" y="52093"/>
                    <a:pt x="36837" y="52093"/>
                  </a:cubicBezTo>
                  <a:close/>
                </a:path>
              </a:pathLst>
            </a:custGeom>
            <a:grpFill/>
            <a:ln w="20241" cap="flat">
              <a:noFill/>
              <a:prstDash val="solid"/>
              <a:miter/>
            </a:ln>
          </p:spPr>
          <p:txBody>
            <a:bodyPr rtlCol="0" anchor="ctr"/>
            <a:lstStyle/>
            <a:p>
              <a:endParaRPr lang="nl-NL"/>
            </a:p>
          </p:txBody>
        </p:sp>
        <p:sp>
          <p:nvSpPr>
            <p:cNvPr id="17" name="Vrije vorm: vorm 700">
              <a:extLst>
                <a:ext uri="{FF2B5EF4-FFF2-40B4-BE49-F238E27FC236}">
                  <a16:creationId xmlns:a16="http://schemas.microsoft.com/office/drawing/2014/main" id="{0D43BF52-6DBC-88D5-B504-2D02FCFD7B3A}"/>
                </a:ext>
              </a:extLst>
            </p:cNvPr>
            <p:cNvSpPr/>
            <p:nvPr/>
          </p:nvSpPr>
          <p:spPr>
            <a:xfrm>
              <a:off x="1810061" y="3707656"/>
              <a:ext cx="52092" cy="52072"/>
            </a:xfrm>
            <a:custGeom>
              <a:avLst/>
              <a:gdLst>
                <a:gd name="connsiteX0" fmla="*/ 15256 w 52092"/>
                <a:gd name="connsiteY0" fmla="*/ 52072 h 52072"/>
                <a:gd name="connsiteX1" fmla="*/ 4455 w 52092"/>
                <a:gd name="connsiteY1" fmla="*/ 47597 h 52072"/>
                <a:gd name="connsiteX2" fmla="*/ 4455 w 52092"/>
                <a:gd name="connsiteY2" fmla="*/ 26036 h 52072"/>
                <a:gd name="connsiteX3" fmla="*/ 26036 w 52092"/>
                <a:gd name="connsiteY3" fmla="*/ 4475 h 52072"/>
                <a:gd name="connsiteX4" fmla="*/ 36837 w 52092"/>
                <a:gd name="connsiteY4" fmla="*/ 0 h 52072"/>
                <a:gd name="connsiteX5" fmla="*/ 47638 w 52092"/>
                <a:gd name="connsiteY5" fmla="*/ 4475 h 52072"/>
                <a:gd name="connsiteX6" fmla="*/ 47638 w 52092"/>
                <a:gd name="connsiteY6" fmla="*/ 26036 h 52072"/>
                <a:gd name="connsiteX7" fmla="*/ 26036 w 52092"/>
                <a:gd name="connsiteY7" fmla="*/ 47597 h 52072"/>
                <a:gd name="connsiteX8" fmla="*/ 15256 w 52092"/>
                <a:gd name="connsiteY8" fmla="*/ 52072 h 5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92" h="52072">
                  <a:moveTo>
                    <a:pt x="15256" y="52072"/>
                  </a:moveTo>
                  <a:cubicBezTo>
                    <a:pt x="11167" y="52072"/>
                    <a:pt x="7343" y="50486"/>
                    <a:pt x="4455" y="47597"/>
                  </a:cubicBezTo>
                  <a:cubicBezTo>
                    <a:pt x="-1485" y="41658"/>
                    <a:pt x="-1485" y="31976"/>
                    <a:pt x="4455" y="26036"/>
                  </a:cubicBezTo>
                  <a:lnTo>
                    <a:pt x="26036" y="4475"/>
                  </a:lnTo>
                  <a:cubicBezTo>
                    <a:pt x="28945" y="1587"/>
                    <a:pt x="32769" y="0"/>
                    <a:pt x="36837" y="0"/>
                  </a:cubicBezTo>
                  <a:cubicBezTo>
                    <a:pt x="40905" y="0"/>
                    <a:pt x="44750" y="1587"/>
                    <a:pt x="47638" y="4475"/>
                  </a:cubicBezTo>
                  <a:cubicBezTo>
                    <a:pt x="53577" y="10414"/>
                    <a:pt x="53577" y="20097"/>
                    <a:pt x="47638" y="26036"/>
                  </a:cubicBezTo>
                  <a:lnTo>
                    <a:pt x="26036" y="47597"/>
                  </a:lnTo>
                  <a:cubicBezTo>
                    <a:pt x="23168" y="50486"/>
                    <a:pt x="19324" y="52072"/>
                    <a:pt x="15256" y="52072"/>
                  </a:cubicBezTo>
                  <a:close/>
                </a:path>
              </a:pathLst>
            </a:custGeom>
            <a:grpFill/>
            <a:ln w="20241" cap="flat">
              <a:noFill/>
              <a:prstDash val="solid"/>
              <a:miter/>
            </a:ln>
          </p:spPr>
          <p:txBody>
            <a:bodyPr rtlCol="0" anchor="ctr"/>
            <a:lstStyle/>
            <a:p>
              <a:endParaRPr lang="nl-NL"/>
            </a:p>
          </p:txBody>
        </p:sp>
        <p:sp>
          <p:nvSpPr>
            <p:cNvPr id="18" name="Vrije vorm: vorm 701">
              <a:extLst>
                <a:ext uri="{FF2B5EF4-FFF2-40B4-BE49-F238E27FC236}">
                  <a16:creationId xmlns:a16="http://schemas.microsoft.com/office/drawing/2014/main" id="{4CAC32C9-A8CC-405D-BEA5-736AFD22DAAA}"/>
                </a:ext>
              </a:extLst>
            </p:cNvPr>
            <p:cNvSpPr/>
            <p:nvPr/>
          </p:nvSpPr>
          <p:spPr>
            <a:xfrm>
              <a:off x="1468113" y="3799189"/>
              <a:ext cx="61022" cy="30511"/>
            </a:xfrm>
            <a:custGeom>
              <a:avLst/>
              <a:gdLst>
                <a:gd name="connsiteX0" fmla="*/ 15256 w 61022"/>
                <a:gd name="connsiteY0" fmla="*/ 30511 h 30511"/>
                <a:gd name="connsiteX1" fmla="*/ 0 w 61022"/>
                <a:gd name="connsiteY1" fmla="*/ 15256 h 30511"/>
                <a:gd name="connsiteX2" fmla="*/ 15256 w 61022"/>
                <a:gd name="connsiteY2" fmla="*/ 0 h 30511"/>
                <a:gd name="connsiteX3" fmla="*/ 45767 w 61022"/>
                <a:gd name="connsiteY3" fmla="*/ 0 h 30511"/>
                <a:gd name="connsiteX4" fmla="*/ 61022 w 61022"/>
                <a:gd name="connsiteY4" fmla="*/ 15256 h 30511"/>
                <a:gd name="connsiteX5" fmla="*/ 45767 w 61022"/>
                <a:gd name="connsiteY5" fmla="*/ 30511 h 30511"/>
                <a:gd name="connsiteX6" fmla="*/ 15256 w 61022"/>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2" h="30511">
                  <a:moveTo>
                    <a:pt x="15256" y="30511"/>
                  </a:moveTo>
                  <a:cubicBezTo>
                    <a:pt x="6834" y="30511"/>
                    <a:pt x="0" y="23677"/>
                    <a:pt x="0" y="15256"/>
                  </a:cubicBezTo>
                  <a:cubicBezTo>
                    <a:pt x="0" y="6834"/>
                    <a:pt x="6834" y="0"/>
                    <a:pt x="15256" y="0"/>
                  </a:cubicBezTo>
                  <a:lnTo>
                    <a:pt x="45767" y="0"/>
                  </a:lnTo>
                  <a:cubicBezTo>
                    <a:pt x="54188" y="0"/>
                    <a:pt x="61022" y="6834"/>
                    <a:pt x="61022" y="15256"/>
                  </a:cubicBezTo>
                  <a:cubicBezTo>
                    <a:pt x="61022" y="23677"/>
                    <a:pt x="54188" y="30511"/>
                    <a:pt x="45767" y="30511"/>
                  </a:cubicBezTo>
                  <a:lnTo>
                    <a:pt x="15256" y="30511"/>
                  </a:lnTo>
                  <a:close/>
                </a:path>
              </a:pathLst>
            </a:custGeom>
            <a:grpFill/>
            <a:ln w="20241" cap="flat">
              <a:noFill/>
              <a:prstDash val="solid"/>
              <a:miter/>
            </a:ln>
          </p:spPr>
          <p:txBody>
            <a:bodyPr rtlCol="0" anchor="ctr"/>
            <a:lstStyle/>
            <a:p>
              <a:endParaRPr lang="nl-NL"/>
            </a:p>
          </p:txBody>
        </p:sp>
        <p:sp>
          <p:nvSpPr>
            <p:cNvPr id="19" name="Vrije vorm: vorm 702">
              <a:extLst>
                <a:ext uri="{FF2B5EF4-FFF2-40B4-BE49-F238E27FC236}">
                  <a16:creationId xmlns:a16="http://schemas.microsoft.com/office/drawing/2014/main" id="{751A0A87-66EC-ABE6-108B-24142B706432}"/>
                </a:ext>
              </a:extLst>
            </p:cNvPr>
            <p:cNvSpPr/>
            <p:nvPr/>
          </p:nvSpPr>
          <p:spPr>
            <a:xfrm>
              <a:off x="1483369" y="3869140"/>
              <a:ext cx="52092" cy="52092"/>
            </a:xfrm>
            <a:custGeom>
              <a:avLst/>
              <a:gdLst>
                <a:gd name="connsiteX0" fmla="*/ 15256 w 52092"/>
                <a:gd name="connsiteY0" fmla="*/ 52093 h 52092"/>
                <a:gd name="connsiteX1" fmla="*/ 4475 w 52092"/>
                <a:gd name="connsiteY1" fmla="*/ 47618 h 52092"/>
                <a:gd name="connsiteX2" fmla="*/ 0 w 52092"/>
                <a:gd name="connsiteY2" fmla="*/ 36837 h 52092"/>
                <a:gd name="connsiteX3" fmla="*/ 4475 w 52092"/>
                <a:gd name="connsiteY3" fmla="*/ 26056 h 52092"/>
                <a:gd name="connsiteX4" fmla="*/ 26056 w 52092"/>
                <a:gd name="connsiteY4" fmla="*/ 4475 h 52092"/>
                <a:gd name="connsiteX5" fmla="*/ 36837 w 52092"/>
                <a:gd name="connsiteY5" fmla="*/ 0 h 52092"/>
                <a:gd name="connsiteX6" fmla="*/ 47618 w 52092"/>
                <a:gd name="connsiteY6" fmla="*/ 4475 h 52092"/>
                <a:gd name="connsiteX7" fmla="*/ 52093 w 52092"/>
                <a:gd name="connsiteY7" fmla="*/ 15256 h 52092"/>
                <a:gd name="connsiteX8" fmla="*/ 47618 w 52092"/>
                <a:gd name="connsiteY8" fmla="*/ 26036 h 52092"/>
                <a:gd name="connsiteX9" fmla="*/ 26036 w 52092"/>
                <a:gd name="connsiteY9" fmla="*/ 47618 h 52092"/>
                <a:gd name="connsiteX10" fmla="*/ 15256 w 52092"/>
                <a:gd name="connsiteY10" fmla="*/ 52093 h 5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92" h="52092">
                  <a:moveTo>
                    <a:pt x="15256" y="52093"/>
                  </a:moveTo>
                  <a:cubicBezTo>
                    <a:pt x="11187" y="52093"/>
                    <a:pt x="7343" y="50506"/>
                    <a:pt x="4475" y="47618"/>
                  </a:cubicBezTo>
                  <a:cubicBezTo>
                    <a:pt x="1587" y="44750"/>
                    <a:pt x="0" y="40905"/>
                    <a:pt x="0" y="36837"/>
                  </a:cubicBezTo>
                  <a:cubicBezTo>
                    <a:pt x="0" y="32769"/>
                    <a:pt x="1587" y="28924"/>
                    <a:pt x="4475" y="26056"/>
                  </a:cubicBezTo>
                  <a:lnTo>
                    <a:pt x="26056" y="4475"/>
                  </a:lnTo>
                  <a:cubicBezTo>
                    <a:pt x="28945" y="1587"/>
                    <a:pt x="32769" y="0"/>
                    <a:pt x="36837" y="0"/>
                  </a:cubicBezTo>
                  <a:cubicBezTo>
                    <a:pt x="40905" y="0"/>
                    <a:pt x="44750" y="1587"/>
                    <a:pt x="47618" y="4475"/>
                  </a:cubicBezTo>
                  <a:cubicBezTo>
                    <a:pt x="50506" y="7343"/>
                    <a:pt x="52093" y="11187"/>
                    <a:pt x="52093" y="15256"/>
                  </a:cubicBezTo>
                  <a:cubicBezTo>
                    <a:pt x="52093" y="19324"/>
                    <a:pt x="50506" y="23168"/>
                    <a:pt x="47618" y="26036"/>
                  </a:cubicBezTo>
                  <a:lnTo>
                    <a:pt x="26036" y="47618"/>
                  </a:lnTo>
                  <a:cubicBezTo>
                    <a:pt x="23168" y="50506"/>
                    <a:pt x="19324" y="52093"/>
                    <a:pt x="15256" y="52093"/>
                  </a:cubicBezTo>
                  <a:close/>
                </a:path>
              </a:pathLst>
            </a:custGeom>
            <a:grpFill/>
            <a:ln w="20241" cap="flat">
              <a:noFill/>
              <a:prstDash val="solid"/>
              <a:miter/>
            </a:ln>
          </p:spPr>
          <p:txBody>
            <a:bodyPr rtlCol="0" anchor="ctr"/>
            <a:lstStyle/>
            <a:p>
              <a:endParaRPr lang="nl-NL"/>
            </a:p>
          </p:txBody>
        </p:sp>
        <p:sp>
          <p:nvSpPr>
            <p:cNvPr id="20" name="Vrije vorm: vorm 703">
              <a:extLst>
                <a:ext uri="{FF2B5EF4-FFF2-40B4-BE49-F238E27FC236}">
                  <a16:creationId xmlns:a16="http://schemas.microsoft.com/office/drawing/2014/main" id="{D78784DB-1839-E47B-3AA9-3E6C18D43FB9}"/>
                </a:ext>
              </a:extLst>
            </p:cNvPr>
            <p:cNvSpPr/>
            <p:nvPr/>
          </p:nvSpPr>
          <p:spPr>
            <a:xfrm>
              <a:off x="1483374" y="3707656"/>
              <a:ext cx="52082" cy="52072"/>
            </a:xfrm>
            <a:custGeom>
              <a:avLst/>
              <a:gdLst>
                <a:gd name="connsiteX0" fmla="*/ 36832 w 52082"/>
                <a:gd name="connsiteY0" fmla="*/ 52072 h 52072"/>
                <a:gd name="connsiteX1" fmla="*/ 26051 w 52082"/>
                <a:gd name="connsiteY1" fmla="*/ 47597 h 52072"/>
                <a:gd name="connsiteX2" fmla="*/ 4470 w 52082"/>
                <a:gd name="connsiteY2" fmla="*/ 26036 h 52072"/>
                <a:gd name="connsiteX3" fmla="*/ 4470 w 52082"/>
                <a:gd name="connsiteY3" fmla="*/ 4455 h 52072"/>
                <a:gd name="connsiteX4" fmla="*/ 15250 w 52082"/>
                <a:gd name="connsiteY4" fmla="*/ 0 h 52072"/>
                <a:gd name="connsiteX5" fmla="*/ 26031 w 52082"/>
                <a:gd name="connsiteY5" fmla="*/ 4475 h 52072"/>
                <a:gd name="connsiteX6" fmla="*/ 47613 w 52082"/>
                <a:gd name="connsiteY6" fmla="*/ 26036 h 52072"/>
                <a:gd name="connsiteX7" fmla="*/ 47613 w 52082"/>
                <a:gd name="connsiteY7" fmla="*/ 47618 h 52072"/>
                <a:gd name="connsiteX8" fmla="*/ 36832 w 52082"/>
                <a:gd name="connsiteY8" fmla="*/ 52072 h 5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82" h="52072">
                  <a:moveTo>
                    <a:pt x="36832" y="52072"/>
                  </a:moveTo>
                  <a:cubicBezTo>
                    <a:pt x="32764" y="52072"/>
                    <a:pt x="28919" y="50486"/>
                    <a:pt x="26051" y="47597"/>
                  </a:cubicBezTo>
                  <a:lnTo>
                    <a:pt x="4470" y="26036"/>
                  </a:lnTo>
                  <a:cubicBezTo>
                    <a:pt x="-1490" y="20097"/>
                    <a:pt x="-1490" y="10414"/>
                    <a:pt x="4470" y="4455"/>
                  </a:cubicBezTo>
                  <a:cubicBezTo>
                    <a:pt x="7338" y="1587"/>
                    <a:pt x="11182" y="0"/>
                    <a:pt x="15250" y="0"/>
                  </a:cubicBezTo>
                  <a:cubicBezTo>
                    <a:pt x="19319" y="0"/>
                    <a:pt x="23163" y="1587"/>
                    <a:pt x="26031" y="4475"/>
                  </a:cubicBezTo>
                  <a:lnTo>
                    <a:pt x="47613" y="26036"/>
                  </a:lnTo>
                  <a:cubicBezTo>
                    <a:pt x="53572" y="31976"/>
                    <a:pt x="53572" y="41658"/>
                    <a:pt x="47613" y="47618"/>
                  </a:cubicBezTo>
                  <a:cubicBezTo>
                    <a:pt x="44744" y="50486"/>
                    <a:pt x="40920" y="52072"/>
                    <a:pt x="36832" y="52072"/>
                  </a:cubicBezTo>
                  <a:close/>
                </a:path>
              </a:pathLst>
            </a:custGeom>
            <a:grpFill/>
            <a:ln w="20241" cap="flat">
              <a:noFill/>
              <a:prstDash val="solid"/>
              <a:miter/>
            </a:ln>
          </p:spPr>
          <p:txBody>
            <a:bodyPr rtlCol="0" anchor="ctr"/>
            <a:lstStyle/>
            <a:p>
              <a:endParaRPr lang="nl-NL"/>
            </a:p>
          </p:txBody>
        </p:sp>
      </p:grpSp>
    </p:spTree>
    <p:extLst>
      <p:ext uri="{BB962C8B-B14F-4D97-AF65-F5344CB8AC3E}">
        <p14:creationId xmlns:p14="http://schemas.microsoft.com/office/powerpoint/2010/main" val="24337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theme/theme1.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SURF template with bullets" id="{93CF97E9-B588-6341-A21B-7DAD23A394A0}" vid="{4AAFE7B3-5672-6147-95BB-929B707D589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D12AB0FAFB6049810AF37C4123FC77" ma:contentTypeVersion="5" ma:contentTypeDescription="Create a new document." ma:contentTypeScope="" ma:versionID="6ff5996e54815726e5f931d5dd51c602">
  <xsd:schema xmlns:xsd="http://www.w3.org/2001/XMLSchema" xmlns:xs="http://www.w3.org/2001/XMLSchema" xmlns:p="http://schemas.microsoft.com/office/2006/metadata/properties" xmlns:ns2="f63aae4b-dfd4-4847-81d4-5915f2b376bb" xmlns:ns3="8f6e1b24-176e-4b92-9e82-b3de3a79007f" targetNamespace="http://schemas.microsoft.com/office/2006/metadata/properties" ma:root="true" ma:fieldsID="a842da3b2d50903f88aef28fdc5f3ac0" ns2:_="" ns3:_="">
    <xsd:import namespace="f63aae4b-dfd4-4847-81d4-5915f2b376bb"/>
    <xsd:import namespace="8f6e1b24-176e-4b92-9e82-b3de3a7900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ae4b-dfd4-4847-81d4-5915f2b37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6e1b24-176e-4b92-9e82-b3de3a7900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D3D2C-F88D-499A-8FA3-26782951F5E8}">
  <ds:schemaRefs>
    <ds:schemaRef ds:uri="http://schemas.microsoft.com/office/infopath/2007/PartnerControls"/>
    <ds:schemaRef ds:uri="http://schemas.microsoft.com/office/2006/documentManagement/types"/>
    <ds:schemaRef ds:uri="8f6e1b24-176e-4b92-9e82-b3de3a79007f"/>
    <ds:schemaRef ds:uri="http://schemas.microsoft.com/office/2006/metadata/properties"/>
    <ds:schemaRef ds:uri="http://www.w3.org/XML/1998/namespace"/>
    <ds:schemaRef ds:uri="http://purl.org/dc/elements/1.1/"/>
    <ds:schemaRef ds:uri="http://purl.org/dc/dcmitype/"/>
    <ds:schemaRef ds:uri="http://purl.org/dc/terms/"/>
    <ds:schemaRef ds:uri="http://schemas.openxmlformats.org/package/2006/metadata/core-properties"/>
    <ds:schemaRef ds:uri="f63aae4b-dfd4-4847-81d4-5915f2b376bb"/>
  </ds:schemaRefs>
</ds:datastoreItem>
</file>

<file path=customXml/itemProps2.xml><?xml version="1.0" encoding="utf-8"?>
<ds:datastoreItem xmlns:ds="http://schemas.openxmlformats.org/officeDocument/2006/customXml" ds:itemID="{73860CA5-C9E7-4B1F-B49B-52849EE96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3aae4b-dfd4-4847-81d4-5915f2b376bb"/>
    <ds:schemaRef ds:uri="8f6e1b24-176e-4b92-9e82-b3de3a7900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61F5-70CE-4801-9E52-5D9E96DFD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Slidebuilder - SURF</Template>
  <TotalTime>222</TotalTime>
  <Words>291</Words>
  <Application>Microsoft Macintosh PowerPoint</Application>
  <PresentationFormat>Widescreen</PresentationFormat>
  <Paragraphs>81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 Light</vt:lpstr>
      <vt:lpstr>Template Slidebuilder - SURF</vt:lpstr>
      <vt:lpstr>Title slide</vt:lpstr>
      <vt:lpstr>Chapter blue</vt:lpstr>
      <vt:lpstr>What are we going to do?</vt:lpstr>
      <vt:lpstr>Chapter Green</vt:lpstr>
      <vt:lpstr>What are we going to do?</vt:lpstr>
      <vt:lpstr>Chapter Orange</vt:lpstr>
      <vt:lpstr>Chapter yellow</vt:lpstr>
      <vt:lpstr>Chapter Blue</vt:lpstr>
      <vt:lpstr>Chapter Green</vt:lpstr>
      <vt:lpstr>Chapter Orange</vt:lpstr>
      <vt:lpstr>The schedule</vt:lpstr>
      <vt:lpstr>Chapter blue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Jelmer de Ronde</dc:creator>
  <cp:keywords>, docId:19B49536465C423643D77A06F998C1A0</cp:keywords>
  <cp:lastModifiedBy>Joost Gadellaa</cp:lastModifiedBy>
  <cp:revision>25</cp:revision>
  <dcterms:created xsi:type="dcterms:W3CDTF">2023-08-24T09:03:53Z</dcterms:created>
  <dcterms:modified xsi:type="dcterms:W3CDTF">2026-03-30T15:22:13Z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5751572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0x010100B4D12AB0FAFB6049810AF37C4123FC77</vt:lpwstr>
  </property>
</Properties>
</file>