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61" r:id="rId3"/>
    <p:sldId id="262" r:id="rId4"/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0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973"/>
    <p:restoredTop sz="96327"/>
  </p:normalViewPr>
  <p:slideViewPr>
    <p:cSldViewPr snapToGrid="0">
      <p:cViewPr>
        <p:scale>
          <a:sx n="147" d="100"/>
          <a:sy n="147" d="100"/>
        </p:scale>
        <p:origin x="2808" y="1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CA0B5C-7167-2943-B310-BFB90A0E5538}" type="datetimeFigureOut">
              <a:rPr lang="en-US" smtClean="0"/>
              <a:t>4/6/26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61996-B2F4-524F-9989-3EE27CEC5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008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emf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554674F0-375C-41DA-9F9D-C83A1950CE0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4" r="4"/>
          <a:stretch/>
        </p:blipFill>
        <p:spPr>
          <a:xfrm>
            <a:off x="0" y="0"/>
            <a:ext cx="1219109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2BBB82-E8B3-5A63-CD3D-6F60A3482A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685" y="1771649"/>
            <a:ext cx="5917683" cy="1484313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4000" b="1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595144-41DA-2A06-BF99-A886E5E5FB7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55685" y="3602038"/>
            <a:ext cx="5917683" cy="577697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Click to add Name and Surname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DD8D1-C847-BD12-FD7B-96B4C3360A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44584" y="6430137"/>
            <a:ext cx="1143000" cy="365125"/>
          </a:xfrm>
        </p:spPr>
        <p:txBody>
          <a:bodyPr/>
          <a:lstStyle/>
          <a:p>
            <a:fld id="{741077F5-36F5-0846-B313-1F49792AA3D9}" type="datetime1">
              <a:rPr lang="en-GB" smtClean="0"/>
              <a:t>06/04/2026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4390C-B3F4-E393-B608-F3AB1F656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30137"/>
            <a:ext cx="824179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9F0B0-3975-0748-BD61-200114A3E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4691" y="6430136"/>
            <a:ext cx="80162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B271704-F3EA-7190-FB4E-0F9FD0E8E4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55685" y="5793362"/>
            <a:ext cx="2141211" cy="45606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8F8F1E1-9E7A-6F8C-5CA8-3AAFA99469C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695539" y="390260"/>
            <a:ext cx="902165" cy="39224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CD2C01C-EADE-B994-1246-99E2F6AC9E3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455686" y="371471"/>
            <a:ext cx="843288" cy="4558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6B1F0E-685C-6AB5-5B66-9E3CAABC535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rcRect/>
          <a:stretch/>
        </p:blipFill>
        <p:spPr>
          <a:xfrm>
            <a:off x="1426170" y="370787"/>
            <a:ext cx="115062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040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&amp; Picture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CC9FE72-AE3C-05E9-223B-3766BC9C1B5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6E95F-384F-473E-4936-D7B21D4D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82881"/>
            <a:ext cx="7298427" cy="59435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000" b="1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981D-B1E5-9FCB-7E97-12AF0435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85" y="1444752"/>
            <a:ext cx="5640315" cy="47322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chemeClr val="accent1"/>
              </a:buClr>
              <a:buNone/>
              <a:defRPr>
                <a:solidFill>
                  <a:schemeClr val="tx2"/>
                </a:solidFill>
              </a:defRPr>
            </a:lvl1pPr>
            <a:lvl2pPr marL="361950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2pPr>
            <a:lvl3pPr marL="542925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3pPr>
            <a:lvl4pPr marL="758825" indent="-192088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4pPr>
            <a:lvl5pPr marL="985838" indent="-227013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1F4B-860A-610E-B397-6AAD219D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65345" y="6447154"/>
            <a:ext cx="1224525" cy="365125"/>
          </a:xfrm>
        </p:spPr>
        <p:txBody>
          <a:bodyPr/>
          <a:lstStyle/>
          <a:p>
            <a:fld id="{755AA632-7320-214D-9497-50791D4F90F7}" type="datetime1">
              <a:rPr lang="en-GB" smtClean="0"/>
              <a:t>06/04/2026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614A-FC5E-A17C-2B3E-1C38A828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5"/>
            <a:ext cx="824103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6600D-1C2B-885C-C6A2-71C1ABCD3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8500" y="6447155"/>
            <a:ext cx="87781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C5D6AB0-2FC8-7029-824E-0AA61EBC6E8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00800" y="1444625"/>
            <a:ext cx="5454650" cy="4732338"/>
          </a:xfrm>
          <a:solidFill>
            <a:schemeClr val="accent1"/>
          </a:solidFill>
        </p:spPr>
        <p:txBody>
          <a:bodyPr anchor="t" anchorCtr="1">
            <a:normAutofit/>
          </a:bodyPr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Insert Image here</a:t>
            </a:r>
          </a:p>
        </p:txBody>
      </p:sp>
    </p:spTree>
    <p:extLst>
      <p:ext uri="{BB962C8B-B14F-4D97-AF65-F5344CB8AC3E}">
        <p14:creationId xmlns:p14="http://schemas.microsoft.com/office/powerpoint/2010/main" val="726627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&amp; Picture Advanc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green rectangles on a white background&#10;&#10;Description automatically generated">
            <a:extLst>
              <a:ext uri="{FF2B5EF4-FFF2-40B4-BE49-F238E27FC236}">
                <a16:creationId xmlns:a16="http://schemas.microsoft.com/office/drawing/2014/main" id="{C20411F2-B463-65EA-90B7-A6A1231A159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C9FE72-AE3C-05E9-223B-3766BC9C1B5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6E95F-384F-473E-4936-D7B21D4D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82881"/>
            <a:ext cx="7298427" cy="59435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000" b="1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981D-B1E5-9FCB-7E97-12AF0435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85" y="1444752"/>
            <a:ext cx="5640315" cy="47322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chemeClr val="accent1"/>
              </a:buClr>
              <a:buNone/>
              <a:defRPr>
                <a:solidFill>
                  <a:schemeClr val="tx2"/>
                </a:solidFill>
              </a:defRPr>
            </a:lvl1pPr>
            <a:lvl2pPr marL="361950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2pPr>
            <a:lvl3pPr marL="542925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3pPr>
            <a:lvl4pPr marL="758825" indent="-192088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4pPr>
            <a:lvl5pPr marL="985838" indent="-227013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1F4B-860A-610E-B397-6AAD219D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65345" y="6447154"/>
            <a:ext cx="1224525" cy="365125"/>
          </a:xfrm>
        </p:spPr>
        <p:txBody>
          <a:bodyPr/>
          <a:lstStyle/>
          <a:p>
            <a:fld id="{99351DBD-9F5B-3A4B-B84D-4B3DBF7B8688}" type="datetime1">
              <a:rPr lang="en-GB" smtClean="0"/>
              <a:t>06/04/2026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614A-FC5E-A17C-2B3E-1C38A828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5"/>
            <a:ext cx="824103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6600D-1C2B-885C-C6A2-71C1ABCD3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8500" y="6447155"/>
            <a:ext cx="87781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23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&amp;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green rectangles on a white background&#10;&#10;Description automatically generated">
            <a:extLst>
              <a:ext uri="{FF2B5EF4-FFF2-40B4-BE49-F238E27FC236}">
                <a16:creationId xmlns:a16="http://schemas.microsoft.com/office/drawing/2014/main" id="{C20411F2-B463-65EA-90B7-A6A1231A15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60825" t="9200" b="9931"/>
          <a:stretch/>
        </p:blipFill>
        <p:spPr>
          <a:xfrm>
            <a:off x="0" y="848421"/>
            <a:ext cx="4776216" cy="55460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C9FE72-AE3C-05E9-223B-3766BC9C1B5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6E95F-384F-473E-4936-D7B21D4D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82881"/>
            <a:ext cx="7298427" cy="59435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000" b="1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981D-B1E5-9FCB-7E97-12AF0435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444752"/>
            <a:ext cx="5640315" cy="4654295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chemeClr val="accent1"/>
              </a:buClr>
              <a:buNone/>
              <a:defRPr>
                <a:solidFill>
                  <a:schemeClr val="tx2"/>
                </a:solidFill>
              </a:defRPr>
            </a:lvl1pPr>
            <a:lvl2pPr marL="361950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2pPr>
            <a:lvl3pPr marL="542925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3pPr>
            <a:lvl4pPr marL="758825" indent="-192088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4pPr>
            <a:lvl5pPr marL="985838" indent="-227013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1F4B-860A-610E-B397-6AAD219D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65345" y="6447154"/>
            <a:ext cx="1224525" cy="365125"/>
          </a:xfrm>
        </p:spPr>
        <p:txBody>
          <a:bodyPr/>
          <a:lstStyle/>
          <a:p>
            <a:fld id="{DB4D5191-C3A4-A844-817F-CF539AB8EA5F}" type="datetime1">
              <a:rPr lang="en-GB" smtClean="0"/>
              <a:t>06/04/2026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614A-FC5E-A17C-2B3E-1C38A828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5"/>
            <a:ext cx="824103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6600D-1C2B-885C-C6A2-71C1ABCD3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8500" y="6447155"/>
            <a:ext cx="87781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265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CC9FE72-AE3C-05E9-223B-3766BC9C1B5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6E95F-384F-473E-4936-D7B21D4D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82881"/>
            <a:ext cx="11280630" cy="59435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000" b="1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981D-B1E5-9FCB-7E97-12AF0435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85" y="1443581"/>
            <a:ext cx="11280630" cy="470669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chemeClr val="accent1"/>
              </a:buClr>
              <a:buNone/>
              <a:defRPr>
                <a:solidFill>
                  <a:schemeClr val="tx2"/>
                </a:solidFill>
              </a:defRPr>
            </a:lvl1pPr>
            <a:lvl2pPr marL="361950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2pPr>
            <a:lvl3pPr marL="542925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3pPr>
            <a:lvl4pPr marL="758825" indent="-192088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4pPr>
            <a:lvl5pPr marL="985838" indent="-227013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1F4B-860A-610E-B397-6AAD219D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65345" y="6447154"/>
            <a:ext cx="1224525" cy="365125"/>
          </a:xfrm>
        </p:spPr>
        <p:txBody>
          <a:bodyPr/>
          <a:lstStyle/>
          <a:p>
            <a:fld id="{E56EF029-8B71-1D49-A7E2-FC80BF9BA1C4}" type="datetime1">
              <a:rPr lang="en-GB" smtClean="0"/>
              <a:t>06/04/2026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614A-FC5E-A17C-2B3E-1C38A828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5"/>
            <a:ext cx="824103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6600D-1C2B-885C-C6A2-71C1ABCD3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8500" y="6447155"/>
            <a:ext cx="87781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263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173A43B-9F36-3980-A420-B8AA06496C5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5DC16F-45B6-A319-5355-582341560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92997"/>
            <a:ext cx="11280630" cy="572135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22486-DB12-439D-CF54-9C8D5231C0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5685" y="1538344"/>
            <a:ext cx="5564115" cy="46386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15A71-3D2E-E161-8453-7BB1133DC0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538344"/>
            <a:ext cx="5564114" cy="46386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920FBF-FB98-E058-4BA8-A4FF22243C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33560" y="6447154"/>
            <a:ext cx="1093470" cy="365125"/>
          </a:xfrm>
        </p:spPr>
        <p:txBody>
          <a:bodyPr/>
          <a:lstStyle/>
          <a:p>
            <a:fld id="{3A7EB0B5-99DD-1245-883C-824C11E8FA1A}" type="datetime1">
              <a:rPr lang="en-GB" smtClean="0"/>
              <a:t>06/04/2026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A9C817-3CA7-E573-2D38-CD40BF656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4"/>
            <a:ext cx="845209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448246-8359-2A61-03EA-CB0A4D9D3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2809" y="6447153"/>
            <a:ext cx="683505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157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5C76FE6-82AE-E55B-9F65-813E2E4350EE}"/>
              </a:ext>
            </a:extLst>
          </p:cNvPr>
          <p:cNvSpPr/>
          <p:nvPr userDrawn="1"/>
        </p:nvSpPr>
        <p:spPr>
          <a:xfrm>
            <a:off x="0" y="0"/>
            <a:ext cx="12192000" cy="639444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F4EDF3-0A7B-F3A7-746B-3B7DE23811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5CEBFD-721F-2C37-5C33-3766D3681F5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5685" y="923544"/>
            <a:ext cx="7490451" cy="1408176"/>
          </a:xfrm>
        </p:spPr>
        <p:txBody>
          <a:bodyPr anchor="t" anchorCtr="0"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Click to edit Session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F6ED5-3A7C-9550-4455-EB00C439A1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85" y="2331720"/>
            <a:ext cx="749045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35352-EC98-BFEB-5D08-EBB2E9C29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32645-7C5F-2248-AF84-96E4D27F48CE}" type="datetime1">
              <a:rPr lang="en-GB" smtClean="0"/>
              <a:t>06/04/2026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12BDB-187A-9BF0-4FE5-D7F7470B3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CA02F-D953-9C1A-AA79-BD9C3B3D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163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8CC1A3A-9654-B456-D6E7-8B4C66FFDCD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684A25-3E30-7496-4DF7-6CE9138A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92997"/>
            <a:ext cx="11280629" cy="1325563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0B7E3E-BBAA-6D36-C50D-6321401996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86" y="1681163"/>
            <a:ext cx="554189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B81109-218B-BBBB-839F-40AD501096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86" y="2505075"/>
            <a:ext cx="554189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3C7FB6-2466-350D-256B-88DFB76A62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564114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AEE2A3-88F1-AF77-2806-4CDDD1A2AC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564114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9A5C36-CFB9-ABF1-BBDB-D0151DA7C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BC9F7-B714-E446-AA75-6C9B4A3EA8D5}" type="datetime1">
              <a:rPr lang="en-GB" smtClean="0"/>
              <a:t>06/04/2026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C99B18-42BE-1923-9927-D1970FD2B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B8E6CC-C87B-575A-3163-32ED4E532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47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Fin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554674F0-375C-41DA-9F9D-C83A1950CE0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3" r="3"/>
          <a:stretch/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2BBB82-E8B3-5A63-CD3D-6F60A3482A1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5685" y="2144258"/>
            <a:ext cx="5917683" cy="950036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4000" b="1">
                <a:solidFill>
                  <a:schemeClr val="accent1"/>
                </a:solidFill>
              </a:defRPr>
            </a:lvl1pPr>
          </a:lstStyle>
          <a:p>
            <a:r>
              <a:rPr lang="en-GB" dirty="0"/>
              <a:t>Thank you!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595144-41DA-2A06-BF99-A886E5E5FB7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55685" y="3387472"/>
            <a:ext cx="5917683" cy="577697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Any question?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DD8D1-C847-BD12-FD7B-96B4C3360A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44584" y="6430137"/>
            <a:ext cx="1143000" cy="365125"/>
          </a:xfrm>
        </p:spPr>
        <p:txBody>
          <a:bodyPr/>
          <a:lstStyle/>
          <a:p>
            <a:fld id="{741077F5-36F5-0846-B313-1F49792AA3D9}" type="datetime1">
              <a:rPr lang="en-GB" smtClean="0"/>
              <a:t>06/04/2026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4390C-B3F4-E393-B608-F3AB1F656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30137"/>
            <a:ext cx="824179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9F0B0-3975-0748-BD61-200114A3E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4691" y="6430136"/>
            <a:ext cx="80162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B271704-F3EA-7190-FB4E-0F9FD0E8E4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55685" y="5834344"/>
            <a:ext cx="2141211" cy="45606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8F8F1E1-9E7A-6F8C-5CA8-3AAFA99469C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455685" y="371471"/>
            <a:ext cx="902165" cy="39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492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27178-2588-F771-5639-9B7312CE0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90D0C1-2116-D593-7D53-FFD6B0BDC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9170-D5E4-AC4F-A6C2-62CB7D205CAD}" type="datetime1">
              <a:rPr lang="en-GB" smtClean="0"/>
              <a:t>06/04/2026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2F2223-ED79-7CF6-E535-CD717AF5E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69E61-18C0-BB81-02D2-085A980E0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128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498B59-E10B-235F-883E-B4DEF8666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CA06E-23CD-D84E-99CD-16F24CFCD44D}" type="datetime1">
              <a:rPr lang="en-GB" smtClean="0"/>
              <a:t>06/04/2026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FEFCBA-A1C6-B05F-FE91-ACB68087A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97F327-4A2C-5B40-900B-8024B84B0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967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22DE1-D0C9-84D3-8124-EC96A5479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15788-5D34-5B22-AE1D-EA7A599AA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F9751-24D2-2360-A036-AD0DEADA68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1F938-25E6-AE7F-5ABE-EC9FF84F1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A56F0-F4DD-EC43-8286-E6E7A8F16AFE}" type="datetime1">
              <a:rPr lang="en-GB" smtClean="0"/>
              <a:t>06/04/2026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8FFBE6-A6D4-3C79-5443-291C5ADAA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CE26CD-B929-7171-4B53-7CA972E63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984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E5B6D-0A13-A212-7FC7-A689BDC3E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4D78B6-BC11-127C-5B05-1BE5B984CE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58E5D2-7F23-8885-C982-0613CAF34B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7F0F0B-AA8D-A144-C56E-6EE9FF385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D3C4C-1B2C-1F49-B6D9-97ED0720AE6E}" type="datetime1">
              <a:rPr lang="en-GB" smtClean="0"/>
              <a:t>06/04/2026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78EB23-F7CF-F2D4-723E-8B75C1B47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58A43C-DD1E-F85D-533D-E343B6E3F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3651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D60FC-605D-7301-28AC-F98B6255D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B110AE-73A2-C651-F48D-29638A21DD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D7BBD-3D29-EE90-EEF1-E52856056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60C89-A948-F94E-8475-B87A5A0AD3CC}" type="datetime1">
              <a:rPr lang="en-GB" smtClean="0"/>
              <a:t>06/04/2026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3AD99-9AC8-8FEC-68A5-831D2B867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0FB319-A848-923D-AD23-03F07F472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953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7BD763-BD56-D3B7-FA42-FA551B793D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195F60-C802-40B1-A6CB-DA902C418E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95638-6EEA-4BAC-09B4-808F43DCE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6CFFF-ED85-C84D-8493-47D862AD0DDC}" type="datetime1">
              <a:rPr lang="en-GB" smtClean="0"/>
              <a:t>06/04/2026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62C58-B4B2-8DCF-CE33-435CDFECB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00B7D8-1949-56AA-4D7D-1398939C9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90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E392D3-8E6A-253C-BA55-894183B76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365125"/>
            <a:ext cx="11280630" cy="57213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0E74E-5443-39C8-3FAF-5C1ADA8522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85" y="1825625"/>
            <a:ext cx="1128063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70C4D-FEAB-39B0-0EDC-A87DD5FB55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433560" y="6447156"/>
            <a:ext cx="109347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B670D5EE-4D8D-CB4B-A163-34F4B724EBAB}" type="datetime1">
              <a:rPr lang="en-GB" smtClean="0"/>
              <a:pPr/>
              <a:t>06/04/2026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E994FF-7215-4121-9A83-5D89E11ABA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5685" y="6447156"/>
            <a:ext cx="84520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ED706-E59A-E5CC-670C-AF67AAF7E8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52809" y="6447155"/>
            <a:ext cx="6835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DC3E8451-FA9E-044E-A25E-570F063E7F9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69CCBB-AE8F-C7D1-D5B0-212407314B11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5783263" y="6642100"/>
            <a:ext cx="65405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4169663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50" r:id="rId5"/>
    <p:sldLayoutId id="2147483652" r:id="rId6"/>
    <p:sldLayoutId id="2147483651" r:id="rId7"/>
    <p:sldLayoutId id="2147483653" r:id="rId8"/>
    <p:sldLayoutId id="2147483663" r:id="rId9"/>
    <p:sldLayoutId id="2147483654" r:id="rId10"/>
    <p:sldLayoutId id="2147483655" r:id="rId11"/>
    <p:sldLayoutId id="2147483656" r:id="rId12"/>
    <p:sldLayoutId id="2147483657" r:id="rId13"/>
    <p:sldLayoutId id="2147483658" r:id="rId14"/>
    <p:sldLayoutId id="2147483659" r:id="rId15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600"/>
        </a:spcBef>
        <a:buClr>
          <a:schemeClr val="accent1"/>
        </a:buClr>
        <a:buFont typeface="Arial" panose="020B0604020202020204" pitchFamily="34" charset="0"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361950" indent="-180975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tabLst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542925" indent="-180975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tabLst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758825" indent="-215900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tabLst/>
        <a:defRPr sz="2400" kern="1200">
          <a:solidFill>
            <a:schemeClr val="tx2"/>
          </a:solidFill>
          <a:latin typeface="+mn-lt"/>
          <a:ea typeface="+mn-ea"/>
          <a:cs typeface="+mn-cs"/>
        </a:defRPr>
      </a:lvl4pPr>
      <a:lvl5pPr marL="895350" indent="-182563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tabLst/>
        <a:defRPr sz="2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4A988-91A2-8FD8-D4CA-D9A313B82B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685" y="1771649"/>
            <a:ext cx="6684854" cy="1484313"/>
          </a:xfrm>
        </p:spPr>
        <p:txBody>
          <a:bodyPr/>
          <a:lstStyle/>
          <a:p>
            <a:r>
              <a:rPr lang="en-US" dirty="0"/>
              <a:t>Ingredients for Resilience</a:t>
            </a:r>
            <a:br>
              <a:rPr lang="en-US" dirty="0"/>
            </a:br>
            <a:r>
              <a:rPr lang="en-US" sz="2400" dirty="0"/>
              <a:t>…in 5 minutes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83759F-64D7-74C4-15BF-D32E79B312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5685" y="3602037"/>
            <a:ext cx="6162829" cy="1135425"/>
          </a:xfrm>
        </p:spPr>
        <p:txBody>
          <a:bodyPr>
            <a:normAutofit fontScale="92500"/>
          </a:bodyPr>
          <a:lstStyle/>
          <a:p>
            <a:r>
              <a:rPr lang="en-US" dirty="0"/>
              <a:t>GNA-G Resilience Working Group</a:t>
            </a:r>
          </a:p>
          <a:p>
            <a:r>
              <a:rPr lang="en-US" dirty="0"/>
              <a:t>Harold Teunissen, Head of Networks @ SURF</a:t>
            </a:r>
          </a:p>
        </p:txBody>
      </p:sp>
    </p:spTree>
    <p:extLst>
      <p:ext uri="{BB962C8B-B14F-4D97-AF65-F5344CB8AC3E}">
        <p14:creationId xmlns:p14="http://schemas.microsoft.com/office/powerpoint/2010/main" val="850500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81818A-C017-6FDC-36ED-E199DC90B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2</a:t>
            </a:fld>
            <a:endParaRPr lang="en-US"/>
          </a:p>
        </p:txBody>
      </p:sp>
      <p:pic>
        <p:nvPicPr>
          <p:cNvPr id="5" name="Cable Maps">
            <a:extLst>
              <a:ext uri="{FF2B5EF4-FFF2-40B4-BE49-F238E27FC236}">
                <a16:creationId xmlns:a16="http://schemas.microsoft.com/office/drawing/2014/main" id="{48E7B59A-4DE0-BCA9-56CD-8267D45A77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6000" y="-1"/>
            <a:ext cx="6374674" cy="6374675"/>
          </a:xfrm>
          <a:prstGeom prst="rect">
            <a:avLst/>
          </a:prstGeom>
          <a:ln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EA0CE7-2BDD-3C0D-CB90-2E94AC202F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42614" y="6491804"/>
            <a:ext cx="1010195" cy="275821"/>
          </a:xfrm>
          <a:prstGeom prst="rect">
            <a:avLst/>
          </a:prstGeom>
          <a:effectLst>
            <a:outerShdw blurRad="146254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Cable Maps">
            <a:extLst>
              <a:ext uri="{FF2B5EF4-FFF2-40B4-BE49-F238E27FC236}">
                <a16:creationId xmlns:a16="http://schemas.microsoft.com/office/drawing/2014/main" id="{D57BC8B8-5AC2-B742-C5D6-D3AD4AB516A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H="1">
            <a:off x="-278674" y="0"/>
            <a:ext cx="6374674" cy="637467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2989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01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0801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80000" mute="1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47FDE-433D-251C-7EBC-D5016E73E6F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077E88-8599-AF14-4AB8-B85E34844D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DEE15A-A33A-CCBD-1050-4C05833D3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4691" y="6430136"/>
            <a:ext cx="80162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7943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CE8DA037-AA2C-F649-EF83-52A2C6C22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98596E6D-60F6-1A3B-3BBD-94BC4047F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20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83A594-886C-9192-D8C2-D61CE9555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4</a:t>
            </a:fld>
            <a:endParaRPr lang="en-US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E59D674D-750D-5201-5E43-0FCE76E2D20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D5173A6-08CE-9C8B-B5CB-D184543657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20" t="138" r="13872"/>
          <a:stretch>
            <a:fillRect/>
          </a:stretch>
        </p:blipFill>
        <p:spPr>
          <a:xfrm>
            <a:off x="-1" y="-16784"/>
            <a:ext cx="12192001" cy="64639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DCDC0DB-956D-A23B-7A7F-37074DC0A7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2614" y="6491804"/>
            <a:ext cx="1010195" cy="275821"/>
          </a:xfrm>
          <a:prstGeom prst="rect">
            <a:avLst/>
          </a:prstGeom>
          <a:effectLst>
            <a:outerShdw blurRad="146254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281175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ecurity Days">
      <a:dk1>
        <a:srgbClr val="000000"/>
      </a:dk1>
      <a:lt1>
        <a:srgbClr val="FFFFFF"/>
      </a:lt1>
      <a:dk2>
        <a:srgbClr val="2B3890"/>
      </a:dk2>
      <a:lt2>
        <a:srgbClr val="FFFFFF"/>
      </a:lt2>
      <a:accent1>
        <a:srgbClr val="18EA3F"/>
      </a:accent1>
      <a:accent2>
        <a:srgbClr val="5E2B8F"/>
      </a:accent2>
      <a:accent3>
        <a:srgbClr val="A5A5A5"/>
      </a:accent3>
      <a:accent4>
        <a:srgbClr val="2B3890"/>
      </a:accent4>
      <a:accent5>
        <a:srgbClr val="5B9BD5"/>
      </a:accent5>
      <a:accent6>
        <a:srgbClr val="70AD47"/>
      </a:accent6>
      <a:hlink>
        <a:srgbClr val="2B3890"/>
      </a:hlink>
      <a:folHlink>
        <a:srgbClr val="18EA3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3AE9C54F-3A2A-2B40-8AB9-4ED0AED36089}" vid="{584B6295-BED0-B84A-808B-972137185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003d8cf0-51b3-448e-9fca-7be663facb26}" enabled="1" method="Standard" siteId="{d8cc37ca-6546-448c-8369-0f1026a3306b}" contentBits="2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</TotalTime>
  <Words>23</Words>
  <Application>Microsoft Macintosh PowerPoint</Application>
  <PresentationFormat>Widescreen</PresentationFormat>
  <Paragraphs>6</Paragraphs>
  <Slides>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Ingredients for Resilience …in 5 minutes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Andrea Meloni</dc:creator>
  <cp:lastModifiedBy>Harold Teunissen</cp:lastModifiedBy>
  <cp:revision>3</cp:revision>
  <dcterms:created xsi:type="dcterms:W3CDTF">2026-02-25T10:47:58Z</dcterms:created>
  <dcterms:modified xsi:type="dcterms:W3CDTF">2026-04-06T12:06:47Z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003d8cf0-51b3-448e-9fca-7be663facb26_Enabled">
    <vt:lpwstr>true</vt:lpwstr>
  </property>
  <property fmtid="{D5CDD505-2E9C-101B-9397-08002B2CF9AE}" pid="3" name="MSIP_Label_003d8cf0-51b3-448e-9fca-7be663facb26_SetDate">
    <vt:lpwstr>2025-03-20T09:32:22Z</vt:lpwstr>
  </property>
  <property fmtid="{D5CDD505-2E9C-101B-9397-08002B2CF9AE}" pid="4" name="MSIP_Label_003d8cf0-51b3-448e-9fca-7be663facb26_Method">
    <vt:lpwstr>Standard</vt:lpwstr>
  </property>
  <property fmtid="{D5CDD505-2E9C-101B-9397-08002B2CF9AE}" pid="5" name="MSIP_Label_003d8cf0-51b3-448e-9fca-7be663facb26_Name">
    <vt:lpwstr>Confidential</vt:lpwstr>
  </property>
  <property fmtid="{D5CDD505-2E9C-101B-9397-08002B2CF9AE}" pid="6" name="MSIP_Label_003d8cf0-51b3-448e-9fca-7be663facb26_SiteId">
    <vt:lpwstr>d8cc37ca-6546-448c-8369-0f1026a3306b</vt:lpwstr>
  </property>
  <property fmtid="{D5CDD505-2E9C-101B-9397-08002B2CF9AE}" pid="7" name="MSIP_Label_003d8cf0-51b3-448e-9fca-7be663facb26_ActionId">
    <vt:lpwstr>11029505-e308-4a04-b2d7-c0924acc45f0</vt:lpwstr>
  </property>
  <property fmtid="{D5CDD505-2E9C-101B-9397-08002B2CF9AE}" pid="8" name="MSIP_Label_003d8cf0-51b3-448e-9fca-7be663facb26_ContentBits">
    <vt:lpwstr>2</vt:lpwstr>
  </property>
  <property fmtid="{D5CDD505-2E9C-101B-9397-08002B2CF9AE}" pid="9" name="ClassificationContentMarkingFooterLocations">
    <vt:lpwstr>Office Theme:8</vt:lpwstr>
  </property>
  <property fmtid="{D5CDD505-2E9C-101B-9397-08002B2CF9AE}" pid="10" name="ClassificationContentMarkingFooterText">
    <vt:lpwstr>Confidential</vt:lpwstr>
  </property>
</Properties>
</file>