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0" r:id="rId4"/>
    <p:sldMasterId id="214748370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1pPr>
            <a:lvl2pPr indent="-228600" lvl="1" marL="9144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2pPr>
            <a:lvl3pPr indent="-228600" lvl="2" marL="13716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3pPr>
            <a:lvl4pPr indent="-228600" lvl="3" marL="18288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4pPr>
            <a:lvl5pPr indent="-228600" lvl="4" marL="22860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5pPr>
            <a:lvl6pPr indent="-228600" lvl="5" marL="27432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6pPr>
            <a:lvl7pPr indent="-228600" lvl="6" marL="32004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7pPr>
            <a:lvl8pPr indent="-228600" lvl="7" marL="36576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8pPr>
            <a:lvl9pPr indent="-228600" lvl="8" marL="4114800" marR="0" rtl="0" algn="l">
              <a:spcBef>
                <a:spcPts val="0"/>
              </a:spcBef>
              <a:spcAft>
                <a:spcPts val="0"/>
              </a:spcAft>
              <a:buSzPts val="1400"/>
              <a:buNone/>
              <a:defRPr b="0" i="0" sz="1200" u="none" cap="none" strike="noStrike">
                <a:solidFill>
                  <a:schemeClr val="dk1"/>
                </a:solidFill>
                <a:latin typeface="Avenir"/>
                <a:ea typeface="Avenir"/>
                <a:cs typeface="Avenir"/>
                <a:sym typeface="Avenir"/>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8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Avenir"/>
                <a:ea typeface="Avenir"/>
                <a:cs typeface="Avenir"/>
                <a:sym typeface="Avenir"/>
              </a:rPr>
              <a:t>‹#›</a:t>
            </a:fld>
            <a:endParaRPr b="0" i="0" sz="800" u="none" cap="none" strike="noStrike">
              <a:solidFill>
                <a:schemeClr val="dk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linkedin.com/company/csc---it-center-for-science/" TargetMode="External"/><Relationship Id="rId3" Type="http://schemas.openxmlformats.org/officeDocument/2006/relationships/hyperlink" Target="https://www.linkedin.com/company/csc---it-center-for-science/" TargetMode="External"/><Relationship Id="rId4" Type="http://schemas.openxmlformats.org/officeDocument/2006/relationships/hyperlink" Target="https://www.instagram.com/cscfi/" TargetMode="External"/><Relationship Id="rId5" Type="http://schemas.openxmlformats.org/officeDocument/2006/relationships/hyperlink" Target="https://www.facebook.com/CSCfi" TargetMode="External"/><Relationship Id="rId6" Type="http://schemas.openxmlformats.org/officeDocument/2006/relationships/hyperlink" Target="https://www.youtube.com/@CscFi" TargetMode="External"/><Relationship Id="rId7" Type="http://schemas.openxmlformats.org/officeDocument/2006/relationships/hyperlink" Target="http://csc.fi/"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linkedin.com/company/csc---it-center-for-science/" TargetMode="External"/><Relationship Id="rId3" Type="http://schemas.openxmlformats.org/officeDocument/2006/relationships/hyperlink" Target="https://www.linkedin.com/company/csc---it-center-for-science/" TargetMode="External"/><Relationship Id="rId4" Type="http://schemas.openxmlformats.org/officeDocument/2006/relationships/hyperlink" Target="https://www.instagram.com/cscfi/" TargetMode="External"/><Relationship Id="rId5" Type="http://schemas.openxmlformats.org/officeDocument/2006/relationships/hyperlink" Target="https://www.facebook.com/CSCfi" TargetMode="External"/><Relationship Id="rId6" Type="http://schemas.openxmlformats.org/officeDocument/2006/relationships/hyperlink" Target="https://www.youtube.com/@CscFi" TargetMode="External"/><Relationship Id="rId7" Type="http://schemas.openxmlformats.org/officeDocument/2006/relationships/hyperlink" Target="http://csc.fi/"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howMasterSp="0">
  <p:cSld name="Title Slide ">
    <p:bg>
      <p:bgPr>
        <a:solidFill>
          <a:srgbClr val="FFEEE5"/>
        </a:solidFill>
      </p:bgPr>
    </p:bg>
    <p:spTree>
      <p:nvGrpSpPr>
        <p:cNvPr id="19" name="Shape 19"/>
        <p:cNvGrpSpPr/>
        <p:nvPr/>
      </p:nvGrpSpPr>
      <p:grpSpPr>
        <a:xfrm>
          <a:off x="0" y="0"/>
          <a:ext cx="0" cy="0"/>
          <a:chOff x="0" y="0"/>
          <a:chExt cx="0" cy="0"/>
        </a:xfrm>
      </p:grpSpPr>
      <p:sp>
        <p:nvSpPr>
          <p:cNvPr id="20" name="Google Shape;20;p2"/>
          <p:cNvSpPr/>
          <p:nvPr>
            <p:ph idx="2" type="pic"/>
          </p:nvPr>
        </p:nvSpPr>
        <p:spPr>
          <a:xfrm>
            <a:off x="4008439" y="1"/>
            <a:ext cx="8183562" cy="6858000"/>
          </a:xfrm>
          <a:prstGeom prst="rect">
            <a:avLst/>
          </a:prstGeom>
          <a:solidFill>
            <a:srgbClr val="F2F2F2"/>
          </a:solidFill>
          <a:ln>
            <a:noFill/>
          </a:ln>
        </p:spPr>
      </p:sp>
      <p:sp>
        <p:nvSpPr>
          <p:cNvPr id="21" name="Google Shape;21;p2"/>
          <p:cNvSpPr txBox="1"/>
          <p:nvPr>
            <p:ph type="ctrTitle"/>
          </p:nvPr>
        </p:nvSpPr>
        <p:spPr>
          <a:xfrm>
            <a:off x="1019436" y="2348880"/>
            <a:ext cx="8532948" cy="2376264"/>
          </a:xfrm>
          <a:prstGeom prst="rect">
            <a:avLst/>
          </a:prstGeom>
          <a:solidFill>
            <a:schemeClr val="lt1"/>
          </a:solidFill>
          <a:ln>
            <a:noFill/>
          </a:ln>
        </p:spPr>
        <p:txBody>
          <a:bodyPr anchorCtr="0" anchor="b" bIns="1080000" lIns="360000" spcFirstLastPara="1" rIns="360000" wrap="square" tIns="21600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415480" y="3789040"/>
            <a:ext cx="7776864" cy="720080"/>
          </a:xfrm>
          <a:prstGeom prst="rect">
            <a:avLst/>
          </a:prstGeom>
          <a:noFill/>
          <a:ln>
            <a:noFill/>
          </a:ln>
        </p:spPr>
        <p:txBody>
          <a:bodyPr anchorCtr="0" anchor="t" bIns="0" lIns="0" spcFirstLastPara="1" rIns="0" wrap="square" tIns="0">
            <a:normAutofit/>
          </a:bodyPr>
          <a:lstStyle>
            <a:lvl1pPr lvl="0" algn="l">
              <a:lnSpc>
                <a:spcPct val="100000"/>
              </a:lnSpc>
              <a:spcBef>
                <a:spcPts val="600"/>
              </a:spcBef>
              <a:spcAft>
                <a:spcPts val="0"/>
              </a:spcAft>
              <a:buClr>
                <a:schemeClr val="dk1"/>
              </a:buClr>
              <a:buSzPts val="2400"/>
              <a:buNone/>
              <a:defRPr sz="2400">
                <a:solidFill>
                  <a:schemeClr val="dk1"/>
                </a:solidFill>
              </a:defRPr>
            </a:lvl1pPr>
            <a:lvl2pPr lvl="1" algn="ctr">
              <a:lnSpc>
                <a:spcPct val="100000"/>
              </a:lnSpc>
              <a:spcBef>
                <a:spcPts val="600"/>
              </a:spcBef>
              <a:spcAft>
                <a:spcPts val="0"/>
              </a:spcAft>
              <a:buClr>
                <a:schemeClr val="dk1"/>
              </a:buClr>
              <a:buSzPts val="2000"/>
              <a:buNone/>
              <a:defRPr sz="2000"/>
            </a:lvl2pPr>
            <a:lvl3pPr lvl="2" algn="ctr">
              <a:lnSpc>
                <a:spcPct val="100000"/>
              </a:lnSpc>
              <a:spcBef>
                <a:spcPts val="6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100000"/>
              </a:lnSpc>
              <a:spcBef>
                <a:spcPts val="600"/>
              </a:spcBef>
              <a:spcAft>
                <a:spcPts val="0"/>
              </a:spcAft>
              <a:buClr>
                <a:schemeClr val="dk1"/>
              </a:buClr>
              <a:buSzPts val="1600"/>
              <a:buNone/>
              <a:defRPr sz="1600"/>
            </a:lvl6pPr>
            <a:lvl7pPr lvl="6" algn="ctr">
              <a:lnSpc>
                <a:spcPct val="100000"/>
              </a:lnSpc>
              <a:spcBef>
                <a:spcPts val="600"/>
              </a:spcBef>
              <a:spcAft>
                <a:spcPts val="0"/>
              </a:spcAft>
              <a:buClr>
                <a:schemeClr val="dk1"/>
              </a:buClr>
              <a:buSzPts val="1600"/>
              <a:buNone/>
              <a:defRPr sz="1600"/>
            </a:lvl7pPr>
            <a:lvl8pPr lvl="7" algn="ctr">
              <a:lnSpc>
                <a:spcPct val="100000"/>
              </a:lnSpc>
              <a:spcBef>
                <a:spcPts val="600"/>
              </a:spcBef>
              <a:spcAft>
                <a:spcPts val="0"/>
              </a:spcAft>
              <a:buClr>
                <a:schemeClr val="dk1"/>
              </a:buClr>
              <a:buSzPts val="1600"/>
              <a:buNone/>
              <a:defRPr sz="1600"/>
            </a:lvl8pPr>
            <a:lvl9pPr lvl="8" algn="ctr">
              <a:lnSpc>
                <a:spcPct val="100000"/>
              </a:lnSpc>
              <a:spcBef>
                <a:spcPts val="600"/>
              </a:spcBef>
              <a:spcAft>
                <a:spcPts val="0"/>
              </a:spcAft>
              <a:buClr>
                <a:schemeClr val="dk1"/>
              </a:buClr>
              <a:buSzPts val="1600"/>
              <a:buNone/>
              <a:defRPr sz="1600"/>
            </a:lvl9pPr>
          </a:lstStyle>
          <a:p/>
        </p:txBody>
      </p:sp>
      <p:sp>
        <p:nvSpPr>
          <p:cNvPr id="23" name="Google Shape;23;p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6" name="Google Shape;26;p2"/>
          <p:cNvSpPr/>
          <p:nvPr/>
        </p:nvSpPr>
        <p:spPr>
          <a:xfrm>
            <a:off x="983432" y="2348880"/>
            <a:ext cx="36000" cy="2376264"/>
          </a:xfrm>
          <a:prstGeom prst="rect">
            <a:avLst/>
          </a:prstGeom>
          <a:solidFill>
            <a:schemeClr val="dk2"/>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grpSp>
        <p:nvGrpSpPr>
          <p:cNvPr id="27" name="Google Shape;27;p2"/>
          <p:cNvGrpSpPr/>
          <p:nvPr/>
        </p:nvGrpSpPr>
        <p:grpSpPr>
          <a:xfrm>
            <a:off x="430911" y="890894"/>
            <a:ext cx="1584176" cy="1007542"/>
            <a:chOff x="8352653" y="226741"/>
            <a:chExt cx="540002" cy="343443"/>
          </a:xfrm>
        </p:grpSpPr>
        <p:sp>
          <p:nvSpPr>
            <p:cNvPr id="28" name="Google Shape;28;p2"/>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29" name="Google Shape;29;p2"/>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0" name="Google Shape;30;p2"/>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n light picture" showMasterSp="0">
  <p:cSld name="Quote on light picture">
    <p:spTree>
      <p:nvGrpSpPr>
        <p:cNvPr id="88" name="Shape 88"/>
        <p:cNvGrpSpPr/>
        <p:nvPr/>
      </p:nvGrpSpPr>
      <p:grpSpPr>
        <a:xfrm>
          <a:off x="0" y="0"/>
          <a:ext cx="0" cy="0"/>
          <a:chOff x="0" y="0"/>
          <a:chExt cx="0" cy="0"/>
        </a:xfrm>
      </p:grpSpPr>
      <p:sp>
        <p:nvSpPr>
          <p:cNvPr id="89" name="Google Shape;89;p11"/>
          <p:cNvSpPr/>
          <p:nvPr>
            <p:ph idx="2" type="pic"/>
          </p:nvPr>
        </p:nvSpPr>
        <p:spPr>
          <a:xfrm>
            <a:off x="0" y="1"/>
            <a:ext cx="12192001" cy="6858000"/>
          </a:xfrm>
          <a:prstGeom prst="rect">
            <a:avLst/>
          </a:prstGeom>
          <a:solidFill>
            <a:srgbClr val="F2F2F2"/>
          </a:solidFill>
          <a:ln>
            <a:noFill/>
          </a:ln>
        </p:spPr>
      </p:sp>
      <p:sp>
        <p:nvSpPr>
          <p:cNvPr id="90" name="Google Shape;90;p11"/>
          <p:cNvSpPr txBox="1"/>
          <p:nvPr>
            <p:ph type="title"/>
          </p:nvPr>
        </p:nvSpPr>
        <p:spPr>
          <a:xfrm>
            <a:off x="2280000" y="2349000"/>
            <a:ext cx="7632000" cy="2160000"/>
          </a:xfrm>
          <a:prstGeom prst="rect">
            <a:avLst/>
          </a:prstGeom>
          <a:solidFill>
            <a:schemeClr val="accent1"/>
          </a:solidFill>
          <a:ln>
            <a:noFill/>
          </a:ln>
        </p:spPr>
        <p:txBody>
          <a:bodyPr anchorCtr="0" anchor="ctr" bIns="216000" lIns="360000" spcFirstLastPara="1" rIns="360000" wrap="square" tIns="216000">
            <a:normAutofit/>
          </a:bodyPr>
          <a:lstStyle>
            <a:lvl1pPr lvl="0" algn="ctr">
              <a:lnSpc>
                <a:spcPct val="100000"/>
              </a:lnSpc>
              <a:spcBef>
                <a:spcPts val="0"/>
              </a:spcBef>
              <a:spcAft>
                <a:spcPts val="0"/>
              </a:spcAft>
              <a:buClr>
                <a:schemeClr val="lt1"/>
              </a:buClr>
              <a:buSzPts val="3100"/>
              <a:buFont typeface="Avenir"/>
              <a:buNone/>
              <a:defRPr sz="3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photo" showMasterSp="0">
  <p:cSld name="Content and photo">
    <p:spTree>
      <p:nvGrpSpPr>
        <p:cNvPr id="94" name="Shape 94"/>
        <p:cNvGrpSpPr/>
        <p:nvPr/>
      </p:nvGrpSpPr>
      <p:grpSpPr>
        <a:xfrm>
          <a:off x="0" y="0"/>
          <a:ext cx="0" cy="0"/>
          <a:chOff x="0" y="0"/>
          <a:chExt cx="0" cy="0"/>
        </a:xfrm>
      </p:grpSpPr>
      <p:sp>
        <p:nvSpPr>
          <p:cNvPr id="95" name="Google Shape;95;p12"/>
          <p:cNvSpPr/>
          <p:nvPr>
            <p:ph idx="2" type="pic"/>
          </p:nvPr>
        </p:nvSpPr>
        <p:spPr>
          <a:xfrm>
            <a:off x="6383337" y="1"/>
            <a:ext cx="5808663" cy="6858000"/>
          </a:xfrm>
          <a:prstGeom prst="rect">
            <a:avLst/>
          </a:prstGeom>
          <a:solidFill>
            <a:srgbClr val="F2F2F2"/>
          </a:solidFill>
          <a:ln>
            <a:noFill/>
          </a:ln>
        </p:spPr>
      </p:sp>
      <p:sp>
        <p:nvSpPr>
          <p:cNvPr id="96" name="Google Shape;96;p12"/>
          <p:cNvSpPr txBox="1"/>
          <p:nvPr>
            <p:ph type="title"/>
          </p:nvPr>
        </p:nvSpPr>
        <p:spPr>
          <a:xfrm>
            <a:off x="550864" y="332657"/>
            <a:ext cx="5257800"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98" name="Google Shape;98;p1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Table">
  <p:cSld name="Content and Table">
    <p:spTree>
      <p:nvGrpSpPr>
        <p:cNvPr id="101" name="Shape 101"/>
        <p:cNvGrpSpPr/>
        <p:nvPr/>
      </p:nvGrpSpPr>
      <p:grpSpPr>
        <a:xfrm>
          <a:off x="0" y="0"/>
          <a:ext cx="0" cy="0"/>
          <a:chOff x="0" y="0"/>
          <a:chExt cx="0" cy="0"/>
        </a:xfrm>
      </p:grpSpPr>
      <p:sp>
        <p:nvSpPr>
          <p:cNvPr id="102" name="Google Shape;102;p13"/>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04" name="Google Shape;104;p13"/>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table">
  <p:cSld name="Two content and table">
    <p:spTree>
      <p:nvGrpSpPr>
        <p:cNvPr id="107" name="Shape 107"/>
        <p:cNvGrpSpPr/>
        <p:nvPr/>
      </p:nvGrpSpPr>
      <p:grpSpPr>
        <a:xfrm>
          <a:off x="0" y="0"/>
          <a:ext cx="0" cy="0"/>
          <a:chOff x="0" y="0"/>
          <a:chExt cx="0" cy="0"/>
        </a:xfrm>
      </p:grpSpPr>
      <p:sp>
        <p:nvSpPr>
          <p:cNvPr id="108" name="Google Shape;108;p14"/>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4"/>
          <p:cNvSpPr txBox="1"/>
          <p:nvPr>
            <p:ph idx="1" type="body"/>
          </p:nvPr>
        </p:nvSpPr>
        <p:spPr>
          <a:xfrm>
            <a:off x="550864" y="1700213"/>
            <a:ext cx="5257800" cy="172878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10" name="Google Shape;110;p14"/>
          <p:cNvSpPr txBox="1"/>
          <p:nvPr>
            <p:ph idx="2" type="body"/>
          </p:nvPr>
        </p:nvSpPr>
        <p:spPr>
          <a:xfrm>
            <a:off x="6383338" y="1700213"/>
            <a:ext cx="5257800" cy="172878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11" name="Google Shape;111;p14"/>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
  <p:cSld name="Table ">
    <p:spTree>
      <p:nvGrpSpPr>
        <p:cNvPr id="114" name="Shape 114"/>
        <p:cNvGrpSpPr/>
        <p:nvPr/>
      </p:nvGrpSpPr>
      <p:grpSpPr>
        <a:xfrm>
          <a:off x="0" y="0"/>
          <a:ext cx="0" cy="0"/>
          <a:chOff x="0" y="0"/>
          <a:chExt cx="0" cy="0"/>
        </a:xfrm>
      </p:grpSpPr>
      <p:sp>
        <p:nvSpPr>
          <p:cNvPr id="115" name="Google Shape;115;p15"/>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15"/>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callouts">
  <p:cSld name="Two content and callouts">
    <p:spTree>
      <p:nvGrpSpPr>
        <p:cNvPr id="119" name="Shape 119"/>
        <p:cNvGrpSpPr/>
        <p:nvPr/>
      </p:nvGrpSpPr>
      <p:grpSpPr>
        <a:xfrm>
          <a:off x="0" y="0"/>
          <a:ext cx="0" cy="0"/>
          <a:chOff x="0" y="0"/>
          <a:chExt cx="0" cy="0"/>
        </a:xfrm>
      </p:grpSpPr>
      <p:sp>
        <p:nvSpPr>
          <p:cNvPr id="120" name="Google Shape;120;p16"/>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6"/>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22" name="Google Shape;122;p16"/>
          <p:cNvSpPr txBox="1"/>
          <p:nvPr>
            <p:ph idx="2" type="body"/>
          </p:nvPr>
        </p:nvSpPr>
        <p:spPr>
          <a:xfrm>
            <a:off x="6383338" y="1700213"/>
            <a:ext cx="5257800" cy="144078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228600" lvl="3" marL="1828800" algn="l">
              <a:lnSpc>
                <a:spcPct val="100000"/>
              </a:lnSpc>
              <a:spcBef>
                <a:spcPts val="600"/>
              </a:spcBef>
              <a:spcAft>
                <a:spcPts val="0"/>
              </a:spcAft>
              <a:buClr>
                <a:schemeClr val="dk1"/>
              </a:buClr>
              <a:buSzPts val="1600"/>
              <a:buNone/>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23" name="Google Shape;123;p16"/>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6"/>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26" name="Google Shape;126;p16"/>
          <p:cNvSpPr txBox="1"/>
          <p:nvPr>
            <p:ph idx="3" type="body"/>
          </p:nvPr>
        </p:nvSpPr>
        <p:spPr>
          <a:xfrm>
            <a:off x="6383338" y="3429000"/>
            <a:ext cx="2448662" cy="2879725"/>
          </a:xfrm>
          <a:prstGeom prst="rect">
            <a:avLst/>
          </a:prstGeom>
          <a:solidFill>
            <a:schemeClr val="accent1"/>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127" name="Google Shape;127;p16"/>
          <p:cNvSpPr txBox="1"/>
          <p:nvPr>
            <p:ph idx="4" type="body"/>
          </p:nvPr>
        </p:nvSpPr>
        <p:spPr>
          <a:xfrm>
            <a:off x="9192000" y="3429000"/>
            <a:ext cx="2449138" cy="2879725"/>
          </a:xfrm>
          <a:prstGeom prst="rect">
            <a:avLst/>
          </a:prstGeom>
          <a:solidFill>
            <a:srgbClr val="FFEEE5"/>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dk1"/>
              </a:buClr>
              <a:buSzPts val="1800"/>
              <a:buFont typeface="Avenir"/>
              <a:buNone/>
              <a:defRPr sz="1800">
                <a:latin typeface="Avenir"/>
                <a:ea typeface="Avenir"/>
                <a:cs typeface="Avenir"/>
                <a:sym typeface="Avenir"/>
              </a:defRPr>
            </a:lvl1pPr>
            <a:lvl2pPr indent="-228600" lvl="1" marL="914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2pPr>
            <a:lvl3pPr indent="-228600" lvl="2" marL="1371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3pPr>
            <a:lvl4pPr indent="-228600" lvl="3" marL="1828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4pPr>
            <a:lvl5pPr indent="-228600" lvl="4" marL="22860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5pPr>
            <a:lvl6pPr indent="-228600" lvl="5" marL="27432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6pPr>
            <a:lvl7pPr indent="-228600" lvl="6" marL="3200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7pPr>
            <a:lvl8pPr indent="-228600" lvl="7" marL="3657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8pPr>
            <a:lvl9pPr indent="-228600" lvl="8" marL="4114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28" name="Shape 128"/>
        <p:cNvGrpSpPr/>
        <p:nvPr/>
      </p:nvGrpSpPr>
      <p:grpSpPr>
        <a:xfrm>
          <a:off x="0" y="0"/>
          <a:ext cx="0" cy="0"/>
          <a:chOff x="0" y="0"/>
          <a:chExt cx="0" cy="0"/>
        </a:xfrm>
      </p:grpSpPr>
      <p:sp>
        <p:nvSpPr>
          <p:cNvPr id="129" name="Google Shape;129;p17"/>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7"/>
          <p:cNvSpPr txBox="1"/>
          <p:nvPr>
            <p:ph idx="1" type="body"/>
          </p:nvPr>
        </p:nvSpPr>
        <p:spPr>
          <a:xfrm>
            <a:off x="550864" y="1700213"/>
            <a:ext cx="3457574"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31" name="Google Shape;131;p17"/>
          <p:cNvSpPr txBox="1"/>
          <p:nvPr>
            <p:ph idx="2" type="body"/>
          </p:nvPr>
        </p:nvSpPr>
        <p:spPr>
          <a:xfrm>
            <a:off x="4367213" y="1700213"/>
            <a:ext cx="3457575"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32" name="Google Shape;132;p17"/>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7"/>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7"/>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17"/>
          <p:cNvSpPr txBox="1"/>
          <p:nvPr>
            <p:ph idx="3" type="body"/>
          </p:nvPr>
        </p:nvSpPr>
        <p:spPr>
          <a:xfrm>
            <a:off x="8183563" y="1700213"/>
            <a:ext cx="3457575"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and callouts">
  <p:cSld name="Three content and callouts">
    <p:spTree>
      <p:nvGrpSpPr>
        <p:cNvPr id="136" name="Shape 136"/>
        <p:cNvGrpSpPr/>
        <p:nvPr/>
      </p:nvGrpSpPr>
      <p:grpSpPr>
        <a:xfrm>
          <a:off x="0" y="0"/>
          <a:ext cx="0" cy="0"/>
          <a:chOff x="0" y="0"/>
          <a:chExt cx="0" cy="0"/>
        </a:xfrm>
      </p:grpSpPr>
      <p:sp>
        <p:nvSpPr>
          <p:cNvPr id="137" name="Google Shape;137;p18"/>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8"/>
          <p:cNvSpPr txBox="1"/>
          <p:nvPr>
            <p:ph idx="1" type="body"/>
          </p:nvPr>
        </p:nvSpPr>
        <p:spPr>
          <a:xfrm>
            <a:off x="550864" y="1700213"/>
            <a:ext cx="3457574"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39" name="Google Shape;139;p18"/>
          <p:cNvSpPr txBox="1"/>
          <p:nvPr>
            <p:ph idx="2" type="body"/>
          </p:nvPr>
        </p:nvSpPr>
        <p:spPr>
          <a:xfrm>
            <a:off x="4367213" y="1700213"/>
            <a:ext cx="3457575"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40" name="Google Shape;140;p18"/>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8"/>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43" name="Google Shape;143;p18"/>
          <p:cNvSpPr txBox="1"/>
          <p:nvPr>
            <p:ph idx="3" type="body"/>
          </p:nvPr>
        </p:nvSpPr>
        <p:spPr>
          <a:xfrm>
            <a:off x="8183563" y="1700213"/>
            <a:ext cx="3457575" cy="108078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44" name="Google Shape;144;p18"/>
          <p:cNvSpPr txBox="1"/>
          <p:nvPr>
            <p:ph idx="4" type="body"/>
          </p:nvPr>
        </p:nvSpPr>
        <p:spPr>
          <a:xfrm>
            <a:off x="8183562" y="2997000"/>
            <a:ext cx="3457575" cy="1584000"/>
          </a:xfrm>
          <a:prstGeom prst="rect">
            <a:avLst/>
          </a:prstGeom>
          <a:solidFill>
            <a:schemeClr val="accent1"/>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145" name="Google Shape;145;p18"/>
          <p:cNvSpPr txBox="1"/>
          <p:nvPr>
            <p:ph idx="5" type="body"/>
          </p:nvPr>
        </p:nvSpPr>
        <p:spPr>
          <a:xfrm>
            <a:off x="8197644" y="4786478"/>
            <a:ext cx="3443494" cy="1511725"/>
          </a:xfrm>
          <a:prstGeom prst="rect">
            <a:avLst/>
          </a:prstGeom>
          <a:solidFill>
            <a:srgbClr val="FFEEE5"/>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dk1"/>
              </a:buClr>
              <a:buSzPts val="1800"/>
              <a:buFont typeface="Avenir"/>
              <a:buNone/>
              <a:defRPr sz="1800">
                <a:latin typeface="Avenir"/>
                <a:ea typeface="Avenir"/>
                <a:cs typeface="Avenir"/>
                <a:sym typeface="Avenir"/>
              </a:defRPr>
            </a:lvl1pPr>
            <a:lvl2pPr indent="-228600" lvl="1" marL="914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2pPr>
            <a:lvl3pPr indent="-228600" lvl="2" marL="1371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3pPr>
            <a:lvl4pPr indent="-228600" lvl="3" marL="1828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4pPr>
            <a:lvl5pPr indent="-228600" lvl="4" marL="22860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5pPr>
            <a:lvl6pPr indent="-228600" lvl="5" marL="27432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6pPr>
            <a:lvl7pPr indent="-228600" lvl="6" marL="3200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7pPr>
            <a:lvl8pPr indent="-228600" lvl="7" marL="3657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8pPr>
            <a:lvl9pPr indent="-228600" lvl="8" marL="4114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callouts">
  <p:cSld name="Picture and callouts">
    <p:spTree>
      <p:nvGrpSpPr>
        <p:cNvPr id="146" name="Shape 146"/>
        <p:cNvGrpSpPr/>
        <p:nvPr/>
      </p:nvGrpSpPr>
      <p:grpSpPr>
        <a:xfrm>
          <a:off x="0" y="0"/>
          <a:ext cx="0" cy="0"/>
          <a:chOff x="0" y="0"/>
          <a:chExt cx="0" cy="0"/>
        </a:xfrm>
      </p:grpSpPr>
      <p:sp>
        <p:nvSpPr>
          <p:cNvPr id="147" name="Google Shape;147;p19"/>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9"/>
          <p:cNvSpPr txBox="1"/>
          <p:nvPr>
            <p:ph idx="1" type="body"/>
          </p:nvPr>
        </p:nvSpPr>
        <p:spPr>
          <a:xfrm>
            <a:off x="550864" y="1700213"/>
            <a:ext cx="3457574" cy="4608512"/>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49" name="Google Shape;149;p19"/>
          <p:cNvSpPr txBox="1"/>
          <p:nvPr>
            <p:ph idx="2" type="body"/>
          </p:nvPr>
        </p:nvSpPr>
        <p:spPr>
          <a:xfrm>
            <a:off x="8184104" y="1700213"/>
            <a:ext cx="3457575" cy="4608512"/>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50" name="Google Shape;150;p19"/>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9"/>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19"/>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53" name="Google Shape;153;p19"/>
          <p:cNvSpPr/>
          <p:nvPr>
            <p:ph idx="3" type="pic"/>
          </p:nvPr>
        </p:nvSpPr>
        <p:spPr>
          <a:xfrm>
            <a:off x="4367213" y="1700213"/>
            <a:ext cx="3457575" cy="4608512"/>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and picture">
  <p:cSld name="Callout and picture">
    <p:spTree>
      <p:nvGrpSpPr>
        <p:cNvPr id="154" name="Shape 154"/>
        <p:cNvGrpSpPr/>
        <p:nvPr/>
      </p:nvGrpSpPr>
      <p:grpSpPr>
        <a:xfrm>
          <a:off x="0" y="0"/>
          <a:ext cx="0" cy="0"/>
          <a:chOff x="0" y="0"/>
          <a:chExt cx="0" cy="0"/>
        </a:xfrm>
      </p:grpSpPr>
      <p:sp>
        <p:nvSpPr>
          <p:cNvPr id="155" name="Google Shape;155;p20"/>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0"/>
          <p:cNvSpPr txBox="1"/>
          <p:nvPr>
            <p:ph idx="1" type="body"/>
          </p:nvPr>
        </p:nvSpPr>
        <p:spPr>
          <a:xfrm>
            <a:off x="550864" y="1700213"/>
            <a:ext cx="3457574" cy="4608512"/>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57" name="Google Shape;157;p20"/>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0"/>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0"/>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60" name="Google Shape;160;p20"/>
          <p:cNvSpPr/>
          <p:nvPr>
            <p:ph idx="2" type="pic"/>
          </p:nvPr>
        </p:nvSpPr>
        <p:spPr>
          <a:xfrm>
            <a:off x="4367213" y="1700213"/>
            <a:ext cx="7273925" cy="4608512"/>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type="obj">
  <p:cSld name="OBJECT">
    <p:spTree>
      <p:nvGrpSpPr>
        <p:cNvPr id="31" name="Shape 31"/>
        <p:cNvGrpSpPr/>
        <p:nvPr/>
      </p:nvGrpSpPr>
      <p:grpSpPr>
        <a:xfrm>
          <a:off x="0" y="0"/>
          <a:ext cx="0" cy="0"/>
          <a:chOff x="0" y="0"/>
          <a:chExt cx="0" cy="0"/>
        </a:xfrm>
      </p:grpSpPr>
      <p:sp>
        <p:nvSpPr>
          <p:cNvPr id="32" name="Google Shape;32;p3"/>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txBox="1"/>
          <p:nvPr>
            <p:ph idx="1" type="body"/>
          </p:nvPr>
        </p:nvSpPr>
        <p:spPr>
          <a:xfrm>
            <a:off x="550863" y="1700808"/>
            <a:ext cx="11090275" cy="460791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4" name="Google Shape;34;p3"/>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mparison ">
  <p:cSld name="Two comparison ">
    <p:spTree>
      <p:nvGrpSpPr>
        <p:cNvPr id="161" name="Shape 161"/>
        <p:cNvGrpSpPr/>
        <p:nvPr/>
      </p:nvGrpSpPr>
      <p:grpSpPr>
        <a:xfrm>
          <a:off x="0" y="0"/>
          <a:ext cx="0" cy="0"/>
          <a:chOff x="0" y="0"/>
          <a:chExt cx="0" cy="0"/>
        </a:xfrm>
      </p:grpSpPr>
      <p:sp>
        <p:nvSpPr>
          <p:cNvPr id="162" name="Google Shape;162;p21"/>
          <p:cNvSpPr txBox="1"/>
          <p:nvPr>
            <p:ph idx="1" type="body"/>
          </p:nvPr>
        </p:nvSpPr>
        <p:spPr>
          <a:xfrm>
            <a:off x="550864" y="1700213"/>
            <a:ext cx="5257799" cy="648787"/>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63" name="Google Shape;163;p21"/>
          <p:cNvSpPr txBox="1"/>
          <p:nvPr>
            <p:ph idx="2" type="body"/>
          </p:nvPr>
        </p:nvSpPr>
        <p:spPr>
          <a:xfrm>
            <a:off x="550864" y="2493000"/>
            <a:ext cx="5257799" cy="3815725"/>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64" name="Google Shape;164;p21"/>
          <p:cNvSpPr txBox="1"/>
          <p:nvPr>
            <p:ph idx="3" type="body"/>
          </p:nvPr>
        </p:nvSpPr>
        <p:spPr>
          <a:xfrm>
            <a:off x="6383338" y="1700213"/>
            <a:ext cx="5257800" cy="648787"/>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65" name="Google Shape;165;p21"/>
          <p:cNvSpPr txBox="1"/>
          <p:nvPr>
            <p:ph idx="4" type="body"/>
          </p:nvPr>
        </p:nvSpPr>
        <p:spPr>
          <a:xfrm>
            <a:off x="6383338" y="2493000"/>
            <a:ext cx="5257800" cy="3815725"/>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66" name="Google Shape;166;p2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1"/>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69" name="Google Shape;169;p21"/>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 ">
  <p:cSld name="Three comparison ">
    <p:spTree>
      <p:nvGrpSpPr>
        <p:cNvPr id="170" name="Shape 170"/>
        <p:cNvGrpSpPr/>
        <p:nvPr/>
      </p:nvGrpSpPr>
      <p:grpSpPr>
        <a:xfrm>
          <a:off x="0" y="0"/>
          <a:ext cx="0" cy="0"/>
          <a:chOff x="0" y="0"/>
          <a:chExt cx="0" cy="0"/>
        </a:xfrm>
      </p:grpSpPr>
      <p:sp>
        <p:nvSpPr>
          <p:cNvPr id="171" name="Google Shape;171;p22"/>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2"/>
          <p:cNvSpPr txBox="1"/>
          <p:nvPr>
            <p:ph idx="1" type="body"/>
          </p:nvPr>
        </p:nvSpPr>
        <p:spPr>
          <a:xfrm>
            <a:off x="550864" y="2492999"/>
            <a:ext cx="3457574" cy="3815725"/>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73" name="Google Shape;173;p22"/>
          <p:cNvSpPr txBox="1"/>
          <p:nvPr>
            <p:ph idx="2" type="body"/>
          </p:nvPr>
        </p:nvSpPr>
        <p:spPr>
          <a:xfrm>
            <a:off x="4367213" y="2492999"/>
            <a:ext cx="3457575" cy="3815725"/>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74" name="Google Shape;174;p2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2"/>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77" name="Google Shape;177;p22"/>
          <p:cNvSpPr txBox="1"/>
          <p:nvPr>
            <p:ph idx="3" type="body"/>
          </p:nvPr>
        </p:nvSpPr>
        <p:spPr>
          <a:xfrm>
            <a:off x="8183563" y="2492999"/>
            <a:ext cx="3457575" cy="3815725"/>
          </a:xfrm>
          <a:prstGeom prst="rect">
            <a:avLst/>
          </a:prstGeom>
          <a:solidFill>
            <a:srgbClr val="FFEEE5"/>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78" name="Google Shape;178;p22"/>
          <p:cNvSpPr txBox="1"/>
          <p:nvPr>
            <p:ph idx="4" type="body"/>
          </p:nvPr>
        </p:nvSpPr>
        <p:spPr>
          <a:xfrm>
            <a:off x="550865" y="1700213"/>
            <a:ext cx="3457574"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79" name="Google Shape;179;p22"/>
          <p:cNvSpPr txBox="1"/>
          <p:nvPr>
            <p:ph idx="5" type="body"/>
          </p:nvPr>
        </p:nvSpPr>
        <p:spPr>
          <a:xfrm>
            <a:off x="4367213" y="1700213"/>
            <a:ext cx="3457575"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80" name="Google Shape;180;p22"/>
          <p:cNvSpPr txBox="1"/>
          <p:nvPr>
            <p:ph idx="6" type="body"/>
          </p:nvPr>
        </p:nvSpPr>
        <p:spPr>
          <a:xfrm>
            <a:off x="8183563" y="1700213"/>
            <a:ext cx="3457575"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mparison no colour ">
  <p:cSld name="Two comparison no colour ">
    <p:spTree>
      <p:nvGrpSpPr>
        <p:cNvPr id="181" name="Shape 181"/>
        <p:cNvGrpSpPr/>
        <p:nvPr/>
      </p:nvGrpSpPr>
      <p:grpSpPr>
        <a:xfrm>
          <a:off x="0" y="0"/>
          <a:ext cx="0" cy="0"/>
          <a:chOff x="0" y="0"/>
          <a:chExt cx="0" cy="0"/>
        </a:xfrm>
      </p:grpSpPr>
      <p:sp>
        <p:nvSpPr>
          <p:cNvPr id="182" name="Google Shape;182;p23"/>
          <p:cNvSpPr txBox="1"/>
          <p:nvPr>
            <p:ph idx="1" type="body"/>
          </p:nvPr>
        </p:nvSpPr>
        <p:spPr>
          <a:xfrm>
            <a:off x="550864" y="1700213"/>
            <a:ext cx="5257799" cy="648787"/>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83" name="Google Shape;183;p23"/>
          <p:cNvSpPr txBox="1"/>
          <p:nvPr>
            <p:ph idx="2" type="body"/>
          </p:nvPr>
        </p:nvSpPr>
        <p:spPr>
          <a:xfrm>
            <a:off x="550864" y="2493001"/>
            <a:ext cx="5257799" cy="3815724"/>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84" name="Google Shape;184;p23"/>
          <p:cNvSpPr txBox="1"/>
          <p:nvPr>
            <p:ph idx="3" type="body"/>
          </p:nvPr>
        </p:nvSpPr>
        <p:spPr>
          <a:xfrm>
            <a:off x="6383338" y="1700213"/>
            <a:ext cx="5257800" cy="648787"/>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85" name="Google Shape;185;p23"/>
          <p:cNvSpPr txBox="1"/>
          <p:nvPr>
            <p:ph idx="4" type="body"/>
          </p:nvPr>
        </p:nvSpPr>
        <p:spPr>
          <a:xfrm>
            <a:off x="6383338" y="2493000"/>
            <a:ext cx="5257800" cy="381572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86" name="Google Shape;186;p23"/>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3"/>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3"/>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89" name="Google Shape;189;p23"/>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 no colour">
  <p:cSld name="Three comparison no colour">
    <p:spTree>
      <p:nvGrpSpPr>
        <p:cNvPr id="190" name="Shape 190"/>
        <p:cNvGrpSpPr/>
        <p:nvPr/>
      </p:nvGrpSpPr>
      <p:grpSpPr>
        <a:xfrm>
          <a:off x="0" y="0"/>
          <a:ext cx="0" cy="0"/>
          <a:chOff x="0" y="0"/>
          <a:chExt cx="0" cy="0"/>
        </a:xfrm>
      </p:grpSpPr>
      <p:sp>
        <p:nvSpPr>
          <p:cNvPr id="191" name="Google Shape;191;p24"/>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24"/>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4"/>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4"/>
          <p:cNvSpPr txBox="1"/>
          <p:nvPr>
            <p:ph idx="1" type="body"/>
          </p:nvPr>
        </p:nvSpPr>
        <p:spPr>
          <a:xfrm>
            <a:off x="550864" y="2492999"/>
            <a:ext cx="3457574" cy="381572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95" name="Google Shape;195;p24"/>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96" name="Google Shape;196;p24"/>
          <p:cNvSpPr txBox="1"/>
          <p:nvPr>
            <p:ph idx="2" type="body"/>
          </p:nvPr>
        </p:nvSpPr>
        <p:spPr>
          <a:xfrm>
            <a:off x="4367213" y="2492999"/>
            <a:ext cx="3457575" cy="381572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97" name="Google Shape;197;p24"/>
          <p:cNvSpPr txBox="1"/>
          <p:nvPr>
            <p:ph idx="3" type="body"/>
          </p:nvPr>
        </p:nvSpPr>
        <p:spPr>
          <a:xfrm>
            <a:off x="8183563" y="2492999"/>
            <a:ext cx="3457575" cy="3815725"/>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198" name="Google Shape;198;p24"/>
          <p:cNvSpPr txBox="1"/>
          <p:nvPr>
            <p:ph idx="4" type="body"/>
          </p:nvPr>
        </p:nvSpPr>
        <p:spPr>
          <a:xfrm>
            <a:off x="550865" y="1700213"/>
            <a:ext cx="3457574"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199" name="Google Shape;199;p24"/>
          <p:cNvSpPr txBox="1"/>
          <p:nvPr>
            <p:ph idx="5" type="body"/>
          </p:nvPr>
        </p:nvSpPr>
        <p:spPr>
          <a:xfrm>
            <a:off x="4367213" y="1700213"/>
            <a:ext cx="3457575"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200" name="Google Shape;200;p24"/>
          <p:cNvSpPr txBox="1"/>
          <p:nvPr>
            <p:ph idx="6" type="body"/>
          </p:nvPr>
        </p:nvSpPr>
        <p:spPr>
          <a:xfrm>
            <a:off x="8183563" y="1700213"/>
            <a:ext cx="3457575"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type="titleOnly">
  <p:cSld name="TITLE_ONLY">
    <p:spTree>
      <p:nvGrpSpPr>
        <p:cNvPr id="201" name="Shape 201"/>
        <p:cNvGrpSpPr/>
        <p:nvPr/>
      </p:nvGrpSpPr>
      <p:grpSpPr>
        <a:xfrm>
          <a:off x="0" y="0"/>
          <a:ext cx="0" cy="0"/>
          <a:chOff x="0" y="0"/>
          <a:chExt cx="0" cy="0"/>
        </a:xfrm>
      </p:grpSpPr>
      <p:sp>
        <p:nvSpPr>
          <p:cNvPr id="202" name="Google Shape;202;p25"/>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25"/>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5"/>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25"/>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ype="blank">
  <p:cSld name="BLANK">
    <p:spTree>
      <p:nvGrpSpPr>
        <p:cNvPr id="206" name="Shape 206"/>
        <p:cNvGrpSpPr/>
        <p:nvPr/>
      </p:nvGrpSpPr>
      <p:grpSpPr>
        <a:xfrm>
          <a:off x="0" y="0"/>
          <a:ext cx="0" cy="0"/>
          <a:chOff x="0" y="0"/>
          <a:chExt cx="0" cy="0"/>
        </a:xfrm>
      </p:grpSpPr>
      <p:sp>
        <p:nvSpPr>
          <p:cNvPr id="207" name="Google Shape;207;p26"/>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6"/>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6"/>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and large content">
  <p:cSld name="Caption and large content">
    <p:spTree>
      <p:nvGrpSpPr>
        <p:cNvPr id="210" name="Shape 210"/>
        <p:cNvGrpSpPr/>
        <p:nvPr/>
      </p:nvGrpSpPr>
      <p:grpSpPr>
        <a:xfrm>
          <a:off x="0" y="0"/>
          <a:ext cx="0" cy="0"/>
          <a:chOff x="0" y="0"/>
          <a:chExt cx="0" cy="0"/>
        </a:xfrm>
      </p:grpSpPr>
      <p:sp>
        <p:nvSpPr>
          <p:cNvPr id="211" name="Google Shape;211;p27"/>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7"/>
          <p:cNvSpPr txBox="1"/>
          <p:nvPr>
            <p:ph idx="1" type="body"/>
          </p:nvPr>
        </p:nvSpPr>
        <p:spPr>
          <a:xfrm>
            <a:off x="550864" y="1700213"/>
            <a:ext cx="3457574"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13" name="Google Shape;213;p27"/>
          <p:cNvSpPr txBox="1"/>
          <p:nvPr>
            <p:ph idx="2" type="body"/>
          </p:nvPr>
        </p:nvSpPr>
        <p:spPr>
          <a:xfrm>
            <a:off x="4728000" y="1700213"/>
            <a:ext cx="6913138" cy="4608512"/>
          </a:xfrm>
          <a:prstGeom prst="rect">
            <a:avLst/>
          </a:prstGeom>
          <a:solidFill>
            <a:srgbClr val="F2F2F2"/>
          </a:solid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14" name="Google Shape;214;p27"/>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7"/>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27"/>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17" name="Google Shape;217;p27"/>
          <p:cNvSpPr/>
          <p:nvPr/>
        </p:nvSpPr>
        <p:spPr>
          <a:xfrm>
            <a:off x="4349213" y="1700213"/>
            <a:ext cx="36000" cy="4608000"/>
          </a:xfrm>
          <a:prstGeom prst="rect">
            <a:avLst/>
          </a:prstGeom>
          <a:solidFill>
            <a:schemeClr val="dk2"/>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caption and content">
  <p:cSld name="Large caption and content">
    <p:spTree>
      <p:nvGrpSpPr>
        <p:cNvPr id="218" name="Shape 218"/>
        <p:cNvGrpSpPr/>
        <p:nvPr/>
      </p:nvGrpSpPr>
      <p:grpSpPr>
        <a:xfrm>
          <a:off x="0" y="0"/>
          <a:ext cx="0" cy="0"/>
          <a:chOff x="0" y="0"/>
          <a:chExt cx="0" cy="0"/>
        </a:xfrm>
      </p:grpSpPr>
      <p:sp>
        <p:nvSpPr>
          <p:cNvPr id="219" name="Google Shape;219;p28"/>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28"/>
          <p:cNvSpPr txBox="1"/>
          <p:nvPr>
            <p:ph idx="1" type="body"/>
          </p:nvPr>
        </p:nvSpPr>
        <p:spPr>
          <a:xfrm>
            <a:off x="550864" y="1700213"/>
            <a:ext cx="6913136"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21" name="Google Shape;221;p28"/>
          <p:cNvSpPr txBox="1"/>
          <p:nvPr>
            <p:ph idx="2" type="body"/>
          </p:nvPr>
        </p:nvSpPr>
        <p:spPr>
          <a:xfrm>
            <a:off x="8183562" y="1700213"/>
            <a:ext cx="3457575" cy="4608512"/>
          </a:xfrm>
          <a:prstGeom prst="rect">
            <a:avLst/>
          </a:prstGeom>
          <a:solidFill>
            <a:srgbClr val="F2F2F2"/>
          </a:solid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22" name="Google Shape;222;p28"/>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28"/>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8"/>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25" name="Google Shape;225;p28"/>
          <p:cNvSpPr/>
          <p:nvPr/>
        </p:nvSpPr>
        <p:spPr>
          <a:xfrm>
            <a:off x="7806788" y="1700213"/>
            <a:ext cx="36000" cy="4608000"/>
          </a:xfrm>
          <a:prstGeom prst="rect">
            <a:avLst/>
          </a:prstGeom>
          <a:solidFill>
            <a:schemeClr val="dk2"/>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2 photo mosaic" showMasterSp="0">
  <p:cSld name="Content with 2 photo mosaic">
    <p:spTree>
      <p:nvGrpSpPr>
        <p:cNvPr id="226" name="Shape 226"/>
        <p:cNvGrpSpPr/>
        <p:nvPr/>
      </p:nvGrpSpPr>
      <p:grpSpPr>
        <a:xfrm>
          <a:off x="0" y="0"/>
          <a:ext cx="0" cy="0"/>
          <a:chOff x="0" y="0"/>
          <a:chExt cx="0" cy="0"/>
        </a:xfrm>
      </p:grpSpPr>
      <p:sp>
        <p:nvSpPr>
          <p:cNvPr id="227" name="Google Shape;227;p29"/>
          <p:cNvSpPr/>
          <p:nvPr/>
        </p:nvSpPr>
        <p:spPr>
          <a:xfrm>
            <a:off x="6383338" y="6308725"/>
            <a:ext cx="4249737" cy="549275"/>
          </a:xfrm>
          <a:prstGeom prst="rect">
            <a:avLst/>
          </a:prstGeom>
          <a:solidFill>
            <a:srgbClr val="FFEEE5"/>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228" name="Google Shape;228;p29"/>
          <p:cNvSpPr/>
          <p:nvPr>
            <p:ph idx="2" type="pic"/>
          </p:nvPr>
        </p:nvSpPr>
        <p:spPr>
          <a:xfrm>
            <a:off x="6383337" y="1"/>
            <a:ext cx="5808663" cy="4076999"/>
          </a:xfrm>
          <a:prstGeom prst="rect">
            <a:avLst/>
          </a:prstGeom>
          <a:solidFill>
            <a:srgbClr val="F2F2F2"/>
          </a:solidFill>
          <a:ln>
            <a:noFill/>
          </a:ln>
        </p:spPr>
      </p:sp>
      <p:sp>
        <p:nvSpPr>
          <p:cNvPr id="229" name="Google Shape;229;p29"/>
          <p:cNvSpPr txBox="1"/>
          <p:nvPr>
            <p:ph type="title"/>
          </p:nvPr>
        </p:nvSpPr>
        <p:spPr>
          <a:xfrm>
            <a:off x="550864" y="332657"/>
            <a:ext cx="5257800"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29"/>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31" name="Google Shape;231;p29"/>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29"/>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9"/>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34" name="Google Shape;234;p29"/>
          <p:cNvSpPr txBox="1"/>
          <p:nvPr>
            <p:ph idx="3" type="body"/>
          </p:nvPr>
        </p:nvSpPr>
        <p:spPr>
          <a:xfrm>
            <a:off x="6383338" y="4077000"/>
            <a:ext cx="3240662" cy="2231725"/>
          </a:xfrm>
          <a:prstGeom prst="rect">
            <a:avLst/>
          </a:prstGeom>
          <a:solidFill>
            <a:schemeClr val="accent1"/>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235" name="Google Shape;235;p29"/>
          <p:cNvSpPr/>
          <p:nvPr>
            <p:ph idx="4" type="pic"/>
          </p:nvPr>
        </p:nvSpPr>
        <p:spPr>
          <a:xfrm>
            <a:off x="9624000" y="4077000"/>
            <a:ext cx="2568000" cy="2231725"/>
          </a:xfrm>
          <a:prstGeom prst="rect">
            <a:avLst/>
          </a:prstGeom>
          <a:solidFill>
            <a:srgbClr val="BFBFBF"/>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4 photo mosaic">
  <p:cSld name="Content with 4 photo mosaic">
    <p:spTree>
      <p:nvGrpSpPr>
        <p:cNvPr id="236" name="Shape 236"/>
        <p:cNvGrpSpPr/>
        <p:nvPr/>
      </p:nvGrpSpPr>
      <p:grpSpPr>
        <a:xfrm>
          <a:off x="0" y="0"/>
          <a:ext cx="0" cy="0"/>
          <a:chOff x="0" y="0"/>
          <a:chExt cx="0" cy="0"/>
        </a:xfrm>
      </p:grpSpPr>
      <p:sp>
        <p:nvSpPr>
          <p:cNvPr id="237" name="Google Shape;237;p30"/>
          <p:cNvSpPr/>
          <p:nvPr/>
        </p:nvSpPr>
        <p:spPr>
          <a:xfrm>
            <a:off x="6383338" y="1"/>
            <a:ext cx="4249737" cy="6858000"/>
          </a:xfrm>
          <a:prstGeom prst="rect">
            <a:avLst/>
          </a:prstGeom>
          <a:solidFill>
            <a:srgbClr val="FFEEE5"/>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238" name="Google Shape;238;p30"/>
          <p:cNvSpPr/>
          <p:nvPr>
            <p:ph idx="2" type="pic"/>
          </p:nvPr>
        </p:nvSpPr>
        <p:spPr>
          <a:xfrm>
            <a:off x="6383337" y="1"/>
            <a:ext cx="3240663" cy="2060999"/>
          </a:xfrm>
          <a:prstGeom prst="rect">
            <a:avLst/>
          </a:prstGeom>
          <a:solidFill>
            <a:srgbClr val="F2F2F2"/>
          </a:solidFill>
          <a:ln>
            <a:noFill/>
          </a:ln>
        </p:spPr>
      </p:sp>
      <p:sp>
        <p:nvSpPr>
          <p:cNvPr id="239" name="Google Shape;239;p30"/>
          <p:cNvSpPr txBox="1"/>
          <p:nvPr>
            <p:ph type="title"/>
          </p:nvPr>
        </p:nvSpPr>
        <p:spPr>
          <a:xfrm>
            <a:off x="550864" y="332657"/>
            <a:ext cx="5257800"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30"/>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241" name="Google Shape;241;p30"/>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0"/>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0"/>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44" name="Google Shape;244;p30"/>
          <p:cNvSpPr txBox="1"/>
          <p:nvPr>
            <p:ph idx="3" type="body"/>
          </p:nvPr>
        </p:nvSpPr>
        <p:spPr>
          <a:xfrm>
            <a:off x="6383338" y="4077000"/>
            <a:ext cx="3240662" cy="2231725"/>
          </a:xfrm>
          <a:prstGeom prst="rect">
            <a:avLst/>
          </a:prstGeom>
          <a:solidFill>
            <a:schemeClr val="accent1"/>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245" name="Google Shape;245;p30"/>
          <p:cNvSpPr/>
          <p:nvPr>
            <p:ph idx="4" type="pic"/>
          </p:nvPr>
        </p:nvSpPr>
        <p:spPr>
          <a:xfrm>
            <a:off x="9624001" y="4077000"/>
            <a:ext cx="2567999" cy="2231725"/>
          </a:xfrm>
          <a:prstGeom prst="rect">
            <a:avLst/>
          </a:prstGeom>
          <a:solidFill>
            <a:srgbClr val="BFBFBF"/>
          </a:solidFill>
          <a:ln>
            <a:noFill/>
          </a:ln>
        </p:spPr>
      </p:sp>
      <p:sp>
        <p:nvSpPr>
          <p:cNvPr id="246" name="Google Shape;246;p30"/>
          <p:cNvSpPr/>
          <p:nvPr>
            <p:ph idx="5" type="pic"/>
          </p:nvPr>
        </p:nvSpPr>
        <p:spPr>
          <a:xfrm>
            <a:off x="6383339" y="2061001"/>
            <a:ext cx="3240662" cy="2016000"/>
          </a:xfrm>
          <a:prstGeom prst="rect">
            <a:avLst/>
          </a:prstGeom>
          <a:solidFill>
            <a:srgbClr val="BFBFBF"/>
          </a:solidFill>
          <a:ln>
            <a:noFill/>
          </a:ln>
        </p:spPr>
      </p:sp>
      <p:sp>
        <p:nvSpPr>
          <p:cNvPr id="247" name="Google Shape;247;p30"/>
          <p:cNvSpPr/>
          <p:nvPr>
            <p:ph idx="6" type="pic"/>
          </p:nvPr>
        </p:nvSpPr>
        <p:spPr>
          <a:xfrm>
            <a:off x="9623999" y="2061001"/>
            <a:ext cx="2568001" cy="2016000"/>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 type="twoObj">
  <p:cSld name="TWO_OBJECTS">
    <p:spTree>
      <p:nvGrpSpPr>
        <p:cNvPr id="37" name="Shape 37"/>
        <p:cNvGrpSpPr/>
        <p:nvPr/>
      </p:nvGrpSpPr>
      <p:grpSpPr>
        <a:xfrm>
          <a:off x="0" y="0"/>
          <a:ext cx="0" cy="0"/>
          <a:chOff x="0" y="0"/>
          <a:chExt cx="0" cy="0"/>
        </a:xfrm>
      </p:grpSpPr>
      <p:sp>
        <p:nvSpPr>
          <p:cNvPr id="38" name="Google Shape;38;p4"/>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0" name="Google Shape;40;p4"/>
          <p:cNvSpPr txBox="1"/>
          <p:nvPr>
            <p:ph idx="2" type="body"/>
          </p:nvPr>
        </p:nvSpPr>
        <p:spPr>
          <a:xfrm>
            <a:off x="6383338"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1" name="Google Shape;41;p4"/>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of five">
  <p:cSld name="Team of five">
    <p:spTree>
      <p:nvGrpSpPr>
        <p:cNvPr id="248" name="Shape 248"/>
        <p:cNvGrpSpPr/>
        <p:nvPr/>
      </p:nvGrpSpPr>
      <p:grpSpPr>
        <a:xfrm>
          <a:off x="0" y="0"/>
          <a:ext cx="0" cy="0"/>
          <a:chOff x="0" y="0"/>
          <a:chExt cx="0" cy="0"/>
        </a:xfrm>
      </p:grpSpPr>
      <p:sp>
        <p:nvSpPr>
          <p:cNvPr id="249" name="Google Shape;249;p31"/>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1"/>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53" name="Google Shape;253;p31"/>
          <p:cNvSpPr txBox="1"/>
          <p:nvPr>
            <p:ph idx="1" type="body"/>
          </p:nvPr>
        </p:nvSpPr>
        <p:spPr>
          <a:xfrm>
            <a:off x="550862" y="3861276"/>
            <a:ext cx="1801138" cy="24474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900"/>
              <a:buFont typeface="Avenir"/>
              <a:buNone/>
              <a:defRPr sz="19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900"/>
              <a:buFont typeface="Avenir"/>
              <a:buNone/>
              <a:defRPr sz="19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54" name="Google Shape;254;p31"/>
          <p:cNvSpPr txBox="1"/>
          <p:nvPr>
            <p:ph idx="2" type="body"/>
          </p:nvPr>
        </p:nvSpPr>
        <p:spPr>
          <a:xfrm>
            <a:off x="2856000" y="3861276"/>
            <a:ext cx="1801138" cy="24474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900"/>
              <a:buFont typeface="Avenir"/>
              <a:buNone/>
              <a:defRPr sz="19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900"/>
              <a:buFont typeface="Avenir"/>
              <a:buNone/>
              <a:defRPr sz="19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55" name="Google Shape;255;p31"/>
          <p:cNvSpPr txBox="1"/>
          <p:nvPr>
            <p:ph idx="3" type="body"/>
          </p:nvPr>
        </p:nvSpPr>
        <p:spPr>
          <a:xfrm>
            <a:off x="5196000" y="3861276"/>
            <a:ext cx="1800000" cy="24474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900"/>
              <a:buFont typeface="Avenir"/>
              <a:buNone/>
              <a:defRPr sz="19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900"/>
              <a:buFont typeface="Avenir"/>
              <a:buNone/>
              <a:defRPr sz="19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56" name="Google Shape;256;p31"/>
          <p:cNvSpPr txBox="1"/>
          <p:nvPr>
            <p:ph idx="4" type="body"/>
          </p:nvPr>
        </p:nvSpPr>
        <p:spPr>
          <a:xfrm>
            <a:off x="7536000" y="3861276"/>
            <a:ext cx="1801138" cy="24474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900"/>
              <a:buFont typeface="Avenir"/>
              <a:buNone/>
              <a:defRPr sz="19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900"/>
              <a:buFont typeface="Avenir"/>
              <a:buNone/>
              <a:defRPr sz="19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57" name="Google Shape;257;p31"/>
          <p:cNvSpPr txBox="1"/>
          <p:nvPr>
            <p:ph idx="5" type="body"/>
          </p:nvPr>
        </p:nvSpPr>
        <p:spPr>
          <a:xfrm>
            <a:off x="9840000" y="3861276"/>
            <a:ext cx="1801138" cy="244745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900"/>
              <a:buFont typeface="Avenir"/>
              <a:buNone/>
              <a:defRPr sz="19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900"/>
              <a:buFont typeface="Avenir"/>
              <a:buNone/>
              <a:defRPr sz="19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58" name="Google Shape;258;p31"/>
          <p:cNvSpPr/>
          <p:nvPr>
            <p:ph idx="6" type="pic"/>
          </p:nvPr>
        </p:nvSpPr>
        <p:spPr>
          <a:xfrm>
            <a:off x="552000" y="1701717"/>
            <a:ext cx="1800000" cy="1799283"/>
          </a:xfrm>
          <a:prstGeom prst="rect">
            <a:avLst/>
          </a:prstGeom>
          <a:noFill/>
          <a:ln>
            <a:noFill/>
          </a:ln>
        </p:spPr>
      </p:sp>
      <p:sp>
        <p:nvSpPr>
          <p:cNvPr id="259" name="Google Shape;259;p31"/>
          <p:cNvSpPr/>
          <p:nvPr>
            <p:ph idx="7" type="pic"/>
          </p:nvPr>
        </p:nvSpPr>
        <p:spPr>
          <a:xfrm>
            <a:off x="2856000" y="1701717"/>
            <a:ext cx="1800000" cy="1799283"/>
          </a:xfrm>
          <a:prstGeom prst="rect">
            <a:avLst/>
          </a:prstGeom>
          <a:noFill/>
          <a:ln>
            <a:noFill/>
          </a:ln>
        </p:spPr>
      </p:sp>
      <p:sp>
        <p:nvSpPr>
          <p:cNvPr id="260" name="Google Shape;260;p31"/>
          <p:cNvSpPr/>
          <p:nvPr>
            <p:ph idx="8" type="pic"/>
          </p:nvPr>
        </p:nvSpPr>
        <p:spPr>
          <a:xfrm>
            <a:off x="5196000" y="1701717"/>
            <a:ext cx="1800000" cy="1799283"/>
          </a:xfrm>
          <a:prstGeom prst="rect">
            <a:avLst/>
          </a:prstGeom>
          <a:noFill/>
          <a:ln>
            <a:noFill/>
          </a:ln>
        </p:spPr>
      </p:sp>
      <p:sp>
        <p:nvSpPr>
          <p:cNvPr id="261" name="Google Shape;261;p31"/>
          <p:cNvSpPr/>
          <p:nvPr>
            <p:ph idx="9" type="pic"/>
          </p:nvPr>
        </p:nvSpPr>
        <p:spPr>
          <a:xfrm>
            <a:off x="7535999" y="1701717"/>
            <a:ext cx="1800000" cy="1799283"/>
          </a:xfrm>
          <a:prstGeom prst="rect">
            <a:avLst/>
          </a:prstGeom>
          <a:noFill/>
          <a:ln>
            <a:noFill/>
          </a:ln>
        </p:spPr>
      </p:sp>
      <p:sp>
        <p:nvSpPr>
          <p:cNvPr id="262" name="Google Shape;262;p31"/>
          <p:cNvSpPr/>
          <p:nvPr>
            <p:ph idx="13" type="pic"/>
          </p:nvPr>
        </p:nvSpPr>
        <p:spPr>
          <a:xfrm>
            <a:off x="9840000" y="1701717"/>
            <a:ext cx="1800000" cy="1799283"/>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of ten">
  <p:cSld name="Team of ten">
    <p:spTree>
      <p:nvGrpSpPr>
        <p:cNvPr id="263" name="Shape 263"/>
        <p:cNvGrpSpPr/>
        <p:nvPr/>
      </p:nvGrpSpPr>
      <p:grpSpPr>
        <a:xfrm>
          <a:off x="0" y="0"/>
          <a:ext cx="0" cy="0"/>
          <a:chOff x="0" y="0"/>
          <a:chExt cx="0" cy="0"/>
        </a:xfrm>
      </p:grpSpPr>
      <p:sp>
        <p:nvSpPr>
          <p:cNvPr id="264" name="Google Shape;264;p32"/>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3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2"/>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68" name="Google Shape;268;p32"/>
          <p:cNvSpPr txBox="1"/>
          <p:nvPr>
            <p:ph idx="1" type="body"/>
          </p:nvPr>
        </p:nvSpPr>
        <p:spPr>
          <a:xfrm>
            <a:off x="550862" y="2925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69" name="Google Shape;269;p32"/>
          <p:cNvSpPr txBox="1"/>
          <p:nvPr>
            <p:ph idx="2" type="body"/>
          </p:nvPr>
        </p:nvSpPr>
        <p:spPr>
          <a:xfrm>
            <a:off x="2856000" y="2925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70" name="Google Shape;270;p32"/>
          <p:cNvSpPr txBox="1"/>
          <p:nvPr>
            <p:ph idx="3" type="body"/>
          </p:nvPr>
        </p:nvSpPr>
        <p:spPr>
          <a:xfrm>
            <a:off x="5196000" y="2925000"/>
            <a:ext cx="1800000"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71" name="Google Shape;271;p32"/>
          <p:cNvSpPr txBox="1"/>
          <p:nvPr>
            <p:ph idx="4" type="body"/>
          </p:nvPr>
        </p:nvSpPr>
        <p:spPr>
          <a:xfrm>
            <a:off x="7536000" y="2925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72" name="Google Shape;272;p32"/>
          <p:cNvSpPr txBox="1"/>
          <p:nvPr>
            <p:ph idx="5" type="body"/>
          </p:nvPr>
        </p:nvSpPr>
        <p:spPr>
          <a:xfrm>
            <a:off x="9840000" y="2925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73" name="Google Shape;273;p32"/>
          <p:cNvSpPr/>
          <p:nvPr>
            <p:ph idx="6" type="pic"/>
          </p:nvPr>
        </p:nvSpPr>
        <p:spPr>
          <a:xfrm>
            <a:off x="552000" y="1701717"/>
            <a:ext cx="1007684" cy="1007283"/>
          </a:xfrm>
          <a:prstGeom prst="rect">
            <a:avLst/>
          </a:prstGeom>
          <a:noFill/>
          <a:ln>
            <a:noFill/>
          </a:ln>
        </p:spPr>
      </p:sp>
      <p:sp>
        <p:nvSpPr>
          <p:cNvPr id="274" name="Google Shape;274;p32"/>
          <p:cNvSpPr/>
          <p:nvPr>
            <p:ph idx="7" type="pic"/>
          </p:nvPr>
        </p:nvSpPr>
        <p:spPr>
          <a:xfrm>
            <a:off x="2856000" y="1701717"/>
            <a:ext cx="1008402" cy="1008000"/>
          </a:xfrm>
          <a:prstGeom prst="rect">
            <a:avLst/>
          </a:prstGeom>
          <a:noFill/>
          <a:ln>
            <a:noFill/>
          </a:ln>
        </p:spPr>
      </p:sp>
      <p:sp>
        <p:nvSpPr>
          <p:cNvPr id="275" name="Google Shape;275;p32"/>
          <p:cNvSpPr/>
          <p:nvPr>
            <p:ph idx="8" type="pic"/>
          </p:nvPr>
        </p:nvSpPr>
        <p:spPr>
          <a:xfrm>
            <a:off x="5196000" y="1701717"/>
            <a:ext cx="1008402" cy="1008000"/>
          </a:xfrm>
          <a:prstGeom prst="rect">
            <a:avLst/>
          </a:prstGeom>
          <a:noFill/>
          <a:ln>
            <a:noFill/>
          </a:ln>
        </p:spPr>
      </p:sp>
      <p:sp>
        <p:nvSpPr>
          <p:cNvPr id="276" name="Google Shape;276;p32"/>
          <p:cNvSpPr/>
          <p:nvPr>
            <p:ph idx="9" type="pic"/>
          </p:nvPr>
        </p:nvSpPr>
        <p:spPr>
          <a:xfrm>
            <a:off x="7535999" y="1701717"/>
            <a:ext cx="1008402" cy="1008000"/>
          </a:xfrm>
          <a:prstGeom prst="rect">
            <a:avLst/>
          </a:prstGeom>
          <a:noFill/>
          <a:ln>
            <a:noFill/>
          </a:ln>
        </p:spPr>
      </p:sp>
      <p:sp>
        <p:nvSpPr>
          <p:cNvPr id="277" name="Google Shape;277;p32"/>
          <p:cNvSpPr/>
          <p:nvPr>
            <p:ph idx="13" type="pic"/>
          </p:nvPr>
        </p:nvSpPr>
        <p:spPr>
          <a:xfrm>
            <a:off x="9840000" y="1701717"/>
            <a:ext cx="1008402" cy="1008000"/>
          </a:xfrm>
          <a:prstGeom prst="rect">
            <a:avLst/>
          </a:prstGeom>
          <a:noFill/>
          <a:ln>
            <a:noFill/>
          </a:ln>
        </p:spPr>
      </p:sp>
      <p:sp>
        <p:nvSpPr>
          <p:cNvPr id="278" name="Google Shape;278;p32"/>
          <p:cNvSpPr/>
          <p:nvPr>
            <p:ph idx="14" type="pic"/>
          </p:nvPr>
        </p:nvSpPr>
        <p:spPr>
          <a:xfrm>
            <a:off x="552000" y="4077000"/>
            <a:ext cx="1007684" cy="1007283"/>
          </a:xfrm>
          <a:prstGeom prst="rect">
            <a:avLst/>
          </a:prstGeom>
          <a:noFill/>
          <a:ln>
            <a:noFill/>
          </a:ln>
        </p:spPr>
      </p:sp>
      <p:sp>
        <p:nvSpPr>
          <p:cNvPr id="279" name="Google Shape;279;p32"/>
          <p:cNvSpPr/>
          <p:nvPr>
            <p:ph idx="15" type="pic"/>
          </p:nvPr>
        </p:nvSpPr>
        <p:spPr>
          <a:xfrm>
            <a:off x="2856000" y="4077000"/>
            <a:ext cx="1008402" cy="1008000"/>
          </a:xfrm>
          <a:prstGeom prst="rect">
            <a:avLst/>
          </a:prstGeom>
          <a:noFill/>
          <a:ln>
            <a:noFill/>
          </a:ln>
        </p:spPr>
      </p:sp>
      <p:sp>
        <p:nvSpPr>
          <p:cNvPr id="280" name="Google Shape;280;p32"/>
          <p:cNvSpPr/>
          <p:nvPr>
            <p:ph idx="16" type="pic"/>
          </p:nvPr>
        </p:nvSpPr>
        <p:spPr>
          <a:xfrm>
            <a:off x="5196000" y="4077000"/>
            <a:ext cx="1008402" cy="1008000"/>
          </a:xfrm>
          <a:prstGeom prst="rect">
            <a:avLst/>
          </a:prstGeom>
          <a:noFill/>
          <a:ln>
            <a:noFill/>
          </a:ln>
        </p:spPr>
      </p:sp>
      <p:sp>
        <p:nvSpPr>
          <p:cNvPr id="281" name="Google Shape;281;p32"/>
          <p:cNvSpPr/>
          <p:nvPr>
            <p:ph idx="17" type="pic"/>
          </p:nvPr>
        </p:nvSpPr>
        <p:spPr>
          <a:xfrm>
            <a:off x="7535999" y="4077000"/>
            <a:ext cx="1008402" cy="1008000"/>
          </a:xfrm>
          <a:prstGeom prst="rect">
            <a:avLst/>
          </a:prstGeom>
          <a:noFill/>
          <a:ln>
            <a:noFill/>
          </a:ln>
        </p:spPr>
      </p:sp>
      <p:sp>
        <p:nvSpPr>
          <p:cNvPr id="282" name="Google Shape;282;p32"/>
          <p:cNvSpPr/>
          <p:nvPr>
            <p:ph idx="18" type="pic"/>
          </p:nvPr>
        </p:nvSpPr>
        <p:spPr>
          <a:xfrm>
            <a:off x="9840000" y="4077000"/>
            <a:ext cx="1008402" cy="1008000"/>
          </a:xfrm>
          <a:prstGeom prst="rect">
            <a:avLst/>
          </a:prstGeom>
          <a:noFill/>
          <a:ln>
            <a:noFill/>
          </a:ln>
        </p:spPr>
      </p:sp>
      <p:sp>
        <p:nvSpPr>
          <p:cNvPr id="283" name="Google Shape;283;p32"/>
          <p:cNvSpPr txBox="1"/>
          <p:nvPr>
            <p:ph idx="19" type="body"/>
          </p:nvPr>
        </p:nvSpPr>
        <p:spPr>
          <a:xfrm>
            <a:off x="550862" y="5301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84" name="Google Shape;284;p32"/>
          <p:cNvSpPr txBox="1"/>
          <p:nvPr>
            <p:ph idx="20" type="body"/>
          </p:nvPr>
        </p:nvSpPr>
        <p:spPr>
          <a:xfrm>
            <a:off x="2856000" y="5301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85" name="Google Shape;285;p32"/>
          <p:cNvSpPr txBox="1"/>
          <p:nvPr>
            <p:ph idx="21" type="body"/>
          </p:nvPr>
        </p:nvSpPr>
        <p:spPr>
          <a:xfrm>
            <a:off x="5196000" y="5301000"/>
            <a:ext cx="1800000"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86" name="Google Shape;286;p32"/>
          <p:cNvSpPr txBox="1"/>
          <p:nvPr>
            <p:ph idx="22" type="body"/>
          </p:nvPr>
        </p:nvSpPr>
        <p:spPr>
          <a:xfrm>
            <a:off x="7536000" y="5301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287" name="Google Shape;287;p32"/>
          <p:cNvSpPr txBox="1"/>
          <p:nvPr>
            <p:ph idx="23" type="body"/>
          </p:nvPr>
        </p:nvSpPr>
        <p:spPr>
          <a:xfrm>
            <a:off x="9840000" y="5301000"/>
            <a:ext cx="1801138" cy="864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500"/>
              <a:buFont typeface="Avenir"/>
              <a:buNone/>
              <a:defRPr sz="15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500"/>
              <a:buFont typeface="Avenir"/>
              <a:buNone/>
              <a:defRPr sz="15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bg>
      <p:bgPr>
        <a:solidFill>
          <a:srgbClr val="FFEEE5"/>
        </a:solidFill>
      </p:bgPr>
    </p:bg>
    <p:spTree>
      <p:nvGrpSpPr>
        <p:cNvPr id="288" name="Shape 288"/>
        <p:cNvGrpSpPr/>
        <p:nvPr/>
      </p:nvGrpSpPr>
      <p:grpSpPr>
        <a:xfrm>
          <a:off x="0" y="0"/>
          <a:ext cx="0" cy="0"/>
          <a:chOff x="0" y="0"/>
          <a:chExt cx="0" cy="0"/>
        </a:xfrm>
      </p:grpSpPr>
      <p:sp>
        <p:nvSpPr>
          <p:cNvPr id="289" name="Google Shape;289;p33"/>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33"/>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33"/>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sz="1000">
                <a:latin typeface="Avenir"/>
                <a:ea typeface="Avenir"/>
                <a:cs typeface="Avenir"/>
                <a:sym typeface="Avenir"/>
              </a:defRPr>
            </a:lvl1pPr>
            <a:lvl2pPr indent="0" lvl="1" marL="0" algn="l">
              <a:spcBef>
                <a:spcPts val="0"/>
              </a:spcBef>
              <a:buNone/>
              <a:defRPr sz="1000">
                <a:latin typeface="Avenir"/>
                <a:ea typeface="Avenir"/>
                <a:cs typeface="Avenir"/>
                <a:sym typeface="Avenir"/>
              </a:defRPr>
            </a:lvl2pPr>
            <a:lvl3pPr indent="0" lvl="2" marL="0" algn="l">
              <a:spcBef>
                <a:spcPts val="0"/>
              </a:spcBef>
              <a:buNone/>
              <a:defRPr sz="1000">
                <a:latin typeface="Avenir"/>
                <a:ea typeface="Avenir"/>
                <a:cs typeface="Avenir"/>
                <a:sym typeface="Avenir"/>
              </a:defRPr>
            </a:lvl3pPr>
            <a:lvl4pPr indent="0" lvl="3" marL="0" algn="l">
              <a:spcBef>
                <a:spcPts val="0"/>
              </a:spcBef>
              <a:buNone/>
              <a:defRPr sz="1000">
                <a:latin typeface="Avenir"/>
                <a:ea typeface="Avenir"/>
                <a:cs typeface="Avenir"/>
                <a:sym typeface="Avenir"/>
              </a:defRPr>
            </a:lvl4pPr>
            <a:lvl5pPr indent="0" lvl="4" marL="0" algn="l">
              <a:spcBef>
                <a:spcPts val="0"/>
              </a:spcBef>
              <a:buNone/>
              <a:defRPr sz="1000">
                <a:latin typeface="Avenir"/>
                <a:ea typeface="Avenir"/>
                <a:cs typeface="Avenir"/>
                <a:sym typeface="Avenir"/>
              </a:defRPr>
            </a:lvl5pPr>
            <a:lvl6pPr indent="0" lvl="5" marL="0" algn="l">
              <a:spcBef>
                <a:spcPts val="0"/>
              </a:spcBef>
              <a:buNone/>
              <a:defRPr sz="1000">
                <a:latin typeface="Avenir"/>
                <a:ea typeface="Avenir"/>
                <a:cs typeface="Avenir"/>
                <a:sym typeface="Avenir"/>
              </a:defRPr>
            </a:lvl6pPr>
            <a:lvl7pPr indent="0" lvl="6" marL="0" algn="l">
              <a:spcBef>
                <a:spcPts val="0"/>
              </a:spcBef>
              <a:buNone/>
              <a:defRPr sz="1000">
                <a:latin typeface="Avenir"/>
                <a:ea typeface="Avenir"/>
                <a:cs typeface="Avenir"/>
                <a:sym typeface="Avenir"/>
              </a:defRPr>
            </a:lvl7pPr>
            <a:lvl8pPr indent="0" lvl="7" marL="0" algn="l">
              <a:spcBef>
                <a:spcPts val="0"/>
              </a:spcBef>
              <a:buNone/>
              <a:defRPr sz="1000">
                <a:latin typeface="Avenir"/>
                <a:ea typeface="Avenir"/>
                <a:cs typeface="Avenir"/>
                <a:sym typeface="Avenir"/>
              </a:defRPr>
            </a:lvl8pPr>
            <a:lvl9pPr indent="0" lvl="8" marL="0" algn="l">
              <a:spcBef>
                <a:spcPts val="0"/>
              </a:spcBef>
              <a:buNone/>
              <a:defRPr sz="1000">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grpSp>
        <p:nvGrpSpPr>
          <p:cNvPr id="292" name="Google Shape;292;p33"/>
          <p:cNvGrpSpPr/>
          <p:nvPr/>
        </p:nvGrpSpPr>
        <p:grpSpPr>
          <a:xfrm>
            <a:off x="5077140" y="837000"/>
            <a:ext cx="2037720" cy="1296000"/>
            <a:chOff x="8352653" y="226741"/>
            <a:chExt cx="540002" cy="343443"/>
          </a:xfrm>
        </p:grpSpPr>
        <p:sp>
          <p:nvSpPr>
            <p:cNvPr id="293" name="Google Shape;293;p33"/>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294" name="Google Shape;294;p33"/>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295" name="Google Shape;295;p33"/>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
        <p:nvSpPr>
          <p:cNvPr id="296" name="Google Shape;296;p33"/>
          <p:cNvSpPr txBox="1"/>
          <p:nvPr>
            <p:ph type="title"/>
          </p:nvPr>
        </p:nvSpPr>
        <p:spPr>
          <a:xfrm>
            <a:off x="2352000" y="2493000"/>
            <a:ext cx="9289138" cy="792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33"/>
          <p:cNvSpPr/>
          <p:nvPr/>
        </p:nvSpPr>
        <p:spPr>
          <a:xfrm>
            <a:off x="2352000" y="3573000"/>
            <a:ext cx="36000" cy="2088000"/>
          </a:xfrm>
          <a:prstGeom prst="rect">
            <a:avLst/>
          </a:prstGeom>
          <a:solidFill>
            <a:schemeClr val="dk2"/>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298" name="Google Shape;298;p33"/>
          <p:cNvSpPr/>
          <p:nvPr>
            <p:ph idx="2" type="pic"/>
          </p:nvPr>
        </p:nvSpPr>
        <p:spPr>
          <a:xfrm>
            <a:off x="2388000" y="3573000"/>
            <a:ext cx="2052000" cy="2088000"/>
          </a:xfrm>
          <a:prstGeom prst="rect">
            <a:avLst/>
          </a:prstGeom>
          <a:solidFill>
            <a:schemeClr val="lt1"/>
          </a:solidFill>
          <a:ln>
            <a:noFill/>
          </a:ln>
        </p:spPr>
      </p:sp>
      <p:sp>
        <p:nvSpPr>
          <p:cNvPr id="299" name="Google Shape;299;p33"/>
          <p:cNvSpPr txBox="1"/>
          <p:nvPr>
            <p:ph idx="1" type="body"/>
          </p:nvPr>
        </p:nvSpPr>
        <p:spPr>
          <a:xfrm>
            <a:off x="4656000" y="3573000"/>
            <a:ext cx="3168787" cy="57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600"/>
              <a:buFont typeface="Avenir"/>
              <a:buNone/>
              <a:defRPr sz="16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300" name="Google Shape;300;p33"/>
          <p:cNvSpPr txBox="1"/>
          <p:nvPr>
            <p:ph idx="3" type="body"/>
          </p:nvPr>
        </p:nvSpPr>
        <p:spPr>
          <a:xfrm>
            <a:off x="4655999" y="4293000"/>
            <a:ext cx="3168789" cy="136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600"/>
              <a:buFont typeface="Avenir"/>
              <a:buNone/>
              <a:defRPr sz="16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301" name="Google Shape;301;p33"/>
          <p:cNvSpPr txBox="1"/>
          <p:nvPr/>
        </p:nvSpPr>
        <p:spPr>
          <a:xfrm>
            <a:off x="8184000" y="3438525"/>
            <a:ext cx="3457138" cy="221599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dk1"/>
              </a:buClr>
              <a:buSzPts val="1600"/>
              <a:buFont typeface="Avenir"/>
              <a:buNone/>
            </a:pPr>
            <a:r>
              <a:rPr b="0" i="0" lang="en-US" sz="1600" u="none">
                <a:solidFill>
                  <a:schemeClr val="dk1"/>
                </a:solidFill>
                <a:latin typeface="Avenir"/>
                <a:ea typeface="Avenir"/>
                <a:cs typeface="Avenir"/>
                <a:sym typeface="Avenir"/>
              </a:rPr>
              <a:t>Follow us</a:t>
            </a:r>
            <a:endParaRPr b="0" i="0" sz="1600" u="sng">
              <a:solidFill>
                <a:schemeClr val="hlink"/>
              </a:solidFill>
              <a:latin typeface="Avenir"/>
              <a:ea typeface="Avenir"/>
              <a:cs typeface="Avenir"/>
              <a:sym typeface="Avenir"/>
              <a:hlinkClick r:id="rId2"/>
            </a:endParaRPr>
          </a:p>
          <a:p>
            <a:pPr indent="0" lvl="0" marL="0" marR="0" rtl="0" algn="l">
              <a:lnSpc>
                <a:spcPct val="150000"/>
              </a:lnSpc>
              <a:spcBef>
                <a:spcPts val="0"/>
              </a:spcBef>
              <a:spcAft>
                <a:spcPts val="0"/>
              </a:spcAft>
              <a:buClr>
                <a:schemeClr val="dk1"/>
              </a:buClr>
              <a:buSzPts val="1600"/>
              <a:buFont typeface="Avenir"/>
              <a:buNone/>
            </a:pPr>
            <a:r>
              <a:rPr b="0" i="0" lang="en-US" sz="1600" u="sng">
                <a:solidFill>
                  <a:schemeClr val="hlink"/>
                </a:solidFill>
                <a:latin typeface="Avenir"/>
                <a:ea typeface="Avenir"/>
                <a:cs typeface="Avenir"/>
                <a:sym typeface="Avenir"/>
                <a:hlinkClick r:id="rId3"/>
              </a:rPr>
              <a:t>LinkedIn</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Clr>
                <a:schemeClr val="dk1"/>
              </a:buClr>
              <a:buSzPts val="1600"/>
              <a:buFont typeface="Avenir"/>
              <a:buNone/>
            </a:pPr>
            <a:r>
              <a:rPr b="0" i="0" lang="en-US" sz="1600" u="sng">
                <a:solidFill>
                  <a:schemeClr val="hlink"/>
                </a:solidFill>
                <a:latin typeface="Avenir"/>
                <a:ea typeface="Avenir"/>
                <a:cs typeface="Avenir"/>
                <a:sym typeface="Avenir"/>
                <a:hlinkClick r:id="rId4"/>
              </a:rPr>
              <a:t>Instagram</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Clr>
                <a:schemeClr val="dk1"/>
              </a:buClr>
              <a:buSzPts val="1600"/>
              <a:buFont typeface="Avenir"/>
              <a:buNone/>
            </a:pPr>
            <a:r>
              <a:rPr b="0" i="0" lang="en-US" sz="1600" u="sng">
                <a:solidFill>
                  <a:schemeClr val="hlink"/>
                </a:solidFill>
                <a:latin typeface="Avenir"/>
                <a:ea typeface="Avenir"/>
                <a:cs typeface="Avenir"/>
                <a:sym typeface="Avenir"/>
                <a:hlinkClick r:id="rId5"/>
              </a:rPr>
              <a:t>Facebook</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None/>
            </a:pPr>
            <a:r>
              <a:rPr b="0" i="0" lang="en-US" sz="1600" u="sng">
                <a:solidFill>
                  <a:schemeClr val="hlink"/>
                </a:solidFill>
                <a:latin typeface="Avenir"/>
                <a:ea typeface="Avenir"/>
                <a:cs typeface="Avenir"/>
                <a:sym typeface="Avenir"/>
                <a:hlinkClick r:id="rId6"/>
              </a:rPr>
              <a:t>YouTube</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None/>
            </a:pPr>
            <a:r>
              <a:rPr b="0" i="0" lang="en-US" sz="1600" u="sng">
                <a:solidFill>
                  <a:schemeClr val="hlink"/>
                </a:solidFill>
                <a:latin typeface="Avenir"/>
                <a:ea typeface="Avenir"/>
                <a:cs typeface="Avenir"/>
                <a:sym typeface="Avenir"/>
                <a:hlinkClick r:id="rId7"/>
              </a:rPr>
              <a:t>csc.fi</a:t>
            </a:r>
            <a:endParaRPr b="0" i="0" sz="1600" u="none">
              <a:solidFill>
                <a:schemeClr val="dk1"/>
              </a:solidFill>
              <a:latin typeface="Avenir"/>
              <a:ea typeface="Avenir"/>
              <a:cs typeface="Avenir"/>
              <a:sym typeface="Aveni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howMasterSp="0">
  <p:cSld name="Title Slide ">
    <p:bg>
      <p:bgPr>
        <a:solidFill>
          <a:srgbClr val="DBEEE0"/>
        </a:solidFill>
      </p:bgPr>
    </p:bg>
    <p:spTree>
      <p:nvGrpSpPr>
        <p:cNvPr id="312" name="Shape 312"/>
        <p:cNvGrpSpPr/>
        <p:nvPr/>
      </p:nvGrpSpPr>
      <p:grpSpPr>
        <a:xfrm>
          <a:off x="0" y="0"/>
          <a:ext cx="0" cy="0"/>
          <a:chOff x="0" y="0"/>
          <a:chExt cx="0" cy="0"/>
        </a:xfrm>
      </p:grpSpPr>
      <p:sp>
        <p:nvSpPr>
          <p:cNvPr id="313" name="Google Shape;313;p35"/>
          <p:cNvSpPr/>
          <p:nvPr>
            <p:ph idx="2" type="pic"/>
          </p:nvPr>
        </p:nvSpPr>
        <p:spPr>
          <a:xfrm>
            <a:off x="4008439" y="1"/>
            <a:ext cx="8183562" cy="6858000"/>
          </a:xfrm>
          <a:prstGeom prst="rect">
            <a:avLst/>
          </a:prstGeom>
          <a:solidFill>
            <a:srgbClr val="F2F2F2"/>
          </a:solidFill>
          <a:ln>
            <a:noFill/>
          </a:ln>
        </p:spPr>
      </p:sp>
      <p:sp>
        <p:nvSpPr>
          <p:cNvPr id="314" name="Google Shape;314;p35"/>
          <p:cNvSpPr txBox="1"/>
          <p:nvPr>
            <p:ph type="ctrTitle"/>
          </p:nvPr>
        </p:nvSpPr>
        <p:spPr>
          <a:xfrm>
            <a:off x="1019436" y="2348880"/>
            <a:ext cx="8532948" cy="2376264"/>
          </a:xfrm>
          <a:prstGeom prst="rect">
            <a:avLst/>
          </a:prstGeom>
          <a:solidFill>
            <a:schemeClr val="lt1"/>
          </a:solidFill>
          <a:ln>
            <a:noFill/>
          </a:ln>
        </p:spPr>
        <p:txBody>
          <a:bodyPr anchorCtr="0" anchor="b" bIns="1080000" lIns="360000" spcFirstLastPara="1" rIns="360000" wrap="square" tIns="21600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35"/>
          <p:cNvSpPr txBox="1"/>
          <p:nvPr>
            <p:ph idx="1" type="subTitle"/>
          </p:nvPr>
        </p:nvSpPr>
        <p:spPr>
          <a:xfrm>
            <a:off x="1415480" y="3789040"/>
            <a:ext cx="7776864" cy="720080"/>
          </a:xfrm>
          <a:prstGeom prst="rect">
            <a:avLst/>
          </a:prstGeom>
          <a:noFill/>
          <a:ln>
            <a:noFill/>
          </a:ln>
        </p:spPr>
        <p:txBody>
          <a:bodyPr anchorCtr="0" anchor="t" bIns="0" lIns="0" spcFirstLastPara="1" rIns="0" wrap="square" tIns="0">
            <a:normAutofit/>
          </a:bodyPr>
          <a:lstStyle>
            <a:lvl1pPr lvl="0" algn="l">
              <a:lnSpc>
                <a:spcPct val="100000"/>
              </a:lnSpc>
              <a:spcBef>
                <a:spcPts val="600"/>
              </a:spcBef>
              <a:spcAft>
                <a:spcPts val="0"/>
              </a:spcAft>
              <a:buClr>
                <a:schemeClr val="dk1"/>
              </a:buClr>
              <a:buSzPts val="2400"/>
              <a:buNone/>
              <a:defRPr sz="2400">
                <a:solidFill>
                  <a:schemeClr val="dk1"/>
                </a:solidFill>
              </a:defRPr>
            </a:lvl1pPr>
            <a:lvl2pPr lvl="1" algn="ctr">
              <a:lnSpc>
                <a:spcPct val="100000"/>
              </a:lnSpc>
              <a:spcBef>
                <a:spcPts val="600"/>
              </a:spcBef>
              <a:spcAft>
                <a:spcPts val="0"/>
              </a:spcAft>
              <a:buClr>
                <a:schemeClr val="dk1"/>
              </a:buClr>
              <a:buSzPts val="2000"/>
              <a:buNone/>
              <a:defRPr sz="2000"/>
            </a:lvl2pPr>
            <a:lvl3pPr lvl="2" algn="ctr">
              <a:lnSpc>
                <a:spcPct val="100000"/>
              </a:lnSpc>
              <a:spcBef>
                <a:spcPts val="6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100000"/>
              </a:lnSpc>
              <a:spcBef>
                <a:spcPts val="600"/>
              </a:spcBef>
              <a:spcAft>
                <a:spcPts val="0"/>
              </a:spcAft>
              <a:buClr>
                <a:schemeClr val="dk1"/>
              </a:buClr>
              <a:buSzPts val="1600"/>
              <a:buNone/>
              <a:defRPr sz="1600"/>
            </a:lvl6pPr>
            <a:lvl7pPr lvl="6" algn="ctr">
              <a:lnSpc>
                <a:spcPct val="100000"/>
              </a:lnSpc>
              <a:spcBef>
                <a:spcPts val="600"/>
              </a:spcBef>
              <a:spcAft>
                <a:spcPts val="0"/>
              </a:spcAft>
              <a:buClr>
                <a:schemeClr val="dk1"/>
              </a:buClr>
              <a:buSzPts val="1600"/>
              <a:buNone/>
              <a:defRPr sz="1600"/>
            </a:lvl7pPr>
            <a:lvl8pPr lvl="7" algn="ctr">
              <a:lnSpc>
                <a:spcPct val="100000"/>
              </a:lnSpc>
              <a:spcBef>
                <a:spcPts val="600"/>
              </a:spcBef>
              <a:spcAft>
                <a:spcPts val="0"/>
              </a:spcAft>
              <a:buClr>
                <a:schemeClr val="dk1"/>
              </a:buClr>
              <a:buSzPts val="1600"/>
              <a:buNone/>
              <a:defRPr sz="1600"/>
            </a:lvl8pPr>
            <a:lvl9pPr lvl="8" algn="ctr">
              <a:lnSpc>
                <a:spcPct val="100000"/>
              </a:lnSpc>
              <a:spcBef>
                <a:spcPts val="600"/>
              </a:spcBef>
              <a:spcAft>
                <a:spcPts val="0"/>
              </a:spcAft>
              <a:buClr>
                <a:schemeClr val="dk1"/>
              </a:buClr>
              <a:buSzPts val="1600"/>
              <a:buNone/>
              <a:defRPr sz="1600"/>
            </a:lvl9pPr>
          </a:lstStyle>
          <a:p/>
        </p:txBody>
      </p:sp>
      <p:sp>
        <p:nvSpPr>
          <p:cNvPr id="316" name="Google Shape;316;p35"/>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35"/>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35"/>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19" name="Google Shape;319;p35"/>
          <p:cNvSpPr/>
          <p:nvPr/>
        </p:nvSpPr>
        <p:spPr>
          <a:xfrm>
            <a:off x="983432" y="2348880"/>
            <a:ext cx="36000" cy="2376264"/>
          </a:xfrm>
          <a:prstGeom prst="rect">
            <a:avLst/>
          </a:prstGeom>
          <a:solidFill>
            <a:srgbClr val="00526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grpSp>
        <p:nvGrpSpPr>
          <p:cNvPr id="320" name="Google Shape;320;p35"/>
          <p:cNvGrpSpPr/>
          <p:nvPr/>
        </p:nvGrpSpPr>
        <p:grpSpPr>
          <a:xfrm>
            <a:off x="430911" y="890894"/>
            <a:ext cx="1584176" cy="1007542"/>
            <a:chOff x="8352653" y="226741"/>
            <a:chExt cx="540002" cy="343443"/>
          </a:xfrm>
        </p:grpSpPr>
        <p:sp>
          <p:nvSpPr>
            <p:cNvPr id="321" name="Google Shape;321;p35"/>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22" name="Google Shape;322;p35"/>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23" name="Google Shape;323;p35"/>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for long titles" showMasterSp="0">
  <p:cSld name="Title Slide for long titles">
    <p:bg>
      <p:bgPr>
        <a:solidFill>
          <a:srgbClr val="DBEEE0"/>
        </a:solidFill>
      </p:bgPr>
    </p:bg>
    <p:spTree>
      <p:nvGrpSpPr>
        <p:cNvPr id="324" name="Shape 324"/>
        <p:cNvGrpSpPr/>
        <p:nvPr/>
      </p:nvGrpSpPr>
      <p:grpSpPr>
        <a:xfrm>
          <a:off x="0" y="0"/>
          <a:ext cx="0" cy="0"/>
          <a:chOff x="0" y="0"/>
          <a:chExt cx="0" cy="0"/>
        </a:xfrm>
      </p:grpSpPr>
      <p:sp>
        <p:nvSpPr>
          <p:cNvPr id="325" name="Google Shape;325;p36"/>
          <p:cNvSpPr/>
          <p:nvPr>
            <p:ph idx="2" type="pic"/>
          </p:nvPr>
        </p:nvSpPr>
        <p:spPr>
          <a:xfrm>
            <a:off x="4008439" y="1"/>
            <a:ext cx="8183562" cy="6858000"/>
          </a:xfrm>
          <a:prstGeom prst="rect">
            <a:avLst/>
          </a:prstGeom>
          <a:solidFill>
            <a:srgbClr val="F2F2F2"/>
          </a:solidFill>
          <a:ln>
            <a:noFill/>
          </a:ln>
        </p:spPr>
      </p:sp>
      <p:sp>
        <p:nvSpPr>
          <p:cNvPr id="326" name="Google Shape;326;p36"/>
          <p:cNvSpPr txBox="1"/>
          <p:nvPr>
            <p:ph type="ctrTitle"/>
          </p:nvPr>
        </p:nvSpPr>
        <p:spPr>
          <a:xfrm>
            <a:off x="1019436" y="2348880"/>
            <a:ext cx="10188564" cy="2880000"/>
          </a:xfrm>
          <a:prstGeom prst="rect">
            <a:avLst/>
          </a:prstGeom>
          <a:solidFill>
            <a:schemeClr val="lt1"/>
          </a:solidFill>
          <a:ln>
            <a:noFill/>
          </a:ln>
        </p:spPr>
        <p:txBody>
          <a:bodyPr anchorCtr="0" anchor="b" bIns="1080000" lIns="360000" spcFirstLastPara="1" rIns="360000" wrap="square" tIns="21600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36"/>
          <p:cNvSpPr txBox="1"/>
          <p:nvPr>
            <p:ph idx="1" type="subTitle"/>
          </p:nvPr>
        </p:nvSpPr>
        <p:spPr>
          <a:xfrm>
            <a:off x="1416000" y="4293000"/>
            <a:ext cx="9432000" cy="720080"/>
          </a:xfrm>
          <a:prstGeom prst="rect">
            <a:avLst/>
          </a:prstGeom>
          <a:noFill/>
          <a:ln>
            <a:noFill/>
          </a:ln>
        </p:spPr>
        <p:txBody>
          <a:bodyPr anchorCtr="0" anchor="t" bIns="0" lIns="0" spcFirstLastPara="1" rIns="0" wrap="square" tIns="0">
            <a:normAutofit/>
          </a:bodyPr>
          <a:lstStyle>
            <a:lvl1pPr lvl="0" algn="l">
              <a:lnSpc>
                <a:spcPct val="100000"/>
              </a:lnSpc>
              <a:spcBef>
                <a:spcPts val="600"/>
              </a:spcBef>
              <a:spcAft>
                <a:spcPts val="0"/>
              </a:spcAft>
              <a:buClr>
                <a:schemeClr val="dk1"/>
              </a:buClr>
              <a:buSzPts val="2400"/>
              <a:buNone/>
              <a:defRPr sz="2400">
                <a:solidFill>
                  <a:schemeClr val="dk1"/>
                </a:solidFill>
              </a:defRPr>
            </a:lvl1pPr>
            <a:lvl2pPr lvl="1" algn="ctr">
              <a:lnSpc>
                <a:spcPct val="100000"/>
              </a:lnSpc>
              <a:spcBef>
                <a:spcPts val="600"/>
              </a:spcBef>
              <a:spcAft>
                <a:spcPts val="0"/>
              </a:spcAft>
              <a:buClr>
                <a:schemeClr val="dk1"/>
              </a:buClr>
              <a:buSzPts val="2000"/>
              <a:buNone/>
              <a:defRPr sz="2000"/>
            </a:lvl2pPr>
            <a:lvl3pPr lvl="2" algn="ctr">
              <a:lnSpc>
                <a:spcPct val="100000"/>
              </a:lnSpc>
              <a:spcBef>
                <a:spcPts val="6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100000"/>
              </a:lnSpc>
              <a:spcBef>
                <a:spcPts val="600"/>
              </a:spcBef>
              <a:spcAft>
                <a:spcPts val="0"/>
              </a:spcAft>
              <a:buClr>
                <a:schemeClr val="dk1"/>
              </a:buClr>
              <a:buSzPts val="1600"/>
              <a:buNone/>
              <a:defRPr sz="1600"/>
            </a:lvl6pPr>
            <a:lvl7pPr lvl="6" algn="ctr">
              <a:lnSpc>
                <a:spcPct val="100000"/>
              </a:lnSpc>
              <a:spcBef>
                <a:spcPts val="600"/>
              </a:spcBef>
              <a:spcAft>
                <a:spcPts val="0"/>
              </a:spcAft>
              <a:buClr>
                <a:schemeClr val="dk1"/>
              </a:buClr>
              <a:buSzPts val="1600"/>
              <a:buNone/>
              <a:defRPr sz="1600"/>
            </a:lvl7pPr>
            <a:lvl8pPr lvl="7" algn="ctr">
              <a:lnSpc>
                <a:spcPct val="100000"/>
              </a:lnSpc>
              <a:spcBef>
                <a:spcPts val="600"/>
              </a:spcBef>
              <a:spcAft>
                <a:spcPts val="0"/>
              </a:spcAft>
              <a:buClr>
                <a:schemeClr val="dk1"/>
              </a:buClr>
              <a:buSzPts val="1600"/>
              <a:buNone/>
              <a:defRPr sz="1600"/>
            </a:lvl8pPr>
            <a:lvl9pPr lvl="8" algn="ctr">
              <a:lnSpc>
                <a:spcPct val="100000"/>
              </a:lnSpc>
              <a:spcBef>
                <a:spcPts val="600"/>
              </a:spcBef>
              <a:spcAft>
                <a:spcPts val="0"/>
              </a:spcAft>
              <a:buClr>
                <a:schemeClr val="dk1"/>
              </a:buClr>
              <a:buSzPts val="1600"/>
              <a:buNone/>
              <a:defRPr sz="1600"/>
            </a:lvl9pPr>
          </a:lstStyle>
          <a:p/>
        </p:txBody>
      </p:sp>
      <p:sp>
        <p:nvSpPr>
          <p:cNvPr id="328" name="Google Shape;328;p36"/>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36"/>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36"/>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31" name="Google Shape;331;p36"/>
          <p:cNvSpPr/>
          <p:nvPr/>
        </p:nvSpPr>
        <p:spPr>
          <a:xfrm>
            <a:off x="983432" y="2348880"/>
            <a:ext cx="36000" cy="2880000"/>
          </a:xfrm>
          <a:prstGeom prst="rect">
            <a:avLst/>
          </a:prstGeom>
          <a:solidFill>
            <a:srgbClr val="00526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grpSp>
        <p:nvGrpSpPr>
          <p:cNvPr id="332" name="Google Shape;332;p36"/>
          <p:cNvGrpSpPr/>
          <p:nvPr/>
        </p:nvGrpSpPr>
        <p:grpSpPr>
          <a:xfrm>
            <a:off x="430911" y="890894"/>
            <a:ext cx="1584176" cy="1007542"/>
            <a:chOff x="8352653" y="226741"/>
            <a:chExt cx="540002" cy="343443"/>
          </a:xfrm>
        </p:grpSpPr>
        <p:sp>
          <p:nvSpPr>
            <p:cNvPr id="333" name="Google Shape;333;p36"/>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34" name="Google Shape;334;p36"/>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35" name="Google Shape;335;p36"/>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 type="obj">
  <p:cSld name="OBJECT">
    <p:spTree>
      <p:nvGrpSpPr>
        <p:cNvPr id="336" name="Shape 336"/>
        <p:cNvGrpSpPr/>
        <p:nvPr/>
      </p:nvGrpSpPr>
      <p:grpSpPr>
        <a:xfrm>
          <a:off x="0" y="0"/>
          <a:ext cx="0" cy="0"/>
          <a:chOff x="0" y="0"/>
          <a:chExt cx="0" cy="0"/>
        </a:xfrm>
      </p:grpSpPr>
      <p:sp>
        <p:nvSpPr>
          <p:cNvPr id="337" name="Google Shape;337;p37"/>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37"/>
          <p:cNvSpPr txBox="1"/>
          <p:nvPr>
            <p:ph idx="1" type="body"/>
          </p:nvPr>
        </p:nvSpPr>
        <p:spPr>
          <a:xfrm>
            <a:off x="550863" y="1700808"/>
            <a:ext cx="11090275" cy="460791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39" name="Google Shape;339;p37"/>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37"/>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37"/>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showMasterSp="0">
  <p:cSld name="Section Header 1">
    <p:bg>
      <p:bgPr>
        <a:solidFill>
          <a:srgbClr val="DBEEE0"/>
        </a:solidFill>
      </p:bgPr>
    </p:bg>
    <p:spTree>
      <p:nvGrpSpPr>
        <p:cNvPr id="342" name="Shape 342"/>
        <p:cNvGrpSpPr/>
        <p:nvPr/>
      </p:nvGrpSpPr>
      <p:grpSpPr>
        <a:xfrm>
          <a:off x="0" y="0"/>
          <a:ext cx="0" cy="0"/>
          <a:chOff x="0" y="0"/>
          <a:chExt cx="0" cy="0"/>
        </a:xfrm>
      </p:grpSpPr>
      <p:sp>
        <p:nvSpPr>
          <p:cNvPr id="343" name="Google Shape;343;p38"/>
          <p:cNvSpPr/>
          <p:nvPr>
            <p:ph idx="2" type="pic"/>
          </p:nvPr>
        </p:nvSpPr>
        <p:spPr>
          <a:xfrm>
            <a:off x="6383337" y="1"/>
            <a:ext cx="5808663" cy="6858000"/>
          </a:xfrm>
          <a:prstGeom prst="rect">
            <a:avLst/>
          </a:prstGeom>
          <a:solidFill>
            <a:srgbClr val="F2F2F2"/>
          </a:solidFill>
          <a:ln>
            <a:noFill/>
          </a:ln>
        </p:spPr>
      </p:sp>
      <p:sp>
        <p:nvSpPr>
          <p:cNvPr id="344" name="Google Shape;344;p38"/>
          <p:cNvSpPr txBox="1"/>
          <p:nvPr>
            <p:ph type="title"/>
          </p:nvPr>
        </p:nvSpPr>
        <p:spPr>
          <a:xfrm>
            <a:off x="550864" y="1341438"/>
            <a:ext cx="5257800" cy="187156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38"/>
          <p:cNvSpPr txBox="1"/>
          <p:nvPr>
            <p:ph idx="1" type="body"/>
          </p:nvPr>
        </p:nvSpPr>
        <p:spPr>
          <a:xfrm>
            <a:off x="550864" y="3429000"/>
            <a:ext cx="5257800" cy="280772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2400"/>
              <a:buNone/>
              <a:defRPr sz="2400">
                <a:solidFill>
                  <a:schemeClr val="dk1"/>
                </a:solidFill>
              </a:defRPr>
            </a:lvl1pPr>
            <a:lvl2pPr indent="-228600" lvl="1" marL="914400" algn="l">
              <a:lnSpc>
                <a:spcPct val="100000"/>
              </a:lnSpc>
              <a:spcBef>
                <a:spcPts val="600"/>
              </a:spcBef>
              <a:spcAft>
                <a:spcPts val="0"/>
              </a:spcAft>
              <a:buClr>
                <a:srgbClr val="75797B"/>
              </a:buClr>
              <a:buSzPts val="2000"/>
              <a:buNone/>
              <a:defRPr sz="2000">
                <a:solidFill>
                  <a:srgbClr val="75797B"/>
                </a:solidFill>
              </a:defRPr>
            </a:lvl2pPr>
            <a:lvl3pPr indent="-228600" lvl="2" marL="1371600" algn="l">
              <a:lnSpc>
                <a:spcPct val="100000"/>
              </a:lnSpc>
              <a:spcBef>
                <a:spcPts val="600"/>
              </a:spcBef>
              <a:spcAft>
                <a:spcPts val="0"/>
              </a:spcAft>
              <a:buClr>
                <a:srgbClr val="75797B"/>
              </a:buClr>
              <a:buSzPts val="1800"/>
              <a:buNone/>
              <a:defRPr sz="1800">
                <a:solidFill>
                  <a:srgbClr val="75797B"/>
                </a:solidFill>
              </a:defRPr>
            </a:lvl3pPr>
            <a:lvl4pPr indent="-228600" lvl="3" marL="1828800" algn="l">
              <a:lnSpc>
                <a:spcPct val="100000"/>
              </a:lnSpc>
              <a:spcBef>
                <a:spcPts val="600"/>
              </a:spcBef>
              <a:spcAft>
                <a:spcPts val="0"/>
              </a:spcAft>
              <a:buClr>
                <a:srgbClr val="75797B"/>
              </a:buClr>
              <a:buSzPts val="1600"/>
              <a:buNone/>
              <a:defRPr sz="1600">
                <a:solidFill>
                  <a:srgbClr val="75797B"/>
                </a:solidFill>
              </a:defRPr>
            </a:lvl4pPr>
            <a:lvl5pPr indent="-228600" lvl="4" marL="2286000" algn="l">
              <a:lnSpc>
                <a:spcPct val="100000"/>
              </a:lnSpc>
              <a:spcBef>
                <a:spcPts val="600"/>
              </a:spcBef>
              <a:spcAft>
                <a:spcPts val="0"/>
              </a:spcAft>
              <a:buClr>
                <a:srgbClr val="75797B"/>
              </a:buClr>
              <a:buSzPts val="1600"/>
              <a:buNone/>
              <a:defRPr sz="1600">
                <a:solidFill>
                  <a:srgbClr val="75797B"/>
                </a:solidFill>
              </a:defRPr>
            </a:lvl5pPr>
            <a:lvl6pPr indent="-228600" lvl="5" marL="2743200" algn="l">
              <a:lnSpc>
                <a:spcPct val="100000"/>
              </a:lnSpc>
              <a:spcBef>
                <a:spcPts val="600"/>
              </a:spcBef>
              <a:spcAft>
                <a:spcPts val="0"/>
              </a:spcAft>
              <a:buClr>
                <a:srgbClr val="75797B"/>
              </a:buClr>
              <a:buSzPts val="1600"/>
              <a:buNone/>
              <a:defRPr sz="1600">
                <a:solidFill>
                  <a:srgbClr val="75797B"/>
                </a:solidFill>
              </a:defRPr>
            </a:lvl6pPr>
            <a:lvl7pPr indent="-228600" lvl="6" marL="3200400" algn="l">
              <a:lnSpc>
                <a:spcPct val="100000"/>
              </a:lnSpc>
              <a:spcBef>
                <a:spcPts val="600"/>
              </a:spcBef>
              <a:spcAft>
                <a:spcPts val="0"/>
              </a:spcAft>
              <a:buClr>
                <a:srgbClr val="75797B"/>
              </a:buClr>
              <a:buSzPts val="1600"/>
              <a:buNone/>
              <a:defRPr sz="1600">
                <a:solidFill>
                  <a:srgbClr val="75797B"/>
                </a:solidFill>
              </a:defRPr>
            </a:lvl7pPr>
            <a:lvl8pPr indent="-228600" lvl="7" marL="3657600" algn="l">
              <a:lnSpc>
                <a:spcPct val="100000"/>
              </a:lnSpc>
              <a:spcBef>
                <a:spcPts val="600"/>
              </a:spcBef>
              <a:spcAft>
                <a:spcPts val="0"/>
              </a:spcAft>
              <a:buClr>
                <a:srgbClr val="75797B"/>
              </a:buClr>
              <a:buSzPts val="1600"/>
              <a:buNone/>
              <a:defRPr sz="1600">
                <a:solidFill>
                  <a:srgbClr val="75797B"/>
                </a:solidFill>
              </a:defRPr>
            </a:lvl8pPr>
            <a:lvl9pPr indent="-228600" lvl="8" marL="4114800" algn="l">
              <a:lnSpc>
                <a:spcPct val="100000"/>
              </a:lnSpc>
              <a:spcBef>
                <a:spcPts val="600"/>
              </a:spcBef>
              <a:spcAft>
                <a:spcPts val="0"/>
              </a:spcAft>
              <a:buClr>
                <a:srgbClr val="75797B"/>
              </a:buClr>
              <a:buSzPts val="1600"/>
              <a:buNone/>
              <a:defRPr sz="1600">
                <a:solidFill>
                  <a:srgbClr val="75797B"/>
                </a:solidFill>
              </a:defRPr>
            </a:lvl9pPr>
          </a:lstStyle>
          <a:p/>
        </p:txBody>
      </p:sp>
      <p:sp>
        <p:nvSpPr>
          <p:cNvPr id="346" name="Google Shape;346;p38"/>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38"/>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38"/>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showMasterSp="0">
  <p:cSld name="Section Header 2">
    <p:bg>
      <p:bgPr>
        <a:solidFill>
          <a:srgbClr val="DBEEE0"/>
        </a:solidFill>
      </p:bgPr>
    </p:bg>
    <p:spTree>
      <p:nvGrpSpPr>
        <p:cNvPr id="349" name="Shape 349"/>
        <p:cNvGrpSpPr/>
        <p:nvPr/>
      </p:nvGrpSpPr>
      <p:grpSpPr>
        <a:xfrm>
          <a:off x="0" y="0"/>
          <a:ext cx="0" cy="0"/>
          <a:chOff x="0" y="0"/>
          <a:chExt cx="0" cy="0"/>
        </a:xfrm>
      </p:grpSpPr>
      <p:sp>
        <p:nvSpPr>
          <p:cNvPr id="350" name="Google Shape;350;p39"/>
          <p:cNvSpPr/>
          <p:nvPr/>
        </p:nvSpPr>
        <p:spPr>
          <a:xfrm>
            <a:off x="0" y="3357000"/>
            <a:ext cx="6383338" cy="3501000"/>
          </a:xfrm>
          <a:prstGeom prst="rect">
            <a:avLst/>
          </a:prstGeom>
          <a:solidFill>
            <a:schemeClr val="lt1"/>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351" name="Google Shape;351;p39"/>
          <p:cNvSpPr/>
          <p:nvPr>
            <p:ph idx="2" type="pic"/>
          </p:nvPr>
        </p:nvSpPr>
        <p:spPr>
          <a:xfrm>
            <a:off x="6383337" y="1"/>
            <a:ext cx="5808663" cy="6858000"/>
          </a:xfrm>
          <a:prstGeom prst="rect">
            <a:avLst/>
          </a:prstGeom>
          <a:solidFill>
            <a:srgbClr val="F2F2F2"/>
          </a:solidFill>
          <a:ln>
            <a:noFill/>
          </a:ln>
        </p:spPr>
      </p:sp>
      <p:sp>
        <p:nvSpPr>
          <p:cNvPr id="352" name="Google Shape;352;p39"/>
          <p:cNvSpPr txBox="1"/>
          <p:nvPr>
            <p:ph type="title"/>
          </p:nvPr>
        </p:nvSpPr>
        <p:spPr>
          <a:xfrm>
            <a:off x="550864" y="1341438"/>
            <a:ext cx="5257800" cy="187156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39"/>
          <p:cNvSpPr txBox="1"/>
          <p:nvPr>
            <p:ph idx="1" type="body"/>
          </p:nvPr>
        </p:nvSpPr>
        <p:spPr>
          <a:xfrm>
            <a:off x="550864" y="3429000"/>
            <a:ext cx="5257800" cy="280772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2400"/>
              <a:buNone/>
              <a:defRPr sz="2400">
                <a:solidFill>
                  <a:schemeClr val="dk1"/>
                </a:solidFill>
              </a:defRPr>
            </a:lvl1pPr>
            <a:lvl2pPr indent="-228600" lvl="1" marL="914400" algn="l">
              <a:lnSpc>
                <a:spcPct val="100000"/>
              </a:lnSpc>
              <a:spcBef>
                <a:spcPts val="600"/>
              </a:spcBef>
              <a:spcAft>
                <a:spcPts val="0"/>
              </a:spcAft>
              <a:buClr>
                <a:srgbClr val="75797B"/>
              </a:buClr>
              <a:buSzPts val="2000"/>
              <a:buNone/>
              <a:defRPr sz="2000">
                <a:solidFill>
                  <a:srgbClr val="75797B"/>
                </a:solidFill>
              </a:defRPr>
            </a:lvl2pPr>
            <a:lvl3pPr indent="-228600" lvl="2" marL="1371600" algn="l">
              <a:lnSpc>
                <a:spcPct val="100000"/>
              </a:lnSpc>
              <a:spcBef>
                <a:spcPts val="600"/>
              </a:spcBef>
              <a:spcAft>
                <a:spcPts val="0"/>
              </a:spcAft>
              <a:buClr>
                <a:srgbClr val="75797B"/>
              </a:buClr>
              <a:buSzPts val="1800"/>
              <a:buNone/>
              <a:defRPr sz="1800">
                <a:solidFill>
                  <a:srgbClr val="75797B"/>
                </a:solidFill>
              </a:defRPr>
            </a:lvl3pPr>
            <a:lvl4pPr indent="-228600" lvl="3" marL="1828800" algn="l">
              <a:lnSpc>
                <a:spcPct val="100000"/>
              </a:lnSpc>
              <a:spcBef>
                <a:spcPts val="600"/>
              </a:spcBef>
              <a:spcAft>
                <a:spcPts val="0"/>
              </a:spcAft>
              <a:buClr>
                <a:srgbClr val="75797B"/>
              </a:buClr>
              <a:buSzPts val="1600"/>
              <a:buNone/>
              <a:defRPr sz="1600">
                <a:solidFill>
                  <a:srgbClr val="75797B"/>
                </a:solidFill>
              </a:defRPr>
            </a:lvl4pPr>
            <a:lvl5pPr indent="-228600" lvl="4" marL="2286000" algn="l">
              <a:lnSpc>
                <a:spcPct val="100000"/>
              </a:lnSpc>
              <a:spcBef>
                <a:spcPts val="600"/>
              </a:spcBef>
              <a:spcAft>
                <a:spcPts val="0"/>
              </a:spcAft>
              <a:buClr>
                <a:srgbClr val="75797B"/>
              </a:buClr>
              <a:buSzPts val="1600"/>
              <a:buNone/>
              <a:defRPr sz="1600">
                <a:solidFill>
                  <a:srgbClr val="75797B"/>
                </a:solidFill>
              </a:defRPr>
            </a:lvl5pPr>
            <a:lvl6pPr indent="-228600" lvl="5" marL="2743200" algn="l">
              <a:lnSpc>
                <a:spcPct val="100000"/>
              </a:lnSpc>
              <a:spcBef>
                <a:spcPts val="600"/>
              </a:spcBef>
              <a:spcAft>
                <a:spcPts val="0"/>
              </a:spcAft>
              <a:buClr>
                <a:srgbClr val="75797B"/>
              </a:buClr>
              <a:buSzPts val="1600"/>
              <a:buNone/>
              <a:defRPr sz="1600">
                <a:solidFill>
                  <a:srgbClr val="75797B"/>
                </a:solidFill>
              </a:defRPr>
            </a:lvl6pPr>
            <a:lvl7pPr indent="-228600" lvl="6" marL="3200400" algn="l">
              <a:lnSpc>
                <a:spcPct val="100000"/>
              </a:lnSpc>
              <a:spcBef>
                <a:spcPts val="600"/>
              </a:spcBef>
              <a:spcAft>
                <a:spcPts val="0"/>
              </a:spcAft>
              <a:buClr>
                <a:srgbClr val="75797B"/>
              </a:buClr>
              <a:buSzPts val="1600"/>
              <a:buNone/>
              <a:defRPr sz="1600">
                <a:solidFill>
                  <a:srgbClr val="75797B"/>
                </a:solidFill>
              </a:defRPr>
            </a:lvl7pPr>
            <a:lvl8pPr indent="-228600" lvl="7" marL="3657600" algn="l">
              <a:lnSpc>
                <a:spcPct val="100000"/>
              </a:lnSpc>
              <a:spcBef>
                <a:spcPts val="600"/>
              </a:spcBef>
              <a:spcAft>
                <a:spcPts val="0"/>
              </a:spcAft>
              <a:buClr>
                <a:srgbClr val="75797B"/>
              </a:buClr>
              <a:buSzPts val="1600"/>
              <a:buNone/>
              <a:defRPr sz="1600">
                <a:solidFill>
                  <a:srgbClr val="75797B"/>
                </a:solidFill>
              </a:defRPr>
            </a:lvl8pPr>
            <a:lvl9pPr indent="-228600" lvl="8" marL="4114800" algn="l">
              <a:lnSpc>
                <a:spcPct val="100000"/>
              </a:lnSpc>
              <a:spcBef>
                <a:spcPts val="600"/>
              </a:spcBef>
              <a:spcAft>
                <a:spcPts val="0"/>
              </a:spcAft>
              <a:buClr>
                <a:srgbClr val="75797B"/>
              </a:buClr>
              <a:buSzPts val="1600"/>
              <a:buNone/>
              <a:defRPr sz="1600">
                <a:solidFill>
                  <a:srgbClr val="75797B"/>
                </a:solidFill>
              </a:defRPr>
            </a:lvl9pPr>
          </a:lstStyle>
          <a:p/>
        </p:txBody>
      </p:sp>
      <p:sp>
        <p:nvSpPr>
          <p:cNvPr id="354" name="Google Shape;354;p39"/>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39"/>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39"/>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cSld name="Sub-section header">
    <p:bg>
      <p:bgPr>
        <a:solidFill>
          <a:srgbClr val="DBEEE0"/>
        </a:solidFill>
      </p:bgPr>
    </p:bg>
    <p:spTree>
      <p:nvGrpSpPr>
        <p:cNvPr id="357" name="Shape 357"/>
        <p:cNvGrpSpPr/>
        <p:nvPr/>
      </p:nvGrpSpPr>
      <p:grpSpPr>
        <a:xfrm>
          <a:off x="0" y="0"/>
          <a:ext cx="0" cy="0"/>
          <a:chOff x="0" y="0"/>
          <a:chExt cx="0" cy="0"/>
        </a:xfrm>
      </p:grpSpPr>
      <p:sp>
        <p:nvSpPr>
          <p:cNvPr id="358" name="Google Shape;358;p40"/>
          <p:cNvSpPr txBox="1"/>
          <p:nvPr>
            <p:ph type="title"/>
          </p:nvPr>
        </p:nvSpPr>
        <p:spPr>
          <a:xfrm>
            <a:off x="550864" y="1341438"/>
            <a:ext cx="11090274" cy="187156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40"/>
          <p:cNvSpPr txBox="1"/>
          <p:nvPr>
            <p:ph idx="1" type="body"/>
          </p:nvPr>
        </p:nvSpPr>
        <p:spPr>
          <a:xfrm>
            <a:off x="550864" y="3429000"/>
            <a:ext cx="11090274" cy="280772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2400"/>
              <a:buNone/>
              <a:defRPr sz="2400">
                <a:solidFill>
                  <a:schemeClr val="dk1"/>
                </a:solidFill>
              </a:defRPr>
            </a:lvl1pPr>
            <a:lvl2pPr indent="-228600" lvl="1" marL="914400" algn="l">
              <a:lnSpc>
                <a:spcPct val="100000"/>
              </a:lnSpc>
              <a:spcBef>
                <a:spcPts val="600"/>
              </a:spcBef>
              <a:spcAft>
                <a:spcPts val="0"/>
              </a:spcAft>
              <a:buClr>
                <a:srgbClr val="75797B"/>
              </a:buClr>
              <a:buSzPts val="2000"/>
              <a:buNone/>
              <a:defRPr sz="2000">
                <a:solidFill>
                  <a:srgbClr val="75797B"/>
                </a:solidFill>
              </a:defRPr>
            </a:lvl2pPr>
            <a:lvl3pPr indent="-228600" lvl="2" marL="1371600" algn="l">
              <a:lnSpc>
                <a:spcPct val="100000"/>
              </a:lnSpc>
              <a:spcBef>
                <a:spcPts val="600"/>
              </a:spcBef>
              <a:spcAft>
                <a:spcPts val="0"/>
              </a:spcAft>
              <a:buClr>
                <a:srgbClr val="75797B"/>
              </a:buClr>
              <a:buSzPts val="1800"/>
              <a:buNone/>
              <a:defRPr sz="1800">
                <a:solidFill>
                  <a:srgbClr val="75797B"/>
                </a:solidFill>
              </a:defRPr>
            </a:lvl3pPr>
            <a:lvl4pPr indent="-228600" lvl="3" marL="1828800" algn="l">
              <a:lnSpc>
                <a:spcPct val="100000"/>
              </a:lnSpc>
              <a:spcBef>
                <a:spcPts val="600"/>
              </a:spcBef>
              <a:spcAft>
                <a:spcPts val="0"/>
              </a:spcAft>
              <a:buClr>
                <a:srgbClr val="75797B"/>
              </a:buClr>
              <a:buSzPts val="1600"/>
              <a:buNone/>
              <a:defRPr sz="1600">
                <a:solidFill>
                  <a:srgbClr val="75797B"/>
                </a:solidFill>
              </a:defRPr>
            </a:lvl4pPr>
            <a:lvl5pPr indent="-228600" lvl="4" marL="2286000" algn="l">
              <a:lnSpc>
                <a:spcPct val="100000"/>
              </a:lnSpc>
              <a:spcBef>
                <a:spcPts val="600"/>
              </a:spcBef>
              <a:spcAft>
                <a:spcPts val="0"/>
              </a:spcAft>
              <a:buClr>
                <a:srgbClr val="75797B"/>
              </a:buClr>
              <a:buSzPts val="1600"/>
              <a:buNone/>
              <a:defRPr sz="1600">
                <a:solidFill>
                  <a:srgbClr val="75797B"/>
                </a:solidFill>
              </a:defRPr>
            </a:lvl5pPr>
            <a:lvl6pPr indent="-228600" lvl="5" marL="2743200" algn="l">
              <a:lnSpc>
                <a:spcPct val="100000"/>
              </a:lnSpc>
              <a:spcBef>
                <a:spcPts val="600"/>
              </a:spcBef>
              <a:spcAft>
                <a:spcPts val="0"/>
              </a:spcAft>
              <a:buClr>
                <a:srgbClr val="75797B"/>
              </a:buClr>
              <a:buSzPts val="1600"/>
              <a:buNone/>
              <a:defRPr sz="1600">
                <a:solidFill>
                  <a:srgbClr val="75797B"/>
                </a:solidFill>
              </a:defRPr>
            </a:lvl6pPr>
            <a:lvl7pPr indent="-228600" lvl="6" marL="3200400" algn="l">
              <a:lnSpc>
                <a:spcPct val="100000"/>
              </a:lnSpc>
              <a:spcBef>
                <a:spcPts val="600"/>
              </a:spcBef>
              <a:spcAft>
                <a:spcPts val="0"/>
              </a:spcAft>
              <a:buClr>
                <a:srgbClr val="75797B"/>
              </a:buClr>
              <a:buSzPts val="1600"/>
              <a:buNone/>
              <a:defRPr sz="1600">
                <a:solidFill>
                  <a:srgbClr val="75797B"/>
                </a:solidFill>
              </a:defRPr>
            </a:lvl7pPr>
            <a:lvl8pPr indent="-228600" lvl="7" marL="3657600" algn="l">
              <a:lnSpc>
                <a:spcPct val="100000"/>
              </a:lnSpc>
              <a:spcBef>
                <a:spcPts val="600"/>
              </a:spcBef>
              <a:spcAft>
                <a:spcPts val="0"/>
              </a:spcAft>
              <a:buClr>
                <a:srgbClr val="75797B"/>
              </a:buClr>
              <a:buSzPts val="1600"/>
              <a:buNone/>
              <a:defRPr sz="1600">
                <a:solidFill>
                  <a:srgbClr val="75797B"/>
                </a:solidFill>
              </a:defRPr>
            </a:lvl8pPr>
            <a:lvl9pPr indent="-228600" lvl="8" marL="4114800" algn="l">
              <a:lnSpc>
                <a:spcPct val="100000"/>
              </a:lnSpc>
              <a:spcBef>
                <a:spcPts val="600"/>
              </a:spcBef>
              <a:spcAft>
                <a:spcPts val="0"/>
              </a:spcAft>
              <a:buClr>
                <a:srgbClr val="75797B"/>
              </a:buClr>
              <a:buSzPts val="1600"/>
              <a:buNone/>
              <a:defRPr sz="1600">
                <a:solidFill>
                  <a:srgbClr val="75797B"/>
                </a:solidFill>
              </a:defRPr>
            </a:lvl9pPr>
          </a:lstStyle>
          <a:p/>
        </p:txBody>
      </p:sp>
      <p:sp>
        <p:nvSpPr>
          <p:cNvPr id="360" name="Google Shape;360;p40"/>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40"/>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40"/>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n solid background">
  <p:cSld name="Quote on solid background">
    <p:bg>
      <p:bgPr>
        <a:solidFill>
          <a:srgbClr val="DBEEE0"/>
        </a:solidFill>
      </p:bgPr>
    </p:bg>
    <p:spTree>
      <p:nvGrpSpPr>
        <p:cNvPr id="363" name="Shape 363"/>
        <p:cNvGrpSpPr/>
        <p:nvPr/>
      </p:nvGrpSpPr>
      <p:grpSpPr>
        <a:xfrm>
          <a:off x="0" y="0"/>
          <a:ext cx="0" cy="0"/>
          <a:chOff x="0" y="0"/>
          <a:chExt cx="0" cy="0"/>
        </a:xfrm>
      </p:grpSpPr>
      <p:sp>
        <p:nvSpPr>
          <p:cNvPr id="364" name="Google Shape;364;p41"/>
          <p:cNvSpPr txBox="1"/>
          <p:nvPr>
            <p:ph type="title"/>
          </p:nvPr>
        </p:nvSpPr>
        <p:spPr>
          <a:xfrm>
            <a:off x="2280000" y="2349000"/>
            <a:ext cx="7632000" cy="2160000"/>
          </a:xfrm>
          <a:prstGeom prst="rect">
            <a:avLst/>
          </a:prstGeom>
          <a:solidFill>
            <a:schemeClr val="lt1"/>
          </a:solidFill>
          <a:ln>
            <a:noFill/>
          </a:ln>
        </p:spPr>
        <p:txBody>
          <a:bodyPr anchorCtr="0" anchor="ctr" bIns="216000" lIns="360000" spcFirstLastPara="1" rIns="360000" wrap="square" tIns="216000">
            <a:normAutofit/>
          </a:bodyPr>
          <a:lstStyle>
            <a:lvl1pPr lvl="0" algn="ctr">
              <a:lnSpc>
                <a:spcPct val="100000"/>
              </a:lnSpc>
              <a:spcBef>
                <a:spcPts val="0"/>
              </a:spcBef>
              <a:spcAft>
                <a:spcPts val="0"/>
              </a:spcAft>
              <a:buClr>
                <a:schemeClr val="dk1"/>
              </a:buClr>
              <a:buSzPts val="3100"/>
              <a:buFont typeface="Avenir"/>
              <a:buNone/>
              <a:defRPr sz="3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5" name="Google Shape;365;p4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41"/>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4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for long titles" showMasterSp="0">
  <p:cSld name="Title Slide for long titles">
    <p:bg>
      <p:bgPr>
        <a:solidFill>
          <a:srgbClr val="FFEEE5"/>
        </a:solidFill>
      </p:bgPr>
    </p:bg>
    <p:spTree>
      <p:nvGrpSpPr>
        <p:cNvPr id="44" name="Shape 44"/>
        <p:cNvGrpSpPr/>
        <p:nvPr/>
      </p:nvGrpSpPr>
      <p:grpSpPr>
        <a:xfrm>
          <a:off x="0" y="0"/>
          <a:ext cx="0" cy="0"/>
          <a:chOff x="0" y="0"/>
          <a:chExt cx="0" cy="0"/>
        </a:xfrm>
      </p:grpSpPr>
      <p:sp>
        <p:nvSpPr>
          <p:cNvPr id="45" name="Google Shape;45;p5"/>
          <p:cNvSpPr/>
          <p:nvPr>
            <p:ph idx="2" type="pic"/>
          </p:nvPr>
        </p:nvSpPr>
        <p:spPr>
          <a:xfrm>
            <a:off x="4008439" y="1"/>
            <a:ext cx="8183562" cy="6858000"/>
          </a:xfrm>
          <a:prstGeom prst="rect">
            <a:avLst/>
          </a:prstGeom>
          <a:solidFill>
            <a:srgbClr val="F2F2F2"/>
          </a:solidFill>
          <a:ln>
            <a:noFill/>
          </a:ln>
        </p:spPr>
      </p:sp>
      <p:sp>
        <p:nvSpPr>
          <p:cNvPr id="46" name="Google Shape;46;p5"/>
          <p:cNvSpPr txBox="1"/>
          <p:nvPr>
            <p:ph type="ctrTitle"/>
          </p:nvPr>
        </p:nvSpPr>
        <p:spPr>
          <a:xfrm>
            <a:off x="1019436" y="2348880"/>
            <a:ext cx="10188564" cy="2880000"/>
          </a:xfrm>
          <a:prstGeom prst="rect">
            <a:avLst/>
          </a:prstGeom>
          <a:solidFill>
            <a:schemeClr val="lt1"/>
          </a:solidFill>
          <a:ln>
            <a:noFill/>
          </a:ln>
        </p:spPr>
        <p:txBody>
          <a:bodyPr anchorCtr="0" anchor="b" bIns="1080000" lIns="360000" spcFirstLastPara="1" rIns="360000" wrap="square" tIns="21600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
          <p:cNvSpPr txBox="1"/>
          <p:nvPr>
            <p:ph idx="1" type="subTitle"/>
          </p:nvPr>
        </p:nvSpPr>
        <p:spPr>
          <a:xfrm>
            <a:off x="1416000" y="4293000"/>
            <a:ext cx="9432000" cy="720080"/>
          </a:xfrm>
          <a:prstGeom prst="rect">
            <a:avLst/>
          </a:prstGeom>
          <a:noFill/>
          <a:ln>
            <a:noFill/>
          </a:ln>
        </p:spPr>
        <p:txBody>
          <a:bodyPr anchorCtr="0" anchor="t" bIns="0" lIns="0" spcFirstLastPara="1" rIns="0" wrap="square" tIns="0">
            <a:normAutofit/>
          </a:bodyPr>
          <a:lstStyle>
            <a:lvl1pPr lvl="0" algn="l">
              <a:lnSpc>
                <a:spcPct val="100000"/>
              </a:lnSpc>
              <a:spcBef>
                <a:spcPts val="600"/>
              </a:spcBef>
              <a:spcAft>
                <a:spcPts val="0"/>
              </a:spcAft>
              <a:buClr>
                <a:schemeClr val="dk1"/>
              </a:buClr>
              <a:buSzPts val="2400"/>
              <a:buNone/>
              <a:defRPr sz="2400">
                <a:solidFill>
                  <a:schemeClr val="dk1"/>
                </a:solidFill>
              </a:defRPr>
            </a:lvl1pPr>
            <a:lvl2pPr lvl="1" algn="ctr">
              <a:lnSpc>
                <a:spcPct val="100000"/>
              </a:lnSpc>
              <a:spcBef>
                <a:spcPts val="600"/>
              </a:spcBef>
              <a:spcAft>
                <a:spcPts val="0"/>
              </a:spcAft>
              <a:buClr>
                <a:schemeClr val="dk1"/>
              </a:buClr>
              <a:buSzPts val="2000"/>
              <a:buNone/>
              <a:defRPr sz="2000"/>
            </a:lvl2pPr>
            <a:lvl3pPr lvl="2" algn="ctr">
              <a:lnSpc>
                <a:spcPct val="100000"/>
              </a:lnSpc>
              <a:spcBef>
                <a:spcPts val="6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100000"/>
              </a:lnSpc>
              <a:spcBef>
                <a:spcPts val="600"/>
              </a:spcBef>
              <a:spcAft>
                <a:spcPts val="0"/>
              </a:spcAft>
              <a:buClr>
                <a:schemeClr val="dk1"/>
              </a:buClr>
              <a:buSzPts val="1600"/>
              <a:buNone/>
              <a:defRPr sz="1600"/>
            </a:lvl6pPr>
            <a:lvl7pPr lvl="6" algn="ctr">
              <a:lnSpc>
                <a:spcPct val="100000"/>
              </a:lnSpc>
              <a:spcBef>
                <a:spcPts val="600"/>
              </a:spcBef>
              <a:spcAft>
                <a:spcPts val="0"/>
              </a:spcAft>
              <a:buClr>
                <a:schemeClr val="dk1"/>
              </a:buClr>
              <a:buSzPts val="1600"/>
              <a:buNone/>
              <a:defRPr sz="1600"/>
            </a:lvl7pPr>
            <a:lvl8pPr lvl="7" algn="ctr">
              <a:lnSpc>
                <a:spcPct val="100000"/>
              </a:lnSpc>
              <a:spcBef>
                <a:spcPts val="600"/>
              </a:spcBef>
              <a:spcAft>
                <a:spcPts val="0"/>
              </a:spcAft>
              <a:buClr>
                <a:schemeClr val="dk1"/>
              </a:buClr>
              <a:buSzPts val="1600"/>
              <a:buNone/>
              <a:defRPr sz="1600"/>
            </a:lvl8pPr>
            <a:lvl9pPr lvl="8" algn="ctr">
              <a:lnSpc>
                <a:spcPct val="100000"/>
              </a:lnSpc>
              <a:spcBef>
                <a:spcPts val="600"/>
              </a:spcBef>
              <a:spcAft>
                <a:spcPts val="0"/>
              </a:spcAft>
              <a:buClr>
                <a:schemeClr val="dk1"/>
              </a:buClr>
              <a:buSzPts val="1600"/>
              <a:buNone/>
              <a:defRPr sz="1600"/>
            </a:lvl9pPr>
          </a:lstStyle>
          <a:p/>
        </p:txBody>
      </p:sp>
      <p:sp>
        <p:nvSpPr>
          <p:cNvPr id="48" name="Google Shape;48;p5"/>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5"/>
          <p:cNvSpPr/>
          <p:nvPr/>
        </p:nvSpPr>
        <p:spPr>
          <a:xfrm>
            <a:off x="983432" y="2348880"/>
            <a:ext cx="36000" cy="2880000"/>
          </a:xfrm>
          <a:prstGeom prst="rect">
            <a:avLst/>
          </a:prstGeom>
          <a:solidFill>
            <a:schemeClr val="dk2"/>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grpSp>
        <p:nvGrpSpPr>
          <p:cNvPr id="52" name="Google Shape;52;p5"/>
          <p:cNvGrpSpPr/>
          <p:nvPr/>
        </p:nvGrpSpPr>
        <p:grpSpPr>
          <a:xfrm>
            <a:off x="430911" y="890894"/>
            <a:ext cx="1584176" cy="1007542"/>
            <a:chOff x="8352653" y="226741"/>
            <a:chExt cx="540002" cy="343443"/>
          </a:xfrm>
        </p:grpSpPr>
        <p:sp>
          <p:nvSpPr>
            <p:cNvPr id="53" name="Google Shape;53;p5"/>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54" name="Google Shape;54;p5"/>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55" name="Google Shape;55;p5"/>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n dark picture" showMasterSp="0">
  <p:cSld name="Quote on dark picture">
    <p:spTree>
      <p:nvGrpSpPr>
        <p:cNvPr id="368" name="Shape 368"/>
        <p:cNvGrpSpPr/>
        <p:nvPr/>
      </p:nvGrpSpPr>
      <p:grpSpPr>
        <a:xfrm>
          <a:off x="0" y="0"/>
          <a:ext cx="0" cy="0"/>
          <a:chOff x="0" y="0"/>
          <a:chExt cx="0" cy="0"/>
        </a:xfrm>
      </p:grpSpPr>
      <p:sp>
        <p:nvSpPr>
          <p:cNvPr id="369" name="Google Shape;369;p42"/>
          <p:cNvSpPr/>
          <p:nvPr>
            <p:ph idx="2" type="pic"/>
          </p:nvPr>
        </p:nvSpPr>
        <p:spPr>
          <a:xfrm>
            <a:off x="0" y="1"/>
            <a:ext cx="12192001" cy="6858000"/>
          </a:xfrm>
          <a:prstGeom prst="rect">
            <a:avLst/>
          </a:prstGeom>
          <a:solidFill>
            <a:srgbClr val="BFBFBF"/>
          </a:solidFill>
          <a:ln>
            <a:noFill/>
          </a:ln>
        </p:spPr>
      </p:sp>
      <p:sp>
        <p:nvSpPr>
          <p:cNvPr id="370" name="Google Shape;370;p42"/>
          <p:cNvSpPr txBox="1"/>
          <p:nvPr>
            <p:ph type="title"/>
          </p:nvPr>
        </p:nvSpPr>
        <p:spPr>
          <a:xfrm>
            <a:off x="2280000" y="2349000"/>
            <a:ext cx="7632000" cy="2160000"/>
          </a:xfrm>
          <a:prstGeom prst="rect">
            <a:avLst/>
          </a:prstGeom>
          <a:solidFill>
            <a:schemeClr val="lt1"/>
          </a:solidFill>
          <a:ln>
            <a:noFill/>
          </a:ln>
        </p:spPr>
        <p:txBody>
          <a:bodyPr anchorCtr="0" anchor="ctr" bIns="216000" lIns="360000" spcFirstLastPara="1" rIns="360000" wrap="square" tIns="216000">
            <a:normAutofit/>
          </a:bodyPr>
          <a:lstStyle>
            <a:lvl1pPr lvl="0" algn="ctr">
              <a:lnSpc>
                <a:spcPct val="100000"/>
              </a:lnSpc>
              <a:spcBef>
                <a:spcPts val="0"/>
              </a:spcBef>
              <a:spcAft>
                <a:spcPts val="0"/>
              </a:spcAft>
              <a:buClr>
                <a:schemeClr val="dk1"/>
              </a:buClr>
              <a:buSzPts val="3100"/>
              <a:buFont typeface="Avenir"/>
              <a:buNone/>
              <a:defRPr sz="3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4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42"/>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4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sz="1000">
                <a:solidFill>
                  <a:schemeClr val="lt1"/>
                </a:solidFill>
                <a:latin typeface="Avenir"/>
                <a:ea typeface="Avenir"/>
                <a:cs typeface="Avenir"/>
                <a:sym typeface="Avenir"/>
              </a:defRPr>
            </a:lvl1pPr>
            <a:lvl2pPr indent="0" lvl="1" marL="0" algn="l">
              <a:spcBef>
                <a:spcPts val="0"/>
              </a:spcBef>
              <a:buNone/>
              <a:defRPr sz="1000">
                <a:solidFill>
                  <a:schemeClr val="lt1"/>
                </a:solidFill>
                <a:latin typeface="Avenir"/>
                <a:ea typeface="Avenir"/>
                <a:cs typeface="Avenir"/>
                <a:sym typeface="Avenir"/>
              </a:defRPr>
            </a:lvl2pPr>
            <a:lvl3pPr indent="0" lvl="2" marL="0" algn="l">
              <a:spcBef>
                <a:spcPts val="0"/>
              </a:spcBef>
              <a:buNone/>
              <a:defRPr sz="1000">
                <a:solidFill>
                  <a:schemeClr val="lt1"/>
                </a:solidFill>
                <a:latin typeface="Avenir"/>
                <a:ea typeface="Avenir"/>
                <a:cs typeface="Avenir"/>
                <a:sym typeface="Avenir"/>
              </a:defRPr>
            </a:lvl3pPr>
            <a:lvl4pPr indent="0" lvl="3" marL="0" algn="l">
              <a:spcBef>
                <a:spcPts val="0"/>
              </a:spcBef>
              <a:buNone/>
              <a:defRPr sz="1000">
                <a:solidFill>
                  <a:schemeClr val="lt1"/>
                </a:solidFill>
                <a:latin typeface="Avenir"/>
                <a:ea typeface="Avenir"/>
                <a:cs typeface="Avenir"/>
                <a:sym typeface="Avenir"/>
              </a:defRPr>
            </a:lvl4pPr>
            <a:lvl5pPr indent="0" lvl="4" marL="0" algn="l">
              <a:spcBef>
                <a:spcPts val="0"/>
              </a:spcBef>
              <a:buNone/>
              <a:defRPr sz="1000">
                <a:solidFill>
                  <a:schemeClr val="lt1"/>
                </a:solidFill>
                <a:latin typeface="Avenir"/>
                <a:ea typeface="Avenir"/>
                <a:cs typeface="Avenir"/>
                <a:sym typeface="Avenir"/>
              </a:defRPr>
            </a:lvl5pPr>
            <a:lvl6pPr indent="0" lvl="5" marL="0" algn="l">
              <a:spcBef>
                <a:spcPts val="0"/>
              </a:spcBef>
              <a:buNone/>
              <a:defRPr sz="1000">
                <a:solidFill>
                  <a:schemeClr val="lt1"/>
                </a:solidFill>
                <a:latin typeface="Avenir"/>
                <a:ea typeface="Avenir"/>
                <a:cs typeface="Avenir"/>
                <a:sym typeface="Avenir"/>
              </a:defRPr>
            </a:lvl6pPr>
            <a:lvl7pPr indent="0" lvl="6" marL="0" algn="l">
              <a:spcBef>
                <a:spcPts val="0"/>
              </a:spcBef>
              <a:buNone/>
              <a:defRPr sz="1000">
                <a:solidFill>
                  <a:schemeClr val="lt1"/>
                </a:solidFill>
                <a:latin typeface="Avenir"/>
                <a:ea typeface="Avenir"/>
                <a:cs typeface="Avenir"/>
                <a:sym typeface="Avenir"/>
              </a:defRPr>
            </a:lvl7pPr>
            <a:lvl8pPr indent="0" lvl="7" marL="0" algn="l">
              <a:spcBef>
                <a:spcPts val="0"/>
              </a:spcBef>
              <a:buNone/>
              <a:defRPr sz="1000">
                <a:solidFill>
                  <a:schemeClr val="lt1"/>
                </a:solidFill>
                <a:latin typeface="Avenir"/>
                <a:ea typeface="Avenir"/>
                <a:cs typeface="Avenir"/>
                <a:sym typeface="Avenir"/>
              </a:defRPr>
            </a:lvl8pPr>
            <a:lvl9pPr indent="0" lvl="8" marL="0" algn="l">
              <a:spcBef>
                <a:spcPts val="0"/>
              </a:spcBef>
              <a:buNone/>
              <a:defRPr sz="1000">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n light picture" showMasterSp="0">
  <p:cSld name="Quote on light picture">
    <p:spTree>
      <p:nvGrpSpPr>
        <p:cNvPr id="374" name="Shape 374"/>
        <p:cNvGrpSpPr/>
        <p:nvPr/>
      </p:nvGrpSpPr>
      <p:grpSpPr>
        <a:xfrm>
          <a:off x="0" y="0"/>
          <a:ext cx="0" cy="0"/>
          <a:chOff x="0" y="0"/>
          <a:chExt cx="0" cy="0"/>
        </a:xfrm>
      </p:grpSpPr>
      <p:sp>
        <p:nvSpPr>
          <p:cNvPr id="375" name="Google Shape;375;p43"/>
          <p:cNvSpPr/>
          <p:nvPr>
            <p:ph idx="2" type="pic"/>
          </p:nvPr>
        </p:nvSpPr>
        <p:spPr>
          <a:xfrm>
            <a:off x="0" y="1"/>
            <a:ext cx="12192001" cy="6858000"/>
          </a:xfrm>
          <a:prstGeom prst="rect">
            <a:avLst/>
          </a:prstGeom>
          <a:solidFill>
            <a:srgbClr val="F2F2F2"/>
          </a:solidFill>
          <a:ln>
            <a:noFill/>
          </a:ln>
        </p:spPr>
      </p:sp>
      <p:sp>
        <p:nvSpPr>
          <p:cNvPr id="376" name="Google Shape;376;p43"/>
          <p:cNvSpPr txBox="1"/>
          <p:nvPr>
            <p:ph type="title"/>
          </p:nvPr>
        </p:nvSpPr>
        <p:spPr>
          <a:xfrm>
            <a:off x="2280000" y="2349000"/>
            <a:ext cx="7632000" cy="2160000"/>
          </a:xfrm>
          <a:prstGeom prst="rect">
            <a:avLst/>
          </a:prstGeom>
          <a:solidFill>
            <a:srgbClr val="005260"/>
          </a:solidFill>
          <a:ln>
            <a:noFill/>
          </a:ln>
        </p:spPr>
        <p:txBody>
          <a:bodyPr anchorCtr="0" anchor="ctr" bIns="216000" lIns="360000" spcFirstLastPara="1" rIns="360000" wrap="square" tIns="216000">
            <a:normAutofit/>
          </a:bodyPr>
          <a:lstStyle>
            <a:lvl1pPr lvl="0" algn="ctr">
              <a:lnSpc>
                <a:spcPct val="100000"/>
              </a:lnSpc>
              <a:spcBef>
                <a:spcPts val="0"/>
              </a:spcBef>
              <a:spcAft>
                <a:spcPts val="0"/>
              </a:spcAft>
              <a:buClr>
                <a:schemeClr val="lt1"/>
              </a:buClr>
              <a:buSzPts val="3100"/>
              <a:buFont typeface="Avenir"/>
              <a:buNone/>
              <a:defRPr sz="3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43"/>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43"/>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43"/>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nd callouts">
  <p:cSld name="Two content and callouts">
    <p:spTree>
      <p:nvGrpSpPr>
        <p:cNvPr id="380" name="Shape 380"/>
        <p:cNvGrpSpPr/>
        <p:nvPr/>
      </p:nvGrpSpPr>
      <p:grpSpPr>
        <a:xfrm>
          <a:off x="0" y="0"/>
          <a:ext cx="0" cy="0"/>
          <a:chOff x="0" y="0"/>
          <a:chExt cx="0" cy="0"/>
        </a:xfrm>
      </p:grpSpPr>
      <p:sp>
        <p:nvSpPr>
          <p:cNvPr id="381" name="Google Shape;381;p44"/>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2" name="Google Shape;382;p44"/>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83" name="Google Shape;383;p44"/>
          <p:cNvSpPr txBox="1"/>
          <p:nvPr>
            <p:ph idx="2" type="body"/>
          </p:nvPr>
        </p:nvSpPr>
        <p:spPr>
          <a:xfrm>
            <a:off x="6383338" y="1700213"/>
            <a:ext cx="5257800" cy="144078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228600" lvl="3" marL="1828800" algn="l">
              <a:lnSpc>
                <a:spcPct val="100000"/>
              </a:lnSpc>
              <a:spcBef>
                <a:spcPts val="600"/>
              </a:spcBef>
              <a:spcAft>
                <a:spcPts val="0"/>
              </a:spcAft>
              <a:buClr>
                <a:schemeClr val="dk1"/>
              </a:buClr>
              <a:buSzPts val="1600"/>
              <a:buNone/>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84" name="Google Shape;384;p44"/>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44"/>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44"/>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87" name="Google Shape;387;p44"/>
          <p:cNvSpPr txBox="1"/>
          <p:nvPr>
            <p:ph idx="3" type="body"/>
          </p:nvPr>
        </p:nvSpPr>
        <p:spPr>
          <a:xfrm>
            <a:off x="6383338" y="3429000"/>
            <a:ext cx="2448662" cy="2879725"/>
          </a:xfrm>
          <a:prstGeom prst="rect">
            <a:avLst/>
          </a:prstGeom>
          <a:solidFill>
            <a:srgbClr val="005260"/>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388" name="Google Shape;388;p44"/>
          <p:cNvSpPr txBox="1"/>
          <p:nvPr>
            <p:ph idx="4" type="body"/>
          </p:nvPr>
        </p:nvSpPr>
        <p:spPr>
          <a:xfrm>
            <a:off x="9192000" y="3429000"/>
            <a:ext cx="2449138" cy="2879725"/>
          </a:xfrm>
          <a:prstGeom prst="rect">
            <a:avLst/>
          </a:prstGeom>
          <a:solidFill>
            <a:srgbClr val="DBEEE0"/>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dk1"/>
              </a:buClr>
              <a:buSzPts val="1800"/>
              <a:buFont typeface="Avenir"/>
              <a:buNone/>
              <a:defRPr sz="1800">
                <a:latin typeface="Avenir"/>
                <a:ea typeface="Avenir"/>
                <a:cs typeface="Avenir"/>
                <a:sym typeface="Avenir"/>
              </a:defRPr>
            </a:lvl1pPr>
            <a:lvl2pPr indent="-228600" lvl="1" marL="914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2pPr>
            <a:lvl3pPr indent="-228600" lvl="2" marL="1371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3pPr>
            <a:lvl4pPr indent="-228600" lvl="3" marL="1828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4pPr>
            <a:lvl5pPr indent="-228600" lvl="4" marL="22860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5pPr>
            <a:lvl6pPr indent="-228600" lvl="5" marL="27432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6pPr>
            <a:lvl7pPr indent="-228600" lvl="6" marL="3200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7pPr>
            <a:lvl8pPr indent="-228600" lvl="7" marL="3657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8pPr>
            <a:lvl9pPr indent="-228600" lvl="8" marL="4114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and callouts">
  <p:cSld name="Three content and callouts">
    <p:spTree>
      <p:nvGrpSpPr>
        <p:cNvPr id="389" name="Shape 389"/>
        <p:cNvGrpSpPr/>
        <p:nvPr/>
      </p:nvGrpSpPr>
      <p:grpSpPr>
        <a:xfrm>
          <a:off x="0" y="0"/>
          <a:ext cx="0" cy="0"/>
          <a:chOff x="0" y="0"/>
          <a:chExt cx="0" cy="0"/>
        </a:xfrm>
      </p:grpSpPr>
      <p:sp>
        <p:nvSpPr>
          <p:cNvPr id="390" name="Google Shape;390;p45"/>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1" name="Google Shape;391;p45"/>
          <p:cNvSpPr txBox="1"/>
          <p:nvPr>
            <p:ph idx="1" type="body"/>
          </p:nvPr>
        </p:nvSpPr>
        <p:spPr>
          <a:xfrm>
            <a:off x="550864" y="1700213"/>
            <a:ext cx="3457574"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92" name="Google Shape;392;p45"/>
          <p:cNvSpPr txBox="1"/>
          <p:nvPr>
            <p:ph idx="2" type="body"/>
          </p:nvPr>
        </p:nvSpPr>
        <p:spPr>
          <a:xfrm>
            <a:off x="4367213" y="1700213"/>
            <a:ext cx="3457575"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93" name="Google Shape;393;p45"/>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45"/>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45"/>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96" name="Google Shape;396;p45"/>
          <p:cNvSpPr txBox="1"/>
          <p:nvPr>
            <p:ph idx="3" type="body"/>
          </p:nvPr>
        </p:nvSpPr>
        <p:spPr>
          <a:xfrm>
            <a:off x="8183563" y="1700213"/>
            <a:ext cx="3457575" cy="1080787"/>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397" name="Google Shape;397;p45"/>
          <p:cNvSpPr txBox="1"/>
          <p:nvPr>
            <p:ph idx="4" type="body"/>
          </p:nvPr>
        </p:nvSpPr>
        <p:spPr>
          <a:xfrm>
            <a:off x="8183562" y="2997000"/>
            <a:ext cx="3457575" cy="1584000"/>
          </a:xfrm>
          <a:prstGeom prst="rect">
            <a:avLst/>
          </a:prstGeom>
          <a:solidFill>
            <a:srgbClr val="005260"/>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398" name="Google Shape;398;p45"/>
          <p:cNvSpPr txBox="1"/>
          <p:nvPr>
            <p:ph idx="5" type="body"/>
          </p:nvPr>
        </p:nvSpPr>
        <p:spPr>
          <a:xfrm>
            <a:off x="8197644" y="4786478"/>
            <a:ext cx="3443494" cy="1511725"/>
          </a:xfrm>
          <a:prstGeom prst="rect">
            <a:avLst/>
          </a:prstGeom>
          <a:solidFill>
            <a:srgbClr val="DBEEE0"/>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dk1"/>
              </a:buClr>
              <a:buSzPts val="1800"/>
              <a:buFont typeface="Avenir"/>
              <a:buNone/>
              <a:defRPr sz="1800">
                <a:latin typeface="Avenir"/>
                <a:ea typeface="Avenir"/>
                <a:cs typeface="Avenir"/>
                <a:sym typeface="Avenir"/>
              </a:defRPr>
            </a:lvl1pPr>
            <a:lvl2pPr indent="-228600" lvl="1" marL="914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2pPr>
            <a:lvl3pPr indent="-228600" lvl="2" marL="1371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3pPr>
            <a:lvl4pPr indent="-228600" lvl="3" marL="1828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4pPr>
            <a:lvl5pPr indent="-228600" lvl="4" marL="22860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5pPr>
            <a:lvl6pPr indent="-228600" lvl="5" marL="27432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6pPr>
            <a:lvl7pPr indent="-228600" lvl="6" marL="32004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7pPr>
            <a:lvl8pPr indent="-228600" lvl="7" marL="36576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8pPr>
            <a:lvl9pPr indent="-228600" lvl="8" marL="4114800" algn="ctr">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callouts">
  <p:cSld name="Picture and callouts">
    <p:spTree>
      <p:nvGrpSpPr>
        <p:cNvPr id="399" name="Shape 399"/>
        <p:cNvGrpSpPr/>
        <p:nvPr/>
      </p:nvGrpSpPr>
      <p:grpSpPr>
        <a:xfrm>
          <a:off x="0" y="0"/>
          <a:ext cx="0" cy="0"/>
          <a:chOff x="0" y="0"/>
          <a:chExt cx="0" cy="0"/>
        </a:xfrm>
      </p:grpSpPr>
      <p:sp>
        <p:nvSpPr>
          <p:cNvPr id="400" name="Google Shape;400;p46"/>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46"/>
          <p:cNvSpPr txBox="1"/>
          <p:nvPr>
            <p:ph idx="1" type="body"/>
          </p:nvPr>
        </p:nvSpPr>
        <p:spPr>
          <a:xfrm>
            <a:off x="550864" y="1700213"/>
            <a:ext cx="3457574" cy="4608512"/>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02" name="Google Shape;402;p46"/>
          <p:cNvSpPr txBox="1"/>
          <p:nvPr>
            <p:ph idx="2" type="body"/>
          </p:nvPr>
        </p:nvSpPr>
        <p:spPr>
          <a:xfrm>
            <a:off x="8184104" y="1700213"/>
            <a:ext cx="3457575" cy="4608512"/>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03" name="Google Shape;403;p46"/>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46"/>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46"/>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06" name="Google Shape;406;p46"/>
          <p:cNvSpPr/>
          <p:nvPr>
            <p:ph idx="3" type="pic"/>
          </p:nvPr>
        </p:nvSpPr>
        <p:spPr>
          <a:xfrm>
            <a:off x="4367213" y="1700213"/>
            <a:ext cx="3457575" cy="4608512"/>
          </a:xfrm>
          <a:prstGeom prst="rect">
            <a:avLst/>
          </a:prstGeom>
          <a:solidFill>
            <a:srgbClr val="F2F2F2"/>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out and picture">
  <p:cSld name="Callout and picture">
    <p:spTree>
      <p:nvGrpSpPr>
        <p:cNvPr id="407" name="Shape 407"/>
        <p:cNvGrpSpPr/>
        <p:nvPr/>
      </p:nvGrpSpPr>
      <p:grpSpPr>
        <a:xfrm>
          <a:off x="0" y="0"/>
          <a:ext cx="0" cy="0"/>
          <a:chOff x="0" y="0"/>
          <a:chExt cx="0" cy="0"/>
        </a:xfrm>
      </p:grpSpPr>
      <p:sp>
        <p:nvSpPr>
          <p:cNvPr id="408" name="Google Shape;408;p47"/>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47"/>
          <p:cNvSpPr txBox="1"/>
          <p:nvPr>
            <p:ph idx="1" type="body"/>
          </p:nvPr>
        </p:nvSpPr>
        <p:spPr>
          <a:xfrm>
            <a:off x="550864" y="1700213"/>
            <a:ext cx="3457574" cy="4608512"/>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10" name="Google Shape;410;p47"/>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47"/>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47"/>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13" name="Google Shape;413;p47"/>
          <p:cNvSpPr/>
          <p:nvPr>
            <p:ph idx="2" type="pic"/>
          </p:nvPr>
        </p:nvSpPr>
        <p:spPr>
          <a:xfrm>
            <a:off x="4367213" y="1700213"/>
            <a:ext cx="7273925" cy="4608512"/>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mparison ">
  <p:cSld name="Two comparison ">
    <p:spTree>
      <p:nvGrpSpPr>
        <p:cNvPr id="414" name="Shape 414"/>
        <p:cNvGrpSpPr/>
        <p:nvPr/>
      </p:nvGrpSpPr>
      <p:grpSpPr>
        <a:xfrm>
          <a:off x="0" y="0"/>
          <a:ext cx="0" cy="0"/>
          <a:chOff x="0" y="0"/>
          <a:chExt cx="0" cy="0"/>
        </a:xfrm>
      </p:grpSpPr>
      <p:sp>
        <p:nvSpPr>
          <p:cNvPr id="415" name="Google Shape;415;p48"/>
          <p:cNvSpPr txBox="1"/>
          <p:nvPr>
            <p:ph idx="1" type="body"/>
          </p:nvPr>
        </p:nvSpPr>
        <p:spPr>
          <a:xfrm>
            <a:off x="550864" y="1700213"/>
            <a:ext cx="5257799" cy="648787"/>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416" name="Google Shape;416;p48"/>
          <p:cNvSpPr txBox="1"/>
          <p:nvPr>
            <p:ph idx="2" type="body"/>
          </p:nvPr>
        </p:nvSpPr>
        <p:spPr>
          <a:xfrm>
            <a:off x="550864" y="2493000"/>
            <a:ext cx="5257799" cy="3815725"/>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17" name="Google Shape;417;p48"/>
          <p:cNvSpPr txBox="1"/>
          <p:nvPr>
            <p:ph idx="3" type="body"/>
          </p:nvPr>
        </p:nvSpPr>
        <p:spPr>
          <a:xfrm>
            <a:off x="6383338" y="1700213"/>
            <a:ext cx="5257800" cy="648787"/>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418" name="Google Shape;418;p48"/>
          <p:cNvSpPr txBox="1"/>
          <p:nvPr>
            <p:ph idx="4" type="body"/>
          </p:nvPr>
        </p:nvSpPr>
        <p:spPr>
          <a:xfrm>
            <a:off x="6383338" y="2493000"/>
            <a:ext cx="5257800" cy="3815725"/>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19" name="Google Shape;419;p48"/>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48"/>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48"/>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22" name="Google Shape;422;p48"/>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 ">
  <p:cSld name="Three comparison ">
    <p:spTree>
      <p:nvGrpSpPr>
        <p:cNvPr id="423" name="Shape 423"/>
        <p:cNvGrpSpPr/>
        <p:nvPr/>
      </p:nvGrpSpPr>
      <p:grpSpPr>
        <a:xfrm>
          <a:off x="0" y="0"/>
          <a:ext cx="0" cy="0"/>
          <a:chOff x="0" y="0"/>
          <a:chExt cx="0" cy="0"/>
        </a:xfrm>
      </p:grpSpPr>
      <p:sp>
        <p:nvSpPr>
          <p:cNvPr id="424" name="Google Shape;424;p49"/>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5" name="Google Shape;425;p49"/>
          <p:cNvSpPr txBox="1"/>
          <p:nvPr>
            <p:ph idx="1" type="body"/>
          </p:nvPr>
        </p:nvSpPr>
        <p:spPr>
          <a:xfrm>
            <a:off x="550864" y="2492999"/>
            <a:ext cx="3457574" cy="3815725"/>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26" name="Google Shape;426;p49"/>
          <p:cNvSpPr txBox="1"/>
          <p:nvPr>
            <p:ph idx="2" type="body"/>
          </p:nvPr>
        </p:nvSpPr>
        <p:spPr>
          <a:xfrm>
            <a:off x="4367213" y="2492999"/>
            <a:ext cx="3457575" cy="3815725"/>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27" name="Google Shape;427;p49"/>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49"/>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49"/>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30" name="Google Shape;430;p49"/>
          <p:cNvSpPr txBox="1"/>
          <p:nvPr>
            <p:ph idx="3" type="body"/>
          </p:nvPr>
        </p:nvSpPr>
        <p:spPr>
          <a:xfrm>
            <a:off x="8183563" y="2492999"/>
            <a:ext cx="3457575" cy="3815725"/>
          </a:xfrm>
          <a:prstGeom prst="rect">
            <a:avLst/>
          </a:prstGeom>
          <a:solidFill>
            <a:srgbClr val="DBEEE0"/>
          </a:solidFill>
          <a:ln>
            <a:noFill/>
          </a:ln>
        </p:spPr>
        <p:txBody>
          <a:bodyPr anchorCtr="0" anchor="t" bIns="216000" lIns="180000" spcFirstLastPara="1" rIns="180000" wrap="square" tIns="216000">
            <a:normAutofit/>
          </a:bodyPr>
          <a:lstStyle>
            <a:lvl1pPr indent="-342900" lvl="0" marL="457200" algn="l">
              <a:lnSpc>
                <a:spcPct val="100000"/>
              </a:lnSpc>
              <a:spcBef>
                <a:spcPts val="600"/>
              </a:spcBef>
              <a:spcAft>
                <a:spcPts val="0"/>
              </a:spcAft>
              <a:buClr>
                <a:schemeClr val="dk1"/>
              </a:buClr>
              <a:buSzPts val="1800"/>
              <a:buChar char="•"/>
              <a:defRPr sz="1800"/>
            </a:lvl1pPr>
            <a:lvl2pPr indent="-342900" lvl="1" marL="914400" algn="l">
              <a:lnSpc>
                <a:spcPct val="100000"/>
              </a:lnSpc>
              <a:spcBef>
                <a:spcPts val="600"/>
              </a:spcBef>
              <a:spcAft>
                <a:spcPts val="0"/>
              </a:spcAft>
              <a:buClr>
                <a:schemeClr val="dk1"/>
              </a:buClr>
              <a:buSzPts val="1800"/>
              <a:buChar char="−"/>
              <a:defRPr sz="1800"/>
            </a:lvl2pPr>
            <a:lvl3pPr indent="-330200" lvl="2" marL="1371600" algn="l">
              <a:lnSpc>
                <a:spcPct val="100000"/>
              </a:lnSpc>
              <a:spcBef>
                <a:spcPts val="600"/>
              </a:spcBef>
              <a:spcAft>
                <a:spcPts val="0"/>
              </a:spcAft>
              <a:buClr>
                <a:schemeClr val="dk1"/>
              </a:buClr>
              <a:buSzPts val="1600"/>
              <a:buChar char="•"/>
              <a:defRPr sz="1600"/>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31" name="Google Shape;431;p49"/>
          <p:cNvSpPr txBox="1"/>
          <p:nvPr>
            <p:ph idx="4" type="body"/>
          </p:nvPr>
        </p:nvSpPr>
        <p:spPr>
          <a:xfrm>
            <a:off x="550865" y="1700213"/>
            <a:ext cx="3457574"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432" name="Google Shape;432;p49"/>
          <p:cNvSpPr txBox="1"/>
          <p:nvPr>
            <p:ph idx="5" type="body"/>
          </p:nvPr>
        </p:nvSpPr>
        <p:spPr>
          <a:xfrm>
            <a:off x="4367213" y="1700213"/>
            <a:ext cx="3457575"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
        <p:nvSpPr>
          <p:cNvPr id="433" name="Google Shape;433;p49"/>
          <p:cNvSpPr txBox="1"/>
          <p:nvPr>
            <p:ph idx="6" type="body"/>
          </p:nvPr>
        </p:nvSpPr>
        <p:spPr>
          <a:xfrm>
            <a:off x="8183563" y="1700213"/>
            <a:ext cx="3457575" cy="6487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Clr>
                <a:schemeClr val="dk1"/>
              </a:buClr>
              <a:buSzPts val="2300"/>
              <a:buNone/>
              <a:defRPr b="0" sz="23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2000"/>
              <a:buNone/>
              <a:defRPr b="1" sz="2000"/>
            </a:lvl2pPr>
            <a:lvl3pPr indent="-228600" lvl="2" marL="1371600" algn="l">
              <a:lnSpc>
                <a:spcPct val="100000"/>
              </a:lnSpc>
              <a:spcBef>
                <a:spcPts val="6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100000"/>
              </a:lnSpc>
              <a:spcBef>
                <a:spcPts val="600"/>
              </a:spcBef>
              <a:spcAft>
                <a:spcPts val="0"/>
              </a:spcAft>
              <a:buClr>
                <a:schemeClr val="dk1"/>
              </a:buClr>
              <a:buSzPts val="1600"/>
              <a:buNone/>
              <a:defRPr b="1" sz="1600"/>
            </a:lvl6pPr>
            <a:lvl7pPr indent="-228600" lvl="6" marL="3200400" algn="l">
              <a:lnSpc>
                <a:spcPct val="100000"/>
              </a:lnSpc>
              <a:spcBef>
                <a:spcPts val="600"/>
              </a:spcBef>
              <a:spcAft>
                <a:spcPts val="0"/>
              </a:spcAft>
              <a:buClr>
                <a:schemeClr val="dk1"/>
              </a:buClr>
              <a:buSzPts val="1600"/>
              <a:buNone/>
              <a:defRPr b="1" sz="1600"/>
            </a:lvl7pPr>
            <a:lvl8pPr indent="-228600" lvl="7" marL="3657600" algn="l">
              <a:lnSpc>
                <a:spcPct val="100000"/>
              </a:lnSpc>
              <a:spcBef>
                <a:spcPts val="600"/>
              </a:spcBef>
              <a:spcAft>
                <a:spcPts val="0"/>
              </a:spcAft>
              <a:buClr>
                <a:schemeClr val="dk1"/>
              </a:buClr>
              <a:buSzPts val="1600"/>
              <a:buNone/>
              <a:defRPr b="1" sz="1600"/>
            </a:lvl8pPr>
            <a:lvl9pPr indent="-228600" lvl="8" marL="4114800" algn="l">
              <a:lnSpc>
                <a:spcPct val="100000"/>
              </a:lnSpc>
              <a:spcBef>
                <a:spcPts val="600"/>
              </a:spcBef>
              <a:spcAft>
                <a:spcPts val="0"/>
              </a:spcAft>
              <a:buClr>
                <a:schemeClr val="dk1"/>
              </a:buClr>
              <a:buSzPts val="1600"/>
              <a:buNone/>
              <a:defRPr b="1" sz="16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and large content" type="twoObj">
  <p:cSld name="TWO_OBJECTS">
    <p:spTree>
      <p:nvGrpSpPr>
        <p:cNvPr id="434" name="Shape 434"/>
        <p:cNvGrpSpPr/>
        <p:nvPr/>
      </p:nvGrpSpPr>
      <p:grpSpPr>
        <a:xfrm>
          <a:off x="0" y="0"/>
          <a:ext cx="0" cy="0"/>
          <a:chOff x="0" y="0"/>
          <a:chExt cx="0" cy="0"/>
        </a:xfrm>
      </p:grpSpPr>
      <p:sp>
        <p:nvSpPr>
          <p:cNvPr id="435" name="Google Shape;435;p50"/>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6" name="Google Shape;436;p50"/>
          <p:cNvSpPr txBox="1"/>
          <p:nvPr>
            <p:ph idx="1" type="body"/>
          </p:nvPr>
        </p:nvSpPr>
        <p:spPr>
          <a:xfrm>
            <a:off x="550864" y="1700213"/>
            <a:ext cx="3457574"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37" name="Google Shape;437;p50"/>
          <p:cNvSpPr txBox="1"/>
          <p:nvPr>
            <p:ph idx="2" type="body"/>
          </p:nvPr>
        </p:nvSpPr>
        <p:spPr>
          <a:xfrm>
            <a:off x="4728000" y="1700213"/>
            <a:ext cx="6913138" cy="4608512"/>
          </a:xfrm>
          <a:prstGeom prst="rect">
            <a:avLst/>
          </a:prstGeom>
          <a:solidFill>
            <a:srgbClr val="F2F2F2"/>
          </a:solid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38" name="Google Shape;438;p50"/>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50"/>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50"/>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41" name="Google Shape;441;p50"/>
          <p:cNvSpPr/>
          <p:nvPr/>
        </p:nvSpPr>
        <p:spPr>
          <a:xfrm>
            <a:off x="4349213" y="1700213"/>
            <a:ext cx="36000" cy="4608000"/>
          </a:xfrm>
          <a:prstGeom prst="rect">
            <a:avLst/>
          </a:prstGeom>
          <a:solidFill>
            <a:srgbClr val="00526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caption and content">
  <p:cSld name="Large caption and content">
    <p:spTree>
      <p:nvGrpSpPr>
        <p:cNvPr id="442" name="Shape 442"/>
        <p:cNvGrpSpPr/>
        <p:nvPr/>
      </p:nvGrpSpPr>
      <p:grpSpPr>
        <a:xfrm>
          <a:off x="0" y="0"/>
          <a:ext cx="0" cy="0"/>
          <a:chOff x="0" y="0"/>
          <a:chExt cx="0" cy="0"/>
        </a:xfrm>
      </p:grpSpPr>
      <p:sp>
        <p:nvSpPr>
          <p:cNvPr id="443" name="Google Shape;443;p51"/>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4" name="Google Shape;444;p51"/>
          <p:cNvSpPr txBox="1"/>
          <p:nvPr>
            <p:ph idx="1" type="body"/>
          </p:nvPr>
        </p:nvSpPr>
        <p:spPr>
          <a:xfrm>
            <a:off x="550864" y="1700213"/>
            <a:ext cx="6913136"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45" name="Google Shape;445;p51"/>
          <p:cNvSpPr txBox="1"/>
          <p:nvPr>
            <p:ph idx="2" type="body"/>
          </p:nvPr>
        </p:nvSpPr>
        <p:spPr>
          <a:xfrm>
            <a:off x="8183562" y="1700213"/>
            <a:ext cx="3457575" cy="4608512"/>
          </a:xfrm>
          <a:prstGeom prst="rect">
            <a:avLst/>
          </a:prstGeom>
          <a:solidFill>
            <a:srgbClr val="F2F2F2"/>
          </a:solid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46" name="Google Shape;446;p5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51"/>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5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49" name="Google Shape;449;p51"/>
          <p:cNvSpPr/>
          <p:nvPr/>
        </p:nvSpPr>
        <p:spPr>
          <a:xfrm>
            <a:off x="7806788" y="1700213"/>
            <a:ext cx="36000" cy="4608000"/>
          </a:xfrm>
          <a:prstGeom prst="rect">
            <a:avLst/>
          </a:prstGeom>
          <a:solidFill>
            <a:srgbClr val="00526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showMasterSp="0">
  <p:cSld name="Section Header 1">
    <p:bg>
      <p:bgPr>
        <a:solidFill>
          <a:srgbClr val="FFEEE5"/>
        </a:solidFill>
      </p:bgPr>
    </p:bg>
    <p:spTree>
      <p:nvGrpSpPr>
        <p:cNvPr id="56" name="Shape 56"/>
        <p:cNvGrpSpPr/>
        <p:nvPr/>
      </p:nvGrpSpPr>
      <p:grpSpPr>
        <a:xfrm>
          <a:off x="0" y="0"/>
          <a:ext cx="0" cy="0"/>
          <a:chOff x="0" y="0"/>
          <a:chExt cx="0" cy="0"/>
        </a:xfrm>
      </p:grpSpPr>
      <p:sp>
        <p:nvSpPr>
          <p:cNvPr id="57" name="Google Shape;57;p6"/>
          <p:cNvSpPr/>
          <p:nvPr>
            <p:ph idx="2" type="pic"/>
          </p:nvPr>
        </p:nvSpPr>
        <p:spPr>
          <a:xfrm>
            <a:off x="6383337" y="1"/>
            <a:ext cx="5808663" cy="6858000"/>
          </a:xfrm>
          <a:prstGeom prst="rect">
            <a:avLst/>
          </a:prstGeom>
          <a:solidFill>
            <a:srgbClr val="F2F2F2"/>
          </a:solidFill>
          <a:ln>
            <a:noFill/>
          </a:ln>
        </p:spPr>
      </p:sp>
      <p:sp>
        <p:nvSpPr>
          <p:cNvPr id="58" name="Google Shape;58;p6"/>
          <p:cNvSpPr txBox="1"/>
          <p:nvPr>
            <p:ph type="title"/>
          </p:nvPr>
        </p:nvSpPr>
        <p:spPr>
          <a:xfrm>
            <a:off x="550864" y="1341438"/>
            <a:ext cx="5257800" cy="187156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6"/>
          <p:cNvSpPr txBox="1"/>
          <p:nvPr>
            <p:ph idx="1" type="body"/>
          </p:nvPr>
        </p:nvSpPr>
        <p:spPr>
          <a:xfrm>
            <a:off x="550864" y="3429000"/>
            <a:ext cx="5257800" cy="280772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2400"/>
              <a:buNone/>
              <a:defRPr sz="2400">
                <a:solidFill>
                  <a:schemeClr val="dk1"/>
                </a:solidFill>
              </a:defRPr>
            </a:lvl1pPr>
            <a:lvl2pPr indent="-228600" lvl="1" marL="914400" algn="l">
              <a:lnSpc>
                <a:spcPct val="100000"/>
              </a:lnSpc>
              <a:spcBef>
                <a:spcPts val="600"/>
              </a:spcBef>
              <a:spcAft>
                <a:spcPts val="0"/>
              </a:spcAft>
              <a:buClr>
                <a:srgbClr val="75797B"/>
              </a:buClr>
              <a:buSzPts val="2000"/>
              <a:buNone/>
              <a:defRPr sz="2000">
                <a:solidFill>
                  <a:srgbClr val="75797B"/>
                </a:solidFill>
              </a:defRPr>
            </a:lvl2pPr>
            <a:lvl3pPr indent="-228600" lvl="2" marL="1371600" algn="l">
              <a:lnSpc>
                <a:spcPct val="100000"/>
              </a:lnSpc>
              <a:spcBef>
                <a:spcPts val="600"/>
              </a:spcBef>
              <a:spcAft>
                <a:spcPts val="0"/>
              </a:spcAft>
              <a:buClr>
                <a:srgbClr val="75797B"/>
              </a:buClr>
              <a:buSzPts val="1800"/>
              <a:buNone/>
              <a:defRPr sz="1800">
                <a:solidFill>
                  <a:srgbClr val="75797B"/>
                </a:solidFill>
              </a:defRPr>
            </a:lvl3pPr>
            <a:lvl4pPr indent="-228600" lvl="3" marL="1828800" algn="l">
              <a:lnSpc>
                <a:spcPct val="100000"/>
              </a:lnSpc>
              <a:spcBef>
                <a:spcPts val="600"/>
              </a:spcBef>
              <a:spcAft>
                <a:spcPts val="0"/>
              </a:spcAft>
              <a:buClr>
                <a:srgbClr val="75797B"/>
              </a:buClr>
              <a:buSzPts val="1600"/>
              <a:buNone/>
              <a:defRPr sz="1600">
                <a:solidFill>
                  <a:srgbClr val="75797B"/>
                </a:solidFill>
              </a:defRPr>
            </a:lvl4pPr>
            <a:lvl5pPr indent="-228600" lvl="4" marL="2286000" algn="l">
              <a:lnSpc>
                <a:spcPct val="100000"/>
              </a:lnSpc>
              <a:spcBef>
                <a:spcPts val="600"/>
              </a:spcBef>
              <a:spcAft>
                <a:spcPts val="0"/>
              </a:spcAft>
              <a:buClr>
                <a:srgbClr val="75797B"/>
              </a:buClr>
              <a:buSzPts val="1600"/>
              <a:buNone/>
              <a:defRPr sz="1600">
                <a:solidFill>
                  <a:srgbClr val="75797B"/>
                </a:solidFill>
              </a:defRPr>
            </a:lvl5pPr>
            <a:lvl6pPr indent="-228600" lvl="5" marL="2743200" algn="l">
              <a:lnSpc>
                <a:spcPct val="100000"/>
              </a:lnSpc>
              <a:spcBef>
                <a:spcPts val="600"/>
              </a:spcBef>
              <a:spcAft>
                <a:spcPts val="0"/>
              </a:spcAft>
              <a:buClr>
                <a:srgbClr val="75797B"/>
              </a:buClr>
              <a:buSzPts val="1600"/>
              <a:buNone/>
              <a:defRPr sz="1600">
                <a:solidFill>
                  <a:srgbClr val="75797B"/>
                </a:solidFill>
              </a:defRPr>
            </a:lvl6pPr>
            <a:lvl7pPr indent="-228600" lvl="6" marL="3200400" algn="l">
              <a:lnSpc>
                <a:spcPct val="100000"/>
              </a:lnSpc>
              <a:spcBef>
                <a:spcPts val="600"/>
              </a:spcBef>
              <a:spcAft>
                <a:spcPts val="0"/>
              </a:spcAft>
              <a:buClr>
                <a:srgbClr val="75797B"/>
              </a:buClr>
              <a:buSzPts val="1600"/>
              <a:buNone/>
              <a:defRPr sz="1600">
                <a:solidFill>
                  <a:srgbClr val="75797B"/>
                </a:solidFill>
              </a:defRPr>
            </a:lvl7pPr>
            <a:lvl8pPr indent="-228600" lvl="7" marL="3657600" algn="l">
              <a:lnSpc>
                <a:spcPct val="100000"/>
              </a:lnSpc>
              <a:spcBef>
                <a:spcPts val="600"/>
              </a:spcBef>
              <a:spcAft>
                <a:spcPts val="0"/>
              </a:spcAft>
              <a:buClr>
                <a:srgbClr val="75797B"/>
              </a:buClr>
              <a:buSzPts val="1600"/>
              <a:buNone/>
              <a:defRPr sz="1600">
                <a:solidFill>
                  <a:srgbClr val="75797B"/>
                </a:solidFill>
              </a:defRPr>
            </a:lvl8pPr>
            <a:lvl9pPr indent="-228600" lvl="8" marL="4114800" algn="l">
              <a:lnSpc>
                <a:spcPct val="100000"/>
              </a:lnSpc>
              <a:spcBef>
                <a:spcPts val="600"/>
              </a:spcBef>
              <a:spcAft>
                <a:spcPts val="0"/>
              </a:spcAft>
              <a:buClr>
                <a:srgbClr val="75797B"/>
              </a:buClr>
              <a:buSzPts val="1600"/>
              <a:buNone/>
              <a:defRPr sz="1600">
                <a:solidFill>
                  <a:srgbClr val="75797B"/>
                </a:solidFill>
              </a:defRPr>
            </a:lvl9pPr>
          </a:lstStyle>
          <a:p/>
        </p:txBody>
      </p:sp>
      <p:sp>
        <p:nvSpPr>
          <p:cNvPr id="60" name="Google Shape;60;p6"/>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2 photo mosaic" showMasterSp="0">
  <p:cSld name="Content with 2 photo mosaic">
    <p:spTree>
      <p:nvGrpSpPr>
        <p:cNvPr id="450" name="Shape 450"/>
        <p:cNvGrpSpPr/>
        <p:nvPr/>
      </p:nvGrpSpPr>
      <p:grpSpPr>
        <a:xfrm>
          <a:off x="0" y="0"/>
          <a:ext cx="0" cy="0"/>
          <a:chOff x="0" y="0"/>
          <a:chExt cx="0" cy="0"/>
        </a:xfrm>
      </p:grpSpPr>
      <p:sp>
        <p:nvSpPr>
          <p:cNvPr id="451" name="Google Shape;451;p52"/>
          <p:cNvSpPr/>
          <p:nvPr/>
        </p:nvSpPr>
        <p:spPr>
          <a:xfrm>
            <a:off x="6383338" y="6308725"/>
            <a:ext cx="4249737" cy="549275"/>
          </a:xfrm>
          <a:prstGeom prst="rect">
            <a:avLst/>
          </a:prstGeom>
          <a:solidFill>
            <a:srgbClr val="DBEEE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452" name="Google Shape;452;p52"/>
          <p:cNvSpPr/>
          <p:nvPr>
            <p:ph idx="2" type="pic"/>
          </p:nvPr>
        </p:nvSpPr>
        <p:spPr>
          <a:xfrm>
            <a:off x="6383337" y="1"/>
            <a:ext cx="5808663" cy="4076999"/>
          </a:xfrm>
          <a:prstGeom prst="rect">
            <a:avLst/>
          </a:prstGeom>
          <a:solidFill>
            <a:srgbClr val="F2F2F2"/>
          </a:solidFill>
          <a:ln>
            <a:noFill/>
          </a:ln>
        </p:spPr>
      </p:sp>
      <p:sp>
        <p:nvSpPr>
          <p:cNvPr id="453" name="Google Shape;453;p52"/>
          <p:cNvSpPr txBox="1"/>
          <p:nvPr>
            <p:ph type="title"/>
          </p:nvPr>
        </p:nvSpPr>
        <p:spPr>
          <a:xfrm>
            <a:off x="550864" y="332657"/>
            <a:ext cx="5257800"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4" name="Google Shape;454;p52"/>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55" name="Google Shape;455;p5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52"/>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5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58" name="Google Shape;458;p52"/>
          <p:cNvSpPr txBox="1"/>
          <p:nvPr>
            <p:ph idx="3" type="body"/>
          </p:nvPr>
        </p:nvSpPr>
        <p:spPr>
          <a:xfrm>
            <a:off x="6383338" y="4077000"/>
            <a:ext cx="3240662" cy="2231725"/>
          </a:xfrm>
          <a:prstGeom prst="rect">
            <a:avLst/>
          </a:prstGeom>
          <a:solidFill>
            <a:srgbClr val="005260"/>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459" name="Google Shape;459;p52"/>
          <p:cNvSpPr/>
          <p:nvPr>
            <p:ph idx="4" type="pic"/>
          </p:nvPr>
        </p:nvSpPr>
        <p:spPr>
          <a:xfrm>
            <a:off x="9624000" y="4077000"/>
            <a:ext cx="2568000" cy="2231725"/>
          </a:xfrm>
          <a:prstGeom prst="rect">
            <a:avLst/>
          </a:prstGeom>
          <a:solidFill>
            <a:srgbClr val="BFBFBF"/>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4 photo mosaic">
  <p:cSld name="Content with 4 photo mosaic">
    <p:spTree>
      <p:nvGrpSpPr>
        <p:cNvPr id="460" name="Shape 460"/>
        <p:cNvGrpSpPr/>
        <p:nvPr/>
      </p:nvGrpSpPr>
      <p:grpSpPr>
        <a:xfrm>
          <a:off x="0" y="0"/>
          <a:ext cx="0" cy="0"/>
          <a:chOff x="0" y="0"/>
          <a:chExt cx="0" cy="0"/>
        </a:xfrm>
      </p:grpSpPr>
      <p:sp>
        <p:nvSpPr>
          <p:cNvPr id="461" name="Google Shape;461;p53"/>
          <p:cNvSpPr/>
          <p:nvPr/>
        </p:nvSpPr>
        <p:spPr>
          <a:xfrm>
            <a:off x="6383338" y="1"/>
            <a:ext cx="4249737" cy="6858000"/>
          </a:xfrm>
          <a:prstGeom prst="rect">
            <a:avLst/>
          </a:prstGeom>
          <a:solidFill>
            <a:srgbClr val="DBEEE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462" name="Google Shape;462;p53"/>
          <p:cNvSpPr/>
          <p:nvPr>
            <p:ph idx="2" type="pic"/>
          </p:nvPr>
        </p:nvSpPr>
        <p:spPr>
          <a:xfrm>
            <a:off x="6383337" y="1"/>
            <a:ext cx="3240663" cy="2060999"/>
          </a:xfrm>
          <a:prstGeom prst="rect">
            <a:avLst/>
          </a:prstGeom>
          <a:solidFill>
            <a:srgbClr val="F2F2F2"/>
          </a:solidFill>
          <a:ln>
            <a:noFill/>
          </a:ln>
        </p:spPr>
      </p:sp>
      <p:sp>
        <p:nvSpPr>
          <p:cNvPr id="463" name="Google Shape;463;p53"/>
          <p:cNvSpPr txBox="1"/>
          <p:nvPr>
            <p:ph type="title"/>
          </p:nvPr>
        </p:nvSpPr>
        <p:spPr>
          <a:xfrm>
            <a:off x="550864" y="332657"/>
            <a:ext cx="5257800" cy="1008781"/>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53"/>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Clr>
                <a:schemeClr val="dk1"/>
              </a:buClr>
              <a:buSzPts val="1800"/>
              <a:buChar char="•"/>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100000"/>
              </a:lnSpc>
              <a:spcBef>
                <a:spcPts val="600"/>
              </a:spcBef>
              <a:spcAft>
                <a:spcPts val="0"/>
              </a:spcAft>
              <a:buClr>
                <a:schemeClr val="dk1"/>
              </a:buClr>
              <a:buSzPts val="1800"/>
              <a:buChar char="−"/>
              <a:defRPr/>
            </a:lvl6pPr>
            <a:lvl7pPr indent="-342900" lvl="6" marL="3200400" algn="l">
              <a:lnSpc>
                <a:spcPct val="100000"/>
              </a:lnSpc>
              <a:spcBef>
                <a:spcPts val="600"/>
              </a:spcBef>
              <a:spcAft>
                <a:spcPts val="0"/>
              </a:spcAft>
              <a:buClr>
                <a:schemeClr val="dk1"/>
              </a:buClr>
              <a:buSzPts val="1800"/>
              <a:buChar char="•"/>
              <a:defRPr/>
            </a:lvl7pPr>
            <a:lvl8pPr indent="-342900" lvl="7" marL="3657600" algn="l">
              <a:lnSpc>
                <a:spcPct val="100000"/>
              </a:lnSpc>
              <a:spcBef>
                <a:spcPts val="600"/>
              </a:spcBef>
              <a:spcAft>
                <a:spcPts val="0"/>
              </a:spcAft>
              <a:buClr>
                <a:schemeClr val="dk1"/>
              </a:buClr>
              <a:buSzPts val="1800"/>
              <a:buChar char="−"/>
              <a:defRPr/>
            </a:lvl8pPr>
            <a:lvl9pPr indent="-342900" lvl="8" marL="4114800" algn="l">
              <a:lnSpc>
                <a:spcPct val="100000"/>
              </a:lnSpc>
              <a:spcBef>
                <a:spcPts val="600"/>
              </a:spcBef>
              <a:spcAft>
                <a:spcPts val="0"/>
              </a:spcAft>
              <a:buClr>
                <a:schemeClr val="dk1"/>
              </a:buClr>
              <a:buSzPts val="1800"/>
              <a:buChar char="•"/>
              <a:defRPr/>
            </a:lvl9pPr>
          </a:lstStyle>
          <a:p/>
        </p:txBody>
      </p:sp>
      <p:sp>
        <p:nvSpPr>
          <p:cNvPr id="465" name="Google Shape;465;p53"/>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53"/>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53"/>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68" name="Google Shape;468;p53"/>
          <p:cNvSpPr txBox="1"/>
          <p:nvPr>
            <p:ph idx="3" type="body"/>
          </p:nvPr>
        </p:nvSpPr>
        <p:spPr>
          <a:xfrm>
            <a:off x="6383338" y="4077000"/>
            <a:ext cx="3240662" cy="2231725"/>
          </a:xfrm>
          <a:prstGeom prst="rect">
            <a:avLst/>
          </a:prstGeom>
          <a:solidFill>
            <a:srgbClr val="005260"/>
          </a:solidFill>
          <a:ln>
            <a:noFill/>
          </a:ln>
        </p:spPr>
        <p:txBody>
          <a:bodyPr anchorCtr="0" anchor="ctr" bIns="216000" lIns="180000" spcFirstLastPara="1" rIns="180000" wrap="square" tIns="216000">
            <a:normAutofit/>
          </a:bodyPr>
          <a:lstStyle>
            <a:lvl1pPr indent="-228600" lvl="0" marL="457200" algn="ctr">
              <a:lnSpc>
                <a:spcPct val="100000"/>
              </a:lnSpc>
              <a:spcBef>
                <a:spcPts val="600"/>
              </a:spcBef>
              <a:spcAft>
                <a:spcPts val="0"/>
              </a:spcAft>
              <a:buClr>
                <a:schemeClr val="lt1"/>
              </a:buClr>
              <a:buSzPts val="1800"/>
              <a:buFont typeface="Avenir"/>
              <a:buNone/>
              <a:defRPr sz="1800">
                <a:solidFill>
                  <a:schemeClr val="lt1"/>
                </a:solidFill>
                <a:latin typeface="Avenir"/>
                <a:ea typeface="Avenir"/>
                <a:cs typeface="Avenir"/>
                <a:sym typeface="Avenir"/>
              </a:defRPr>
            </a:lvl1pPr>
            <a:lvl2pPr indent="-228600" lvl="1" marL="914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2pPr>
            <a:lvl3pPr indent="-228600" lvl="2" marL="1371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3pPr>
            <a:lvl4pPr indent="-228600" lvl="3" marL="1828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4pPr>
            <a:lvl5pPr indent="-228600" lvl="4" marL="22860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5pPr>
            <a:lvl6pPr indent="-228600" lvl="5" marL="27432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6pPr>
            <a:lvl7pPr indent="-228600" lvl="6" marL="32004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7pPr>
            <a:lvl8pPr indent="-228600" lvl="7" marL="36576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8pPr>
            <a:lvl9pPr indent="-228600" lvl="8" marL="4114800" algn="ctr">
              <a:lnSpc>
                <a:spcPct val="100000"/>
              </a:lnSpc>
              <a:spcBef>
                <a:spcPts val="600"/>
              </a:spcBef>
              <a:spcAft>
                <a:spcPts val="0"/>
              </a:spcAft>
              <a:buClr>
                <a:schemeClr val="lt1"/>
              </a:buClr>
              <a:buSzPts val="1600"/>
              <a:buFont typeface="Avenir"/>
              <a:buNone/>
              <a:defRPr sz="1600">
                <a:solidFill>
                  <a:schemeClr val="lt1"/>
                </a:solidFill>
                <a:latin typeface="Avenir"/>
                <a:ea typeface="Avenir"/>
                <a:cs typeface="Avenir"/>
                <a:sym typeface="Avenir"/>
              </a:defRPr>
            </a:lvl9pPr>
          </a:lstStyle>
          <a:p/>
        </p:txBody>
      </p:sp>
      <p:sp>
        <p:nvSpPr>
          <p:cNvPr id="469" name="Google Shape;469;p53"/>
          <p:cNvSpPr/>
          <p:nvPr>
            <p:ph idx="4" type="pic"/>
          </p:nvPr>
        </p:nvSpPr>
        <p:spPr>
          <a:xfrm>
            <a:off x="9624001" y="4077000"/>
            <a:ext cx="2567999" cy="2231725"/>
          </a:xfrm>
          <a:prstGeom prst="rect">
            <a:avLst/>
          </a:prstGeom>
          <a:solidFill>
            <a:srgbClr val="BFBFBF"/>
          </a:solidFill>
          <a:ln>
            <a:noFill/>
          </a:ln>
        </p:spPr>
      </p:sp>
      <p:sp>
        <p:nvSpPr>
          <p:cNvPr id="470" name="Google Shape;470;p53"/>
          <p:cNvSpPr/>
          <p:nvPr>
            <p:ph idx="5" type="pic"/>
          </p:nvPr>
        </p:nvSpPr>
        <p:spPr>
          <a:xfrm>
            <a:off x="6383339" y="2061001"/>
            <a:ext cx="3240662" cy="2016000"/>
          </a:xfrm>
          <a:prstGeom prst="rect">
            <a:avLst/>
          </a:prstGeom>
          <a:solidFill>
            <a:srgbClr val="BFBFBF"/>
          </a:solidFill>
          <a:ln>
            <a:noFill/>
          </a:ln>
        </p:spPr>
      </p:sp>
      <p:sp>
        <p:nvSpPr>
          <p:cNvPr id="471" name="Google Shape;471;p53"/>
          <p:cNvSpPr/>
          <p:nvPr>
            <p:ph idx="6" type="pic"/>
          </p:nvPr>
        </p:nvSpPr>
        <p:spPr>
          <a:xfrm>
            <a:off x="9623999" y="2061001"/>
            <a:ext cx="2568001" cy="20160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bg>
      <p:bgPr>
        <a:solidFill>
          <a:srgbClr val="DBEEE0"/>
        </a:solidFill>
      </p:bgPr>
    </p:bg>
    <p:spTree>
      <p:nvGrpSpPr>
        <p:cNvPr id="472" name="Shape 472"/>
        <p:cNvGrpSpPr/>
        <p:nvPr/>
      </p:nvGrpSpPr>
      <p:grpSpPr>
        <a:xfrm>
          <a:off x="0" y="0"/>
          <a:ext cx="0" cy="0"/>
          <a:chOff x="0" y="0"/>
          <a:chExt cx="0" cy="0"/>
        </a:xfrm>
      </p:grpSpPr>
      <p:sp>
        <p:nvSpPr>
          <p:cNvPr id="473" name="Google Shape;473;p54"/>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54"/>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54"/>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sz="1000">
                <a:latin typeface="Avenir"/>
                <a:ea typeface="Avenir"/>
                <a:cs typeface="Avenir"/>
                <a:sym typeface="Avenir"/>
              </a:defRPr>
            </a:lvl1pPr>
            <a:lvl2pPr indent="0" lvl="1" marL="0" algn="l">
              <a:spcBef>
                <a:spcPts val="0"/>
              </a:spcBef>
              <a:buNone/>
              <a:defRPr sz="1000">
                <a:latin typeface="Avenir"/>
                <a:ea typeface="Avenir"/>
                <a:cs typeface="Avenir"/>
                <a:sym typeface="Avenir"/>
              </a:defRPr>
            </a:lvl2pPr>
            <a:lvl3pPr indent="0" lvl="2" marL="0" algn="l">
              <a:spcBef>
                <a:spcPts val="0"/>
              </a:spcBef>
              <a:buNone/>
              <a:defRPr sz="1000">
                <a:latin typeface="Avenir"/>
                <a:ea typeface="Avenir"/>
                <a:cs typeface="Avenir"/>
                <a:sym typeface="Avenir"/>
              </a:defRPr>
            </a:lvl3pPr>
            <a:lvl4pPr indent="0" lvl="3" marL="0" algn="l">
              <a:spcBef>
                <a:spcPts val="0"/>
              </a:spcBef>
              <a:buNone/>
              <a:defRPr sz="1000">
                <a:latin typeface="Avenir"/>
                <a:ea typeface="Avenir"/>
                <a:cs typeface="Avenir"/>
                <a:sym typeface="Avenir"/>
              </a:defRPr>
            </a:lvl4pPr>
            <a:lvl5pPr indent="0" lvl="4" marL="0" algn="l">
              <a:spcBef>
                <a:spcPts val="0"/>
              </a:spcBef>
              <a:buNone/>
              <a:defRPr sz="1000">
                <a:latin typeface="Avenir"/>
                <a:ea typeface="Avenir"/>
                <a:cs typeface="Avenir"/>
                <a:sym typeface="Avenir"/>
              </a:defRPr>
            </a:lvl5pPr>
            <a:lvl6pPr indent="0" lvl="5" marL="0" algn="l">
              <a:spcBef>
                <a:spcPts val="0"/>
              </a:spcBef>
              <a:buNone/>
              <a:defRPr sz="1000">
                <a:latin typeface="Avenir"/>
                <a:ea typeface="Avenir"/>
                <a:cs typeface="Avenir"/>
                <a:sym typeface="Avenir"/>
              </a:defRPr>
            </a:lvl6pPr>
            <a:lvl7pPr indent="0" lvl="6" marL="0" algn="l">
              <a:spcBef>
                <a:spcPts val="0"/>
              </a:spcBef>
              <a:buNone/>
              <a:defRPr sz="1000">
                <a:latin typeface="Avenir"/>
                <a:ea typeface="Avenir"/>
                <a:cs typeface="Avenir"/>
                <a:sym typeface="Avenir"/>
              </a:defRPr>
            </a:lvl7pPr>
            <a:lvl8pPr indent="0" lvl="7" marL="0" algn="l">
              <a:spcBef>
                <a:spcPts val="0"/>
              </a:spcBef>
              <a:buNone/>
              <a:defRPr sz="1000">
                <a:latin typeface="Avenir"/>
                <a:ea typeface="Avenir"/>
                <a:cs typeface="Avenir"/>
                <a:sym typeface="Avenir"/>
              </a:defRPr>
            </a:lvl8pPr>
            <a:lvl9pPr indent="0" lvl="8" marL="0" algn="l">
              <a:spcBef>
                <a:spcPts val="0"/>
              </a:spcBef>
              <a:buNone/>
              <a:defRPr sz="1000">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grpSp>
        <p:nvGrpSpPr>
          <p:cNvPr id="476" name="Google Shape;476;p54"/>
          <p:cNvGrpSpPr/>
          <p:nvPr/>
        </p:nvGrpSpPr>
        <p:grpSpPr>
          <a:xfrm>
            <a:off x="5077140" y="837000"/>
            <a:ext cx="2037720" cy="1296000"/>
            <a:chOff x="8352653" y="226741"/>
            <a:chExt cx="540002" cy="343443"/>
          </a:xfrm>
        </p:grpSpPr>
        <p:sp>
          <p:nvSpPr>
            <p:cNvPr id="477" name="Google Shape;477;p54"/>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478" name="Google Shape;478;p54"/>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479" name="Google Shape;479;p54"/>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
        <p:nvSpPr>
          <p:cNvPr id="480" name="Google Shape;480;p54"/>
          <p:cNvSpPr txBox="1"/>
          <p:nvPr>
            <p:ph type="title"/>
          </p:nvPr>
        </p:nvSpPr>
        <p:spPr>
          <a:xfrm>
            <a:off x="2352000" y="2493000"/>
            <a:ext cx="9289138" cy="792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1" name="Google Shape;481;p54"/>
          <p:cNvSpPr/>
          <p:nvPr/>
        </p:nvSpPr>
        <p:spPr>
          <a:xfrm>
            <a:off x="2352000" y="3573000"/>
            <a:ext cx="36000" cy="2088000"/>
          </a:xfrm>
          <a:prstGeom prst="rect">
            <a:avLst/>
          </a:prstGeom>
          <a:solidFill>
            <a:srgbClr val="005260"/>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482" name="Google Shape;482;p54"/>
          <p:cNvSpPr/>
          <p:nvPr>
            <p:ph idx="2" type="pic"/>
          </p:nvPr>
        </p:nvSpPr>
        <p:spPr>
          <a:xfrm>
            <a:off x="2388000" y="3573000"/>
            <a:ext cx="2052000" cy="2088000"/>
          </a:xfrm>
          <a:prstGeom prst="rect">
            <a:avLst/>
          </a:prstGeom>
          <a:solidFill>
            <a:schemeClr val="lt1"/>
          </a:solidFill>
          <a:ln>
            <a:noFill/>
          </a:ln>
        </p:spPr>
      </p:sp>
      <p:sp>
        <p:nvSpPr>
          <p:cNvPr id="483" name="Google Shape;483;p54"/>
          <p:cNvSpPr txBox="1"/>
          <p:nvPr>
            <p:ph idx="1" type="body"/>
          </p:nvPr>
        </p:nvSpPr>
        <p:spPr>
          <a:xfrm>
            <a:off x="4656000" y="3573000"/>
            <a:ext cx="3168787" cy="576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600"/>
              <a:buFont typeface="Avenir"/>
              <a:buNone/>
              <a:defRPr sz="16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484" name="Google Shape;484;p54"/>
          <p:cNvSpPr txBox="1"/>
          <p:nvPr>
            <p:ph idx="3" type="body"/>
          </p:nvPr>
        </p:nvSpPr>
        <p:spPr>
          <a:xfrm>
            <a:off x="4655999" y="4293000"/>
            <a:ext cx="3168789" cy="1368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1600"/>
              <a:buFont typeface="Avenir"/>
              <a:buNone/>
              <a:defRPr sz="1600">
                <a:latin typeface="Avenir"/>
                <a:ea typeface="Avenir"/>
                <a:cs typeface="Avenir"/>
                <a:sym typeface="Avenir"/>
              </a:defRPr>
            </a:lvl1pPr>
            <a:lvl2pPr indent="-228600" lvl="1" marL="914400" algn="l">
              <a:lnSpc>
                <a:spcPct val="100000"/>
              </a:lnSpc>
              <a:spcBef>
                <a:spcPts val="600"/>
              </a:spcBef>
              <a:spcAft>
                <a:spcPts val="0"/>
              </a:spcAft>
              <a:buClr>
                <a:schemeClr val="dk1"/>
              </a:buClr>
              <a:buSzPts val="1600"/>
              <a:buFont typeface="Avenir"/>
              <a:buNone/>
              <a:defRPr sz="1600"/>
            </a:lvl2pPr>
            <a:lvl3pPr indent="-228600" lvl="2" marL="1371600" algn="l">
              <a:lnSpc>
                <a:spcPct val="100000"/>
              </a:lnSpc>
              <a:spcBef>
                <a:spcPts val="600"/>
              </a:spcBef>
              <a:spcAft>
                <a:spcPts val="0"/>
              </a:spcAft>
              <a:buClr>
                <a:schemeClr val="dk1"/>
              </a:buClr>
              <a:buSzPts val="1600"/>
              <a:buFont typeface="Avenir"/>
              <a:buNone/>
              <a:defRPr sz="1600"/>
            </a:lvl3pPr>
            <a:lvl4pPr indent="-228600" lvl="3" marL="1828800" algn="l">
              <a:lnSpc>
                <a:spcPct val="100000"/>
              </a:lnSpc>
              <a:spcBef>
                <a:spcPts val="600"/>
              </a:spcBef>
              <a:spcAft>
                <a:spcPts val="0"/>
              </a:spcAft>
              <a:buClr>
                <a:schemeClr val="dk1"/>
              </a:buClr>
              <a:buSzPts val="1600"/>
              <a:buFont typeface="Avenir"/>
              <a:buNone/>
              <a:defRPr sz="1600"/>
            </a:lvl4pPr>
            <a:lvl5pPr indent="-228600" lvl="4" marL="2286000" algn="l">
              <a:lnSpc>
                <a:spcPct val="100000"/>
              </a:lnSpc>
              <a:spcBef>
                <a:spcPts val="600"/>
              </a:spcBef>
              <a:spcAft>
                <a:spcPts val="0"/>
              </a:spcAft>
              <a:buClr>
                <a:schemeClr val="dk1"/>
              </a:buClr>
              <a:buSzPts val="1600"/>
              <a:buFont typeface="Avenir"/>
              <a:buNone/>
              <a:defRPr sz="1600"/>
            </a:lvl5pPr>
            <a:lvl6pPr indent="-228600" lvl="5" marL="2743200" algn="l">
              <a:lnSpc>
                <a:spcPct val="100000"/>
              </a:lnSpc>
              <a:spcBef>
                <a:spcPts val="600"/>
              </a:spcBef>
              <a:spcAft>
                <a:spcPts val="0"/>
              </a:spcAft>
              <a:buClr>
                <a:schemeClr val="dk1"/>
              </a:buClr>
              <a:buSzPts val="1600"/>
              <a:buFont typeface="Avenir"/>
              <a:buNone/>
              <a:defRPr sz="1600"/>
            </a:lvl6pPr>
            <a:lvl7pPr indent="-228600" lvl="6" marL="3200400" algn="l">
              <a:lnSpc>
                <a:spcPct val="100000"/>
              </a:lnSpc>
              <a:spcBef>
                <a:spcPts val="600"/>
              </a:spcBef>
              <a:spcAft>
                <a:spcPts val="0"/>
              </a:spcAft>
              <a:buClr>
                <a:schemeClr val="dk1"/>
              </a:buClr>
              <a:buSzPts val="1600"/>
              <a:buFont typeface="Avenir"/>
              <a:buNone/>
              <a:defRPr sz="1600"/>
            </a:lvl7pPr>
            <a:lvl8pPr indent="-228600" lvl="7" marL="3657600" algn="l">
              <a:lnSpc>
                <a:spcPct val="100000"/>
              </a:lnSpc>
              <a:spcBef>
                <a:spcPts val="600"/>
              </a:spcBef>
              <a:spcAft>
                <a:spcPts val="0"/>
              </a:spcAft>
              <a:buClr>
                <a:schemeClr val="dk1"/>
              </a:buClr>
              <a:buSzPts val="1600"/>
              <a:buFont typeface="Avenir"/>
              <a:buNone/>
              <a:defRPr sz="1600"/>
            </a:lvl8pPr>
            <a:lvl9pPr indent="-228600" lvl="8" marL="4114800" algn="l">
              <a:lnSpc>
                <a:spcPct val="100000"/>
              </a:lnSpc>
              <a:spcBef>
                <a:spcPts val="600"/>
              </a:spcBef>
              <a:spcAft>
                <a:spcPts val="0"/>
              </a:spcAft>
              <a:buClr>
                <a:schemeClr val="dk1"/>
              </a:buClr>
              <a:buSzPts val="1600"/>
              <a:buFont typeface="Avenir"/>
              <a:buNone/>
              <a:defRPr sz="1600"/>
            </a:lvl9pPr>
          </a:lstStyle>
          <a:p/>
        </p:txBody>
      </p:sp>
      <p:sp>
        <p:nvSpPr>
          <p:cNvPr id="485" name="Google Shape;485;p54"/>
          <p:cNvSpPr txBox="1"/>
          <p:nvPr/>
        </p:nvSpPr>
        <p:spPr>
          <a:xfrm>
            <a:off x="8184000" y="3438525"/>
            <a:ext cx="3457138" cy="2215991"/>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dk1"/>
              </a:buClr>
              <a:buSzPts val="1600"/>
              <a:buFont typeface="Avenir"/>
              <a:buNone/>
            </a:pPr>
            <a:r>
              <a:rPr b="0" i="0" lang="en-US" sz="1600" u="none">
                <a:solidFill>
                  <a:schemeClr val="dk1"/>
                </a:solidFill>
                <a:latin typeface="Avenir"/>
                <a:ea typeface="Avenir"/>
                <a:cs typeface="Avenir"/>
                <a:sym typeface="Avenir"/>
              </a:rPr>
              <a:t>Follow us</a:t>
            </a:r>
            <a:endParaRPr b="0" i="0" sz="1600" u="sng">
              <a:solidFill>
                <a:schemeClr val="hlink"/>
              </a:solidFill>
              <a:latin typeface="Avenir"/>
              <a:ea typeface="Avenir"/>
              <a:cs typeface="Avenir"/>
              <a:sym typeface="Avenir"/>
              <a:hlinkClick r:id="rId2"/>
            </a:endParaRPr>
          </a:p>
          <a:p>
            <a:pPr indent="0" lvl="0" marL="0" marR="0" rtl="0" algn="l">
              <a:lnSpc>
                <a:spcPct val="150000"/>
              </a:lnSpc>
              <a:spcBef>
                <a:spcPts val="0"/>
              </a:spcBef>
              <a:spcAft>
                <a:spcPts val="0"/>
              </a:spcAft>
              <a:buClr>
                <a:schemeClr val="dk1"/>
              </a:buClr>
              <a:buSzPts val="1600"/>
              <a:buFont typeface="Avenir"/>
              <a:buNone/>
            </a:pPr>
            <a:r>
              <a:rPr b="0" i="0" lang="en-US" sz="1600" u="sng">
                <a:solidFill>
                  <a:schemeClr val="hlink"/>
                </a:solidFill>
                <a:latin typeface="Avenir"/>
                <a:ea typeface="Avenir"/>
                <a:cs typeface="Avenir"/>
                <a:sym typeface="Avenir"/>
                <a:hlinkClick r:id="rId3"/>
              </a:rPr>
              <a:t>LinkedIn</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Clr>
                <a:schemeClr val="dk1"/>
              </a:buClr>
              <a:buSzPts val="1600"/>
              <a:buFont typeface="Avenir"/>
              <a:buNone/>
            </a:pPr>
            <a:r>
              <a:rPr b="0" i="0" lang="en-US" sz="1600" u="sng">
                <a:solidFill>
                  <a:schemeClr val="hlink"/>
                </a:solidFill>
                <a:latin typeface="Avenir"/>
                <a:ea typeface="Avenir"/>
                <a:cs typeface="Avenir"/>
                <a:sym typeface="Avenir"/>
                <a:hlinkClick r:id="rId4"/>
              </a:rPr>
              <a:t>Instagram</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Clr>
                <a:schemeClr val="dk1"/>
              </a:buClr>
              <a:buSzPts val="1600"/>
              <a:buFont typeface="Avenir"/>
              <a:buNone/>
            </a:pPr>
            <a:r>
              <a:rPr b="0" i="0" lang="en-US" sz="1600" u="sng">
                <a:solidFill>
                  <a:schemeClr val="hlink"/>
                </a:solidFill>
                <a:latin typeface="Avenir"/>
                <a:ea typeface="Avenir"/>
                <a:cs typeface="Avenir"/>
                <a:sym typeface="Avenir"/>
                <a:hlinkClick r:id="rId5"/>
              </a:rPr>
              <a:t>Facebook</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None/>
            </a:pPr>
            <a:r>
              <a:rPr b="0" i="0" lang="en-US" sz="1600" u="sng">
                <a:solidFill>
                  <a:schemeClr val="hlink"/>
                </a:solidFill>
                <a:latin typeface="Avenir"/>
                <a:ea typeface="Avenir"/>
                <a:cs typeface="Avenir"/>
                <a:sym typeface="Avenir"/>
                <a:hlinkClick r:id="rId6"/>
              </a:rPr>
              <a:t>YouTube</a:t>
            </a:r>
            <a:endParaRPr b="0" i="0" sz="1600" u="none">
              <a:solidFill>
                <a:schemeClr val="dk1"/>
              </a:solidFill>
              <a:latin typeface="Avenir"/>
              <a:ea typeface="Avenir"/>
              <a:cs typeface="Avenir"/>
              <a:sym typeface="Avenir"/>
            </a:endParaRPr>
          </a:p>
          <a:p>
            <a:pPr indent="0" lvl="0" marL="0" marR="0" rtl="0" algn="l">
              <a:lnSpc>
                <a:spcPct val="150000"/>
              </a:lnSpc>
              <a:spcBef>
                <a:spcPts val="0"/>
              </a:spcBef>
              <a:spcAft>
                <a:spcPts val="0"/>
              </a:spcAft>
              <a:buNone/>
            </a:pPr>
            <a:r>
              <a:rPr b="0" i="0" lang="en-US" sz="1600" u="sng">
                <a:solidFill>
                  <a:schemeClr val="hlink"/>
                </a:solidFill>
                <a:latin typeface="Avenir"/>
                <a:ea typeface="Avenir"/>
                <a:cs typeface="Avenir"/>
                <a:sym typeface="Avenir"/>
                <a:hlinkClick r:id="rId7"/>
              </a:rPr>
              <a:t>csc.fi</a:t>
            </a:r>
            <a:endParaRPr b="0" i="0" sz="1600" u="none">
              <a:solidFill>
                <a:schemeClr val="dk1"/>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showMasterSp="0">
  <p:cSld name="Section Header 2">
    <p:bg>
      <p:bgPr>
        <a:solidFill>
          <a:srgbClr val="FFEEE5"/>
        </a:solidFill>
      </p:bgPr>
    </p:bg>
    <p:spTree>
      <p:nvGrpSpPr>
        <p:cNvPr id="63" name="Shape 63"/>
        <p:cNvGrpSpPr/>
        <p:nvPr/>
      </p:nvGrpSpPr>
      <p:grpSpPr>
        <a:xfrm>
          <a:off x="0" y="0"/>
          <a:ext cx="0" cy="0"/>
          <a:chOff x="0" y="0"/>
          <a:chExt cx="0" cy="0"/>
        </a:xfrm>
      </p:grpSpPr>
      <p:sp>
        <p:nvSpPr>
          <p:cNvPr id="64" name="Google Shape;64;p7"/>
          <p:cNvSpPr/>
          <p:nvPr/>
        </p:nvSpPr>
        <p:spPr>
          <a:xfrm>
            <a:off x="0" y="3357000"/>
            <a:ext cx="6383338" cy="3501000"/>
          </a:xfrm>
          <a:prstGeom prst="rect">
            <a:avLst/>
          </a:prstGeom>
          <a:solidFill>
            <a:schemeClr val="lt1"/>
          </a:solidFill>
          <a:ln>
            <a:noFill/>
          </a:ln>
        </p:spPr>
        <p:txBody>
          <a:bodyPr anchorCtr="0" anchor="ctr" bIns="216000" lIns="180000" spcFirstLastPara="1" rIns="180000" wrap="square" tIns="216000">
            <a:noAutofit/>
          </a:bodyPr>
          <a:lstStyle/>
          <a:p>
            <a:pPr indent="0" lvl="0" marL="0" marR="0" rtl="0" algn="ctr">
              <a:spcBef>
                <a:spcPts val="0"/>
              </a:spcBef>
              <a:spcAft>
                <a:spcPts val="0"/>
              </a:spcAft>
              <a:buNone/>
            </a:pPr>
            <a:r>
              <a:t/>
            </a:r>
            <a:endParaRPr sz="1600">
              <a:solidFill>
                <a:schemeClr val="dk1"/>
              </a:solidFill>
              <a:latin typeface="Avenir"/>
              <a:ea typeface="Avenir"/>
              <a:cs typeface="Avenir"/>
              <a:sym typeface="Avenir"/>
            </a:endParaRPr>
          </a:p>
        </p:txBody>
      </p:sp>
      <p:sp>
        <p:nvSpPr>
          <p:cNvPr id="65" name="Google Shape;65;p7"/>
          <p:cNvSpPr/>
          <p:nvPr>
            <p:ph idx="2" type="pic"/>
          </p:nvPr>
        </p:nvSpPr>
        <p:spPr>
          <a:xfrm>
            <a:off x="6383337" y="1"/>
            <a:ext cx="5808663" cy="6858000"/>
          </a:xfrm>
          <a:prstGeom prst="rect">
            <a:avLst/>
          </a:prstGeom>
          <a:solidFill>
            <a:srgbClr val="F2F2F2"/>
          </a:solidFill>
          <a:ln>
            <a:noFill/>
          </a:ln>
        </p:spPr>
      </p:sp>
      <p:sp>
        <p:nvSpPr>
          <p:cNvPr id="66" name="Google Shape;66;p7"/>
          <p:cNvSpPr txBox="1"/>
          <p:nvPr>
            <p:ph type="title"/>
          </p:nvPr>
        </p:nvSpPr>
        <p:spPr>
          <a:xfrm>
            <a:off x="550864" y="1341438"/>
            <a:ext cx="5257800" cy="187156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7"/>
          <p:cNvSpPr txBox="1"/>
          <p:nvPr>
            <p:ph idx="1" type="body"/>
          </p:nvPr>
        </p:nvSpPr>
        <p:spPr>
          <a:xfrm>
            <a:off x="550864" y="3429000"/>
            <a:ext cx="5257800" cy="280772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2400"/>
              <a:buNone/>
              <a:defRPr sz="2400">
                <a:solidFill>
                  <a:schemeClr val="dk1"/>
                </a:solidFill>
              </a:defRPr>
            </a:lvl1pPr>
            <a:lvl2pPr indent="-228600" lvl="1" marL="914400" algn="l">
              <a:lnSpc>
                <a:spcPct val="100000"/>
              </a:lnSpc>
              <a:spcBef>
                <a:spcPts val="600"/>
              </a:spcBef>
              <a:spcAft>
                <a:spcPts val="0"/>
              </a:spcAft>
              <a:buClr>
                <a:srgbClr val="75797B"/>
              </a:buClr>
              <a:buSzPts val="2000"/>
              <a:buNone/>
              <a:defRPr sz="2000">
                <a:solidFill>
                  <a:srgbClr val="75797B"/>
                </a:solidFill>
              </a:defRPr>
            </a:lvl2pPr>
            <a:lvl3pPr indent="-228600" lvl="2" marL="1371600" algn="l">
              <a:lnSpc>
                <a:spcPct val="100000"/>
              </a:lnSpc>
              <a:spcBef>
                <a:spcPts val="600"/>
              </a:spcBef>
              <a:spcAft>
                <a:spcPts val="0"/>
              </a:spcAft>
              <a:buClr>
                <a:srgbClr val="75797B"/>
              </a:buClr>
              <a:buSzPts val="1800"/>
              <a:buNone/>
              <a:defRPr sz="1800">
                <a:solidFill>
                  <a:srgbClr val="75797B"/>
                </a:solidFill>
              </a:defRPr>
            </a:lvl3pPr>
            <a:lvl4pPr indent="-228600" lvl="3" marL="1828800" algn="l">
              <a:lnSpc>
                <a:spcPct val="100000"/>
              </a:lnSpc>
              <a:spcBef>
                <a:spcPts val="600"/>
              </a:spcBef>
              <a:spcAft>
                <a:spcPts val="0"/>
              </a:spcAft>
              <a:buClr>
                <a:srgbClr val="75797B"/>
              </a:buClr>
              <a:buSzPts val="1600"/>
              <a:buNone/>
              <a:defRPr sz="1600">
                <a:solidFill>
                  <a:srgbClr val="75797B"/>
                </a:solidFill>
              </a:defRPr>
            </a:lvl4pPr>
            <a:lvl5pPr indent="-228600" lvl="4" marL="2286000" algn="l">
              <a:lnSpc>
                <a:spcPct val="100000"/>
              </a:lnSpc>
              <a:spcBef>
                <a:spcPts val="600"/>
              </a:spcBef>
              <a:spcAft>
                <a:spcPts val="0"/>
              </a:spcAft>
              <a:buClr>
                <a:srgbClr val="75797B"/>
              </a:buClr>
              <a:buSzPts val="1600"/>
              <a:buNone/>
              <a:defRPr sz="1600">
                <a:solidFill>
                  <a:srgbClr val="75797B"/>
                </a:solidFill>
              </a:defRPr>
            </a:lvl5pPr>
            <a:lvl6pPr indent="-228600" lvl="5" marL="2743200" algn="l">
              <a:lnSpc>
                <a:spcPct val="100000"/>
              </a:lnSpc>
              <a:spcBef>
                <a:spcPts val="600"/>
              </a:spcBef>
              <a:spcAft>
                <a:spcPts val="0"/>
              </a:spcAft>
              <a:buClr>
                <a:srgbClr val="75797B"/>
              </a:buClr>
              <a:buSzPts val="1600"/>
              <a:buNone/>
              <a:defRPr sz="1600">
                <a:solidFill>
                  <a:srgbClr val="75797B"/>
                </a:solidFill>
              </a:defRPr>
            </a:lvl6pPr>
            <a:lvl7pPr indent="-228600" lvl="6" marL="3200400" algn="l">
              <a:lnSpc>
                <a:spcPct val="100000"/>
              </a:lnSpc>
              <a:spcBef>
                <a:spcPts val="600"/>
              </a:spcBef>
              <a:spcAft>
                <a:spcPts val="0"/>
              </a:spcAft>
              <a:buClr>
                <a:srgbClr val="75797B"/>
              </a:buClr>
              <a:buSzPts val="1600"/>
              <a:buNone/>
              <a:defRPr sz="1600">
                <a:solidFill>
                  <a:srgbClr val="75797B"/>
                </a:solidFill>
              </a:defRPr>
            </a:lvl7pPr>
            <a:lvl8pPr indent="-228600" lvl="7" marL="3657600" algn="l">
              <a:lnSpc>
                <a:spcPct val="100000"/>
              </a:lnSpc>
              <a:spcBef>
                <a:spcPts val="600"/>
              </a:spcBef>
              <a:spcAft>
                <a:spcPts val="0"/>
              </a:spcAft>
              <a:buClr>
                <a:srgbClr val="75797B"/>
              </a:buClr>
              <a:buSzPts val="1600"/>
              <a:buNone/>
              <a:defRPr sz="1600">
                <a:solidFill>
                  <a:srgbClr val="75797B"/>
                </a:solidFill>
              </a:defRPr>
            </a:lvl8pPr>
            <a:lvl9pPr indent="-228600" lvl="8" marL="4114800" algn="l">
              <a:lnSpc>
                <a:spcPct val="100000"/>
              </a:lnSpc>
              <a:spcBef>
                <a:spcPts val="600"/>
              </a:spcBef>
              <a:spcAft>
                <a:spcPts val="0"/>
              </a:spcAft>
              <a:buClr>
                <a:srgbClr val="75797B"/>
              </a:buClr>
              <a:buSzPts val="1600"/>
              <a:buNone/>
              <a:defRPr sz="1600">
                <a:solidFill>
                  <a:srgbClr val="75797B"/>
                </a:solidFill>
              </a:defRPr>
            </a:lvl9pPr>
          </a:lstStyle>
          <a:p/>
        </p:txBody>
      </p:sp>
      <p:sp>
        <p:nvSpPr>
          <p:cNvPr id="68" name="Google Shape;68;p7"/>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cSld name="Sub-section header">
    <p:bg>
      <p:bgPr>
        <a:solidFill>
          <a:srgbClr val="FFEEE5"/>
        </a:solidFill>
      </p:bgPr>
    </p:bg>
    <p:spTree>
      <p:nvGrpSpPr>
        <p:cNvPr id="71" name="Shape 71"/>
        <p:cNvGrpSpPr/>
        <p:nvPr/>
      </p:nvGrpSpPr>
      <p:grpSpPr>
        <a:xfrm>
          <a:off x="0" y="0"/>
          <a:ext cx="0" cy="0"/>
          <a:chOff x="0" y="0"/>
          <a:chExt cx="0" cy="0"/>
        </a:xfrm>
      </p:grpSpPr>
      <p:sp>
        <p:nvSpPr>
          <p:cNvPr id="72" name="Google Shape;72;p8"/>
          <p:cNvSpPr txBox="1"/>
          <p:nvPr>
            <p:ph type="title"/>
          </p:nvPr>
        </p:nvSpPr>
        <p:spPr>
          <a:xfrm>
            <a:off x="550864" y="1341438"/>
            <a:ext cx="11090274" cy="1871562"/>
          </a:xfrm>
          <a:prstGeom prst="rect">
            <a:avLst/>
          </a:prstGeom>
          <a:noFill/>
          <a:ln>
            <a:noFill/>
          </a:ln>
        </p:spPr>
        <p:txBody>
          <a:bodyPr anchorCtr="0" anchor="b" bIns="0" lIns="0" spcFirstLastPara="1" rIns="0" wrap="square" tIns="0">
            <a:normAutofit/>
          </a:bodyPr>
          <a:lstStyle>
            <a:lvl1pPr lvl="0" algn="l">
              <a:lnSpc>
                <a:spcPct val="100000"/>
              </a:lnSpc>
              <a:spcBef>
                <a:spcPts val="0"/>
              </a:spcBef>
              <a:spcAft>
                <a:spcPts val="0"/>
              </a:spcAft>
              <a:buClr>
                <a:schemeClr val="dk1"/>
              </a:buClr>
              <a:buSzPts val="3500"/>
              <a:buFont typeface="Avenir"/>
              <a:buNone/>
              <a:defRPr sz="3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
          <p:cNvSpPr txBox="1"/>
          <p:nvPr>
            <p:ph idx="1" type="body"/>
          </p:nvPr>
        </p:nvSpPr>
        <p:spPr>
          <a:xfrm>
            <a:off x="550864" y="3429000"/>
            <a:ext cx="11090274" cy="280772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600"/>
              </a:spcBef>
              <a:spcAft>
                <a:spcPts val="0"/>
              </a:spcAft>
              <a:buClr>
                <a:schemeClr val="dk1"/>
              </a:buClr>
              <a:buSzPts val="2400"/>
              <a:buNone/>
              <a:defRPr sz="2400">
                <a:solidFill>
                  <a:schemeClr val="dk1"/>
                </a:solidFill>
              </a:defRPr>
            </a:lvl1pPr>
            <a:lvl2pPr indent="-228600" lvl="1" marL="914400" algn="l">
              <a:lnSpc>
                <a:spcPct val="100000"/>
              </a:lnSpc>
              <a:spcBef>
                <a:spcPts val="600"/>
              </a:spcBef>
              <a:spcAft>
                <a:spcPts val="0"/>
              </a:spcAft>
              <a:buClr>
                <a:srgbClr val="75797B"/>
              </a:buClr>
              <a:buSzPts val="2000"/>
              <a:buNone/>
              <a:defRPr sz="2000">
                <a:solidFill>
                  <a:srgbClr val="75797B"/>
                </a:solidFill>
              </a:defRPr>
            </a:lvl2pPr>
            <a:lvl3pPr indent="-228600" lvl="2" marL="1371600" algn="l">
              <a:lnSpc>
                <a:spcPct val="100000"/>
              </a:lnSpc>
              <a:spcBef>
                <a:spcPts val="600"/>
              </a:spcBef>
              <a:spcAft>
                <a:spcPts val="0"/>
              </a:spcAft>
              <a:buClr>
                <a:srgbClr val="75797B"/>
              </a:buClr>
              <a:buSzPts val="1800"/>
              <a:buNone/>
              <a:defRPr sz="1800">
                <a:solidFill>
                  <a:srgbClr val="75797B"/>
                </a:solidFill>
              </a:defRPr>
            </a:lvl3pPr>
            <a:lvl4pPr indent="-228600" lvl="3" marL="1828800" algn="l">
              <a:lnSpc>
                <a:spcPct val="100000"/>
              </a:lnSpc>
              <a:spcBef>
                <a:spcPts val="600"/>
              </a:spcBef>
              <a:spcAft>
                <a:spcPts val="0"/>
              </a:spcAft>
              <a:buClr>
                <a:srgbClr val="75797B"/>
              </a:buClr>
              <a:buSzPts val="1600"/>
              <a:buNone/>
              <a:defRPr sz="1600">
                <a:solidFill>
                  <a:srgbClr val="75797B"/>
                </a:solidFill>
              </a:defRPr>
            </a:lvl4pPr>
            <a:lvl5pPr indent="-228600" lvl="4" marL="2286000" algn="l">
              <a:lnSpc>
                <a:spcPct val="100000"/>
              </a:lnSpc>
              <a:spcBef>
                <a:spcPts val="600"/>
              </a:spcBef>
              <a:spcAft>
                <a:spcPts val="0"/>
              </a:spcAft>
              <a:buClr>
                <a:srgbClr val="75797B"/>
              </a:buClr>
              <a:buSzPts val="1600"/>
              <a:buNone/>
              <a:defRPr sz="1600">
                <a:solidFill>
                  <a:srgbClr val="75797B"/>
                </a:solidFill>
              </a:defRPr>
            </a:lvl5pPr>
            <a:lvl6pPr indent="-228600" lvl="5" marL="2743200" algn="l">
              <a:lnSpc>
                <a:spcPct val="100000"/>
              </a:lnSpc>
              <a:spcBef>
                <a:spcPts val="600"/>
              </a:spcBef>
              <a:spcAft>
                <a:spcPts val="0"/>
              </a:spcAft>
              <a:buClr>
                <a:srgbClr val="75797B"/>
              </a:buClr>
              <a:buSzPts val="1600"/>
              <a:buNone/>
              <a:defRPr sz="1600">
                <a:solidFill>
                  <a:srgbClr val="75797B"/>
                </a:solidFill>
              </a:defRPr>
            </a:lvl6pPr>
            <a:lvl7pPr indent="-228600" lvl="6" marL="3200400" algn="l">
              <a:lnSpc>
                <a:spcPct val="100000"/>
              </a:lnSpc>
              <a:spcBef>
                <a:spcPts val="600"/>
              </a:spcBef>
              <a:spcAft>
                <a:spcPts val="0"/>
              </a:spcAft>
              <a:buClr>
                <a:srgbClr val="75797B"/>
              </a:buClr>
              <a:buSzPts val="1600"/>
              <a:buNone/>
              <a:defRPr sz="1600">
                <a:solidFill>
                  <a:srgbClr val="75797B"/>
                </a:solidFill>
              </a:defRPr>
            </a:lvl7pPr>
            <a:lvl8pPr indent="-228600" lvl="7" marL="3657600" algn="l">
              <a:lnSpc>
                <a:spcPct val="100000"/>
              </a:lnSpc>
              <a:spcBef>
                <a:spcPts val="600"/>
              </a:spcBef>
              <a:spcAft>
                <a:spcPts val="0"/>
              </a:spcAft>
              <a:buClr>
                <a:srgbClr val="75797B"/>
              </a:buClr>
              <a:buSzPts val="1600"/>
              <a:buNone/>
              <a:defRPr sz="1600">
                <a:solidFill>
                  <a:srgbClr val="75797B"/>
                </a:solidFill>
              </a:defRPr>
            </a:lvl8pPr>
            <a:lvl9pPr indent="-228600" lvl="8" marL="4114800" algn="l">
              <a:lnSpc>
                <a:spcPct val="100000"/>
              </a:lnSpc>
              <a:spcBef>
                <a:spcPts val="600"/>
              </a:spcBef>
              <a:spcAft>
                <a:spcPts val="0"/>
              </a:spcAft>
              <a:buClr>
                <a:srgbClr val="75797B"/>
              </a:buClr>
              <a:buSzPts val="1600"/>
              <a:buNone/>
              <a:defRPr sz="1600">
                <a:solidFill>
                  <a:srgbClr val="75797B"/>
                </a:solidFill>
              </a:defRPr>
            </a:lvl9pPr>
          </a:lstStyle>
          <a:p/>
        </p:txBody>
      </p:sp>
      <p:sp>
        <p:nvSpPr>
          <p:cNvPr id="74" name="Google Shape;74;p8"/>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n solid background">
  <p:cSld name="Quote on solid background">
    <p:bg>
      <p:bgPr>
        <a:solidFill>
          <a:srgbClr val="FFEEE5"/>
        </a:solidFill>
      </p:bgPr>
    </p:bg>
    <p:spTree>
      <p:nvGrpSpPr>
        <p:cNvPr id="77" name="Shape 77"/>
        <p:cNvGrpSpPr/>
        <p:nvPr/>
      </p:nvGrpSpPr>
      <p:grpSpPr>
        <a:xfrm>
          <a:off x="0" y="0"/>
          <a:ext cx="0" cy="0"/>
          <a:chOff x="0" y="0"/>
          <a:chExt cx="0" cy="0"/>
        </a:xfrm>
      </p:grpSpPr>
      <p:sp>
        <p:nvSpPr>
          <p:cNvPr id="78" name="Google Shape;78;p9"/>
          <p:cNvSpPr txBox="1"/>
          <p:nvPr>
            <p:ph type="title"/>
          </p:nvPr>
        </p:nvSpPr>
        <p:spPr>
          <a:xfrm>
            <a:off x="2280000" y="2349000"/>
            <a:ext cx="7632000" cy="2160000"/>
          </a:xfrm>
          <a:prstGeom prst="rect">
            <a:avLst/>
          </a:prstGeom>
          <a:solidFill>
            <a:schemeClr val="lt1"/>
          </a:solidFill>
          <a:ln>
            <a:noFill/>
          </a:ln>
        </p:spPr>
        <p:txBody>
          <a:bodyPr anchorCtr="0" anchor="ctr" bIns="216000" lIns="360000" spcFirstLastPara="1" rIns="360000" wrap="square" tIns="216000">
            <a:normAutofit/>
          </a:bodyPr>
          <a:lstStyle>
            <a:lvl1pPr lvl="0" algn="ctr">
              <a:lnSpc>
                <a:spcPct val="100000"/>
              </a:lnSpc>
              <a:spcBef>
                <a:spcPts val="0"/>
              </a:spcBef>
              <a:spcAft>
                <a:spcPts val="0"/>
              </a:spcAft>
              <a:buClr>
                <a:schemeClr val="dk1"/>
              </a:buClr>
              <a:buSzPts val="3100"/>
              <a:buFont typeface="Avenir"/>
              <a:buNone/>
              <a:defRPr sz="3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9"/>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9"/>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on dark picture" showMasterSp="0">
  <p:cSld name="Quote on dark picture">
    <p:spTree>
      <p:nvGrpSpPr>
        <p:cNvPr id="82" name="Shape 82"/>
        <p:cNvGrpSpPr/>
        <p:nvPr/>
      </p:nvGrpSpPr>
      <p:grpSpPr>
        <a:xfrm>
          <a:off x="0" y="0"/>
          <a:ext cx="0" cy="0"/>
          <a:chOff x="0" y="0"/>
          <a:chExt cx="0" cy="0"/>
        </a:xfrm>
      </p:grpSpPr>
      <p:sp>
        <p:nvSpPr>
          <p:cNvPr id="83" name="Google Shape;83;p10"/>
          <p:cNvSpPr/>
          <p:nvPr>
            <p:ph idx="2" type="pic"/>
          </p:nvPr>
        </p:nvSpPr>
        <p:spPr>
          <a:xfrm>
            <a:off x="0" y="1"/>
            <a:ext cx="12192001" cy="6858000"/>
          </a:xfrm>
          <a:prstGeom prst="rect">
            <a:avLst/>
          </a:prstGeom>
          <a:solidFill>
            <a:srgbClr val="BFBFBF"/>
          </a:solidFill>
          <a:ln>
            <a:noFill/>
          </a:ln>
        </p:spPr>
      </p:sp>
      <p:sp>
        <p:nvSpPr>
          <p:cNvPr id="84" name="Google Shape;84;p10"/>
          <p:cNvSpPr txBox="1"/>
          <p:nvPr>
            <p:ph type="title"/>
          </p:nvPr>
        </p:nvSpPr>
        <p:spPr>
          <a:xfrm>
            <a:off x="2280000" y="2349000"/>
            <a:ext cx="7632000" cy="2160000"/>
          </a:xfrm>
          <a:prstGeom prst="rect">
            <a:avLst/>
          </a:prstGeom>
          <a:solidFill>
            <a:schemeClr val="lt1"/>
          </a:solidFill>
          <a:ln>
            <a:noFill/>
          </a:ln>
        </p:spPr>
        <p:txBody>
          <a:bodyPr anchorCtr="0" anchor="ctr" bIns="216000" lIns="360000" spcFirstLastPara="1" rIns="360000" wrap="square" tIns="216000">
            <a:normAutofit/>
          </a:bodyPr>
          <a:lstStyle>
            <a:lvl1pPr lvl="0" algn="ctr">
              <a:lnSpc>
                <a:spcPct val="100000"/>
              </a:lnSpc>
              <a:spcBef>
                <a:spcPts val="0"/>
              </a:spcBef>
              <a:spcAft>
                <a:spcPts val="0"/>
              </a:spcAft>
              <a:buClr>
                <a:schemeClr val="dk1"/>
              </a:buClr>
              <a:buSzPts val="3100"/>
              <a:buFont typeface="Avenir"/>
              <a:buNone/>
              <a:defRPr sz="3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0"/>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algn="l">
              <a:spcBef>
                <a:spcPts val="0"/>
              </a:spcBef>
              <a:buNone/>
              <a:defRPr sz="1000">
                <a:solidFill>
                  <a:schemeClr val="lt1"/>
                </a:solidFill>
                <a:latin typeface="Avenir"/>
                <a:ea typeface="Avenir"/>
                <a:cs typeface="Avenir"/>
                <a:sym typeface="Avenir"/>
              </a:defRPr>
            </a:lvl1pPr>
            <a:lvl2pPr indent="0" lvl="1" marL="0" algn="l">
              <a:spcBef>
                <a:spcPts val="0"/>
              </a:spcBef>
              <a:buNone/>
              <a:defRPr sz="1000">
                <a:solidFill>
                  <a:schemeClr val="lt1"/>
                </a:solidFill>
                <a:latin typeface="Avenir"/>
                <a:ea typeface="Avenir"/>
                <a:cs typeface="Avenir"/>
                <a:sym typeface="Avenir"/>
              </a:defRPr>
            </a:lvl2pPr>
            <a:lvl3pPr indent="0" lvl="2" marL="0" algn="l">
              <a:spcBef>
                <a:spcPts val="0"/>
              </a:spcBef>
              <a:buNone/>
              <a:defRPr sz="1000">
                <a:solidFill>
                  <a:schemeClr val="lt1"/>
                </a:solidFill>
                <a:latin typeface="Avenir"/>
                <a:ea typeface="Avenir"/>
                <a:cs typeface="Avenir"/>
                <a:sym typeface="Avenir"/>
              </a:defRPr>
            </a:lvl3pPr>
            <a:lvl4pPr indent="0" lvl="3" marL="0" algn="l">
              <a:spcBef>
                <a:spcPts val="0"/>
              </a:spcBef>
              <a:buNone/>
              <a:defRPr sz="1000">
                <a:solidFill>
                  <a:schemeClr val="lt1"/>
                </a:solidFill>
                <a:latin typeface="Avenir"/>
                <a:ea typeface="Avenir"/>
                <a:cs typeface="Avenir"/>
                <a:sym typeface="Avenir"/>
              </a:defRPr>
            </a:lvl4pPr>
            <a:lvl5pPr indent="0" lvl="4" marL="0" algn="l">
              <a:spcBef>
                <a:spcPts val="0"/>
              </a:spcBef>
              <a:buNone/>
              <a:defRPr sz="1000">
                <a:solidFill>
                  <a:schemeClr val="lt1"/>
                </a:solidFill>
                <a:latin typeface="Avenir"/>
                <a:ea typeface="Avenir"/>
                <a:cs typeface="Avenir"/>
                <a:sym typeface="Avenir"/>
              </a:defRPr>
            </a:lvl5pPr>
            <a:lvl6pPr indent="0" lvl="5" marL="0" algn="l">
              <a:spcBef>
                <a:spcPts val="0"/>
              </a:spcBef>
              <a:buNone/>
              <a:defRPr sz="1000">
                <a:solidFill>
                  <a:schemeClr val="lt1"/>
                </a:solidFill>
                <a:latin typeface="Avenir"/>
                <a:ea typeface="Avenir"/>
                <a:cs typeface="Avenir"/>
                <a:sym typeface="Avenir"/>
              </a:defRPr>
            </a:lvl6pPr>
            <a:lvl7pPr indent="0" lvl="6" marL="0" algn="l">
              <a:spcBef>
                <a:spcPts val="0"/>
              </a:spcBef>
              <a:buNone/>
              <a:defRPr sz="1000">
                <a:solidFill>
                  <a:schemeClr val="lt1"/>
                </a:solidFill>
                <a:latin typeface="Avenir"/>
                <a:ea typeface="Avenir"/>
                <a:cs typeface="Avenir"/>
                <a:sym typeface="Avenir"/>
              </a:defRPr>
            </a:lvl7pPr>
            <a:lvl8pPr indent="0" lvl="7" marL="0" algn="l">
              <a:spcBef>
                <a:spcPts val="0"/>
              </a:spcBef>
              <a:buNone/>
              <a:defRPr sz="1000">
                <a:solidFill>
                  <a:schemeClr val="lt1"/>
                </a:solidFill>
                <a:latin typeface="Avenir"/>
                <a:ea typeface="Avenir"/>
                <a:cs typeface="Avenir"/>
                <a:sym typeface="Avenir"/>
              </a:defRPr>
            </a:lvl8pPr>
            <a:lvl9pPr indent="0" lvl="8" marL="0" algn="l">
              <a:spcBef>
                <a:spcPts val="0"/>
              </a:spcBef>
              <a:buNone/>
              <a:defRPr sz="1000">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2.xml"/><Relationship Id="rId21" Type="http://schemas.openxmlformats.org/officeDocument/2006/relationships/theme" Target="../theme/theme1.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1155315" y="332705"/>
            <a:ext cx="756000" cy="480819"/>
            <a:chOff x="8352653" y="226741"/>
            <a:chExt cx="540002" cy="343443"/>
          </a:xfrm>
        </p:grpSpPr>
        <p:sp>
          <p:nvSpPr>
            <p:cNvPr id="11" name="Google Shape;11;p1"/>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12" name="Google Shape;12;p1"/>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13" name="Google Shape;13;p1"/>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
        <p:nvSpPr>
          <p:cNvPr id="14" name="Google Shape;14;p1"/>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
          <p:cNvSpPr txBox="1"/>
          <p:nvPr>
            <p:ph idx="1" type="body"/>
          </p:nvPr>
        </p:nvSpPr>
        <p:spPr>
          <a:xfrm>
            <a:off x="550863" y="1700808"/>
            <a:ext cx="11090275" cy="4607917"/>
          </a:xfrm>
          <a:prstGeom prst="rect">
            <a:avLst/>
          </a:prstGeom>
          <a:noFill/>
          <a:ln>
            <a:noFill/>
          </a:ln>
        </p:spPr>
        <p:txBody>
          <a:bodyPr anchorCtr="0" anchor="t" bIns="0" lIns="0" spcFirstLastPara="1" rIns="0" wrap="square" tIns="0">
            <a:normAutofit/>
          </a:bodyPr>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1pPr>
            <a:lvl2pPr indent="-355600" lvl="1" marL="914400" marR="0" rtl="0" algn="l">
              <a:lnSpc>
                <a:spcPct val="100000"/>
              </a:lnSpc>
              <a:spcBef>
                <a:spcPts val="6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3pPr>
            <a:lvl4pPr indent="-330200" lvl="3" marL="1828800" marR="0" rtl="0" algn="l">
              <a:lnSpc>
                <a:spcPct val="100000"/>
              </a:lnSpc>
              <a:spcBef>
                <a:spcPts val="600"/>
              </a:spcBef>
              <a:spcAft>
                <a:spcPts val="0"/>
              </a:spcAft>
              <a:buClr>
                <a:schemeClr val="dk1"/>
              </a:buClr>
              <a:buSzPts val="1600"/>
              <a:buFont typeface="Avenir"/>
              <a:buChar char="−"/>
              <a:defRPr b="0" i="0" sz="1600" u="none" cap="none" strike="noStrike">
                <a:solidFill>
                  <a:schemeClr val="dk1"/>
                </a:solidFill>
                <a:latin typeface="Avenir"/>
                <a:ea typeface="Avenir"/>
                <a:cs typeface="Avenir"/>
                <a:sym typeface="Avenir"/>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5pPr>
            <a:lvl6pPr indent="-330200" lvl="5" marL="2743200" marR="0" rtl="0" algn="l">
              <a:lnSpc>
                <a:spcPct val="100000"/>
              </a:lnSpc>
              <a:spcBef>
                <a:spcPts val="600"/>
              </a:spcBef>
              <a:spcAft>
                <a:spcPts val="0"/>
              </a:spcAft>
              <a:buClr>
                <a:schemeClr val="dk1"/>
              </a:buClr>
              <a:buSzPts val="1600"/>
              <a:buFont typeface="Avenir"/>
              <a:buChar char="−"/>
              <a:defRPr b="0" i="0" sz="1600" u="none" cap="none" strike="noStrike">
                <a:solidFill>
                  <a:schemeClr val="dk1"/>
                </a:solidFill>
                <a:latin typeface="Avenir"/>
                <a:ea typeface="Avenir"/>
                <a:cs typeface="Avenir"/>
                <a:sym typeface="Avenir"/>
              </a:defRPr>
            </a:lvl6pPr>
            <a:lvl7pPr indent="-330200" lvl="6" marL="32004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7pPr>
            <a:lvl8pPr indent="-330200" lvl="7" marL="3657600" marR="0" rtl="0" algn="l">
              <a:lnSpc>
                <a:spcPct val="100000"/>
              </a:lnSpc>
              <a:spcBef>
                <a:spcPts val="600"/>
              </a:spcBef>
              <a:spcAft>
                <a:spcPts val="0"/>
              </a:spcAft>
              <a:buClr>
                <a:schemeClr val="dk1"/>
              </a:buClr>
              <a:buSzPts val="1600"/>
              <a:buFont typeface="Avenir"/>
              <a:buChar char="−"/>
              <a:defRPr b="0" i="0" sz="1600" u="none" cap="none" strike="noStrike">
                <a:solidFill>
                  <a:schemeClr val="dk1"/>
                </a:solidFill>
                <a:latin typeface="Avenir"/>
                <a:ea typeface="Avenir"/>
                <a:cs typeface="Avenir"/>
                <a:sym typeface="Avenir"/>
              </a:defRPr>
            </a:lvl8pPr>
            <a:lvl9pPr indent="-330200" lvl="8" marL="4114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9pPr>
          </a:lstStyle>
          <a:p/>
        </p:txBody>
      </p:sp>
      <p:sp>
        <p:nvSpPr>
          <p:cNvPr id="16" name="Google Shape;16;p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0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7" name="Google Shape;17;p1"/>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0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8" name="Google Shape;18;p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sz="1000" u="none">
                <a:solidFill>
                  <a:schemeClr val="dk1"/>
                </a:solidFill>
                <a:latin typeface="Avenir"/>
                <a:ea typeface="Avenir"/>
                <a:cs typeface="Avenir"/>
                <a:sym typeface="Avenir"/>
              </a:defRPr>
            </a:lvl1pPr>
            <a:lvl2pPr indent="0" lvl="1" marL="0" marR="0" rtl="0" algn="l">
              <a:spcBef>
                <a:spcPts val="0"/>
              </a:spcBef>
              <a:buNone/>
              <a:defRPr b="0" sz="1000" u="none">
                <a:solidFill>
                  <a:schemeClr val="dk1"/>
                </a:solidFill>
                <a:latin typeface="Avenir"/>
                <a:ea typeface="Avenir"/>
                <a:cs typeface="Avenir"/>
                <a:sym typeface="Avenir"/>
              </a:defRPr>
            </a:lvl2pPr>
            <a:lvl3pPr indent="0" lvl="2" marL="0" marR="0" rtl="0" algn="l">
              <a:spcBef>
                <a:spcPts val="0"/>
              </a:spcBef>
              <a:buNone/>
              <a:defRPr b="0" sz="1000" u="none">
                <a:solidFill>
                  <a:schemeClr val="dk1"/>
                </a:solidFill>
                <a:latin typeface="Avenir"/>
                <a:ea typeface="Avenir"/>
                <a:cs typeface="Avenir"/>
                <a:sym typeface="Avenir"/>
              </a:defRPr>
            </a:lvl3pPr>
            <a:lvl4pPr indent="0" lvl="3" marL="0" marR="0" rtl="0" algn="l">
              <a:spcBef>
                <a:spcPts val="0"/>
              </a:spcBef>
              <a:buNone/>
              <a:defRPr b="0" sz="1000" u="none">
                <a:solidFill>
                  <a:schemeClr val="dk1"/>
                </a:solidFill>
                <a:latin typeface="Avenir"/>
                <a:ea typeface="Avenir"/>
                <a:cs typeface="Avenir"/>
                <a:sym typeface="Avenir"/>
              </a:defRPr>
            </a:lvl4pPr>
            <a:lvl5pPr indent="0" lvl="4" marL="0" marR="0" rtl="0" algn="l">
              <a:spcBef>
                <a:spcPts val="0"/>
              </a:spcBef>
              <a:buNone/>
              <a:defRPr b="0" sz="1000" u="none">
                <a:solidFill>
                  <a:schemeClr val="dk1"/>
                </a:solidFill>
                <a:latin typeface="Avenir"/>
                <a:ea typeface="Avenir"/>
                <a:cs typeface="Avenir"/>
                <a:sym typeface="Avenir"/>
              </a:defRPr>
            </a:lvl5pPr>
            <a:lvl6pPr indent="0" lvl="5" marL="0" marR="0" rtl="0" algn="l">
              <a:spcBef>
                <a:spcPts val="0"/>
              </a:spcBef>
              <a:buNone/>
              <a:defRPr b="0" sz="1000" u="none">
                <a:solidFill>
                  <a:schemeClr val="dk1"/>
                </a:solidFill>
                <a:latin typeface="Avenir"/>
                <a:ea typeface="Avenir"/>
                <a:cs typeface="Avenir"/>
                <a:sym typeface="Avenir"/>
              </a:defRPr>
            </a:lvl6pPr>
            <a:lvl7pPr indent="0" lvl="6" marL="0" marR="0" rtl="0" algn="l">
              <a:spcBef>
                <a:spcPts val="0"/>
              </a:spcBef>
              <a:buNone/>
              <a:defRPr b="0" sz="1000" u="none">
                <a:solidFill>
                  <a:schemeClr val="dk1"/>
                </a:solidFill>
                <a:latin typeface="Avenir"/>
                <a:ea typeface="Avenir"/>
                <a:cs typeface="Avenir"/>
                <a:sym typeface="Avenir"/>
              </a:defRPr>
            </a:lvl7pPr>
            <a:lvl8pPr indent="0" lvl="7" marL="0" marR="0" rtl="0" algn="l">
              <a:spcBef>
                <a:spcPts val="0"/>
              </a:spcBef>
              <a:buNone/>
              <a:defRPr b="0" sz="1000" u="none">
                <a:solidFill>
                  <a:schemeClr val="dk1"/>
                </a:solidFill>
                <a:latin typeface="Avenir"/>
                <a:ea typeface="Avenir"/>
                <a:cs typeface="Avenir"/>
                <a:sym typeface="Avenir"/>
              </a:defRPr>
            </a:lvl8pPr>
            <a:lvl9pPr indent="0" lvl="8" marL="0" marR="0" rtl="0" algn="l">
              <a:spcBef>
                <a:spcPts val="0"/>
              </a:spcBef>
              <a:buNone/>
              <a:defRPr b="0" sz="1000" u="none">
                <a:solidFill>
                  <a:schemeClr val="dk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3659">
          <p15:clr>
            <a:srgbClr val="F26B43"/>
          </p15:clr>
        </p15:guide>
        <p15:guide id="3" pos="4021">
          <p15:clr>
            <a:srgbClr val="F26B43"/>
          </p15:clr>
        </p15:guide>
        <p15:guide id="4" pos="2751">
          <p15:clr>
            <a:srgbClr val="F26B43"/>
          </p15:clr>
        </p15:guide>
        <p15:guide id="5" pos="4929">
          <p15:clr>
            <a:srgbClr val="F26B43"/>
          </p15:clr>
        </p15:guide>
        <p15:guide id="6" pos="347">
          <p15:clr>
            <a:srgbClr val="F26B43"/>
          </p15:clr>
        </p15:guide>
        <p15:guide id="7" pos="7333">
          <p15:clr>
            <a:srgbClr val="F26B43"/>
          </p15:clr>
        </p15:guide>
        <p15:guide id="8" pos="2525">
          <p15:clr>
            <a:srgbClr val="F26B43"/>
          </p15:clr>
        </p15:guide>
        <p15:guide id="9" pos="5155">
          <p15:clr>
            <a:srgbClr val="F26B43"/>
          </p15:clr>
        </p15:guide>
        <p15:guide id="10" orient="horz" pos="845">
          <p15:clr>
            <a:srgbClr val="F26B43"/>
          </p15:clr>
        </p15:guide>
        <p15:guide id="11" orient="horz" pos="1071">
          <p15:clr>
            <a:srgbClr val="F26B43"/>
          </p15:clr>
        </p15:guide>
        <p15:guide id="12" orient="horz" pos="3974">
          <p15:clr>
            <a:srgbClr val="F26B43"/>
          </p15:clr>
        </p15:guide>
        <p15:guide id="13" pos="6698">
          <p15:clr>
            <a:srgbClr val="F26B43"/>
          </p15:clr>
        </p15:guide>
        <p15:guide id="14" orient="horz" pos="2160">
          <p15:clr>
            <a:srgbClr val="F26B43"/>
          </p15:clr>
        </p15:guide>
        <p15:guide id="15" orient="horz" pos="2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2" name="Shape 302"/>
        <p:cNvGrpSpPr/>
        <p:nvPr/>
      </p:nvGrpSpPr>
      <p:grpSpPr>
        <a:xfrm>
          <a:off x="0" y="0"/>
          <a:ext cx="0" cy="0"/>
          <a:chOff x="0" y="0"/>
          <a:chExt cx="0" cy="0"/>
        </a:xfrm>
      </p:grpSpPr>
      <p:sp>
        <p:nvSpPr>
          <p:cNvPr id="303" name="Google Shape;303;p34"/>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4" name="Google Shape;304;p34"/>
          <p:cNvSpPr txBox="1"/>
          <p:nvPr>
            <p:ph idx="1" type="body"/>
          </p:nvPr>
        </p:nvSpPr>
        <p:spPr>
          <a:xfrm>
            <a:off x="550863" y="1700808"/>
            <a:ext cx="11090275" cy="4607917"/>
          </a:xfrm>
          <a:prstGeom prst="rect">
            <a:avLst/>
          </a:prstGeom>
          <a:noFill/>
          <a:ln>
            <a:noFill/>
          </a:ln>
        </p:spPr>
        <p:txBody>
          <a:bodyPr anchorCtr="0" anchor="t" bIns="0" lIns="0" spcFirstLastPara="1" rIns="0" wrap="square" tIns="0">
            <a:normAutofit/>
          </a:bodyPr>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1pPr>
            <a:lvl2pPr indent="-355600" lvl="1" marL="914400" marR="0" rtl="0" algn="l">
              <a:lnSpc>
                <a:spcPct val="100000"/>
              </a:lnSpc>
              <a:spcBef>
                <a:spcPts val="600"/>
              </a:spcBef>
              <a:spcAft>
                <a:spcPts val="0"/>
              </a:spcAft>
              <a:buClr>
                <a:schemeClr val="dk1"/>
              </a:buClr>
              <a:buSzPts val="2000"/>
              <a:buFont typeface="Avenir"/>
              <a:buChar char="−"/>
              <a:defRPr b="0" i="0" sz="2000" u="none" cap="none" strike="noStrike">
                <a:solidFill>
                  <a:schemeClr val="dk1"/>
                </a:solidFill>
                <a:latin typeface="Avenir"/>
                <a:ea typeface="Avenir"/>
                <a:cs typeface="Avenir"/>
                <a:sym typeface="Avenir"/>
              </a:defRPr>
            </a:lvl2pPr>
            <a:lvl3pPr indent="-342900" lvl="2" marL="1371600" marR="0" rtl="0" algn="l">
              <a:lnSpc>
                <a:spcPct val="100000"/>
              </a:lnSpc>
              <a:spcBef>
                <a:spcPts val="6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3pPr>
            <a:lvl4pPr indent="-330200" lvl="3" marL="1828800" marR="0" rtl="0" algn="l">
              <a:lnSpc>
                <a:spcPct val="100000"/>
              </a:lnSpc>
              <a:spcBef>
                <a:spcPts val="600"/>
              </a:spcBef>
              <a:spcAft>
                <a:spcPts val="0"/>
              </a:spcAft>
              <a:buClr>
                <a:schemeClr val="dk1"/>
              </a:buClr>
              <a:buSzPts val="1600"/>
              <a:buFont typeface="Avenir"/>
              <a:buChar char="−"/>
              <a:defRPr b="0" i="0" sz="1600" u="none" cap="none" strike="noStrike">
                <a:solidFill>
                  <a:schemeClr val="dk1"/>
                </a:solidFill>
                <a:latin typeface="Avenir"/>
                <a:ea typeface="Avenir"/>
                <a:cs typeface="Avenir"/>
                <a:sym typeface="Avenir"/>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5pPr>
            <a:lvl6pPr indent="-330200" lvl="5" marL="2743200" marR="0" rtl="0" algn="l">
              <a:lnSpc>
                <a:spcPct val="100000"/>
              </a:lnSpc>
              <a:spcBef>
                <a:spcPts val="600"/>
              </a:spcBef>
              <a:spcAft>
                <a:spcPts val="0"/>
              </a:spcAft>
              <a:buClr>
                <a:schemeClr val="dk1"/>
              </a:buClr>
              <a:buSzPts val="1600"/>
              <a:buFont typeface="Avenir"/>
              <a:buChar char="−"/>
              <a:defRPr b="0" i="0" sz="1600" u="none" cap="none" strike="noStrike">
                <a:solidFill>
                  <a:schemeClr val="dk1"/>
                </a:solidFill>
                <a:latin typeface="Avenir"/>
                <a:ea typeface="Avenir"/>
                <a:cs typeface="Avenir"/>
                <a:sym typeface="Avenir"/>
              </a:defRPr>
            </a:lvl6pPr>
            <a:lvl7pPr indent="-330200" lvl="6" marL="32004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7pPr>
            <a:lvl8pPr indent="-330200" lvl="7" marL="3657600" marR="0" rtl="0" algn="l">
              <a:lnSpc>
                <a:spcPct val="100000"/>
              </a:lnSpc>
              <a:spcBef>
                <a:spcPts val="600"/>
              </a:spcBef>
              <a:spcAft>
                <a:spcPts val="0"/>
              </a:spcAft>
              <a:buClr>
                <a:schemeClr val="dk1"/>
              </a:buClr>
              <a:buSzPts val="1600"/>
              <a:buFont typeface="Avenir"/>
              <a:buChar char="−"/>
              <a:defRPr b="0" i="0" sz="1600" u="none" cap="none" strike="noStrike">
                <a:solidFill>
                  <a:schemeClr val="dk1"/>
                </a:solidFill>
                <a:latin typeface="Avenir"/>
                <a:ea typeface="Avenir"/>
                <a:cs typeface="Avenir"/>
                <a:sym typeface="Avenir"/>
              </a:defRPr>
            </a:lvl8pPr>
            <a:lvl9pPr indent="-330200" lvl="8" marL="4114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venir"/>
                <a:ea typeface="Avenir"/>
                <a:cs typeface="Avenir"/>
                <a:sym typeface="Avenir"/>
              </a:defRPr>
            </a:lvl9pPr>
          </a:lstStyle>
          <a:p/>
        </p:txBody>
      </p:sp>
      <p:sp>
        <p:nvSpPr>
          <p:cNvPr id="305" name="Google Shape;305;p34"/>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0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306" name="Google Shape;306;p34"/>
          <p:cNvSpPr txBox="1"/>
          <p:nvPr>
            <p:ph idx="11" type="ftr"/>
          </p:nvPr>
        </p:nvSpPr>
        <p:spPr>
          <a:xfrm>
            <a:off x="2279576" y="6525344"/>
            <a:ext cx="3529087" cy="21602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0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307" name="Google Shape;307;p34"/>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sz="1000">
                <a:solidFill>
                  <a:schemeClr val="dk1"/>
                </a:solidFill>
                <a:latin typeface="Avenir"/>
                <a:ea typeface="Avenir"/>
                <a:cs typeface="Avenir"/>
                <a:sym typeface="Avenir"/>
              </a:defRPr>
            </a:lvl1pPr>
            <a:lvl2pPr indent="0" lvl="1" marL="0" marR="0" rtl="0" algn="l">
              <a:spcBef>
                <a:spcPts val="0"/>
              </a:spcBef>
              <a:buNone/>
              <a:defRPr sz="1000">
                <a:solidFill>
                  <a:schemeClr val="dk1"/>
                </a:solidFill>
                <a:latin typeface="Avenir"/>
                <a:ea typeface="Avenir"/>
                <a:cs typeface="Avenir"/>
                <a:sym typeface="Avenir"/>
              </a:defRPr>
            </a:lvl2pPr>
            <a:lvl3pPr indent="0" lvl="2" marL="0" marR="0" rtl="0" algn="l">
              <a:spcBef>
                <a:spcPts val="0"/>
              </a:spcBef>
              <a:buNone/>
              <a:defRPr sz="1000">
                <a:solidFill>
                  <a:schemeClr val="dk1"/>
                </a:solidFill>
                <a:latin typeface="Avenir"/>
                <a:ea typeface="Avenir"/>
                <a:cs typeface="Avenir"/>
                <a:sym typeface="Avenir"/>
              </a:defRPr>
            </a:lvl3pPr>
            <a:lvl4pPr indent="0" lvl="3" marL="0" marR="0" rtl="0" algn="l">
              <a:spcBef>
                <a:spcPts val="0"/>
              </a:spcBef>
              <a:buNone/>
              <a:defRPr sz="1000">
                <a:solidFill>
                  <a:schemeClr val="dk1"/>
                </a:solidFill>
                <a:latin typeface="Avenir"/>
                <a:ea typeface="Avenir"/>
                <a:cs typeface="Avenir"/>
                <a:sym typeface="Avenir"/>
              </a:defRPr>
            </a:lvl4pPr>
            <a:lvl5pPr indent="0" lvl="4" marL="0" marR="0" rtl="0" algn="l">
              <a:spcBef>
                <a:spcPts val="0"/>
              </a:spcBef>
              <a:buNone/>
              <a:defRPr sz="1000">
                <a:solidFill>
                  <a:schemeClr val="dk1"/>
                </a:solidFill>
                <a:latin typeface="Avenir"/>
                <a:ea typeface="Avenir"/>
                <a:cs typeface="Avenir"/>
                <a:sym typeface="Avenir"/>
              </a:defRPr>
            </a:lvl5pPr>
            <a:lvl6pPr indent="0" lvl="5" marL="0" marR="0" rtl="0" algn="l">
              <a:spcBef>
                <a:spcPts val="0"/>
              </a:spcBef>
              <a:buNone/>
              <a:defRPr sz="1000">
                <a:solidFill>
                  <a:schemeClr val="dk1"/>
                </a:solidFill>
                <a:latin typeface="Avenir"/>
                <a:ea typeface="Avenir"/>
                <a:cs typeface="Avenir"/>
                <a:sym typeface="Avenir"/>
              </a:defRPr>
            </a:lvl6pPr>
            <a:lvl7pPr indent="0" lvl="6" marL="0" marR="0" rtl="0" algn="l">
              <a:spcBef>
                <a:spcPts val="0"/>
              </a:spcBef>
              <a:buNone/>
              <a:defRPr sz="1000">
                <a:solidFill>
                  <a:schemeClr val="dk1"/>
                </a:solidFill>
                <a:latin typeface="Avenir"/>
                <a:ea typeface="Avenir"/>
                <a:cs typeface="Avenir"/>
                <a:sym typeface="Avenir"/>
              </a:defRPr>
            </a:lvl7pPr>
            <a:lvl8pPr indent="0" lvl="7" marL="0" marR="0" rtl="0" algn="l">
              <a:spcBef>
                <a:spcPts val="0"/>
              </a:spcBef>
              <a:buNone/>
              <a:defRPr sz="1000">
                <a:solidFill>
                  <a:schemeClr val="dk1"/>
                </a:solidFill>
                <a:latin typeface="Avenir"/>
                <a:ea typeface="Avenir"/>
                <a:cs typeface="Avenir"/>
                <a:sym typeface="Avenir"/>
              </a:defRPr>
            </a:lvl8pPr>
            <a:lvl9pPr indent="0" lvl="8" marL="0" marR="0" rtl="0" algn="l">
              <a:spcBef>
                <a:spcPts val="0"/>
              </a:spcBef>
              <a:buNone/>
              <a:defRPr sz="1000">
                <a:solidFill>
                  <a:schemeClr val="dk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grpSp>
        <p:nvGrpSpPr>
          <p:cNvPr id="308" name="Google Shape;308;p34"/>
          <p:cNvGrpSpPr/>
          <p:nvPr/>
        </p:nvGrpSpPr>
        <p:grpSpPr>
          <a:xfrm>
            <a:off x="11155315" y="332705"/>
            <a:ext cx="756000" cy="480819"/>
            <a:chOff x="8352653" y="226741"/>
            <a:chExt cx="540002" cy="343443"/>
          </a:xfrm>
        </p:grpSpPr>
        <p:sp>
          <p:nvSpPr>
            <p:cNvPr id="309" name="Google Shape;309;p34"/>
            <p:cNvSpPr/>
            <p:nvPr/>
          </p:nvSpPr>
          <p:spPr>
            <a:xfrm>
              <a:off x="8541219" y="522951"/>
              <a:ext cx="160917" cy="47233"/>
            </a:xfrm>
            <a:custGeom>
              <a:rect b="b" l="l" r="r" t="t"/>
              <a:pathLst>
                <a:path extrusionOk="0" h="161095" w="548838">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10" name="Google Shape;310;p34"/>
            <p:cNvSpPr/>
            <p:nvPr/>
          </p:nvSpPr>
          <p:spPr>
            <a:xfrm>
              <a:off x="8352653" y="362355"/>
              <a:ext cx="270002" cy="135627"/>
            </a:xfrm>
            <a:custGeom>
              <a:rect b="b" l="l" r="r" t="t"/>
              <a:pathLst>
                <a:path extrusionOk="0" h="462580" w="920891">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sp>
          <p:nvSpPr>
            <p:cNvPr id="311" name="Google Shape;311;p34"/>
            <p:cNvSpPr/>
            <p:nvPr/>
          </p:nvSpPr>
          <p:spPr>
            <a:xfrm>
              <a:off x="8622657" y="226741"/>
              <a:ext cx="269998" cy="135627"/>
            </a:xfrm>
            <a:custGeom>
              <a:rect b="b" l="l" r="r" t="t"/>
              <a:pathLst>
                <a:path extrusionOk="0" h="462580" w="920878">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4">
                <a:solidFill>
                  <a:schemeClr val="dk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3659">
          <p15:clr>
            <a:srgbClr val="F26B43"/>
          </p15:clr>
        </p15:guide>
        <p15:guide id="3" pos="4021">
          <p15:clr>
            <a:srgbClr val="F26B43"/>
          </p15:clr>
        </p15:guide>
        <p15:guide id="4" pos="2751">
          <p15:clr>
            <a:srgbClr val="F26B43"/>
          </p15:clr>
        </p15:guide>
        <p15:guide id="5" pos="4929">
          <p15:clr>
            <a:srgbClr val="F26B43"/>
          </p15:clr>
        </p15:guide>
        <p15:guide id="6" pos="347">
          <p15:clr>
            <a:srgbClr val="F26B43"/>
          </p15:clr>
        </p15:guide>
        <p15:guide id="7" pos="7333">
          <p15:clr>
            <a:srgbClr val="F26B43"/>
          </p15:clr>
        </p15:guide>
        <p15:guide id="8" pos="2525">
          <p15:clr>
            <a:srgbClr val="F26B43"/>
          </p15:clr>
        </p15:guide>
        <p15:guide id="9" pos="5155">
          <p15:clr>
            <a:srgbClr val="F26B43"/>
          </p15:clr>
        </p15:guide>
        <p15:guide id="10" orient="horz" pos="845">
          <p15:clr>
            <a:srgbClr val="F26B43"/>
          </p15:clr>
        </p15:guide>
        <p15:guide id="11" orient="horz" pos="1071">
          <p15:clr>
            <a:srgbClr val="F26B43"/>
          </p15:clr>
        </p15:guide>
        <p15:guide id="12" orient="horz" pos="3974">
          <p15:clr>
            <a:srgbClr val="F26B43"/>
          </p15:clr>
        </p15:guide>
        <p15:guide id="13" pos="6698">
          <p15:clr>
            <a:srgbClr val="F26B43"/>
          </p15:clr>
        </p15:guide>
        <p15:guide id="14" orient="horz" pos="2160">
          <p15:clr>
            <a:srgbClr val="F26B43"/>
          </p15:clr>
        </p15:guide>
        <p15:guide id="15"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5"/>
          <p:cNvSpPr/>
          <p:nvPr>
            <p:ph idx="2" type="pic"/>
          </p:nvPr>
        </p:nvSpPr>
        <p:spPr>
          <a:xfrm>
            <a:off x="4008439" y="1"/>
            <a:ext cx="8183562" cy="6858000"/>
          </a:xfrm>
          <a:prstGeom prst="rect">
            <a:avLst/>
          </a:prstGeom>
          <a:solidFill>
            <a:srgbClr val="F2F2F2"/>
          </a:solidFill>
          <a:ln>
            <a:noFill/>
          </a:ln>
        </p:spPr>
      </p:sp>
      <p:sp>
        <p:nvSpPr>
          <p:cNvPr id="491" name="Google Shape;491;p55"/>
          <p:cNvSpPr txBox="1"/>
          <p:nvPr>
            <p:ph type="ctrTitle"/>
          </p:nvPr>
        </p:nvSpPr>
        <p:spPr>
          <a:xfrm>
            <a:off x="983432" y="2348880"/>
            <a:ext cx="8532948" cy="3096344"/>
          </a:xfrm>
          <a:prstGeom prst="rect">
            <a:avLst/>
          </a:prstGeom>
          <a:solidFill>
            <a:schemeClr val="lt1"/>
          </a:solidFill>
          <a:ln>
            <a:noFill/>
          </a:ln>
        </p:spPr>
        <p:txBody>
          <a:bodyPr anchorCtr="0" anchor="b" bIns="1080000" lIns="360000" spcFirstLastPara="1" rIns="360000" wrap="square" tIns="2160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a:t>Understanding academic sensitive data research and Secure Processing Environments at the age of European Health Data Space (EHDS)</a:t>
            </a:r>
            <a:endParaRPr/>
          </a:p>
        </p:txBody>
      </p:sp>
      <p:sp>
        <p:nvSpPr>
          <p:cNvPr id="492" name="Google Shape;492;p55"/>
          <p:cNvSpPr txBox="1"/>
          <p:nvPr>
            <p:ph idx="1" type="subTitle"/>
          </p:nvPr>
        </p:nvSpPr>
        <p:spPr>
          <a:xfrm>
            <a:off x="1397478" y="4509120"/>
            <a:ext cx="7776864" cy="720080"/>
          </a:xfrm>
          <a:prstGeom prst="rect">
            <a:avLst/>
          </a:prstGeom>
          <a:noFill/>
          <a:ln>
            <a:noFill/>
          </a:ln>
        </p:spPr>
        <p:txBody>
          <a:bodyPr anchorCtr="0" anchor="t" bIns="0" lIns="0" spcFirstLastPara="1" rIns="0" wrap="square" tIns="0">
            <a:normAutofit fontScale="92500" lnSpcReduction="10000"/>
          </a:bodyPr>
          <a:lstStyle/>
          <a:p>
            <a:pPr indent="0" lvl="0" marL="0" rtl="0" algn="l">
              <a:lnSpc>
                <a:spcPct val="100000"/>
              </a:lnSpc>
              <a:spcBef>
                <a:spcPts val="0"/>
              </a:spcBef>
              <a:spcAft>
                <a:spcPts val="0"/>
              </a:spcAft>
              <a:buClr>
                <a:schemeClr val="dk1"/>
              </a:buClr>
              <a:buSzPct val="100000"/>
              <a:buNone/>
            </a:pPr>
            <a:r>
              <a:rPr lang="en-US"/>
              <a:t>@ 16th SIG-CISS</a:t>
            </a:r>
            <a:endParaRPr/>
          </a:p>
          <a:p>
            <a:pPr indent="0" lvl="0" marL="0" rtl="0" algn="l">
              <a:lnSpc>
                <a:spcPct val="100000"/>
              </a:lnSpc>
              <a:spcBef>
                <a:spcPts val="600"/>
              </a:spcBef>
              <a:spcAft>
                <a:spcPts val="0"/>
              </a:spcAft>
              <a:buClr>
                <a:schemeClr val="dk1"/>
              </a:buClr>
              <a:buSzPct val="100000"/>
              <a:buNone/>
            </a:pPr>
            <a:r>
              <a:rPr lang="en-US"/>
              <a:t>2025-12-04 Heikki Lehväslaiho, CSC, FI</a:t>
            </a:r>
            <a:endParaRPr/>
          </a:p>
        </p:txBody>
      </p:sp>
      <p:sp>
        <p:nvSpPr>
          <p:cNvPr id="493" name="Google Shape;493;p55"/>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SPE &amp; EHDS</a:t>
            </a:r>
            <a:endParaRPr/>
          </a:p>
        </p:txBody>
      </p:sp>
      <p:sp>
        <p:nvSpPr>
          <p:cNvPr id="494" name="Google Shape;494;p55"/>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6"/>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European Health Data Space (EHDS)</a:t>
            </a:r>
            <a:endParaRPr/>
          </a:p>
        </p:txBody>
      </p:sp>
      <p:sp>
        <p:nvSpPr>
          <p:cNvPr id="500" name="Google Shape;500;p56"/>
          <p:cNvSpPr txBox="1"/>
          <p:nvPr>
            <p:ph idx="1" type="body"/>
          </p:nvPr>
        </p:nvSpPr>
        <p:spPr>
          <a:xfrm>
            <a:off x="550863" y="1700808"/>
            <a:ext cx="11090275" cy="4607917"/>
          </a:xfrm>
          <a:prstGeom prst="rect">
            <a:avLst/>
          </a:prstGeom>
          <a:noFill/>
          <a:ln>
            <a:noFill/>
          </a:ln>
        </p:spPr>
        <p:txBody>
          <a:bodyPr anchorCtr="0" anchor="t" bIns="0" lIns="0" spcFirstLastPara="1" rIns="0" wrap="square" tIns="0">
            <a:normAutofit/>
          </a:bodyPr>
          <a:lstStyle/>
          <a:p>
            <a:pPr indent="-263525" lvl="0" marL="263525" rtl="0" algn="l">
              <a:lnSpc>
                <a:spcPct val="100000"/>
              </a:lnSpc>
              <a:spcBef>
                <a:spcPts val="0"/>
              </a:spcBef>
              <a:spcAft>
                <a:spcPts val="0"/>
              </a:spcAft>
              <a:buClr>
                <a:schemeClr val="dk1"/>
              </a:buClr>
              <a:buSzPts val="2000"/>
              <a:buChar char="•"/>
            </a:pPr>
            <a:r>
              <a:rPr lang="en-US"/>
              <a:t>European Union </a:t>
            </a:r>
            <a:r>
              <a:rPr b="1" lang="en-US"/>
              <a:t>mandatory</a:t>
            </a:r>
            <a:r>
              <a:rPr lang="en-US"/>
              <a:t> regulation on the exchange and </a:t>
            </a:r>
            <a:r>
              <a:rPr b="1" lang="en-US"/>
              <a:t>use of electronic health data</a:t>
            </a:r>
            <a:endParaRPr/>
          </a:p>
          <a:p>
            <a:pPr indent="-273050" lvl="1" marL="536575" rtl="0" algn="l">
              <a:lnSpc>
                <a:spcPct val="100000"/>
              </a:lnSpc>
              <a:spcBef>
                <a:spcPts val="600"/>
              </a:spcBef>
              <a:spcAft>
                <a:spcPts val="0"/>
              </a:spcAft>
              <a:buClr>
                <a:schemeClr val="dk1"/>
              </a:buClr>
              <a:buSzPts val="2000"/>
              <a:buChar char="−"/>
            </a:pPr>
            <a:r>
              <a:rPr lang="en-US"/>
              <a:t>Entered into force 26 March 2025</a:t>
            </a:r>
            <a:endParaRPr/>
          </a:p>
          <a:p>
            <a:pPr indent="-273050" lvl="1" marL="536575" rtl="0" algn="l">
              <a:lnSpc>
                <a:spcPct val="100000"/>
              </a:lnSpc>
              <a:spcBef>
                <a:spcPts val="600"/>
              </a:spcBef>
              <a:spcAft>
                <a:spcPts val="0"/>
              </a:spcAft>
              <a:buClr>
                <a:schemeClr val="dk1"/>
              </a:buClr>
              <a:buSzPts val="2000"/>
              <a:buChar char="−"/>
            </a:pPr>
            <a:r>
              <a:rPr lang="en-US"/>
              <a:t>Long implementation phase</a:t>
            </a:r>
            <a:br>
              <a:rPr lang="en-US"/>
            </a:br>
            <a:endParaRPr/>
          </a:p>
          <a:p>
            <a:pPr indent="-263525" lvl="0" marL="263525" rtl="0" algn="l">
              <a:lnSpc>
                <a:spcPct val="100000"/>
              </a:lnSpc>
              <a:spcBef>
                <a:spcPts val="600"/>
              </a:spcBef>
              <a:spcAft>
                <a:spcPts val="0"/>
              </a:spcAft>
              <a:buClr>
                <a:schemeClr val="dk1"/>
              </a:buClr>
              <a:buSzPts val="2000"/>
              <a:buChar char="•"/>
            </a:pPr>
            <a:r>
              <a:rPr b="1" lang="en-US"/>
              <a:t>Primary use</a:t>
            </a:r>
            <a:r>
              <a:rPr lang="en-US"/>
              <a:t>: Availability of health data across EU for citizens</a:t>
            </a:r>
            <a:br>
              <a:rPr lang="en-US"/>
            </a:br>
            <a:endParaRPr/>
          </a:p>
          <a:p>
            <a:pPr indent="-263525" lvl="0" marL="263525" rtl="0" algn="l">
              <a:lnSpc>
                <a:spcPct val="100000"/>
              </a:lnSpc>
              <a:spcBef>
                <a:spcPts val="600"/>
              </a:spcBef>
              <a:spcAft>
                <a:spcPts val="0"/>
              </a:spcAft>
              <a:buClr>
                <a:schemeClr val="dk1"/>
              </a:buClr>
              <a:buSzPts val="2000"/>
              <a:buChar char="•"/>
            </a:pPr>
            <a:r>
              <a:rPr b="1" lang="en-US"/>
              <a:t>Secondary use</a:t>
            </a:r>
            <a:r>
              <a:rPr lang="en-US"/>
              <a:t>: Data holders are obligated to share electronic health data for specified secondary purposes (incl. </a:t>
            </a:r>
            <a:r>
              <a:rPr b="1" lang="en-US"/>
              <a:t>research</a:t>
            </a:r>
            <a:r>
              <a:rPr lang="en-US"/>
              <a:t>)</a:t>
            </a:r>
            <a:endParaRPr/>
          </a:p>
          <a:p>
            <a:pPr indent="-273050" lvl="1" marL="536575" rtl="0" algn="l">
              <a:lnSpc>
                <a:spcPct val="100000"/>
              </a:lnSpc>
              <a:spcBef>
                <a:spcPts val="600"/>
              </a:spcBef>
              <a:spcAft>
                <a:spcPts val="0"/>
              </a:spcAft>
              <a:buClr>
                <a:schemeClr val="dk1"/>
              </a:buClr>
              <a:buSzPts val="2000"/>
              <a:buChar char="−"/>
            </a:pPr>
            <a:r>
              <a:rPr lang="en-US"/>
              <a:t>Rules for sharing information about available datasets</a:t>
            </a:r>
            <a:endParaRPr/>
          </a:p>
          <a:p>
            <a:pPr indent="-273050" lvl="1" marL="536575" rtl="0" algn="l">
              <a:lnSpc>
                <a:spcPct val="100000"/>
              </a:lnSpc>
              <a:spcBef>
                <a:spcPts val="600"/>
              </a:spcBef>
              <a:spcAft>
                <a:spcPts val="0"/>
              </a:spcAft>
              <a:buClr>
                <a:schemeClr val="dk1"/>
              </a:buClr>
              <a:buSzPts val="2000"/>
              <a:buChar char="−"/>
            </a:pPr>
            <a:r>
              <a:rPr lang="en-US"/>
              <a:t>New data controller, </a:t>
            </a:r>
            <a:r>
              <a:rPr b="1" lang="en-US"/>
              <a:t>Health Data Access Body (HDAB)</a:t>
            </a:r>
            <a:r>
              <a:rPr lang="en-US"/>
              <a:t>, for each member state</a:t>
            </a:r>
            <a:endParaRPr/>
          </a:p>
          <a:p>
            <a:pPr indent="-273050" lvl="1" marL="536575" rtl="0" algn="l">
              <a:lnSpc>
                <a:spcPct val="100000"/>
              </a:lnSpc>
              <a:spcBef>
                <a:spcPts val="600"/>
              </a:spcBef>
              <a:spcAft>
                <a:spcPts val="0"/>
              </a:spcAft>
              <a:buClr>
                <a:schemeClr val="dk1"/>
              </a:buClr>
              <a:buSzPts val="2000"/>
              <a:buChar char="−"/>
            </a:pPr>
            <a:r>
              <a:rPr lang="en-US"/>
              <a:t>Mandatory use of </a:t>
            </a:r>
            <a:r>
              <a:rPr b="1" lang="en-US"/>
              <a:t>Secure Processing Environment (SPE) </a:t>
            </a:r>
            <a:endParaRPr/>
          </a:p>
          <a:p>
            <a:pPr indent="-136525" lvl="0" marL="263525" rtl="0" algn="l">
              <a:lnSpc>
                <a:spcPct val="100000"/>
              </a:lnSpc>
              <a:spcBef>
                <a:spcPts val="600"/>
              </a:spcBef>
              <a:spcAft>
                <a:spcPts val="0"/>
              </a:spcAft>
              <a:buClr>
                <a:schemeClr val="dk1"/>
              </a:buClr>
              <a:buSzPts val="2000"/>
              <a:buNone/>
            </a:pPr>
            <a:r>
              <a:t/>
            </a:r>
            <a:endParaRPr b="1"/>
          </a:p>
          <a:p>
            <a:pPr indent="-136525" lvl="0" marL="263525" rtl="0" algn="l">
              <a:lnSpc>
                <a:spcPct val="100000"/>
              </a:lnSpc>
              <a:spcBef>
                <a:spcPts val="600"/>
              </a:spcBef>
              <a:spcAft>
                <a:spcPts val="0"/>
              </a:spcAft>
              <a:buClr>
                <a:schemeClr val="dk1"/>
              </a:buClr>
              <a:buSzPts val="2000"/>
              <a:buNone/>
            </a:pPr>
            <a:r>
              <a:t/>
            </a:r>
            <a:endParaRPr/>
          </a:p>
          <a:p>
            <a:pPr indent="-136525" lvl="0" marL="263525" rtl="0" algn="l">
              <a:lnSpc>
                <a:spcPct val="100000"/>
              </a:lnSpc>
              <a:spcBef>
                <a:spcPts val="600"/>
              </a:spcBef>
              <a:spcAft>
                <a:spcPts val="0"/>
              </a:spcAft>
              <a:buClr>
                <a:schemeClr val="dk1"/>
              </a:buClr>
              <a:buSzPts val="2000"/>
              <a:buNone/>
            </a:pPr>
            <a:r>
              <a:t/>
            </a:r>
            <a:endParaRPr/>
          </a:p>
          <a:p>
            <a:pPr indent="-136525" lvl="0" marL="263525" rtl="0" algn="l">
              <a:lnSpc>
                <a:spcPct val="100000"/>
              </a:lnSpc>
              <a:spcBef>
                <a:spcPts val="600"/>
              </a:spcBef>
              <a:spcAft>
                <a:spcPts val="0"/>
              </a:spcAft>
              <a:buClr>
                <a:schemeClr val="dk1"/>
              </a:buClr>
              <a:buSzPts val="2000"/>
              <a:buNone/>
            </a:pPr>
            <a:r>
              <a:t/>
            </a:r>
            <a:endParaRPr/>
          </a:p>
          <a:p>
            <a:pPr indent="-136525" lvl="0" marL="263525" rtl="0" algn="l">
              <a:lnSpc>
                <a:spcPct val="100000"/>
              </a:lnSpc>
              <a:spcBef>
                <a:spcPts val="600"/>
              </a:spcBef>
              <a:spcAft>
                <a:spcPts val="0"/>
              </a:spcAft>
              <a:buClr>
                <a:schemeClr val="dk1"/>
              </a:buClr>
              <a:buSzPts val="2000"/>
              <a:buNone/>
            </a:pPr>
            <a:r>
              <a:t/>
            </a:r>
            <a:endParaRPr/>
          </a:p>
        </p:txBody>
      </p:sp>
      <p:sp>
        <p:nvSpPr>
          <p:cNvPr id="501" name="Google Shape;501;p56"/>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02" name="Google Shape;502;p56"/>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7"/>
          <p:cNvSpPr txBox="1"/>
          <p:nvPr>
            <p:ph type="title"/>
          </p:nvPr>
        </p:nvSpPr>
        <p:spPr>
          <a:xfrm>
            <a:off x="550863" y="548680"/>
            <a:ext cx="10081641" cy="2304255"/>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Timeline for </a:t>
            </a:r>
            <a:br>
              <a:rPr lang="en-US"/>
            </a:br>
            <a:r>
              <a:rPr lang="en-US"/>
              <a:t>research data </a:t>
            </a:r>
            <a:br>
              <a:rPr lang="en-US"/>
            </a:br>
            <a:r>
              <a:rPr lang="en-US"/>
              <a:t>processing </a:t>
            </a:r>
            <a:br>
              <a:rPr lang="en-US"/>
            </a:br>
            <a:r>
              <a:rPr lang="en-US"/>
              <a:t>@ EU</a:t>
            </a:r>
            <a:endParaRPr/>
          </a:p>
        </p:txBody>
      </p:sp>
      <p:sp>
        <p:nvSpPr>
          <p:cNvPr id="508" name="Google Shape;508;p57"/>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09" name="Google Shape;509;p57"/>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510" name="Google Shape;510;p57"/>
          <p:cNvPicPr preferRelativeResize="0"/>
          <p:nvPr/>
        </p:nvPicPr>
        <p:blipFill rotWithShape="1">
          <a:blip r:embed="rId3">
            <a:alphaModFix/>
          </a:blip>
          <a:srcRect b="0" l="0" r="0" t="0"/>
          <a:stretch/>
        </p:blipFill>
        <p:spPr>
          <a:xfrm>
            <a:off x="3359696" y="844103"/>
            <a:ext cx="8708504" cy="59802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8"/>
          <p:cNvSpPr txBox="1"/>
          <p:nvPr>
            <p:ph type="title"/>
          </p:nvPr>
        </p:nvSpPr>
        <p:spPr>
          <a:xfrm>
            <a:off x="550863" y="849015"/>
            <a:ext cx="10441681" cy="100878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EOSC-ENSTUST Federation </a:t>
            </a:r>
            <a:br>
              <a:rPr lang="en-US"/>
            </a:br>
            <a:r>
              <a:rPr lang="en-US"/>
              <a:t>(~ independent academic computation) </a:t>
            </a:r>
            <a:endParaRPr/>
          </a:p>
        </p:txBody>
      </p:sp>
      <p:sp>
        <p:nvSpPr>
          <p:cNvPr id="516" name="Google Shape;516;p58"/>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17" name="Google Shape;517;p58"/>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518" name="Google Shape;518;p58"/>
          <p:cNvPicPr preferRelativeResize="0"/>
          <p:nvPr/>
        </p:nvPicPr>
        <p:blipFill rotWithShape="1">
          <a:blip r:embed="rId3">
            <a:alphaModFix/>
          </a:blip>
          <a:srcRect b="0" l="0" r="0" t="0"/>
          <a:stretch/>
        </p:blipFill>
        <p:spPr>
          <a:xfrm>
            <a:off x="1631504" y="2060848"/>
            <a:ext cx="8680910" cy="32592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9"/>
          <p:cNvSpPr txBox="1"/>
          <p:nvPr>
            <p:ph type="title"/>
          </p:nvPr>
        </p:nvSpPr>
        <p:spPr>
          <a:xfrm>
            <a:off x="542822" y="836712"/>
            <a:ext cx="10081641" cy="100878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Secure Processing Environment (SPE) definition</a:t>
            </a:r>
            <a:br>
              <a:rPr lang="en-US"/>
            </a:br>
            <a:r>
              <a:rPr lang="en-US"/>
              <a:t>in Data Governance Act (EU 2022/868)</a:t>
            </a:r>
            <a:endParaRPr/>
          </a:p>
        </p:txBody>
      </p:sp>
      <p:sp>
        <p:nvSpPr>
          <p:cNvPr id="524" name="Google Shape;524;p59"/>
          <p:cNvSpPr txBox="1"/>
          <p:nvPr>
            <p:ph idx="1" type="body"/>
          </p:nvPr>
        </p:nvSpPr>
        <p:spPr>
          <a:xfrm>
            <a:off x="550863" y="2204864"/>
            <a:ext cx="11090275" cy="410386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2400"/>
              <a:buNone/>
            </a:pPr>
            <a:r>
              <a:rPr b="1" lang="en-US" sz="2400">
                <a:solidFill>
                  <a:srgbClr val="000000"/>
                </a:solidFill>
                <a:latin typeface="Arial"/>
                <a:ea typeface="Arial"/>
                <a:cs typeface="Arial"/>
                <a:sym typeface="Arial"/>
              </a:rPr>
              <a:t>the physical or virtual environment and organisational means</a:t>
            </a:r>
            <a:r>
              <a:rPr lang="en-US" sz="2400">
                <a:solidFill>
                  <a:srgbClr val="000000"/>
                </a:solidFill>
                <a:latin typeface="Arial"/>
                <a:ea typeface="Arial"/>
                <a:cs typeface="Arial"/>
                <a:sym typeface="Arial"/>
              </a:rPr>
              <a:t> to ensuring compliance with the requirements of Regulation (EU) 2016/679, in particular data subjects' rights, intellectual property rights, and commercial and statistical confidentiality, integrity and accessibility, ensuring compliance with applicable Union and national law, and allowing the entity providing the secure processing environment </a:t>
            </a:r>
            <a:r>
              <a:rPr b="1" lang="en-US" sz="2400">
                <a:solidFill>
                  <a:srgbClr val="000000"/>
                </a:solidFill>
                <a:latin typeface="Arial"/>
                <a:ea typeface="Arial"/>
                <a:cs typeface="Arial"/>
                <a:sym typeface="Arial"/>
              </a:rPr>
              <a:t>to determine and supervise all data processing actions</a:t>
            </a:r>
            <a:r>
              <a:rPr lang="en-US" sz="2400">
                <a:solidFill>
                  <a:srgbClr val="000000"/>
                </a:solidFill>
                <a:latin typeface="Arial"/>
                <a:ea typeface="Arial"/>
                <a:cs typeface="Arial"/>
                <a:sym typeface="Arial"/>
              </a:rPr>
              <a:t>, including to display, storage, download, export of the data and calculation of derivative data through computational algorithms</a:t>
            </a:r>
            <a:endParaRPr sz="2400"/>
          </a:p>
          <a:p>
            <a:pPr indent="-111125" lvl="0" marL="263525" rtl="0" algn="l">
              <a:lnSpc>
                <a:spcPct val="100000"/>
              </a:lnSpc>
              <a:spcBef>
                <a:spcPts val="600"/>
              </a:spcBef>
              <a:spcAft>
                <a:spcPts val="0"/>
              </a:spcAft>
              <a:buClr>
                <a:schemeClr val="dk1"/>
              </a:buClr>
              <a:buSzPts val="2400"/>
              <a:buNone/>
            </a:pPr>
            <a:r>
              <a:t/>
            </a:r>
            <a:endParaRPr sz="2400"/>
          </a:p>
          <a:p>
            <a:pPr indent="0" lvl="0" marL="0" rtl="0" algn="l">
              <a:lnSpc>
                <a:spcPct val="100000"/>
              </a:lnSpc>
              <a:spcBef>
                <a:spcPts val="600"/>
              </a:spcBef>
              <a:spcAft>
                <a:spcPts val="0"/>
              </a:spcAft>
              <a:buClr>
                <a:schemeClr val="dk1"/>
              </a:buClr>
              <a:buSzPts val="2400"/>
              <a:buNone/>
            </a:pPr>
            <a:r>
              <a:t/>
            </a:r>
            <a:endParaRPr sz="2400"/>
          </a:p>
        </p:txBody>
      </p:sp>
      <p:sp>
        <p:nvSpPr>
          <p:cNvPr id="525" name="Google Shape;525;p59"/>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26" name="Google Shape;526;p59"/>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0"/>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Secure processing Environment (SPE)</a:t>
            </a:r>
            <a:endParaRPr/>
          </a:p>
        </p:txBody>
      </p:sp>
      <p:sp>
        <p:nvSpPr>
          <p:cNvPr id="532" name="Google Shape;532;p60"/>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33" name="Google Shape;533;p60"/>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534" name="Google Shape;534;p60"/>
          <p:cNvPicPr preferRelativeResize="0"/>
          <p:nvPr/>
        </p:nvPicPr>
        <p:blipFill rotWithShape="1">
          <a:blip r:embed="rId3">
            <a:alphaModFix/>
          </a:blip>
          <a:srcRect b="0" l="0" r="0" t="0"/>
          <a:stretch/>
        </p:blipFill>
        <p:spPr>
          <a:xfrm>
            <a:off x="911424" y="1344354"/>
            <a:ext cx="10520154" cy="51824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1"/>
          <p:cNvSpPr txBox="1"/>
          <p:nvPr>
            <p:ph type="title"/>
          </p:nvPr>
        </p:nvSpPr>
        <p:spPr>
          <a:xfrm>
            <a:off x="550863" y="332657"/>
            <a:ext cx="10081641" cy="100878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SPE in EHDS</a:t>
            </a:r>
            <a:endParaRPr/>
          </a:p>
        </p:txBody>
      </p:sp>
      <p:sp>
        <p:nvSpPr>
          <p:cNvPr id="540" name="Google Shape;540;p61"/>
          <p:cNvSpPr txBox="1"/>
          <p:nvPr>
            <p:ph idx="1" type="body"/>
          </p:nvPr>
        </p:nvSpPr>
        <p:spPr>
          <a:xfrm>
            <a:off x="550864" y="1700213"/>
            <a:ext cx="5257800" cy="4608512"/>
          </a:xfrm>
          <a:prstGeom prst="rect">
            <a:avLst/>
          </a:prstGeom>
          <a:noFill/>
          <a:ln>
            <a:noFill/>
          </a:ln>
        </p:spPr>
        <p:txBody>
          <a:bodyPr anchorCtr="0" anchor="t" bIns="0" lIns="0" spcFirstLastPara="1" rIns="0" wrap="square" tIns="0">
            <a:normAutofit/>
          </a:bodyPr>
          <a:lstStyle/>
          <a:p>
            <a:pPr indent="-136525" lvl="0" marL="263525" rtl="0" algn="l">
              <a:lnSpc>
                <a:spcPct val="100000"/>
              </a:lnSpc>
              <a:spcBef>
                <a:spcPts val="0"/>
              </a:spcBef>
              <a:spcAft>
                <a:spcPts val="0"/>
              </a:spcAft>
              <a:buClr>
                <a:schemeClr val="dk1"/>
              </a:buClr>
              <a:buSzPts val="2000"/>
              <a:buNone/>
            </a:pPr>
            <a:r>
              <a:t/>
            </a:r>
            <a:endParaRPr/>
          </a:p>
        </p:txBody>
      </p:sp>
      <p:sp>
        <p:nvSpPr>
          <p:cNvPr id="541" name="Google Shape;541;p61"/>
          <p:cNvSpPr txBox="1"/>
          <p:nvPr>
            <p:ph idx="2" type="body"/>
          </p:nvPr>
        </p:nvSpPr>
        <p:spPr>
          <a:xfrm>
            <a:off x="6383338" y="1700213"/>
            <a:ext cx="5257800" cy="4608512"/>
          </a:xfrm>
          <a:prstGeom prst="rect">
            <a:avLst/>
          </a:prstGeom>
          <a:noFill/>
          <a:ln>
            <a:noFill/>
          </a:ln>
        </p:spPr>
        <p:txBody>
          <a:bodyPr anchorCtr="0" anchor="t" bIns="0" lIns="0" spcFirstLastPara="1" rIns="0" wrap="square" tIns="0">
            <a:normAutofit/>
          </a:bodyPr>
          <a:lstStyle/>
          <a:p>
            <a:pPr indent="-136525" lvl="0" marL="263525" rtl="0" algn="l">
              <a:lnSpc>
                <a:spcPct val="100000"/>
              </a:lnSpc>
              <a:spcBef>
                <a:spcPts val="0"/>
              </a:spcBef>
              <a:spcAft>
                <a:spcPts val="0"/>
              </a:spcAft>
              <a:buClr>
                <a:schemeClr val="dk1"/>
              </a:buClr>
              <a:buSzPts val="2000"/>
              <a:buNone/>
            </a:pPr>
            <a:r>
              <a:t/>
            </a:r>
            <a:endParaRPr/>
          </a:p>
        </p:txBody>
      </p:sp>
      <p:sp>
        <p:nvSpPr>
          <p:cNvPr id="542" name="Google Shape;542;p61"/>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43" name="Google Shape;543;p61"/>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544" name="Google Shape;544;p61"/>
          <p:cNvPicPr preferRelativeResize="0"/>
          <p:nvPr/>
        </p:nvPicPr>
        <p:blipFill rotWithShape="1">
          <a:blip r:embed="rId3">
            <a:alphaModFix/>
          </a:blip>
          <a:srcRect b="0" l="0" r="0" t="0"/>
          <a:stretch/>
        </p:blipFill>
        <p:spPr>
          <a:xfrm>
            <a:off x="3067151" y="822050"/>
            <a:ext cx="8850645" cy="5847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ph type="title"/>
          </p:nvPr>
        </p:nvSpPr>
        <p:spPr>
          <a:xfrm>
            <a:off x="550863" y="332657"/>
            <a:ext cx="10225657" cy="1008781"/>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3200"/>
              <a:buFont typeface="Avenir"/>
              <a:buNone/>
            </a:pPr>
            <a:r>
              <a:rPr lang="en-US"/>
              <a:t>Preliminary, requirements for SPE (in TEHDAS2, EHDS)</a:t>
            </a:r>
            <a:endParaRPr/>
          </a:p>
        </p:txBody>
      </p:sp>
      <p:sp>
        <p:nvSpPr>
          <p:cNvPr id="550" name="Google Shape;550;p62"/>
          <p:cNvSpPr txBox="1"/>
          <p:nvPr>
            <p:ph idx="10" type="dt"/>
          </p:nvPr>
        </p:nvSpPr>
        <p:spPr>
          <a:xfrm>
            <a:off x="983432" y="6525344"/>
            <a:ext cx="1224136"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t>4.12.2025</a:t>
            </a:r>
            <a:endParaRPr/>
          </a:p>
        </p:txBody>
      </p:sp>
      <p:sp>
        <p:nvSpPr>
          <p:cNvPr id="551" name="Google Shape;551;p62"/>
          <p:cNvSpPr txBox="1"/>
          <p:nvPr>
            <p:ph idx="12" type="sldNum"/>
          </p:nvPr>
        </p:nvSpPr>
        <p:spPr>
          <a:xfrm>
            <a:off x="550863" y="6525344"/>
            <a:ext cx="360561" cy="21602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552" name="Google Shape;552;p62"/>
          <p:cNvPicPr preferRelativeResize="0"/>
          <p:nvPr/>
        </p:nvPicPr>
        <p:blipFill rotWithShape="1">
          <a:blip r:embed="rId3">
            <a:alphaModFix/>
          </a:blip>
          <a:srcRect b="0" l="0" r="0" t="0"/>
          <a:stretch/>
        </p:blipFill>
        <p:spPr>
          <a:xfrm>
            <a:off x="2495600" y="1524000"/>
            <a:ext cx="7645400" cy="533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SC Green">
  <a:themeElements>
    <a:clrScheme name="CSC">
      <a:dk1>
        <a:srgbClr val="002830"/>
      </a:dk1>
      <a:lt1>
        <a:srgbClr val="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SC">
  <a:themeElements>
    <a:clrScheme name="CSC">
      <a:dk1>
        <a:srgbClr val="002830"/>
      </a:dk1>
      <a:lt1>
        <a:srgbClr val="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SC">
      <a:dk1>
        <a:srgbClr val="002830"/>
      </a:dk1>
      <a:lt1>
        <a:srgbClr val="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