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bGwSyztIDCAxOWp0CD/Oqu3ZE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9135f69bf2_2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39135f69bf2_2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9135f69bf2_2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135f69bf2_2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9135f69bf2_2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9135f69bf2_2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135f69bf2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9135f69bf2_2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39135f69bf2_2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135f69bf2_2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9135f69bf2_2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39135f69bf2_2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9135f69bf2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9135f69bf2_2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9135f69bf2_2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9135f69bf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39135f69bf2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9135f69bf2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9135f69bf2_2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39135f69bf2_2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39135f69bf2_2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9135f69bf2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39135f69bf2_2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39135f69bf2_2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135f69bf2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9135f69bf2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9135f69bf2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135f69bf2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9135f69bf2_2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9135f69bf2_2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9135f69bf2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9135f69bf2_2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9135f69bf2_2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9135f69bf2_2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9135f69bf2_2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39135f69bf2_2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135f69bf2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39135f69bf2_2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9135f69bf2_2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9135f69b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9135f69bf2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a3f0eb223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3aa3f0eb223_1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9135f69bf2_2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9135f69bf2_2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9135f69bf2_2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3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3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5"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b="0" l="0" r="0" t="0"/>
          <a:stretch/>
        </p:blipFill>
        <p:spPr>
          <a:xfrm>
            <a:off x="4935" y="1388"/>
            <a:ext cx="12182130" cy="6855223"/>
          </a:xfrm>
          <a:prstGeom prst="rect">
            <a:avLst/>
          </a:prstGeom>
          <a:noFill/>
          <a:ln>
            <a:noFill/>
          </a:ln>
        </p:spPr>
      </p:pic>
      <p:sp>
        <p:nvSpPr>
          <p:cNvPr id="17" name="Google Shape;17;p6"/>
          <p:cNvSpPr txBox="1"/>
          <p:nvPr>
            <p:ph type="ctrTitle"/>
          </p:nvPr>
        </p:nvSpPr>
        <p:spPr>
          <a:xfrm>
            <a:off x="5565323" y="2010246"/>
            <a:ext cx="5381297" cy="181676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 type="subTitle"/>
          </p:nvPr>
        </p:nvSpPr>
        <p:spPr>
          <a:xfrm>
            <a:off x="5565322" y="4087851"/>
            <a:ext cx="5381297" cy="66892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136"/>
              <a:buFont typeface="Calibri"/>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2"/>
              </a:buClr>
              <a:buSzPts val="1780"/>
              <a:buFont typeface="Calibri"/>
              <a:buNone/>
              <a:defRPr b="0" i="0" sz="2000" u="none" cap="none" strike="noStrike">
                <a:solidFill>
                  <a:schemeClr val="dk2"/>
                </a:solidFill>
                <a:latin typeface="Calibri"/>
                <a:ea typeface="Calibri"/>
                <a:cs typeface="Calibri"/>
                <a:sym typeface="Calibri"/>
              </a:defRPr>
            </a:lvl2pPr>
            <a:lvl3pPr lvl="2" marR="0" rtl="0" algn="ctr">
              <a:lnSpc>
                <a:spcPct val="90000"/>
              </a:lnSpc>
              <a:spcBef>
                <a:spcPts val="500"/>
              </a:spcBef>
              <a:spcAft>
                <a:spcPts val="0"/>
              </a:spcAft>
              <a:buClr>
                <a:schemeClr val="dk2"/>
              </a:buClr>
              <a:buSzPts val="1602"/>
              <a:buFont typeface="Calibri"/>
              <a:buNone/>
              <a:defRPr b="0" i="0" sz="1800" u="none" cap="none" strike="noStrike">
                <a:solidFill>
                  <a:schemeClr val="dk2"/>
                </a:solidFill>
                <a:latin typeface="Calibri"/>
                <a:ea typeface="Calibri"/>
                <a:cs typeface="Calibri"/>
                <a:sym typeface="Calibri"/>
              </a:defRPr>
            </a:lvl3pPr>
            <a:lvl4pPr lvl="3" marR="0" rtl="0" algn="ctr">
              <a:lnSpc>
                <a:spcPct val="90000"/>
              </a:lnSpc>
              <a:spcBef>
                <a:spcPts val="500"/>
              </a:spcBef>
              <a:spcAft>
                <a:spcPts val="0"/>
              </a:spcAft>
              <a:buClr>
                <a:schemeClr val="dk2"/>
              </a:buClr>
              <a:buSzPts val="1424"/>
              <a:buFont typeface="Calibri"/>
              <a:buNone/>
              <a:defRPr b="0" i="0" sz="1600" u="none" cap="none" strike="noStrike">
                <a:solidFill>
                  <a:schemeClr val="dk2"/>
                </a:solidFill>
                <a:latin typeface="Calibri"/>
                <a:ea typeface="Calibri"/>
                <a:cs typeface="Calibri"/>
                <a:sym typeface="Calibri"/>
              </a:defRPr>
            </a:lvl4pPr>
            <a:lvl5pPr lvl="4" marR="0" rtl="0" algn="ctr">
              <a:lnSpc>
                <a:spcPct val="90000"/>
              </a:lnSpc>
              <a:spcBef>
                <a:spcPts val="500"/>
              </a:spcBef>
              <a:spcAft>
                <a:spcPts val="0"/>
              </a:spcAft>
              <a:buClr>
                <a:schemeClr val="dk2"/>
              </a:buClr>
              <a:buSzPts val="1424"/>
              <a:buFont typeface="Calibri"/>
              <a:buNone/>
              <a:defRPr b="0" i="0" sz="1600" u="none" cap="none" strike="noStrike">
                <a:solidFill>
                  <a:schemeClr val="dk2"/>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3">
  <p:cSld name="Internal-3">
    <p:spTree>
      <p:nvGrpSpPr>
        <p:cNvPr id="63" name="Shape 63"/>
        <p:cNvGrpSpPr/>
        <p:nvPr/>
      </p:nvGrpSpPr>
      <p:grpSpPr>
        <a:xfrm>
          <a:off x="0" y="0"/>
          <a:ext cx="0" cy="0"/>
          <a:chOff x="0" y="0"/>
          <a:chExt cx="0" cy="0"/>
        </a:xfrm>
      </p:grpSpPr>
      <p:sp>
        <p:nvSpPr>
          <p:cNvPr id="64" name="Google Shape;64;g3aa3f0eb223_1_22"/>
          <p:cNvSpPr txBox="1"/>
          <p:nvPr>
            <p:ph idx="1" type="body"/>
          </p:nvPr>
        </p:nvSpPr>
        <p:spPr>
          <a:xfrm>
            <a:off x="838200" y="1213504"/>
            <a:ext cx="10515600" cy="4758672"/>
          </a:xfrm>
          <a:prstGeom prst="rect">
            <a:avLst/>
          </a:prstGeom>
          <a:noFill/>
          <a:ln>
            <a:noFill/>
          </a:ln>
        </p:spPr>
        <p:txBody>
          <a:bodyPr anchorCtr="0" anchor="t" bIns="45700" lIns="91425" spcFirstLastPara="1" rIns="91425" wrap="square" tIns="45700">
            <a:noAutofit/>
          </a:bodyPr>
          <a:lstStyle>
            <a:lvl1pPr indent="-387350" lvl="0" marL="457200" marR="0" rtl="0" algn="l">
              <a:lnSpc>
                <a:spcPct val="90000"/>
              </a:lnSpc>
              <a:spcBef>
                <a:spcPts val="1100"/>
              </a:spcBef>
              <a:spcAft>
                <a:spcPts val="0"/>
              </a:spcAft>
              <a:buClr>
                <a:schemeClr val="dk2"/>
              </a:buClr>
              <a:buSzPts val="2500"/>
              <a:buFont typeface="Calibri"/>
              <a:buChar char="•"/>
              <a:defRPr b="0" i="0" sz="2800" u="none" cap="none" strike="noStrike">
                <a:solidFill>
                  <a:schemeClr val="dk2"/>
                </a:solidFill>
                <a:latin typeface="Calibri"/>
                <a:ea typeface="Calibri"/>
                <a:cs typeface="Calibri"/>
                <a:sym typeface="Calibri"/>
              </a:defRPr>
            </a:lvl1pPr>
            <a:lvl2pPr indent="-361950" lvl="1" marL="914400" marR="0" rtl="0" algn="l">
              <a:lnSpc>
                <a:spcPct val="90000"/>
              </a:lnSpc>
              <a:spcBef>
                <a:spcPts val="500"/>
              </a:spcBef>
              <a:spcAft>
                <a:spcPts val="0"/>
              </a:spcAft>
              <a:buClr>
                <a:schemeClr val="dk2"/>
              </a:buClr>
              <a:buSzPts val="2100"/>
              <a:buFont typeface="Calibri"/>
              <a:buChar char="•"/>
              <a:defRPr b="0" i="0" sz="2400" u="none" cap="none" strike="noStrike">
                <a:solidFill>
                  <a:schemeClr val="dk2"/>
                </a:solidFill>
                <a:latin typeface="Calibri"/>
                <a:ea typeface="Calibri"/>
                <a:cs typeface="Calibri"/>
                <a:sym typeface="Calibri"/>
              </a:defRPr>
            </a:lvl2pPr>
            <a:lvl3pPr indent="-336550" lvl="2" marL="1371600" marR="0" rtl="0" algn="l">
              <a:lnSpc>
                <a:spcPct val="90000"/>
              </a:lnSpc>
              <a:spcBef>
                <a:spcPts val="500"/>
              </a:spcBef>
              <a:spcAft>
                <a:spcPts val="0"/>
              </a:spcAft>
              <a:buClr>
                <a:schemeClr val="dk2"/>
              </a:buClr>
              <a:buSzPts val="1700"/>
              <a:buFont typeface="Calibri"/>
              <a:buChar char="•"/>
              <a:defRPr b="0" i="0" sz="20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65" name="Google Shape;65;g3aa3f0eb223_1_22"/>
          <p:cNvSpPr txBox="1"/>
          <p:nvPr>
            <p:ph type="title"/>
          </p:nvPr>
        </p:nvSpPr>
        <p:spPr>
          <a:xfrm>
            <a:off x="3358496" y="236539"/>
            <a:ext cx="8681103" cy="4778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6" name="Google Shape;66;g3aa3f0eb223_1_22"/>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_Blank">
  <p:cSld name="Internal_Blank">
    <p:spTree>
      <p:nvGrpSpPr>
        <p:cNvPr id="67" name="Shape 67"/>
        <p:cNvGrpSpPr/>
        <p:nvPr/>
      </p:nvGrpSpPr>
      <p:grpSpPr>
        <a:xfrm>
          <a:off x="0" y="0"/>
          <a:ext cx="0" cy="0"/>
          <a:chOff x="0" y="0"/>
          <a:chExt cx="0" cy="0"/>
        </a:xfrm>
      </p:grpSpPr>
      <p:sp>
        <p:nvSpPr>
          <p:cNvPr id="68" name="Google Shape;68;g3aa3f0eb223_1_10"/>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9" name="Google Shape;69;g3aa3f0eb223_1_10"/>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70" name="Shape 70"/>
        <p:cNvGrpSpPr/>
        <p:nvPr/>
      </p:nvGrpSpPr>
      <p:grpSpPr>
        <a:xfrm>
          <a:off x="0" y="0"/>
          <a:ext cx="0" cy="0"/>
          <a:chOff x="0" y="0"/>
          <a:chExt cx="0" cy="0"/>
        </a:xfrm>
      </p:grpSpPr>
      <p:pic>
        <p:nvPicPr>
          <p:cNvPr id="71" name="Google Shape;71;g3aa3f0eb223_1_6"/>
          <p:cNvPicPr preferRelativeResize="0"/>
          <p:nvPr/>
        </p:nvPicPr>
        <p:blipFill rotWithShape="1">
          <a:blip r:embed="rId2">
            <a:alphaModFix/>
          </a:blip>
          <a:srcRect b="0" l="0" r="0" t="0"/>
          <a:stretch/>
        </p:blipFill>
        <p:spPr>
          <a:xfrm>
            <a:off x="4935" y="1388"/>
            <a:ext cx="12182130" cy="6855223"/>
          </a:xfrm>
          <a:prstGeom prst="rect">
            <a:avLst/>
          </a:prstGeom>
          <a:noFill/>
          <a:ln>
            <a:noFill/>
          </a:ln>
        </p:spPr>
      </p:pic>
      <p:sp>
        <p:nvSpPr>
          <p:cNvPr id="72" name="Google Shape;72;g3aa3f0eb223_1_6"/>
          <p:cNvSpPr txBox="1"/>
          <p:nvPr>
            <p:ph type="ctrTitle"/>
          </p:nvPr>
        </p:nvSpPr>
        <p:spPr>
          <a:xfrm>
            <a:off x="5565323" y="2010246"/>
            <a:ext cx="5381297" cy="181676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g3aa3f0eb223_1_6"/>
          <p:cNvSpPr txBox="1"/>
          <p:nvPr>
            <p:ph idx="1" type="subTitle"/>
          </p:nvPr>
        </p:nvSpPr>
        <p:spPr>
          <a:xfrm>
            <a:off x="5565322" y="4087851"/>
            <a:ext cx="5381297" cy="66892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chemeClr val="lt1"/>
              </a:buClr>
              <a:buSzPts val="2100"/>
              <a:buFont typeface="Calibri"/>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2"/>
              </a:buClr>
              <a:buSzPts val="1700"/>
              <a:buFont typeface="Calibri"/>
              <a:buNone/>
              <a:defRPr b="0" i="0" sz="2000" u="none" cap="none" strike="noStrike">
                <a:solidFill>
                  <a:schemeClr val="dk2"/>
                </a:solidFill>
                <a:latin typeface="Calibri"/>
                <a:ea typeface="Calibri"/>
                <a:cs typeface="Calibri"/>
                <a:sym typeface="Calibri"/>
              </a:defRPr>
            </a:lvl2pPr>
            <a:lvl3pPr lvl="2" marR="0" rtl="0" algn="ctr">
              <a:lnSpc>
                <a:spcPct val="90000"/>
              </a:lnSpc>
              <a:spcBef>
                <a:spcPts val="500"/>
              </a:spcBef>
              <a:spcAft>
                <a:spcPts val="0"/>
              </a:spcAft>
              <a:buClr>
                <a:schemeClr val="dk2"/>
              </a:buClr>
              <a:buSzPts val="1600"/>
              <a:buFont typeface="Calibri"/>
              <a:buNone/>
              <a:defRPr b="0" i="0" sz="1900" u="none" cap="none" strike="noStrike">
                <a:solidFill>
                  <a:schemeClr val="dk2"/>
                </a:solidFill>
                <a:latin typeface="Calibri"/>
                <a:ea typeface="Calibri"/>
                <a:cs typeface="Calibri"/>
                <a:sym typeface="Calibri"/>
              </a:defRPr>
            </a:lvl3pPr>
            <a:lvl4pPr lvl="3" marR="0" rtl="0" algn="ctr">
              <a:lnSpc>
                <a:spcPct val="90000"/>
              </a:lnSpc>
              <a:spcBef>
                <a:spcPts val="500"/>
              </a:spcBef>
              <a:spcAft>
                <a:spcPts val="0"/>
              </a:spcAft>
              <a:buClr>
                <a:schemeClr val="dk2"/>
              </a:buClr>
              <a:buSzPts val="1500"/>
              <a:buFont typeface="Calibri"/>
              <a:buNone/>
              <a:defRPr b="0" i="0" sz="1600" u="none" cap="none" strike="noStrike">
                <a:solidFill>
                  <a:schemeClr val="dk2"/>
                </a:solidFill>
                <a:latin typeface="Calibri"/>
                <a:ea typeface="Calibri"/>
                <a:cs typeface="Calibri"/>
                <a:sym typeface="Calibri"/>
              </a:defRPr>
            </a:lvl4pPr>
            <a:lvl5pPr lvl="4" marR="0" rtl="0" algn="ctr">
              <a:lnSpc>
                <a:spcPct val="90000"/>
              </a:lnSpc>
              <a:spcBef>
                <a:spcPts val="500"/>
              </a:spcBef>
              <a:spcAft>
                <a:spcPts val="0"/>
              </a:spcAft>
              <a:buClr>
                <a:schemeClr val="dk2"/>
              </a:buClr>
              <a:buSzPts val="1500"/>
              <a:buFont typeface="Calibri"/>
              <a:buNone/>
              <a:defRPr b="0" i="0" sz="1600" u="none" cap="none" strike="noStrike">
                <a:solidFill>
                  <a:schemeClr val="dk2"/>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type="blank">
  <p:cSld name="BLANK">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g3aa3f0eb223_1_13"/>
          <p:cNvSpPr txBox="1"/>
          <p:nvPr>
            <p:ph idx="10" type="dt"/>
          </p:nvPr>
        </p:nvSpPr>
        <p:spPr>
          <a:xfrm>
            <a:off x="4848" y="6492875"/>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76" name="Google Shape;76;g3aa3f0eb223_1_13"/>
          <p:cNvSpPr txBox="1"/>
          <p:nvPr>
            <p:ph idx="11" type="ftr"/>
          </p:nvPr>
        </p:nvSpPr>
        <p:spPr>
          <a:xfrm>
            <a:off x="4036218" y="6496699"/>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77" name="Google Shape;77;g3aa3f0eb223_1_13"/>
          <p:cNvSpPr txBox="1"/>
          <p:nvPr>
            <p:ph idx="12" type="sldNum"/>
          </p:nvPr>
        </p:nvSpPr>
        <p:spPr>
          <a:xfrm>
            <a:off x="9439189" y="646177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pic>
        <p:nvPicPr>
          <p:cNvPr id="78" name="Google Shape;78;g3aa3f0eb223_1_13"/>
          <p:cNvPicPr preferRelativeResize="0"/>
          <p:nvPr/>
        </p:nvPicPr>
        <p:blipFill rotWithShape="1">
          <a:blip r:embed="rId3">
            <a:alphaModFix/>
          </a:blip>
          <a:srcRect b="0" l="0" r="0" t="0"/>
          <a:stretch/>
        </p:blipFill>
        <p:spPr>
          <a:xfrm>
            <a:off x="2468" y="0"/>
            <a:ext cx="12187062" cy="68579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4">
  <p:cSld name="Internal-4">
    <p:spTree>
      <p:nvGrpSpPr>
        <p:cNvPr id="79" name="Shape 79"/>
        <p:cNvGrpSpPr/>
        <p:nvPr/>
      </p:nvGrpSpPr>
      <p:grpSpPr>
        <a:xfrm>
          <a:off x="0" y="0"/>
          <a:ext cx="0" cy="0"/>
          <a:chOff x="0" y="0"/>
          <a:chExt cx="0" cy="0"/>
        </a:xfrm>
      </p:grpSpPr>
      <p:pic>
        <p:nvPicPr>
          <p:cNvPr id="80" name="Google Shape;80;g3aa3f0eb223_1_26"/>
          <p:cNvPicPr preferRelativeResize="0"/>
          <p:nvPr/>
        </p:nvPicPr>
        <p:blipFill rotWithShape="1">
          <a:blip r:embed="rId2">
            <a:alphaModFix/>
          </a:blip>
          <a:srcRect b="0" l="0" r="0" t="0"/>
          <a:stretch/>
        </p:blipFill>
        <p:spPr>
          <a:xfrm>
            <a:off x="4934" y="1388"/>
            <a:ext cx="12182132" cy="6855223"/>
          </a:xfrm>
          <a:prstGeom prst="rect">
            <a:avLst/>
          </a:prstGeom>
          <a:noFill/>
          <a:ln>
            <a:noFill/>
          </a:ln>
        </p:spPr>
      </p:pic>
      <p:sp>
        <p:nvSpPr>
          <p:cNvPr id="81" name="Google Shape;81;g3aa3f0eb223_1_26"/>
          <p:cNvSpPr txBox="1"/>
          <p:nvPr>
            <p:ph idx="1" type="body"/>
          </p:nvPr>
        </p:nvSpPr>
        <p:spPr>
          <a:xfrm>
            <a:off x="838200" y="1290416"/>
            <a:ext cx="5181600" cy="4886547"/>
          </a:xfrm>
          <a:prstGeom prst="rect">
            <a:avLst/>
          </a:prstGeom>
          <a:noFill/>
          <a:ln>
            <a:noFill/>
          </a:ln>
        </p:spPr>
        <p:txBody>
          <a:bodyPr anchorCtr="0" anchor="t" bIns="45700" lIns="91425" spcFirstLastPara="1" rIns="91425" wrap="square" tIns="45700">
            <a:noAutofit/>
          </a:bodyPr>
          <a:lstStyle>
            <a:lvl1pPr indent="-387350" lvl="0" marL="457200" marR="0" rtl="0" algn="l">
              <a:lnSpc>
                <a:spcPct val="90000"/>
              </a:lnSpc>
              <a:spcBef>
                <a:spcPts val="1100"/>
              </a:spcBef>
              <a:spcAft>
                <a:spcPts val="0"/>
              </a:spcAft>
              <a:buClr>
                <a:schemeClr val="dk2"/>
              </a:buClr>
              <a:buSzPts val="2500"/>
              <a:buFont typeface="Calibri"/>
              <a:buChar char="•"/>
              <a:defRPr b="0" i="0" sz="2800" u="none" cap="none" strike="noStrike">
                <a:solidFill>
                  <a:schemeClr val="dk2"/>
                </a:solidFill>
                <a:latin typeface="Calibri"/>
                <a:ea typeface="Calibri"/>
                <a:cs typeface="Calibri"/>
                <a:sym typeface="Calibri"/>
              </a:defRPr>
            </a:lvl1pPr>
            <a:lvl2pPr indent="-361950" lvl="1" marL="914400" marR="0" rtl="0" algn="l">
              <a:lnSpc>
                <a:spcPct val="90000"/>
              </a:lnSpc>
              <a:spcBef>
                <a:spcPts val="500"/>
              </a:spcBef>
              <a:spcAft>
                <a:spcPts val="0"/>
              </a:spcAft>
              <a:buClr>
                <a:schemeClr val="dk2"/>
              </a:buClr>
              <a:buSzPts val="2100"/>
              <a:buFont typeface="Calibri"/>
              <a:buChar char="•"/>
              <a:defRPr b="0" i="0" sz="2400" u="none" cap="none" strike="noStrike">
                <a:solidFill>
                  <a:schemeClr val="dk2"/>
                </a:solidFill>
                <a:latin typeface="Calibri"/>
                <a:ea typeface="Calibri"/>
                <a:cs typeface="Calibri"/>
                <a:sym typeface="Calibri"/>
              </a:defRPr>
            </a:lvl2pPr>
            <a:lvl3pPr indent="-336550" lvl="2" marL="1371600" marR="0" rtl="0" algn="l">
              <a:lnSpc>
                <a:spcPct val="90000"/>
              </a:lnSpc>
              <a:spcBef>
                <a:spcPts val="500"/>
              </a:spcBef>
              <a:spcAft>
                <a:spcPts val="0"/>
              </a:spcAft>
              <a:buClr>
                <a:schemeClr val="dk2"/>
              </a:buClr>
              <a:buSzPts val="1700"/>
              <a:buFont typeface="Calibri"/>
              <a:buChar char="•"/>
              <a:defRPr b="0" i="0" sz="20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2" name="Google Shape;82;g3aa3f0eb223_1_26"/>
          <p:cNvSpPr txBox="1"/>
          <p:nvPr>
            <p:ph idx="2" type="body"/>
          </p:nvPr>
        </p:nvSpPr>
        <p:spPr>
          <a:xfrm>
            <a:off x="6172200" y="1290416"/>
            <a:ext cx="5181600" cy="4886548"/>
          </a:xfrm>
          <a:prstGeom prst="rect">
            <a:avLst/>
          </a:prstGeom>
          <a:noFill/>
          <a:ln>
            <a:noFill/>
          </a:ln>
        </p:spPr>
        <p:txBody>
          <a:bodyPr anchorCtr="0" anchor="t" bIns="45700" lIns="91425" spcFirstLastPara="1" rIns="91425" wrap="square" tIns="45700">
            <a:noAutofit/>
          </a:bodyPr>
          <a:lstStyle>
            <a:lvl1pPr indent="-387350" lvl="0" marL="457200" marR="0" rtl="0" algn="l">
              <a:lnSpc>
                <a:spcPct val="90000"/>
              </a:lnSpc>
              <a:spcBef>
                <a:spcPts val="1100"/>
              </a:spcBef>
              <a:spcAft>
                <a:spcPts val="0"/>
              </a:spcAft>
              <a:buClr>
                <a:schemeClr val="dk2"/>
              </a:buClr>
              <a:buSzPts val="2500"/>
              <a:buFont typeface="Calibri"/>
              <a:buChar char="•"/>
              <a:defRPr b="0" i="0" sz="2800" u="none" cap="none" strike="noStrike">
                <a:solidFill>
                  <a:schemeClr val="dk2"/>
                </a:solidFill>
                <a:latin typeface="Calibri"/>
                <a:ea typeface="Calibri"/>
                <a:cs typeface="Calibri"/>
                <a:sym typeface="Calibri"/>
              </a:defRPr>
            </a:lvl1pPr>
            <a:lvl2pPr indent="-361950" lvl="1" marL="914400" marR="0" rtl="0" algn="l">
              <a:lnSpc>
                <a:spcPct val="90000"/>
              </a:lnSpc>
              <a:spcBef>
                <a:spcPts val="500"/>
              </a:spcBef>
              <a:spcAft>
                <a:spcPts val="0"/>
              </a:spcAft>
              <a:buClr>
                <a:schemeClr val="dk2"/>
              </a:buClr>
              <a:buSzPts val="2100"/>
              <a:buFont typeface="Calibri"/>
              <a:buChar char="•"/>
              <a:defRPr b="0" i="0" sz="2400" u="none" cap="none" strike="noStrike">
                <a:solidFill>
                  <a:schemeClr val="dk2"/>
                </a:solidFill>
                <a:latin typeface="Calibri"/>
                <a:ea typeface="Calibri"/>
                <a:cs typeface="Calibri"/>
                <a:sym typeface="Calibri"/>
              </a:defRPr>
            </a:lvl2pPr>
            <a:lvl3pPr indent="-336550" lvl="2" marL="1371600" marR="0" rtl="0" algn="l">
              <a:lnSpc>
                <a:spcPct val="90000"/>
              </a:lnSpc>
              <a:spcBef>
                <a:spcPts val="500"/>
              </a:spcBef>
              <a:spcAft>
                <a:spcPts val="0"/>
              </a:spcAft>
              <a:buClr>
                <a:schemeClr val="dk2"/>
              </a:buClr>
              <a:buSzPts val="1700"/>
              <a:buFont typeface="Calibri"/>
              <a:buChar char="•"/>
              <a:defRPr b="0" i="0" sz="20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Calibri"/>
              <a:buChar char="•"/>
              <a:defRPr b="0" i="0" sz="1900" u="none" cap="none" strike="noStrike">
                <a:solidFill>
                  <a:schemeClr val="dk2"/>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3" name="Google Shape;83;g3aa3f0eb223_1_26"/>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4" name="Google Shape;84;g3aa3f0eb223_1_26"/>
          <p:cNvSpPr txBox="1"/>
          <p:nvPr/>
        </p:nvSpPr>
        <p:spPr>
          <a:xfrm>
            <a:off x="4848" y="6492875"/>
            <a:ext cx="94527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17/03/2023</a:t>
            </a:r>
            <a:endParaRPr b="0" i="0" sz="1200" u="none" cap="none" strike="noStrike">
              <a:solidFill>
                <a:schemeClr val="lt2"/>
              </a:solidFill>
              <a:latin typeface="Calibri"/>
              <a:ea typeface="Calibri"/>
              <a:cs typeface="Calibri"/>
              <a:sym typeface="Calibri"/>
            </a:endParaRPr>
          </a:p>
        </p:txBody>
      </p:sp>
      <p:sp>
        <p:nvSpPr>
          <p:cNvPr id="85" name="Google Shape;85;g3aa3f0eb223_1_26"/>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
        <p:nvSpPr>
          <p:cNvPr id="86" name="Google Shape;86;g3aa3f0eb223_1_26"/>
          <p:cNvSpPr txBox="1"/>
          <p:nvPr/>
        </p:nvSpPr>
        <p:spPr>
          <a:xfrm>
            <a:off x="2503310" y="6492875"/>
            <a:ext cx="7259198"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Title</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5">
  <p:cSld name="Internal-5">
    <p:spTree>
      <p:nvGrpSpPr>
        <p:cNvPr id="87" name="Shape 87"/>
        <p:cNvGrpSpPr/>
        <p:nvPr/>
      </p:nvGrpSpPr>
      <p:grpSpPr>
        <a:xfrm>
          <a:off x="0" y="0"/>
          <a:ext cx="0" cy="0"/>
          <a:chOff x="0" y="0"/>
          <a:chExt cx="0" cy="0"/>
        </a:xfrm>
      </p:grpSpPr>
      <p:sp>
        <p:nvSpPr>
          <p:cNvPr id="88" name="Google Shape;88;g3aa3f0eb223_1_34"/>
          <p:cNvSpPr txBox="1"/>
          <p:nvPr>
            <p:ph idx="1" type="body"/>
          </p:nvPr>
        </p:nvSpPr>
        <p:spPr>
          <a:xfrm>
            <a:off x="5204620" y="1251743"/>
            <a:ext cx="6172200" cy="487362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2"/>
              </a:buClr>
              <a:buSzPts val="2800"/>
              <a:buFont typeface="Calibri"/>
              <a:buChar char="•"/>
              <a:defRPr b="0" i="0" sz="3200" u="none" cap="none" strike="noStrike">
                <a:solidFill>
                  <a:schemeClr val="dk2"/>
                </a:solidFill>
                <a:latin typeface="Calibri"/>
                <a:ea typeface="Calibri"/>
                <a:cs typeface="Calibri"/>
                <a:sym typeface="Calibri"/>
              </a:defRPr>
            </a:lvl1pPr>
            <a:lvl2pPr indent="-387350" lvl="1" marL="914400" marR="0" rtl="0" algn="l">
              <a:lnSpc>
                <a:spcPct val="90000"/>
              </a:lnSpc>
              <a:spcBef>
                <a:spcPts val="500"/>
              </a:spcBef>
              <a:spcAft>
                <a:spcPts val="0"/>
              </a:spcAft>
              <a:buClr>
                <a:schemeClr val="dk2"/>
              </a:buClr>
              <a:buSzPts val="2500"/>
              <a:buFont typeface="Calibri"/>
              <a:buChar char="•"/>
              <a:defRPr b="0" i="0" sz="2800" u="none" cap="none" strike="noStrike">
                <a:solidFill>
                  <a:schemeClr val="dk2"/>
                </a:solidFill>
                <a:latin typeface="Calibri"/>
                <a:ea typeface="Calibri"/>
                <a:cs typeface="Calibri"/>
                <a:sym typeface="Calibri"/>
              </a:defRPr>
            </a:lvl2pPr>
            <a:lvl3pPr indent="-361950" lvl="2" marL="1371600" marR="0" rtl="0" algn="l">
              <a:lnSpc>
                <a:spcPct val="90000"/>
              </a:lnSpc>
              <a:spcBef>
                <a:spcPts val="500"/>
              </a:spcBef>
              <a:spcAft>
                <a:spcPts val="0"/>
              </a:spcAft>
              <a:buClr>
                <a:schemeClr val="dk2"/>
              </a:buClr>
              <a:buSzPts val="2100"/>
              <a:buFont typeface="Calibri"/>
              <a:buChar char="•"/>
              <a:defRPr b="0" i="0" sz="2400" u="none" cap="none" strike="noStrike">
                <a:solidFill>
                  <a:schemeClr val="dk2"/>
                </a:solidFill>
                <a:latin typeface="Calibri"/>
                <a:ea typeface="Calibri"/>
                <a:cs typeface="Calibri"/>
                <a:sym typeface="Calibri"/>
              </a:defRPr>
            </a:lvl3pPr>
            <a:lvl4pPr indent="-336550" lvl="3" marL="1828800" marR="0" rtl="0" algn="l">
              <a:lnSpc>
                <a:spcPct val="90000"/>
              </a:lnSpc>
              <a:spcBef>
                <a:spcPts val="500"/>
              </a:spcBef>
              <a:spcAft>
                <a:spcPts val="0"/>
              </a:spcAft>
              <a:buClr>
                <a:schemeClr val="dk2"/>
              </a:buClr>
              <a:buSzPts val="1700"/>
              <a:buFont typeface="Calibri"/>
              <a:buChar char="•"/>
              <a:defRPr b="0" i="0" sz="2000" u="none" cap="none" strike="noStrike">
                <a:solidFill>
                  <a:schemeClr val="dk2"/>
                </a:solidFill>
                <a:latin typeface="Calibri"/>
                <a:ea typeface="Calibri"/>
                <a:cs typeface="Calibri"/>
                <a:sym typeface="Calibri"/>
              </a:defRPr>
            </a:lvl4pPr>
            <a:lvl5pPr indent="-336550" lvl="4" marL="2286000" marR="0" rtl="0" algn="l">
              <a:lnSpc>
                <a:spcPct val="90000"/>
              </a:lnSpc>
              <a:spcBef>
                <a:spcPts val="500"/>
              </a:spcBef>
              <a:spcAft>
                <a:spcPts val="0"/>
              </a:spcAft>
              <a:buClr>
                <a:schemeClr val="dk2"/>
              </a:buClr>
              <a:buSzPts val="1700"/>
              <a:buFont typeface="Calibri"/>
              <a:buChar char="•"/>
              <a:defRPr b="0" i="0" sz="2000" u="none" cap="none" strike="noStrike">
                <a:solidFill>
                  <a:schemeClr val="dk2"/>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g3aa3f0eb223_1_34"/>
          <p:cNvSpPr txBox="1"/>
          <p:nvPr>
            <p:ph idx="2" type="body"/>
          </p:nvPr>
        </p:nvSpPr>
        <p:spPr>
          <a:xfrm>
            <a:off x="861220" y="1251744"/>
            <a:ext cx="3932237" cy="48815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dk2"/>
              </a:buClr>
              <a:buSzPts val="1500"/>
              <a:buFont typeface="Calibri"/>
              <a:buNone/>
              <a:defRPr b="0" i="0" sz="16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1200"/>
              <a:buFont typeface="Calibri"/>
              <a:buNone/>
              <a:defRPr b="0" i="0" sz="15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100"/>
              <a:buFont typeface="Calibri"/>
              <a:buNone/>
              <a:defRPr b="0" i="0" sz="12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900"/>
              <a:buFont typeface="Calibri"/>
              <a:buNone/>
              <a:defRPr b="0" i="0" sz="11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900"/>
              <a:buFont typeface="Calibri"/>
              <a:buNone/>
              <a:defRPr b="0" i="0" sz="1100" u="none" cap="none" strike="noStrike">
                <a:solidFill>
                  <a:schemeClr val="dk2"/>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9pPr>
          </a:lstStyle>
          <a:p/>
        </p:txBody>
      </p:sp>
      <p:sp>
        <p:nvSpPr>
          <p:cNvPr id="90" name="Google Shape;90;g3aa3f0eb223_1_34"/>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1" name="Google Shape;91;g3aa3f0eb223_1_34"/>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6">
  <p:cSld name="Internal-6">
    <p:spTree>
      <p:nvGrpSpPr>
        <p:cNvPr id="92" name="Shape 92"/>
        <p:cNvGrpSpPr/>
        <p:nvPr/>
      </p:nvGrpSpPr>
      <p:grpSpPr>
        <a:xfrm>
          <a:off x="0" y="0"/>
          <a:ext cx="0" cy="0"/>
          <a:chOff x="0" y="0"/>
          <a:chExt cx="0" cy="0"/>
        </a:xfrm>
      </p:grpSpPr>
      <p:sp>
        <p:nvSpPr>
          <p:cNvPr id="93" name="Google Shape;93;g3aa3f0eb223_1_39"/>
          <p:cNvSpPr/>
          <p:nvPr>
            <p:ph idx="2" type="pic"/>
          </p:nvPr>
        </p:nvSpPr>
        <p:spPr>
          <a:xfrm>
            <a:off x="5183188" y="1396674"/>
            <a:ext cx="6172200" cy="4614394"/>
          </a:xfrm>
          <a:prstGeom prst="rect">
            <a:avLst/>
          </a:prstGeom>
          <a:noFill/>
          <a:ln>
            <a:noFill/>
          </a:ln>
        </p:spPr>
      </p:sp>
      <p:sp>
        <p:nvSpPr>
          <p:cNvPr id="94" name="Google Shape;94;g3aa3f0eb223_1_39"/>
          <p:cNvSpPr txBox="1"/>
          <p:nvPr>
            <p:ph idx="1" type="body"/>
          </p:nvPr>
        </p:nvSpPr>
        <p:spPr>
          <a:xfrm>
            <a:off x="839788" y="1396674"/>
            <a:ext cx="3932237" cy="46223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dk2"/>
              </a:buClr>
              <a:buSzPts val="1500"/>
              <a:buFont typeface="Calibri"/>
              <a:buNone/>
              <a:defRPr b="0" i="0" sz="16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1200"/>
              <a:buFont typeface="Calibri"/>
              <a:buNone/>
              <a:defRPr b="0" i="0" sz="15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100"/>
              <a:buFont typeface="Calibri"/>
              <a:buNone/>
              <a:defRPr b="0" i="0" sz="12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900"/>
              <a:buFont typeface="Calibri"/>
              <a:buNone/>
              <a:defRPr b="0" i="0" sz="11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900"/>
              <a:buFont typeface="Calibri"/>
              <a:buNone/>
              <a:defRPr b="0" i="0" sz="1100" u="none" cap="none" strike="noStrike">
                <a:solidFill>
                  <a:schemeClr val="dk2"/>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9pPr>
          </a:lstStyle>
          <a:p/>
        </p:txBody>
      </p:sp>
      <p:sp>
        <p:nvSpPr>
          <p:cNvPr id="95" name="Google Shape;95;g3aa3f0eb223_1_39"/>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 name="Google Shape;96;g3aa3f0eb223_1_39"/>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2">
  <p:cSld name="Internal-2">
    <p:spTree>
      <p:nvGrpSpPr>
        <p:cNvPr id="19" name="Shape 19"/>
        <p:cNvGrpSpPr/>
        <p:nvPr/>
      </p:nvGrpSpPr>
      <p:grpSpPr>
        <a:xfrm>
          <a:off x="0" y="0"/>
          <a:ext cx="0" cy="0"/>
          <a:chOff x="0" y="0"/>
          <a:chExt cx="0" cy="0"/>
        </a:xfrm>
      </p:grpSpPr>
      <p:sp>
        <p:nvSpPr>
          <p:cNvPr id="20" name="Google Shape;20;p9"/>
          <p:cNvSpPr txBox="1"/>
          <p:nvPr>
            <p:ph idx="1" type="body"/>
          </p:nvPr>
        </p:nvSpPr>
        <p:spPr>
          <a:xfrm>
            <a:off x="831850" y="1102407"/>
            <a:ext cx="10515600" cy="49872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136"/>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rgbClr val="8B8A89"/>
              </a:buClr>
              <a:buSzPts val="1780"/>
              <a:buFont typeface="Calibri"/>
              <a:buNone/>
              <a:defRPr b="0" i="0" sz="2000" u="none" cap="none" strike="noStrike">
                <a:solidFill>
                  <a:srgbClr val="8B8A89"/>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B8A89"/>
              </a:buClr>
              <a:buSzPts val="1602"/>
              <a:buFont typeface="Calibri"/>
              <a:buNone/>
              <a:defRPr b="0" i="0" sz="1800" u="none" cap="none" strike="noStrike">
                <a:solidFill>
                  <a:srgbClr val="8B8A89"/>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B8A89"/>
              </a:buClr>
              <a:buSzPts val="1424"/>
              <a:buFont typeface="Calibri"/>
              <a:buNone/>
              <a:defRPr b="0" i="0" sz="1600" u="none" cap="none" strike="noStrike">
                <a:solidFill>
                  <a:srgbClr val="8B8A89"/>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B8A89"/>
              </a:buClr>
              <a:buSzPts val="1424"/>
              <a:buFont typeface="Calibri"/>
              <a:buNone/>
              <a:defRPr b="0" i="0" sz="1600" u="none" cap="none" strike="noStrike">
                <a:solidFill>
                  <a:srgbClr val="8B8A89"/>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9pPr>
          </a:lstStyle>
          <a:p/>
        </p:txBody>
      </p:sp>
      <p:sp>
        <p:nvSpPr>
          <p:cNvPr id="21" name="Google Shape;21;p9"/>
          <p:cNvSpPr txBox="1"/>
          <p:nvPr>
            <p:ph type="title"/>
          </p:nvPr>
        </p:nvSpPr>
        <p:spPr>
          <a:xfrm>
            <a:off x="3341406" y="234993"/>
            <a:ext cx="8698194" cy="4778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type="blank">
  <p:cSld name="BLANK">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8"/>
          <p:cNvSpPr txBox="1"/>
          <p:nvPr>
            <p:ph idx="10" type="dt"/>
          </p:nvPr>
        </p:nvSpPr>
        <p:spPr>
          <a:xfrm>
            <a:off x="4848" y="6492875"/>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8"/>
          <p:cNvSpPr txBox="1"/>
          <p:nvPr>
            <p:ph idx="11" type="ftr"/>
          </p:nvPr>
        </p:nvSpPr>
        <p:spPr>
          <a:xfrm>
            <a:off x="4036218" y="6496699"/>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8"/>
          <p:cNvSpPr txBox="1"/>
          <p:nvPr>
            <p:ph idx="12" type="sldNum"/>
          </p:nvPr>
        </p:nvSpPr>
        <p:spPr>
          <a:xfrm>
            <a:off x="9439189" y="646177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pic>
        <p:nvPicPr>
          <p:cNvPr id="27" name="Google Shape;27;p8"/>
          <p:cNvPicPr preferRelativeResize="0"/>
          <p:nvPr/>
        </p:nvPicPr>
        <p:blipFill rotWithShape="1">
          <a:blip r:embed="rId3">
            <a:alphaModFix/>
          </a:blip>
          <a:srcRect b="0" l="0" r="0" t="0"/>
          <a:stretch/>
        </p:blipFill>
        <p:spPr>
          <a:xfrm>
            <a:off x="2468" y="0"/>
            <a:ext cx="12187062" cy="68579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_Blank">
  <p:cSld name="Internal_Blank">
    <p:spTree>
      <p:nvGrpSpPr>
        <p:cNvPr id="28" name="Shape 28"/>
        <p:cNvGrpSpPr/>
        <p:nvPr/>
      </p:nvGrpSpPr>
      <p:grpSpPr>
        <a:xfrm>
          <a:off x="0" y="0"/>
          <a:ext cx="0" cy="0"/>
          <a:chOff x="0" y="0"/>
          <a:chExt cx="0" cy="0"/>
        </a:xfrm>
      </p:grpSpPr>
      <p:sp>
        <p:nvSpPr>
          <p:cNvPr id="29" name="Google Shape;29;p7"/>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3">
  <p:cSld name="Internal-3">
    <p:spTree>
      <p:nvGrpSpPr>
        <p:cNvPr id="31" name="Shape 31"/>
        <p:cNvGrpSpPr/>
        <p:nvPr/>
      </p:nvGrpSpPr>
      <p:grpSpPr>
        <a:xfrm>
          <a:off x="0" y="0"/>
          <a:ext cx="0" cy="0"/>
          <a:chOff x="0" y="0"/>
          <a:chExt cx="0" cy="0"/>
        </a:xfrm>
      </p:grpSpPr>
      <p:sp>
        <p:nvSpPr>
          <p:cNvPr id="32" name="Google Shape;32;p10"/>
          <p:cNvSpPr txBox="1"/>
          <p:nvPr>
            <p:ph idx="1" type="body"/>
          </p:nvPr>
        </p:nvSpPr>
        <p:spPr>
          <a:xfrm>
            <a:off x="838200" y="1213504"/>
            <a:ext cx="10515600" cy="4758672"/>
          </a:xfrm>
          <a:prstGeom prst="rect">
            <a:avLst/>
          </a:prstGeom>
          <a:noFill/>
          <a:ln>
            <a:noFill/>
          </a:ln>
        </p:spPr>
        <p:txBody>
          <a:bodyPr anchorCtr="0" anchor="t" bIns="45700" lIns="91425" spcFirstLastPara="1" rIns="91425" wrap="square" tIns="45700">
            <a:noAutofit/>
          </a:bodyPr>
          <a:lstStyle>
            <a:lvl1pPr indent="-386842" lvl="0" marL="457200" marR="0" rtl="0" algn="l">
              <a:lnSpc>
                <a:spcPct val="90000"/>
              </a:lnSpc>
              <a:spcBef>
                <a:spcPts val="1000"/>
              </a:spcBef>
              <a:spcAft>
                <a:spcPts val="0"/>
              </a:spcAft>
              <a:buClr>
                <a:schemeClr val="dk2"/>
              </a:buClr>
              <a:buSzPts val="2492"/>
              <a:buFont typeface="Calibri"/>
              <a:buChar char="•"/>
              <a:defRPr b="0" i="0" sz="2800" u="none" cap="none" strike="noStrike">
                <a:solidFill>
                  <a:schemeClr val="dk2"/>
                </a:solidFill>
                <a:latin typeface="Calibri"/>
                <a:ea typeface="Calibri"/>
                <a:cs typeface="Calibri"/>
                <a:sym typeface="Calibri"/>
              </a:defRPr>
            </a:lvl1pPr>
            <a:lvl2pPr indent="-364236" lvl="1" marL="914400" marR="0" rtl="0" algn="l">
              <a:lnSpc>
                <a:spcPct val="90000"/>
              </a:lnSpc>
              <a:spcBef>
                <a:spcPts val="500"/>
              </a:spcBef>
              <a:spcAft>
                <a:spcPts val="0"/>
              </a:spcAft>
              <a:buClr>
                <a:schemeClr val="dk2"/>
              </a:buClr>
              <a:buSzPts val="2136"/>
              <a:buFont typeface="Calibri"/>
              <a:buChar char="•"/>
              <a:defRPr b="0" i="0" sz="2400" u="none" cap="none" strike="noStrike">
                <a:solidFill>
                  <a:schemeClr val="dk2"/>
                </a:solidFill>
                <a:latin typeface="Calibri"/>
                <a:ea typeface="Calibri"/>
                <a:cs typeface="Calibri"/>
                <a:sym typeface="Calibri"/>
              </a:defRPr>
            </a:lvl2pPr>
            <a:lvl3pPr indent="-341630" lvl="2" marL="1371600" marR="0" rtl="0" algn="l">
              <a:lnSpc>
                <a:spcPct val="90000"/>
              </a:lnSpc>
              <a:spcBef>
                <a:spcPts val="500"/>
              </a:spcBef>
              <a:spcAft>
                <a:spcPts val="0"/>
              </a:spcAft>
              <a:buClr>
                <a:schemeClr val="dk2"/>
              </a:buClr>
              <a:buSzPts val="1780"/>
              <a:buFont typeface="Calibri"/>
              <a:buChar char="•"/>
              <a:defRPr b="0" i="0" sz="2000" u="none" cap="none" strike="noStrike">
                <a:solidFill>
                  <a:schemeClr val="dk2"/>
                </a:solidFill>
                <a:latin typeface="Calibri"/>
                <a:ea typeface="Calibri"/>
                <a:cs typeface="Calibri"/>
                <a:sym typeface="Calibri"/>
              </a:defRPr>
            </a:lvl3pPr>
            <a:lvl4pPr indent="-330327" lvl="3" marL="18288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4pPr>
            <a:lvl5pPr indent="-330326" lvl="4" marL="22860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0"/>
          <p:cNvSpPr txBox="1"/>
          <p:nvPr>
            <p:ph type="title"/>
          </p:nvPr>
        </p:nvSpPr>
        <p:spPr>
          <a:xfrm>
            <a:off x="3358496" y="236539"/>
            <a:ext cx="8681103" cy="4778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4">
  <p:cSld name="Internal-4">
    <p:spTree>
      <p:nvGrpSpPr>
        <p:cNvPr id="35" name="Shape 35"/>
        <p:cNvGrpSpPr/>
        <p:nvPr/>
      </p:nvGrpSpPr>
      <p:grpSpPr>
        <a:xfrm>
          <a:off x="0" y="0"/>
          <a:ext cx="0" cy="0"/>
          <a:chOff x="0" y="0"/>
          <a:chExt cx="0" cy="0"/>
        </a:xfrm>
      </p:grpSpPr>
      <p:pic>
        <p:nvPicPr>
          <p:cNvPr id="36" name="Google Shape;36;p11"/>
          <p:cNvPicPr preferRelativeResize="0"/>
          <p:nvPr/>
        </p:nvPicPr>
        <p:blipFill rotWithShape="1">
          <a:blip r:embed="rId2">
            <a:alphaModFix/>
          </a:blip>
          <a:srcRect b="0" l="0" r="0" t="0"/>
          <a:stretch/>
        </p:blipFill>
        <p:spPr>
          <a:xfrm>
            <a:off x="4934" y="1388"/>
            <a:ext cx="12182132" cy="6855223"/>
          </a:xfrm>
          <a:prstGeom prst="rect">
            <a:avLst/>
          </a:prstGeom>
          <a:noFill/>
          <a:ln>
            <a:noFill/>
          </a:ln>
        </p:spPr>
      </p:pic>
      <p:sp>
        <p:nvSpPr>
          <p:cNvPr id="37" name="Google Shape;37;p11"/>
          <p:cNvSpPr txBox="1"/>
          <p:nvPr>
            <p:ph idx="1" type="body"/>
          </p:nvPr>
        </p:nvSpPr>
        <p:spPr>
          <a:xfrm>
            <a:off x="838200" y="1290416"/>
            <a:ext cx="5181600" cy="4886547"/>
          </a:xfrm>
          <a:prstGeom prst="rect">
            <a:avLst/>
          </a:prstGeom>
          <a:noFill/>
          <a:ln>
            <a:noFill/>
          </a:ln>
        </p:spPr>
        <p:txBody>
          <a:bodyPr anchorCtr="0" anchor="t" bIns="45700" lIns="91425" spcFirstLastPara="1" rIns="91425" wrap="square" tIns="45700">
            <a:noAutofit/>
          </a:bodyPr>
          <a:lstStyle>
            <a:lvl1pPr indent="-386842" lvl="0" marL="457200" marR="0" rtl="0" algn="l">
              <a:lnSpc>
                <a:spcPct val="90000"/>
              </a:lnSpc>
              <a:spcBef>
                <a:spcPts val="1000"/>
              </a:spcBef>
              <a:spcAft>
                <a:spcPts val="0"/>
              </a:spcAft>
              <a:buClr>
                <a:schemeClr val="dk2"/>
              </a:buClr>
              <a:buSzPts val="2492"/>
              <a:buFont typeface="Calibri"/>
              <a:buChar char="•"/>
              <a:defRPr b="0" i="0" sz="2800" u="none" cap="none" strike="noStrike">
                <a:solidFill>
                  <a:schemeClr val="dk2"/>
                </a:solidFill>
                <a:latin typeface="Calibri"/>
                <a:ea typeface="Calibri"/>
                <a:cs typeface="Calibri"/>
                <a:sym typeface="Calibri"/>
              </a:defRPr>
            </a:lvl1pPr>
            <a:lvl2pPr indent="-364236" lvl="1" marL="914400" marR="0" rtl="0" algn="l">
              <a:lnSpc>
                <a:spcPct val="90000"/>
              </a:lnSpc>
              <a:spcBef>
                <a:spcPts val="500"/>
              </a:spcBef>
              <a:spcAft>
                <a:spcPts val="0"/>
              </a:spcAft>
              <a:buClr>
                <a:schemeClr val="dk2"/>
              </a:buClr>
              <a:buSzPts val="2136"/>
              <a:buFont typeface="Calibri"/>
              <a:buChar char="•"/>
              <a:defRPr b="0" i="0" sz="2400" u="none" cap="none" strike="noStrike">
                <a:solidFill>
                  <a:schemeClr val="dk2"/>
                </a:solidFill>
                <a:latin typeface="Calibri"/>
                <a:ea typeface="Calibri"/>
                <a:cs typeface="Calibri"/>
                <a:sym typeface="Calibri"/>
              </a:defRPr>
            </a:lvl2pPr>
            <a:lvl3pPr indent="-341630" lvl="2" marL="1371600" marR="0" rtl="0" algn="l">
              <a:lnSpc>
                <a:spcPct val="90000"/>
              </a:lnSpc>
              <a:spcBef>
                <a:spcPts val="500"/>
              </a:spcBef>
              <a:spcAft>
                <a:spcPts val="0"/>
              </a:spcAft>
              <a:buClr>
                <a:schemeClr val="dk2"/>
              </a:buClr>
              <a:buSzPts val="1780"/>
              <a:buFont typeface="Calibri"/>
              <a:buChar char="•"/>
              <a:defRPr b="0" i="0" sz="2000" u="none" cap="none" strike="noStrike">
                <a:solidFill>
                  <a:schemeClr val="dk2"/>
                </a:solidFill>
                <a:latin typeface="Calibri"/>
                <a:ea typeface="Calibri"/>
                <a:cs typeface="Calibri"/>
                <a:sym typeface="Calibri"/>
              </a:defRPr>
            </a:lvl3pPr>
            <a:lvl4pPr indent="-330327" lvl="3" marL="18288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4pPr>
            <a:lvl5pPr indent="-330326" lvl="4" marL="22860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1"/>
          <p:cNvSpPr txBox="1"/>
          <p:nvPr>
            <p:ph idx="2" type="body"/>
          </p:nvPr>
        </p:nvSpPr>
        <p:spPr>
          <a:xfrm>
            <a:off x="6172200" y="1290416"/>
            <a:ext cx="5181600" cy="4886548"/>
          </a:xfrm>
          <a:prstGeom prst="rect">
            <a:avLst/>
          </a:prstGeom>
          <a:noFill/>
          <a:ln>
            <a:noFill/>
          </a:ln>
        </p:spPr>
        <p:txBody>
          <a:bodyPr anchorCtr="0" anchor="t" bIns="45700" lIns="91425" spcFirstLastPara="1" rIns="91425" wrap="square" tIns="45700">
            <a:noAutofit/>
          </a:bodyPr>
          <a:lstStyle>
            <a:lvl1pPr indent="-386842" lvl="0" marL="457200" marR="0" rtl="0" algn="l">
              <a:lnSpc>
                <a:spcPct val="90000"/>
              </a:lnSpc>
              <a:spcBef>
                <a:spcPts val="1000"/>
              </a:spcBef>
              <a:spcAft>
                <a:spcPts val="0"/>
              </a:spcAft>
              <a:buClr>
                <a:schemeClr val="dk2"/>
              </a:buClr>
              <a:buSzPts val="2492"/>
              <a:buFont typeface="Calibri"/>
              <a:buChar char="•"/>
              <a:defRPr b="0" i="0" sz="2800" u="none" cap="none" strike="noStrike">
                <a:solidFill>
                  <a:schemeClr val="dk2"/>
                </a:solidFill>
                <a:latin typeface="Calibri"/>
                <a:ea typeface="Calibri"/>
                <a:cs typeface="Calibri"/>
                <a:sym typeface="Calibri"/>
              </a:defRPr>
            </a:lvl1pPr>
            <a:lvl2pPr indent="-364236" lvl="1" marL="914400" marR="0" rtl="0" algn="l">
              <a:lnSpc>
                <a:spcPct val="90000"/>
              </a:lnSpc>
              <a:spcBef>
                <a:spcPts val="500"/>
              </a:spcBef>
              <a:spcAft>
                <a:spcPts val="0"/>
              </a:spcAft>
              <a:buClr>
                <a:schemeClr val="dk2"/>
              </a:buClr>
              <a:buSzPts val="2136"/>
              <a:buFont typeface="Calibri"/>
              <a:buChar char="•"/>
              <a:defRPr b="0" i="0" sz="2400" u="none" cap="none" strike="noStrike">
                <a:solidFill>
                  <a:schemeClr val="dk2"/>
                </a:solidFill>
                <a:latin typeface="Calibri"/>
                <a:ea typeface="Calibri"/>
                <a:cs typeface="Calibri"/>
                <a:sym typeface="Calibri"/>
              </a:defRPr>
            </a:lvl2pPr>
            <a:lvl3pPr indent="-341630" lvl="2" marL="1371600" marR="0" rtl="0" algn="l">
              <a:lnSpc>
                <a:spcPct val="90000"/>
              </a:lnSpc>
              <a:spcBef>
                <a:spcPts val="500"/>
              </a:spcBef>
              <a:spcAft>
                <a:spcPts val="0"/>
              </a:spcAft>
              <a:buClr>
                <a:schemeClr val="dk2"/>
              </a:buClr>
              <a:buSzPts val="1780"/>
              <a:buFont typeface="Calibri"/>
              <a:buChar char="•"/>
              <a:defRPr b="0" i="0" sz="2000" u="none" cap="none" strike="noStrike">
                <a:solidFill>
                  <a:schemeClr val="dk2"/>
                </a:solidFill>
                <a:latin typeface="Calibri"/>
                <a:ea typeface="Calibri"/>
                <a:cs typeface="Calibri"/>
                <a:sym typeface="Calibri"/>
              </a:defRPr>
            </a:lvl3pPr>
            <a:lvl4pPr indent="-330327" lvl="3" marL="18288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4pPr>
            <a:lvl5pPr indent="-330326" lvl="4" marL="2286000" marR="0" rtl="0" algn="l">
              <a:lnSpc>
                <a:spcPct val="90000"/>
              </a:lnSpc>
              <a:spcBef>
                <a:spcPts val="500"/>
              </a:spcBef>
              <a:spcAft>
                <a:spcPts val="0"/>
              </a:spcAft>
              <a:buClr>
                <a:schemeClr val="dk2"/>
              </a:buClr>
              <a:buSzPts val="1602"/>
              <a:buFont typeface="Calibri"/>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1"/>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nvSpPr>
        <p:spPr>
          <a:xfrm>
            <a:off x="4848" y="6492875"/>
            <a:ext cx="94527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04/12/2025</a:t>
            </a:r>
            <a:endParaRPr b="0" i="0" sz="1200" u="none" cap="none" strike="noStrike">
              <a:solidFill>
                <a:schemeClr val="lt2"/>
              </a:solidFill>
              <a:latin typeface="Calibri"/>
              <a:ea typeface="Calibri"/>
              <a:cs typeface="Calibri"/>
              <a:sym typeface="Calibri"/>
            </a:endParaRPr>
          </a:p>
        </p:txBody>
      </p:sp>
      <p:sp>
        <p:nvSpPr>
          <p:cNvPr id="41" name="Google Shape;41;p11"/>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
        <p:nvSpPr>
          <p:cNvPr id="42" name="Google Shape;42;p11"/>
          <p:cNvSpPr txBox="1"/>
          <p:nvPr/>
        </p:nvSpPr>
        <p:spPr>
          <a:xfrm>
            <a:off x="2503310" y="6492875"/>
            <a:ext cx="7259198"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SIG-CISS - Bologna</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5">
  <p:cSld name="Internal-5">
    <p:spTree>
      <p:nvGrpSpPr>
        <p:cNvPr id="43" name="Shape 43"/>
        <p:cNvGrpSpPr/>
        <p:nvPr/>
      </p:nvGrpSpPr>
      <p:grpSpPr>
        <a:xfrm>
          <a:off x="0" y="0"/>
          <a:ext cx="0" cy="0"/>
          <a:chOff x="0" y="0"/>
          <a:chExt cx="0" cy="0"/>
        </a:xfrm>
      </p:grpSpPr>
      <p:sp>
        <p:nvSpPr>
          <p:cNvPr id="44" name="Google Shape;44;p12"/>
          <p:cNvSpPr txBox="1"/>
          <p:nvPr>
            <p:ph idx="1" type="body"/>
          </p:nvPr>
        </p:nvSpPr>
        <p:spPr>
          <a:xfrm>
            <a:off x="5204620" y="1251743"/>
            <a:ext cx="6172200" cy="4873625"/>
          </a:xfrm>
          <a:prstGeom prst="rect">
            <a:avLst/>
          </a:prstGeom>
          <a:noFill/>
          <a:ln>
            <a:noFill/>
          </a:ln>
        </p:spPr>
        <p:txBody>
          <a:bodyPr anchorCtr="0" anchor="t" bIns="45700" lIns="91425" spcFirstLastPara="1" rIns="91425" wrap="square" tIns="45700">
            <a:noAutofit/>
          </a:bodyPr>
          <a:lstStyle>
            <a:lvl1pPr indent="-409447" lvl="0" marL="457200" marR="0" rtl="0" algn="l">
              <a:lnSpc>
                <a:spcPct val="90000"/>
              </a:lnSpc>
              <a:spcBef>
                <a:spcPts val="1000"/>
              </a:spcBef>
              <a:spcAft>
                <a:spcPts val="0"/>
              </a:spcAft>
              <a:buClr>
                <a:schemeClr val="dk2"/>
              </a:buClr>
              <a:buSzPts val="2848"/>
              <a:buFont typeface="Calibri"/>
              <a:buChar char="•"/>
              <a:defRPr b="0" i="0" sz="3200" u="none" cap="none" strike="noStrike">
                <a:solidFill>
                  <a:schemeClr val="dk2"/>
                </a:solidFill>
                <a:latin typeface="Calibri"/>
                <a:ea typeface="Calibri"/>
                <a:cs typeface="Calibri"/>
                <a:sym typeface="Calibri"/>
              </a:defRPr>
            </a:lvl1pPr>
            <a:lvl2pPr indent="-386842" lvl="1" marL="914400" marR="0" rtl="0" algn="l">
              <a:lnSpc>
                <a:spcPct val="90000"/>
              </a:lnSpc>
              <a:spcBef>
                <a:spcPts val="500"/>
              </a:spcBef>
              <a:spcAft>
                <a:spcPts val="0"/>
              </a:spcAft>
              <a:buClr>
                <a:schemeClr val="dk2"/>
              </a:buClr>
              <a:buSzPts val="2492"/>
              <a:buFont typeface="Calibri"/>
              <a:buChar char="•"/>
              <a:defRPr b="0" i="0" sz="2800" u="none" cap="none" strike="noStrike">
                <a:solidFill>
                  <a:schemeClr val="dk2"/>
                </a:solidFill>
                <a:latin typeface="Calibri"/>
                <a:ea typeface="Calibri"/>
                <a:cs typeface="Calibri"/>
                <a:sym typeface="Calibri"/>
              </a:defRPr>
            </a:lvl2pPr>
            <a:lvl3pPr indent="-364236" lvl="2" marL="1371600" marR="0" rtl="0" algn="l">
              <a:lnSpc>
                <a:spcPct val="90000"/>
              </a:lnSpc>
              <a:spcBef>
                <a:spcPts val="500"/>
              </a:spcBef>
              <a:spcAft>
                <a:spcPts val="0"/>
              </a:spcAft>
              <a:buClr>
                <a:schemeClr val="dk2"/>
              </a:buClr>
              <a:buSzPts val="2136"/>
              <a:buFont typeface="Calibri"/>
              <a:buChar char="•"/>
              <a:defRPr b="0" i="0" sz="2400" u="none" cap="none" strike="noStrike">
                <a:solidFill>
                  <a:schemeClr val="dk2"/>
                </a:solidFill>
                <a:latin typeface="Calibri"/>
                <a:ea typeface="Calibri"/>
                <a:cs typeface="Calibri"/>
                <a:sym typeface="Calibri"/>
              </a:defRPr>
            </a:lvl3pPr>
            <a:lvl4pPr indent="-341630" lvl="3" marL="1828800" marR="0" rtl="0" algn="l">
              <a:lnSpc>
                <a:spcPct val="90000"/>
              </a:lnSpc>
              <a:spcBef>
                <a:spcPts val="500"/>
              </a:spcBef>
              <a:spcAft>
                <a:spcPts val="0"/>
              </a:spcAft>
              <a:buClr>
                <a:schemeClr val="dk2"/>
              </a:buClr>
              <a:buSzPts val="1780"/>
              <a:buFont typeface="Calibri"/>
              <a:buChar char="•"/>
              <a:defRPr b="0" i="0" sz="2000" u="none" cap="none" strike="noStrike">
                <a:solidFill>
                  <a:schemeClr val="dk2"/>
                </a:solidFill>
                <a:latin typeface="Calibri"/>
                <a:ea typeface="Calibri"/>
                <a:cs typeface="Calibri"/>
                <a:sym typeface="Calibri"/>
              </a:defRPr>
            </a:lvl4pPr>
            <a:lvl5pPr indent="-341629" lvl="4" marL="2286000" marR="0" rtl="0" algn="l">
              <a:lnSpc>
                <a:spcPct val="90000"/>
              </a:lnSpc>
              <a:spcBef>
                <a:spcPts val="500"/>
              </a:spcBef>
              <a:spcAft>
                <a:spcPts val="0"/>
              </a:spcAft>
              <a:buClr>
                <a:schemeClr val="dk2"/>
              </a:buClr>
              <a:buSzPts val="1780"/>
              <a:buFont typeface="Calibri"/>
              <a:buChar char="•"/>
              <a:defRPr b="0" i="0" sz="2000" u="none" cap="none" strike="noStrike">
                <a:solidFill>
                  <a:schemeClr val="dk2"/>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12"/>
          <p:cNvSpPr txBox="1"/>
          <p:nvPr>
            <p:ph idx="2" type="body"/>
          </p:nvPr>
        </p:nvSpPr>
        <p:spPr>
          <a:xfrm>
            <a:off x="861220" y="1251744"/>
            <a:ext cx="3932237" cy="48815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24"/>
              <a:buFont typeface="Calibri"/>
              <a:buNone/>
              <a:defRPr b="0" i="0" sz="16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1246"/>
              <a:buFont typeface="Calibri"/>
              <a:buNone/>
              <a:defRPr b="0" i="0" sz="14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068"/>
              <a:buFont typeface="Calibri"/>
              <a:buNone/>
              <a:defRPr b="0" i="0" sz="12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890"/>
              <a:buFont typeface="Calibri"/>
              <a:buNone/>
              <a:defRPr b="0" i="0" sz="10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890"/>
              <a:buFont typeface="Calibri"/>
              <a:buNone/>
              <a:defRPr b="0" i="0" sz="1000" u="none" cap="none" strike="noStrike">
                <a:solidFill>
                  <a:schemeClr val="dk2"/>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6" name="Google Shape;46;p12"/>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6">
  <p:cSld name="Internal-6">
    <p:spTree>
      <p:nvGrpSpPr>
        <p:cNvPr id="48" name="Shape 48"/>
        <p:cNvGrpSpPr/>
        <p:nvPr/>
      </p:nvGrpSpPr>
      <p:grpSpPr>
        <a:xfrm>
          <a:off x="0" y="0"/>
          <a:ext cx="0" cy="0"/>
          <a:chOff x="0" y="0"/>
          <a:chExt cx="0" cy="0"/>
        </a:xfrm>
      </p:grpSpPr>
      <p:sp>
        <p:nvSpPr>
          <p:cNvPr id="49" name="Google Shape;49;p13"/>
          <p:cNvSpPr/>
          <p:nvPr>
            <p:ph idx="2" type="pic"/>
          </p:nvPr>
        </p:nvSpPr>
        <p:spPr>
          <a:xfrm>
            <a:off x="5183188" y="1396674"/>
            <a:ext cx="6172200" cy="4614394"/>
          </a:xfrm>
          <a:prstGeom prst="rect">
            <a:avLst/>
          </a:prstGeom>
          <a:noFill/>
          <a:ln>
            <a:noFill/>
          </a:ln>
        </p:spPr>
      </p:sp>
      <p:sp>
        <p:nvSpPr>
          <p:cNvPr id="50" name="Google Shape;50;p13"/>
          <p:cNvSpPr txBox="1"/>
          <p:nvPr>
            <p:ph idx="1" type="body"/>
          </p:nvPr>
        </p:nvSpPr>
        <p:spPr>
          <a:xfrm>
            <a:off x="839788" y="1396674"/>
            <a:ext cx="3932237" cy="46223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24"/>
              <a:buFont typeface="Calibri"/>
              <a:buNone/>
              <a:defRPr b="0" i="0" sz="16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2"/>
              </a:buClr>
              <a:buSzPts val="1246"/>
              <a:buFont typeface="Calibri"/>
              <a:buNone/>
              <a:defRPr b="0" i="0" sz="1400" u="none" cap="none" strike="noStrike">
                <a:solidFill>
                  <a:schemeClr val="dk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2"/>
              </a:buClr>
              <a:buSzPts val="1068"/>
              <a:buFont typeface="Calibri"/>
              <a:buNone/>
              <a:defRPr b="0" i="0" sz="1200" u="none" cap="none" strike="noStrike">
                <a:solidFill>
                  <a:schemeClr val="dk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2"/>
              </a:buClr>
              <a:buSzPts val="890"/>
              <a:buFont typeface="Calibri"/>
              <a:buNone/>
              <a:defRPr b="0" i="0" sz="1000" u="none" cap="none" strike="noStrike">
                <a:solidFill>
                  <a:schemeClr val="dk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2"/>
              </a:buClr>
              <a:buSzPts val="890"/>
              <a:buFont typeface="Calibri"/>
              <a:buNone/>
              <a:defRPr b="0" i="0" sz="1000" u="none" cap="none" strike="noStrike">
                <a:solidFill>
                  <a:schemeClr val="dk2"/>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1" name="Google Shape;51;p13"/>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l-2">
  <p:cSld name="Internal-2">
    <p:spTree>
      <p:nvGrpSpPr>
        <p:cNvPr id="59" name="Shape 59"/>
        <p:cNvGrpSpPr/>
        <p:nvPr/>
      </p:nvGrpSpPr>
      <p:grpSpPr>
        <a:xfrm>
          <a:off x="0" y="0"/>
          <a:ext cx="0" cy="0"/>
          <a:chOff x="0" y="0"/>
          <a:chExt cx="0" cy="0"/>
        </a:xfrm>
      </p:grpSpPr>
      <p:sp>
        <p:nvSpPr>
          <p:cNvPr id="60" name="Google Shape;60;g3aa3f0eb223_1_18"/>
          <p:cNvSpPr txBox="1"/>
          <p:nvPr>
            <p:ph idx="1" type="body"/>
          </p:nvPr>
        </p:nvSpPr>
        <p:spPr>
          <a:xfrm>
            <a:off x="831850" y="1102407"/>
            <a:ext cx="10515600" cy="49872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dk2"/>
              </a:buClr>
              <a:buSzPts val="21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500"/>
              </a:spcBef>
              <a:spcAft>
                <a:spcPts val="0"/>
              </a:spcAft>
              <a:buClr>
                <a:srgbClr val="8B8A89"/>
              </a:buClr>
              <a:buSzPts val="1700"/>
              <a:buFont typeface="Calibri"/>
              <a:buNone/>
              <a:defRPr b="0" i="0" sz="2000" u="none" cap="none" strike="noStrike">
                <a:solidFill>
                  <a:srgbClr val="8B8A89"/>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B8A89"/>
              </a:buClr>
              <a:buSzPts val="1600"/>
              <a:buFont typeface="Calibri"/>
              <a:buNone/>
              <a:defRPr b="0" i="0" sz="1900" u="none" cap="none" strike="noStrike">
                <a:solidFill>
                  <a:srgbClr val="8B8A89"/>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B8A89"/>
              </a:buClr>
              <a:buSzPts val="1500"/>
              <a:buFont typeface="Calibri"/>
              <a:buNone/>
              <a:defRPr b="0" i="0" sz="1600" u="none" cap="none" strike="noStrike">
                <a:solidFill>
                  <a:srgbClr val="8B8A89"/>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B8A89"/>
              </a:buClr>
              <a:buSzPts val="1500"/>
              <a:buFont typeface="Calibri"/>
              <a:buNone/>
              <a:defRPr b="0" i="0" sz="1600" u="none" cap="none" strike="noStrike">
                <a:solidFill>
                  <a:srgbClr val="8B8A89"/>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B8A89"/>
              </a:buClr>
              <a:buSzPts val="1600"/>
              <a:buFont typeface="Arial"/>
              <a:buNone/>
              <a:defRPr b="0" i="0" sz="1600" u="none" cap="none" strike="noStrike">
                <a:solidFill>
                  <a:srgbClr val="8B8A89"/>
                </a:solidFill>
                <a:latin typeface="Calibri"/>
                <a:ea typeface="Calibri"/>
                <a:cs typeface="Calibri"/>
                <a:sym typeface="Calibri"/>
              </a:defRPr>
            </a:lvl9pPr>
          </a:lstStyle>
          <a:p/>
        </p:txBody>
      </p:sp>
      <p:sp>
        <p:nvSpPr>
          <p:cNvPr id="61" name="Google Shape;61;g3aa3f0eb223_1_18"/>
          <p:cNvSpPr txBox="1"/>
          <p:nvPr>
            <p:ph type="title"/>
          </p:nvPr>
        </p:nvSpPr>
        <p:spPr>
          <a:xfrm>
            <a:off x="3341406" y="234993"/>
            <a:ext cx="8698194" cy="4778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 name="Google Shape;62;g3aa3f0eb223_1_18"/>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0"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5"/>
          <p:cNvPicPr preferRelativeResize="0"/>
          <p:nvPr/>
        </p:nvPicPr>
        <p:blipFill rotWithShape="1">
          <a:blip r:embed="rId1">
            <a:alphaModFix/>
          </a:blip>
          <a:srcRect b="0" l="0" r="0" t="0"/>
          <a:stretch/>
        </p:blipFill>
        <p:spPr>
          <a:xfrm>
            <a:off x="7402" y="2776"/>
            <a:ext cx="12182130" cy="6855223"/>
          </a:xfrm>
          <a:prstGeom prst="rect">
            <a:avLst/>
          </a:prstGeom>
          <a:noFill/>
          <a:ln>
            <a:noFill/>
          </a:ln>
        </p:spPr>
      </p:pic>
      <p:sp>
        <p:nvSpPr>
          <p:cNvPr id="11" name="Google Shape;11;p5"/>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
          <p:cNvSpPr txBox="1"/>
          <p:nvPr/>
        </p:nvSpPr>
        <p:spPr>
          <a:xfrm>
            <a:off x="4848" y="6492875"/>
            <a:ext cx="94527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04/12/2025</a:t>
            </a:r>
            <a:endParaRPr b="0" i="0" sz="1200" u="none" cap="none" strike="noStrike">
              <a:solidFill>
                <a:schemeClr val="lt2"/>
              </a:solidFill>
              <a:latin typeface="Calibri"/>
              <a:ea typeface="Calibri"/>
              <a:cs typeface="Calibri"/>
              <a:sym typeface="Calibri"/>
            </a:endParaRPr>
          </a:p>
        </p:txBody>
      </p:sp>
      <p:sp>
        <p:nvSpPr>
          <p:cNvPr id="13" name="Google Shape;13;p5"/>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
        <p:nvSpPr>
          <p:cNvPr id="14" name="Google Shape;14;p5"/>
          <p:cNvSpPr txBox="1"/>
          <p:nvPr/>
        </p:nvSpPr>
        <p:spPr>
          <a:xfrm>
            <a:off x="2503310" y="6492875"/>
            <a:ext cx="7259198"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SIG-CISS - Bologna</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g3aa3f0eb223_1_0"/>
          <p:cNvPicPr preferRelativeResize="0"/>
          <p:nvPr/>
        </p:nvPicPr>
        <p:blipFill rotWithShape="1">
          <a:blip r:embed="rId1">
            <a:alphaModFix/>
          </a:blip>
          <a:srcRect b="0" l="0" r="0" t="0"/>
          <a:stretch/>
        </p:blipFill>
        <p:spPr>
          <a:xfrm>
            <a:off x="7402" y="2776"/>
            <a:ext cx="12182130" cy="6855223"/>
          </a:xfrm>
          <a:prstGeom prst="rect">
            <a:avLst/>
          </a:prstGeom>
          <a:noFill/>
          <a:ln>
            <a:noFill/>
          </a:ln>
        </p:spPr>
      </p:pic>
      <p:sp>
        <p:nvSpPr>
          <p:cNvPr id="55" name="Google Shape;55;g3aa3f0eb223_1_0"/>
          <p:cNvSpPr txBox="1"/>
          <p:nvPr>
            <p:ph type="title"/>
          </p:nvPr>
        </p:nvSpPr>
        <p:spPr>
          <a:xfrm>
            <a:off x="3282215" y="315120"/>
            <a:ext cx="8900174" cy="292100"/>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56" name="Google Shape;56;g3aa3f0eb223_1_0"/>
          <p:cNvSpPr txBox="1"/>
          <p:nvPr/>
        </p:nvSpPr>
        <p:spPr>
          <a:xfrm>
            <a:off x="4848" y="6492875"/>
            <a:ext cx="94527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04/12/2025</a:t>
            </a:r>
            <a:endParaRPr b="0" i="0" sz="1200" u="none" cap="none" strike="noStrike">
              <a:solidFill>
                <a:schemeClr val="lt2"/>
              </a:solidFill>
              <a:latin typeface="Calibri"/>
              <a:ea typeface="Calibri"/>
              <a:cs typeface="Calibri"/>
              <a:sym typeface="Calibri"/>
            </a:endParaRPr>
          </a:p>
        </p:txBody>
      </p:sp>
      <p:sp>
        <p:nvSpPr>
          <p:cNvPr id="57" name="Google Shape;57;g3aa3f0eb223_1_0"/>
          <p:cNvSpPr txBox="1"/>
          <p:nvPr/>
        </p:nvSpPr>
        <p:spPr>
          <a:xfrm>
            <a:off x="11315699" y="6492874"/>
            <a:ext cx="86668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2"/>
                </a:solidFill>
                <a:latin typeface="Calibri"/>
                <a:ea typeface="Calibri"/>
                <a:cs typeface="Calibri"/>
                <a:sym typeface="Calibri"/>
              </a:rPr>
              <a:t>‹#›</a:t>
            </a:fld>
            <a:endParaRPr b="0" i="0" sz="1200" u="none" cap="none" strike="noStrike">
              <a:solidFill>
                <a:schemeClr val="lt2"/>
              </a:solidFill>
              <a:latin typeface="Calibri"/>
              <a:ea typeface="Calibri"/>
              <a:cs typeface="Calibri"/>
              <a:sym typeface="Calibri"/>
            </a:endParaRPr>
          </a:p>
        </p:txBody>
      </p:sp>
      <p:sp>
        <p:nvSpPr>
          <p:cNvPr id="58" name="Google Shape;58;g3aa3f0eb223_1_0"/>
          <p:cNvSpPr txBox="1"/>
          <p:nvPr/>
        </p:nvSpPr>
        <p:spPr>
          <a:xfrm>
            <a:off x="2503310" y="6492875"/>
            <a:ext cx="7259198"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2"/>
                </a:solidFill>
                <a:latin typeface="Calibri"/>
                <a:ea typeface="Calibri"/>
                <a:cs typeface="Calibri"/>
                <a:sym typeface="Calibri"/>
              </a:rPr>
              <a:t>SIG-CISS - Bologna</a:t>
            </a:r>
            <a:endParaRPr b="0" i="0" sz="1200" u="none" cap="none" strike="noStrike">
              <a:solidFill>
                <a:schemeClr val="lt2"/>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7.png"/><Relationship Id="rId11" Type="http://schemas.openxmlformats.org/officeDocument/2006/relationships/image" Target="../media/image27.png"/><Relationship Id="rId10" Type="http://schemas.openxmlformats.org/officeDocument/2006/relationships/image" Target="../media/image13.png"/><Relationship Id="rId12" Type="http://schemas.openxmlformats.org/officeDocument/2006/relationships/image" Target="../media/image29.png"/><Relationship Id="rId9"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4466492" y="2010246"/>
            <a:ext cx="7483769" cy="18167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lang="en-GB"/>
              <a:t>The EUDAT Node</a:t>
            </a:r>
            <a:endParaRPr/>
          </a:p>
        </p:txBody>
      </p:sp>
      <p:sp>
        <p:nvSpPr>
          <p:cNvPr id="102" name="Google Shape;102;p1"/>
          <p:cNvSpPr txBox="1"/>
          <p:nvPr>
            <p:ph idx="1" type="subTitle"/>
          </p:nvPr>
        </p:nvSpPr>
        <p:spPr>
          <a:xfrm>
            <a:off x="7829749" y="5455850"/>
            <a:ext cx="4120500" cy="54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136"/>
              <a:buFont typeface="Calibri"/>
              <a:buNone/>
            </a:pPr>
            <a:r>
              <a:rPr lang="en-GB"/>
              <a:t>04/12/25 - SIG-CISS Workshop</a:t>
            </a:r>
            <a:endParaRPr/>
          </a:p>
        </p:txBody>
      </p:sp>
      <p:sp>
        <p:nvSpPr>
          <p:cNvPr id="103" name="Google Shape;103;p1"/>
          <p:cNvSpPr txBox="1"/>
          <p:nvPr>
            <p:ph idx="1" type="subTitle"/>
          </p:nvPr>
        </p:nvSpPr>
        <p:spPr>
          <a:xfrm>
            <a:off x="4616150" y="2998250"/>
            <a:ext cx="4120500" cy="9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136"/>
              <a:buFont typeface="Calibri"/>
              <a:buNone/>
            </a:pPr>
            <a:r>
              <a:rPr lang="en-GB"/>
              <a:t>Yann Le Franc, PhD</a:t>
            </a:r>
            <a:endParaRPr/>
          </a:p>
          <a:p>
            <a:pPr indent="0" lvl="0" marL="0" rtl="0" algn="l">
              <a:lnSpc>
                <a:spcPct val="90000"/>
              </a:lnSpc>
              <a:spcBef>
                <a:spcPts val="0"/>
              </a:spcBef>
              <a:spcAft>
                <a:spcPts val="0"/>
              </a:spcAft>
              <a:buClr>
                <a:schemeClr val="lt1"/>
              </a:buClr>
              <a:buSzPts val="2136"/>
              <a:buFont typeface="Calibri"/>
              <a:buNone/>
            </a:pPr>
            <a:r>
              <a:rPr lang="en-GB"/>
              <a:t>Head of EUDAT Secretariat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9135f69bf2_2_73"/>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Data connected to compute</a:t>
            </a:r>
            <a:endParaRPr/>
          </a:p>
        </p:txBody>
      </p:sp>
      <p:pic>
        <p:nvPicPr>
          <p:cNvPr id="183" name="Google Shape;183;g39135f69bf2_2_73"/>
          <p:cNvPicPr preferRelativeResize="0"/>
          <p:nvPr/>
        </p:nvPicPr>
        <p:blipFill rotWithShape="1">
          <a:blip r:embed="rId3">
            <a:alphaModFix/>
          </a:blip>
          <a:srcRect b="0" l="0" r="0" t="0"/>
          <a:stretch/>
        </p:blipFill>
        <p:spPr>
          <a:xfrm>
            <a:off x="152400" y="865293"/>
            <a:ext cx="11887201" cy="5334149"/>
          </a:xfrm>
          <a:prstGeom prst="rect">
            <a:avLst/>
          </a:prstGeom>
          <a:noFill/>
          <a:ln>
            <a:noFill/>
          </a:ln>
        </p:spPr>
      </p:pic>
      <p:sp>
        <p:nvSpPr>
          <p:cNvPr id="184" name="Google Shape;184;g39135f69bf2_2_73"/>
          <p:cNvSpPr txBox="1"/>
          <p:nvPr/>
        </p:nvSpPr>
        <p:spPr>
          <a:xfrm>
            <a:off x="1945750" y="5997825"/>
            <a:ext cx="970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From Björn Grüning, Presentation at the EOSC Symposium 2025 - “Galaxy goes EOSC: an NFDI use-case”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9135f69bf2_2_85"/>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node portal - central point of access</a:t>
            </a:r>
            <a:endParaRPr/>
          </a:p>
        </p:txBody>
      </p:sp>
      <p:pic>
        <p:nvPicPr>
          <p:cNvPr descr="A screenshot of a computer&#10;&#10;AI-generated content may be incorrect." id="191" name="Google Shape;191;g39135f69bf2_2_85"/>
          <p:cNvPicPr preferRelativeResize="0"/>
          <p:nvPr/>
        </p:nvPicPr>
        <p:blipFill rotWithShape="1">
          <a:blip r:embed="rId3">
            <a:alphaModFix/>
          </a:blip>
          <a:srcRect b="0" l="0" r="0" t="0"/>
          <a:stretch/>
        </p:blipFill>
        <p:spPr>
          <a:xfrm>
            <a:off x="2471811" y="1239888"/>
            <a:ext cx="6166475" cy="4769185"/>
          </a:xfrm>
          <a:prstGeom prst="rect">
            <a:avLst/>
          </a:prstGeom>
          <a:noFill/>
          <a:ln cap="flat" cmpd="sng" w="24425">
            <a:solidFill>
              <a:srgbClr val="C00000"/>
            </a:solidFill>
            <a:prstDash val="solid"/>
            <a:round/>
            <a:headEnd len="sm" w="sm" type="none"/>
            <a:tailEnd len="sm" w="sm" type="none"/>
          </a:ln>
        </p:spPr>
      </p:pic>
      <p:sp>
        <p:nvSpPr>
          <p:cNvPr id="192" name="Google Shape;192;g39135f69bf2_2_85"/>
          <p:cNvSpPr/>
          <p:nvPr/>
        </p:nvSpPr>
        <p:spPr>
          <a:xfrm>
            <a:off x="2471811" y="2436708"/>
            <a:ext cx="947700" cy="12462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sp>
        <p:nvSpPr>
          <p:cNvPr id="193" name="Google Shape;193;g39135f69bf2_2_85"/>
          <p:cNvSpPr/>
          <p:nvPr/>
        </p:nvSpPr>
        <p:spPr>
          <a:xfrm>
            <a:off x="3511014" y="2089350"/>
            <a:ext cx="2268000" cy="11157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194" name="Google Shape;194;g39135f69bf2_2_85"/>
          <p:cNvCxnSpPr>
            <a:endCxn id="193" idx="1"/>
          </p:cNvCxnSpPr>
          <p:nvPr/>
        </p:nvCxnSpPr>
        <p:spPr>
          <a:xfrm>
            <a:off x="3419514" y="2647200"/>
            <a:ext cx="91500" cy="0"/>
          </a:xfrm>
          <a:prstGeom prst="straightConnector1">
            <a:avLst/>
          </a:prstGeom>
          <a:noFill/>
          <a:ln cap="flat" cmpd="sng" w="24425">
            <a:solidFill>
              <a:srgbClr val="C00000"/>
            </a:solidFill>
            <a:prstDash val="solid"/>
            <a:round/>
            <a:headEnd len="sm" w="sm" type="none"/>
            <a:tailEnd len="sm" w="sm" type="none"/>
          </a:ln>
        </p:spPr>
      </p:cxnSp>
      <p:cxnSp>
        <p:nvCxnSpPr>
          <p:cNvPr id="195" name="Google Shape;195;g39135f69bf2_2_85"/>
          <p:cNvCxnSpPr>
            <a:stCxn id="196" idx="3"/>
            <a:endCxn id="192" idx="1"/>
          </p:cNvCxnSpPr>
          <p:nvPr/>
        </p:nvCxnSpPr>
        <p:spPr>
          <a:xfrm>
            <a:off x="2314624" y="3059744"/>
            <a:ext cx="157200" cy="0"/>
          </a:xfrm>
          <a:prstGeom prst="straightConnector1">
            <a:avLst/>
          </a:prstGeom>
          <a:noFill/>
          <a:ln cap="flat" cmpd="sng" w="24425">
            <a:solidFill>
              <a:srgbClr val="C00000"/>
            </a:solidFill>
            <a:prstDash val="solid"/>
            <a:round/>
            <a:headEnd len="sm" w="sm" type="none"/>
            <a:tailEnd len="sm" w="sm" type="none"/>
          </a:ln>
        </p:spPr>
      </p:cxnSp>
      <p:sp>
        <p:nvSpPr>
          <p:cNvPr id="197" name="Google Shape;197;g39135f69bf2_2_85"/>
          <p:cNvSpPr/>
          <p:nvPr/>
        </p:nvSpPr>
        <p:spPr>
          <a:xfrm>
            <a:off x="7739486" y="1239889"/>
            <a:ext cx="898800" cy="1584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grpSp>
        <p:nvGrpSpPr>
          <p:cNvPr id="198" name="Google Shape;198;g39135f69bf2_2_85"/>
          <p:cNvGrpSpPr/>
          <p:nvPr/>
        </p:nvGrpSpPr>
        <p:grpSpPr>
          <a:xfrm>
            <a:off x="8927907" y="813324"/>
            <a:ext cx="1641060" cy="1011412"/>
            <a:chOff x="7584657" y="607163"/>
            <a:chExt cx="1209419" cy="745384"/>
          </a:xfrm>
        </p:grpSpPr>
        <p:pic>
          <p:nvPicPr>
            <p:cNvPr descr="A screenshot of a computer&#10;&#10;AI-generated content may be incorrect." id="199" name="Google Shape;199;g39135f69bf2_2_85"/>
            <p:cNvPicPr preferRelativeResize="0"/>
            <p:nvPr/>
          </p:nvPicPr>
          <p:blipFill rotWithShape="1">
            <a:blip r:embed="rId4">
              <a:alphaModFix/>
            </a:blip>
            <a:srcRect b="0" l="0" r="0" t="0"/>
            <a:stretch/>
          </p:blipFill>
          <p:spPr>
            <a:xfrm>
              <a:off x="7584657" y="608559"/>
              <a:ext cx="1209419" cy="743988"/>
            </a:xfrm>
            <a:prstGeom prst="rect">
              <a:avLst/>
            </a:prstGeom>
            <a:noFill/>
            <a:ln cap="flat" cmpd="sng" w="9525">
              <a:solidFill>
                <a:srgbClr val="28241D"/>
              </a:solidFill>
              <a:prstDash val="solid"/>
              <a:round/>
              <a:headEnd len="sm" w="sm" type="none"/>
              <a:tailEnd len="sm" w="sm" type="none"/>
            </a:ln>
          </p:spPr>
        </p:pic>
        <p:sp>
          <p:nvSpPr>
            <p:cNvPr id="200" name="Google Shape;200;g39135f69bf2_2_85"/>
            <p:cNvSpPr/>
            <p:nvPr/>
          </p:nvSpPr>
          <p:spPr>
            <a:xfrm>
              <a:off x="7584657" y="607163"/>
              <a:ext cx="1209300" cy="7440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grpSp>
      <p:cxnSp>
        <p:nvCxnSpPr>
          <p:cNvPr id="201" name="Google Shape;201;g39135f69bf2_2_85"/>
          <p:cNvCxnSpPr>
            <a:stCxn id="200" idx="1"/>
            <a:endCxn id="197" idx="3"/>
          </p:cNvCxnSpPr>
          <p:nvPr/>
        </p:nvCxnSpPr>
        <p:spPr>
          <a:xfrm flipH="1">
            <a:off x="8638407" y="1318091"/>
            <a:ext cx="289500" cy="900"/>
          </a:xfrm>
          <a:prstGeom prst="straightConnector1">
            <a:avLst/>
          </a:prstGeom>
          <a:noFill/>
          <a:ln cap="flat" cmpd="sng" w="24425">
            <a:solidFill>
              <a:srgbClr val="C00000"/>
            </a:solidFill>
            <a:prstDash val="solid"/>
            <a:round/>
            <a:headEnd len="sm" w="sm" type="none"/>
            <a:tailEnd len="sm" w="sm" type="none"/>
          </a:ln>
        </p:spPr>
      </p:cxnSp>
      <p:sp>
        <p:nvSpPr>
          <p:cNvPr id="202" name="Google Shape;202;g39135f69bf2_2_85"/>
          <p:cNvSpPr/>
          <p:nvPr/>
        </p:nvSpPr>
        <p:spPr>
          <a:xfrm>
            <a:off x="2471811" y="5025339"/>
            <a:ext cx="947700" cy="1911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sp>
        <p:nvSpPr>
          <p:cNvPr id="203" name="Google Shape;203;g39135f69bf2_2_85"/>
          <p:cNvSpPr/>
          <p:nvPr/>
        </p:nvSpPr>
        <p:spPr>
          <a:xfrm>
            <a:off x="4893012" y="3301774"/>
            <a:ext cx="1302300" cy="13971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204" name="Google Shape;204;g39135f69bf2_2_85"/>
          <p:cNvCxnSpPr>
            <a:stCxn id="203" idx="2"/>
            <a:endCxn id="202" idx="3"/>
          </p:cNvCxnSpPr>
          <p:nvPr/>
        </p:nvCxnSpPr>
        <p:spPr>
          <a:xfrm rot="5400000">
            <a:off x="4270812" y="3847624"/>
            <a:ext cx="422100" cy="2124600"/>
          </a:xfrm>
          <a:prstGeom prst="bentConnector2">
            <a:avLst/>
          </a:prstGeom>
          <a:noFill/>
          <a:ln cap="flat" cmpd="sng" w="24425">
            <a:solidFill>
              <a:srgbClr val="C00000"/>
            </a:solidFill>
            <a:prstDash val="solid"/>
            <a:round/>
            <a:headEnd len="sm" w="sm" type="none"/>
            <a:tailEnd len="sm" w="sm" type="none"/>
          </a:ln>
        </p:spPr>
      </p:cxnSp>
      <p:pic>
        <p:nvPicPr>
          <p:cNvPr descr="A screenshot of a computer&#10;&#10;AI-generated content may be incorrect." id="205" name="Google Shape;205;g39135f69bf2_2_85"/>
          <p:cNvPicPr preferRelativeResize="0"/>
          <p:nvPr/>
        </p:nvPicPr>
        <p:blipFill rotWithShape="1">
          <a:blip r:embed="rId5">
            <a:alphaModFix/>
          </a:blip>
          <a:srcRect b="0" l="0" r="0" t="0"/>
          <a:stretch/>
        </p:blipFill>
        <p:spPr>
          <a:xfrm>
            <a:off x="1030493" y="5051835"/>
            <a:ext cx="1284125" cy="1076437"/>
          </a:xfrm>
          <a:prstGeom prst="rect">
            <a:avLst/>
          </a:prstGeom>
          <a:noFill/>
          <a:ln cap="flat" cmpd="sng" w="10850">
            <a:solidFill>
              <a:srgbClr val="C00000"/>
            </a:solidFill>
            <a:prstDash val="solid"/>
            <a:round/>
            <a:headEnd len="sm" w="sm" type="none"/>
            <a:tailEnd len="sm" w="sm" type="none"/>
          </a:ln>
        </p:spPr>
      </p:pic>
      <p:cxnSp>
        <p:nvCxnSpPr>
          <p:cNvPr id="206" name="Google Shape;206;g39135f69bf2_2_85"/>
          <p:cNvCxnSpPr/>
          <p:nvPr/>
        </p:nvCxnSpPr>
        <p:spPr>
          <a:xfrm flipH="1">
            <a:off x="2319200" y="5150575"/>
            <a:ext cx="162000" cy="3600"/>
          </a:xfrm>
          <a:prstGeom prst="straightConnector1">
            <a:avLst/>
          </a:prstGeom>
          <a:noFill/>
          <a:ln cap="flat" cmpd="sng" w="24425">
            <a:solidFill>
              <a:srgbClr val="C00000"/>
            </a:solidFill>
            <a:prstDash val="solid"/>
            <a:round/>
            <a:headEnd len="sm" w="sm" type="none"/>
            <a:tailEnd len="sm" w="sm" type="none"/>
          </a:ln>
        </p:spPr>
      </p:cxnSp>
      <p:pic>
        <p:nvPicPr>
          <p:cNvPr descr="A screenshot of a computer&#10;&#10;AI-generated content may be incorrect." id="207" name="Google Shape;207;g39135f69bf2_2_85"/>
          <p:cNvPicPr preferRelativeResize="0"/>
          <p:nvPr/>
        </p:nvPicPr>
        <p:blipFill rotWithShape="1">
          <a:blip r:embed="rId6">
            <a:alphaModFix/>
          </a:blip>
          <a:srcRect b="0" l="0" r="0" t="0"/>
          <a:stretch/>
        </p:blipFill>
        <p:spPr>
          <a:xfrm>
            <a:off x="1030493" y="3920590"/>
            <a:ext cx="1284125" cy="1074899"/>
          </a:xfrm>
          <a:prstGeom prst="rect">
            <a:avLst/>
          </a:prstGeom>
          <a:noFill/>
          <a:ln cap="flat" cmpd="sng" w="9525">
            <a:solidFill>
              <a:srgbClr val="C00000"/>
            </a:solidFill>
            <a:prstDash val="solid"/>
            <a:round/>
            <a:headEnd len="sm" w="sm" type="none"/>
            <a:tailEnd len="sm" w="sm" type="none"/>
          </a:ln>
        </p:spPr>
      </p:pic>
      <p:sp>
        <p:nvSpPr>
          <p:cNvPr id="208" name="Google Shape;208;g39135f69bf2_2_85"/>
          <p:cNvSpPr/>
          <p:nvPr/>
        </p:nvSpPr>
        <p:spPr>
          <a:xfrm>
            <a:off x="2471811" y="4814180"/>
            <a:ext cx="947700" cy="1911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209" name="Google Shape;209;g39135f69bf2_2_85"/>
          <p:cNvCxnSpPr>
            <a:stCxn id="208" idx="1"/>
          </p:cNvCxnSpPr>
          <p:nvPr/>
        </p:nvCxnSpPr>
        <p:spPr>
          <a:xfrm rot="10800000">
            <a:off x="2314611" y="4909730"/>
            <a:ext cx="157200" cy="0"/>
          </a:xfrm>
          <a:prstGeom prst="straightConnector1">
            <a:avLst/>
          </a:prstGeom>
          <a:noFill/>
          <a:ln cap="flat" cmpd="sng" w="24425">
            <a:solidFill>
              <a:srgbClr val="C00000"/>
            </a:solidFill>
            <a:prstDash val="solid"/>
            <a:round/>
            <a:headEnd len="sm" w="sm" type="none"/>
            <a:tailEnd len="sm" w="sm" type="none"/>
          </a:ln>
        </p:spPr>
      </p:cxnSp>
      <p:pic>
        <p:nvPicPr>
          <p:cNvPr descr="A screenshot of a website&#10;&#10;AI-generated content may be incorrect." id="196" name="Google Shape;196;g39135f69bf2_2_85"/>
          <p:cNvPicPr preferRelativeResize="0"/>
          <p:nvPr/>
        </p:nvPicPr>
        <p:blipFill rotWithShape="1">
          <a:blip r:embed="rId7">
            <a:alphaModFix/>
          </a:blip>
          <a:srcRect b="0" l="0" r="0" t="0"/>
          <a:stretch/>
        </p:blipFill>
        <p:spPr>
          <a:xfrm>
            <a:off x="1030493" y="2522060"/>
            <a:ext cx="1284131" cy="1075368"/>
          </a:xfrm>
          <a:prstGeom prst="rect">
            <a:avLst/>
          </a:prstGeom>
          <a:noFill/>
          <a:ln cap="flat" cmpd="sng" w="9525">
            <a:solidFill>
              <a:srgbClr val="C00000"/>
            </a:solidFill>
            <a:prstDash val="solid"/>
            <a:round/>
            <a:headEnd len="sm" w="sm" type="none"/>
            <a:tailEnd len="sm" w="sm" type="none"/>
          </a:ln>
        </p:spPr>
      </p:pic>
      <p:pic>
        <p:nvPicPr>
          <p:cNvPr descr="A screenshot of a web page&#10;&#10;AI-generated content may be incorrect." id="210" name="Google Shape;210;g39135f69bf2_2_85"/>
          <p:cNvPicPr preferRelativeResize="0"/>
          <p:nvPr/>
        </p:nvPicPr>
        <p:blipFill rotWithShape="1">
          <a:blip r:embed="rId8">
            <a:alphaModFix/>
          </a:blip>
          <a:srcRect b="0" l="0" r="0" t="0"/>
          <a:stretch/>
        </p:blipFill>
        <p:spPr>
          <a:xfrm>
            <a:off x="8927923" y="3237679"/>
            <a:ext cx="1641059" cy="1307239"/>
          </a:xfrm>
          <a:prstGeom prst="rect">
            <a:avLst/>
          </a:prstGeom>
          <a:noFill/>
          <a:ln cap="flat" cmpd="sng" w="9525">
            <a:solidFill>
              <a:srgbClr val="C00000"/>
            </a:solidFill>
            <a:prstDash val="solid"/>
            <a:round/>
            <a:headEnd len="sm" w="sm" type="none"/>
            <a:tailEnd len="sm" w="sm" type="none"/>
          </a:ln>
        </p:spPr>
      </p:pic>
      <p:pic>
        <p:nvPicPr>
          <p:cNvPr descr="A screenshot of a computer&#10;&#10;AI-generated content may be incorrect." id="211" name="Google Shape;211;g39135f69bf2_2_85"/>
          <p:cNvPicPr preferRelativeResize="0"/>
          <p:nvPr/>
        </p:nvPicPr>
        <p:blipFill rotWithShape="1">
          <a:blip r:embed="rId9">
            <a:alphaModFix/>
          </a:blip>
          <a:srcRect b="0" l="0" r="0" t="0"/>
          <a:stretch/>
        </p:blipFill>
        <p:spPr>
          <a:xfrm>
            <a:off x="8927925" y="2002676"/>
            <a:ext cx="1641062" cy="1057069"/>
          </a:xfrm>
          <a:prstGeom prst="rect">
            <a:avLst/>
          </a:prstGeom>
          <a:noFill/>
          <a:ln cap="flat" cmpd="sng" w="9525">
            <a:solidFill>
              <a:srgbClr val="C00000"/>
            </a:solidFill>
            <a:prstDash val="solid"/>
            <a:round/>
            <a:headEnd len="sm" w="sm" type="none"/>
            <a:tailEnd len="sm" w="sm" type="none"/>
          </a:ln>
        </p:spPr>
      </p:pic>
      <p:sp>
        <p:nvSpPr>
          <p:cNvPr id="212" name="Google Shape;212;g39135f69bf2_2_85"/>
          <p:cNvSpPr/>
          <p:nvPr/>
        </p:nvSpPr>
        <p:spPr>
          <a:xfrm>
            <a:off x="5943624" y="2811114"/>
            <a:ext cx="2512800" cy="3039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sp>
        <p:nvSpPr>
          <p:cNvPr id="213" name="Google Shape;213;g39135f69bf2_2_85"/>
          <p:cNvSpPr/>
          <p:nvPr/>
        </p:nvSpPr>
        <p:spPr>
          <a:xfrm>
            <a:off x="5943623" y="2472384"/>
            <a:ext cx="2512800" cy="3039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sp>
        <p:nvSpPr>
          <p:cNvPr id="214" name="Google Shape;214;g39135f69bf2_2_85"/>
          <p:cNvSpPr/>
          <p:nvPr/>
        </p:nvSpPr>
        <p:spPr>
          <a:xfrm>
            <a:off x="9789584" y="3634431"/>
            <a:ext cx="459300" cy="220800"/>
          </a:xfrm>
          <a:prstGeom prst="rect">
            <a:avLst/>
          </a:prstGeom>
          <a:noFill/>
          <a:ln cap="flat" cmpd="sng" w="9525">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215" name="Google Shape;215;g39135f69bf2_2_85"/>
          <p:cNvCxnSpPr>
            <a:stCxn id="214" idx="1"/>
            <a:endCxn id="212" idx="2"/>
          </p:cNvCxnSpPr>
          <p:nvPr/>
        </p:nvCxnSpPr>
        <p:spPr>
          <a:xfrm rot="10800000">
            <a:off x="7199984" y="3115131"/>
            <a:ext cx="2589600" cy="629700"/>
          </a:xfrm>
          <a:prstGeom prst="bentConnector2">
            <a:avLst/>
          </a:prstGeom>
          <a:noFill/>
          <a:ln cap="flat" cmpd="sng" w="24425">
            <a:solidFill>
              <a:srgbClr val="C00000"/>
            </a:solidFill>
            <a:prstDash val="solid"/>
            <a:round/>
            <a:headEnd len="sm" w="sm" type="none"/>
            <a:tailEnd len="sm" w="sm" type="none"/>
          </a:ln>
        </p:spPr>
      </p:cxnSp>
      <p:sp>
        <p:nvSpPr>
          <p:cNvPr id="216" name="Google Shape;216;g39135f69bf2_2_85"/>
          <p:cNvSpPr/>
          <p:nvPr/>
        </p:nvSpPr>
        <p:spPr>
          <a:xfrm>
            <a:off x="8927925" y="2865384"/>
            <a:ext cx="397800" cy="194100"/>
          </a:xfrm>
          <a:prstGeom prst="rect">
            <a:avLst/>
          </a:prstGeom>
          <a:noFill/>
          <a:ln cap="flat" cmpd="sng" w="9525">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217" name="Google Shape;217;g39135f69bf2_2_85"/>
          <p:cNvCxnSpPr>
            <a:stCxn id="216" idx="1"/>
            <a:endCxn id="213" idx="3"/>
          </p:cNvCxnSpPr>
          <p:nvPr/>
        </p:nvCxnSpPr>
        <p:spPr>
          <a:xfrm rot="10800000">
            <a:off x="8456325" y="2624334"/>
            <a:ext cx="471600" cy="338100"/>
          </a:xfrm>
          <a:prstGeom prst="bentConnector3">
            <a:avLst>
              <a:gd fmla="val 49987" name="adj1"/>
            </a:avLst>
          </a:prstGeom>
          <a:noFill/>
          <a:ln cap="flat" cmpd="sng" w="24425">
            <a:solidFill>
              <a:srgbClr val="C00000"/>
            </a:solidFill>
            <a:prstDash val="solid"/>
            <a:round/>
            <a:headEnd len="sm" w="sm" type="none"/>
            <a:tailEnd len="sm" w="sm" type="none"/>
          </a:ln>
        </p:spPr>
      </p:cxnSp>
      <p:sp>
        <p:nvSpPr>
          <p:cNvPr id="218" name="Google Shape;218;g39135f69bf2_2_85"/>
          <p:cNvSpPr/>
          <p:nvPr/>
        </p:nvSpPr>
        <p:spPr>
          <a:xfrm>
            <a:off x="3511013" y="1239883"/>
            <a:ext cx="2268000" cy="158400"/>
          </a:xfrm>
          <a:prstGeom prst="rect">
            <a:avLst/>
          </a:prstGeom>
          <a:noFill/>
          <a:ln cap="flat" cmpd="sng" w="21700">
            <a:solidFill>
              <a:srgbClr val="C00000"/>
            </a:solidFill>
            <a:prstDash val="solid"/>
            <a:round/>
            <a:headEnd len="sm" w="sm" type="none"/>
            <a:tailEnd len="sm" w="sm" type="none"/>
          </a:ln>
        </p:spPr>
        <p:txBody>
          <a:bodyPr anchorCtr="0" anchor="ctr" bIns="52075" lIns="104200" spcFirstLastPara="1" rIns="104200" wrap="square" tIns="52075">
            <a:noAutofit/>
          </a:bodyPr>
          <a:lstStyle/>
          <a:p>
            <a:pPr indent="0" lvl="0" marL="0" marR="0" rtl="0" algn="ctr">
              <a:lnSpc>
                <a:spcPct val="100000"/>
              </a:lnSpc>
              <a:spcBef>
                <a:spcPts val="0"/>
              </a:spcBef>
              <a:spcAft>
                <a:spcPts val="0"/>
              </a:spcAft>
              <a:buClr>
                <a:srgbClr val="000000"/>
              </a:buClr>
              <a:buSzPts val="1624"/>
              <a:buFont typeface="Arial"/>
              <a:buNone/>
            </a:pPr>
            <a:r>
              <a:t/>
            </a:r>
            <a:endParaRPr b="0" i="0" sz="1623" u="none" cap="none" strike="noStrike">
              <a:solidFill>
                <a:srgbClr val="FFFFFF"/>
              </a:solidFill>
              <a:latin typeface="Arial"/>
              <a:ea typeface="Arial"/>
              <a:cs typeface="Arial"/>
              <a:sym typeface="Arial"/>
            </a:endParaRPr>
          </a:p>
        </p:txBody>
      </p:sp>
      <p:cxnSp>
        <p:nvCxnSpPr>
          <p:cNvPr id="219" name="Google Shape;219;g39135f69bf2_2_85"/>
          <p:cNvCxnSpPr>
            <a:stCxn id="193" idx="0"/>
            <a:endCxn id="218" idx="2"/>
          </p:cNvCxnSpPr>
          <p:nvPr/>
        </p:nvCxnSpPr>
        <p:spPr>
          <a:xfrm rot="10800000">
            <a:off x="4645014" y="1398150"/>
            <a:ext cx="0" cy="691200"/>
          </a:xfrm>
          <a:prstGeom prst="straightConnector1">
            <a:avLst/>
          </a:prstGeom>
          <a:noFill/>
          <a:ln cap="flat" cmpd="sng" w="24425">
            <a:solidFill>
              <a:srgbClr val="C00000"/>
            </a:solidFill>
            <a:prstDash val="solid"/>
            <a:round/>
            <a:headEnd len="sm" w="sm" type="none"/>
            <a:tailEnd len="sm" w="sm" type="none"/>
          </a:ln>
        </p:spPr>
      </p:cxnSp>
      <p:sp>
        <p:nvSpPr>
          <p:cNvPr id="220" name="Google Shape;220;g39135f69bf2_2_85"/>
          <p:cNvSpPr txBox="1"/>
          <p:nvPr/>
        </p:nvSpPr>
        <p:spPr>
          <a:xfrm>
            <a:off x="1029783" y="3572797"/>
            <a:ext cx="1284300" cy="2499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rgbClr val="000000"/>
                </a:solidFill>
                <a:latin typeface="Arial"/>
                <a:ea typeface="Arial"/>
                <a:cs typeface="Arial"/>
                <a:sym typeface="Arial"/>
              </a:rPr>
              <a:t>Service Catalogue</a:t>
            </a:r>
            <a:endParaRPr b="0" i="0" sz="1623" u="none" cap="none" strike="noStrike">
              <a:solidFill>
                <a:srgbClr val="000000"/>
              </a:solidFill>
              <a:latin typeface="Arial"/>
              <a:ea typeface="Arial"/>
              <a:cs typeface="Arial"/>
              <a:sym typeface="Arial"/>
            </a:endParaRPr>
          </a:p>
        </p:txBody>
      </p:sp>
      <p:sp>
        <p:nvSpPr>
          <p:cNvPr id="221" name="Google Shape;221;g39135f69bf2_2_85"/>
          <p:cNvSpPr txBox="1"/>
          <p:nvPr/>
        </p:nvSpPr>
        <p:spPr>
          <a:xfrm>
            <a:off x="1029783" y="3718614"/>
            <a:ext cx="1284300" cy="2499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rgbClr val="000000"/>
                </a:solidFill>
                <a:latin typeface="Arial"/>
                <a:ea typeface="Arial"/>
                <a:cs typeface="Arial"/>
                <a:sym typeface="Arial"/>
              </a:rPr>
              <a:t>Helpdesk</a:t>
            </a:r>
            <a:endParaRPr b="0" i="0" sz="1623" u="none" cap="none" strike="noStrike">
              <a:solidFill>
                <a:srgbClr val="000000"/>
              </a:solidFill>
              <a:latin typeface="Arial"/>
              <a:ea typeface="Arial"/>
              <a:cs typeface="Arial"/>
              <a:sym typeface="Arial"/>
            </a:endParaRPr>
          </a:p>
        </p:txBody>
      </p:sp>
      <p:sp>
        <p:nvSpPr>
          <p:cNvPr id="222" name="Google Shape;222;g39135f69bf2_2_85"/>
          <p:cNvSpPr txBox="1"/>
          <p:nvPr/>
        </p:nvSpPr>
        <p:spPr>
          <a:xfrm>
            <a:off x="1029781" y="6095993"/>
            <a:ext cx="1284300" cy="2499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chemeClr val="dk1"/>
                </a:solidFill>
                <a:latin typeface="Arial"/>
                <a:ea typeface="Arial"/>
                <a:cs typeface="Arial"/>
                <a:sym typeface="Arial"/>
              </a:rPr>
              <a:t>Monitoring</a:t>
            </a:r>
            <a:endParaRPr b="0" i="0" sz="1623" u="none" cap="none" strike="noStrike">
              <a:solidFill>
                <a:schemeClr val="dk1"/>
              </a:solidFill>
              <a:latin typeface="Arial"/>
              <a:ea typeface="Arial"/>
              <a:cs typeface="Arial"/>
              <a:sym typeface="Arial"/>
            </a:endParaRPr>
          </a:p>
        </p:txBody>
      </p:sp>
      <p:sp>
        <p:nvSpPr>
          <p:cNvPr id="223" name="Google Shape;223;g39135f69bf2_2_85"/>
          <p:cNvSpPr txBox="1"/>
          <p:nvPr/>
        </p:nvSpPr>
        <p:spPr>
          <a:xfrm>
            <a:off x="8927922" y="4503365"/>
            <a:ext cx="1641300" cy="3945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rgbClr val="28241D"/>
                </a:solidFill>
                <a:latin typeface="Arial"/>
                <a:ea typeface="Arial"/>
                <a:cs typeface="Arial"/>
                <a:sym typeface="Arial"/>
              </a:rPr>
              <a:t>Research Product Accounting</a:t>
            </a:r>
            <a:endParaRPr b="0" i="0" sz="1623" u="none" cap="none" strike="noStrike">
              <a:solidFill>
                <a:srgbClr val="000000"/>
              </a:solidFill>
              <a:latin typeface="Arial"/>
              <a:ea typeface="Arial"/>
              <a:cs typeface="Arial"/>
              <a:sym typeface="Arial"/>
            </a:endParaRPr>
          </a:p>
        </p:txBody>
      </p:sp>
      <p:sp>
        <p:nvSpPr>
          <p:cNvPr id="224" name="Google Shape;224;g39135f69bf2_2_85"/>
          <p:cNvSpPr txBox="1"/>
          <p:nvPr/>
        </p:nvSpPr>
        <p:spPr>
          <a:xfrm>
            <a:off x="8927924" y="3020048"/>
            <a:ext cx="1641300" cy="2499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rgbClr val="28241D"/>
                </a:solidFill>
                <a:latin typeface="Arial"/>
                <a:ea typeface="Arial"/>
                <a:cs typeface="Arial"/>
                <a:sym typeface="Arial"/>
              </a:rPr>
              <a:t>Service Accounting</a:t>
            </a:r>
            <a:endParaRPr b="0" i="0" sz="1623" u="none" cap="none" strike="noStrike">
              <a:solidFill>
                <a:srgbClr val="000000"/>
              </a:solidFill>
              <a:latin typeface="Arial"/>
              <a:ea typeface="Arial"/>
              <a:cs typeface="Arial"/>
              <a:sym typeface="Arial"/>
            </a:endParaRPr>
          </a:p>
        </p:txBody>
      </p:sp>
      <p:sp>
        <p:nvSpPr>
          <p:cNvPr id="225" name="Google Shape;225;g39135f69bf2_2_85"/>
          <p:cNvSpPr txBox="1"/>
          <p:nvPr/>
        </p:nvSpPr>
        <p:spPr>
          <a:xfrm>
            <a:off x="8927921" y="1785119"/>
            <a:ext cx="1641300" cy="249900"/>
          </a:xfrm>
          <a:prstGeom prst="rect">
            <a:avLst/>
          </a:prstGeom>
          <a:noFill/>
          <a:ln>
            <a:noFill/>
          </a:ln>
        </p:spPr>
        <p:txBody>
          <a:bodyPr anchorCtr="0" anchor="t" bIns="52075" lIns="104200" spcFirstLastPara="1" rIns="104200" wrap="square" tIns="52075">
            <a:spAutoFit/>
          </a:bodyPr>
          <a:lstStyle/>
          <a:p>
            <a:pPr indent="0" lvl="0" marL="0" marR="0" rtl="0" algn="ctr">
              <a:lnSpc>
                <a:spcPct val="100000"/>
              </a:lnSpc>
              <a:spcBef>
                <a:spcPts val="0"/>
              </a:spcBef>
              <a:spcAft>
                <a:spcPts val="0"/>
              </a:spcAft>
              <a:buClr>
                <a:srgbClr val="000000"/>
              </a:buClr>
              <a:buSzPts val="940"/>
              <a:buFont typeface="Arial"/>
              <a:buNone/>
            </a:pPr>
            <a:r>
              <a:rPr b="0" i="0" lang="en-GB" sz="939" u="none" cap="none" strike="noStrike">
                <a:solidFill>
                  <a:srgbClr val="28241D"/>
                </a:solidFill>
                <a:latin typeface="Arial"/>
                <a:ea typeface="Arial"/>
                <a:cs typeface="Arial"/>
                <a:sym typeface="Arial"/>
              </a:rPr>
              <a:t>AAI - SSO</a:t>
            </a:r>
            <a:endParaRPr b="0" i="0" sz="1623" u="none" cap="none" strike="noStrike">
              <a:solidFill>
                <a:srgbClr val="000000"/>
              </a:solidFill>
              <a:latin typeface="Arial"/>
              <a:ea typeface="Arial"/>
              <a:cs typeface="Arial"/>
              <a:sym typeface="Arial"/>
            </a:endParaRPr>
          </a:p>
        </p:txBody>
      </p:sp>
      <p:pic>
        <p:nvPicPr>
          <p:cNvPr id="226" name="Google Shape;226;g39135f69bf2_2_85"/>
          <p:cNvPicPr preferRelativeResize="0"/>
          <p:nvPr/>
        </p:nvPicPr>
        <p:blipFill rotWithShape="1">
          <a:blip r:embed="rId10">
            <a:alphaModFix/>
          </a:blip>
          <a:srcRect b="0" l="0" r="0" t="0"/>
          <a:stretch/>
        </p:blipFill>
        <p:spPr>
          <a:xfrm>
            <a:off x="194600" y="884050"/>
            <a:ext cx="2124600" cy="940663"/>
          </a:xfrm>
          <a:prstGeom prst="rect">
            <a:avLst/>
          </a:prstGeom>
          <a:noFill/>
          <a:ln>
            <a:noFill/>
          </a:ln>
        </p:spPr>
      </p:pic>
      <p:pic>
        <p:nvPicPr>
          <p:cNvPr id="227" name="Google Shape;227;g39135f69bf2_2_85"/>
          <p:cNvPicPr preferRelativeResize="0"/>
          <p:nvPr/>
        </p:nvPicPr>
        <p:blipFill rotWithShape="1">
          <a:blip r:embed="rId11">
            <a:alphaModFix/>
          </a:blip>
          <a:srcRect b="0" l="0" r="0" t="0"/>
          <a:stretch/>
        </p:blipFill>
        <p:spPr>
          <a:xfrm>
            <a:off x="9733126" y="4897880"/>
            <a:ext cx="898800" cy="875555"/>
          </a:xfrm>
          <a:prstGeom prst="rect">
            <a:avLst/>
          </a:prstGeom>
          <a:noFill/>
          <a:ln>
            <a:noFill/>
          </a:ln>
        </p:spPr>
      </p:pic>
      <p:pic>
        <p:nvPicPr>
          <p:cNvPr id="228" name="Google Shape;228;g39135f69bf2_2_85"/>
          <p:cNvPicPr preferRelativeResize="0"/>
          <p:nvPr/>
        </p:nvPicPr>
        <p:blipFill rotWithShape="1">
          <a:blip r:embed="rId12">
            <a:alphaModFix/>
          </a:blip>
          <a:srcRect b="0" l="0" r="0" t="0"/>
          <a:stretch/>
        </p:blipFill>
        <p:spPr>
          <a:xfrm>
            <a:off x="9800800" y="5766875"/>
            <a:ext cx="2238806" cy="69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9135f69bf2_2_91"/>
          <p:cNvSpPr txBox="1"/>
          <p:nvPr>
            <p:ph idx="1" type="body"/>
          </p:nvPr>
        </p:nvSpPr>
        <p:spPr>
          <a:xfrm>
            <a:off x="169275" y="1807950"/>
            <a:ext cx="4536000" cy="3754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sz="2800"/>
              <a:t>Service free with resources limitations</a:t>
            </a:r>
            <a:endParaRPr sz="2800"/>
          </a:p>
          <a:p>
            <a:pPr indent="-406400" lvl="0" marL="457200" rtl="0" algn="l">
              <a:lnSpc>
                <a:spcPct val="90000"/>
              </a:lnSpc>
              <a:spcBef>
                <a:spcPts val="1000"/>
              </a:spcBef>
              <a:spcAft>
                <a:spcPts val="0"/>
              </a:spcAft>
              <a:buSzPts val="2800"/>
              <a:buChar char="●"/>
            </a:pPr>
            <a:r>
              <a:rPr lang="en-GB" sz="2800"/>
              <a:t>Plan to extend resource usages</a:t>
            </a:r>
            <a:endParaRPr sz="2800"/>
          </a:p>
          <a:p>
            <a:pPr indent="-406400" lvl="0" marL="457200" rtl="0" algn="l">
              <a:lnSpc>
                <a:spcPct val="90000"/>
              </a:lnSpc>
              <a:spcBef>
                <a:spcPts val="1000"/>
              </a:spcBef>
              <a:spcAft>
                <a:spcPts val="0"/>
              </a:spcAft>
              <a:buSzPts val="2800"/>
              <a:buChar char="●"/>
            </a:pPr>
            <a:r>
              <a:rPr lang="en-GB" sz="2800"/>
              <a:t>Plan to have own organisational service</a:t>
            </a:r>
            <a:endParaRPr sz="2800"/>
          </a:p>
          <a:p>
            <a:pPr indent="0" lvl="0" marL="0" rtl="0" algn="l">
              <a:lnSpc>
                <a:spcPct val="90000"/>
              </a:lnSpc>
              <a:spcBef>
                <a:spcPts val="1000"/>
              </a:spcBef>
              <a:spcAft>
                <a:spcPts val="0"/>
              </a:spcAft>
              <a:buSzPts val="2136"/>
              <a:buNone/>
            </a:pPr>
            <a:r>
              <a:t/>
            </a:r>
            <a:endParaRPr sz="2800"/>
          </a:p>
        </p:txBody>
      </p:sp>
      <p:sp>
        <p:nvSpPr>
          <p:cNvPr id="235" name="Google Shape;235;g39135f69bf2_2_91"/>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Business Model</a:t>
            </a:r>
            <a:endParaRPr/>
          </a:p>
        </p:txBody>
      </p:sp>
      <p:pic>
        <p:nvPicPr>
          <p:cNvPr id="236" name="Google Shape;236;g39135f69bf2_2_91"/>
          <p:cNvPicPr preferRelativeResize="0"/>
          <p:nvPr/>
        </p:nvPicPr>
        <p:blipFill rotWithShape="1">
          <a:blip r:embed="rId3">
            <a:alphaModFix/>
          </a:blip>
          <a:srcRect b="0" l="0" r="0" t="0"/>
          <a:stretch/>
        </p:blipFill>
        <p:spPr>
          <a:xfrm>
            <a:off x="4834150" y="1695368"/>
            <a:ext cx="7205449" cy="3801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9135f69bf2_2_97"/>
          <p:cNvSpPr txBox="1"/>
          <p:nvPr>
            <p:ph idx="1" type="body"/>
          </p:nvPr>
        </p:nvSpPr>
        <p:spPr>
          <a:xfrm>
            <a:off x="831850" y="1102400"/>
            <a:ext cx="5019900" cy="4987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136"/>
              <a:buNone/>
            </a:pPr>
            <a:r>
              <a:rPr lang="en-GB"/>
              <a:t>As one of our initial core use-case, sharing folders and documents across the different EFSS service enables to create a virtual transnational storage and an efficient collaborative environment for EU collaboration. </a:t>
            </a:r>
            <a:endParaRPr/>
          </a:p>
          <a:p>
            <a:pPr indent="0" lvl="0" marL="0" rtl="0" algn="just">
              <a:lnSpc>
                <a:spcPct val="90000"/>
              </a:lnSpc>
              <a:spcBef>
                <a:spcPts val="1000"/>
              </a:spcBef>
              <a:spcAft>
                <a:spcPts val="0"/>
              </a:spcAft>
              <a:buSzPts val="2136"/>
              <a:buNone/>
            </a:pPr>
            <a:r>
              <a:t/>
            </a:r>
            <a:endParaRPr/>
          </a:p>
          <a:p>
            <a:pPr indent="0" lvl="0" marL="0" rtl="0" algn="just">
              <a:lnSpc>
                <a:spcPct val="90000"/>
              </a:lnSpc>
              <a:spcBef>
                <a:spcPts val="1000"/>
              </a:spcBef>
              <a:spcAft>
                <a:spcPts val="0"/>
              </a:spcAft>
              <a:buSzPts val="2136"/>
              <a:buNone/>
            </a:pPr>
            <a:r>
              <a:rPr lang="en-GB"/>
              <a:t>EUDAT contributes to the development of OCM compliant functionalities and is committed to its further development through the EOSC4ALL project. </a:t>
            </a:r>
            <a:endParaRPr/>
          </a:p>
        </p:txBody>
      </p:sp>
      <p:sp>
        <p:nvSpPr>
          <p:cNvPr id="243" name="Google Shape;243;g39135f69bf2_2_97"/>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Contributing to EOSC Federation: EFSS Federation</a:t>
            </a:r>
            <a:endParaRPr/>
          </a:p>
        </p:txBody>
      </p:sp>
      <p:pic>
        <p:nvPicPr>
          <p:cNvPr id="244" name="Google Shape;244;g39135f69bf2_2_97"/>
          <p:cNvPicPr preferRelativeResize="0"/>
          <p:nvPr/>
        </p:nvPicPr>
        <p:blipFill rotWithShape="1">
          <a:blip r:embed="rId3">
            <a:alphaModFix/>
          </a:blip>
          <a:srcRect b="0" l="0" r="0" t="0"/>
          <a:stretch/>
        </p:blipFill>
        <p:spPr>
          <a:xfrm>
            <a:off x="6056875" y="1102399"/>
            <a:ext cx="4492876" cy="4736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9135f69bf2_2_103"/>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Contributing to EOSC Federation: Transnational services</a:t>
            </a:r>
            <a:endParaRPr/>
          </a:p>
        </p:txBody>
      </p:sp>
      <p:pic>
        <p:nvPicPr>
          <p:cNvPr id="251" name="Google Shape;251;g39135f69bf2_2_103"/>
          <p:cNvPicPr preferRelativeResize="0"/>
          <p:nvPr/>
        </p:nvPicPr>
        <p:blipFill rotWithShape="1">
          <a:blip r:embed="rId3">
            <a:alphaModFix/>
          </a:blip>
          <a:srcRect b="0" l="0" r="0" t="0"/>
          <a:stretch/>
        </p:blipFill>
        <p:spPr>
          <a:xfrm>
            <a:off x="152400" y="1133518"/>
            <a:ext cx="11887197" cy="4590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9135f69bf2_0_14"/>
          <p:cNvSpPr txBox="1"/>
          <p:nvPr>
            <p:ph idx="1" type="body"/>
          </p:nvPr>
        </p:nvSpPr>
        <p:spPr>
          <a:xfrm>
            <a:off x="831850" y="1102407"/>
            <a:ext cx="10515600" cy="498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136"/>
              <a:buNone/>
            </a:pPr>
            <a:r>
              <a:rPr lang="en-GB" sz="3200"/>
              <a:t>Various users of our services across Europe:</a:t>
            </a:r>
            <a:endParaRPr sz="3200"/>
          </a:p>
          <a:p>
            <a:pPr indent="-431800" lvl="0" marL="457200" rtl="0" algn="l">
              <a:lnSpc>
                <a:spcPct val="90000"/>
              </a:lnSpc>
              <a:spcBef>
                <a:spcPts val="1000"/>
              </a:spcBef>
              <a:spcAft>
                <a:spcPts val="0"/>
              </a:spcAft>
              <a:buSzPts val="3200"/>
              <a:buChar char="●"/>
            </a:pPr>
            <a:r>
              <a:rPr lang="en-GB" sz="3200"/>
              <a:t>B2DROP (FZJ, Germany)</a:t>
            </a:r>
            <a:endParaRPr sz="3200"/>
          </a:p>
          <a:p>
            <a:pPr indent="-431800" lvl="1" marL="914400" rtl="0" algn="l">
              <a:lnSpc>
                <a:spcPct val="90000"/>
              </a:lnSpc>
              <a:spcBef>
                <a:spcPts val="1000"/>
              </a:spcBef>
              <a:spcAft>
                <a:spcPts val="0"/>
              </a:spcAft>
              <a:buSzPts val="3200"/>
              <a:buChar char="○"/>
            </a:pPr>
            <a:r>
              <a:rPr lang="en-GB" sz="3200"/>
              <a:t>HEAnet: providing B2DROP to Irish University </a:t>
            </a:r>
            <a:endParaRPr sz="3200"/>
          </a:p>
          <a:p>
            <a:pPr indent="-431800" lvl="1" marL="914400" rtl="0" algn="l">
              <a:lnSpc>
                <a:spcPct val="90000"/>
              </a:lnSpc>
              <a:spcBef>
                <a:spcPts val="1000"/>
              </a:spcBef>
              <a:spcAft>
                <a:spcPts val="0"/>
              </a:spcAft>
              <a:buSzPts val="3200"/>
              <a:buChar char="○"/>
            </a:pPr>
            <a:r>
              <a:rPr lang="en-GB" sz="3200"/>
              <a:t>Swiss Institute of Bioinformatics: using B2DROP for collaborations</a:t>
            </a:r>
            <a:endParaRPr sz="3200"/>
          </a:p>
          <a:p>
            <a:pPr indent="-431800" lvl="0" marL="457200" rtl="0" algn="l">
              <a:lnSpc>
                <a:spcPct val="90000"/>
              </a:lnSpc>
              <a:spcBef>
                <a:spcPts val="1000"/>
              </a:spcBef>
              <a:spcAft>
                <a:spcPts val="0"/>
              </a:spcAft>
              <a:buSzPts val="3200"/>
              <a:buChar char="●"/>
            </a:pPr>
            <a:r>
              <a:rPr lang="en-GB" sz="3200"/>
              <a:t>Archiving and PIDs (IT4I, Czech Republic and SURF, the Netherlands)</a:t>
            </a:r>
            <a:endParaRPr sz="3200"/>
          </a:p>
          <a:p>
            <a:pPr indent="-431800" lvl="1" marL="914400" rtl="0" algn="l">
              <a:lnSpc>
                <a:spcPct val="90000"/>
              </a:lnSpc>
              <a:spcBef>
                <a:spcPts val="1000"/>
              </a:spcBef>
              <a:spcAft>
                <a:spcPts val="0"/>
              </a:spcAft>
              <a:buSzPts val="3200"/>
              <a:buChar char="○"/>
            </a:pPr>
            <a:r>
              <a:rPr lang="en-GB" sz="3200"/>
              <a:t>Integrated Carbon Observation System (ICOS): dataset long term preservation and identification (PIDs).</a:t>
            </a:r>
            <a:endParaRPr sz="3200"/>
          </a:p>
          <a:p>
            <a:pPr indent="0" lvl="0" marL="0" rtl="0" algn="l">
              <a:lnSpc>
                <a:spcPct val="90000"/>
              </a:lnSpc>
              <a:spcBef>
                <a:spcPts val="1000"/>
              </a:spcBef>
              <a:spcAft>
                <a:spcPts val="0"/>
              </a:spcAft>
              <a:buSzPts val="2136"/>
              <a:buNone/>
            </a:pPr>
            <a:r>
              <a:t/>
            </a:r>
            <a:endParaRPr/>
          </a:p>
        </p:txBody>
      </p:sp>
      <p:sp>
        <p:nvSpPr>
          <p:cNvPr id="258" name="Google Shape;258;g39135f69bf2_0_14"/>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Contributing to EOSC Federation: Transnational services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9135f69bf2_2_109"/>
          <p:cNvSpPr txBox="1"/>
          <p:nvPr>
            <p:ph idx="1" type="body"/>
          </p:nvPr>
        </p:nvSpPr>
        <p:spPr>
          <a:xfrm>
            <a:off x="831850" y="1102407"/>
            <a:ext cx="10515600" cy="4987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GB">
                <a:solidFill>
                  <a:schemeClr val="dk1"/>
                </a:solidFill>
              </a:rPr>
              <a:t>Sustainability is essential for the long-term success of the EOSC Federation</a:t>
            </a:r>
            <a:endParaRPr>
              <a:solidFill>
                <a:schemeClr val="dk1"/>
              </a:solidFill>
            </a:endParaRPr>
          </a:p>
          <a:p>
            <a:pPr indent="-381000" lvl="1" marL="914400" rtl="0" algn="l">
              <a:lnSpc>
                <a:spcPct val="100000"/>
              </a:lnSpc>
              <a:spcBef>
                <a:spcPts val="0"/>
              </a:spcBef>
              <a:spcAft>
                <a:spcPts val="0"/>
              </a:spcAft>
              <a:buClr>
                <a:schemeClr val="dk1"/>
              </a:buClr>
              <a:buSzPts val="2400"/>
              <a:buChar char="○"/>
            </a:pPr>
            <a:r>
              <a:rPr lang="en-GB" sz="2400">
                <a:solidFill>
                  <a:schemeClr val="dk1"/>
                </a:solidFill>
              </a:rPr>
              <a:t>Ensuring persistent, reliable data management services</a:t>
            </a:r>
            <a:endParaRPr sz="2400">
              <a:solidFill>
                <a:schemeClr val="dk1"/>
              </a:solidFill>
            </a:endParaRPr>
          </a:p>
          <a:p>
            <a:pPr indent="-381000" lvl="1" marL="914400" rtl="0" algn="l">
              <a:lnSpc>
                <a:spcPct val="100000"/>
              </a:lnSpc>
              <a:spcBef>
                <a:spcPts val="0"/>
              </a:spcBef>
              <a:spcAft>
                <a:spcPts val="0"/>
              </a:spcAft>
              <a:buClr>
                <a:schemeClr val="dk1"/>
              </a:buClr>
              <a:buSzPts val="2400"/>
              <a:buChar char="○"/>
            </a:pPr>
            <a:r>
              <a:rPr lang="en-GB" sz="2400">
                <a:solidFill>
                  <a:schemeClr val="dk1"/>
                </a:solidFill>
              </a:rPr>
              <a:t>Maintaining access to services and resources for more than 10 years is key</a:t>
            </a:r>
            <a:endParaRPr sz="2400">
              <a:solidFill>
                <a:schemeClr val="dk1"/>
              </a:solidFill>
            </a:endParaRPr>
          </a:p>
          <a:p>
            <a:pPr indent="0" lvl="0" marL="914400" rtl="0" algn="l">
              <a:lnSpc>
                <a:spcPct val="100000"/>
              </a:lnSpc>
              <a:spcBef>
                <a:spcPts val="1000"/>
              </a:spcBef>
              <a:spcAft>
                <a:spcPts val="0"/>
              </a:spcAft>
              <a:buSzPts val="2136"/>
              <a:buNone/>
            </a:pPr>
            <a:r>
              <a:t/>
            </a:r>
            <a:endParaRPr>
              <a:solidFill>
                <a:schemeClr val="dk1"/>
              </a:solidFill>
            </a:endParaRPr>
          </a:p>
          <a:p>
            <a:pPr indent="-381000" lvl="0" marL="457200" rtl="0" algn="l">
              <a:lnSpc>
                <a:spcPct val="100000"/>
              </a:lnSpc>
              <a:spcBef>
                <a:spcPts val="1000"/>
              </a:spcBef>
              <a:spcAft>
                <a:spcPts val="0"/>
              </a:spcAft>
              <a:buClr>
                <a:schemeClr val="dk1"/>
              </a:buClr>
              <a:buSzPts val="2400"/>
              <a:buChar char="●"/>
            </a:pPr>
            <a:r>
              <a:rPr lang="en-GB">
                <a:solidFill>
                  <a:schemeClr val="dk1"/>
                </a:solidFill>
              </a:rPr>
              <a:t>Transnational access is a core objectives of EUDAT </a:t>
            </a:r>
            <a:endParaRPr>
              <a:solidFill>
                <a:schemeClr val="dk1"/>
              </a:solidFill>
            </a:endParaRPr>
          </a:p>
          <a:p>
            <a:pPr indent="-367030" lvl="1" marL="914400" rtl="0" algn="l">
              <a:lnSpc>
                <a:spcPct val="100000"/>
              </a:lnSpc>
              <a:spcBef>
                <a:spcPts val="0"/>
              </a:spcBef>
              <a:spcAft>
                <a:spcPts val="0"/>
              </a:spcAft>
              <a:buClr>
                <a:schemeClr val="dk1"/>
              </a:buClr>
              <a:buSzPts val="2180"/>
              <a:buChar char="○"/>
            </a:pPr>
            <a:r>
              <a:rPr lang="en-GB" sz="2400">
                <a:solidFill>
                  <a:schemeClr val="dk1"/>
                </a:solidFill>
              </a:rPr>
              <a:t>Cross-border access to resources (storage and compute) is limited and is still a challenge to solve with the EOSC Federation</a:t>
            </a:r>
            <a:endParaRPr sz="2400">
              <a:solidFill>
                <a:schemeClr val="dk1"/>
              </a:solidFill>
            </a:endParaRPr>
          </a:p>
          <a:p>
            <a:pPr indent="-367030" lvl="1" marL="914400" rtl="0" algn="l">
              <a:lnSpc>
                <a:spcPct val="100000"/>
              </a:lnSpc>
              <a:spcBef>
                <a:spcPts val="0"/>
              </a:spcBef>
              <a:spcAft>
                <a:spcPts val="0"/>
              </a:spcAft>
              <a:buClr>
                <a:schemeClr val="dk1"/>
              </a:buClr>
              <a:buSzPts val="2180"/>
              <a:buChar char="○"/>
            </a:pPr>
            <a:r>
              <a:rPr lang="en-GB" sz="2400">
                <a:solidFill>
                  <a:schemeClr val="dk1"/>
                </a:solidFill>
              </a:rPr>
              <a:t>Cross-border access poses additional requirements towards sustainability</a:t>
            </a:r>
            <a:endParaRPr sz="2400">
              <a:solidFill>
                <a:schemeClr val="dk1"/>
              </a:solidFill>
            </a:endParaRPr>
          </a:p>
          <a:p>
            <a:pPr indent="0" lvl="0" marL="0" rtl="0" algn="l">
              <a:lnSpc>
                <a:spcPct val="100000"/>
              </a:lnSpc>
              <a:spcBef>
                <a:spcPts val="1000"/>
              </a:spcBef>
              <a:spcAft>
                <a:spcPts val="0"/>
              </a:spcAft>
              <a:buSzPts val="2136"/>
              <a:buNone/>
            </a:pPr>
            <a:r>
              <a:t/>
            </a:r>
            <a:endParaRPr>
              <a:solidFill>
                <a:schemeClr val="dk1"/>
              </a:solidFill>
            </a:endParaRPr>
          </a:p>
          <a:p>
            <a:pPr indent="-364236" lvl="0" marL="457200" rtl="0" algn="l">
              <a:lnSpc>
                <a:spcPct val="100000"/>
              </a:lnSpc>
              <a:spcBef>
                <a:spcPts val="1000"/>
              </a:spcBef>
              <a:spcAft>
                <a:spcPts val="0"/>
              </a:spcAft>
              <a:buClr>
                <a:schemeClr val="dk1"/>
              </a:buClr>
              <a:buSzPts val="2136"/>
              <a:buChar char="●"/>
            </a:pPr>
            <a:r>
              <a:rPr lang="en-GB">
                <a:solidFill>
                  <a:schemeClr val="dk1"/>
                </a:solidFill>
              </a:rPr>
              <a:t>EUDAT is committed to shaping sustainability strategies within the EOSC Federation</a:t>
            </a:r>
            <a:endParaRPr/>
          </a:p>
        </p:txBody>
      </p:sp>
      <p:sp>
        <p:nvSpPr>
          <p:cNvPr id="265" name="Google Shape;265;g39135f69bf2_2_109"/>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Sustainability and transnational access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9135f69bf2_2_115"/>
          <p:cNvSpPr txBox="1"/>
          <p:nvPr>
            <p:ph idx="1" type="body"/>
          </p:nvPr>
        </p:nvSpPr>
        <p:spPr>
          <a:xfrm>
            <a:off x="831850" y="1102400"/>
            <a:ext cx="10515600" cy="5237100"/>
          </a:xfrm>
          <a:prstGeom prst="rect">
            <a:avLst/>
          </a:prstGeom>
          <a:noFill/>
          <a:ln>
            <a:noFill/>
          </a:ln>
        </p:spPr>
        <p:txBody>
          <a:bodyPr anchorCtr="0" anchor="t" bIns="45700" lIns="91425" spcFirstLastPara="1" rIns="91425" wrap="square" tIns="45700">
            <a:normAutofit lnSpcReduction="20000"/>
          </a:bodyPr>
          <a:lstStyle/>
          <a:p>
            <a:pPr indent="-431800" lvl="0" marL="457200" rtl="0" algn="l">
              <a:lnSpc>
                <a:spcPct val="90000"/>
              </a:lnSpc>
              <a:spcBef>
                <a:spcPts val="1000"/>
              </a:spcBef>
              <a:spcAft>
                <a:spcPts val="0"/>
              </a:spcAft>
              <a:buSzPts val="3200"/>
              <a:buChar char="●"/>
            </a:pPr>
            <a:r>
              <a:rPr lang="en-GB" sz="3200"/>
              <a:t>User perspective: </a:t>
            </a:r>
            <a:endParaRPr sz="3200"/>
          </a:p>
          <a:p>
            <a:pPr indent="-431800" lvl="1" marL="914400" rtl="0" algn="l">
              <a:lnSpc>
                <a:spcPct val="90000"/>
              </a:lnSpc>
              <a:spcBef>
                <a:spcPts val="1000"/>
              </a:spcBef>
              <a:spcAft>
                <a:spcPts val="0"/>
              </a:spcAft>
              <a:buSzPts val="3200"/>
              <a:buChar char="○"/>
            </a:pPr>
            <a:r>
              <a:rPr lang="en-GB" sz="3200"/>
              <a:t>A central point of access to and management of the services</a:t>
            </a:r>
            <a:endParaRPr sz="3200"/>
          </a:p>
          <a:p>
            <a:pPr indent="-431800" lvl="1" marL="914400" rtl="0" algn="l">
              <a:lnSpc>
                <a:spcPct val="90000"/>
              </a:lnSpc>
              <a:spcBef>
                <a:spcPts val="1000"/>
              </a:spcBef>
              <a:spcAft>
                <a:spcPts val="0"/>
              </a:spcAft>
              <a:buSzPts val="3200"/>
              <a:buChar char="○"/>
            </a:pPr>
            <a:r>
              <a:rPr lang="en-GB" sz="3200"/>
              <a:t>Better integration of services from other nodes supporting scientific work (e.g. Galaxy, Jupyter4NFDI,...). </a:t>
            </a:r>
            <a:endParaRPr sz="3200"/>
          </a:p>
          <a:p>
            <a:pPr indent="0" lvl="0" marL="914400" rtl="0" algn="l">
              <a:lnSpc>
                <a:spcPct val="90000"/>
              </a:lnSpc>
              <a:spcBef>
                <a:spcPts val="1000"/>
              </a:spcBef>
              <a:spcAft>
                <a:spcPts val="0"/>
              </a:spcAft>
              <a:buSzPts val="2136"/>
              <a:buNone/>
            </a:pPr>
            <a:r>
              <a:t/>
            </a:r>
            <a:endParaRPr sz="3200"/>
          </a:p>
          <a:p>
            <a:pPr indent="-431800" lvl="0" marL="457200" rtl="0" algn="l">
              <a:lnSpc>
                <a:spcPct val="90000"/>
              </a:lnSpc>
              <a:spcBef>
                <a:spcPts val="1000"/>
              </a:spcBef>
              <a:spcAft>
                <a:spcPts val="0"/>
              </a:spcAft>
              <a:buSzPts val="3200"/>
              <a:buChar char="●"/>
            </a:pPr>
            <a:r>
              <a:rPr lang="en-GB" sz="3200"/>
              <a:t>Infrastructure perspective: </a:t>
            </a:r>
            <a:endParaRPr sz="3200"/>
          </a:p>
          <a:p>
            <a:pPr indent="-431800" lvl="1" marL="914400" rtl="0" algn="l">
              <a:lnSpc>
                <a:spcPct val="90000"/>
              </a:lnSpc>
              <a:spcBef>
                <a:spcPts val="1000"/>
              </a:spcBef>
              <a:spcAft>
                <a:spcPts val="0"/>
              </a:spcAft>
              <a:buSzPts val="3200"/>
              <a:buChar char="○"/>
            </a:pPr>
            <a:r>
              <a:rPr lang="en-GB" sz="3200"/>
              <a:t>More interoperability between the different infrastructures both e-Infrastructures and Thematic infrastructures.</a:t>
            </a:r>
            <a:endParaRPr sz="3200"/>
          </a:p>
          <a:p>
            <a:pPr indent="-431800" lvl="1" marL="914400" rtl="0" algn="l">
              <a:lnSpc>
                <a:spcPct val="90000"/>
              </a:lnSpc>
              <a:spcBef>
                <a:spcPts val="1000"/>
              </a:spcBef>
              <a:spcAft>
                <a:spcPts val="0"/>
              </a:spcAft>
              <a:buSzPts val="3200"/>
              <a:buChar char="○"/>
            </a:pPr>
            <a:r>
              <a:rPr lang="en-GB" sz="3200"/>
              <a:t>Redefining our service offer for other Research Infrastructure. </a:t>
            </a:r>
            <a:endParaRPr sz="3200"/>
          </a:p>
        </p:txBody>
      </p:sp>
      <p:sp>
        <p:nvSpPr>
          <p:cNvPr id="272" name="Google Shape;272;g39135f69bf2_2_115"/>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What is the value of joining the EOSC Federation?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9135f69bf2_2_0"/>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in a nutshell</a:t>
            </a:r>
            <a:endParaRPr/>
          </a:p>
        </p:txBody>
      </p:sp>
      <p:sp>
        <p:nvSpPr>
          <p:cNvPr id="110" name="Google Shape;110;g39135f69bf2_2_0"/>
          <p:cNvSpPr txBox="1"/>
          <p:nvPr/>
        </p:nvSpPr>
        <p:spPr>
          <a:xfrm>
            <a:off x="979750" y="1212763"/>
            <a:ext cx="5934600" cy="2763900"/>
          </a:xfrm>
          <a:prstGeom prst="rect">
            <a:avLst/>
          </a:prstGeom>
          <a:noFill/>
          <a:ln>
            <a:noFill/>
          </a:ln>
        </p:spPr>
        <p:txBody>
          <a:bodyPr anchorCtr="0" anchor="t" bIns="0" lIns="0" spcFirstLastPara="1" rIns="0" wrap="square" tIns="0">
            <a:noAutofit/>
          </a:bodyPr>
          <a:lstStyle/>
          <a:p>
            <a:pPr indent="-234950" lvl="0" marL="285840" marR="0" rtl="0" algn="l">
              <a:lnSpc>
                <a:spcPct val="100000"/>
              </a:lnSpc>
              <a:spcBef>
                <a:spcPts val="600"/>
              </a:spcBef>
              <a:spcAft>
                <a:spcPts val="0"/>
              </a:spcAft>
              <a:buClr>
                <a:srgbClr val="434845"/>
              </a:buClr>
              <a:buSzPts val="2100"/>
              <a:buFont typeface="Arial"/>
              <a:buChar char="•"/>
            </a:pPr>
            <a:r>
              <a:rPr b="0" i="0" lang="en-GB" sz="2100" u="none" cap="none" strike="noStrike">
                <a:solidFill>
                  <a:srgbClr val="434845"/>
                </a:solidFill>
                <a:latin typeface="Calibri"/>
                <a:ea typeface="Calibri"/>
                <a:cs typeface="Calibri"/>
                <a:sym typeface="Calibri"/>
              </a:rPr>
              <a:t>The EUDAT Collaborative Data Infrastructure (EUDAT CDI) is one the major e-infrastructures supporting research in Europe</a:t>
            </a:r>
            <a:endParaRPr b="0" i="0" sz="2100" u="none" cap="none" strike="noStrike">
              <a:solidFill>
                <a:srgbClr val="28241D"/>
              </a:solidFill>
              <a:latin typeface="Calibri"/>
              <a:ea typeface="Calibri"/>
              <a:cs typeface="Calibri"/>
              <a:sym typeface="Calibri"/>
            </a:endParaRPr>
          </a:p>
          <a:p>
            <a:pPr indent="-234950" lvl="0" marL="285840" marR="0" rtl="0" algn="l">
              <a:lnSpc>
                <a:spcPct val="100000"/>
              </a:lnSpc>
              <a:spcBef>
                <a:spcPts val="600"/>
              </a:spcBef>
              <a:spcAft>
                <a:spcPts val="0"/>
              </a:spcAft>
              <a:buClr>
                <a:srgbClr val="434845"/>
              </a:buClr>
              <a:buSzPts val="2100"/>
              <a:buFont typeface="Arial"/>
              <a:buChar char="•"/>
            </a:pPr>
            <a:r>
              <a:rPr b="0" i="0" lang="en-GB" sz="2100" u="none" cap="none" strike="noStrike">
                <a:solidFill>
                  <a:srgbClr val="434845"/>
                </a:solidFill>
                <a:latin typeface="Calibri"/>
                <a:ea typeface="Calibri"/>
                <a:cs typeface="Calibri"/>
                <a:sym typeface="Calibri"/>
              </a:rPr>
              <a:t>EUDAT is a membership organisation supported by EUDAT Ltd., a not-for-profit company</a:t>
            </a:r>
            <a:endParaRPr b="0" i="0" sz="2100" u="none" cap="none" strike="noStrike">
              <a:solidFill>
                <a:srgbClr val="28241D"/>
              </a:solidFill>
              <a:latin typeface="Calibri"/>
              <a:ea typeface="Calibri"/>
              <a:cs typeface="Calibri"/>
              <a:sym typeface="Calibri"/>
            </a:endParaRPr>
          </a:p>
          <a:p>
            <a:pPr indent="-228600" lvl="0" marL="285840" marR="0" rtl="0" algn="l">
              <a:lnSpc>
                <a:spcPct val="100000"/>
              </a:lnSpc>
              <a:spcBef>
                <a:spcPts val="600"/>
              </a:spcBef>
              <a:spcAft>
                <a:spcPts val="0"/>
              </a:spcAft>
              <a:buClr>
                <a:srgbClr val="434845"/>
              </a:buClr>
              <a:buSzPts val="2000"/>
              <a:buFont typeface="Arial"/>
              <a:buChar char="•"/>
            </a:pPr>
            <a:r>
              <a:rPr b="0" i="0" lang="en-GB" sz="2100" u="none" cap="none" strike="noStrike">
                <a:solidFill>
                  <a:srgbClr val="434845"/>
                </a:solidFill>
                <a:latin typeface="Calibri"/>
                <a:ea typeface="Calibri"/>
                <a:cs typeface="Calibri"/>
                <a:sym typeface="Calibri"/>
              </a:rPr>
              <a:t>It is a growing network of over 20 European organization</a:t>
            </a:r>
            <a:r>
              <a:rPr b="0" i="0" lang="en-GB" sz="1900" u="none" cap="none" strike="noStrike">
                <a:solidFill>
                  <a:srgbClr val="28241D"/>
                </a:solidFill>
                <a:latin typeface="Calibri"/>
                <a:ea typeface="Calibri"/>
                <a:cs typeface="Calibri"/>
                <a:sym typeface="Calibri"/>
              </a:rPr>
              <a:t>s</a:t>
            </a:r>
            <a:endParaRPr b="0" i="0" sz="2100" u="none" cap="none" strike="noStrike">
              <a:solidFill>
                <a:srgbClr val="28241D"/>
              </a:solidFill>
              <a:latin typeface="Calibri"/>
              <a:ea typeface="Calibri"/>
              <a:cs typeface="Calibri"/>
              <a:sym typeface="Calibri"/>
            </a:endParaRPr>
          </a:p>
          <a:p>
            <a:pPr indent="0" lvl="0" marL="228600" marR="0" rtl="0" algn="l">
              <a:lnSpc>
                <a:spcPct val="100000"/>
              </a:lnSpc>
              <a:spcBef>
                <a:spcPts val="600"/>
              </a:spcBef>
              <a:spcAft>
                <a:spcPts val="0"/>
              </a:spcAft>
              <a:buClr>
                <a:srgbClr val="000000"/>
              </a:buClr>
              <a:buSzPts val="2100"/>
              <a:buFont typeface="Arial"/>
              <a:buNone/>
            </a:pPr>
            <a:r>
              <a:t/>
            </a:r>
            <a:endParaRPr b="0" i="0" sz="2100" u="none" cap="none" strike="noStrike">
              <a:solidFill>
                <a:srgbClr val="28241D"/>
              </a:solidFill>
              <a:latin typeface="Calibri"/>
              <a:ea typeface="Calibri"/>
              <a:cs typeface="Calibri"/>
              <a:sym typeface="Calibri"/>
            </a:endParaRPr>
          </a:p>
          <a:p>
            <a:pPr indent="0" lvl="0" marL="228600" marR="0" rtl="0" algn="l">
              <a:lnSpc>
                <a:spcPct val="100000"/>
              </a:lnSpc>
              <a:spcBef>
                <a:spcPts val="600"/>
              </a:spcBef>
              <a:spcAft>
                <a:spcPts val="0"/>
              </a:spcAft>
              <a:buClr>
                <a:srgbClr val="000000"/>
              </a:buClr>
              <a:buSzPts val="2100"/>
              <a:buFont typeface="Arial"/>
              <a:buNone/>
            </a:pPr>
            <a:r>
              <a:t/>
            </a:r>
            <a:endParaRPr b="0" i="0" sz="2100" u="none" cap="none" strike="noStrike">
              <a:solidFill>
                <a:srgbClr val="28241D"/>
              </a:solidFill>
              <a:latin typeface="Calibri"/>
              <a:ea typeface="Calibri"/>
              <a:cs typeface="Calibri"/>
              <a:sym typeface="Calibri"/>
            </a:endParaRPr>
          </a:p>
        </p:txBody>
      </p:sp>
      <p:sp>
        <p:nvSpPr>
          <p:cNvPr id="111" name="Google Shape;111;g39135f69bf2_2_0"/>
          <p:cNvSpPr/>
          <p:nvPr/>
        </p:nvSpPr>
        <p:spPr>
          <a:xfrm>
            <a:off x="979762" y="4300132"/>
            <a:ext cx="5241300" cy="1345500"/>
          </a:xfrm>
          <a:prstGeom prst="rect">
            <a:avLst/>
          </a:prstGeom>
          <a:solidFill>
            <a:srgbClr val="26377F"/>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FFFFFF"/>
                </a:solidFill>
                <a:latin typeface="Calibri"/>
                <a:ea typeface="Calibri"/>
                <a:cs typeface="Calibri"/>
                <a:sym typeface="Calibri"/>
              </a:rPr>
              <a:t>EUDAT’s vision:</a:t>
            </a:r>
            <a:endParaRPr b="0"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FFFFFF"/>
                </a:solidFill>
                <a:latin typeface="Calibri"/>
                <a:ea typeface="Calibri"/>
                <a:cs typeface="Calibri"/>
                <a:sym typeface="Calibri"/>
              </a:rPr>
              <a:t>Data is shared and preserved across borders and disciplines</a:t>
            </a:r>
            <a:endParaRPr b="0" i="0" sz="2400" u="none" cap="none" strike="noStrike">
              <a:solidFill>
                <a:srgbClr val="FFFFFF"/>
              </a:solidFill>
              <a:latin typeface="Calibri"/>
              <a:ea typeface="Calibri"/>
              <a:cs typeface="Calibri"/>
              <a:sym typeface="Calibri"/>
            </a:endParaRPr>
          </a:p>
        </p:txBody>
      </p:sp>
      <p:pic>
        <p:nvPicPr>
          <p:cNvPr id="112" name="Google Shape;112;g39135f69bf2_2_0"/>
          <p:cNvPicPr preferRelativeResize="0"/>
          <p:nvPr/>
        </p:nvPicPr>
        <p:blipFill rotWithShape="1">
          <a:blip r:embed="rId3">
            <a:alphaModFix/>
          </a:blip>
          <a:srcRect b="0" l="0" r="0" t="1960"/>
          <a:stretch/>
        </p:blipFill>
        <p:spPr>
          <a:xfrm>
            <a:off x="7546575" y="866225"/>
            <a:ext cx="4033675" cy="3001474"/>
          </a:xfrm>
          <a:prstGeom prst="rect">
            <a:avLst/>
          </a:prstGeom>
          <a:noFill/>
          <a:ln>
            <a:noFill/>
          </a:ln>
        </p:spPr>
      </p:pic>
      <p:pic>
        <p:nvPicPr>
          <p:cNvPr id="113" name="Google Shape;113;g39135f69bf2_2_0"/>
          <p:cNvPicPr preferRelativeResize="0"/>
          <p:nvPr/>
        </p:nvPicPr>
        <p:blipFill rotWithShape="1">
          <a:blip r:embed="rId4">
            <a:alphaModFix/>
          </a:blip>
          <a:srcRect b="0" l="0" r="0" t="0"/>
          <a:stretch/>
        </p:blipFill>
        <p:spPr>
          <a:xfrm>
            <a:off x="7956900" y="3937746"/>
            <a:ext cx="3331575" cy="2423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9135f69bf2_2_10"/>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service offer</a:t>
            </a:r>
            <a:endParaRPr/>
          </a:p>
        </p:txBody>
      </p:sp>
      <p:sp>
        <p:nvSpPr>
          <p:cNvPr id="120" name="Google Shape;120;g39135f69bf2_2_10"/>
          <p:cNvSpPr/>
          <p:nvPr/>
        </p:nvSpPr>
        <p:spPr>
          <a:xfrm>
            <a:off x="495375" y="1182900"/>
            <a:ext cx="6713100" cy="4492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600"/>
              </a:spcBef>
              <a:spcAft>
                <a:spcPts val="0"/>
              </a:spcAft>
              <a:buClr>
                <a:srgbClr val="000000"/>
              </a:buClr>
              <a:buSzPts val="1800"/>
              <a:buFont typeface="Arial"/>
              <a:buNone/>
            </a:pPr>
            <a:r>
              <a:rPr b="0" i="0" lang="en-GB" sz="2000" u="none" cap="none" strike="noStrike">
                <a:solidFill>
                  <a:srgbClr val="3D3D3D"/>
                </a:solidFill>
                <a:latin typeface="Calibri"/>
                <a:ea typeface="Calibri"/>
                <a:cs typeface="Calibri"/>
                <a:sym typeface="Calibri"/>
              </a:rPr>
              <a:t>According to the vision, EUDAT provides: </a:t>
            </a:r>
            <a:endParaRPr b="0" i="0" sz="2000" u="none" cap="none" strike="noStrike">
              <a:solidFill>
                <a:srgbClr val="000000"/>
              </a:solidFill>
              <a:latin typeface="Calibri"/>
              <a:ea typeface="Calibri"/>
              <a:cs typeface="Calibri"/>
              <a:sym typeface="Calibri"/>
            </a:endParaRPr>
          </a:p>
          <a:p>
            <a:pPr indent="-222250" lvl="0" marL="285840" marR="0" rtl="0" algn="l">
              <a:lnSpc>
                <a:spcPct val="100000"/>
              </a:lnSpc>
              <a:spcBef>
                <a:spcPts val="600"/>
              </a:spcBef>
              <a:spcAft>
                <a:spcPts val="0"/>
              </a:spcAft>
              <a:buClr>
                <a:srgbClr val="434845"/>
              </a:buClr>
              <a:buSzPts val="1900"/>
              <a:buFont typeface="Calibri"/>
              <a:buChar char="•"/>
            </a:pPr>
            <a:r>
              <a:rPr b="1" i="0" lang="en-GB" sz="1900" u="none" cap="none" strike="noStrike">
                <a:solidFill>
                  <a:srgbClr val="434845"/>
                </a:solidFill>
                <a:latin typeface="Calibri"/>
                <a:ea typeface="Calibri"/>
                <a:cs typeface="Calibri"/>
                <a:sym typeface="Calibri"/>
              </a:rPr>
              <a:t>a trusted environment </a:t>
            </a:r>
            <a:r>
              <a:rPr b="0" i="0" lang="en-GB" sz="1900" u="none" cap="none" strike="noStrike">
                <a:solidFill>
                  <a:srgbClr val="434845"/>
                </a:solidFill>
                <a:latin typeface="Calibri"/>
                <a:ea typeface="Calibri"/>
                <a:cs typeface="Calibri"/>
                <a:sym typeface="Calibri"/>
              </a:rPr>
              <a:t>for European researchers from any research discipline to preserve, find, and access data</a:t>
            </a:r>
            <a:endParaRPr b="0" i="0" sz="1900" u="none" cap="none" strike="noStrike">
              <a:solidFill>
                <a:srgbClr val="434845"/>
              </a:solidFill>
              <a:latin typeface="Calibri"/>
              <a:ea typeface="Calibri"/>
              <a:cs typeface="Calibri"/>
              <a:sym typeface="Calibri"/>
            </a:endParaRPr>
          </a:p>
          <a:p>
            <a:pPr indent="-222250" lvl="0" marL="285840" marR="0" rtl="0" algn="l">
              <a:lnSpc>
                <a:spcPct val="100000"/>
              </a:lnSpc>
              <a:spcBef>
                <a:spcPts val="600"/>
              </a:spcBef>
              <a:spcAft>
                <a:spcPts val="0"/>
              </a:spcAft>
              <a:buClr>
                <a:srgbClr val="434845"/>
              </a:buClr>
              <a:buSzPts val="1900"/>
              <a:buFont typeface="Calibri"/>
              <a:buChar char="•"/>
            </a:pPr>
            <a:r>
              <a:rPr b="1" i="0" lang="en-GB" sz="1900" u="none" cap="none" strike="noStrike">
                <a:solidFill>
                  <a:srgbClr val="434845"/>
                </a:solidFill>
                <a:latin typeface="Calibri"/>
                <a:ea typeface="Calibri"/>
                <a:cs typeface="Calibri"/>
                <a:sym typeface="Calibri"/>
              </a:rPr>
              <a:t>a set of interoperable data management services </a:t>
            </a:r>
            <a:r>
              <a:rPr b="0" i="0" lang="en-GB" sz="1900" u="none" cap="none" strike="noStrike">
                <a:solidFill>
                  <a:srgbClr val="434845"/>
                </a:solidFill>
                <a:latin typeface="Calibri"/>
                <a:ea typeface="Calibri"/>
                <a:cs typeface="Calibri"/>
                <a:sym typeface="Calibri"/>
              </a:rPr>
              <a:t>that support European researchers in different steps of the research data life cycle and the process of making their data FAIR</a:t>
            </a:r>
            <a:endParaRPr b="0" i="0" sz="1900" u="none" cap="none" strike="noStrike">
              <a:solidFill>
                <a:srgbClr val="434845"/>
              </a:solidFill>
              <a:latin typeface="Calibri"/>
              <a:ea typeface="Calibri"/>
              <a:cs typeface="Calibri"/>
              <a:sym typeface="Calibri"/>
            </a:endParaRPr>
          </a:p>
          <a:p>
            <a:pPr indent="-222250" lvl="0" marL="285840" marR="0" rtl="0" algn="l">
              <a:lnSpc>
                <a:spcPct val="100000"/>
              </a:lnSpc>
              <a:spcBef>
                <a:spcPts val="600"/>
              </a:spcBef>
              <a:spcAft>
                <a:spcPts val="0"/>
              </a:spcAft>
              <a:buClr>
                <a:srgbClr val="434845"/>
              </a:buClr>
              <a:buSzPts val="1900"/>
              <a:buFont typeface="Calibri"/>
              <a:buChar char="•"/>
            </a:pPr>
            <a:r>
              <a:rPr b="1" i="0" lang="en-GB" sz="1900" u="none" cap="none" strike="noStrike">
                <a:solidFill>
                  <a:srgbClr val="434845"/>
                </a:solidFill>
                <a:latin typeface="Calibri"/>
                <a:ea typeface="Calibri"/>
                <a:cs typeface="Calibri"/>
                <a:sym typeface="Calibri"/>
              </a:rPr>
              <a:t>essential infrastructure services </a:t>
            </a:r>
            <a:r>
              <a:rPr b="0" i="0" lang="en-GB" sz="1900" u="none" cap="none" strike="noStrike">
                <a:solidFill>
                  <a:srgbClr val="434845"/>
                </a:solidFill>
                <a:latin typeface="Calibri"/>
                <a:ea typeface="Calibri"/>
                <a:cs typeface="Calibri"/>
                <a:sym typeface="Calibri"/>
              </a:rPr>
              <a:t>such as storage and long-term preservation to support the capacity scaling of research infrastructures </a:t>
            </a:r>
            <a:endParaRPr b="0" i="0" sz="1900" u="none" cap="none" strike="noStrike">
              <a:solidFill>
                <a:srgbClr val="434845"/>
              </a:solidFill>
              <a:latin typeface="Calibri"/>
              <a:ea typeface="Calibri"/>
              <a:cs typeface="Calibri"/>
              <a:sym typeface="Calibri"/>
            </a:endParaRPr>
          </a:p>
          <a:p>
            <a:pPr indent="-222250" lvl="0" marL="285840" marR="0" rtl="0" algn="l">
              <a:lnSpc>
                <a:spcPct val="100000"/>
              </a:lnSpc>
              <a:spcBef>
                <a:spcPts val="600"/>
              </a:spcBef>
              <a:spcAft>
                <a:spcPts val="0"/>
              </a:spcAft>
              <a:buClr>
                <a:srgbClr val="434845"/>
              </a:buClr>
              <a:buSzPts val="1900"/>
              <a:buFont typeface="Calibri"/>
              <a:buChar char="•"/>
            </a:pPr>
            <a:r>
              <a:rPr b="1" i="0" lang="en-GB" sz="1900" u="none" cap="none" strike="noStrike">
                <a:solidFill>
                  <a:srgbClr val="434845"/>
                </a:solidFill>
                <a:latin typeface="Calibri"/>
                <a:ea typeface="Calibri"/>
                <a:cs typeface="Calibri"/>
                <a:sym typeface="Calibri"/>
              </a:rPr>
              <a:t>consultancy and training services </a:t>
            </a:r>
            <a:r>
              <a:rPr b="0" i="0" lang="en-GB" sz="1900" u="none" cap="none" strike="noStrike">
                <a:solidFill>
                  <a:srgbClr val="434845"/>
                </a:solidFill>
                <a:latin typeface="Calibri"/>
                <a:ea typeface="Calibri"/>
                <a:cs typeface="Calibri"/>
                <a:sym typeface="Calibri"/>
              </a:rPr>
              <a:t>to support organisations in their endeavour to build reliable, trustworthy and FAIR enabling data infrastructures</a:t>
            </a:r>
            <a:endParaRPr b="0" i="0" sz="1900" u="none" cap="none" strike="noStrike">
              <a:solidFill>
                <a:srgbClr val="434845"/>
              </a:solidFill>
              <a:latin typeface="Calibri"/>
              <a:ea typeface="Calibri"/>
              <a:cs typeface="Calibri"/>
              <a:sym typeface="Calibri"/>
            </a:endParaRPr>
          </a:p>
        </p:txBody>
      </p:sp>
      <p:pic>
        <p:nvPicPr>
          <p:cNvPr id="121" name="Google Shape;121;g39135f69bf2_2_10"/>
          <p:cNvPicPr preferRelativeResize="0"/>
          <p:nvPr/>
        </p:nvPicPr>
        <p:blipFill rotWithShape="1">
          <a:blip r:embed="rId3">
            <a:alphaModFix/>
          </a:blip>
          <a:srcRect b="0" l="0" r="0" t="0"/>
          <a:stretch/>
        </p:blipFill>
        <p:spPr>
          <a:xfrm>
            <a:off x="7396625" y="1242500"/>
            <a:ext cx="4533250" cy="426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9135f69bf2_2_25"/>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Why to become an EOSC Node?</a:t>
            </a:r>
            <a:endParaRPr/>
          </a:p>
        </p:txBody>
      </p:sp>
      <p:sp>
        <p:nvSpPr>
          <p:cNvPr id="128" name="Google Shape;128;g39135f69bf2_2_25"/>
          <p:cNvSpPr txBox="1"/>
          <p:nvPr/>
        </p:nvSpPr>
        <p:spPr>
          <a:xfrm>
            <a:off x="497925" y="1030983"/>
            <a:ext cx="11360700" cy="4555200"/>
          </a:xfrm>
          <a:prstGeom prst="rect">
            <a:avLst/>
          </a:prstGeom>
          <a:noFill/>
          <a:ln>
            <a:noFill/>
          </a:ln>
        </p:spPr>
        <p:txBody>
          <a:bodyPr anchorCtr="0" anchor="t" bIns="91425" lIns="91425" spcFirstLastPara="1" rIns="91425" wrap="square" tIns="91425">
            <a:normAutofit lnSpcReduction="10000"/>
          </a:bodyPr>
          <a:lstStyle/>
          <a:p>
            <a:pPr indent="-457200" lvl="0" marL="609600" marR="0" rtl="0" algn="l">
              <a:lnSpc>
                <a:spcPct val="100000"/>
              </a:lnSpc>
              <a:spcBef>
                <a:spcPts val="0"/>
              </a:spcBef>
              <a:spcAft>
                <a:spcPts val="0"/>
              </a:spcAft>
              <a:buClr>
                <a:srgbClr val="28241D"/>
              </a:buClr>
              <a:buSzPts val="2400"/>
              <a:buFont typeface="Calibri"/>
              <a:buChar char="●"/>
            </a:pPr>
            <a:r>
              <a:rPr b="0" i="0" lang="en-GB" sz="2400" u="none" cap="none" strike="noStrike">
                <a:solidFill>
                  <a:srgbClr val="28241D"/>
                </a:solidFill>
                <a:latin typeface="Calibri"/>
                <a:ea typeface="Calibri"/>
                <a:cs typeface="Calibri"/>
                <a:sym typeface="Calibri"/>
              </a:rPr>
              <a:t>Involved in structuring EOSC Projects either directly or indirectly through our members: EOSC Pilot, EOSC-Hub, EOSC-Enhance, EOSC-Future, DICE, EOSC Beyond, EOSC Entrust, FAIRCORE4EOSC, FAIR IMPACT </a:t>
            </a:r>
            <a:endParaRPr b="0" i="0" sz="2400" u="none" cap="none" strike="noStrike">
              <a:solidFill>
                <a:srgbClr val="28241D"/>
              </a:solidFill>
              <a:latin typeface="Calibri"/>
              <a:ea typeface="Calibri"/>
              <a:cs typeface="Calibri"/>
              <a:sym typeface="Calibri"/>
            </a:endParaRPr>
          </a:p>
          <a:p>
            <a:pPr indent="0" lvl="0" marL="6096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8241D"/>
              </a:solidFill>
              <a:latin typeface="Calibri"/>
              <a:ea typeface="Calibri"/>
              <a:cs typeface="Calibri"/>
              <a:sym typeface="Calibri"/>
            </a:endParaRPr>
          </a:p>
          <a:p>
            <a:pPr indent="-457200" lvl="0" marL="609600" marR="0" rtl="0" algn="l">
              <a:lnSpc>
                <a:spcPct val="100000"/>
              </a:lnSpc>
              <a:spcBef>
                <a:spcPts val="0"/>
              </a:spcBef>
              <a:spcAft>
                <a:spcPts val="0"/>
              </a:spcAft>
              <a:buClr>
                <a:srgbClr val="28241D"/>
              </a:buClr>
              <a:buSzPts val="2400"/>
              <a:buFont typeface="Calibri"/>
              <a:buChar char="●"/>
            </a:pPr>
            <a:r>
              <a:rPr b="0" i="0" lang="en-GB" sz="2400" u="none" cap="none" strike="noStrike">
                <a:solidFill>
                  <a:srgbClr val="28241D"/>
                </a:solidFill>
                <a:latin typeface="Calibri"/>
                <a:ea typeface="Calibri"/>
                <a:cs typeface="Calibri"/>
                <a:sym typeface="Calibri"/>
              </a:rPr>
              <a:t>Involved in EOSC related WGs: EOSC Architecture WG, EOSC Interoperability TFs, EOSC PID TF, EOSC Opportunity Areas</a:t>
            </a:r>
            <a:endParaRPr b="0" i="0" sz="2400" u="none" cap="none" strike="noStrike">
              <a:solidFill>
                <a:srgbClr val="28241D"/>
              </a:solidFill>
              <a:latin typeface="Calibri"/>
              <a:ea typeface="Calibri"/>
              <a:cs typeface="Calibri"/>
              <a:sym typeface="Calibri"/>
            </a:endParaRPr>
          </a:p>
          <a:p>
            <a:pPr indent="0" lvl="0" marL="6096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8241D"/>
              </a:solidFill>
              <a:latin typeface="Calibri"/>
              <a:ea typeface="Calibri"/>
              <a:cs typeface="Calibri"/>
              <a:sym typeface="Calibri"/>
            </a:endParaRPr>
          </a:p>
          <a:p>
            <a:pPr indent="-457200" lvl="0" marL="609600" marR="0" rtl="0" algn="l">
              <a:lnSpc>
                <a:spcPct val="100000"/>
              </a:lnSpc>
              <a:spcBef>
                <a:spcPts val="0"/>
              </a:spcBef>
              <a:spcAft>
                <a:spcPts val="0"/>
              </a:spcAft>
              <a:buClr>
                <a:srgbClr val="28241D"/>
              </a:buClr>
              <a:buSzPts val="2400"/>
              <a:buFont typeface="Calibri"/>
              <a:buChar char="●"/>
            </a:pPr>
            <a:r>
              <a:rPr b="0" i="0" lang="en-GB" sz="2400" u="none" cap="none" strike="noStrike">
                <a:solidFill>
                  <a:srgbClr val="28241D"/>
                </a:solidFill>
                <a:latin typeface="Calibri"/>
                <a:ea typeface="Calibri"/>
                <a:cs typeface="Calibri"/>
                <a:sym typeface="Calibri"/>
              </a:rPr>
              <a:t>Our ambition: propose a transnational collaborative FAIR enabling data management space connected with domain specific services </a:t>
            </a:r>
            <a:endParaRPr b="0" i="0" sz="2400" u="none" cap="none" strike="noStrike">
              <a:solidFill>
                <a:srgbClr val="28241D"/>
              </a:solidFill>
              <a:latin typeface="Calibri"/>
              <a:ea typeface="Calibri"/>
              <a:cs typeface="Calibri"/>
              <a:sym typeface="Calibri"/>
            </a:endParaRPr>
          </a:p>
          <a:p>
            <a:pPr indent="0" lvl="0" marL="6096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8241D"/>
              </a:solidFill>
              <a:latin typeface="Calibri"/>
              <a:ea typeface="Calibri"/>
              <a:cs typeface="Calibri"/>
              <a:sym typeface="Calibri"/>
            </a:endParaRPr>
          </a:p>
          <a:p>
            <a:pPr indent="0" lvl="0" marL="609600" marR="0" rtl="0" algn="l">
              <a:lnSpc>
                <a:spcPct val="100000"/>
              </a:lnSpc>
              <a:spcBef>
                <a:spcPts val="0"/>
              </a:spcBef>
              <a:spcAft>
                <a:spcPts val="0"/>
              </a:spcAft>
              <a:buClr>
                <a:srgbClr val="000000"/>
              </a:buClr>
              <a:buSzPts val="2400"/>
              <a:buFont typeface="Arial"/>
              <a:buNone/>
            </a:pPr>
            <a:r>
              <a:rPr b="0" i="0" lang="en-GB" sz="2400" u="none" cap="none" strike="noStrike">
                <a:solidFill>
                  <a:srgbClr val="28241D"/>
                </a:solidFill>
                <a:latin typeface="Calibri"/>
                <a:ea typeface="Calibri"/>
                <a:cs typeface="Calibri"/>
                <a:sym typeface="Calibri"/>
              </a:rPr>
              <a:t>Provide a backbone infrastructure for ERICs to support scalability needs and focus development on domain specific services. </a:t>
            </a:r>
            <a:endParaRPr b="0" i="0" sz="2400" u="none" cap="none" strike="noStrike">
              <a:solidFill>
                <a:srgbClr val="28241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rgbClr val="28241D"/>
              </a:solidFill>
              <a:latin typeface="Calibri"/>
              <a:ea typeface="Calibri"/>
              <a:cs typeface="Calibri"/>
              <a:sym typeface="Calibri"/>
            </a:endParaRPr>
          </a:p>
        </p:txBody>
      </p:sp>
      <p:sp>
        <p:nvSpPr>
          <p:cNvPr id="129" name="Google Shape;129;g39135f69bf2_2_25"/>
          <p:cNvSpPr/>
          <p:nvPr/>
        </p:nvSpPr>
        <p:spPr>
          <a:xfrm>
            <a:off x="497917" y="4451492"/>
            <a:ext cx="560100" cy="507300"/>
          </a:xfrm>
          <a:prstGeom prst="rightArrow">
            <a:avLst>
              <a:gd fmla="val 50000" name="adj1"/>
              <a:gd fmla="val 50000" name="adj2"/>
            </a:avLst>
          </a:prstGeom>
          <a:solidFill>
            <a:srgbClr val="E7E6E6"/>
          </a:solidFill>
          <a:ln cap="flat" cmpd="sng" w="9525">
            <a:solidFill>
              <a:srgbClr val="43484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9135f69bf2_2_33"/>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as an EOSC Node</a:t>
            </a:r>
            <a:endParaRPr/>
          </a:p>
        </p:txBody>
      </p:sp>
      <p:sp>
        <p:nvSpPr>
          <p:cNvPr id="136" name="Google Shape;136;g39135f69bf2_2_33"/>
          <p:cNvSpPr txBox="1"/>
          <p:nvPr/>
        </p:nvSpPr>
        <p:spPr>
          <a:xfrm>
            <a:off x="678025" y="4091450"/>
            <a:ext cx="11005800" cy="1877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EUDAT selected as candidate node part of the first build-up phase of the EOSC federation</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Ambition: </a:t>
            </a:r>
            <a:endParaRPr b="0" i="0" sz="2200" u="none" cap="none" strike="noStrike">
              <a:solidFill>
                <a:srgbClr val="000000"/>
              </a:solidFill>
              <a:latin typeface="Calibri"/>
              <a:ea typeface="Calibri"/>
              <a:cs typeface="Calibri"/>
              <a:sym typeface="Calibri"/>
            </a:endParaRPr>
          </a:p>
          <a:p>
            <a:pPr indent="-368300" lvl="1" marL="9144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Offer a transnational collaborative FAIR enabling data management space connected with domain specific services </a:t>
            </a:r>
            <a:endParaRPr b="0" i="0" sz="22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Arial"/>
              <a:buChar char="○"/>
            </a:pPr>
            <a:r>
              <a:rPr b="0" i="0" lang="en-GB" sz="2200" u="none" cap="none" strike="noStrike">
                <a:solidFill>
                  <a:srgbClr val="000000"/>
                </a:solidFill>
                <a:latin typeface="Calibri"/>
                <a:ea typeface="Calibri"/>
                <a:cs typeface="Calibri"/>
                <a:sym typeface="Calibri"/>
              </a:rPr>
              <a:t>Connecting services to create a unique collaborative environment</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pic>
        <p:nvPicPr>
          <p:cNvPr id="137" name="Google Shape;137;g39135f69bf2_2_33"/>
          <p:cNvPicPr preferRelativeResize="0"/>
          <p:nvPr/>
        </p:nvPicPr>
        <p:blipFill rotWithShape="1">
          <a:blip r:embed="rId3">
            <a:alphaModFix/>
          </a:blip>
          <a:srcRect b="0" l="0" r="0" t="0"/>
          <a:stretch/>
        </p:blipFill>
        <p:spPr>
          <a:xfrm>
            <a:off x="834900" y="805900"/>
            <a:ext cx="11138676" cy="3103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9135f69bf2_2_79"/>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Improving EUDAT Federation</a:t>
            </a:r>
            <a:endParaRPr/>
          </a:p>
        </p:txBody>
      </p:sp>
      <p:grpSp>
        <p:nvGrpSpPr>
          <p:cNvPr id="144" name="Google Shape;144;g39135f69bf2_2_79"/>
          <p:cNvGrpSpPr/>
          <p:nvPr/>
        </p:nvGrpSpPr>
        <p:grpSpPr>
          <a:xfrm>
            <a:off x="1784755" y="1419225"/>
            <a:ext cx="3929961" cy="4241225"/>
            <a:chOff x="3466375" y="772475"/>
            <a:chExt cx="3333300" cy="4241225"/>
          </a:xfrm>
        </p:grpSpPr>
        <p:sp>
          <p:nvSpPr>
            <p:cNvPr id="145" name="Google Shape;145;g39135f69bf2_2_79"/>
            <p:cNvSpPr txBox="1"/>
            <p:nvPr/>
          </p:nvSpPr>
          <p:spPr>
            <a:xfrm>
              <a:off x="3466375" y="3083500"/>
              <a:ext cx="3333300" cy="19302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90000"/>
                </a:lnSpc>
                <a:spcBef>
                  <a:spcPts val="1200"/>
                </a:spcBef>
                <a:spcAft>
                  <a:spcPts val="0"/>
                </a:spcAft>
                <a:buClr>
                  <a:srgbClr val="28241D"/>
                </a:buClr>
                <a:buSzPts val="2100"/>
                <a:buFont typeface="Arial"/>
                <a:buChar char="●"/>
              </a:pPr>
              <a:r>
                <a:rPr b="0" i="0" lang="en-GB" sz="2100" u="none" cap="none" strike="noStrike">
                  <a:solidFill>
                    <a:srgbClr val="28241D"/>
                  </a:solidFill>
                  <a:latin typeface="Calibri"/>
                  <a:ea typeface="Calibri"/>
                  <a:cs typeface="Calibri"/>
                  <a:sym typeface="Calibri"/>
                </a:rPr>
                <a:t>Infrastructure and organisational management</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Arial"/>
                <a:buChar char="●"/>
              </a:pPr>
              <a:r>
                <a:rPr b="0" i="0" lang="en-GB" sz="2100" u="none" cap="none" strike="noStrike">
                  <a:solidFill>
                    <a:srgbClr val="28241D"/>
                  </a:solidFill>
                  <a:latin typeface="Calibri"/>
                  <a:ea typeface="Calibri"/>
                  <a:cs typeface="Calibri"/>
                  <a:sym typeface="Calibri"/>
                </a:rPr>
                <a:t>Service delivery process</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Governance and Business model</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Legal/contractual aspects</a:t>
              </a:r>
              <a:endParaRPr b="0" i="0" sz="2100" u="none" cap="none" strike="noStrike">
                <a:solidFill>
                  <a:srgbClr val="28241D"/>
                </a:solidFill>
                <a:latin typeface="Calibri"/>
                <a:ea typeface="Calibri"/>
                <a:cs typeface="Calibri"/>
                <a:sym typeface="Calibri"/>
              </a:endParaRPr>
            </a:p>
          </p:txBody>
        </p:sp>
        <p:grpSp>
          <p:nvGrpSpPr>
            <p:cNvPr id="146" name="Google Shape;146;g39135f69bf2_2_79"/>
            <p:cNvGrpSpPr/>
            <p:nvPr/>
          </p:nvGrpSpPr>
          <p:grpSpPr>
            <a:xfrm>
              <a:off x="3929707" y="772475"/>
              <a:ext cx="2013000" cy="1772726"/>
              <a:chOff x="561782" y="665725"/>
              <a:chExt cx="2013000" cy="1772726"/>
            </a:xfrm>
          </p:grpSpPr>
          <p:sp>
            <p:nvSpPr>
              <p:cNvPr id="147" name="Google Shape;147;g39135f69bf2_2_79"/>
              <p:cNvSpPr/>
              <p:nvPr/>
            </p:nvSpPr>
            <p:spPr>
              <a:xfrm>
                <a:off x="664674" y="665725"/>
                <a:ext cx="1910100" cy="1751400"/>
              </a:xfrm>
              <a:prstGeom prst="roundRect">
                <a:avLst>
                  <a:gd fmla="val 11312" name="adj"/>
                </a:avLst>
              </a:prstGeom>
              <a:noFill/>
              <a:ln cap="flat" cmpd="sng" w="9525">
                <a:solidFill>
                  <a:srgbClr val="4348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241D"/>
                  </a:solidFill>
                  <a:latin typeface="Calibri"/>
                  <a:ea typeface="Calibri"/>
                  <a:cs typeface="Calibri"/>
                  <a:sym typeface="Calibri"/>
                </a:endParaRPr>
              </a:p>
            </p:txBody>
          </p:sp>
          <p:pic>
            <p:nvPicPr>
              <p:cNvPr id="148" name="Google Shape;148;g39135f69bf2_2_79"/>
              <p:cNvPicPr preferRelativeResize="0"/>
              <p:nvPr/>
            </p:nvPicPr>
            <p:blipFill rotWithShape="1">
              <a:blip r:embed="rId3">
                <a:alphaModFix/>
              </a:blip>
              <a:srcRect b="0" l="0" r="0" t="0"/>
              <a:stretch/>
            </p:blipFill>
            <p:spPr>
              <a:xfrm>
                <a:off x="1044457" y="757842"/>
                <a:ext cx="911131" cy="911113"/>
              </a:xfrm>
              <a:prstGeom prst="rect">
                <a:avLst/>
              </a:prstGeom>
              <a:noFill/>
              <a:ln>
                <a:noFill/>
              </a:ln>
            </p:spPr>
          </p:pic>
          <p:sp>
            <p:nvSpPr>
              <p:cNvPr id="149" name="Google Shape;149;g39135f69bf2_2_79"/>
              <p:cNvSpPr txBox="1"/>
              <p:nvPr/>
            </p:nvSpPr>
            <p:spPr>
              <a:xfrm>
                <a:off x="561782" y="1668951"/>
                <a:ext cx="2013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900" u="none" cap="none" strike="noStrike">
                    <a:solidFill>
                      <a:srgbClr val="434845"/>
                    </a:solidFill>
                    <a:latin typeface="Calibri"/>
                    <a:ea typeface="Calibri"/>
                    <a:cs typeface="Calibri"/>
                    <a:sym typeface="Calibri"/>
                  </a:rPr>
                  <a:t>EUDAT</a:t>
                </a:r>
                <a:endParaRPr b="0" i="0" sz="1900" u="none" cap="none" strike="noStrike">
                  <a:solidFill>
                    <a:srgbClr val="43484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GB" sz="1900" u="none" cap="none" strike="noStrike">
                    <a:solidFill>
                      <a:srgbClr val="434845"/>
                    </a:solidFill>
                    <a:latin typeface="Calibri"/>
                    <a:ea typeface="Calibri"/>
                    <a:cs typeface="Calibri"/>
                    <a:sym typeface="Calibri"/>
                  </a:rPr>
                  <a:t>Management WG</a:t>
                </a:r>
                <a:endParaRPr b="0" i="0" sz="1900" u="none" cap="none" strike="noStrike">
                  <a:solidFill>
                    <a:srgbClr val="434845"/>
                  </a:solidFill>
                  <a:latin typeface="Calibri"/>
                  <a:ea typeface="Calibri"/>
                  <a:cs typeface="Calibri"/>
                  <a:sym typeface="Calibri"/>
                </a:endParaRPr>
              </a:p>
            </p:txBody>
          </p:sp>
        </p:grpSp>
      </p:grpSp>
      <p:grpSp>
        <p:nvGrpSpPr>
          <p:cNvPr id="150" name="Google Shape;150;g39135f69bf2_2_79"/>
          <p:cNvGrpSpPr/>
          <p:nvPr/>
        </p:nvGrpSpPr>
        <p:grpSpPr>
          <a:xfrm>
            <a:off x="6318997" y="1419222"/>
            <a:ext cx="4286700" cy="3579862"/>
            <a:chOff x="1195163" y="740613"/>
            <a:chExt cx="4286700" cy="3579862"/>
          </a:xfrm>
        </p:grpSpPr>
        <p:grpSp>
          <p:nvGrpSpPr>
            <p:cNvPr id="151" name="Google Shape;151;g39135f69bf2_2_79"/>
            <p:cNvGrpSpPr/>
            <p:nvPr/>
          </p:nvGrpSpPr>
          <p:grpSpPr>
            <a:xfrm>
              <a:off x="2329938" y="740613"/>
              <a:ext cx="2013012" cy="1811800"/>
              <a:chOff x="5848763" y="2064138"/>
              <a:chExt cx="2013012" cy="1811800"/>
            </a:xfrm>
          </p:grpSpPr>
          <p:sp>
            <p:nvSpPr>
              <p:cNvPr id="152" name="Google Shape;152;g39135f69bf2_2_79"/>
              <p:cNvSpPr/>
              <p:nvPr/>
            </p:nvSpPr>
            <p:spPr>
              <a:xfrm>
                <a:off x="5951675" y="2064138"/>
                <a:ext cx="1910100" cy="1751400"/>
              </a:xfrm>
              <a:prstGeom prst="roundRect">
                <a:avLst>
                  <a:gd fmla="val 11312" name="adj"/>
                </a:avLst>
              </a:prstGeom>
              <a:noFill/>
              <a:ln cap="flat" cmpd="sng" w="9525">
                <a:solidFill>
                  <a:srgbClr val="4348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241D"/>
                  </a:solidFill>
                  <a:latin typeface="Calibri"/>
                  <a:ea typeface="Calibri"/>
                  <a:cs typeface="Calibri"/>
                  <a:sym typeface="Calibri"/>
                </a:endParaRPr>
              </a:p>
            </p:txBody>
          </p:sp>
          <p:pic>
            <p:nvPicPr>
              <p:cNvPr id="153" name="Google Shape;153;g39135f69bf2_2_79"/>
              <p:cNvPicPr preferRelativeResize="0"/>
              <p:nvPr/>
            </p:nvPicPr>
            <p:blipFill rotWithShape="1">
              <a:blip r:embed="rId3">
                <a:alphaModFix/>
              </a:blip>
              <a:srcRect b="0" l="0" r="0" t="0"/>
              <a:stretch/>
            </p:blipFill>
            <p:spPr>
              <a:xfrm>
                <a:off x="6399695" y="2144479"/>
                <a:ext cx="911131" cy="911113"/>
              </a:xfrm>
              <a:prstGeom prst="rect">
                <a:avLst/>
              </a:prstGeom>
              <a:noFill/>
              <a:ln>
                <a:noFill/>
              </a:ln>
            </p:spPr>
          </p:pic>
          <p:sp>
            <p:nvSpPr>
              <p:cNvPr id="154" name="Google Shape;154;g39135f69bf2_2_79"/>
              <p:cNvSpPr txBox="1"/>
              <p:nvPr/>
            </p:nvSpPr>
            <p:spPr>
              <a:xfrm>
                <a:off x="5848763" y="3106438"/>
                <a:ext cx="2013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900" u="none" cap="none" strike="noStrike">
                    <a:solidFill>
                      <a:srgbClr val="434845"/>
                    </a:solidFill>
                    <a:latin typeface="Calibri"/>
                    <a:ea typeface="Calibri"/>
                    <a:cs typeface="Calibri"/>
                    <a:sym typeface="Calibri"/>
                  </a:rPr>
                  <a:t>EUDAT Technical WG</a:t>
                </a:r>
                <a:endParaRPr b="0" i="0" sz="1900" u="none" cap="none" strike="noStrike">
                  <a:solidFill>
                    <a:srgbClr val="434845"/>
                  </a:solidFill>
                  <a:latin typeface="Calibri"/>
                  <a:ea typeface="Calibri"/>
                  <a:cs typeface="Calibri"/>
                  <a:sym typeface="Calibri"/>
                </a:endParaRPr>
              </a:p>
            </p:txBody>
          </p:sp>
        </p:grpSp>
        <p:sp>
          <p:nvSpPr>
            <p:cNvPr id="155" name="Google Shape;155;g39135f69bf2_2_79"/>
            <p:cNvSpPr txBox="1"/>
            <p:nvPr/>
          </p:nvSpPr>
          <p:spPr>
            <a:xfrm>
              <a:off x="1195163" y="2972275"/>
              <a:ext cx="4286700" cy="13482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Infrastructure interoperability</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Service integration </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Node architecture</a:t>
              </a:r>
              <a:endParaRPr b="0" i="0" sz="2100" u="none" cap="none" strike="noStrike">
                <a:solidFill>
                  <a:srgbClr val="28241D"/>
                </a:solidFill>
                <a:latin typeface="Calibri"/>
                <a:ea typeface="Calibri"/>
                <a:cs typeface="Calibri"/>
                <a:sym typeface="Calibri"/>
              </a:endParaRPr>
            </a:p>
            <a:p>
              <a:pPr indent="-361950" lvl="0" marL="457200" marR="0" rtl="0" algn="l">
                <a:lnSpc>
                  <a:spcPct val="90000"/>
                </a:lnSpc>
                <a:spcBef>
                  <a:spcPts val="0"/>
                </a:spcBef>
                <a:spcAft>
                  <a:spcPts val="0"/>
                </a:spcAft>
                <a:buClr>
                  <a:srgbClr val="28241D"/>
                </a:buClr>
                <a:buSzPts val="2100"/>
                <a:buFont typeface="Calibri"/>
                <a:buChar char="●"/>
              </a:pPr>
              <a:r>
                <a:rPr b="0" i="0" lang="en-GB" sz="2100" u="none" cap="none" strike="noStrike">
                  <a:solidFill>
                    <a:srgbClr val="28241D"/>
                  </a:solidFill>
                  <a:latin typeface="Calibri"/>
                  <a:ea typeface="Calibri"/>
                  <a:cs typeface="Calibri"/>
                  <a:sym typeface="Calibri"/>
                </a:rPr>
                <a:t>Design of the EUDAT node portal </a:t>
              </a:r>
              <a:endParaRPr b="0" i="0" sz="2100" u="none" cap="none" strike="noStrike">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9135f69bf2_0_2"/>
          <p:cNvSpPr txBox="1"/>
          <p:nvPr>
            <p:ph idx="1" type="body"/>
          </p:nvPr>
        </p:nvSpPr>
        <p:spPr>
          <a:xfrm>
            <a:off x="181750" y="892025"/>
            <a:ext cx="3942000" cy="5303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100"/>
              </a:spcBef>
              <a:spcAft>
                <a:spcPts val="0"/>
              </a:spcAft>
              <a:buSzPts val="2100"/>
              <a:buNone/>
            </a:pPr>
            <a:r>
              <a:rPr lang="en-GB"/>
              <a:t>EUDAT EOSC Node proposes a three-tiered approach to:</a:t>
            </a:r>
            <a:endParaRPr/>
          </a:p>
          <a:p>
            <a:pPr indent="-361950" lvl="0" marL="457200" rtl="0" algn="l">
              <a:lnSpc>
                <a:spcPct val="90000"/>
              </a:lnSpc>
              <a:spcBef>
                <a:spcPts val="1100"/>
              </a:spcBef>
              <a:spcAft>
                <a:spcPts val="0"/>
              </a:spcAft>
              <a:buSzPts val="2100"/>
              <a:buChar char="●"/>
            </a:pPr>
            <a:r>
              <a:rPr lang="en-GB"/>
              <a:t>Provide a central access point for users to access and manage EUDAT services usage</a:t>
            </a:r>
            <a:endParaRPr/>
          </a:p>
          <a:p>
            <a:pPr indent="-361950" lvl="0" marL="457200" rtl="0" algn="l">
              <a:lnSpc>
                <a:spcPct val="90000"/>
              </a:lnSpc>
              <a:spcBef>
                <a:spcPts val="0"/>
              </a:spcBef>
              <a:spcAft>
                <a:spcPts val="0"/>
              </a:spcAft>
              <a:buSzPts val="2100"/>
              <a:buChar char="●"/>
            </a:pPr>
            <a:r>
              <a:rPr lang="en-GB"/>
              <a:t>Providing services working on top of a pool of transnational resources offered by EUDAT CDI Members and other e-Infrastructures</a:t>
            </a:r>
            <a:endParaRPr/>
          </a:p>
          <a:p>
            <a:pPr indent="-361950" lvl="0" marL="457200" rtl="0" algn="l">
              <a:lnSpc>
                <a:spcPct val="90000"/>
              </a:lnSpc>
              <a:spcBef>
                <a:spcPts val="0"/>
              </a:spcBef>
              <a:spcAft>
                <a:spcPts val="0"/>
              </a:spcAft>
              <a:buSzPts val="2100"/>
              <a:buChar char="●"/>
            </a:pPr>
            <a:r>
              <a:rPr lang="en-GB"/>
              <a:t>Connecting to service offered by other nodes of the EOSC Federation</a:t>
            </a:r>
            <a:endParaRPr b="1"/>
          </a:p>
        </p:txBody>
      </p:sp>
      <p:sp>
        <p:nvSpPr>
          <p:cNvPr id="161" name="Google Shape;161;g39135f69bf2_0_2"/>
          <p:cNvSpPr txBox="1"/>
          <p:nvPr>
            <p:ph type="title"/>
          </p:nvPr>
        </p:nvSpPr>
        <p:spPr>
          <a:xfrm>
            <a:off x="3341406" y="234993"/>
            <a:ext cx="86979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EOSC Node: general principles</a:t>
            </a:r>
            <a:endParaRPr/>
          </a:p>
        </p:txBody>
      </p:sp>
      <p:pic>
        <p:nvPicPr>
          <p:cNvPr id="162" name="Google Shape;162;g39135f69bf2_0_2"/>
          <p:cNvPicPr preferRelativeResize="0"/>
          <p:nvPr/>
        </p:nvPicPr>
        <p:blipFill rotWithShape="1">
          <a:blip r:embed="rId3">
            <a:alphaModFix/>
          </a:blip>
          <a:srcRect b="0" l="0" r="0" t="0"/>
          <a:stretch/>
        </p:blipFill>
        <p:spPr>
          <a:xfrm>
            <a:off x="4123725" y="1598588"/>
            <a:ext cx="7834599" cy="3660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a3f0eb223_1_210"/>
          <p:cNvSpPr txBox="1"/>
          <p:nvPr>
            <p:ph idx="1" type="body"/>
          </p:nvPr>
        </p:nvSpPr>
        <p:spPr>
          <a:xfrm>
            <a:off x="285450" y="886775"/>
            <a:ext cx="11650200" cy="1190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100"/>
              </a:spcBef>
              <a:spcAft>
                <a:spcPts val="0"/>
              </a:spcAft>
              <a:buSzPts val="2100"/>
              <a:buNone/>
            </a:pPr>
            <a:r>
              <a:rPr lang="en-GB"/>
              <a:t>The EUDAT node architecture relies on the federation and orchestration of the services and resources provided by the EUDAT members, including the integration of the EOSC Federating Capabilities (monitoring, helpdesk, …)</a:t>
            </a:r>
            <a:endParaRPr/>
          </a:p>
          <a:p>
            <a:pPr indent="0" lvl="0" marL="457200" rtl="0" algn="l">
              <a:lnSpc>
                <a:spcPct val="90000"/>
              </a:lnSpc>
              <a:spcBef>
                <a:spcPts val="1100"/>
              </a:spcBef>
              <a:spcAft>
                <a:spcPts val="0"/>
              </a:spcAft>
              <a:buSzPts val="2100"/>
              <a:buNone/>
            </a:pPr>
            <a:r>
              <a:t/>
            </a:r>
            <a:endParaRPr b="1"/>
          </a:p>
        </p:txBody>
      </p:sp>
      <p:sp>
        <p:nvSpPr>
          <p:cNvPr id="168" name="Google Shape;168;g3aa3f0eb223_1_210"/>
          <p:cNvSpPr txBox="1"/>
          <p:nvPr>
            <p:ph type="title"/>
          </p:nvPr>
        </p:nvSpPr>
        <p:spPr>
          <a:xfrm>
            <a:off x="3341406" y="234993"/>
            <a:ext cx="8698000" cy="47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EUDAT EOSC Node: general principles</a:t>
            </a:r>
            <a:endParaRPr/>
          </a:p>
        </p:txBody>
      </p:sp>
      <p:pic>
        <p:nvPicPr>
          <p:cNvPr id="169" name="Google Shape;169;g3aa3f0eb223_1_210"/>
          <p:cNvPicPr preferRelativeResize="0"/>
          <p:nvPr/>
        </p:nvPicPr>
        <p:blipFill rotWithShape="1">
          <a:blip r:embed="rId3">
            <a:alphaModFix/>
          </a:blip>
          <a:srcRect b="0" l="0" r="0" t="0"/>
          <a:stretch/>
        </p:blipFill>
        <p:spPr>
          <a:xfrm>
            <a:off x="1909000" y="2076966"/>
            <a:ext cx="8697999" cy="42942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9135f69bf2_2_67"/>
          <p:cNvSpPr txBox="1"/>
          <p:nvPr>
            <p:ph idx="1" type="body"/>
          </p:nvPr>
        </p:nvSpPr>
        <p:spPr>
          <a:xfrm>
            <a:off x="831850" y="1102407"/>
            <a:ext cx="10515600" cy="4987200"/>
          </a:xfrm>
          <a:prstGeom prst="rect">
            <a:avLst/>
          </a:prstGeom>
          <a:noFill/>
          <a:ln>
            <a:noFill/>
          </a:ln>
        </p:spPr>
        <p:txBody>
          <a:bodyPr anchorCtr="0" anchor="t" bIns="45700" lIns="91425" spcFirstLastPara="1" rIns="91425" wrap="square" tIns="45700">
            <a:noAutofit/>
          </a:bodyPr>
          <a:lstStyle/>
          <a:p>
            <a:pPr indent="-364236" lvl="0" marL="457200" rtl="0" algn="l">
              <a:lnSpc>
                <a:spcPct val="90000"/>
              </a:lnSpc>
              <a:spcBef>
                <a:spcPts val="1000"/>
              </a:spcBef>
              <a:spcAft>
                <a:spcPts val="0"/>
              </a:spcAft>
              <a:buSzPts val="2136"/>
              <a:buChar char="●"/>
            </a:pPr>
            <a:r>
              <a:rPr lang="en-GB"/>
              <a:t>Identity management: </a:t>
            </a:r>
            <a:endParaRPr/>
          </a:p>
          <a:p>
            <a:pPr indent="-341630" lvl="1" marL="914400" rtl="0" algn="l">
              <a:lnSpc>
                <a:spcPct val="90000"/>
              </a:lnSpc>
              <a:spcBef>
                <a:spcPts val="0"/>
              </a:spcBef>
              <a:spcAft>
                <a:spcPts val="0"/>
              </a:spcAft>
              <a:buSzPts val="1780"/>
              <a:buChar char="○"/>
            </a:pPr>
            <a:r>
              <a:rPr lang="en-GB"/>
              <a:t>EUDAT AAI service B2ACCESS partially integrated to EOSC AAI</a:t>
            </a:r>
            <a:endParaRPr/>
          </a:p>
          <a:p>
            <a:pPr indent="-341630" lvl="1" marL="914400" rtl="0" algn="l">
              <a:lnSpc>
                <a:spcPct val="90000"/>
              </a:lnSpc>
              <a:spcBef>
                <a:spcPts val="0"/>
              </a:spcBef>
              <a:spcAft>
                <a:spcPts val="0"/>
              </a:spcAft>
              <a:buSzPts val="1780"/>
              <a:buChar char="○"/>
            </a:pPr>
            <a:r>
              <a:rPr lang="en-GB"/>
              <a:t>Ongoing work to finalise update for token introspection</a:t>
            </a:r>
            <a:endParaRPr/>
          </a:p>
          <a:p>
            <a:pPr indent="-341630" lvl="1" marL="914400" rtl="0" algn="l">
              <a:lnSpc>
                <a:spcPct val="90000"/>
              </a:lnSpc>
              <a:spcBef>
                <a:spcPts val="0"/>
              </a:spcBef>
              <a:spcAft>
                <a:spcPts val="0"/>
              </a:spcAft>
              <a:buSzPts val="1780"/>
              <a:buChar char="○"/>
            </a:pPr>
            <a:r>
              <a:rPr lang="en-GB"/>
              <a:t>EUDAT Service accessible through the EOSC AAI. </a:t>
            </a:r>
            <a:endParaRPr/>
          </a:p>
          <a:p>
            <a:pPr indent="0" lvl="0" marL="914400" rtl="0" algn="l">
              <a:lnSpc>
                <a:spcPct val="90000"/>
              </a:lnSpc>
              <a:spcBef>
                <a:spcPts val="1000"/>
              </a:spcBef>
              <a:spcAft>
                <a:spcPts val="0"/>
              </a:spcAft>
              <a:buSzPts val="2136"/>
              <a:buNone/>
            </a:pPr>
            <a:r>
              <a:t/>
            </a:r>
            <a:endParaRPr/>
          </a:p>
          <a:p>
            <a:pPr indent="-364236" lvl="0" marL="457200" rtl="0" algn="l">
              <a:lnSpc>
                <a:spcPct val="90000"/>
              </a:lnSpc>
              <a:spcBef>
                <a:spcPts val="1000"/>
              </a:spcBef>
              <a:spcAft>
                <a:spcPts val="0"/>
              </a:spcAft>
              <a:buSzPts val="2136"/>
              <a:buChar char="●"/>
            </a:pPr>
            <a:r>
              <a:rPr lang="en-GB"/>
              <a:t>Resource Catalogues and Registry services</a:t>
            </a:r>
            <a:endParaRPr/>
          </a:p>
          <a:p>
            <a:pPr indent="-341630" lvl="1" marL="914400" rtl="0" algn="l">
              <a:lnSpc>
                <a:spcPct val="90000"/>
              </a:lnSpc>
              <a:spcBef>
                <a:spcPts val="0"/>
              </a:spcBef>
              <a:spcAft>
                <a:spcPts val="0"/>
              </a:spcAft>
              <a:buSzPts val="1780"/>
              <a:buChar char="○"/>
            </a:pPr>
            <a:r>
              <a:rPr lang="en-GB"/>
              <a:t>Integration of EUDAT Service Catalog with EOSC EU Node Service Catalog. </a:t>
            </a:r>
            <a:endParaRPr/>
          </a:p>
          <a:p>
            <a:pPr indent="-330327" lvl="2" marL="1371600" rtl="0" algn="l">
              <a:lnSpc>
                <a:spcPct val="90000"/>
              </a:lnSpc>
              <a:spcBef>
                <a:spcPts val="0"/>
              </a:spcBef>
              <a:spcAft>
                <a:spcPts val="0"/>
              </a:spcAft>
              <a:buSzPts val="1602"/>
              <a:buChar char="■"/>
            </a:pPr>
            <a:r>
              <a:rPr lang="en-GB"/>
              <a:t>4 Services registered</a:t>
            </a:r>
            <a:endParaRPr/>
          </a:p>
          <a:p>
            <a:pPr indent="-341630" lvl="1" marL="914400" rtl="0" algn="l">
              <a:lnSpc>
                <a:spcPct val="90000"/>
              </a:lnSpc>
              <a:spcBef>
                <a:spcPts val="0"/>
              </a:spcBef>
              <a:spcAft>
                <a:spcPts val="0"/>
              </a:spcAft>
              <a:buSzPts val="1780"/>
              <a:buChar char="○"/>
            </a:pPr>
            <a:r>
              <a:rPr lang="en-GB"/>
              <a:t>NOTA: Add a figure showing the service in the EU Node interface</a:t>
            </a:r>
            <a:endParaRPr/>
          </a:p>
          <a:p>
            <a:pPr indent="-341630" lvl="1" marL="914400" rtl="0" algn="l">
              <a:lnSpc>
                <a:spcPct val="90000"/>
              </a:lnSpc>
              <a:spcBef>
                <a:spcPts val="0"/>
              </a:spcBef>
              <a:spcAft>
                <a:spcPts val="0"/>
              </a:spcAft>
              <a:buSzPts val="1780"/>
              <a:buChar char="○"/>
            </a:pPr>
            <a:r>
              <a:rPr lang="en-GB"/>
              <a:t>Data registry (EUDAT service B2FIND) harvested by OpenAire</a:t>
            </a:r>
            <a:endParaRPr/>
          </a:p>
          <a:p>
            <a:pPr indent="0" lvl="0" marL="457200" rtl="0" algn="l">
              <a:lnSpc>
                <a:spcPct val="90000"/>
              </a:lnSpc>
              <a:spcBef>
                <a:spcPts val="1000"/>
              </a:spcBef>
              <a:spcAft>
                <a:spcPts val="0"/>
              </a:spcAft>
              <a:buSzPts val="2136"/>
              <a:buNone/>
            </a:pPr>
            <a:r>
              <a:t/>
            </a:r>
            <a:endParaRPr/>
          </a:p>
          <a:p>
            <a:pPr indent="-364236" lvl="0" marL="457200" rtl="0" algn="l">
              <a:lnSpc>
                <a:spcPct val="90000"/>
              </a:lnSpc>
              <a:spcBef>
                <a:spcPts val="1000"/>
              </a:spcBef>
              <a:spcAft>
                <a:spcPts val="0"/>
              </a:spcAft>
              <a:buSzPts val="2136"/>
              <a:buChar char="●"/>
            </a:pPr>
            <a:r>
              <a:rPr lang="en-GB"/>
              <a:t>Further integrations planned for helpdesk, monitoring, accounting, and order management</a:t>
            </a:r>
            <a:endParaRPr/>
          </a:p>
        </p:txBody>
      </p:sp>
      <p:sp>
        <p:nvSpPr>
          <p:cNvPr id="176" name="Google Shape;176;g39135f69bf2_2_67"/>
          <p:cNvSpPr txBox="1"/>
          <p:nvPr>
            <p:ph type="title"/>
          </p:nvPr>
        </p:nvSpPr>
        <p:spPr>
          <a:xfrm>
            <a:off x="3341406" y="234993"/>
            <a:ext cx="8698200" cy="4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GB"/>
              <a:t>Alignment with EOSC federating capabilities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NATI00NS">
      <a:dk1>
        <a:srgbClr val="28241D"/>
      </a:dk1>
      <a:lt1>
        <a:srgbClr val="FFFFFF"/>
      </a:lt1>
      <a:dk2>
        <a:srgbClr val="434845"/>
      </a:dk2>
      <a:lt2>
        <a:srgbClr val="E7E6E6"/>
      </a:lt2>
      <a:accent1>
        <a:srgbClr val="71A096"/>
      </a:accent1>
      <a:accent2>
        <a:srgbClr val="7E5E34"/>
      </a:accent2>
      <a:accent3>
        <a:srgbClr val="68615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NATI00NS">
      <a:dk1>
        <a:srgbClr val="28241D"/>
      </a:dk1>
      <a:lt1>
        <a:srgbClr val="FFFFFF"/>
      </a:lt1>
      <a:dk2>
        <a:srgbClr val="434845"/>
      </a:dk2>
      <a:lt2>
        <a:srgbClr val="E7E6E6"/>
      </a:lt2>
      <a:accent1>
        <a:srgbClr val="71A096"/>
      </a:accent1>
      <a:accent2>
        <a:srgbClr val="7E5E34"/>
      </a:accent2>
      <a:accent3>
        <a:srgbClr val="68615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2022-06-16T09:41:17Z</dcterms:created>
  <dc:creator>Niccolò Zazzeri</dc:creator>
</cp:coreProperties>
</file>