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4" r:id="rId3"/>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7104050" cy="10234600"/>
  <p:embeddedFontLst>
    <p:embeddedFont>
      <p:font typeface="Caveat"/>
      <p:regular r:id="rId32"/>
      <p:bold r:id="rId33"/>
    </p:embeddedFont>
    <p:embeddedFont>
      <p:font typeface="Corbel"/>
      <p:regular r:id="rId34"/>
      <p:bold r:id="rId35"/>
      <p:italic r:id="rId36"/>
      <p:boldItalic r:id="rId37"/>
    </p:embeddedFont>
    <p:embeddedFont>
      <p:font typeface="Roboto Light"/>
      <p:regular r:id="rId38"/>
      <p:bold r:id="rId39"/>
      <p:italic r:id="rId40"/>
      <p:boldItalic r:id="rId41"/>
    </p:embeddedFont>
    <p:embeddedFont>
      <p:font typeface="Helvetica Neue"/>
      <p:regular r:id="rId42"/>
      <p:bold r:id="rId43"/>
      <p:italic r:id="rId44"/>
      <p:boldItalic r:id="rId45"/>
    </p:embeddedFont>
    <p:embeddedFont>
      <p:font typeface="Lexend"/>
      <p:regular r:id="rId46"/>
      <p:bold r:id="rId47"/>
    </p:embeddedFont>
    <p:embeddedFont>
      <p:font typeface="Economica"/>
      <p:regular r:id="rId48"/>
      <p:bold r:id="rId49"/>
      <p:italic r:id="rId50"/>
      <p:boldItalic r:id="rId51"/>
    </p:embeddedFont>
    <p:embeddedFont>
      <p:font typeface="Roboto"/>
      <p:regular r:id="rId52"/>
      <p:bold r:id="rId53"/>
      <p:italic r:id="rId54"/>
      <p:boldItalic r:id="rId55"/>
    </p:embeddedFont>
    <p:embeddedFont>
      <p:font typeface="Open Sans SemiBold"/>
      <p:regular r:id="rId56"/>
      <p:bold r:id="rId57"/>
      <p:italic r:id="rId58"/>
      <p:boldItalic r:id="rId59"/>
    </p:embeddedFont>
    <p:embeddedFont>
      <p:font typeface="Quicksand"/>
      <p:regular r:id="rId60"/>
      <p:bold r:id="rId61"/>
    </p:embeddedFont>
    <p:embeddedFont>
      <p:font typeface="Helvetica Neue Light"/>
      <p:regular r:id="rId62"/>
      <p:bold r:id="rId63"/>
      <p:italic r:id="rId64"/>
      <p:boldItalic r:id="rId65"/>
    </p:embeddedFont>
    <p:embeddedFont>
      <p:font typeface="Open Sans"/>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obotoLight-italic.fntdata"/><Relationship Id="rId42" Type="http://schemas.openxmlformats.org/officeDocument/2006/relationships/font" Target="fonts/HelveticaNeue-regular.fntdata"/><Relationship Id="rId41" Type="http://schemas.openxmlformats.org/officeDocument/2006/relationships/font" Target="fonts/RobotoLight-boldItalic.fntdata"/><Relationship Id="rId44" Type="http://schemas.openxmlformats.org/officeDocument/2006/relationships/font" Target="fonts/HelveticaNeue-italic.fntdata"/><Relationship Id="rId43" Type="http://schemas.openxmlformats.org/officeDocument/2006/relationships/font" Target="fonts/HelveticaNeue-bold.fntdata"/><Relationship Id="rId46" Type="http://schemas.openxmlformats.org/officeDocument/2006/relationships/font" Target="fonts/Lexend-regular.fntdata"/><Relationship Id="rId45" Type="http://schemas.openxmlformats.org/officeDocument/2006/relationships/font" Target="fonts/HelveticaNeue-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Economica-regular.fntdata"/><Relationship Id="rId47" Type="http://schemas.openxmlformats.org/officeDocument/2006/relationships/font" Target="fonts/Lexend-bold.fntdata"/><Relationship Id="rId49" Type="http://schemas.openxmlformats.org/officeDocument/2006/relationships/font" Target="fonts/Economica-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font" Target="fonts/Caveat-bold.fntdata"/><Relationship Id="rId32" Type="http://schemas.openxmlformats.org/officeDocument/2006/relationships/font" Target="fonts/Caveat-regular.fntdata"/><Relationship Id="rId35" Type="http://schemas.openxmlformats.org/officeDocument/2006/relationships/font" Target="fonts/Corbel-bold.fntdata"/><Relationship Id="rId34" Type="http://schemas.openxmlformats.org/officeDocument/2006/relationships/font" Target="fonts/Corbel-regular.fntdata"/><Relationship Id="rId37" Type="http://schemas.openxmlformats.org/officeDocument/2006/relationships/font" Target="fonts/Corbel-boldItalic.fntdata"/><Relationship Id="rId36" Type="http://schemas.openxmlformats.org/officeDocument/2006/relationships/font" Target="fonts/Corbel-italic.fntdata"/><Relationship Id="rId39" Type="http://schemas.openxmlformats.org/officeDocument/2006/relationships/font" Target="fonts/RobotoLight-bold.fntdata"/><Relationship Id="rId38" Type="http://schemas.openxmlformats.org/officeDocument/2006/relationships/font" Target="fonts/RobotoLight-regular.fntdata"/><Relationship Id="rId62" Type="http://schemas.openxmlformats.org/officeDocument/2006/relationships/font" Target="fonts/HelveticaNeueLight-regular.fntdata"/><Relationship Id="rId61" Type="http://schemas.openxmlformats.org/officeDocument/2006/relationships/font" Target="fonts/Quicksand-bold.fntdata"/><Relationship Id="rId20" Type="http://schemas.openxmlformats.org/officeDocument/2006/relationships/slide" Target="slides/slide15.xml"/><Relationship Id="rId64" Type="http://schemas.openxmlformats.org/officeDocument/2006/relationships/font" Target="fonts/HelveticaNeueLight-italic.fntdata"/><Relationship Id="rId63" Type="http://schemas.openxmlformats.org/officeDocument/2006/relationships/font" Target="fonts/HelveticaNeueLight-bold.fntdata"/><Relationship Id="rId22" Type="http://schemas.openxmlformats.org/officeDocument/2006/relationships/slide" Target="slides/slide17.xml"/><Relationship Id="rId66" Type="http://schemas.openxmlformats.org/officeDocument/2006/relationships/font" Target="fonts/OpenSans-regular.fntdata"/><Relationship Id="rId21" Type="http://schemas.openxmlformats.org/officeDocument/2006/relationships/slide" Target="slides/slide16.xml"/><Relationship Id="rId65" Type="http://schemas.openxmlformats.org/officeDocument/2006/relationships/font" Target="fonts/HelveticaNeueLight-boldItalic.fntdata"/><Relationship Id="rId24" Type="http://schemas.openxmlformats.org/officeDocument/2006/relationships/slide" Target="slides/slide19.xml"/><Relationship Id="rId68" Type="http://schemas.openxmlformats.org/officeDocument/2006/relationships/font" Target="fonts/OpenSans-italic.fntdata"/><Relationship Id="rId23" Type="http://schemas.openxmlformats.org/officeDocument/2006/relationships/slide" Target="slides/slide18.xml"/><Relationship Id="rId67" Type="http://schemas.openxmlformats.org/officeDocument/2006/relationships/font" Target="fonts/OpenSans-bold.fntdata"/><Relationship Id="rId60" Type="http://schemas.openxmlformats.org/officeDocument/2006/relationships/font" Target="fonts/Quicksand-regular.fntdata"/><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OpenSans-bold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Economica-boldItalic.fntdata"/><Relationship Id="rId50" Type="http://schemas.openxmlformats.org/officeDocument/2006/relationships/font" Target="fonts/Economica-italic.fntdata"/><Relationship Id="rId53" Type="http://schemas.openxmlformats.org/officeDocument/2006/relationships/font" Target="fonts/Roboto-bold.fntdata"/><Relationship Id="rId52" Type="http://schemas.openxmlformats.org/officeDocument/2006/relationships/font" Target="fonts/Roboto-regular.fntdata"/><Relationship Id="rId11" Type="http://schemas.openxmlformats.org/officeDocument/2006/relationships/slide" Target="slides/slide6.xml"/><Relationship Id="rId55" Type="http://schemas.openxmlformats.org/officeDocument/2006/relationships/font" Target="fonts/Roboto-boldItalic.fntdata"/><Relationship Id="rId10" Type="http://schemas.openxmlformats.org/officeDocument/2006/relationships/slide" Target="slides/slide5.xml"/><Relationship Id="rId54" Type="http://schemas.openxmlformats.org/officeDocument/2006/relationships/font" Target="fonts/Roboto-italic.fntdata"/><Relationship Id="rId13" Type="http://schemas.openxmlformats.org/officeDocument/2006/relationships/slide" Target="slides/slide8.xml"/><Relationship Id="rId57" Type="http://schemas.openxmlformats.org/officeDocument/2006/relationships/font" Target="fonts/OpenSansSemiBold-bold.fntdata"/><Relationship Id="rId12" Type="http://schemas.openxmlformats.org/officeDocument/2006/relationships/slide" Target="slides/slide7.xml"/><Relationship Id="rId56" Type="http://schemas.openxmlformats.org/officeDocument/2006/relationships/font" Target="fonts/OpenSansSemiBold-regular.fntdata"/><Relationship Id="rId15" Type="http://schemas.openxmlformats.org/officeDocument/2006/relationships/slide" Target="slides/slide10.xml"/><Relationship Id="rId59" Type="http://schemas.openxmlformats.org/officeDocument/2006/relationships/font" Target="fonts/OpenSansSemiBold-boldItalic.fntdata"/><Relationship Id="rId14" Type="http://schemas.openxmlformats.org/officeDocument/2006/relationships/slide" Target="slides/slide9.xml"/><Relationship Id="rId58" Type="http://schemas.openxmlformats.org/officeDocument/2006/relationships/font" Target="fonts/OpenSansSemi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78427" cy="513508"/>
          </a:xfrm>
          <a:prstGeom prst="rect">
            <a:avLst/>
          </a:prstGeom>
          <a:noFill/>
          <a:ln>
            <a:noFill/>
          </a:ln>
        </p:spPr>
        <p:txBody>
          <a:bodyPr anchorCtr="0" anchor="t" bIns="49525" lIns="99075" spcFirstLastPara="1" rIns="99075" wrap="square" tIns="495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23992" y="0"/>
            <a:ext cx="3078427" cy="513508"/>
          </a:xfrm>
          <a:prstGeom prst="rect">
            <a:avLst/>
          </a:prstGeom>
          <a:noFill/>
          <a:ln>
            <a:noFill/>
          </a:ln>
        </p:spPr>
        <p:txBody>
          <a:bodyPr anchorCtr="0" anchor="t" bIns="49525" lIns="99075" spcFirstLastPara="1" rIns="99075" wrap="square" tIns="49525">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10407" y="4925407"/>
            <a:ext cx="5683250" cy="4029879"/>
          </a:xfrm>
          <a:prstGeom prst="rect">
            <a:avLst/>
          </a:prstGeom>
          <a:noFill/>
          <a:ln>
            <a:noFill/>
          </a:ln>
        </p:spPr>
        <p:txBody>
          <a:bodyPr anchorCtr="0" anchor="t" bIns="49525" lIns="99075" spcFirstLastPara="1" rIns="99075" wrap="square" tIns="495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721107"/>
            <a:ext cx="3078427" cy="513507"/>
          </a:xfrm>
          <a:prstGeom prst="rect">
            <a:avLst/>
          </a:prstGeom>
          <a:noFill/>
          <a:ln>
            <a:noFill/>
          </a:ln>
        </p:spPr>
        <p:txBody>
          <a:bodyPr anchorCtr="0" anchor="b" bIns="49525" lIns="99075" spcFirstLastPara="1" rIns="99075" wrap="square" tIns="495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23992" y="9721107"/>
            <a:ext cx="3078427" cy="513507"/>
          </a:xfrm>
          <a:prstGeom prst="rect">
            <a:avLst/>
          </a:prstGeom>
          <a:noFill/>
          <a:ln>
            <a:noFill/>
          </a:ln>
        </p:spPr>
        <p:txBody>
          <a:bodyPr anchorCtr="0" anchor="b" bIns="49525" lIns="99075" spcFirstLastPara="1" rIns="99075" wrap="square" tIns="49525">
            <a:noAutofit/>
          </a:bodyPr>
          <a:lstStyle/>
          <a:p>
            <a:pPr indent="0" lvl="0" marL="0" marR="0" rtl="0" algn="r">
              <a:spcBef>
                <a:spcPts val="0"/>
              </a:spcBef>
              <a:spcAft>
                <a:spcPts val="0"/>
              </a:spcAft>
              <a:buNone/>
            </a:pPr>
            <a:fld id="{00000000-1234-1234-1234-123412341234}" type="slidenum">
              <a:rPr b="0" i="0" lang="nl-NL"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ad5df04c0c_0_109:notes"/>
          <p:cNvSpPr/>
          <p:nvPr>
            <p:ph idx="2" type="sldImg"/>
          </p:nvPr>
        </p:nvSpPr>
        <p:spPr>
          <a:xfrm>
            <a:off x="394980" y="767595"/>
            <a:ext cx="6314700" cy="38379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ad5df04c0c_0_109:notes"/>
          <p:cNvSpPr txBox="1"/>
          <p:nvPr>
            <p:ph idx="1" type="body"/>
          </p:nvPr>
        </p:nvSpPr>
        <p:spPr>
          <a:xfrm>
            <a:off x="710405" y="4861435"/>
            <a:ext cx="5683200" cy="4605600"/>
          </a:xfrm>
          <a:prstGeom prst="rect">
            <a:avLst/>
          </a:prstGeom>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ad5df04c0c_0_423:notes"/>
          <p:cNvSpPr/>
          <p:nvPr>
            <p:ph idx="2" type="sldImg"/>
          </p:nvPr>
        </p:nvSpPr>
        <p:spPr>
          <a:xfrm>
            <a:off x="710405" y="1279325"/>
            <a:ext cx="5683200" cy="34542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ad5df04c0c_0_423:notes"/>
          <p:cNvSpPr txBox="1"/>
          <p:nvPr>
            <p:ph idx="1" type="body"/>
          </p:nvPr>
        </p:nvSpPr>
        <p:spPr>
          <a:xfrm>
            <a:off x="710405" y="4925401"/>
            <a:ext cx="5683200" cy="4029900"/>
          </a:xfrm>
          <a:prstGeom prst="rect">
            <a:avLst/>
          </a:prstGeom>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
        <p:nvSpPr>
          <p:cNvPr id="236" name="Google Shape;236;g3ad5df04c0c_0_423:notes"/>
          <p:cNvSpPr txBox="1"/>
          <p:nvPr>
            <p:ph idx="12" type="sldNum"/>
          </p:nvPr>
        </p:nvSpPr>
        <p:spPr>
          <a:xfrm>
            <a:off x="4023984" y="9721094"/>
            <a:ext cx="3078300" cy="513300"/>
          </a:xfrm>
          <a:prstGeom prst="rect">
            <a:avLst/>
          </a:prstGeom>
        </p:spPr>
        <p:txBody>
          <a:bodyPr anchorCtr="0" anchor="b" bIns="49525" lIns="99075" spcFirstLastPara="1" rIns="9907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nl-NL"/>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ad5df04c0c_0_502:notes"/>
          <p:cNvSpPr/>
          <p:nvPr>
            <p:ph idx="2" type="sldImg"/>
          </p:nvPr>
        </p:nvSpPr>
        <p:spPr>
          <a:xfrm>
            <a:off x="482600" y="1279525"/>
            <a:ext cx="6140400" cy="34545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ad5df04c0c_0_502:notes"/>
          <p:cNvSpPr txBox="1"/>
          <p:nvPr>
            <p:ph idx="1" type="body"/>
          </p:nvPr>
        </p:nvSpPr>
        <p:spPr>
          <a:xfrm>
            <a:off x="710407" y="4925407"/>
            <a:ext cx="5683200" cy="4029900"/>
          </a:xfrm>
          <a:prstGeom prst="rect">
            <a:avLst/>
          </a:prstGeom>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
        <p:nvSpPr>
          <p:cNvPr id="250" name="Google Shape;250;g3ad5df04c0c_0_502:notes"/>
          <p:cNvSpPr txBox="1"/>
          <p:nvPr>
            <p:ph idx="12" type="sldNum"/>
          </p:nvPr>
        </p:nvSpPr>
        <p:spPr>
          <a:xfrm>
            <a:off x="4023992" y="9721107"/>
            <a:ext cx="3078300" cy="513600"/>
          </a:xfrm>
          <a:prstGeom prst="rect">
            <a:avLst/>
          </a:prstGeom>
        </p:spPr>
        <p:txBody>
          <a:bodyPr anchorCtr="0" anchor="b" bIns="49525" lIns="99075" spcFirstLastPara="1" rIns="99075" wrap="square" tIns="49525">
            <a:noAutofit/>
          </a:bodyPr>
          <a:lstStyle/>
          <a:p>
            <a:pPr indent="0" lvl="0" marL="0" rtl="0" algn="r">
              <a:spcBef>
                <a:spcPts val="0"/>
              </a:spcBef>
              <a:spcAft>
                <a:spcPts val="0"/>
              </a:spcAft>
              <a:buClr>
                <a:srgbClr val="000000"/>
              </a:buClr>
              <a:buFont typeface="Arial"/>
              <a:buNone/>
            </a:pPr>
            <a:fld id="{00000000-1234-1234-1234-123412341234}" type="slidenum">
              <a:rPr lang="nl-NL"/>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ad5df04c0c_0_548:notes"/>
          <p:cNvSpPr/>
          <p:nvPr>
            <p:ph idx="2" type="sldImg"/>
          </p:nvPr>
        </p:nvSpPr>
        <p:spPr>
          <a:xfrm>
            <a:off x="710405" y="1279325"/>
            <a:ext cx="5683200" cy="34542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ad5df04c0c_0_548:notes"/>
          <p:cNvSpPr txBox="1"/>
          <p:nvPr>
            <p:ph idx="1" type="body"/>
          </p:nvPr>
        </p:nvSpPr>
        <p:spPr>
          <a:xfrm>
            <a:off x="710405" y="4925401"/>
            <a:ext cx="5683200" cy="4029900"/>
          </a:xfrm>
          <a:prstGeom prst="rect">
            <a:avLst/>
          </a:prstGeom>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
        <p:nvSpPr>
          <p:cNvPr id="258" name="Google Shape;258;g3ad5df04c0c_0_548:notes"/>
          <p:cNvSpPr txBox="1"/>
          <p:nvPr>
            <p:ph idx="12" type="sldNum"/>
          </p:nvPr>
        </p:nvSpPr>
        <p:spPr>
          <a:xfrm>
            <a:off x="4023984" y="9721094"/>
            <a:ext cx="3078300" cy="513300"/>
          </a:xfrm>
          <a:prstGeom prst="rect">
            <a:avLst/>
          </a:prstGeom>
        </p:spPr>
        <p:txBody>
          <a:bodyPr anchorCtr="0" anchor="b" bIns="49525" lIns="99075" spcFirstLastPara="1" rIns="99075" wrap="square" tIns="49525">
            <a:noAutofit/>
          </a:bodyPr>
          <a:lstStyle/>
          <a:p>
            <a:pPr indent="0" lvl="0" marL="0" rtl="0" algn="r">
              <a:spcBef>
                <a:spcPts val="0"/>
              </a:spcBef>
              <a:spcAft>
                <a:spcPts val="0"/>
              </a:spcAft>
              <a:buClr>
                <a:srgbClr val="000000"/>
              </a:buClr>
              <a:buSzPts val="1300"/>
              <a:buFont typeface="Arial"/>
              <a:buNone/>
            </a:pPr>
            <a:fld id="{00000000-1234-1234-1234-123412341234}" type="slidenum">
              <a:rPr lang="nl-NL"/>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9f534dfc44_0_213:notes"/>
          <p:cNvSpPr/>
          <p:nvPr>
            <p:ph idx="2" type="sldImg"/>
          </p:nvPr>
        </p:nvSpPr>
        <p:spPr>
          <a:xfrm>
            <a:off x="394980" y="767595"/>
            <a:ext cx="6314700" cy="38379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9f534dfc44_0_213:notes"/>
          <p:cNvSpPr txBox="1"/>
          <p:nvPr>
            <p:ph idx="1" type="body"/>
          </p:nvPr>
        </p:nvSpPr>
        <p:spPr>
          <a:xfrm>
            <a:off x="710405" y="4861435"/>
            <a:ext cx="5683200" cy="4605600"/>
          </a:xfrm>
          <a:prstGeom prst="rect">
            <a:avLst/>
          </a:prstGeom>
        </p:spPr>
        <p:txBody>
          <a:bodyPr anchorCtr="0" anchor="t" bIns="49525" lIns="99075" spcFirstLastPara="1" rIns="99075" wrap="square" tIns="49525">
            <a:noAutofit/>
          </a:bodyPr>
          <a:lstStyle/>
          <a:p>
            <a:pPr indent="0" lvl="0" marL="0" rtl="0" algn="l">
              <a:spcBef>
                <a:spcPts val="0"/>
              </a:spcBef>
              <a:spcAft>
                <a:spcPts val="0"/>
              </a:spcAft>
              <a:buNone/>
            </a:pPr>
            <a:r>
              <a:rPr lang="nl-NL"/>
              <a:t>In addition to national research infrastructure based servers deployed in an increasing number of countries, there were 138 additional servers freely available, each with tools installed for specific kinds of analyses.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9f534dfc44_0_296:notes"/>
          <p:cNvSpPr txBox="1"/>
          <p:nvPr>
            <p:ph idx="1" type="body"/>
          </p:nvPr>
        </p:nvSpPr>
        <p:spPr>
          <a:xfrm>
            <a:off x="710405" y="4925401"/>
            <a:ext cx="5683200" cy="4029900"/>
          </a:xfrm>
          <a:prstGeom prst="rect">
            <a:avLst/>
          </a:prstGeom>
          <a:noFill/>
          <a:ln>
            <a:noFill/>
          </a:ln>
        </p:spPr>
        <p:txBody>
          <a:bodyPr anchorCtr="0" anchor="t" bIns="48600" lIns="97250" spcFirstLastPara="1" rIns="97250" wrap="square" tIns="48600">
            <a:noAutofit/>
          </a:bodyPr>
          <a:lstStyle/>
          <a:p>
            <a:pPr indent="0" lvl="0" marL="0" rtl="0" algn="l">
              <a:lnSpc>
                <a:spcPct val="100000"/>
              </a:lnSpc>
              <a:spcBef>
                <a:spcPts val="0"/>
              </a:spcBef>
              <a:spcAft>
                <a:spcPts val="0"/>
              </a:spcAft>
              <a:buSzPts val="1500"/>
              <a:buNone/>
            </a:pPr>
            <a:r>
              <a:t/>
            </a:r>
            <a:endParaRPr/>
          </a:p>
        </p:txBody>
      </p:sp>
      <p:sp>
        <p:nvSpPr>
          <p:cNvPr id="282" name="Google Shape;282;g39f534dfc44_0_296:notes"/>
          <p:cNvSpPr/>
          <p:nvPr>
            <p:ph idx="2" type="sldImg"/>
          </p:nvPr>
        </p:nvSpPr>
        <p:spPr>
          <a:xfrm>
            <a:off x="710405" y="1279325"/>
            <a:ext cx="5683200" cy="3454200"/>
          </a:xfrm>
          <a:custGeom>
            <a:rect b="b" l="l" r="r" t="t"/>
            <a:pathLst>
              <a:path extrusionOk="0" h="120000" w="120000">
                <a:moveTo>
                  <a:pt x="0" y="0"/>
                </a:moveTo>
                <a:lnTo>
                  <a:pt x="120000" y="0"/>
                </a:lnTo>
                <a:lnTo>
                  <a:pt x="120000" y="120000"/>
                </a:lnTo>
                <a:lnTo>
                  <a:pt x="0" y="120000"/>
                </a:lnTo>
                <a:close/>
              </a:path>
            </a:pathLst>
          </a:custGeom>
          <a:noFill/>
          <a:ln cap="flat" cmpd="sng" w="135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3ad5df04c0c_0_536:notes"/>
          <p:cNvSpPr/>
          <p:nvPr>
            <p:ph idx="2" type="sldImg"/>
          </p:nvPr>
        </p:nvSpPr>
        <p:spPr>
          <a:xfrm>
            <a:off x="394980" y="767595"/>
            <a:ext cx="6314700" cy="38379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3ad5df04c0c_0_536:notes"/>
          <p:cNvSpPr txBox="1"/>
          <p:nvPr>
            <p:ph idx="1" type="body"/>
          </p:nvPr>
        </p:nvSpPr>
        <p:spPr>
          <a:xfrm>
            <a:off x="710405" y="4861435"/>
            <a:ext cx="5683200" cy="4605600"/>
          </a:xfrm>
          <a:prstGeom prst="rect">
            <a:avLst/>
          </a:prstGeom>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9f534dfc44_0_415:notes"/>
          <p:cNvSpPr/>
          <p:nvPr>
            <p:ph idx="2" type="sldImg"/>
          </p:nvPr>
        </p:nvSpPr>
        <p:spPr>
          <a:xfrm>
            <a:off x="394980" y="767595"/>
            <a:ext cx="6314700" cy="38379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9f534dfc44_0_415:notes"/>
          <p:cNvSpPr txBox="1"/>
          <p:nvPr>
            <p:ph idx="1" type="body"/>
          </p:nvPr>
        </p:nvSpPr>
        <p:spPr>
          <a:xfrm>
            <a:off x="710405" y="4861435"/>
            <a:ext cx="5683200" cy="4605600"/>
          </a:xfrm>
          <a:prstGeom prst="rect">
            <a:avLst/>
          </a:prstGeom>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notes"/>
          <p:cNvSpPr txBox="1"/>
          <p:nvPr>
            <p:ph idx="1" type="body"/>
          </p:nvPr>
        </p:nvSpPr>
        <p:spPr>
          <a:xfrm>
            <a:off x="710407" y="4925407"/>
            <a:ext cx="5683250" cy="4029879"/>
          </a:xfrm>
          <a:prstGeom prst="rect">
            <a:avLst/>
          </a:prstGeom>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
        <p:nvSpPr>
          <p:cNvPr id="341" name="Google Shape;341;p2:notes"/>
          <p:cNvSpPr/>
          <p:nvPr>
            <p:ph idx="2" type="sldImg"/>
          </p:nvPr>
        </p:nvSpPr>
        <p:spPr>
          <a:xfrm>
            <a:off x="482600" y="1279525"/>
            <a:ext cx="6140450" cy="3454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ad5df04c0c_0_210:notes"/>
          <p:cNvSpPr txBox="1"/>
          <p:nvPr>
            <p:ph idx="1" type="body"/>
          </p:nvPr>
        </p:nvSpPr>
        <p:spPr>
          <a:xfrm>
            <a:off x="783124" y="5684232"/>
            <a:ext cx="6264600" cy="5385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500"/>
              <a:buNone/>
            </a:pPr>
            <a:r>
              <a:t/>
            </a:r>
            <a:endParaRPr/>
          </a:p>
        </p:txBody>
      </p:sp>
      <p:sp>
        <p:nvSpPr>
          <p:cNvPr id="348" name="Google Shape;348;g3ad5df04c0c_0_210:notes"/>
          <p:cNvSpPr/>
          <p:nvPr>
            <p:ph idx="2" type="sldImg"/>
          </p:nvPr>
        </p:nvSpPr>
        <p:spPr>
          <a:xfrm>
            <a:off x="223750" y="909429"/>
            <a:ext cx="7383000" cy="4487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ad5df04c0c_0_215:notes"/>
          <p:cNvSpPr txBox="1"/>
          <p:nvPr>
            <p:ph idx="1" type="body"/>
          </p:nvPr>
        </p:nvSpPr>
        <p:spPr>
          <a:xfrm>
            <a:off x="783124" y="5684232"/>
            <a:ext cx="6264600" cy="5385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500"/>
              <a:buNone/>
            </a:pPr>
            <a:r>
              <a:t/>
            </a:r>
            <a:endParaRPr/>
          </a:p>
        </p:txBody>
      </p:sp>
      <p:sp>
        <p:nvSpPr>
          <p:cNvPr id="354" name="Google Shape;354;g3ad5df04c0c_0_215:notes"/>
          <p:cNvSpPr/>
          <p:nvPr>
            <p:ph idx="2" type="sldImg"/>
          </p:nvPr>
        </p:nvSpPr>
        <p:spPr>
          <a:xfrm>
            <a:off x="223750" y="909429"/>
            <a:ext cx="7383000" cy="4487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3ad5df04c0c_0_289:notes"/>
          <p:cNvSpPr txBox="1"/>
          <p:nvPr>
            <p:ph idx="1" type="body"/>
          </p:nvPr>
        </p:nvSpPr>
        <p:spPr>
          <a:xfrm>
            <a:off x="710405" y="4925401"/>
            <a:ext cx="5683200" cy="4029900"/>
          </a:xfrm>
          <a:prstGeom prst="rect">
            <a:avLst/>
          </a:prstGeom>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
        <p:nvSpPr>
          <p:cNvPr id="116" name="Google Shape;116;g3ad5df04c0c_0_289:notes"/>
          <p:cNvSpPr/>
          <p:nvPr>
            <p:ph idx="2" type="sldImg"/>
          </p:nvPr>
        </p:nvSpPr>
        <p:spPr>
          <a:xfrm>
            <a:off x="710405" y="1279325"/>
            <a:ext cx="5683200" cy="3454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3ad5df04c0c_0_220:notes"/>
          <p:cNvSpPr txBox="1"/>
          <p:nvPr>
            <p:ph idx="1" type="body"/>
          </p:nvPr>
        </p:nvSpPr>
        <p:spPr>
          <a:xfrm>
            <a:off x="783124" y="5684232"/>
            <a:ext cx="6264600" cy="5385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500"/>
              <a:buNone/>
            </a:pPr>
            <a:r>
              <a:t/>
            </a:r>
            <a:endParaRPr/>
          </a:p>
        </p:txBody>
      </p:sp>
      <p:sp>
        <p:nvSpPr>
          <p:cNvPr id="360" name="Google Shape;360;g3ad5df04c0c_0_220:notes"/>
          <p:cNvSpPr/>
          <p:nvPr>
            <p:ph idx="2" type="sldImg"/>
          </p:nvPr>
        </p:nvSpPr>
        <p:spPr>
          <a:xfrm>
            <a:off x="223750" y="909429"/>
            <a:ext cx="7383000" cy="4487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ad5df04c0c_0_226:notes"/>
          <p:cNvSpPr txBox="1"/>
          <p:nvPr>
            <p:ph idx="1" type="body"/>
          </p:nvPr>
        </p:nvSpPr>
        <p:spPr>
          <a:xfrm>
            <a:off x="783124" y="5684232"/>
            <a:ext cx="6264600" cy="5385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500"/>
              <a:buNone/>
            </a:pPr>
            <a:r>
              <a:t/>
            </a:r>
            <a:endParaRPr/>
          </a:p>
        </p:txBody>
      </p:sp>
      <p:sp>
        <p:nvSpPr>
          <p:cNvPr id="367" name="Google Shape;367;g3ad5df04c0c_0_226:notes"/>
          <p:cNvSpPr/>
          <p:nvPr>
            <p:ph idx="2" type="sldImg"/>
          </p:nvPr>
        </p:nvSpPr>
        <p:spPr>
          <a:xfrm>
            <a:off x="223750" y="909429"/>
            <a:ext cx="7383000" cy="4487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3ad5df04c0c_0_232:notes"/>
          <p:cNvSpPr txBox="1"/>
          <p:nvPr>
            <p:ph idx="1" type="body"/>
          </p:nvPr>
        </p:nvSpPr>
        <p:spPr>
          <a:xfrm>
            <a:off x="783124" y="5684232"/>
            <a:ext cx="6264600" cy="5385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500"/>
              <a:buNone/>
            </a:pPr>
            <a:r>
              <a:t/>
            </a:r>
            <a:endParaRPr/>
          </a:p>
        </p:txBody>
      </p:sp>
      <p:sp>
        <p:nvSpPr>
          <p:cNvPr id="374" name="Google Shape;374;g3ad5df04c0c_0_232:notes"/>
          <p:cNvSpPr/>
          <p:nvPr>
            <p:ph idx="2" type="sldImg"/>
          </p:nvPr>
        </p:nvSpPr>
        <p:spPr>
          <a:xfrm>
            <a:off x="223750" y="909429"/>
            <a:ext cx="7383000" cy="4487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ad5df04c0c_0_237:notes"/>
          <p:cNvSpPr txBox="1"/>
          <p:nvPr>
            <p:ph idx="1" type="body"/>
          </p:nvPr>
        </p:nvSpPr>
        <p:spPr>
          <a:xfrm>
            <a:off x="783124" y="5684232"/>
            <a:ext cx="6264600" cy="5385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500"/>
              <a:buNone/>
            </a:pPr>
            <a:r>
              <a:t/>
            </a:r>
            <a:endParaRPr/>
          </a:p>
        </p:txBody>
      </p:sp>
      <p:sp>
        <p:nvSpPr>
          <p:cNvPr id="380" name="Google Shape;380;g3ad5df04c0c_0_237:notes"/>
          <p:cNvSpPr/>
          <p:nvPr>
            <p:ph idx="2" type="sldImg"/>
          </p:nvPr>
        </p:nvSpPr>
        <p:spPr>
          <a:xfrm>
            <a:off x="223750" y="909429"/>
            <a:ext cx="7383000" cy="4487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ad5df04c0c_0_242:notes"/>
          <p:cNvSpPr txBox="1"/>
          <p:nvPr>
            <p:ph idx="1" type="body"/>
          </p:nvPr>
        </p:nvSpPr>
        <p:spPr>
          <a:xfrm>
            <a:off x="783124" y="5684232"/>
            <a:ext cx="6264600" cy="5385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500"/>
              <a:buNone/>
            </a:pPr>
            <a:r>
              <a:t/>
            </a:r>
            <a:endParaRPr/>
          </a:p>
        </p:txBody>
      </p:sp>
      <p:sp>
        <p:nvSpPr>
          <p:cNvPr id="386" name="Google Shape;386;g3ad5df04c0c_0_242:notes"/>
          <p:cNvSpPr/>
          <p:nvPr>
            <p:ph idx="2" type="sldImg"/>
          </p:nvPr>
        </p:nvSpPr>
        <p:spPr>
          <a:xfrm>
            <a:off x="223750" y="909429"/>
            <a:ext cx="7383000" cy="4487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3ad5df04c0c_0_247:notes"/>
          <p:cNvSpPr txBox="1"/>
          <p:nvPr>
            <p:ph idx="1" type="body"/>
          </p:nvPr>
        </p:nvSpPr>
        <p:spPr>
          <a:xfrm>
            <a:off x="783124" y="5684232"/>
            <a:ext cx="6264600" cy="5385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500"/>
              <a:buNone/>
            </a:pPr>
            <a:r>
              <a:t/>
            </a:r>
            <a:endParaRPr/>
          </a:p>
        </p:txBody>
      </p:sp>
      <p:sp>
        <p:nvSpPr>
          <p:cNvPr id="394" name="Google Shape;394;g3ad5df04c0c_0_247:notes"/>
          <p:cNvSpPr/>
          <p:nvPr>
            <p:ph idx="2" type="sldImg"/>
          </p:nvPr>
        </p:nvSpPr>
        <p:spPr>
          <a:xfrm>
            <a:off x="223750" y="909429"/>
            <a:ext cx="7383000" cy="4487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ad5df04c0c_0_252:notes"/>
          <p:cNvSpPr txBox="1"/>
          <p:nvPr>
            <p:ph idx="1" type="body"/>
          </p:nvPr>
        </p:nvSpPr>
        <p:spPr>
          <a:xfrm>
            <a:off x="783124" y="5684232"/>
            <a:ext cx="6264600" cy="5385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500"/>
              <a:buNone/>
            </a:pPr>
            <a:r>
              <a:t/>
            </a:r>
            <a:endParaRPr/>
          </a:p>
        </p:txBody>
      </p:sp>
      <p:sp>
        <p:nvSpPr>
          <p:cNvPr id="400" name="Google Shape;400;g3ad5df04c0c_0_252:notes"/>
          <p:cNvSpPr/>
          <p:nvPr>
            <p:ph idx="2" type="sldImg"/>
          </p:nvPr>
        </p:nvSpPr>
        <p:spPr>
          <a:xfrm>
            <a:off x="223750" y="909429"/>
            <a:ext cx="7383000" cy="44871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ad5df04c0c_0_120:notes"/>
          <p:cNvSpPr/>
          <p:nvPr>
            <p:ph idx="2" type="sldImg"/>
          </p:nvPr>
        </p:nvSpPr>
        <p:spPr>
          <a:xfrm>
            <a:off x="394980" y="767595"/>
            <a:ext cx="6314700" cy="38379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ad5df04c0c_0_120:notes"/>
          <p:cNvSpPr txBox="1"/>
          <p:nvPr>
            <p:ph idx="1" type="body"/>
          </p:nvPr>
        </p:nvSpPr>
        <p:spPr>
          <a:xfrm>
            <a:off x="710405" y="4861435"/>
            <a:ext cx="5683200" cy="4605600"/>
          </a:xfrm>
          <a:prstGeom prst="rect">
            <a:avLst/>
          </a:prstGeom>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ad5df04c0c_0_512:notes"/>
          <p:cNvSpPr/>
          <p:nvPr>
            <p:ph idx="2" type="sldImg"/>
          </p:nvPr>
        </p:nvSpPr>
        <p:spPr>
          <a:xfrm>
            <a:off x="394980" y="767595"/>
            <a:ext cx="6314700" cy="38379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3ad5df04c0c_0_512:notes"/>
          <p:cNvSpPr txBox="1"/>
          <p:nvPr>
            <p:ph idx="1" type="body"/>
          </p:nvPr>
        </p:nvSpPr>
        <p:spPr>
          <a:xfrm>
            <a:off x="710405" y="4861435"/>
            <a:ext cx="5683200" cy="4605600"/>
          </a:xfrm>
          <a:prstGeom prst="rect">
            <a:avLst/>
          </a:prstGeom>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ad5df04c0c_0_295:notes"/>
          <p:cNvSpPr/>
          <p:nvPr>
            <p:ph idx="2" type="sldImg"/>
          </p:nvPr>
        </p:nvSpPr>
        <p:spPr>
          <a:xfrm>
            <a:off x="394980" y="767595"/>
            <a:ext cx="6314700" cy="38379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ad5df04c0c_0_295:notes"/>
          <p:cNvSpPr txBox="1"/>
          <p:nvPr>
            <p:ph idx="1" type="body"/>
          </p:nvPr>
        </p:nvSpPr>
        <p:spPr>
          <a:xfrm>
            <a:off x="710405" y="4861435"/>
            <a:ext cx="5683200" cy="4605600"/>
          </a:xfrm>
          <a:prstGeom prst="rect">
            <a:avLst/>
          </a:prstGeom>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ad5df04c0c_0_411:notes"/>
          <p:cNvSpPr/>
          <p:nvPr>
            <p:ph idx="2" type="sldImg"/>
          </p:nvPr>
        </p:nvSpPr>
        <p:spPr>
          <a:xfrm>
            <a:off x="394980" y="767595"/>
            <a:ext cx="6314700" cy="38379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3ad5df04c0c_0_411:notes"/>
          <p:cNvSpPr txBox="1"/>
          <p:nvPr>
            <p:ph idx="1" type="body"/>
          </p:nvPr>
        </p:nvSpPr>
        <p:spPr>
          <a:xfrm>
            <a:off x="710405" y="4861435"/>
            <a:ext cx="5683200" cy="4605600"/>
          </a:xfrm>
          <a:prstGeom prst="rect">
            <a:avLst/>
          </a:prstGeom>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3ad5df04c0c_0_418:notes"/>
          <p:cNvSpPr/>
          <p:nvPr>
            <p:ph idx="2" type="sldImg"/>
          </p:nvPr>
        </p:nvSpPr>
        <p:spPr>
          <a:xfrm>
            <a:off x="482600" y="1279525"/>
            <a:ext cx="6140400" cy="34545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3ad5df04c0c_0_418:notes"/>
          <p:cNvSpPr txBox="1"/>
          <p:nvPr>
            <p:ph idx="1" type="body"/>
          </p:nvPr>
        </p:nvSpPr>
        <p:spPr>
          <a:xfrm>
            <a:off x="710407" y="4925407"/>
            <a:ext cx="5683200" cy="4029900"/>
          </a:xfrm>
          <a:prstGeom prst="rect">
            <a:avLst/>
          </a:prstGeom>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
        <p:nvSpPr>
          <p:cNvPr id="184" name="Google Shape;184;g3ad5df04c0c_0_418:notes"/>
          <p:cNvSpPr txBox="1"/>
          <p:nvPr>
            <p:ph idx="12" type="sldNum"/>
          </p:nvPr>
        </p:nvSpPr>
        <p:spPr>
          <a:xfrm>
            <a:off x="4023992" y="9721107"/>
            <a:ext cx="3078300" cy="513600"/>
          </a:xfrm>
          <a:prstGeom prst="rect">
            <a:avLst/>
          </a:prstGeom>
        </p:spPr>
        <p:txBody>
          <a:bodyPr anchorCtr="0" anchor="b" bIns="49525" lIns="99075" spcFirstLastPara="1" rIns="99075" wrap="square" tIns="49525">
            <a:noAutofit/>
          </a:bodyPr>
          <a:lstStyle/>
          <a:p>
            <a:pPr indent="0" lvl="0" marL="0" rtl="0" algn="r">
              <a:spcBef>
                <a:spcPts val="0"/>
              </a:spcBef>
              <a:spcAft>
                <a:spcPts val="0"/>
              </a:spcAft>
              <a:buClr>
                <a:srgbClr val="000000"/>
              </a:buClr>
              <a:buFont typeface="Arial"/>
              <a:buNone/>
            </a:pPr>
            <a:fld id="{00000000-1234-1234-1234-123412341234}" type="slidenum">
              <a:rPr lang="nl-NL"/>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ad5df04c0c_0_301:notes"/>
          <p:cNvSpPr txBox="1"/>
          <p:nvPr>
            <p:ph idx="1" type="body"/>
          </p:nvPr>
        </p:nvSpPr>
        <p:spPr>
          <a:xfrm>
            <a:off x="710405" y="4925401"/>
            <a:ext cx="5683200" cy="4029900"/>
          </a:xfrm>
          <a:prstGeom prst="rect">
            <a:avLst/>
          </a:prstGeom>
        </p:spPr>
        <p:txBody>
          <a:bodyPr anchorCtr="0" anchor="t" bIns="49525" lIns="99075" spcFirstLastPara="1" rIns="99075" wrap="square" tIns="49525">
            <a:noAutofit/>
          </a:bodyPr>
          <a:lstStyle/>
          <a:p>
            <a:pPr indent="0" lvl="0" marL="0" rtl="0" algn="l">
              <a:spcBef>
                <a:spcPts val="0"/>
              </a:spcBef>
              <a:spcAft>
                <a:spcPts val="0"/>
              </a:spcAft>
              <a:buNone/>
            </a:pPr>
            <a:r>
              <a:t/>
            </a:r>
            <a:endParaRPr/>
          </a:p>
        </p:txBody>
      </p:sp>
      <p:sp>
        <p:nvSpPr>
          <p:cNvPr id="189" name="Google Shape;189;g3ad5df04c0c_0_301:notes"/>
          <p:cNvSpPr/>
          <p:nvPr>
            <p:ph idx="2" type="sldImg"/>
          </p:nvPr>
        </p:nvSpPr>
        <p:spPr>
          <a:xfrm>
            <a:off x="710405" y="1279325"/>
            <a:ext cx="5683200" cy="3454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ad5df04c0c_0_335:notes"/>
          <p:cNvSpPr/>
          <p:nvPr>
            <p:ph idx="2" type="sldImg"/>
          </p:nvPr>
        </p:nvSpPr>
        <p:spPr>
          <a:xfrm>
            <a:off x="710405" y="1279325"/>
            <a:ext cx="5683200" cy="3454200"/>
          </a:xfrm>
          <a:custGeom>
            <a:rect b="b" l="l" r="r" t="t"/>
            <a:pathLst>
              <a:path extrusionOk="0" h="120000" w="120000">
                <a:moveTo>
                  <a:pt x="0" y="0"/>
                </a:moveTo>
                <a:lnTo>
                  <a:pt x="120000" y="0"/>
                </a:lnTo>
                <a:lnTo>
                  <a:pt x="120000" y="120000"/>
                </a:lnTo>
                <a:lnTo>
                  <a:pt x="0" y="120000"/>
                </a:lnTo>
                <a:close/>
              </a:path>
            </a:pathLst>
          </a:custGeom>
          <a:noFill/>
          <a:ln cap="flat" cmpd="sng" w="13500">
            <a:solidFill>
              <a:srgbClr val="000000"/>
            </a:solidFill>
            <a:prstDash val="solid"/>
            <a:round/>
            <a:headEnd len="sm" w="sm" type="none"/>
            <a:tailEnd len="sm" w="sm" type="none"/>
          </a:ln>
        </p:spPr>
      </p:sp>
      <p:sp>
        <p:nvSpPr>
          <p:cNvPr id="224" name="Google Shape;224;g3ad5df04c0c_0_335:notes"/>
          <p:cNvSpPr txBox="1"/>
          <p:nvPr>
            <p:ph idx="1" type="body"/>
          </p:nvPr>
        </p:nvSpPr>
        <p:spPr>
          <a:xfrm>
            <a:off x="710405" y="4925401"/>
            <a:ext cx="5683200" cy="4029900"/>
          </a:xfrm>
          <a:prstGeom prst="rect">
            <a:avLst/>
          </a:prstGeom>
          <a:noFill/>
          <a:ln>
            <a:noFill/>
          </a:ln>
        </p:spPr>
        <p:txBody>
          <a:bodyPr anchorCtr="0" anchor="t" bIns="48600" lIns="97250" spcFirstLastPara="1" rIns="97250" wrap="square" tIns="48600">
            <a:noAutofit/>
          </a:bodyPr>
          <a:lstStyle/>
          <a:p>
            <a:pPr indent="0" lvl="0" marL="0" marR="0" rtl="0" algn="l">
              <a:lnSpc>
                <a:spcPct val="100000"/>
              </a:lnSpc>
              <a:spcBef>
                <a:spcPts val="0"/>
              </a:spcBef>
              <a:spcAft>
                <a:spcPts val="0"/>
              </a:spcAft>
              <a:buClr>
                <a:schemeClr val="dk1"/>
              </a:buClr>
              <a:buSzPts val="1300"/>
              <a:buFont typeface="Calibri"/>
              <a:buNone/>
            </a:pPr>
            <a:r>
              <a:t/>
            </a:r>
            <a:endParaRPr b="0"/>
          </a:p>
        </p:txBody>
      </p:sp>
      <p:sp>
        <p:nvSpPr>
          <p:cNvPr id="225" name="Google Shape;225;g3ad5df04c0c_0_335:notes"/>
          <p:cNvSpPr txBox="1"/>
          <p:nvPr>
            <p:ph idx="12" type="sldNum"/>
          </p:nvPr>
        </p:nvSpPr>
        <p:spPr>
          <a:xfrm>
            <a:off x="4023984" y="9721094"/>
            <a:ext cx="3078300" cy="513300"/>
          </a:xfrm>
          <a:prstGeom prst="rect">
            <a:avLst/>
          </a:prstGeom>
          <a:noFill/>
          <a:ln>
            <a:noFill/>
          </a:ln>
        </p:spPr>
        <p:txBody>
          <a:bodyPr anchorCtr="0" anchor="b" bIns="48600" lIns="97250" spcFirstLastPara="1" rIns="97250" wrap="square" tIns="48600">
            <a:noAutofit/>
          </a:body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 type="title">
  <p:cSld name="TITLE">
    <p:spTree>
      <p:nvGrpSpPr>
        <p:cNvPr id="15" name="Shape 15"/>
        <p:cNvGrpSpPr/>
        <p:nvPr/>
      </p:nvGrpSpPr>
      <p:grpSpPr>
        <a:xfrm>
          <a:off x="0" y="0"/>
          <a:ext cx="0" cy="0"/>
          <a:chOff x="0" y="0"/>
          <a:chExt cx="0" cy="0"/>
        </a:xfrm>
      </p:grpSpPr>
      <p:sp>
        <p:nvSpPr>
          <p:cNvPr id="16" name="Google Shape;16;p2"/>
          <p:cNvSpPr/>
          <p:nvPr/>
        </p:nvSpPr>
        <p:spPr>
          <a:xfrm>
            <a:off x="0" y="0"/>
            <a:ext cx="12192000" cy="6858000"/>
          </a:xfrm>
          <a:prstGeom prst="rect">
            <a:avLst/>
          </a:prstGeom>
          <a:solidFill>
            <a:srgbClr val="040204"/>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 name="Google Shape;17;p2"/>
          <p:cNvSpPr txBox="1"/>
          <p:nvPr>
            <p:ph type="ctrTitle"/>
          </p:nvPr>
        </p:nvSpPr>
        <p:spPr>
          <a:xfrm>
            <a:off x="383257" y="1600200"/>
            <a:ext cx="9144000" cy="100647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5900"/>
              <a:buFont typeface="Quicksand"/>
              <a:buNone/>
              <a:defRPr b="0" i="0" sz="5900">
                <a:solidFill>
                  <a:schemeClr val="lt1"/>
                </a:solidFill>
                <a:latin typeface="Quicksand"/>
                <a:ea typeface="Quicksand"/>
                <a:cs typeface="Quicksand"/>
                <a:sym typeface="Quicksa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
          <p:cNvSpPr txBox="1"/>
          <p:nvPr>
            <p:ph idx="1" type="subTitle"/>
          </p:nvPr>
        </p:nvSpPr>
        <p:spPr>
          <a:xfrm>
            <a:off x="383257" y="2825750"/>
            <a:ext cx="9144000" cy="1655762"/>
          </a:xfrm>
          <a:prstGeom prst="rect">
            <a:avLst/>
          </a:prstGeom>
          <a:noFill/>
          <a:ln>
            <a:noFill/>
          </a:ln>
        </p:spPr>
        <p:txBody>
          <a:bodyPr anchorCtr="0" anchor="t" bIns="45700" lIns="91425" spcFirstLastPara="1" rIns="91425" wrap="square" tIns="45700">
            <a:normAutofit/>
          </a:bodyPr>
          <a:lstStyle>
            <a:lvl1pPr lvl="0" algn="l">
              <a:lnSpc>
                <a:spcPct val="100000"/>
              </a:lnSpc>
              <a:spcBef>
                <a:spcPts val="600"/>
              </a:spcBef>
              <a:spcAft>
                <a:spcPts val="0"/>
              </a:spcAft>
              <a:buClr>
                <a:schemeClr val="lt1"/>
              </a:buClr>
              <a:buSzPts val="3000"/>
              <a:buNone/>
              <a:defRPr b="0" i="0" sz="3000">
                <a:solidFill>
                  <a:schemeClr val="lt1"/>
                </a:solidFill>
                <a:latin typeface="Quicksand"/>
                <a:ea typeface="Quicksand"/>
                <a:cs typeface="Quicksand"/>
                <a:sym typeface="Quicksand"/>
              </a:defRPr>
            </a:lvl1pPr>
            <a:lvl2pPr lvl="1" algn="ctr">
              <a:lnSpc>
                <a:spcPct val="100000"/>
              </a:lnSpc>
              <a:spcBef>
                <a:spcPts val="600"/>
              </a:spcBef>
              <a:spcAft>
                <a:spcPts val="0"/>
              </a:spcAft>
              <a:buClr>
                <a:schemeClr val="dk1"/>
              </a:buClr>
              <a:buSzPts val="2000"/>
              <a:buNone/>
              <a:defRPr sz="2000"/>
            </a:lvl2pPr>
            <a:lvl3pPr lvl="2" algn="ctr">
              <a:lnSpc>
                <a:spcPct val="100000"/>
              </a:lnSpc>
              <a:spcBef>
                <a:spcPts val="600"/>
              </a:spcBef>
              <a:spcAft>
                <a:spcPts val="0"/>
              </a:spcAft>
              <a:buClr>
                <a:schemeClr val="dk1"/>
              </a:buClr>
              <a:buSzPts val="1800"/>
              <a:buNone/>
              <a:defRPr sz="1800"/>
            </a:lvl3pPr>
            <a:lvl4pPr lvl="3" algn="ctr">
              <a:lnSpc>
                <a:spcPct val="100000"/>
              </a:lnSpc>
              <a:spcBef>
                <a:spcPts val="600"/>
              </a:spcBef>
              <a:spcAft>
                <a:spcPts val="0"/>
              </a:spcAft>
              <a:buClr>
                <a:schemeClr val="dk1"/>
              </a:buClr>
              <a:buSzPts val="1600"/>
              <a:buNone/>
              <a:defRPr sz="1600"/>
            </a:lvl4pPr>
            <a:lvl5pPr lvl="4" algn="ctr">
              <a:lnSpc>
                <a:spcPct val="10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descr="A network of dots and lines&#10;&#10;AI-generated content may be incorrect." id="19" name="Google Shape;19;p2"/>
          <p:cNvPicPr preferRelativeResize="0"/>
          <p:nvPr/>
        </p:nvPicPr>
        <p:blipFill rotWithShape="1">
          <a:blip r:embed="rId2">
            <a:alphaModFix/>
          </a:blip>
          <a:srcRect b="0" l="0" r="0" t="0"/>
          <a:stretch/>
        </p:blipFill>
        <p:spPr>
          <a:xfrm>
            <a:off x="6656261" y="2555815"/>
            <a:ext cx="5131548" cy="3984134"/>
          </a:xfrm>
          <a:prstGeom prst="rect">
            <a:avLst/>
          </a:prstGeom>
          <a:noFill/>
          <a:ln>
            <a:noFill/>
          </a:ln>
        </p:spPr>
      </p:pic>
      <p:pic>
        <p:nvPicPr>
          <p:cNvPr descr="A black and white sign with white letters&#10;&#10;AI-generated content may be incorrect." id="20" name="Google Shape;20;p2"/>
          <p:cNvPicPr preferRelativeResize="0"/>
          <p:nvPr/>
        </p:nvPicPr>
        <p:blipFill rotWithShape="1">
          <a:blip r:embed="rId3">
            <a:alphaModFix/>
          </a:blip>
          <a:srcRect b="0" l="0" r="0" t="0"/>
          <a:stretch/>
        </p:blipFill>
        <p:spPr>
          <a:xfrm>
            <a:off x="237815" y="460696"/>
            <a:ext cx="3475371" cy="60819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age">
  <p:cSld name="Text Page">
    <p:spTree>
      <p:nvGrpSpPr>
        <p:cNvPr id="66" name="Shape 66"/>
        <p:cNvGrpSpPr/>
        <p:nvPr/>
      </p:nvGrpSpPr>
      <p:grpSpPr>
        <a:xfrm>
          <a:off x="0" y="0"/>
          <a:ext cx="0" cy="0"/>
          <a:chOff x="0" y="0"/>
          <a:chExt cx="0" cy="0"/>
        </a:xfrm>
      </p:grpSpPr>
      <p:sp>
        <p:nvSpPr>
          <p:cNvPr id="67" name="Google Shape;67;p12"/>
          <p:cNvSpPr txBox="1"/>
          <p:nvPr>
            <p:ph idx="12" type="sldNum"/>
          </p:nvPr>
        </p:nvSpPr>
        <p:spPr>
          <a:xfrm>
            <a:off x="9290222" y="6499697"/>
            <a:ext cx="2743200" cy="230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oboto Light"/>
                <a:ea typeface="Roboto Light"/>
                <a:cs typeface="Roboto Light"/>
                <a:sym typeface="Roboto Light"/>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oboto Light"/>
                <a:ea typeface="Roboto Light"/>
                <a:cs typeface="Roboto Light"/>
                <a:sym typeface="Roboto Light"/>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oboto Light"/>
                <a:ea typeface="Roboto Light"/>
                <a:cs typeface="Roboto Light"/>
                <a:sym typeface="Roboto Light"/>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oboto Light"/>
                <a:ea typeface="Roboto Light"/>
                <a:cs typeface="Roboto Light"/>
                <a:sym typeface="Roboto Light"/>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oboto Light"/>
                <a:ea typeface="Roboto Light"/>
                <a:cs typeface="Roboto Light"/>
                <a:sym typeface="Roboto Light"/>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oboto Light"/>
                <a:ea typeface="Roboto Light"/>
                <a:cs typeface="Roboto Light"/>
                <a:sym typeface="Roboto Light"/>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oboto Light"/>
                <a:ea typeface="Roboto Light"/>
                <a:cs typeface="Roboto Light"/>
                <a:sym typeface="Roboto Light"/>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oboto Light"/>
                <a:ea typeface="Roboto Light"/>
                <a:cs typeface="Roboto Light"/>
                <a:sym typeface="Roboto Light"/>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nl-NL"/>
              <a:t>‹#›</a:t>
            </a:fld>
            <a:endParaRPr/>
          </a:p>
        </p:txBody>
      </p:sp>
      <p:sp>
        <p:nvSpPr>
          <p:cNvPr id="68" name="Google Shape;68;p12"/>
          <p:cNvSpPr txBox="1"/>
          <p:nvPr/>
        </p:nvSpPr>
        <p:spPr>
          <a:xfrm>
            <a:off x="282422" y="6517430"/>
            <a:ext cx="6098100" cy="23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900"/>
              <a:buFont typeface="Arial"/>
              <a:buNone/>
            </a:pPr>
            <a:r>
              <a:rPr b="0" i="0" lang="nl-NL" sz="900" u="none" cap="none" strike="noStrike">
                <a:solidFill>
                  <a:srgbClr val="262626"/>
                </a:solidFill>
                <a:latin typeface="Helvetica Neue Light"/>
                <a:ea typeface="Helvetica Neue Light"/>
                <a:cs typeface="Helvetica Neue Light"/>
                <a:sym typeface="Helvetica Neue Light"/>
              </a:rPr>
              <a:t>Galaxy and RDM </a:t>
            </a:r>
            <a:r>
              <a:rPr b="0" i="0" lang="nl-NL" sz="900" u="none" cap="none" strike="noStrike">
                <a:solidFill>
                  <a:srgbClr val="CCAB30"/>
                </a:solidFill>
                <a:latin typeface="Helvetica Neue Light"/>
                <a:ea typeface="Helvetica Neue Light"/>
                <a:cs typeface="Helvetica Neue Light"/>
                <a:sym typeface="Helvetica Neue Light"/>
              </a:rPr>
              <a:t>|</a:t>
            </a:r>
            <a:r>
              <a:rPr b="0" i="0" lang="nl-NL" sz="900" u="none" cap="none" strike="noStrike">
                <a:solidFill>
                  <a:srgbClr val="262626"/>
                </a:solidFill>
                <a:latin typeface="Helvetica Neue Light"/>
                <a:ea typeface="Helvetica Neue Light"/>
                <a:cs typeface="Helvetica Neue Light"/>
                <a:sym typeface="Helvetica Neue Light"/>
              </a:rPr>
              <a:t> Sebastian Schaaf, Anika Erxleben-Egge</a:t>
            </a:r>
            <a:r>
              <a:rPr lang="nl-NL" sz="900">
                <a:solidFill>
                  <a:srgbClr val="262626"/>
                </a:solidFill>
                <a:latin typeface="Helvetica Neue Light"/>
                <a:ea typeface="Helvetica Neue Light"/>
                <a:cs typeface="Helvetica Neue Light"/>
                <a:sym typeface="Helvetica Neue Light"/>
              </a:rPr>
              <a:t>n</a:t>
            </a:r>
            <a:r>
              <a:rPr b="0" i="0" lang="nl-NL" sz="900" u="none" cap="none" strike="noStrike">
                <a:solidFill>
                  <a:srgbClr val="262626"/>
                </a:solidFill>
                <a:latin typeface="Helvetica Neue Light"/>
                <a:ea typeface="Helvetica Neue Light"/>
                <a:cs typeface="Helvetica Neue Light"/>
                <a:sym typeface="Helvetica Neue Light"/>
              </a:rPr>
              <a:t>hofer and </a:t>
            </a:r>
            <a:r>
              <a:rPr lang="nl-NL" sz="900">
                <a:solidFill>
                  <a:srgbClr val="262626"/>
                </a:solidFill>
                <a:latin typeface="Helvetica Neue Light"/>
                <a:ea typeface="Helvetica Neue Light"/>
                <a:cs typeface="Helvetica Neue Light"/>
                <a:sym typeface="Helvetica Neue Light"/>
              </a:rPr>
              <a:t>Björn Grüning</a:t>
            </a:r>
            <a:endParaRPr b="0" i="0" sz="900" u="none" cap="none" strike="noStrike">
              <a:solidFill>
                <a:srgbClr val="262626"/>
              </a:solidFill>
              <a:latin typeface="Helvetica Neue Light"/>
              <a:ea typeface="Helvetica Neue Light"/>
              <a:cs typeface="Helvetica Neue Light"/>
              <a:sym typeface="Helvetica Neue Light"/>
            </a:endParaRPr>
          </a:p>
        </p:txBody>
      </p:sp>
      <p:sp>
        <p:nvSpPr>
          <p:cNvPr id="69" name="Google Shape;69;p12"/>
          <p:cNvSpPr txBox="1"/>
          <p:nvPr>
            <p:ph idx="1" type="body"/>
          </p:nvPr>
        </p:nvSpPr>
        <p:spPr>
          <a:xfrm>
            <a:off x="668190" y="2342990"/>
            <a:ext cx="10883700" cy="3712800"/>
          </a:xfrm>
          <a:prstGeom prst="rect">
            <a:avLst/>
          </a:prstGeom>
          <a:noFill/>
          <a:ln>
            <a:noFill/>
          </a:ln>
        </p:spPr>
        <p:txBody>
          <a:bodyPr anchorCtr="0" anchor="t" bIns="45700" lIns="91425" spcFirstLastPara="1" rIns="91425" wrap="square" tIns="45700">
            <a:normAutofit/>
          </a:bodyPr>
          <a:lstStyle>
            <a:lvl1pPr indent="-228600" lvl="0" marL="457200" algn="l">
              <a:lnSpc>
                <a:spcPct val="130000"/>
              </a:lnSpc>
              <a:spcBef>
                <a:spcPts val="1100"/>
              </a:spcBef>
              <a:spcAft>
                <a:spcPts val="0"/>
              </a:spcAft>
              <a:buClr>
                <a:srgbClr val="7F7F7F"/>
              </a:buClr>
              <a:buSzPts val="1500"/>
              <a:buNone/>
              <a:defRPr b="0" i="0" sz="1500">
                <a:solidFill>
                  <a:srgbClr val="7F7F7F"/>
                </a:solidFill>
                <a:latin typeface="Roboto Light"/>
                <a:ea typeface="Roboto Light"/>
                <a:cs typeface="Roboto Light"/>
                <a:sym typeface="Roboto Light"/>
              </a:defRPr>
            </a:lvl1pPr>
            <a:lvl2pPr indent="-323850" lvl="1" marL="91440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2pPr>
            <a:lvl3pPr indent="-323850" lvl="2" marL="137160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3pPr>
            <a:lvl4pPr indent="-323850" lvl="3" marL="182880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4pPr>
            <a:lvl5pPr indent="-323850" lvl="4" marL="228600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70" name="Google Shape;70;p12"/>
          <p:cNvSpPr txBox="1"/>
          <p:nvPr>
            <p:ph type="title"/>
          </p:nvPr>
        </p:nvSpPr>
        <p:spPr>
          <a:xfrm>
            <a:off x="668190" y="1007816"/>
            <a:ext cx="10883700" cy="603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262626"/>
              </a:buClr>
              <a:buSzPts val="3500"/>
              <a:buFont typeface="Roboto Light"/>
              <a:buNone/>
              <a:defRPr b="0" i="0" sz="3500">
                <a:solidFill>
                  <a:srgbClr val="262626"/>
                </a:solidFill>
                <a:latin typeface="Roboto Light"/>
                <a:ea typeface="Roboto Light"/>
                <a:cs typeface="Roboto Light"/>
                <a:sym typeface="Roboto Light"/>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71" name="Google Shape;71;p12"/>
          <p:cNvSpPr txBox="1"/>
          <p:nvPr>
            <p:ph idx="2" type="body"/>
          </p:nvPr>
        </p:nvSpPr>
        <p:spPr>
          <a:xfrm>
            <a:off x="668193" y="1717482"/>
            <a:ext cx="10883700" cy="364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262626"/>
              </a:buClr>
              <a:buSzPts val="2000"/>
              <a:buNone/>
              <a:defRPr b="0" i="0" sz="2000">
                <a:solidFill>
                  <a:srgbClr val="262626"/>
                </a:solidFill>
                <a:latin typeface="Roboto Light"/>
                <a:ea typeface="Roboto Light"/>
                <a:cs typeface="Roboto Light"/>
                <a:sym typeface="Roboto Light"/>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pic>
        <p:nvPicPr>
          <p:cNvPr id="72" name="Google Shape;72;p12"/>
          <p:cNvPicPr preferRelativeResize="0"/>
          <p:nvPr/>
        </p:nvPicPr>
        <p:blipFill>
          <a:blip r:embed="rId2">
            <a:alphaModFix/>
          </a:blip>
          <a:stretch>
            <a:fillRect/>
          </a:stretch>
        </p:blipFill>
        <p:spPr>
          <a:xfrm>
            <a:off x="9716652" y="102725"/>
            <a:ext cx="2399148" cy="7637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überschrift 1">
  <p:cSld name="SECTION_HEADER_1">
    <p:spTree>
      <p:nvGrpSpPr>
        <p:cNvPr id="73" name="Shape 73"/>
        <p:cNvGrpSpPr/>
        <p:nvPr/>
      </p:nvGrpSpPr>
      <p:grpSpPr>
        <a:xfrm>
          <a:off x="0" y="0"/>
          <a:ext cx="0" cy="0"/>
          <a:chOff x="0" y="0"/>
          <a:chExt cx="0" cy="0"/>
        </a:xfrm>
      </p:grpSpPr>
      <p:sp>
        <p:nvSpPr>
          <p:cNvPr id="74" name="Google Shape;74;p13"/>
          <p:cNvSpPr txBox="1"/>
          <p:nvPr>
            <p:ph type="title"/>
          </p:nvPr>
        </p:nvSpPr>
        <p:spPr>
          <a:xfrm>
            <a:off x="415600" y="2867800"/>
            <a:ext cx="11360700" cy="1122300"/>
          </a:xfrm>
          <a:prstGeom prst="rect">
            <a:avLst/>
          </a:prstGeom>
        </p:spPr>
        <p:txBody>
          <a:bodyPr anchorCtr="0" anchor="ctr" bIns="121900" lIns="121900" spcFirstLastPara="1" rIns="121900" wrap="square" tIns="12190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75" name="Google Shape;75;p1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überschrift 2">
  <p:cSld name="SECTION_HEADER_2">
    <p:spTree>
      <p:nvGrpSpPr>
        <p:cNvPr id="76" name="Shape 76"/>
        <p:cNvGrpSpPr/>
        <p:nvPr/>
      </p:nvGrpSpPr>
      <p:grpSpPr>
        <a:xfrm>
          <a:off x="0" y="0"/>
          <a:ext cx="0" cy="0"/>
          <a:chOff x="0" y="0"/>
          <a:chExt cx="0" cy="0"/>
        </a:xfrm>
      </p:grpSpPr>
      <p:sp>
        <p:nvSpPr>
          <p:cNvPr id="77" name="Google Shape;77;p14"/>
          <p:cNvSpPr txBox="1"/>
          <p:nvPr>
            <p:ph type="title"/>
          </p:nvPr>
        </p:nvSpPr>
        <p:spPr>
          <a:xfrm>
            <a:off x="415600" y="2867800"/>
            <a:ext cx="11360700" cy="1122300"/>
          </a:xfrm>
          <a:prstGeom prst="rect">
            <a:avLst/>
          </a:prstGeom>
        </p:spPr>
        <p:txBody>
          <a:bodyPr anchorCtr="0" anchor="ctr" bIns="121900" lIns="121900" spcFirstLastPara="1" rIns="121900" wrap="square" tIns="12190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78" name="Google Shape;78;p14"/>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schnittsüberschrift 3">
  <p:cSld name="SECTION_HEADER_3">
    <p:spTree>
      <p:nvGrpSpPr>
        <p:cNvPr id="79" name="Shape 79"/>
        <p:cNvGrpSpPr/>
        <p:nvPr/>
      </p:nvGrpSpPr>
      <p:grpSpPr>
        <a:xfrm>
          <a:off x="0" y="0"/>
          <a:ext cx="0" cy="0"/>
          <a:chOff x="0" y="0"/>
          <a:chExt cx="0" cy="0"/>
        </a:xfrm>
      </p:grpSpPr>
      <p:sp>
        <p:nvSpPr>
          <p:cNvPr id="80" name="Google Shape;80;p15"/>
          <p:cNvSpPr txBox="1"/>
          <p:nvPr>
            <p:ph type="title"/>
          </p:nvPr>
        </p:nvSpPr>
        <p:spPr>
          <a:xfrm>
            <a:off x="415600" y="2867800"/>
            <a:ext cx="11360700" cy="1122300"/>
          </a:xfrm>
          <a:prstGeom prst="rect">
            <a:avLst/>
          </a:prstGeom>
        </p:spPr>
        <p:txBody>
          <a:bodyPr anchorCtr="0" anchor="ctr" bIns="121900" lIns="121900" spcFirstLastPara="1" rIns="121900" wrap="square" tIns="12190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81" name="Google Shape;81;p1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KCI" showMasterSp="0">
  <p:cSld name="TITLE_AND_BODY_KCI">
    <p:spTree>
      <p:nvGrpSpPr>
        <p:cNvPr id="82" name="Shape 82"/>
        <p:cNvGrpSpPr/>
        <p:nvPr/>
      </p:nvGrpSpPr>
      <p:grpSpPr>
        <a:xfrm>
          <a:off x="0" y="0"/>
          <a:ext cx="0" cy="0"/>
          <a:chOff x="0" y="0"/>
          <a:chExt cx="0" cy="0"/>
        </a:xfrm>
      </p:grpSpPr>
      <p:sp>
        <p:nvSpPr>
          <p:cNvPr id="83" name="Google Shape;83;p16"/>
          <p:cNvSpPr txBox="1"/>
          <p:nvPr>
            <p:ph type="title"/>
          </p:nvPr>
        </p:nvSpPr>
        <p:spPr>
          <a:xfrm>
            <a:off x="415599" y="288566"/>
            <a:ext cx="11360700" cy="915900"/>
          </a:xfrm>
          <a:prstGeom prst="rect">
            <a:avLst/>
          </a:prstGeom>
          <a:noFill/>
          <a:ln>
            <a:noFill/>
          </a:ln>
        </p:spPr>
        <p:txBody>
          <a:bodyPr anchorCtr="0" anchor="t" bIns="121875" lIns="121875" spcFirstLastPara="1" rIns="121875" wrap="square" tIns="121875">
            <a:normAutofit/>
          </a:bodyPr>
          <a:lstStyle>
            <a:lvl1pPr lvl="0" algn="l">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lvl="1" algn="l">
              <a:lnSpc>
                <a:spcPct val="90000"/>
              </a:lnSpc>
              <a:spcBef>
                <a:spcPts val="0"/>
              </a:spcBef>
              <a:spcAft>
                <a:spcPts val="0"/>
              </a:spcAft>
              <a:buClr>
                <a:srgbClr val="000000"/>
              </a:buClr>
              <a:buSzPts val="1900"/>
              <a:buNone/>
              <a:defRPr/>
            </a:lvl2pPr>
            <a:lvl3pPr lvl="2" algn="l">
              <a:lnSpc>
                <a:spcPct val="90000"/>
              </a:lnSpc>
              <a:spcBef>
                <a:spcPts val="0"/>
              </a:spcBef>
              <a:spcAft>
                <a:spcPts val="0"/>
              </a:spcAft>
              <a:buClr>
                <a:srgbClr val="000000"/>
              </a:buClr>
              <a:buSzPts val="1900"/>
              <a:buNone/>
              <a:defRPr/>
            </a:lvl3pPr>
            <a:lvl4pPr lvl="3" algn="l">
              <a:lnSpc>
                <a:spcPct val="90000"/>
              </a:lnSpc>
              <a:spcBef>
                <a:spcPts val="0"/>
              </a:spcBef>
              <a:spcAft>
                <a:spcPts val="0"/>
              </a:spcAft>
              <a:buClr>
                <a:srgbClr val="000000"/>
              </a:buClr>
              <a:buSzPts val="1900"/>
              <a:buNone/>
              <a:defRPr/>
            </a:lvl4pPr>
            <a:lvl5pPr lvl="4" algn="l">
              <a:lnSpc>
                <a:spcPct val="90000"/>
              </a:lnSpc>
              <a:spcBef>
                <a:spcPts val="0"/>
              </a:spcBef>
              <a:spcAft>
                <a:spcPts val="0"/>
              </a:spcAft>
              <a:buClr>
                <a:srgbClr val="000000"/>
              </a:buClr>
              <a:buSzPts val="1900"/>
              <a:buNone/>
              <a:defRPr/>
            </a:lvl5pPr>
            <a:lvl6pPr lvl="5" algn="l">
              <a:lnSpc>
                <a:spcPct val="90000"/>
              </a:lnSpc>
              <a:spcBef>
                <a:spcPts val="0"/>
              </a:spcBef>
              <a:spcAft>
                <a:spcPts val="0"/>
              </a:spcAft>
              <a:buClr>
                <a:srgbClr val="000000"/>
              </a:buClr>
              <a:buSzPts val="1900"/>
              <a:buNone/>
              <a:defRPr/>
            </a:lvl6pPr>
            <a:lvl7pPr lvl="6" algn="l">
              <a:lnSpc>
                <a:spcPct val="90000"/>
              </a:lnSpc>
              <a:spcBef>
                <a:spcPts val="0"/>
              </a:spcBef>
              <a:spcAft>
                <a:spcPts val="0"/>
              </a:spcAft>
              <a:buClr>
                <a:srgbClr val="000000"/>
              </a:buClr>
              <a:buSzPts val="1900"/>
              <a:buNone/>
              <a:defRPr/>
            </a:lvl7pPr>
            <a:lvl8pPr lvl="7" algn="l">
              <a:lnSpc>
                <a:spcPct val="90000"/>
              </a:lnSpc>
              <a:spcBef>
                <a:spcPts val="0"/>
              </a:spcBef>
              <a:spcAft>
                <a:spcPts val="0"/>
              </a:spcAft>
              <a:buClr>
                <a:srgbClr val="000000"/>
              </a:buClr>
              <a:buSzPts val="1900"/>
              <a:buNone/>
              <a:defRPr/>
            </a:lvl8pPr>
            <a:lvl9pPr lvl="8" algn="l">
              <a:lnSpc>
                <a:spcPct val="90000"/>
              </a:lnSpc>
              <a:spcBef>
                <a:spcPts val="0"/>
              </a:spcBef>
              <a:spcAft>
                <a:spcPts val="0"/>
              </a:spcAft>
              <a:buClr>
                <a:srgbClr val="000000"/>
              </a:buClr>
              <a:buSzPts val="1900"/>
              <a:buNone/>
              <a:defRPr/>
            </a:lvl9pPr>
          </a:lstStyle>
          <a:p/>
        </p:txBody>
      </p:sp>
      <p:sp>
        <p:nvSpPr>
          <p:cNvPr id="84" name="Google Shape;84;p16"/>
          <p:cNvSpPr txBox="1"/>
          <p:nvPr>
            <p:ph idx="1" type="body"/>
          </p:nvPr>
        </p:nvSpPr>
        <p:spPr>
          <a:xfrm>
            <a:off x="415599" y="1624833"/>
            <a:ext cx="11360700" cy="4555200"/>
          </a:xfrm>
          <a:prstGeom prst="rect">
            <a:avLst/>
          </a:prstGeom>
          <a:noFill/>
          <a:ln>
            <a:noFill/>
          </a:ln>
        </p:spPr>
        <p:txBody>
          <a:bodyPr anchorCtr="0" anchor="t" bIns="121875" lIns="121875" spcFirstLastPara="1" rIns="121875" wrap="square" tIns="121875">
            <a:normAutofit/>
          </a:bodyPr>
          <a:lstStyle>
            <a:lvl1pPr indent="-457200" lvl="0" marL="457200" algn="l">
              <a:lnSpc>
                <a:spcPct val="115000"/>
              </a:lnSpc>
              <a:spcBef>
                <a:spcPts val="0"/>
              </a:spcBef>
              <a:spcAft>
                <a:spcPts val="0"/>
              </a:spcAft>
              <a:buClr>
                <a:srgbClr val="000000"/>
              </a:buClr>
              <a:buSzPts val="3600"/>
              <a:buFont typeface="Oi"/>
              <a:buChar char="●"/>
              <a:defRPr sz="3600">
                <a:latin typeface="Helvetica Neue"/>
                <a:ea typeface="Helvetica Neue"/>
                <a:cs typeface="Helvetica Neue"/>
                <a:sym typeface="Helvetica Neue"/>
              </a:defRPr>
            </a:lvl1pPr>
            <a:lvl2pPr indent="-400050" lvl="1" marL="914400" algn="l">
              <a:lnSpc>
                <a:spcPct val="115000"/>
              </a:lnSpc>
              <a:spcBef>
                <a:spcPts val="0"/>
              </a:spcBef>
              <a:spcAft>
                <a:spcPts val="0"/>
              </a:spcAft>
              <a:buClr>
                <a:srgbClr val="4D4D4D"/>
              </a:buClr>
              <a:buSzPts val="2700"/>
              <a:buFont typeface="Oi"/>
              <a:buChar char="‣"/>
              <a:defRPr sz="2700">
                <a:latin typeface="Helvetica Neue"/>
                <a:ea typeface="Helvetica Neue"/>
                <a:cs typeface="Helvetica Neue"/>
                <a:sym typeface="Helvetica Neue"/>
              </a:defRPr>
            </a:lvl2pPr>
            <a:lvl3pPr indent="-279400" lvl="2" marL="1371600" algn="l">
              <a:lnSpc>
                <a:spcPct val="115000"/>
              </a:lnSpc>
              <a:spcBef>
                <a:spcPts val="0"/>
              </a:spcBef>
              <a:spcAft>
                <a:spcPts val="0"/>
              </a:spcAft>
              <a:buClr>
                <a:srgbClr val="595959"/>
              </a:buClr>
              <a:buSzPts val="800"/>
              <a:buFont typeface="Oi"/>
              <a:buChar char="■"/>
              <a:defRPr sz="2400">
                <a:latin typeface="Helvetica Neue"/>
                <a:ea typeface="Helvetica Neue"/>
                <a:cs typeface="Helvetica Neue"/>
                <a:sym typeface="Helvetica Neue"/>
              </a:defRPr>
            </a:lvl3pPr>
            <a:lvl4pPr indent="-381000" lvl="3" marL="1828800" algn="l">
              <a:lnSpc>
                <a:spcPct val="115000"/>
              </a:lnSpc>
              <a:spcBef>
                <a:spcPts val="0"/>
              </a:spcBef>
              <a:spcAft>
                <a:spcPts val="0"/>
              </a:spcAft>
              <a:buClr>
                <a:srgbClr val="595959"/>
              </a:buClr>
              <a:buSzPts val="2400"/>
              <a:buFont typeface="Oi"/>
              <a:buChar char="●"/>
              <a:defRPr sz="2400">
                <a:latin typeface="Helvetica Neue"/>
                <a:ea typeface="Helvetica Neue"/>
                <a:cs typeface="Helvetica Neue"/>
                <a:sym typeface="Helvetica Neue"/>
              </a:defRPr>
            </a:lvl4pPr>
            <a:lvl5pPr indent="-381000" lvl="4" marL="2286000" algn="l">
              <a:lnSpc>
                <a:spcPct val="115000"/>
              </a:lnSpc>
              <a:spcBef>
                <a:spcPts val="0"/>
              </a:spcBef>
              <a:spcAft>
                <a:spcPts val="0"/>
              </a:spcAft>
              <a:buClr>
                <a:srgbClr val="595959"/>
              </a:buClr>
              <a:buSzPts val="2400"/>
              <a:buFont typeface="Oi"/>
              <a:buChar char="○"/>
              <a:defRPr sz="2400">
                <a:latin typeface="Helvetica Neue"/>
                <a:ea typeface="Helvetica Neue"/>
                <a:cs typeface="Helvetica Neue"/>
                <a:sym typeface="Helvetica Neue"/>
              </a:defRPr>
            </a:lvl5pPr>
            <a:lvl6pPr indent="-349250" lvl="5" marL="2743200" algn="l">
              <a:lnSpc>
                <a:spcPct val="90000"/>
              </a:lnSpc>
              <a:spcBef>
                <a:spcPts val="1100"/>
              </a:spcBef>
              <a:spcAft>
                <a:spcPts val="0"/>
              </a:spcAft>
              <a:buClr>
                <a:srgbClr val="000000"/>
              </a:buClr>
              <a:buSzPts val="1900"/>
              <a:buChar char="■"/>
              <a:defRPr/>
            </a:lvl6pPr>
            <a:lvl7pPr indent="-349250" lvl="6" marL="3200400" algn="l">
              <a:lnSpc>
                <a:spcPct val="90000"/>
              </a:lnSpc>
              <a:spcBef>
                <a:spcPts val="1100"/>
              </a:spcBef>
              <a:spcAft>
                <a:spcPts val="0"/>
              </a:spcAft>
              <a:buClr>
                <a:srgbClr val="000000"/>
              </a:buClr>
              <a:buSzPts val="1900"/>
              <a:buChar char="●"/>
              <a:defRPr/>
            </a:lvl7pPr>
            <a:lvl8pPr indent="-349250" lvl="7" marL="3657600" algn="l">
              <a:lnSpc>
                <a:spcPct val="90000"/>
              </a:lnSpc>
              <a:spcBef>
                <a:spcPts val="1100"/>
              </a:spcBef>
              <a:spcAft>
                <a:spcPts val="0"/>
              </a:spcAft>
              <a:buClr>
                <a:srgbClr val="000000"/>
              </a:buClr>
              <a:buSzPts val="1900"/>
              <a:buChar char="○"/>
              <a:defRPr/>
            </a:lvl8pPr>
            <a:lvl9pPr indent="-349250" lvl="8" marL="4114800" algn="l">
              <a:lnSpc>
                <a:spcPct val="90000"/>
              </a:lnSpc>
              <a:spcBef>
                <a:spcPts val="1100"/>
              </a:spcBef>
              <a:spcAft>
                <a:spcPts val="0"/>
              </a:spcAft>
              <a:buClr>
                <a:srgbClr val="000000"/>
              </a:buClr>
              <a:buSzPts val="1900"/>
              <a:buChar char="■"/>
              <a:defRPr/>
            </a:lvl9pPr>
          </a:lstStyle>
          <a:p/>
        </p:txBody>
      </p:sp>
      <p:pic>
        <p:nvPicPr>
          <p:cNvPr descr="image1.tif" id="85" name="Google Shape;85;p16"/>
          <p:cNvPicPr preferRelativeResize="0"/>
          <p:nvPr/>
        </p:nvPicPr>
        <p:blipFill rotWithShape="1">
          <a:blip r:embed="rId2">
            <a:alphaModFix/>
          </a:blip>
          <a:srcRect b="0" l="0" r="0" t="0"/>
          <a:stretch/>
        </p:blipFill>
        <p:spPr>
          <a:xfrm>
            <a:off x="11211258" y="6370270"/>
            <a:ext cx="937466" cy="431937"/>
          </a:xfrm>
          <a:prstGeom prst="rect">
            <a:avLst/>
          </a:prstGeom>
          <a:noFill/>
          <a:ln>
            <a:noFill/>
          </a:ln>
        </p:spPr>
      </p:pic>
      <p:sp>
        <p:nvSpPr>
          <p:cNvPr id="86" name="Google Shape;86;p16"/>
          <p:cNvSpPr txBox="1"/>
          <p:nvPr>
            <p:ph idx="12" type="sldNum"/>
          </p:nvPr>
        </p:nvSpPr>
        <p:spPr>
          <a:xfrm>
            <a:off x="11602195" y="6271715"/>
            <a:ext cx="426000" cy="446400"/>
          </a:xfrm>
          <a:prstGeom prst="rect">
            <a:avLst/>
          </a:prstGeom>
          <a:noFill/>
          <a:ln>
            <a:noFill/>
          </a:ln>
        </p:spPr>
        <p:txBody>
          <a:bodyPr anchorCtr="0" anchor="ctr" bIns="121875" lIns="121875" spcFirstLastPara="1" rIns="121875" wrap="square" tIns="121875">
            <a:spAutoFit/>
          </a:bodyPr>
          <a:lstStyle>
            <a:lvl1pPr indent="0" lvl="0" marL="0" marR="0" algn="r">
              <a:lnSpc>
                <a:spcPct val="100000"/>
              </a:lnSpc>
              <a:spcBef>
                <a:spcPts val="0"/>
              </a:spcBef>
              <a:spcAft>
                <a:spcPts val="0"/>
              </a:spcAft>
              <a:buClr>
                <a:srgbClr val="595959"/>
              </a:buClr>
              <a:buSzPts val="1200"/>
              <a:buFont typeface="Arial"/>
              <a:buNone/>
              <a:defRPr>
                <a:solidFill>
                  <a:srgbClr val="595959"/>
                </a:solidFill>
                <a:latin typeface="Arial"/>
                <a:ea typeface="Arial"/>
                <a:cs typeface="Arial"/>
                <a:sym typeface="Arial"/>
              </a:defRPr>
            </a:lvl1pPr>
            <a:lvl2pPr indent="0" lvl="1" marL="0" marR="0" algn="r">
              <a:lnSpc>
                <a:spcPct val="100000"/>
              </a:lnSpc>
              <a:spcBef>
                <a:spcPts val="0"/>
              </a:spcBef>
              <a:spcAft>
                <a:spcPts val="0"/>
              </a:spcAft>
              <a:buClr>
                <a:srgbClr val="595959"/>
              </a:buClr>
              <a:buSzPts val="1200"/>
              <a:buFont typeface="Arial"/>
              <a:buNone/>
              <a:defRPr>
                <a:solidFill>
                  <a:srgbClr val="595959"/>
                </a:solidFill>
                <a:latin typeface="Arial"/>
                <a:ea typeface="Arial"/>
                <a:cs typeface="Arial"/>
                <a:sym typeface="Arial"/>
              </a:defRPr>
            </a:lvl2pPr>
            <a:lvl3pPr indent="0" lvl="2" marL="0" marR="0" algn="r">
              <a:lnSpc>
                <a:spcPct val="100000"/>
              </a:lnSpc>
              <a:spcBef>
                <a:spcPts val="0"/>
              </a:spcBef>
              <a:spcAft>
                <a:spcPts val="0"/>
              </a:spcAft>
              <a:buClr>
                <a:srgbClr val="595959"/>
              </a:buClr>
              <a:buSzPts val="1200"/>
              <a:buFont typeface="Arial"/>
              <a:buNone/>
              <a:defRPr>
                <a:solidFill>
                  <a:srgbClr val="595959"/>
                </a:solidFill>
                <a:latin typeface="Arial"/>
                <a:ea typeface="Arial"/>
                <a:cs typeface="Arial"/>
                <a:sym typeface="Arial"/>
              </a:defRPr>
            </a:lvl3pPr>
            <a:lvl4pPr indent="0" lvl="3" marL="0" marR="0" algn="r">
              <a:lnSpc>
                <a:spcPct val="100000"/>
              </a:lnSpc>
              <a:spcBef>
                <a:spcPts val="0"/>
              </a:spcBef>
              <a:spcAft>
                <a:spcPts val="0"/>
              </a:spcAft>
              <a:buClr>
                <a:srgbClr val="595959"/>
              </a:buClr>
              <a:buSzPts val="1200"/>
              <a:buFont typeface="Arial"/>
              <a:buNone/>
              <a:defRPr>
                <a:solidFill>
                  <a:srgbClr val="595959"/>
                </a:solidFill>
                <a:latin typeface="Arial"/>
                <a:ea typeface="Arial"/>
                <a:cs typeface="Arial"/>
                <a:sym typeface="Arial"/>
              </a:defRPr>
            </a:lvl4pPr>
            <a:lvl5pPr indent="0" lvl="4" marL="0" marR="0" algn="r">
              <a:lnSpc>
                <a:spcPct val="100000"/>
              </a:lnSpc>
              <a:spcBef>
                <a:spcPts val="0"/>
              </a:spcBef>
              <a:spcAft>
                <a:spcPts val="0"/>
              </a:spcAft>
              <a:buClr>
                <a:srgbClr val="595959"/>
              </a:buClr>
              <a:buSzPts val="1200"/>
              <a:buFont typeface="Arial"/>
              <a:buNone/>
              <a:defRPr>
                <a:solidFill>
                  <a:srgbClr val="595959"/>
                </a:solidFill>
                <a:latin typeface="Arial"/>
                <a:ea typeface="Arial"/>
                <a:cs typeface="Arial"/>
                <a:sym typeface="Arial"/>
              </a:defRPr>
            </a:lvl5pPr>
            <a:lvl6pPr indent="0" lvl="5" marL="0" marR="0" algn="r">
              <a:lnSpc>
                <a:spcPct val="100000"/>
              </a:lnSpc>
              <a:spcBef>
                <a:spcPts val="0"/>
              </a:spcBef>
              <a:spcAft>
                <a:spcPts val="0"/>
              </a:spcAft>
              <a:buClr>
                <a:srgbClr val="595959"/>
              </a:buClr>
              <a:buSzPts val="1200"/>
              <a:buFont typeface="Arial"/>
              <a:buNone/>
              <a:defRPr>
                <a:solidFill>
                  <a:srgbClr val="595959"/>
                </a:solidFill>
                <a:latin typeface="Arial"/>
                <a:ea typeface="Arial"/>
                <a:cs typeface="Arial"/>
                <a:sym typeface="Arial"/>
              </a:defRPr>
            </a:lvl6pPr>
            <a:lvl7pPr indent="0" lvl="6" marL="0" marR="0" algn="r">
              <a:lnSpc>
                <a:spcPct val="100000"/>
              </a:lnSpc>
              <a:spcBef>
                <a:spcPts val="0"/>
              </a:spcBef>
              <a:spcAft>
                <a:spcPts val="0"/>
              </a:spcAft>
              <a:buClr>
                <a:srgbClr val="595959"/>
              </a:buClr>
              <a:buSzPts val="1200"/>
              <a:buFont typeface="Arial"/>
              <a:buNone/>
              <a:defRPr>
                <a:solidFill>
                  <a:srgbClr val="595959"/>
                </a:solidFill>
                <a:latin typeface="Arial"/>
                <a:ea typeface="Arial"/>
                <a:cs typeface="Arial"/>
                <a:sym typeface="Arial"/>
              </a:defRPr>
            </a:lvl7pPr>
            <a:lvl8pPr indent="0" lvl="7" marL="0" marR="0" algn="r">
              <a:lnSpc>
                <a:spcPct val="100000"/>
              </a:lnSpc>
              <a:spcBef>
                <a:spcPts val="0"/>
              </a:spcBef>
              <a:spcAft>
                <a:spcPts val="0"/>
              </a:spcAft>
              <a:buClr>
                <a:srgbClr val="595959"/>
              </a:buClr>
              <a:buSzPts val="1200"/>
              <a:buFont typeface="Arial"/>
              <a:buNone/>
              <a:defRPr>
                <a:solidFill>
                  <a:srgbClr val="595959"/>
                </a:solidFill>
                <a:latin typeface="Arial"/>
                <a:ea typeface="Arial"/>
                <a:cs typeface="Arial"/>
                <a:sym typeface="Arial"/>
              </a:defRPr>
            </a:lvl8pPr>
            <a:lvl9pPr indent="0" lvl="8" marL="0" marR="0" algn="r">
              <a:lnSpc>
                <a:spcPct val="100000"/>
              </a:lnSpc>
              <a:spcBef>
                <a:spcPts val="0"/>
              </a:spcBef>
              <a:spcAft>
                <a:spcPts val="0"/>
              </a:spcAft>
              <a:buClr>
                <a:srgbClr val="595959"/>
              </a:buClr>
              <a:buSzPts val="1200"/>
              <a:buFont typeface="Arial"/>
              <a:buNone/>
              <a:defRPr>
                <a:solidFill>
                  <a:srgbClr val="59595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nl-NL"/>
              <a:t>‹#›</a:t>
            </a:fld>
            <a:endParaRPr>
              <a:solidFill>
                <a:schemeClr val="dk1"/>
              </a:solidFill>
              <a:latin typeface="Economica"/>
              <a:ea typeface="Economica"/>
              <a:cs typeface="Economica"/>
              <a:sym typeface="Economic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age 3">
  <p:cSld name="Text Page 3">
    <p:spTree>
      <p:nvGrpSpPr>
        <p:cNvPr id="87" name="Shape 87"/>
        <p:cNvGrpSpPr/>
        <p:nvPr/>
      </p:nvGrpSpPr>
      <p:grpSpPr>
        <a:xfrm>
          <a:off x="0" y="0"/>
          <a:ext cx="0" cy="0"/>
          <a:chOff x="0" y="0"/>
          <a:chExt cx="0" cy="0"/>
        </a:xfrm>
      </p:grpSpPr>
      <p:pic>
        <p:nvPicPr>
          <p:cNvPr id="88" name="Google Shape;88;p1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89" name="Google Shape;89;p17"/>
          <p:cNvSpPr txBox="1"/>
          <p:nvPr>
            <p:ph idx="1" type="body"/>
          </p:nvPr>
        </p:nvSpPr>
        <p:spPr>
          <a:xfrm>
            <a:off x="1721738" y="1570383"/>
            <a:ext cx="9830100" cy="4382400"/>
          </a:xfrm>
          <a:prstGeom prst="rect">
            <a:avLst/>
          </a:prstGeom>
          <a:noFill/>
          <a:ln>
            <a:noFill/>
          </a:ln>
        </p:spPr>
        <p:txBody>
          <a:bodyPr anchorCtr="0" anchor="t" bIns="45700" lIns="91425" spcFirstLastPara="1" rIns="91425" wrap="square" tIns="45700">
            <a:normAutofit/>
          </a:bodyPr>
          <a:lstStyle>
            <a:lvl1pPr indent="-228600" lvl="0" marL="457200" algn="l">
              <a:lnSpc>
                <a:spcPct val="130000"/>
              </a:lnSpc>
              <a:spcBef>
                <a:spcPts val="1100"/>
              </a:spcBef>
              <a:spcAft>
                <a:spcPts val="0"/>
              </a:spcAft>
              <a:buClr>
                <a:schemeClr val="dk1"/>
              </a:buClr>
              <a:buSzPts val="1500"/>
              <a:buNone/>
              <a:defRPr b="0" i="0" sz="1500">
                <a:solidFill>
                  <a:schemeClr val="dk1"/>
                </a:solidFill>
                <a:latin typeface="Roboto"/>
                <a:ea typeface="Roboto"/>
                <a:cs typeface="Roboto"/>
                <a:sym typeface="Roboto"/>
              </a:defRPr>
            </a:lvl1pPr>
            <a:lvl2pPr indent="-323850" lvl="1" marL="91440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2pPr>
            <a:lvl3pPr indent="-323850" lvl="2" marL="137160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3pPr>
            <a:lvl4pPr indent="-323850" lvl="3" marL="182880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4pPr>
            <a:lvl5pPr indent="-323850" lvl="4" marL="2286000" algn="l">
              <a:lnSpc>
                <a:spcPct val="90000"/>
              </a:lnSpc>
              <a:spcBef>
                <a:spcPts val="500"/>
              </a:spcBef>
              <a:spcAft>
                <a:spcPts val="0"/>
              </a:spcAft>
              <a:buClr>
                <a:srgbClr val="3A3838"/>
              </a:buClr>
              <a:buSzPts val="1500"/>
              <a:buChar char="•"/>
              <a:defRPr sz="1500">
                <a:solidFill>
                  <a:srgbClr val="3A3838"/>
                </a:solidFill>
                <a:latin typeface="Roboto Light"/>
                <a:ea typeface="Roboto Light"/>
                <a:cs typeface="Roboto Light"/>
                <a:sym typeface="Roboto Light"/>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90" name="Google Shape;90;p17"/>
          <p:cNvSpPr txBox="1"/>
          <p:nvPr>
            <p:ph type="title"/>
          </p:nvPr>
        </p:nvSpPr>
        <p:spPr>
          <a:xfrm>
            <a:off x="1721738" y="235633"/>
            <a:ext cx="9830100" cy="603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08691"/>
              </a:buClr>
              <a:buSzPts val="3500"/>
              <a:buFont typeface="Roboto"/>
              <a:buNone/>
              <a:defRPr b="0" i="0" sz="3500">
                <a:solidFill>
                  <a:srgbClr val="008691"/>
                </a:solidFill>
                <a:latin typeface="Roboto"/>
                <a:ea typeface="Roboto"/>
                <a:cs typeface="Roboto"/>
                <a:sym typeface="Roboto"/>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91" name="Google Shape;91;p17"/>
          <p:cNvSpPr txBox="1"/>
          <p:nvPr>
            <p:ph idx="12" type="sldNum"/>
          </p:nvPr>
        </p:nvSpPr>
        <p:spPr>
          <a:xfrm>
            <a:off x="10744200" y="6423497"/>
            <a:ext cx="1289100" cy="1989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08691"/>
                </a:solidFill>
                <a:latin typeface="Roboto Light"/>
                <a:ea typeface="Roboto Light"/>
                <a:cs typeface="Roboto Light"/>
                <a:sym typeface="Roboto Light"/>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08691"/>
                </a:solidFill>
                <a:latin typeface="Roboto Light"/>
                <a:ea typeface="Roboto Light"/>
                <a:cs typeface="Roboto Light"/>
                <a:sym typeface="Roboto Light"/>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08691"/>
                </a:solidFill>
                <a:latin typeface="Roboto Light"/>
                <a:ea typeface="Roboto Light"/>
                <a:cs typeface="Roboto Light"/>
                <a:sym typeface="Roboto Light"/>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08691"/>
                </a:solidFill>
                <a:latin typeface="Roboto Light"/>
                <a:ea typeface="Roboto Light"/>
                <a:cs typeface="Roboto Light"/>
                <a:sym typeface="Roboto Light"/>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08691"/>
                </a:solidFill>
                <a:latin typeface="Roboto Light"/>
                <a:ea typeface="Roboto Light"/>
                <a:cs typeface="Roboto Light"/>
                <a:sym typeface="Roboto Light"/>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08691"/>
                </a:solidFill>
                <a:latin typeface="Roboto Light"/>
                <a:ea typeface="Roboto Light"/>
                <a:cs typeface="Roboto Light"/>
                <a:sym typeface="Roboto Light"/>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08691"/>
                </a:solidFill>
                <a:latin typeface="Roboto Light"/>
                <a:ea typeface="Roboto Light"/>
                <a:cs typeface="Roboto Light"/>
                <a:sym typeface="Roboto Light"/>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08691"/>
                </a:solidFill>
                <a:latin typeface="Roboto Light"/>
                <a:ea typeface="Roboto Light"/>
                <a:cs typeface="Roboto Light"/>
                <a:sym typeface="Roboto Light"/>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08691"/>
                </a:solidFill>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nl-NL"/>
              <a:t>‹#›</a:t>
            </a:fld>
            <a:endParaRPr/>
          </a:p>
        </p:txBody>
      </p:sp>
      <p:sp>
        <p:nvSpPr>
          <p:cNvPr id="92" name="Google Shape;92;p17"/>
          <p:cNvSpPr txBox="1"/>
          <p:nvPr>
            <p:ph idx="2" type="body"/>
          </p:nvPr>
        </p:nvSpPr>
        <p:spPr>
          <a:xfrm>
            <a:off x="1721741" y="895137"/>
            <a:ext cx="9830100" cy="364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100"/>
              </a:spcBef>
              <a:spcAft>
                <a:spcPts val="0"/>
              </a:spcAft>
              <a:buClr>
                <a:srgbClr val="0C0C0C"/>
              </a:buClr>
              <a:buSzPts val="1900"/>
              <a:buNone/>
              <a:defRPr b="0" i="0" sz="1900">
                <a:solidFill>
                  <a:srgbClr val="0C0C0C"/>
                </a:solidFill>
                <a:latin typeface="Roboto"/>
                <a:ea typeface="Roboto"/>
                <a:cs typeface="Roboto"/>
                <a:sym typeface="Roboto"/>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93" name="Google Shape;93;p17"/>
          <p:cNvSpPr txBox="1"/>
          <p:nvPr>
            <p:ph idx="11" type="ftr"/>
          </p:nvPr>
        </p:nvSpPr>
        <p:spPr>
          <a:xfrm>
            <a:off x="311426" y="6356350"/>
            <a:ext cx="411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500"/>
              <a:buNone/>
              <a:defRPr sz="1200">
                <a:solidFill>
                  <a:srgbClr val="008691"/>
                </a:solidFill>
              </a:defRPr>
            </a:lvl1pPr>
            <a:lvl2pPr lvl="1" algn="l">
              <a:lnSpc>
                <a:spcPct val="100000"/>
              </a:lnSpc>
              <a:spcBef>
                <a:spcPts val="0"/>
              </a:spcBef>
              <a:spcAft>
                <a:spcPts val="0"/>
              </a:spcAft>
              <a:buSzPts val="1500"/>
              <a:buNone/>
              <a:defRPr sz="1500"/>
            </a:lvl2pPr>
            <a:lvl3pPr lvl="2" algn="l">
              <a:lnSpc>
                <a:spcPct val="100000"/>
              </a:lnSpc>
              <a:spcBef>
                <a:spcPts val="0"/>
              </a:spcBef>
              <a:spcAft>
                <a:spcPts val="0"/>
              </a:spcAft>
              <a:buSzPts val="1500"/>
              <a:buNone/>
              <a:defRPr sz="1500"/>
            </a:lvl3pPr>
            <a:lvl4pPr lvl="3" algn="l">
              <a:lnSpc>
                <a:spcPct val="100000"/>
              </a:lnSpc>
              <a:spcBef>
                <a:spcPts val="0"/>
              </a:spcBef>
              <a:spcAft>
                <a:spcPts val="0"/>
              </a:spcAft>
              <a:buSzPts val="1500"/>
              <a:buNone/>
              <a:defRPr sz="1500"/>
            </a:lvl4pPr>
            <a:lvl5pPr lvl="4" algn="l">
              <a:lnSpc>
                <a:spcPct val="100000"/>
              </a:lnSpc>
              <a:spcBef>
                <a:spcPts val="0"/>
              </a:spcBef>
              <a:spcAft>
                <a:spcPts val="0"/>
              </a:spcAft>
              <a:buSzPts val="1500"/>
              <a:buNone/>
              <a:defRPr sz="1500"/>
            </a:lvl5pPr>
            <a:lvl6pPr lvl="5" algn="l">
              <a:lnSpc>
                <a:spcPct val="100000"/>
              </a:lnSpc>
              <a:spcBef>
                <a:spcPts val="0"/>
              </a:spcBef>
              <a:spcAft>
                <a:spcPts val="0"/>
              </a:spcAft>
              <a:buSzPts val="1500"/>
              <a:buNone/>
              <a:defRPr sz="1500"/>
            </a:lvl6pPr>
            <a:lvl7pPr lvl="6" algn="l">
              <a:lnSpc>
                <a:spcPct val="100000"/>
              </a:lnSpc>
              <a:spcBef>
                <a:spcPts val="0"/>
              </a:spcBef>
              <a:spcAft>
                <a:spcPts val="0"/>
              </a:spcAft>
              <a:buSzPts val="1500"/>
              <a:buNone/>
              <a:defRPr sz="1500"/>
            </a:lvl7pPr>
            <a:lvl8pPr lvl="7" algn="l">
              <a:lnSpc>
                <a:spcPct val="100000"/>
              </a:lnSpc>
              <a:spcBef>
                <a:spcPts val="0"/>
              </a:spcBef>
              <a:spcAft>
                <a:spcPts val="0"/>
              </a:spcAft>
              <a:buSzPts val="1500"/>
              <a:buNone/>
              <a:defRPr sz="1500"/>
            </a:lvl8pPr>
            <a:lvl9pPr lvl="8" algn="l">
              <a:lnSpc>
                <a:spcPct val="100000"/>
              </a:lnSpc>
              <a:spcBef>
                <a:spcPts val="0"/>
              </a:spcBef>
              <a:spcAft>
                <a:spcPts val="0"/>
              </a:spcAft>
              <a:buSzPts val="1500"/>
              <a:buNone/>
              <a:defRPr sz="15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eading, subheading and comparison">
  <p:cSld name="Heading, subheading and comparison">
    <p:spTree>
      <p:nvGrpSpPr>
        <p:cNvPr id="94" name="Shape 94"/>
        <p:cNvGrpSpPr/>
        <p:nvPr/>
      </p:nvGrpSpPr>
      <p:grpSpPr>
        <a:xfrm>
          <a:off x="0" y="0"/>
          <a:ext cx="0" cy="0"/>
          <a:chOff x="0" y="0"/>
          <a:chExt cx="0" cy="0"/>
        </a:xfrm>
      </p:grpSpPr>
      <p:sp>
        <p:nvSpPr>
          <p:cNvPr id="95" name="Google Shape;95;p18"/>
          <p:cNvSpPr txBox="1"/>
          <p:nvPr>
            <p:ph idx="11" type="ftr"/>
          </p:nvPr>
        </p:nvSpPr>
        <p:spPr>
          <a:xfrm>
            <a:off x="720000" y="6228000"/>
            <a:ext cx="7920000" cy="252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500"/>
              <a:buNone/>
              <a:defRPr sz="1500"/>
            </a:lvl1pPr>
            <a:lvl2pPr lvl="1" algn="l">
              <a:spcBef>
                <a:spcPts val="0"/>
              </a:spcBef>
              <a:spcAft>
                <a:spcPts val="0"/>
              </a:spcAft>
              <a:buSzPts val="1500"/>
              <a:buNone/>
              <a:defRPr sz="1500"/>
            </a:lvl2pPr>
            <a:lvl3pPr lvl="2" algn="l">
              <a:spcBef>
                <a:spcPts val="0"/>
              </a:spcBef>
              <a:spcAft>
                <a:spcPts val="0"/>
              </a:spcAft>
              <a:buSzPts val="1500"/>
              <a:buNone/>
              <a:defRPr sz="1500"/>
            </a:lvl3pPr>
            <a:lvl4pPr lvl="3" algn="l">
              <a:spcBef>
                <a:spcPts val="0"/>
              </a:spcBef>
              <a:spcAft>
                <a:spcPts val="0"/>
              </a:spcAft>
              <a:buSzPts val="1500"/>
              <a:buNone/>
              <a:defRPr sz="1500"/>
            </a:lvl4pPr>
            <a:lvl5pPr lvl="4" algn="l">
              <a:spcBef>
                <a:spcPts val="0"/>
              </a:spcBef>
              <a:spcAft>
                <a:spcPts val="0"/>
              </a:spcAft>
              <a:buSzPts val="1500"/>
              <a:buNone/>
              <a:defRPr sz="1500"/>
            </a:lvl5pPr>
            <a:lvl6pPr lvl="5" algn="l">
              <a:spcBef>
                <a:spcPts val="0"/>
              </a:spcBef>
              <a:spcAft>
                <a:spcPts val="0"/>
              </a:spcAft>
              <a:buSzPts val="1500"/>
              <a:buNone/>
              <a:defRPr sz="1500"/>
            </a:lvl6pPr>
            <a:lvl7pPr lvl="6" algn="l">
              <a:spcBef>
                <a:spcPts val="0"/>
              </a:spcBef>
              <a:spcAft>
                <a:spcPts val="0"/>
              </a:spcAft>
              <a:buSzPts val="1500"/>
              <a:buNone/>
              <a:defRPr sz="1500"/>
            </a:lvl7pPr>
            <a:lvl8pPr lvl="7" algn="l">
              <a:spcBef>
                <a:spcPts val="0"/>
              </a:spcBef>
              <a:spcAft>
                <a:spcPts val="0"/>
              </a:spcAft>
              <a:buSzPts val="1500"/>
              <a:buNone/>
              <a:defRPr sz="1500"/>
            </a:lvl8pPr>
            <a:lvl9pPr lvl="8" algn="l">
              <a:spcBef>
                <a:spcPts val="0"/>
              </a:spcBef>
              <a:spcAft>
                <a:spcPts val="0"/>
              </a:spcAft>
              <a:buSzPts val="1500"/>
              <a:buNone/>
              <a:defRPr sz="1500"/>
            </a:lvl9pPr>
          </a:lstStyle>
          <a:p/>
        </p:txBody>
      </p:sp>
      <p:sp>
        <p:nvSpPr>
          <p:cNvPr id="96" name="Google Shape;96;p18"/>
          <p:cNvSpPr txBox="1"/>
          <p:nvPr>
            <p:ph idx="12" type="sldNum"/>
          </p:nvPr>
        </p:nvSpPr>
        <p:spPr>
          <a:xfrm>
            <a:off x="414000" y="6228000"/>
            <a:ext cx="252000" cy="252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sz="1200">
                <a:solidFill>
                  <a:schemeClr val="dk2"/>
                </a:solidFill>
                <a:latin typeface="Arial"/>
                <a:ea typeface="Arial"/>
                <a:cs typeface="Arial"/>
                <a:sym typeface="Arial"/>
              </a:defRPr>
            </a:lvl1pPr>
            <a:lvl2pPr indent="0" lvl="1" marL="0" algn="l">
              <a:spcBef>
                <a:spcPts val="0"/>
              </a:spcBef>
              <a:spcAft>
                <a:spcPts val="0"/>
              </a:spcAft>
              <a:buNone/>
              <a:defRPr b="0" sz="1200">
                <a:solidFill>
                  <a:schemeClr val="dk2"/>
                </a:solidFill>
                <a:latin typeface="Arial"/>
                <a:ea typeface="Arial"/>
                <a:cs typeface="Arial"/>
                <a:sym typeface="Arial"/>
              </a:defRPr>
            </a:lvl2pPr>
            <a:lvl3pPr indent="0" lvl="2" marL="0" algn="l">
              <a:spcBef>
                <a:spcPts val="0"/>
              </a:spcBef>
              <a:spcAft>
                <a:spcPts val="0"/>
              </a:spcAft>
              <a:buNone/>
              <a:defRPr b="0" sz="1200">
                <a:solidFill>
                  <a:schemeClr val="dk2"/>
                </a:solidFill>
                <a:latin typeface="Arial"/>
                <a:ea typeface="Arial"/>
                <a:cs typeface="Arial"/>
                <a:sym typeface="Arial"/>
              </a:defRPr>
            </a:lvl3pPr>
            <a:lvl4pPr indent="0" lvl="3" marL="0" algn="l">
              <a:spcBef>
                <a:spcPts val="0"/>
              </a:spcBef>
              <a:spcAft>
                <a:spcPts val="0"/>
              </a:spcAft>
              <a:buNone/>
              <a:defRPr b="0" sz="1200">
                <a:solidFill>
                  <a:schemeClr val="dk2"/>
                </a:solidFill>
                <a:latin typeface="Arial"/>
                <a:ea typeface="Arial"/>
                <a:cs typeface="Arial"/>
                <a:sym typeface="Arial"/>
              </a:defRPr>
            </a:lvl4pPr>
            <a:lvl5pPr indent="0" lvl="4" marL="0" algn="l">
              <a:spcBef>
                <a:spcPts val="0"/>
              </a:spcBef>
              <a:spcAft>
                <a:spcPts val="0"/>
              </a:spcAft>
              <a:buNone/>
              <a:defRPr b="0" sz="1200">
                <a:solidFill>
                  <a:schemeClr val="dk2"/>
                </a:solidFill>
                <a:latin typeface="Arial"/>
                <a:ea typeface="Arial"/>
                <a:cs typeface="Arial"/>
                <a:sym typeface="Arial"/>
              </a:defRPr>
            </a:lvl5pPr>
            <a:lvl6pPr indent="0" lvl="5" marL="0" algn="l">
              <a:spcBef>
                <a:spcPts val="0"/>
              </a:spcBef>
              <a:spcAft>
                <a:spcPts val="0"/>
              </a:spcAft>
              <a:buNone/>
              <a:defRPr b="0" sz="1200">
                <a:solidFill>
                  <a:schemeClr val="dk2"/>
                </a:solidFill>
                <a:latin typeface="Arial"/>
                <a:ea typeface="Arial"/>
                <a:cs typeface="Arial"/>
                <a:sym typeface="Arial"/>
              </a:defRPr>
            </a:lvl6pPr>
            <a:lvl7pPr indent="0" lvl="6" marL="0" algn="l">
              <a:spcBef>
                <a:spcPts val="0"/>
              </a:spcBef>
              <a:spcAft>
                <a:spcPts val="0"/>
              </a:spcAft>
              <a:buNone/>
              <a:defRPr b="0" sz="1200">
                <a:solidFill>
                  <a:schemeClr val="dk2"/>
                </a:solidFill>
                <a:latin typeface="Arial"/>
                <a:ea typeface="Arial"/>
                <a:cs typeface="Arial"/>
                <a:sym typeface="Arial"/>
              </a:defRPr>
            </a:lvl7pPr>
            <a:lvl8pPr indent="0" lvl="7" marL="0" algn="l">
              <a:spcBef>
                <a:spcPts val="0"/>
              </a:spcBef>
              <a:spcAft>
                <a:spcPts val="0"/>
              </a:spcAft>
              <a:buNone/>
              <a:defRPr b="0" sz="1200">
                <a:solidFill>
                  <a:schemeClr val="dk2"/>
                </a:solidFill>
                <a:latin typeface="Arial"/>
                <a:ea typeface="Arial"/>
                <a:cs typeface="Arial"/>
                <a:sym typeface="Arial"/>
              </a:defRPr>
            </a:lvl8pPr>
            <a:lvl9pPr indent="0" lvl="8" marL="0" algn="l">
              <a:spcBef>
                <a:spcPts val="0"/>
              </a:spcBef>
              <a:spcAft>
                <a:spcPts val="0"/>
              </a:spcAft>
              <a:buNone/>
              <a:defRPr b="0" sz="1200">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nl-NL"/>
              <a:t>‹#›</a:t>
            </a:fld>
            <a:endParaRPr/>
          </a:p>
        </p:txBody>
      </p:sp>
      <p:sp>
        <p:nvSpPr>
          <p:cNvPr id="97" name="Google Shape;97;p18"/>
          <p:cNvSpPr txBox="1"/>
          <p:nvPr>
            <p:ph idx="1" type="body"/>
          </p:nvPr>
        </p:nvSpPr>
        <p:spPr>
          <a:xfrm>
            <a:off x="720725" y="1296001"/>
            <a:ext cx="5220000" cy="271500"/>
          </a:xfrm>
          <a:prstGeom prst="rect">
            <a:avLst/>
          </a:prstGeom>
          <a:noFill/>
          <a:ln>
            <a:noFill/>
          </a:ln>
        </p:spPr>
        <p:txBody>
          <a:bodyPr anchorCtr="0" anchor="t" bIns="0" lIns="0" spcFirstLastPara="1" rIns="0" wrap="square" tIns="0">
            <a:noAutofit/>
          </a:bodyPr>
          <a:lstStyle>
            <a:lvl1pPr indent="-355600" lvl="0" marL="457200" algn="l">
              <a:lnSpc>
                <a:spcPct val="115000"/>
              </a:lnSpc>
              <a:spcBef>
                <a:spcPts val="0"/>
              </a:spcBef>
              <a:spcAft>
                <a:spcPts val="0"/>
              </a:spcAft>
              <a:buSzPts val="2000"/>
              <a:buFont typeface="Arial"/>
              <a:buChar char="●"/>
              <a:defRPr b="0" sz="2000">
                <a:solidFill>
                  <a:schemeClr val="dk2"/>
                </a:solidFill>
              </a:defRPr>
            </a:lvl1pPr>
            <a:lvl2pPr indent="-349250" lvl="1" marL="914400" algn="l">
              <a:lnSpc>
                <a:spcPct val="100000"/>
              </a:lnSpc>
              <a:spcBef>
                <a:spcPts val="0"/>
              </a:spcBef>
              <a:spcAft>
                <a:spcPts val="0"/>
              </a:spcAft>
              <a:buSzPts val="1900"/>
              <a:buChar char="○"/>
              <a:defRPr sz="1500"/>
            </a:lvl2pPr>
            <a:lvl3pPr indent="-323850" lvl="2" marL="1371600" algn="l">
              <a:lnSpc>
                <a:spcPct val="100000"/>
              </a:lnSpc>
              <a:spcBef>
                <a:spcPts val="0"/>
              </a:spcBef>
              <a:spcAft>
                <a:spcPts val="0"/>
              </a:spcAft>
              <a:buSzPts val="1500"/>
              <a:buChar char="■"/>
              <a:defRPr sz="1500"/>
            </a:lvl3pPr>
            <a:lvl4pPr indent="-330200" lvl="3" marL="1828800" algn="l">
              <a:lnSpc>
                <a:spcPct val="100000"/>
              </a:lnSpc>
              <a:spcBef>
                <a:spcPts val="0"/>
              </a:spcBef>
              <a:spcAft>
                <a:spcPts val="0"/>
              </a:spcAft>
              <a:buSzPts val="1600"/>
              <a:buChar char="●"/>
              <a:defRPr sz="1500"/>
            </a:lvl4pPr>
            <a:lvl5pPr indent="-349250" lvl="4" marL="2286000" algn="l">
              <a:lnSpc>
                <a:spcPct val="100000"/>
              </a:lnSpc>
              <a:spcBef>
                <a:spcPts val="0"/>
              </a:spcBef>
              <a:spcAft>
                <a:spcPts val="0"/>
              </a:spcAft>
              <a:buSzPts val="1900"/>
              <a:buChar char="○"/>
              <a:defRPr sz="1500"/>
            </a:lvl5pPr>
            <a:lvl6pPr indent="-349250" lvl="5" marL="2743200" algn="l">
              <a:spcBef>
                <a:spcPts val="400"/>
              </a:spcBef>
              <a:spcAft>
                <a:spcPts val="0"/>
              </a:spcAft>
              <a:buSzPts val="1900"/>
              <a:buChar char="■"/>
              <a:defRPr sz="1500"/>
            </a:lvl6pPr>
            <a:lvl7pPr indent="-349250" lvl="6" marL="3200400" algn="l">
              <a:lnSpc>
                <a:spcPct val="100000"/>
              </a:lnSpc>
              <a:spcBef>
                <a:spcPts val="0"/>
              </a:spcBef>
              <a:spcAft>
                <a:spcPts val="0"/>
              </a:spcAft>
              <a:buSzPts val="1900"/>
              <a:buChar char="●"/>
              <a:defRPr sz="1500"/>
            </a:lvl7pPr>
            <a:lvl8pPr indent="-349250" lvl="7" marL="3657600" algn="l">
              <a:lnSpc>
                <a:spcPct val="100000"/>
              </a:lnSpc>
              <a:spcBef>
                <a:spcPts val="0"/>
              </a:spcBef>
              <a:spcAft>
                <a:spcPts val="0"/>
              </a:spcAft>
              <a:buSzPts val="1900"/>
              <a:buChar char="○"/>
              <a:defRPr sz="1500"/>
            </a:lvl8pPr>
            <a:lvl9pPr indent="-349250" lvl="8" marL="4114800" algn="l">
              <a:lnSpc>
                <a:spcPct val="100000"/>
              </a:lnSpc>
              <a:spcBef>
                <a:spcPts val="0"/>
              </a:spcBef>
              <a:spcAft>
                <a:spcPts val="0"/>
              </a:spcAft>
              <a:buSzPts val="1900"/>
              <a:buChar char="■"/>
              <a:defRPr sz="1500"/>
            </a:lvl9pPr>
          </a:lstStyle>
          <a:p/>
        </p:txBody>
      </p:sp>
      <p:sp>
        <p:nvSpPr>
          <p:cNvPr id="98" name="Google Shape;98;p18"/>
          <p:cNvSpPr txBox="1"/>
          <p:nvPr>
            <p:ph type="title"/>
          </p:nvPr>
        </p:nvSpPr>
        <p:spPr>
          <a:xfrm>
            <a:off x="720000" y="720000"/>
            <a:ext cx="10753200" cy="451500"/>
          </a:xfrm>
          <a:prstGeom prst="rect">
            <a:avLst/>
          </a:prstGeom>
          <a:noFill/>
          <a:ln>
            <a:noFill/>
          </a:ln>
        </p:spPr>
        <p:txBody>
          <a:bodyPr anchorCtr="0" anchor="t" bIns="0" lIns="0" spcFirstLastPara="1" rIns="0" wrap="square" tIns="0">
            <a:noAutofit/>
          </a:bodyPr>
          <a:lstStyle>
            <a:lvl1pPr lvl="0" algn="l">
              <a:lnSpc>
                <a:spcPct val="222222"/>
              </a:lnSpc>
              <a:spcBef>
                <a:spcPts val="0"/>
              </a:spcBef>
              <a:spcAft>
                <a:spcPts val="0"/>
              </a:spcAft>
              <a:buSzPts val="1500"/>
              <a:buNone/>
              <a:defRPr sz="1500"/>
            </a:lvl1pPr>
            <a:lvl2pPr lvl="1" algn="l">
              <a:spcBef>
                <a:spcPts val="0"/>
              </a:spcBef>
              <a:spcAft>
                <a:spcPts val="0"/>
              </a:spcAft>
              <a:buSzPts val="1500"/>
              <a:buNone/>
              <a:defRPr sz="1500"/>
            </a:lvl2pPr>
            <a:lvl3pPr lvl="2" algn="l">
              <a:spcBef>
                <a:spcPts val="0"/>
              </a:spcBef>
              <a:spcAft>
                <a:spcPts val="0"/>
              </a:spcAft>
              <a:buSzPts val="1500"/>
              <a:buNone/>
              <a:defRPr sz="1500"/>
            </a:lvl3pPr>
            <a:lvl4pPr lvl="3" algn="l">
              <a:spcBef>
                <a:spcPts val="0"/>
              </a:spcBef>
              <a:spcAft>
                <a:spcPts val="0"/>
              </a:spcAft>
              <a:buSzPts val="1500"/>
              <a:buNone/>
              <a:defRPr sz="1500"/>
            </a:lvl4pPr>
            <a:lvl5pPr lvl="4" algn="l">
              <a:spcBef>
                <a:spcPts val="0"/>
              </a:spcBef>
              <a:spcAft>
                <a:spcPts val="0"/>
              </a:spcAft>
              <a:buSzPts val="1500"/>
              <a:buNone/>
              <a:defRPr sz="1500"/>
            </a:lvl5pPr>
            <a:lvl6pPr lvl="5" algn="l">
              <a:spcBef>
                <a:spcPts val="0"/>
              </a:spcBef>
              <a:spcAft>
                <a:spcPts val="0"/>
              </a:spcAft>
              <a:buSzPts val="1500"/>
              <a:buNone/>
              <a:defRPr sz="1500"/>
            </a:lvl6pPr>
            <a:lvl7pPr lvl="6" algn="l">
              <a:spcBef>
                <a:spcPts val="0"/>
              </a:spcBef>
              <a:spcAft>
                <a:spcPts val="0"/>
              </a:spcAft>
              <a:buSzPts val="1500"/>
              <a:buNone/>
              <a:defRPr sz="1500"/>
            </a:lvl7pPr>
            <a:lvl8pPr lvl="7" algn="l">
              <a:spcBef>
                <a:spcPts val="0"/>
              </a:spcBef>
              <a:spcAft>
                <a:spcPts val="0"/>
              </a:spcAft>
              <a:buSzPts val="1500"/>
              <a:buNone/>
              <a:defRPr sz="1500"/>
            </a:lvl8pPr>
            <a:lvl9pPr lvl="8" algn="l">
              <a:spcBef>
                <a:spcPts val="0"/>
              </a:spcBef>
              <a:spcAft>
                <a:spcPts val="0"/>
              </a:spcAft>
              <a:buSzPts val="1500"/>
              <a:buNone/>
              <a:defRPr sz="1500"/>
            </a:lvl9pPr>
          </a:lstStyle>
          <a:p/>
        </p:txBody>
      </p:sp>
      <p:sp>
        <p:nvSpPr>
          <p:cNvPr id="99" name="Google Shape;99;p18"/>
          <p:cNvSpPr txBox="1"/>
          <p:nvPr>
            <p:ph idx="2" type="body"/>
          </p:nvPr>
        </p:nvSpPr>
        <p:spPr>
          <a:xfrm>
            <a:off x="6251278" y="1290515"/>
            <a:ext cx="5220000" cy="271500"/>
          </a:xfrm>
          <a:prstGeom prst="rect">
            <a:avLst/>
          </a:prstGeom>
          <a:noFill/>
          <a:ln>
            <a:noFill/>
          </a:ln>
        </p:spPr>
        <p:txBody>
          <a:bodyPr anchorCtr="0" anchor="t" bIns="0" lIns="0" spcFirstLastPara="1" rIns="0" wrap="square" tIns="0">
            <a:noAutofit/>
          </a:bodyPr>
          <a:lstStyle>
            <a:lvl1pPr indent="-355600" lvl="0" marL="457200" algn="l">
              <a:lnSpc>
                <a:spcPct val="115000"/>
              </a:lnSpc>
              <a:spcBef>
                <a:spcPts val="0"/>
              </a:spcBef>
              <a:spcAft>
                <a:spcPts val="0"/>
              </a:spcAft>
              <a:buSzPts val="2000"/>
              <a:buFont typeface="Arial"/>
              <a:buChar char="●"/>
              <a:defRPr b="0" sz="2000">
                <a:solidFill>
                  <a:schemeClr val="dk2"/>
                </a:solidFill>
              </a:defRPr>
            </a:lvl1pPr>
            <a:lvl2pPr indent="-349250" lvl="1" marL="914400" algn="l">
              <a:lnSpc>
                <a:spcPct val="100000"/>
              </a:lnSpc>
              <a:spcBef>
                <a:spcPts val="0"/>
              </a:spcBef>
              <a:spcAft>
                <a:spcPts val="0"/>
              </a:spcAft>
              <a:buSzPts val="1900"/>
              <a:buChar char="○"/>
              <a:defRPr sz="1500"/>
            </a:lvl2pPr>
            <a:lvl3pPr indent="-323850" lvl="2" marL="1371600" algn="l">
              <a:lnSpc>
                <a:spcPct val="100000"/>
              </a:lnSpc>
              <a:spcBef>
                <a:spcPts val="0"/>
              </a:spcBef>
              <a:spcAft>
                <a:spcPts val="0"/>
              </a:spcAft>
              <a:buSzPts val="1500"/>
              <a:buChar char="■"/>
              <a:defRPr sz="1500"/>
            </a:lvl3pPr>
            <a:lvl4pPr indent="-330200" lvl="3" marL="1828800" algn="l">
              <a:lnSpc>
                <a:spcPct val="100000"/>
              </a:lnSpc>
              <a:spcBef>
                <a:spcPts val="0"/>
              </a:spcBef>
              <a:spcAft>
                <a:spcPts val="0"/>
              </a:spcAft>
              <a:buSzPts val="1600"/>
              <a:buChar char="●"/>
              <a:defRPr sz="1500"/>
            </a:lvl4pPr>
            <a:lvl5pPr indent="-349250" lvl="4" marL="2286000" algn="l">
              <a:lnSpc>
                <a:spcPct val="100000"/>
              </a:lnSpc>
              <a:spcBef>
                <a:spcPts val="0"/>
              </a:spcBef>
              <a:spcAft>
                <a:spcPts val="0"/>
              </a:spcAft>
              <a:buSzPts val="1900"/>
              <a:buChar char="○"/>
              <a:defRPr sz="1500"/>
            </a:lvl5pPr>
            <a:lvl6pPr indent="-349250" lvl="5" marL="2743200" algn="l">
              <a:spcBef>
                <a:spcPts val="400"/>
              </a:spcBef>
              <a:spcAft>
                <a:spcPts val="0"/>
              </a:spcAft>
              <a:buSzPts val="1900"/>
              <a:buChar char="■"/>
              <a:defRPr sz="1500"/>
            </a:lvl6pPr>
            <a:lvl7pPr indent="-349250" lvl="6" marL="3200400" algn="l">
              <a:lnSpc>
                <a:spcPct val="100000"/>
              </a:lnSpc>
              <a:spcBef>
                <a:spcPts val="0"/>
              </a:spcBef>
              <a:spcAft>
                <a:spcPts val="0"/>
              </a:spcAft>
              <a:buSzPts val="1900"/>
              <a:buChar char="●"/>
              <a:defRPr sz="1500"/>
            </a:lvl7pPr>
            <a:lvl8pPr indent="-349250" lvl="7" marL="3657600" algn="l">
              <a:lnSpc>
                <a:spcPct val="100000"/>
              </a:lnSpc>
              <a:spcBef>
                <a:spcPts val="0"/>
              </a:spcBef>
              <a:spcAft>
                <a:spcPts val="0"/>
              </a:spcAft>
              <a:buSzPts val="1900"/>
              <a:buChar char="○"/>
              <a:defRPr sz="1500"/>
            </a:lvl8pPr>
            <a:lvl9pPr indent="-349250" lvl="8" marL="4114800" algn="l">
              <a:lnSpc>
                <a:spcPct val="100000"/>
              </a:lnSpc>
              <a:spcBef>
                <a:spcPts val="0"/>
              </a:spcBef>
              <a:spcAft>
                <a:spcPts val="0"/>
              </a:spcAft>
              <a:buSzPts val="1900"/>
              <a:buChar char="■"/>
              <a:defRPr sz="1500"/>
            </a:lvl9pPr>
          </a:lstStyle>
          <a:p/>
        </p:txBody>
      </p:sp>
      <p:sp>
        <p:nvSpPr>
          <p:cNvPr id="100" name="Google Shape;100;p18"/>
          <p:cNvSpPr txBox="1"/>
          <p:nvPr>
            <p:ph idx="3" type="body"/>
          </p:nvPr>
        </p:nvSpPr>
        <p:spPr>
          <a:xfrm>
            <a:off x="720000" y="1701505"/>
            <a:ext cx="5220000" cy="4140000"/>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sz="150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300"/>
              <a:buFont typeface="Arial"/>
              <a:buNone/>
              <a:defRPr sz="1600"/>
            </a:lvl3pPr>
            <a:lvl4pPr indent="-330200" lvl="3" marL="1828800" algn="l">
              <a:lnSpc>
                <a:spcPct val="100000"/>
              </a:lnSpc>
              <a:spcBef>
                <a:spcPts val="0"/>
              </a:spcBef>
              <a:spcAft>
                <a:spcPts val="0"/>
              </a:spcAft>
              <a:buSzPts val="1600"/>
              <a:buChar char="●"/>
              <a:defRPr sz="1500"/>
            </a:lvl4pPr>
            <a:lvl5pPr indent="-349250" lvl="4" marL="2286000" algn="l">
              <a:lnSpc>
                <a:spcPct val="100000"/>
              </a:lnSpc>
              <a:spcBef>
                <a:spcPts val="0"/>
              </a:spcBef>
              <a:spcAft>
                <a:spcPts val="0"/>
              </a:spcAft>
              <a:buSzPts val="1900"/>
              <a:buChar char="○"/>
              <a:defRPr sz="1500"/>
            </a:lvl5pPr>
            <a:lvl6pPr indent="-349250" lvl="5" marL="2743200" algn="l">
              <a:spcBef>
                <a:spcPts val="400"/>
              </a:spcBef>
              <a:spcAft>
                <a:spcPts val="0"/>
              </a:spcAft>
              <a:buSzPts val="1900"/>
              <a:buChar char="■"/>
              <a:defRPr sz="1500"/>
            </a:lvl6pPr>
            <a:lvl7pPr indent="-349250" lvl="6" marL="3200400" algn="l">
              <a:lnSpc>
                <a:spcPct val="100000"/>
              </a:lnSpc>
              <a:spcBef>
                <a:spcPts val="0"/>
              </a:spcBef>
              <a:spcAft>
                <a:spcPts val="0"/>
              </a:spcAft>
              <a:buSzPts val="1900"/>
              <a:buChar char="●"/>
              <a:defRPr sz="1500"/>
            </a:lvl7pPr>
            <a:lvl8pPr indent="-349250" lvl="7" marL="3657600" algn="l">
              <a:lnSpc>
                <a:spcPct val="100000"/>
              </a:lnSpc>
              <a:spcBef>
                <a:spcPts val="0"/>
              </a:spcBef>
              <a:spcAft>
                <a:spcPts val="0"/>
              </a:spcAft>
              <a:buSzPts val="1900"/>
              <a:buChar char="○"/>
              <a:defRPr sz="1500"/>
            </a:lvl8pPr>
            <a:lvl9pPr indent="-349250" lvl="8" marL="4114800" algn="l">
              <a:lnSpc>
                <a:spcPct val="100000"/>
              </a:lnSpc>
              <a:spcBef>
                <a:spcPts val="0"/>
              </a:spcBef>
              <a:spcAft>
                <a:spcPts val="0"/>
              </a:spcAft>
              <a:buSzPts val="1900"/>
              <a:buChar char="■"/>
              <a:defRPr sz="1500"/>
            </a:lvl9pPr>
          </a:lstStyle>
          <a:p/>
        </p:txBody>
      </p:sp>
      <p:sp>
        <p:nvSpPr>
          <p:cNvPr id="101" name="Google Shape;101;p18"/>
          <p:cNvSpPr txBox="1"/>
          <p:nvPr>
            <p:ph idx="4" type="body"/>
          </p:nvPr>
        </p:nvSpPr>
        <p:spPr>
          <a:xfrm>
            <a:off x="6251280" y="1701505"/>
            <a:ext cx="5220000" cy="4140000"/>
          </a:xfrm>
          <a:prstGeom prst="rect">
            <a:avLst/>
          </a:prstGeom>
          <a:noFill/>
          <a:ln>
            <a:noFill/>
          </a:ln>
        </p:spPr>
        <p:txBody>
          <a:bodyPr anchorCtr="0" anchor="t" bIns="0" lIns="0" spcFirstLastPara="1" rIns="0" wrap="square" tIns="0">
            <a:noAutofit/>
          </a:bodyPr>
          <a:lstStyle>
            <a:lvl1pPr indent="-406400" lvl="0" marL="457200" algn="l">
              <a:lnSpc>
                <a:spcPct val="128571"/>
              </a:lnSpc>
              <a:spcBef>
                <a:spcPts val="0"/>
              </a:spcBef>
              <a:spcAft>
                <a:spcPts val="0"/>
              </a:spcAft>
              <a:buClr>
                <a:schemeClr val="dk2"/>
              </a:buClr>
              <a:buSzPts val="2800"/>
              <a:buFont typeface="Arial"/>
              <a:buChar char="̶"/>
              <a:defRPr b="0" sz="1500"/>
            </a:lvl1pPr>
            <a:lvl2pPr indent="-355600" lvl="1" marL="914400" algn="l">
              <a:lnSpc>
                <a:spcPct val="100000"/>
              </a:lnSpc>
              <a:spcBef>
                <a:spcPts val="0"/>
              </a:spcBef>
              <a:spcAft>
                <a:spcPts val="0"/>
              </a:spcAft>
              <a:buClr>
                <a:schemeClr val="dk2"/>
              </a:buClr>
              <a:buSzPts val="2000"/>
              <a:buFont typeface="Arial"/>
              <a:buChar char="̶"/>
              <a:defRPr sz="2000"/>
            </a:lvl2pPr>
            <a:lvl3pPr indent="-228600" lvl="2" marL="1371600" algn="l">
              <a:lnSpc>
                <a:spcPct val="100000"/>
              </a:lnSpc>
              <a:spcBef>
                <a:spcPts val="0"/>
              </a:spcBef>
              <a:spcAft>
                <a:spcPts val="0"/>
              </a:spcAft>
              <a:buSzPts val="1300"/>
              <a:buFont typeface="Arial"/>
              <a:buNone/>
              <a:defRPr sz="1600"/>
            </a:lvl3pPr>
            <a:lvl4pPr indent="-330200" lvl="3" marL="1828800" algn="l">
              <a:lnSpc>
                <a:spcPct val="100000"/>
              </a:lnSpc>
              <a:spcBef>
                <a:spcPts val="0"/>
              </a:spcBef>
              <a:spcAft>
                <a:spcPts val="0"/>
              </a:spcAft>
              <a:buSzPts val="1600"/>
              <a:buChar char="●"/>
              <a:defRPr sz="1500"/>
            </a:lvl4pPr>
            <a:lvl5pPr indent="-349250" lvl="4" marL="2286000" algn="l">
              <a:lnSpc>
                <a:spcPct val="100000"/>
              </a:lnSpc>
              <a:spcBef>
                <a:spcPts val="0"/>
              </a:spcBef>
              <a:spcAft>
                <a:spcPts val="0"/>
              </a:spcAft>
              <a:buSzPts val="1900"/>
              <a:buChar char="○"/>
              <a:defRPr sz="1500"/>
            </a:lvl5pPr>
            <a:lvl6pPr indent="-349250" lvl="5" marL="2743200" algn="l">
              <a:spcBef>
                <a:spcPts val="400"/>
              </a:spcBef>
              <a:spcAft>
                <a:spcPts val="0"/>
              </a:spcAft>
              <a:buSzPts val="1900"/>
              <a:buChar char="■"/>
              <a:defRPr sz="1500"/>
            </a:lvl6pPr>
            <a:lvl7pPr indent="-349250" lvl="6" marL="3200400" algn="l">
              <a:lnSpc>
                <a:spcPct val="100000"/>
              </a:lnSpc>
              <a:spcBef>
                <a:spcPts val="0"/>
              </a:spcBef>
              <a:spcAft>
                <a:spcPts val="0"/>
              </a:spcAft>
              <a:buSzPts val="1900"/>
              <a:buChar char="●"/>
              <a:defRPr sz="1500"/>
            </a:lvl7pPr>
            <a:lvl8pPr indent="-349250" lvl="7" marL="3657600" algn="l">
              <a:lnSpc>
                <a:spcPct val="100000"/>
              </a:lnSpc>
              <a:spcBef>
                <a:spcPts val="0"/>
              </a:spcBef>
              <a:spcAft>
                <a:spcPts val="0"/>
              </a:spcAft>
              <a:buSzPts val="1900"/>
              <a:buChar char="○"/>
              <a:defRPr sz="1500"/>
            </a:lvl8pPr>
            <a:lvl9pPr indent="-349250" lvl="8" marL="4114800" algn="l">
              <a:lnSpc>
                <a:spcPct val="100000"/>
              </a:lnSpc>
              <a:spcBef>
                <a:spcPts val="0"/>
              </a:spcBef>
              <a:spcAft>
                <a:spcPts val="0"/>
              </a:spcAft>
              <a:buSzPts val="1900"/>
              <a:buChar char="■"/>
              <a:defRPr sz="1500"/>
            </a:lvl9pPr>
          </a:lstStyle>
          <a:p/>
        </p:txBody>
      </p:sp>
    </p:spTree>
  </p:cSld>
  <p:clrMapOvr>
    <a:masterClrMapping/>
  </p:clrMapOvr>
  <p:extLst>
    <p:ext uri="{DCECCB84-F9BA-43D5-87BE-67443E8EF086}">
      <p15:sldGuideLst>
        <p15:guide id="1" orient="horz" pos="2886">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Page 3">
  <p:cSld name="Text Page 3">
    <p:spTree>
      <p:nvGrpSpPr>
        <p:cNvPr id="21" name="Shape 21"/>
        <p:cNvGrpSpPr/>
        <p:nvPr/>
      </p:nvGrpSpPr>
      <p:grpSpPr>
        <a:xfrm>
          <a:off x="0" y="0"/>
          <a:ext cx="0" cy="0"/>
          <a:chOff x="0" y="0"/>
          <a:chExt cx="0" cy="0"/>
        </a:xfrm>
      </p:grpSpPr>
      <p:sp>
        <p:nvSpPr>
          <p:cNvPr id="22" name="Google Shape;22;p3"/>
          <p:cNvSpPr txBox="1"/>
          <p:nvPr>
            <p:ph idx="1" type="body"/>
          </p:nvPr>
        </p:nvSpPr>
        <p:spPr>
          <a:xfrm>
            <a:off x="1997765" y="1490870"/>
            <a:ext cx="9819861" cy="4646479"/>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600"/>
              </a:spcBef>
              <a:spcAft>
                <a:spcPts val="0"/>
              </a:spcAft>
              <a:buSzPts val="2800"/>
              <a:buFont typeface="Arial"/>
              <a:buChar char="•"/>
              <a:defRPr b="0" i="0" sz="1500">
                <a:solidFill>
                  <a:schemeClr val="dk1"/>
                </a:solidFill>
                <a:latin typeface="Roboto"/>
                <a:ea typeface="Roboto"/>
                <a:cs typeface="Roboto"/>
                <a:sym typeface="Roboto"/>
              </a:defRPr>
            </a:lvl1pPr>
            <a:lvl2pPr indent="-381000" lvl="1" marL="914400" algn="l">
              <a:lnSpc>
                <a:spcPct val="100000"/>
              </a:lnSpc>
              <a:spcBef>
                <a:spcPts val="600"/>
              </a:spcBef>
              <a:spcAft>
                <a:spcPts val="0"/>
              </a:spcAft>
              <a:buSzPts val="2400"/>
              <a:buChar char="•"/>
              <a:defRPr sz="1500">
                <a:solidFill>
                  <a:srgbClr val="11151A"/>
                </a:solidFill>
                <a:latin typeface="Roboto Light"/>
                <a:ea typeface="Roboto Light"/>
                <a:cs typeface="Roboto Light"/>
                <a:sym typeface="Roboto Light"/>
              </a:defRPr>
            </a:lvl2pPr>
            <a:lvl3pPr indent="-355600" lvl="2" marL="1371600" algn="l">
              <a:lnSpc>
                <a:spcPct val="100000"/>
              </a:lnSpc>
              <a:spcBef>
                <a:spcPts val="600"/>
              </a:spcBef>
              <a:spcAft>
                <a:spcPts val="0"/>
              </a:spcAft>
              <a:buSzPts val="2000"/>
              <a:buChar char="•"/>
              <a:defRPr sz="1500">
                <a:solidFill>
                  <a:srgbClr val="11151A"/>
                </a:solidFill>
                <a:latin typeface="Roboto Light"/>
                <a:ea typeface="Roboto Light"/>
                <a:cs typeface="Roboto Light"/>
                <a:sym typeface="Roboto Light"/>
              </a:defRPr>
            </a:lvl3pPr>
            <a:lvl4pPr indent="-342900" lvl="3" marL="1828800" algn="l">
              <a:lnSpc>
                <a:spcPct val="100000"/>
              </a:lnSpc>
              <a:spcBef>
                <a:spcPts val="600"/>
              </a:spcBef>
              <a:spcAft>
                <a:spcPts val="0"/>
              </a:spcAft>
              <a:buSzPts val="1800"/>
              <a:buChar char="•"/>
              <a:defRPr sz="1500">
                <a:solidFill>
                  <a:srgbClr val="11151A"/>
                </a:solidFill>
                <a:latin typeface="Roboto Light"/>
                <a:ea typeface="Roboto Light"/>
                <a:cs typeface="Roboto Light"/>
                <a:sym typeface="Roboto Light"/>
              </a:defRPr>
            </a:lvl4pPr>
            <a:lvl5pPr indent="-342900" lvl="4" marL="2286000" algn="l">
              <a:lnSpc>
                <a:spcPct val="100000"/>
              </a:lnSpc>
              <a:spcBef>
                <a:spcPts val="600"/>
              </a:spcBef>
              <a:spcAft>
                <a:spcPts val="0"/>
              </a:spcAft>
              <a:buSzPts val="1800"/>
              <a:buChar char="•"/>
              <a:defRPr sz="1500">
                <a:solidFill>
                  <a:srgbClr val="11151A"/>
                </a:solidFill>
                <a:latin typeface="Roboto Light"/>
                <a:ea typeface="Roboto Light"/>
                <a:cs typeface="Roboto Light"/>
                <a:sym typeface="Roboto Light"/>
              </a:defRPr>
            </a:lvl5pPr>
            <a:lvl6pPr indent="-342900" lvl="5" marL="2743200" algn="l">
              <a:lnSpc>
                <a:spcPct val="90000"/>
              </a:lnSpc>
              <a:spcBef>
                <a:spcPts val="6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3" name="Google Shape;23;p3"/>
          <p:cNvSpPr txBox="1"/>
          <p:nvPr>
            <p:ph type="title"/>
          </p:nvPr>
        </p:nvSpPr>
        <p:spPr>
          <a:xfrm>
            <a:off x="2007704" y="204407"/>
            <a:ext cx="9770166" cy="60388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b="0" i="0" sz="3200">
                <a:solidFill>
                  <a:srgbClr val="008691"/>
                </a:solidFill>
                <a:latin typeface="Quicksand"/>
                <a:ea typeface="Quicksand"/>
                <a:cs typeface="Quicksand"/>
                <a:sym typeface="Quicksan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3"/>
          <p:cNvSpPr txBox="1"/>
          <p:nvPr>
            <p:ph idx="12" type="sldNum"/>
          </p:nvPr>
        </p:nvSpPr>
        <p:spPr>
          <a:xfrm>
            <a:off x="8970698" y="6382268"/>
            <a:ext cx="2846928" cy="227254"/>
          </a:xfrm>
          <a:prstGeom prst="rect">
            <a:avLst/>
          </a:prstGeom>
          <a:noFill/>
          <a:ln>
            <a:noFill/>
          </a:ln>
        </p:spPr>
        <p:txBody>
          <a:bodyPr anchorCtr="0" anchor="ctr" bIns="45700" lIns="91425" spcFirstLastPara="1" rIns="91425" wrap="square" tIns="45700">
            <a:noAutofit/>
          </a:bodyPr>
          <a:lstStyle>
            <a:lvl1pPr indent="0" lvl="0" marL="0" algn="r">
              <a:spcBef>
                <a:spcPts val="0"/>
              </a:spcBef>
              <a:buClr>
                <a:srgbClr val="888888"/>
              </a:buClr>
              <a:buSzPts val="900"/>
              <a:buFont typeface="Roboto Light"/>
              <a:buNone/>
              <a:defRPr b="0" i="0" sz="900" u="none" cap="none" strike="noStrike">
                <a:solidFill>
                  <a:srgbClr val="888888"/>
                </a:solidFill>
                <a:latin typeface="Roboto Light"/>
                <a:ea typeface="Roboto Light"/>
                <a:cs typeface="Roboto Light"/>
                <a:sym typeface="Roboto Light"/>
              </a:defRPr>
            </a:lvl1pPr>
            <a:lvl2pPr indent="0" lvl="1" marL="0" algn="r">
              <a:spcBef>
                <a:spcPts val="0"/>
              </a:spcBef>
              <a:buClr>
                <a:srgbClr val="888888"/>
              </a:buClr>
              <a:buSzPts val="900"/>
              <a:buFont typeface="Roboto Light"/>
              <a:buNone/>
              <a:defRPr b="0" i="0" sz="900" u="none" cap="none" strike="noStrike">
                <a:solidFill>
                  <a:srgbClr val="888888"/>
                </a:solidFill>
                <a:latin typeface="Roboto Light"/>
                <a:ea typeface="Roboto Light"/>
                <a:cs typeface="Roboto Light"/>
                <a:sym typeface="Roboto Light"/>
              </a:defRPr>
            </a:lvl2pPr>
            <a:lvl3pPr indent="0" lvl="2" marL="0" algn="r">
              <a:spcBef>
                <a:spcPts val="0"/>
              </a:spcBef>
              <a:buClr>
                <a:srgbClr val="888888"/>
              </a:buClr>
              <a:buSzPts val="900"/>
              <a:buFont typeface="Roboto Light"/>
              <a:buNone/>
              <a:defRPr b="0" i="0" sz="900" u="none" cap="none" strike="noStrike">
                <a:solidFill>
                  <a:srgbClr val="888888"/>
                </a:solidFill>
                <a:latin typeface="Roboto Light"/>
                <a:ea typeface="Roboto Light"/>
                <a:cs typeface="Roboto Light"/>
                <a:sym typeface="Roboto Light"/>
              </a:defRPr>
            </a:lvl3pPr>
            <a:lvl4pPr indent="0" lvl="3" marL="0" algn="r">
              <a:spcBef>
                <a:spcPts val="0"/>
              </a:spcBef>
              <a:buClr>
                <a:srgbClr val="888888"/>
              </a:buClr>
              <a:buSzPts val="900"/>
              <a:buFont typeface="Roboto Light"/>
              <a:buNone/>
              <a:defRPr b="0" i="0" sz="900" u="none" cap="none" strike="noStrike">
                <a:solidFill>
                  <a:srgbClr val="888888"/>
                </a:solidFill>
                <a:latin typeface="Roboto Light"/>
                <a:ea typeface="Roboto Light"/>
                <a:cs typeface="Roboto Light"/>
                <a:sym typeface="Roboto Light"/>
              </a:defRPr>
            </a:lvl4pPr>
            <a:lvl5pPr indent="0" lvl="4" marL="0" algn="r">
              <a:spcBef>
                <a:spcPts val="0"/>
              </a:spcBef>
              <a:buClr>
                <a:srgbClr val="888888"/>
              </a:buClr>
              <a:buSzPts val="900"/>
              <a:buFont typeface="Roboto Light"/>
              <a:buNone/>
              <a:defRPr b="0" i="0" sz="900" u="none" cap="none" strike="noStrike">
                <a:solidFill>
                  <a:srgbClr val="888888"/>
                </a:solidFill>
                <a:latin typeface="Roboto Light"/>
                <a:ea typeface="Roboto Light"/>
                <a:cs typeface="Roboto Light"/>
                <a:sym typeface="Roboto Light"/>
              </a:defRPr>
            </a:lvl5pPr>
            <a:lvl6pPr indent="0" lvl="5" marL="0" algn="r">
              <a:spcBef>
                <a:spcPts val="0"/>
              </a:spcBef>
              <a:buClr>
                <a:srgbClr val="888888"/>
              </a:buClr>
              <a:buSzPts val="900"/>
              <a:buFont typeface="Roboto Light"/>
              <a:buNone/>
              <a:defRPr b="0" i="0" sz="900" u="none" cap="none" strike="noStrike">
                <a:solidFill>
                  <a:srgbClr val="888888"/>
                </a:solidFill>
                <a:latin typeface="Roboto Light"/>
                <a:ea typeface="Roboto Light"/>
                <a:cs typeface="Roboto Light"/>
                <a:sym typeface="Roboto Light"/>
              </a:defRPr>
            </a:lvl6pPr>
            <a:lvl7pPr indent="0" lvl="6" marL="0" algn="r">
              <a:spcBef>
                <a:spcPts val="0"/>
              </a:spcBef>
              <a:buClr>
                <a:srgbClr val="888888"/>
              </a:buClr>
              <a:buSzPts val="900"/>
              <a:buFont typeface="Roboto Light"/>
              <a:buNone/>
              <a:defRPr b="0" i="0" sz="900" u="none" cap="none" strike="noStrike">
                <a:solidFill>
                  <a:srgbClr val="888888"/>
                </a:solidFill>
                <a:latin typeface="Roboto Light"/>
                <a:ea typeface="Roboto Light"/>
                <a:cs typeface="Roboto Light"/>
                <a:sym typeface="Roboto Light"/>
              </a:defRPr>
            </a:lvl7pPr>
            <a:lvl8pPr indent="0" lvl="7" marL="0" algn="r">
              <a:spcBef>
                <a:spcPts val="0"/>
              </a:spcBef>
              <a:buClr>
                <a:srgbClr val="888888"/>
              </a:buClr>
              <a:buSzPts val="900"/>
              <a:buFont typeface="Roboto Light"/>
              <a:buNone/>
              <a:defRPr b="0" i="0" sz="900" u="none" cap="none" strike="noStrike">
                <a:solidFill>
                  <a:srgbClr val="888888"/>
                </a:solidFill>
                <a:latin typeface="Roboto Light"/>
                <a:ea typeface="Roboto Light"/>
                <a:cs typeface="Roboto Light"/>
                <a:sym typeface="Roboto Light"/>
              </a:defRPr>
            </a:lvl8pPr>
            <a:lvl9pPr indent="0" lvl="8" marL="0" algn="r">
              <a:spcBef>
                <a:spcPts val="0"/>
              </a:spcBef>
              <a:buClr>
                <a:srgbClr val="888888"/>
              </a:buClr>
              <a:buSzPts val="900"/>
              <a:buFont typeface="Roboto Light"/>
              <a:buNone/>
              <a:defRPr b="0" i="0" sz="900" u="none" cap="none" strike="noStrike">
                <a:solidFill>
                  <a:srgbClr val="888888"/>
                </a:solidFill>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nl-NL"/>
              <a:t>‹#›</a:t>
            </a:fld>
            <a:endParaRPr/>
          </a:p>
        </p:txBody>
      </p:sp>
      <p:sp>
        <p:nvSpPr>
          <p:cNvPr id="25" name="Google Shape;25;p3"/>
          <p:cNvSpPr txBox="1"/>
          <p:nvPr>
            <p:ph idx="2" type="body"/>
          </p:nvPr>
        </p:nvSpPr>
        <p:spPr>
          <a:xfrm>
            <a:off x="2017642" y="855323"/>
            <a:ext cx="9780105" cy="506339"/>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SzPts val="2800"/>
              <a:buNone/>
              <a:defRPr b="0" i="0" sz="2200">
                <a:solidFill>
                  <a:srgbClr val="008691"/>
                </a:solidFill>
                <a:latin typeface="Quicksand"/>
                <a:ea typeface="Quicksand"/>
                <a:cs typeface="Quicksand"/>
                <a:sym typeface="Quicksand"/>
              </a:defRPr>
            </a:lvl1pPr>
            <a:lvl2pPr indent="-381000" lvl="1" marL="914400" algn="l">
              <a:lnSpc>
                <a:spcPct val="100000"/>
              </a:lnSpc>
              <a:spcBef>
                <a:spcPts val="600"/>
              </a:spcBef>
              <a:spcAft>
                <a:spcPts val="0"/>
              </a:spcAft>
              <a:buSzPts val="2400"/>
              <a:buChar char="•"/>
              <a:defRPr/>
            </a:lvl2pPr>
            <a:lvl3pPr indent="-355600" lvl="2" marL="1371600" algn="l">
              <a:lnSpc>
                <a:spcPct val="100000"/>
              </a:lnSpc>
              <a:spcBef>
                <a:spcPts val="600"/>
              </a:spcBef>
              <a:spcAft>
                <a:spcPts val="0"/>
              </a:spcAft>
              <a:buSzPts val="2000"/>
              <a:buChar char="•"/>
              <a:defRPr/>
            </a:lvl3pPr>
            <a:lvl4pPr indent="-342900" lvl="3" marL="1828800" algn="l">
              <a:lnSpc>
                <a:spcPct val="100000"/>
              </a:lnSpc>
              <a:spcBef>
                <a:spcPts val="600"/>
              </a:spcBef>
              <a:spcAft>
                <a:spcPts val="0"/>
              </a:spcAft>
              <a:buSzPts val="1800"/>
              <a:buChar char="•"/>
              <a:defRPr/>
            </a:lvl4pPr>
            <a:lvl5pPr indent="-342900" lvl="4" marL="2286000" algn="l">
              <a:lnSpc>
                <a:spcPct val="100000"/>
              </a:lnSpc>
              <a:spcBef>
                <a:spcPts val="600"/>
              </a:spcBef>
              <a:spcAft>
                <a:spcPts val="0"/>
              </a:spcAft>
              <a:buSzPts val="1800"/>
              <a:buChar char="•"/>
              <a:defRPr/>
            </a:lvl5pPr>
            <a:lvl6pPr indent="-342900" lvl="5" marL="2743200" algn="l">
              <a:lnSpc>
                <a:spcPct val="90000"/>
              </a:lnSpc>
              <a:spcBef>
                <a:spcPts val="6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6" name="Google Shape;26;p3"/>
          <p:cNvSpPr txBox="1"/>
          <p:nvPr>
            <p:ph idx="10" type="dt"/>
          </p:nvPr>
        </p:nvSpPr>
        <p:spPr>
          <a:xfrm>
            <a:off x="1994808" y="6323208"/>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rgbClr val="888888"/>
              </a:buClr>
              <a:buSzPts val="1400"/>
              <a:buFont typeface="Roboto Light"/>
              <a:buNone/>
              <a:defRPr b="0" i="0" sz="900">
                <a:solidFill>
                  <a:srgbClr val="888888"/>
                </a:solidFill>
                <a:latin typeface="Roboto Light"/>
                <a:ea typeface="Roboto Light"/>
                <a:cs typeface="Roboto Light"/>
                <a:sym typeface="Roboto Light"/>
              </a:defRPr>
            </a:lvl1pPr>
            <a:lvl2pPr lvl="1" algn="l">
              <a:spcBef>
                <a:spcPts val="0"/>
              </a:spcBef>
              <a:spcAft>
                <a:spcPts val="0"/>
              </a:spcAft>
              <a:buClr>
                <a:schemeClr val="dk1"/>
              </a:buClr>
              <a:buSzPts val="1400"/>
              <a:buNone/>
              <a:defRPr/>
            </a:lvl2pPr>
            <a:lvl3pPr lvl="2" algn="l">
              <a:spcBef>
                <a:spcPts val="0"/>
              </a:spcBef>
              <a:spcAft>
                <a:spcPts val="0"/>
              </a:spcAft>
              <a:buClr>
                <a:schemeClr val="dk1"/>
              </a:buClr>
              <a:buSzPts val="1400"/>
              <a:buNone/>
              <a:defRPr/>
            </a:lvl3pPr>
            <a:lvl4pPr lvl="3" algn="l">
              <a:spcBef>
                <a:spcPts val="0"/>
              </a:spcBef>
              <a:spcAft>
                <a:spcPts val="0"/>
              </a:spcAft>
              <a:buClr>
                <a:schemeClr val="dk1"/>
              </a:buClr>
              <a:buSzPts val="1400"/>
              <a:buNone/>
              <a:defRPr/>
            </a:lvl4pPr>
            <a:lvl5pPr lvl="4" algn="l">
              <a:spcBef>
                <a:spcPts val="0"/>
              </a:spcBef>
              <a:spcAft>
                <a:spcPts val="0"/>
              </a:spcAft>
              <a:buClr>
                <a:schemeClr val="dk1"/>
              </a:buClr>
              <a:buSzPts val="1400"/>
              <a:buNone/>
              <a:defRPr/>
            </a:lvl5pPr>
            <a:lvl6pPr lvl="5" algn="l">
              <a:spcBef>
                <a:spcPts val="0"/>
              </a:spcBef>
              <a:spcAft>
                <a:spcPts val="0"/>
              </a:spcAft>
              <a:buClr>
                <a:schemeClr val="dk1"/>
              </a:buClr>
              <a:buSzPts val="1400"/>
              <a:buNone/>
              <a:defRPr/>
            </a:lvl6pPr>
            <a:lvl7pPr lvl="6" algn="l">
              <a:spcBef>
                <a:spcPts val="0"/>
              </a:spcBef>
              <a:spcAft>
                <a:spcPts val="0"/>
              </a:spcAft>
              <a:buClr>
                <a:schemeClr val="dk1"/>
              </a:buClr>
              <a:buSzPts val="1400"/>
              <a:buNone/>
              <a:defRPr/>
            </a:lvl7pPr>
            <a:lvl8pPr lvl="7" algn="l">
              <a:spcBef>
                <a:spcPts val="0"/>
              </a:spcBef>
              <a:spcAft>
                <a:spcPts val="0"/>
              </a:spcAft>
              <a:buClr>
                <a:schemeClr val="dk1"/>
              </a:buClr>
              <a:buSzPts val="1400"/>
              <a:buNone/>
              <a:defRPr/>
            </a:lvl8pPr>
            <a:lvl9pPr lvl="8" algn="l">
              <a:spcBef>
                <a:spcPts val="0"/>
              </a:spcBef>
              <a:spcAft>
                <a:spcPts val="0"/>
              </a:spcAft>
              <a:buClr>
                <a:schemeClr val="dk1"/>
              </a:buClr>
              <a:buSzPts val="1400"/>
              <a:buNone/>
              <a:defRPr/>
            </a:lvl9pPr>
          </a:lstStyle>
          <a:p/>
        </p:txBody>
      </p:sp>
      <p:pic>
        <p:nvPicPr>
          <p:cNvPr descr="A black background with letters&#10;&#10;AI-generated content may be incorrect." id="27" name="Google Shape;27;p3"/>
          <p:cNvPicPr preferRelativeResize="0"/>
          <p:nvPr/>
        </p:nvPicPr>
        <p:blipFill rotWithShape="1">
          <a:blip r:embed="rId2">
            <a:alphaModFix/>
          </a:blip>
          <a:srcRect b="0" l="0" r="0" t="0"/>
          <a:stretch/>
        </p:blipFill>
        <p:spPr>
          <a:xfrm>
            <a:off x="172136" y="280619"/>
            <a:ext cx="1804163" cy="31572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4"/>
          <p:cNvSpPr txBox="1"/>
          <p:nvPr>
            <p:ph type="title"/>
          </p:nvPr>
        </p:nvSpPr>
        <p:spPr>
          <a:xfrm>
            <a:off x="517200" y="14833"/>
            <a:ext cx="11003100" cy="1108500"/>
          </a:xfrm>
          <a:prstGeom prst="rect">
            <a:avLst/>
          </a:prstGeom>
        </p:spPr>
        <p:txBody>
          <a:bodyPr anchorCtr="0" anchor="ctr" bIns="45700" lIns="91425" spcFirstLastPara="1" rIns="91425" wrap="square" tIns="45700">
            <a:normAutofit/>
          </a:bodyPr>
          <a:lstStyle>
            <a:lvl1pPr lvl="0">
              <a:spcBef>
                <a:spcPts val="0"/>
              </a:spcBef>
              <a:spcAft>
                <a:spcPts val="0"/>
              </a:spcAft>
              <a:buSzPts val="4000"/>
              <a:buFont typeface="Open Sans"/>
              <a:buNone/>
              <a:defRPr sz="40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4"/>
          <p:cNvSpPr txBox="1"/>
          <p:nvPr>
            <p:ph idx="1" type="body"/>
          </p:nvPr>
        </p:nvSpPr>
        <p:spPr>
          <a:xfrm>
            <a:off x="415600" y="1430433"/>
            <a:ext cx="11360700" cy="4990500"/>
          </a:xfrm>
          <a:prstGeom prst="rect">
            <a:avLst/>
          </a:prstGeom>
        </p:spPr>
        <p:txBody>
          <a:bodyPr anchorCtr="0" anchor="t" bIns="45700" lIns="91425" spcFirstLastPara="1" rIns="91425" wrap="square" tIns="45700">
            <a:normAutofit/>
          </a:bodyPr>
          <a:lstStyle>
            <a:lvl1pPr indent="-406400" lvl="0" marL="457200">
              <a:spcBef>
                <a:spcPts val="600"/>
              </a:spcBef>
              <a:spcAft>
                <a:spcPts val="0"/>
              </a:spcAft>
              <a:buSzPts val="2800"/>
              <a:buChar char="•"/>
              <a:defRPr/>
            </a:lvl1pPr>
            <a:lvl2pPr indent="-381000" lvl="1" marL="914400">
              <a:spcBef>
                <a:spcPts val="600"/>
              </a:spcBef>
              <a:spcAft>
                <a:spcPts val="0"/>
              </a:spcAft>
              <a:buSzPts val="2400"/>
              <a:buChar char="•"/>
              <a:defRPr/>
            </a:lvl2pPr>
            <a:lvl3pPr indent="-355600" lvl="2" marL="1371600">
              <a:spcBef>
                <a:spcPts val="600"/>
              </a:spcBef>
              <a:spcAft>
                <a:spcPts val="0"/>
              </a:spcAft>
              <a:buSzPts val="2000"/>
              <a:buChar char="•"/>
              <a:defRPr/>
            </a:lvl3pPr>
            <a:lvl4pPr indent="-342900" lvl="3" marL="1828800">
              <a:spcBef>
                <a:spcPts val="600"/>
              </a:spcBef>
              <a:spcAft>
                <a:spcPts val="0"/>
              </a:spcAft>
              <a:buSzPts val="1800"/>
              <a:buChar char="•"/>
              <a:defRPr/>
            </a:lvl4pPr>
            <a:lvl5pPr indent="-342900" lvl="4" marL="2286000">
              <a:spcBef>
                <a:spcPts val="600"/>
              </a:spcBef>
              <a:spcAft>
                <a:spcPts val="0"/>
              </a:spcAft>
              <a:buSzPts val="1800"/>
              <a:buChar char="•"/>
              <a:defRPr/>
            </a:lvl5pPr>
            <a:lvl6pPr indent="-342900" lvl="5" marL="2743200">
              <a:spcBef>
                <a:spcPts val="600"/>
              </a:spcBef>
              <a:spcAft>
                <a:spcPts val="0"/>
              </a:spcAft>
              <a:buSzPts val="1800"/>
              <a:buChar char="•"/>
              <a:defRPr/>
            </a:lvl6pPr>
            <a:lvl7pPr indent="-342900" lvl="6" marL="3200400">
              <a:spcBef>
                <a:spcPts val="500"/>
              </a:spcBef>
              <a:spcAft>
                <a:spcPts val="0"/>
              </a:spcAft>
              <a:buSzPts val="1800"/>
              <a:buChar char="•"/>
              <a:defRPr/>
            </a:lvl7pPr>
            <a:lvl8pPr indent="-342900" lvl="7" marL="3657600">
              <a:spcBef>
                <a:spcPts val="500"/>
              </a:spcBef>
              <a:spcAft>
                <a:spcPts val="0"/>
              </a:spcAft>
              <a:buSzPts val="1800"/>
              <a:buChar char="•"/>
              <a:defRPr/>
            </a:lvl8pPr>
            <a:lvl9pPr indent="-342900" lvl="8" marL="4114800">
              <a:spcBef>
                <a:spcPts val="500"/>
              </a:spcBef>
              <a:spcAft>
                <a:spcPts val="0"/>
              </a:spcAft>
              <a:buSzPts val="1800"/>
              <a:buChar char="•"/>
              <a:defRPr/>
            </a:lvl9pPr>
          </a:lstStyle>
          <a:p/>
        </p:txBody>
      </p:sp>
      <p:sp>
        <p:nvSpPr>
          <p:cNvPr id="31" name="Google Shape;31;p4"/>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NL"/>
              <a:t>‹#›</a:t>
            </a:fld>
            <a:endParaRPr/>
          </a:p>
        </p:txBody>
      </p:sp>
      <p:grpSp>
        <p:nvGrpSpPr>
          <p:cNvPr id="32" name="Google Shape;32;p4"/>
          <p:cNvGrpSpPr/>
          <p:nvPr/>
        </p:nvGrpSpPr>
        <p:grpSpPr>
          <a:xfrm>
            <a:off x="10306598" y="-775400"/>
            <a:ext cx="2344238" cy="2401639"/>
            <a:chOff x="-6" y="0"/>
            <a:chExt cx="12027900" cy="11485601"/>
          </a:xfrm>
        </p:grpSpPr>
        <p:sp>
          <p:nvSpPr>
            <p:cNvPr id="33" name="Google Shape;33;p4"/>
            <p:cNvSpPr/>
            <p:nvPr/>
          </p:nvSpPr>
          <p:spPr>
            <a:xfrm rot="1351204">
              <a:off x="528667" y="1912358"/>
              <a:ext cx="10970555" cy="4944584"/>
            </a:xfrm>
            <a:prstGeom prst="rect">
              <a:avLst/>
            </a:prstGeom>
            <a:solidFill>
              <a:srgbClr val="23428D">
                <a:alpha val="600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 name="Google Shape;34;p4"/>
            <p:cNvSpPr/>
            <p:nvPr/>
          </p:nvSpPr>
          <p:spPr>
            <a:xfrm rot="-10411172">
              <a:off x="2366327" y="3217923"/>
              <a:ext cx="7876704" cy="7848353"/>
            </a:xfrm>
            <a:custGeom>
              <a:rect b="b" l="l" r="r" t="t"/>
              <a:pathLst>
                <a:path extrusionOk="0" h="6339840" w="6350000">
                  <a:moveTo>
                    <a:pt x="6350000" y="6339840"/>
                  </a:moveTo>
                  <a:lnTo>
                    <a:pt x="0" y="6339840"/>
                  </a:lnTo>
                  <a:lnTo>
                    <a:pt x="0" y="0"/>
                  </a:lnTo>
                  <a:close/>
                </a:path>
              </a:pathLst>
            </a:custGeom>
            <a:solidFill>
              <a:srgbClr val="CEBA38">
                <a:alpha val="69410"/>
              </a:srgbClr>
            </a:solidFill>
            <a:ln>
              <a:noFill/>
            </a:ln>
          </p:spPr>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nal-2" type="blank">
  <p:cSld name="BLANK">
    <p:spTree>
      <p:nvGrpSpPr>
        <p:cNvPr id="35" name="Shape 35"/>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FFFFF"/>
        </a:solidFill>
      </p:bgPr>
    </p:bg>
    <p:spTree>
      <p:nvGrpSpPr>
        <p:cNvPr id="40" name="Shape 40"/>
        <p:cNvGrpSpPr/>
        <p:nvPr/>
      </p:nvGrpSpPr>
      <p:grpSpPr>
        <a:xfrm>
          <a:off x="0" y="0"/>
          <a:ext cx="0" cy="0"/>
          <a:chOff x="0" y="0"/>
          <a:chExt cx="0" cy="0"/>
        </a:xfrm>
      </p:grpSpPr>
      <p:grpSp>
        <p:nvGrpSpPr>
          <p:cNvPr id="41" name="Google Shape;41;p7"/>
          <p:cNvGrpSpPr/>
          <p:nvPr/>
        </p:nvGrpSpPr>
        <p:grpSpPr>
          <a:xfrm>
            <a:off x="7526365" y="-1879600"/>
            <a:ext cx="5859993" cy="6019604"/>
            <a:chOff x="-6" y="0"/>
            <a:chExt cx="12027900" cy="11485601"/>
          </a:xfrm>
        </p:grpSpPr>
        <p:sp>
          <p:nvSpPr>
            <p:cNvPr id="42" name="Google Shape;42;p7"/>
            <p:cNvSpPr/>
            <p:nvPr/>
          </p:nvSpPr>
          <p:spPr>
            <a:xfrm rot="1351204">
              <a:off x="528667" y="1912358"/>
              <a:ext cx="10970555" cy="4944584"/>
            </a:xfrm>
            <a:prstGeom prst="rect">
              <a:avLst/>
            </a:prstGeom>
            <a:solidFill>
              <a:srgbClr val="23428D">
                <a:alpha val="600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 name="Google Shape;43;p7"/>
            <p:cNvSpPr/>
            <p:nvPr/>
          </p:nvSpPr>
          <p:spPr>
            <a:xfrm rot="-10411172">
              <a:off x="2366327" y="3217923"/>
              <a:ext cx="7876704" cy="7848353"/>
            </a:xfrm>
            <a:custGeom>
              <a:rect b="b" l="l" r="r" t="t"/>
              <a:pathLst>
                <a:path extrusionOk="0" h="6339840" w="6350000">
                  <a:moveTo>
                    <a:pt x="6350000" y="6339840"/>
                  </a:moveTo>
                  <a:lnTo>
                    <a:pt x="0" y="6339840"/>
                  </a:lnTo>
                  <a:lnTo>
                    <a:pt x="0" y="0"/>
                  </a:lnTo>
                  <a:close/>
                </a:path>
              </a:pathLst>
            </a:custGeom>
            <a:solidFill>
              <a:srgbClr val="CEBA38">
                <a:alpha val="69410"/>
              </a:srgbClr>
            </a:solidFill>
            <a:ln>
              <a:noFill/>
            </a:ln>
          </p:spPr>
        </p:sp>
      </p:grpSp>
      <p:sp>
        <p:nvSpPr>
          <p:cNvPr id="44" name="Google Shape;44;p7"/>
          <p:cNvSpPr/>
          <p:nvPr/>
        </p:nvSpPr>
        <p:spPr>
          <a:xfrm>
            <a:off x="457201" y="6220613"/>
            <a:ext cx="7680000" cy="52800"/>
          </a:xfrm>
          <a:prstGeom prst="rect">
            <a:avLst/>
          </a:prstGeom>
          <a:solidFill>
            <a:srgbClr val="CEBA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 name="Google Shape;45;p7"/>
          <p:cNvSpPr/>
          <p:nvPr/>
        </p:nvSpPr>
        <p:spPr>
          <a:xfrm>
            <a:off x="457201" y="4314972"/>
            <a:ext cx="7680000" cy="46500"/>
          </a:xfrm>
          <a:prstGeom prst="rect">
            <a:avLst/>
          </a:prstGeom>
          <a:solidFill>
            <a:srgbClr val="CEBA38"/>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46" name="Google Shape;46;p7"/>
          <p:cNvPicPr preferRelativeResize="0"/>
          <p:nvPr/>
        </p:nvPicPr>
        <p:blipFill>
          <a:blip r:embed="rId2">
            <a:alphaModFix/>
          </a:blip>
          <a:stretch>
            <a:fillRect/>
          </a:stretch>
        </p:blipFill>
        <p:spPr>
          <a:xfrm>
            <a:off x="8739133" y="4825600"/>
            <a:ext cx="2855967" cy="914800"/>
          </a:xfrm>
          <a:prstGeom prst="rect">
            <a:avLst/>
          </a:prstGeom>
          <a:noFill/>
          <a:ln>
            <a:noFill/>
          </a:ln>
        </p:spPr>
      </p:pic>
      <p:sp>
        <p:nvSpPr>
          <p:cNvPr id="47" name="Google Shape;47;p7"/>
          <p:cNvSpPr txBox="1"/>
          <p:nvPr>
            <p:ph type="title"/>
          </p:nvPr>
        </p:nvSpPr>
        <p:spPr>
          <a:xfrm>
            <a:off x="517200" y="319633"/>
            <a:ext cx="7547100" cy="3871200"/>
          </a:xfrm>
          <a:prstGeom prst="rect">
            <a:avLst/>
          </a:prstGeom>
        </p:spPr>
        <p:txBody>
          <a:bodyPr anchorCtr="0" anchor="b" bIns="121900" lIns="121900" spcFirstLastPara="1" rIns="121900" wrap="square" tIns="121900">
            <a:noAutofit/>
          </a:bodyPr>
          <a:lstStyle>
            <a:lvl1pPr lvl="0">
              <a:spcBef>
                <a:spcPts val="0"/>
              </a:spcBef>
              <a:spcAft>
                <a:spcPts val="0"/>
              </a:spcAft>
              <a:buSzPts val="5100"/>
              <a:buNone/>
              <a:defRPr b="1" sz="5100"/>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48" name="Google Shape;48;p7"/>
          <p:cNvSpPr txBox="1"/>
          <p:nvPr>
            <p:ph idx="2" type="title"/>
          </p:nvPr>
        </p:nvSpPr>
        <p:spPr>
          <a:xfrm>
            <a:off x="558800" y="4343100"/>
            <a:ext cx="7680000" cy="914700"/>
          </a:xfrm>
          <a:prstGeom prst="rect">
            <a:avLst/>
          </a:prstGeom>
        </p:spPr>
        <p:txBody>
          <a:bodyPr anchorCtr="0" anchor="b" bIns="121900" lIns="121900" spcFirstLastPara="1" rIns="121900" wrap="square" tIns="121900">
            <a:noAutofit/>
          </a:bodyPr>
          <a:lstStyle>
            <a:lvl1pPr lvl="0">
              <a:spcBef>
                <a:spcPts val="0"/>
              </a:spcBef>
              <a:spcAft>
                <a:spcPts val="0"/>
              </a:spcAft>
              <a:buSzPts val="3200"/>
              <a:buFont typeface="Open Sans"/>
              <a:buNone/>
              <a:defRPr sz="3200">
                <a:latin typeface="Open Sans"/>
                <a:ea typeface="Open Sans"/>
                <a:cs typeface="Open Sans"/>
                <a:sym typeface="Open Sans"/>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9" name="Google Shape;49;p7"/>
          <p:cNvSpPr txBox="1"/>
          <p:nvPr>
            <p:ph idx="3" type="title"/>
          </p:nvPr>
        </p:nvSpPr>
        <p:spPr>
          <a:xfrm>
            <a:off x="3314700" y="5460600"/>
            <a:ext cx="4857600" cy="762000"/>
          </a:xfrm>
          <a:prstGeom prst="rect">
            <a:avLst/>
          </a:prstGeom>
        </p:spPr>
        <p:txBody>
          <a:bodyPr anchorCtr="0" anchor="b" bIns="121900" lIns="121900" spcFirstLastPara="1" rIns="121900" wrap="square" tIns="121900">
            <a:noAutofit/>
          </a:bodyPr>
          <a:lstStyle>
            <a:lvl1pPr lvl="0" algn="r">
              <a:spcBef>
                <a:spcPts val="0"/>
              </a:spcBef>
              <a:spcAft>
                <a:spcPts val="0"/>
              </a:spcAft>
              <a:buSzPts val="2400"/>
              <a:buNone/>
              <a:defRPr b="1" sz="2400"/>
            </a:lvl1pPr>
            <a:lvl2pPr lvl="1" algn="r">
              <a:spcBef>
                <a:spcPts val="0"/>
              </a:spcBef>
              <a:spcAft>
                <a:spcPts val="0"/>
              </a:spcAft>
              <a:buSzPts val="2900"/>
              <a:buNone/>
              <a:defRPr sz="2900"/>
            </a:lvl2pPr>
            <a:lvl3pPr lvl="2" algn="r">
              <a:spcBef>
                <a:spcPts val="0"/>
              </a:spcBef>
              <a:spcAft>
                <a:spcPts val="0"/>
              </a:spcAft>
              <a:buSzPts val="2900"/>
              <a:buNone/>
              <a:defRPr sz="2900"/>
            </a:lvl3pPr>
            <a:lvl4pPr lvl="3" algn="r">
              <a:spcBef>
                <a:spcPts val="0"/>
              </a:spcBef>
              <a:spcAft>
                <a:spcPts val="0"/>
              </a:spcAft>
              <a:buSzPts val="2900"/>
              <a:buNone/>
              <a:defRPr sz="2900"/>
            </a:lvl4pPr>
            <a:lvl5pPr lvl="4" algn="r">
              <a:spcBef>
                <a:spcPts val="0"/>
              </a:spcBef>
              <a:spcAft>
                <a:spcPts val="0"/>
              </a:spcAft>
              <a:buSzPts val="2900"/>
              <a:buNone/>
              <a:defRPr sz="2900"/>
            </a:lvl5pPr>
            <a:lvl6pPr lvl="5" algn="r">
              <a:spcBef>
                <a:spcPts val="0"/>
              </a:spcBef>
              <a:spcAft>
                <a:spcPts val="0"/>
              </a:spcAft>
              <a:buSzPts val="2900"/>
              <a:buNone/>
              <a:defRPr sz="2900"/>
            </a:lvl6pPr>
            <a:lvl7pPr lvl="6" algn="r">
              <a:spcBef>
                <a:spcPts val="0"/>
              </a:spcBef>
              <a:spcAft>
                <a:spcPts val="0"/>
              </a:spcAft>
              <a:buSzPts val="2900"/>
              <a:buNone/>
              <a:defRPr sz="2900"/>
            </a:lvl7pPr>
            <a:lvl8pPr lvl="7" algn="r">
              <a:spcBef>
                <a:spcPts val="0"/>
              </a:spcBef>
              <a:spcAft>
                <a:spcPts val="0"/>
              </a:spcAft>
              <a:buSzPts val="2900"/>
              <a:buNone/>
              <a:defRPr sz="2900"/>
            </a:lvl8pPr>
            <a:lvl9pPr lvl="8" algn="r">
              <a:spcBef>
                <a:spcPts val="0"/>
              </a:spcBef>
              <a:spcAft>
                <a:spcPts val="0"/>
              </a:spcAft>
              <a:buSzPts val="2900"/>
              <a:buNone/>
              <a:defRPr sz="2900"/>
            </a:lvl9pPr>
          </a:lstStyle>
          <a:p/>
        </p:txBody>
      </p:sp>
    </p:spTree>
  </p:cSld>
  <p:clrMapOvr>
    <a:masterClrMapping/>
  </p:clrMapOvr>
  <p:extLst>
    <p:ext uri="{DCECCB84-F9BA-43D5-87BE-67443E8EF086}">
      <p15:sldGuideLst>
        <p15:guide id="1" pos="408">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0" name="Shape 50"/>
        <p:cNvGrpSpPr/>
        <p:nvPr/>
      </p:nvGrpSpPr>
      <p:grpSpPr>
        <a:xfrm>
          <a:off x="0" y="0"/>
          <a:ext cx="0" cy="0"/>
          <a:chOff x="0" y="0"/>
          <a:chExt cx="0" cy="0"/>
        </a:xfrm>
      </p:grpSpPr>
      <p:sp>
        <p:nvSpPr>
          <p:cNvPr id="51" name="Google Shape;51;p8"/>
          <p:cNvSpPr txBox="1"/>
          <p:nvPr>
            <p:ph type="title"/>
          </p:nvPr>
        </p:nvSpPr>
        <p:spPr>
          <a:xfrm>
            <a:off x="517200" y="14833"/>
            <a:ext cx="11003100" cy="1108500"/>
          </a:xfrm>
          <a:prstGeom prst="rect">
            <a:avLst/>
          </a:prstGeom>
        </p:spPr>
        <p:txBody>
          <a:bodyPr anchorCtr="0" anchor="b" bIns="121900" lIns="121900" spcFirstLastPara="1" rIns="121900" wrap="square" tIns="121900">
            <a:noAutofit/>
          </a:bodyPr>
          <a:lstStyle>
            <a:lvl1pPr lvl="0">
              <a:spcBef>
                <a:spcPts val="0"/>
              </a:spcBef>
              <a:spcAft>
                <a:spcPts val="0"/>
              </a:spcAft>
              <a:buSzPts val="4000"/>
              <a:buFont typeface="Open Sans"/>
              <a:buNone/>
              <a:defRPr sz="4000">
                <a:latin typeface="Open Sans"/>
                <a:ea typeface="Open Sans"/>
                <a:cs typeface="Open Sans"/>
                <a:sym typeface="Open Sans"/>
              </a:defRPr>
            </a:lvl1pPr>
            <a:lvl2pPr lvl="1">
              <a:spcBef>
                <a:spcPts val="0"/>
              </a:spcBef>
              <a:spcAft>
                <a:spcPts val="0"/>
              </a:spcAft>
              <a:buSzPts val="5600"/>
              <a:buNone/>
              <a:defRPr/>
            </a:lvl2pPr>
            <a:lvl3pPr lvl="2">
              <a:spcBef>
                <a:spcPts val="0"/>
              </a:spcBef>
              <a:spcAft>
                <a:spcPts val="0"/>
              </a:spcAft>
              <a:buSzPts val="5600"/>
              <a:buNone/>
              <a:defRPr/>
            </a:lvl3pPr>
            <a:lvl4pPr lvl="3">
              <a:spcBef>
                <a:spcPts val="0"/>
              </a:spcBef>
              <a:spcAft>
                <a:spcPts val="0"/>
              </a:spcAft>
              <a:buSzPts val="5600"/>
              <a:buNone/>
              <a:defRPr/>
            </a:lvl4pPr>
            <a:lvl5pPr lvl="4">
              <a:spcBef>
                <a:spcPts val="0"/>
              </a:spcBef>
              <a:spcAft>
                <a:spcPts val="0"/>
              </a:spcAft>
              <a:buSzPts val="5600"/>
              <a:buNone/>
              <a:defRPr/>
            </a:lvl5pPr>
            <a:lvl6pPr lvl="5">
              <a:spcBef>
                <a:spcPts val="0"/>
              </a:spcBef>
              <a:spcAft>
                <a:spcPts val="0"/>
              </a:spcAft>
              <a:buSzPts val="5600"/>
              <a:buNone/>
              <a:defRPr/>
            </a:lvl6pPr>
            <a:lvl7pPr lvl="6">
              <a:spcBef>
                <a:spcPts val="0"/>
              </a:spcBef>
              <a:spcAft>
                <a:spcPts val="0"/>
              </a:spcAft>
              <a:buSzPts val="5600"/>
              <a:buNone/>
              <a:defRPr/>
            </a:lvl7pPr>
            <a:lvl8pPr lvl="7">
              <a:spcBef>
                <a:spcPts val="0"/>
              </a:spcBef>
              <a:spcAft>
                <a:spcPts val="0"/>
              </a:spcAft>
              <a:buSzPts val="5600"/>
              <a:buNone/>
              <a:defRPr/>
            </a:lvl8pPr>
            <a:lvl9pPr lvl="8">
              <a:spcBef>
                <a:spcPts val="0"/>
              </a:spcBef>
              <a:spcAft>
                <a:spcPts val="0"/>
              </a:spcAft>
              <a:buSzPts val="5600"/>
              <a:buNone/>
              <a:defRPr/>
            </a:lvl9pPr>
          </a:lstStyle>
          <a:p/>
        </p:txBody>
      </p:sp>
      <p:sp>
        <p:nvSpPr>
          <p:cNvPr id="52" name="Google Shape;52;p8"/>
          <p:cNvSpPr txBox="1"/>
          <p:nvPr>
            <p:ph idx="1" type="body"/>
          </p:nvPr>
        </p:nvSpPr>
        <p:spPr>
          <a:xfrm>
            <a:off x="415600" y="1430433"/>
            <a:ext cx="11360700" cy="4990500"/>
          </a:xfrm>
          <a:prstGeom prst="rect">
            <a:avLst/>
          </a:prstGeom>
        </p:spPr>
        <p:txBody>
          <a:bodyPr anchorCtr="0" anchor="t" bIns="121900" lIns="121900" spcFirstLastPara="1" rIns="121900" wrap="square" tIns="121900">
            <a:noAutofit/>
          </a:bodyPr>
          <a:lstStyle>
            <a:lvl1pPr indent="-381000" lvl="0" marL="457200">
              <a:spcBef>
                <a:spcPts val="0"/>
              </a:spcBef>
              <a:spcAft>
                <a:spcPts val="0"/>
              </a:spcAft>
              <a:buSzPts val="24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53" name="Google Shape;53;p8"/>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NL"/>
              <a:t>‹#›</a:t>
            </a:fld>
            <a:endParaRPr/>
          </a:p>
        </p:txBody>
      </p:sp>
      <p:grpSp>
        <p:nvGrpSpPr>
          <p:cNvPr id="54" name="Google Shape;54;p8"/>
          <p:cNvGrpSpPr/>
          <p:nvPr/>
        </p:nvGrpSpPr>
        <p:grpSpPr>
          <a:xfrm>
            <a:off x="10306598" y="-775400"/>
            <a:ext cx="2344238" cy="2401639"/>
            <a:chOff x="-6" y="0"/>
            <a:chExt cx="12027900" cy="11485601"/>
          </a:xfrm>
        </p:grpSpPr>
        <p:sp>
          <p:nvSpPr>
            <p:cNvPr id="55" name="Google Shape;55;p8"/>
            <p:cNvSpPr/>
            <p:nvPr/>
          </p:nvSpPr>
          <p:spPr>
            <a:xfrm rot="1351204">
              <a:off x="528667" y="1912358"/>
              <a:ext cx="10970555" cy="4944584"/>
            </a:xfrm>
            <a:prstGeom prst="rect">
              <a:avLst/>
            </a:prstGeom>
            <a:solidFill>
              <a:srgbClr val="23428D">
                <a:alpha val="60000"/>
              </a:srgb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 name="Google Shape;56;p8"/>
            <p:cNvSpPr/>
            <p:nvPr/>
          </p:nvSpPr>
          <p:spPr>
            <a:xfrm rot="-10411172">
              <a:off x="2366327" y="3217923"/>
              <a:ext cx="7876704" cy="7848353"/>
            </a:xfrm>
            <a:custGeom>
              <a:rect b="b" l="l" r="r" t="t"/>
              <a:pathLst>
                <a:path extrusionOk="0" h="6339840" w="6350000">
                  <a:moveTo>
                    <a:pt x="6350000" y="6339840"/>
                  </a:moveTo>
                  <a:lnTo>
                    <a:pt x="0" y="6339840"/>
                  </a:lnTo>
                  <a:lnTo>
                    <a:pt x="0" y="0"/>
                  </a:lnTo>
                  <a:close/>
                </a:path>
              </a:pathLst>
            </a:custGeom>
            <a:solidFill>
              <a:srgbClr val="CEBA38">
                <a:alpha val="69410"/>
              </a:srgbClr>
            </a:solidFill>
            <a:ln>
              <a:noFill/>
            </a:ln>
          </p:spPr>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7" name="Shape 57"/>
        <p:cNvGrpSpPr/>
        <p:nvPr/>
      </p:nvGrpSpPr>
      <p:grpSpPr>
        <a:xfrm>
          <a:off x="0" y="0"/>
          <a:ext cx="0" cy="0"/>
          <a:chOff x="0" y="0"/>
          <a:chExt cx="0" cy="0"/>
        </a:xfrm>
      </p:grpSpPr>
      <p:sp>
        <p:nvSpPr>
          <p:cNvPr id="58" name="Google Shape;58;p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9" name="Shape 59"/>
        <p:cNvGrpSpPr/>
        <p:nvPr/>
      </p:nvGrpSpPr>
      <p:grpSpPr>
        <a:xfrm>
          <a:off x="0" y="0"/>
          <a:ext cx="0" cy="0"/>
          <a:chOff x="0" y="0"/>
          <a:chExt cx="0" cy="0"/>
        </a:xfrm>
      </p:grpSpPr>
      <p:sp>
        <p:nvSpPr>
          <p:cNvPr id="60" name="Google Shape;60;p10"/>
          <p:cNvSpPr txBox="1"/>
          <p:nvPr>
            <p:ph type="ctrTitle"/>
          </p:nvPr>
        </p:nvSpPr>
        <p:spPr>
          <a:xfrm>
            <a:off x="415611" y="992767"/>
            <a:ext cx="11360700" cy="27369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6400"/>
              <a:buFont typeface="Source Sans Pro"/>
              <a:buNone/>
              <a:defRPr b="1" sz="6400">
                <a:latin typeface="Source Sans Pro"/>
                <a:ea typeface="Source Sans Pro"/>
                <a:cs typeface="Source Sans Pro"/>
                <a:sym typeface="Source Sans Pro"/>
              </a:defRPr>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61" name="Google Shape;61;p10"/>
          <p:cNvSpPr txBox="1"/>
          <p:nvPr>
            <p:ph idx="1" type="subTitle"/>
          </p:nvPr>
        </p:nvSpPr>
        <p:spPr>
          <a:xfrm>
            <a:off x="415600" y="3778833"/>
            <a:ext cx="11360700" cy="1056900"/>
          </a:xfrm>
          <a:prstGeom prst="rect">
            <a:avLst/>
          </a:prstGeom>
        </p:spPr>
        <p:txBody>
          <a:bodyPr anchorCtr="0" anchor="t" bIns="121900" lIns="121900" spcFirstLastPara="1" rIns="121900" wrap="square" tIns="12190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62" name="Google Shape;62;p1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3" name="Shape 63"/>
        <p:cNvGrpSpPr/>
        <p:nvPr/>
      </p:nvGrpSpPr>
      <p:grpSpPr>
        <a:xfrm>
          <a:off x="0" y="0"/>
          <a:ext cx="0" cy="0"/>
          <a:chOff x="0" y="0"/>
          <a:chExt cx="0" cy="0"/>
        </a:xfrm>
      </p:grpSpPr>
      <p:sp>
        <p:nvSpPr>
          <p:cNvPr id="64" name="Google Shape;64;p11"/>
          <p:cNvSpPr txBox="1"/>
          <p:nvPr>
            <p:ph type="title"/>
          </p:nvPr>
        </p:nvSpPr>
        <p:spPr>
          <a:xfrm>
            <a:off x="719403" y="332656"/>
            <a:ext cx="10871100" cy="648000"/>
          </a:xfrm>
          <a:prstGeom prst="rect">
            <a:avLst/>
          </a:prstGeom>
          <a:noFill/>
          <a:ln>
            <a:noFill/>
          </a:ln>
        </p:spPr>
        <p:txBody>
          <a:bodyPr anchorCtr="0" anchor="t" bIns="121900" lIns="121900" spcFirstLastPara="1" rIns="121900" wrap="square" tIns="121900">
            <a:noAutofit/>
          </a:bodyPr>
          <a:lstStyle>
            <a:lvl1pPr indent="0" lvl="0" marL="0" marR="0" algn="l">
              <a:spcBef>
                <a:spcPts val="0"/>
              </a:spcBef>
              <a:spcAft>
                <a:spcPts val="0"/>
              </a:spcAft>
              <a:buSzPts val="4000"/>
              <a:buNone/>
              <a:defRPr b="0" i="0" sz="4300" u="none" cap="none" strike="noStrike">
                <a:solidFill>
                  <a:schemeClr val="dk2"/>
                </a:solidFill>
                <a:latin typeface="Corbel"/>
                <a:ea typeface="Corbel"/>
                <a:cs typeface="Corbel"/>
                <a:sym typeface="Corbel"/>
              </a:defRPr>
            </a:lvl1pPr>
            <a:lvl2pPr indent="0" lvl="1" marL="0" marR="0" algn="l">
              <a:spcBef>
                <a:spcPts val="0"/>
              </a:spcBef>
              <a:spcAft>
                <a:spcPts val="0"/>
              </a:spcAft>
              <a:buSzPts val="5600"/>
              <a:buNone/>
              <a:defRPr b="0" i="0" sz="4300" u="none" cap="none" strike="noStrike">
                <a:solidFill>
                  <a:schemeClr val="accent1"/>
                </a:solidFill>
                <a:latin typeface="Corbel"/>
                <a:ea typeface="Corbel"/>
                <a:cs typeface="Corbel"/>
                <a:sym typeface="Corbel"/>
              </a:defRPr>
            </a:lvl2pPr>
            <a:lvl3pPr indent="0" lvl="2" marL="0" marR="0" algn="l">
              <a:spcBef>
                <a:spcPts val="0"/>
              </a:spcBef>
              <a:spcAft>
                <a:spcPts val="0"/>
              </a:spcAft>
              <a:buSzPts val="5600"/>
              <a:buNone/>
              <a:defRPr b="0" i="0" sz="4300" u="none" cap="none" strike="noStrike">
                <a:solidFill>
                  <a:schemeClr val="accent1"/>
                </a:solidFill>
                <a:latin typeface="Corbel"/>
                <a:ea typeface="Corbel"/>
                <a:cs typeface="Corbel"/>
                <a:sym typeface="Corbel"/>
              </a:defRPr>
            </a:lvl3pPr>
            <a:lvl4pPr indent="0" lvl="3" marL="0" marR="0" algn="l">
              <a:spcBef>
                <a:spcPts val="0"/>
              </a:spcBef>
              <a:spcAft>
                <a:spcPts val="0"/>
              </a:spcAft>
              <a:buSzPts val="5600"/>
              <a:buNone/>
              <a:defRPr b="0" i="0" sz="4300" u="none" cap="none" strike="noStrike">
                <a:solidFill>
                  <a:schemeClr val="accent1"/>
                </a:solidFill>
                <a:latin typeface="Corbel"/>
                <a:ea typeface="Corbel"/>
                <a:cs typeface="Corbel"/>
                <a:sym typeface="Corbel"/>
              </a:defRPr>
            </a:lvl4pPr>
            <a:lvl5pPr indent="0" lvl="4" marL="0" marR="0" algn="l">
              <a:spcBef>
                <a:spcPts val="0"/>
              </a:spcBef>
              <a:spcAft>
                <a:spcPts val="0"/>
              </a:spcAft>
              <a:buSzPts val="5600"/>
              <a:buNone/>
              <a:defRPr b="0" i="0" sz="4300" u="none" cap="none" strike="noStrike">
                <a:solidFill>
                  <a:schemeClr val="accent1"/>
                </a:solidFill>
                <a:latin typeface="Corbel"/>
                <a:ea typeface="Corbel"/>
                <a:cs typeface="Corbel"/>
                <a:sym typeface="Corbel"/>
              </a:defRPr>
            </a:lvl5pPr>
            <a:lvl6pPr indent="0" lvl="5" marL="609600" marR="0" algn="l">
              <a:spcBef>
                <a:spcPts val="0"/>
              </a:spcBef>
              <a:spcAft>
                <a:spcPts val="0"/>
              </a:spcAft>
              <a:buSzPts val="5600"/>
              <a:buNone/>
              <a:defRPr b="0" i="0" sz="4300" u="none" cap="none" strike="noStrike">
                <a:solidFill>
                  <a:schemeClr val="accent1"/>
                </a:solidFill>
                <a:latin typeface="Arial"/>
                <a:ea typeface="Arial"/>
                <a:cs typeface="Arial"/>
                <a:sym typeface="Arial"/>
              </a:defRPr>
            </a:lvl6pPr>
            <a:lvl7pPr indent="0" lvl="6" marL="1219200" marR="0" algn="l">
              <a:spcBef>
                <a:spcPts val="0"/>
              </a:spcBef>
              <a:spcAft>
                <a:spcPts val="0"/>
              </a:spcAft>
              <a:buSzPts val="5600"/>
              <a:buNone/>
              <a:defRPr b="0" i="0" sz="4300" u="none" cap="none" strike="noStrike">
                <a:solidFill>
                  <a:schemeClr val="accent1"/>
                </a:solidFill>
                <a:latin typeface="Arial"/>
                <a:ea typeface="Arial"/>
                <a:cs typeface="Arial"/>
                <a:sym typeface="Arial"/>
              </a:defRPr>
            </a:lvl7pPr>
            <a:lvl8pPr indent="0" lvl="7" marL="1828800" marR="0" algn="l">
              <a:spcBef>
                <a:spcPts val="0"/>
              </a:spcBef>
              <a:spcAft>
                <a:spcPts val="0"/>
              </a:spcAft>
              <a:buSzPts val="5600"/>
              <a:buNone/>
              <a:defRPr b="0" i="0" sz="4300" u="none" cap="none" strike="noStrike">
                <a:solidFill>
                  <a:schemeClr val="accent1"/>
                </a:solidFill>
                <a:latin typeface="Arial"/>
                <a:ea typeface="Arial"/>
                <a:cs typeface="Arial"/>
                <a:sym typeface="Arial"/>
              </a:defRPr>
            </a:lvl8pPr>
            <a:lvl9pPr indent="0" lvl="8" marL="2438400" marR="0" algn="l">
              <a:spcBef>
                <a:spcPts val="0"/>
              </a:spcBef>
              <a:spcAft>
                <a:spcPts val="0"/>
              </a:spcAft>
              <a:buSzPts val="5600"/>
              <a:buNone/>
              <a:defRPr b="0" i="0" sz="4300" u="none" cap="none" strike="noStrike">
                <a:solidFill>
                  <a:schemeClr val="accent1"/>
                </a:solidFill>
                <a:latin typeface="Arial"/>
                <a:ea typeface="Arial"/>
                <a:cs typeface="Arial"/>
                <a:sym typeface="Arial"/>
              </a:defRPr>
            </a:lvl9pPr>
          </a:lstStyle>
          <a:p/>
        </p:txBody>
      </p:sp>
      <p:sp>
        <p:nvSpPr>
          <p:cNvPr id="65" name="Google Shape;65;p11"/>
          <p:cNvSpPr txBox="1"/>
          <p:nvPr>
            <p:ph idx="1" type="body"/>
          </p:nvPr>
        </p:nvSpPr>
        <p:spPr>
          <a:xfrm>
            <a:off x="711200" y="1525588"/>
            <a:ext cx="10871100" cy="4351200"/>
          </a:xfrm>
          <a:prstGeom prst="rect">
            <a:avLst/>
          </a:prstGeom>
          <a:noFill/>
          <a:ln>
            <a:noFill/>
          </a:ln>
        </p:spPr>
        <p:txBody>
          <a:bodyPr anchorCtr="0" anchor="t" bIns="121900" lIns="121900" spcFirstLastPara="1" rIns="121900" wrap="square" tIns="121900">
            <a:noAutofit/>
          </a:bodyPr>
          <a:lstStyle>
            <a:lvl1pPr indent="-431800" lvl="0" marL="457200" marR="0" algn="l">
              <a:spcBef>
                <a:spcPts val="600"/>
              </a:spcBef>
              <a:spcAft>
                <a:spcPts val="0"/>
              </a:spcAft>
              <a:buClr>
                <a:schemeClr val="accent1"/>
              </a:buClr>
              <a:buSzPts val="3200"/>
              <a:buFont typeface="Corbel"/>
              <a:buChar char="•"/>
              <a:defRPr b="0" i="0" sz="3200" u="none" cap="none" strike="noStrike">
                <a:solidFill>
                  <a:schemeClr val="dk1"/>
                </a:solidFill>
                <a:latin typeface="Corbel"/>
                <a:ea typeface="Corbel"/>
                <a:cs typeface="Corbel"/>
                <a:sym typeface="Corbel"/>
              </a:defRPr>
            </a:lvl1pPr>
            <a:lvl2pPr indent="-400050" lvl="1" marL="914400" marR="0" algn="l">
              <a:spcBef>
                <a:spcPts val="800"/>
              </a:spcBef>
              <a:spcAft>
                <a:spcPts val="0"/>
              </a:spcAft>
              <a:buClr>
                <a:schemeClr val="accent1"/>
              </a:buClr>
              <a:buSzPts val="2700"/>
              <a:buFont typeface="Times"/>
              <a:buChar char="•"/>
              <a:defRPr b="0" i="0" sz="2700" u="none" cap="none" strike="noStrike">
                <a:solidFill>
                  <a:schemeClr val="dk1"/>
                </a:solidFill>
                <a:latin typeface="Corbel"/>
                <a:ea typeface="Corbel"/>
                <a:cs typeface="Corbel"/>
                <a:sym typeface="Corbel"/>
              </a:defRPr>
            </a:lvl2pPr>
            <a:lvl3pPr indent="-400050" lvl="2" marL="1371600" marR="0" algn="l">
              <a:spcBef>
                <a:spcPts val="800"/>
              </a:spcBef>
              <a:spcAft>
                <a:spcPts val="0"/>
              </a:spcAft>
              <a:buClr>
                <a:schemeClr val="accent1"/>
              </a:buClr>
              <a:buSzPts val="2700"/>
              <a:buFont typeface="Times"/>
              <a:buChar char="•"/>
              <a:defRPr b="0" i="0" sz="2700" u="none" cap="none" strike="noStrike">
                <a:solidFill>
                  <a:schemeClr val="dk1"/>
                </a:solidFill>
                <a:latin typeface="Corbel"/>
                <a:ea typeface="Corbel"/>
                <a:cs typeface="Corbel"/>
                <a:sym typeface="Corbel"/>
              </a:defRPr>
            </a:lvl3pPr>
            <a:lvl4pPr indent="-400050" lvl="3" marL="1828800" marR="0" algn="l">
              <a:spcBef>
                <a:spcPts val="800"/>
              </a:spcBef>
              <a:spcAft>
                <a:spcPts val="0"/>
              </a:spcAft>
              <a:buClr>
                <a:schemeClr val="accent1"/>
              </a:buClr>
              <a:buSzPts val="2700"/>
              <a:buFont typeface="Times"/>
              <a:buChar char="•"/>
              <a:defRPr b="0" i="0" sz="2700" u="none" cap="none" strike="noStrike">
                <a:solidFill>
                  <a:schemeClr val="dk1"/>
                </a:solidFill>
                <a:latin typeface="Corbel"/>
                <a:ea typeface="Corbel"/>
                <a:cs typeface="Corbel"/>
                <a:sym typeface="Corbel"/>
              </a:defRPr>
            </a:lvl4pPr>
            <a:lvl5pPr indent="-400050" lvl="4" marL="2286000" marR="0" algn="l">
              <a:spcBef>
                <a:spcPts val="800"/>
              </a:spcBef>
              <a:spcAft>
                <a:spcPts val="0"/>
              </a:spcAft>
              <a:buClr>
                <a:schemeClr val="accent1"/>
              </a:buClr>
              <a:buSzPts val="2700"/>
              <a:buFont typeface="Times"/>
              <a:buChar char="•"/>
              <a:defRPr b="0" i="0" sz="2700" u="none" cap="none" strike="noStrike">
                <a:solidFill>
                  <a:schemeClr val="dk1"/>
                </a:solidFill>
                <a:latin typeface="Corbel"/>
                <a:ea typeface="Corbel"/>
                <a:cs typeface="Corbel"/>
                <a:sym typeface="Corbel"/>
              </a:defRPr>
            </a:lvl5pPr>
            <a:lvl6pPr indent="-400050" lvl="5" marL="2743200" marR="0" algn="l">
              <a:spcBef>
                <a:spcPts val="800"/>
              </a:spcBef>
              <a:spcAft>
                <a:spcPts val="0"/>
              </a:spcAft>
              <a:buClr>
                <a:schemeClr val="accent1"/>
              </a:buClr>
              <a:buSzPts val="2700"/>
              <a:buFont typeface="Times"/>
              <a:buChar char="•"/>
              <a:defRPr b="0" i="0" sz="2700" u="none" cap="none" strike="noStrike">
                <a:solidFill>
                  <a:schemeClr val="dk1"/>
                </a:solidFill>
                <a:latin typeface="Arial"/>
                <a:ea typeface="Arial"/>
                <a:cs typeface="Arial"/>
                <a:sym typeface="Arial"/>
              </a:defRPr>
            </a:lvl6pPr>
            <a:lvl7pPr indent="-400050" lvl="6" marL="3200400" marR="0" algn="l">
              <a:spcBef>
                <a:spcPts val="500"/>
              </a:spcBef>
              <a:spcAft>
                <a:spcPts val="0"/>
              </a:spcAft>
              <a:buClr>
                <a:schemeClr val="accent1"/>
              </a:buClr>
              <a:buSzPts val="2700"/>
              <a:buFont typeface="Times"/>
              <a:buChar char="•"/>
              <a:defRPr b="0" i="0" sz="2700" u="none" cap="none" strike="noStrike">
                <a:solidFill>
                  <a:schemeClr val="dk1"/>
                </a:solidFill>
                <a:latin typeface="Arial"/>
                <a:ea typeface="Arial"/>
                <a:cs typeface="Arial"/>
                <a:sym typeface="Arial"/>
              </a:defRPr>
            </a:lvl7pPr>
            <a:lvl8pPr indent="-400050" lvl="7" marL="3657600" marR="0" algn="l">
              <a:spcBef>
                <a:spcPts val="500"/>
              </a:spcBef>
              <a:spcAft>
                <a:spcPts val="0"/>
              </a:spcAft>
              <a:buClr>
                <a:schemeClr val="accent1"/>
              </a:buClr>
              <a:buSzPts val="2700"/>
              <a:buFont typeface="Times"/>
              <a:buChar char="•"/>
              <a:defRPr b="0" i="0" sz="2700" u="none" cap="none" strike="noStrike">
                <a:solidFill>
                  <a:schemeClr val="dk1"/>
                </a:solidFill>
                <a:latin typeface="Arial"/>
                <a:ea typeface="Arial"/>
                <a:cs typeface="Arial"/>
                <a:sym typeface="Arial"/>
              </a:defRPr>
            </a:lvl8pPr>
            <a:lvl9pPr indent="-400050" lvl="8" marL="4114800" marR="0" algn="l">
              <a:spcBef>
                <a:spcPts val="500"/>
              </a:spcBef>
              <a:spcAft>
                <a:spcPts val="0"/>
              </a:spcAft>
              <a:buClr>
                <a:schemeClr val="accent1"/>
              </a:buClr>
              <a:buSzPts val="2700"/>
              <a:buFont typeface="Times"/>
              <a:buChar char="•"/>
              <a:defRPr b="0" i="0" sz="2700" u="none" cap="none" strike="noStrike">
                <a:solidFill>
                  <a:schemeClr val="dk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5.xml"/><Relationship Id="rId10" Type="http://schemas.openxmlformats.org/officeDocument/2006/relationships/slideLayout" Target="../slideLayouts/slideLayout14.xml"/><Relationship Id="rId13" Type="http://schemas.openxmlformats.org/officeDocument/2006/relationships/theme" Target="../theme/theme2.xml"/><Relationship Id="rId12" Type="http://schemas.openxmlformats.org/officeDocument/2006/relationships/slideLayout" Target="../slideLayouts/slideLayout16.xml"/><Relationship Id="rId1" Type="http://schemas.openxmlformats.org/officeDocument/2006/relationships/slideLayout" Target="../slideLayouts/slideLayout5.xml"/><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slideLayout" Target="../slideLayouts/slideLayout8.xml"/><Relationship Id="rId9" Type="http://schemas.openxmlformats.org/officeDocument/2006/relationships/slideLayout" Target="../slideLayouts/slideLayout13.xml"/><Relationship Id="rId5" Type="http://schemas.openxmlformats.org/officeDocument/2006/relationships/slideLayout" Target="../slideLayouts/slideLayout9.xml"/><Relationship Id="rId6" Type="http://schemas.openxmlformats.org/officeDocument/2006/relationships/slideLayout" Target="../slideLayouts/slideLayout10.xml"/><Relationship Id="rId7" Type="http://schemas.openxmlformats.org/officeDocument/2006/relationships/slideLayout" Target="../slideLayouts/slideLayout11.xml"/><Relationship Id="rId8"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Roboto"/>
              <a:buNone/>
              <a:defRPr b="0" i="0" sz="4400" u="none" cap="none" strike="noStrike">
                <a:solidFill>
                  <a:schemeClr val="dk1"/>
                </a:solidFill>
                <a:latin typeface="Roboto"/>
                <a:ea typeface="Roboto"/>
                <a:cs typeface="Roboto"/>
                <a:sym typeface="Robo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100000"/>
              </a:lnSpc>
              <a:spcBef>
                <a:spcPts val="600"/>
              </a:spcBef>
              <a:spcAft>
                <a:spcPts val="0"/>
              </a:spcAft>
              <a:buClr>
                <a:schemeClr val="dk1"/>
              </a:buClr>
              <a:buSzPts val="2800"/>
              <a:buFont typeface="Arial"/>
              <a:buChar char="•"/>
              <a:defRPr b="0" i="0" sz="2800" u="none" cap="none" strike="noStrike">
                <a:solidFill>
                  <a:schemeClr val="dk1"/>
                </a:solidFill>
                <a:latin typeface="Roboto"/>
                <a:ea typeface="Roboto"/>
                <a:cs typeface="Roboto"/>
                <a:sym typeface="Roboto"/>
              </a:defRPr>
            </a:lvl1pPr>
            <a:lvl2pPr indent="-381000" lvl="1" marL="914400" marR="0" rtl="0" algn="l">
              <a:lnSpc>
                <a:spcPct val="100000"/>
              </a:lnSpc>
              <a:spcBef>
                <a:spcPts val="600"/>
              </a:spcBef>
              <a:spcAft>
                <a:spcPts val="0"/>
              </a:spcAft>
              <a:buClr>
                <a:schemeClr val="dk1"/>
              </a:buClr>
              <a:buSzPts val="2400"/>
              <a:buFont typeface="Arial"/>
              <a:buChar char="•"/>
              <a:defRPr b="0" i="0" sz="2400" u="none" cap="none" strike="noStrike">
                <a:solidFill>
                  <a:schemeClr val="dk1"/>
                </a:solidFill>
                <a:latin typeface="Roboto"/>
                <a:ea typeface="Roboto"/>
                <a:cs typeface="Roboto"/>
                <a:sym typeface="Roboto"/>
              </a:defRPr>
            </a:lvl2pPr>
            <a:lvl3pPr indent="-355600" lvl="2" marL="1371600" marR="0" rtl="0" algn="l">
              <a:lnSpc>
                <a:spcPct val="100000"/>
              </a:lnSpc>
              <a:spcBef>
                <a:spcPts val="600"/>
              </a:spcBef>
              <a:spcAft>
                <a:spcPts val="0"/>
              </a:spcAft>
              <a:buClr>
                <a:schemeClr val="dk1"/>
              </a:buClr>
              <a:buSzPts val="2000"/>
              <a:buFont typeface="Arial"/>
              <a:buChar char="•"/>
              <a:defRPr b="0" i="0" sz="2000" u="none" cap="none" strike="noStrike">
                <a:solidFill>
                  <a:schemeClr val="dk1"/>
                </a:solidFill>
                <a:latin typeface="Roboto"/>
                <a:ea typeface="Roboto"/>
                <a:cs typeface="Roboto"/>
                <a:sym typeface="Roboto"/>
              </a:defRPr>
            </a:lvl3pPr>
            <a:lvl4pPr indent="-342900" lvl="3" marL="1828800" marR="0" rtl="0" algn="l">
              <a:lnSpc>
                <a:spcPct val="10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4pPr>
            <a:lvl5pPr indent="-342900" lvl="4" marL="2286000" marR="0" rtl="0" algn="l">
              <a:lnSpc>
                <a:spcPct val="100000"/>
              </a:lnSpc>
              <a:spcBef>
                <a:spcPts val="600"/>
              </a:spcBef>
              <a:spcAft>
                <a:spcPts val="0"/>
              </a:spcAft>
              <a:buClr>
                <a:schemeClr val="dk1"/>
              </a:buClr>
              <a:buSzPts val="1800"/>
              <a:buFont typeface="Arial"/>
              <a:buChar char="•"/>
              <a:defRPr b="0" i="0" sz="1800" u="none" cap="none" strike="noStrike">
                <a:solidFill>
                  <a:schemeClr val="dk1"/>
                </a:solidFill>
                <a:latin typeface="Roboto"/>
                <a:ea typeface="Roboto"/>
                <a:cs typeface="Roboto"/>
                <a:sym typeface="Roboto"/>
              </a:defRPr>
            </a:lvl5pPr>
            <a:lvl6pPr indent="-342900" lvl="5" marL="2743200" marR="0" rtl="0" algn="l">
              <a:lnSpc>
                <a:spcPct val="90000"/>
              </a:lnSpc>
              <a:spcBef>
                <a:spcPts val="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rgbClr val="888888"/>
              </a:buClr>
              <a:buSzPts val="1400"/>
              <a:buFont typeface="Roboto Light"/>
              <a:buNone/>
              <a:defRPr b="0" i="0" sz="1200" u="none" cap="none" strike="noStrike">
                <a:solidFill>
                  <a:srgbClr val="888888"/>
                </a:solidFill>
                <a:latin typeface="Roboto Light"/>
                <a:ea typeface="Roboto Light"/>
                <a:cs typeface="Roboto Light"/>
                <a:sym typeface="Roboto Light"/>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rgbClr val="888888"/>
              </a:buClr>
              <a:buSzPts val="1400"/>
              <a:buFont typeface="Roboto Light"/>
              <a:buNone/>
              <a:defRPr b="0" i="0" sz="1200" u="none" cap="none" strike="noStrike">
                <a:solidFill>
                  <a:srgbClr val="888888"/>
                </a:solidFill>
                <a:latin typeface="Roboto Light"/>
                <a:ea typeface="Roboto Light"/>
                <a:cs typeface="Roboto Light"/>
                <a:sym typeface="Roboto Light"/>
              </a:defRPr>
            </a:lvl1pPr>
            <a:lvl2pPr lvl="1"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rgbClr val="888888"/>
              </a:buClr>
              <a:buSzPts val="1200"/>
              <a:buFont typeface="Roboto Light"/>
              <a:buNone/>
              <a:defRPr b="0" i="0" sz="1200" u="none" cap="none" strike="noStrike">
                <a:solidFill>
                  <a:srgbClr val="888888"/>
                </a:solidFill>
                <a:latin typeface="Roboto Light"/>
                <a:ea typeface="Roboto Light"/>
                <a:cs typeface="Roboto Light"/>
                <a:sym typeface="Roboto Light"/>
              </a:defRPr>
            </a:lvl1pPr>
            <a:lvl2pPr indent="0" lvl="1" marL="0" marR="0" rtl="0" algn="r">
              <a:spcBef>
                <a:spcPts val="0"/>
              </a:spcBef>
              <a:spcAft>
                <a:spcPts val="0"/>
              </a:spcAft>
              <a:buClr>
                <a:srgbClr val="888888"/>
              </a:buClr>
              <a:buSzPts val="1200"/>
              <a:buFont typeface="Roboto Light"/>
              <a:buNone/>
              <a:defRPr b="0" i="0" sz="1200" u="none" cap="none" strike="noStrike">
                <a:solidFill>
                  <a:srgbClr val="888888"/>
                </a:solidFill>
                <a:latin typeface="Roboto Light"/>
                <a:ea typeface="Roboto Light"/>
                <a:cs typeface="Roboto Light"/>
                <a:sym typeface="Roboto Light"/>
              </a:defRPr>
            </a:lvl2pPr>
            <a:lvl3pPr indent="0" lvl="2" marL="0" marR="0" rtl="0" algn="r">
              <a:spcBef>
                <a:spcPts val="0"/>
              </a:spcBef>
              <a:spcAft>
                <a:spcPts val="0"/>
              </a:spcAft>
              <a:buClr>
                <a:srgbClr val="888888"/>
              </a:buClr>
              <a:buSzPts val="1200"/>
              <a:buFont typeface="Roboto Light"/>
              <a:buNone/>
              <a:defRPr b="0" i="0" sz="1200" u="none" cap="none" strike="noStrike">
                <a:solidFill>
                  <a:srgbClr val="888888"/>
                </a:solidFill>
                <a:latin typeface="Roboto Light"/>
                <a:ea typeface="Roboto Light"/>
                <a:cs typeface="Roboto Light"/>
                <a:sym typeface="Roboto Light"/>
              </a:defRPr>
            </a:lvl3pPr>
            <a:lvl4pPr indent="0" lvl="3" marL="0" marR="0" rtl="0" algn="r">
              <a:spcBef>
                <a:spcPts val="0"/>
              </a:spcBef>
              <a:spcAft>
                <a:spcPts val="0"/>
              </a:spcAft>
              <a:buClr>
                <a:srgbClr val="888888"/>
              </a:buClr>
              <a:buSzPts val="1200"/>
              <a:buFont typeface="Roboto Light"/>
              <a:buNone/>
              <a:defRPr b="0" i="0" sz="1200" u="none" cap="none" strike="noStrike">
                <a:solidFill>
                  <a:srgbClr val="888888"/>
                </a:solidFill>
                <a:latin typeface="Roboto Light"/>
                <a:ea typeface="Roboto Light"/>
                <a:cs typeface="Roboto Light"/>
                <a:sym typeface="Roboto Light"/>
              </a:defRPr>
            </a:lvl4pPr>
            <a:lvl5pPr indent="0" lvl="4" marL="0" marR="0" rtl="0" algn="r">
              <a:spcBef>
                <a:spcPts val="0"/>
              </a:spcBef>
              <a:spcAft>
                <a:spcPts val="0"/>
              </a:spcAft>
              <a:buClr>
                <a:srgbClr val="888888"/>
              </a:buClr>
              <a:buSzPts val="1200"/>
              <a:buFont typeface="Roboto Light"/>
              <a:buNone/>
              <a:defRPr b="0" i="0" sz="1200" u="none" cap="none" strike="noStrike">
                <a:solidFill>
                  <a:srgbClr val="888888"/>
                </a:solidFill>
                <a:latin typeface="Roboto Light"/>
                <a:ea typeface="Roboto Light"/>
                <a:cs typeface="Roboto Light"/>
                <a:sym typeface="Roboto Light"/>
              </a:defRPr>
            </a:lvl5pPr>
            <a:lvl6pPr indent="0" lvl="5" marL="0" marR="0" rtl="0" algn="r">
              <a:spcBef>
                <a:spcPts val="0"/>
              </a:spcBef>
              <a:spcAft>
                <a:spcPts val="0"/>
              </a:spcAft>
              <a:buClr>
                <a:srgbClr val="888888"/>
              </a:buClr>
              <a:buSzPts val="1200"/>
              <a:buFont typeface="Roboto Light"/>
              <a:buNone/>
              <a:defRPr b="0" i="0" sz="1200" u="none" cap="none" strike="noStrike">
                <a:solidFill>
                  <a:srgbClr val="888888"/>
                </a:solidFill>
                <a:latin typeface="Roboto Light"/>
                <a:ea typeface="Roboto Light"/>
                <a:cs typeface="Roboto Light"/>
                <a:sym typeface="Roboto Light"/>
              </a:defRPr>
            </a:lvl6pPr>
            <a:lvl7pPr indent="0" lvl="6" marL="0" marR="0" rtl="0" algn="r">
              <a:spcBef>
                <a:spcPts val="0"/>
              </a:spcBef>
              <a:spcAft>
                <a:spcPts val="0"/>
              </a:spcAft>
              <a:buClr>
                <a:srgbClr val="888888"/>
              </a:buClr>
              <a:buSzPts val="1200"/>
              <a:buFont typeface="Roboto Light"/>
              <a:buNone/>
              <a:defRPr b="0" i="0" sz="1200" u="none" cap="none" strike="noStrike">
                <a:solidFill>
                  <a:srgbClr val="888888"/>
                </a:solidFill>
                <a:latin typeface="Roboto Light"/>
                <a:ea typeface="Roboto Light"/>
                <a:cs typeface="Roboto Light"/>
                <a:sym typeface="Roboto Light"/>
              </a:defRPr>
            </a:lvl7pPr>
            <a:lvl8pPr indent="0" lvl="7" marL="0" marR="0" rtl="0" algn="r">
              <a:spcBef>
                <a:spcPts val="0"/>
              </a:spcBef>
              <a:spcAft>
                <a:spcPts val="0"/>
              </a:spcAft>
              <a:buClr>
                <a:srgbClr val="888888"/>
              </a:buClr>
              <a:buSzPts val="1200"/>
              <a:buFont typeface="Roboto Light"/>
              <a:buNone/>
              <a:defRPr b="0" i="0" sz="1200" u="none" cap="none" strike="noStrike">
                <a:solidFill>
                  <a:srgbClr val="888888"/>
                </a:solidFill>
                <a:latin typeface="Roboto Light"/>
                <a:ea typeface="Roboto Light"/>
                <a:cs typeface="Roboto Light"/>
                <a:sym typeface="Roboto Light"/>
              </a:defRPr>
            </a:lvl8pPr>
            <a:lvl9pPr indent="0" lvl="8" marL="0" marR="0" rtl="0" algn="r">
              <a:spcBef>
                <a:spcPts val="0"/>
              </a:spcBef>
              <a:spcAft>
                <a:spcPts val="0"/>
              </a:spcAft>
              <a:buClr>
                <a:srgbClr val="888888"/>
              </a:buClr>
              <a:buSzPts val="1200"/>
              <a:buFont typeface="Roboto Light"/>
              <a:buNone/>
              <a:defRPr b="0" i="0" sz="1200" u="none" cap="none" strike="noStrike">
                <a:solidFill>
                  <a:srgbClr val="888888"/>
                </a:solidFill>
                <a:latin typeface="Roboto Light"/>
                <a:ea typeface="Roboto Light"/>
                <a:cs typeface="Roboto Light"/>
                <a:sym typeface="Roboto Light"/>
              </a:defRPr>
            </a:lvl9pPr>
          </a:lstStyle>
          <a:p>
            <a:pPr indent="0" lvl="0" marL="0" rtl="0" algn="r">
              <a:spcBef>
                <a:spcPts val="0"/>
              </a:spcBef>
              <a:spcAft>
                <a:spcPts val="0"/>
              </a:spcAft>
              <a:buNone/>
            </a:pPr>
            <a:fld id="{00000000-1234-1234-1234-123412341234}" type="slidenum">
              <a:rPr lang="nl-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36" name="Shape 36"/>
        <p:cNvGrpSpPr/>
        <p:nvPr/>
      </p:nvGrpSpPr>
      <p:grpSpPr>
        <a:xfrm>
          <a:off x="0" y="0"/>
          <a:ext cx="0" cy="0"/>
          <a:chOff x="0" y="0"/>
          <a:chExt cx="0" cy="0"/>
        </a:xfrm>
      </p:grpSpPr>
      <p:sp>
        <p:nvSpPr>
          <p:cNvPr id="37" name="Google Shape;37;p6"/>
          <p:cNvSpPr txBox="1"/>
          <p:nvPr>
            <p:ph type="title"/>
          </p:nvPr>
        </p:nvSpPr>
        <p:spPr>
          <a:xfrm>
            <a:off x="517200" y="14833"/>
            <a:ext cx="10999200" cy="1108500"/>
          </a:xfrm>
          <a:prstGeom prst="rect">
            <a:avLst/>
          </a:prstGeom>
          <a:noFill/>
          <a:ln>
            <a:noFill/>
          </a:ln>
        </p:spPr>
        <p:txBody>
          <a:bodyPr anchorCtr="0" anchor="b" bIns="121900" lIns="121900" spcFirstLastPara="1" rIns="121900" wrap="square" tIns="121900">
            <a:noAutofit/>
          </a:bodyPr>
          <a:lstStyle>
            <a:lvl1pPr lvl="0">
              <a:spcBef>
                <a:spcPts val="0"/>
              </a:spcBef>
              <a:spcAft>
                <a:spcPts val="0"/>
              </a:spcAft>
              <a:buClr>
                <a:srgbClr val="073763"/>
              </a:buClr>
              <a:buSzPts val="4000"/>
              <a:buFont typeface="Open Sans"/>
              <a:buNone/>
              <a:defRPr sz="4000">
                <a:solidFill>
                  <a:srgbClr val="073763"/>
                </a:solidFill>
                <a:latin typeface="Open Sans"/>
                <a:ea typeface="Open Sans"/>
                <a:cs typeface="Open Sans"/>
                <a:sym typeface="Open Sans"/>
              </a:defRPr>
            </a:lvl1pPr>
            <a:lvl2pPr lvl="1">
              <a:spcBef>
                <a:spcPts val="0"/>
              </a:spcBef>
              <a:spcAft>
                <a:spcPts val="0"/>
              </a:spcAft>
              <a:buClr>
                <a:srgbClr val="073763"/>
              </a:buClr>
              <a:buSzPts val="5600"/>
              <a:buFont typeface="Economica"/>
              <a:buNone/>
              <a:defRPr sz="5600">
                <a:solidFill>
                  <a:srgbClr val="073763"/>
                </a:solidFill>
                <a:latin typeface="Economica"/>
                <a:ea typeface="Economica"/>
                <a:cs typeface="Economica"/>
                <a:sym typeface="Economica"/>
              </a:defRPr>
            </a:lvl2pPr>
            <a:lvl3pPr lvl="2">
              <a:spcBef>
                <a:spcPts val="0"/>
              </a:spcBef>
              <a:spcAft>
                <a:spcPts val="0"/>
              </a:spcAft>
              <a:buClr>
                <a:srgbClr val="073763"/>
              </a:buClr>
              <a:buSzPts val="5600"/>
              <a:buFont typeface="Economica"/>
              <a:buNone/>
              <a:defRPr sz="5600">
                <a:solidFill>
                  <a:srgbClr val="073763"/>
                </a:solidFill>
                <a:latin typeface="Economica"/>
                <a:ea typeface="Economica"/>
                <a:cs typeface="Economica"/>
                <a:sym typeface="Economica"/>
              </a:defRPr>
            </a:lvl3pPr>
            <a:lvl4pPr lvl="3">
              <a:spcBef>
                <a:spcPts val="0"/>
              </a:spcBef>
              <a:spcAft>
                <a:spcPts val="0"/>
              </a:spcAft>
              <a:buClr>
                <a:srgbClr val="073763"/>
              </a:buClr>
              <a:buSzPts val="5600"/>
              <a:buFont typeface="Economica"/>
              <a:buNone/>
              <a:defRPr sz="5600">
                <a:solidFill>
                  <a:srgbClr val="073763"/>
                </a:solidFill>
                <a:latin typeface="Economica"/>
                <a:ea typeface="Economica"/>
                <a:cs typeface="Economica"/>
                <a:sym typeface="Economica"/>
              </a:defRPr>
            </a:lvl4pPr>
            <a:lvl5pPr lvl="4">
              <a:spcBef>
                <a:spcPts val="0"/>
              </a:spcBef>
              <a:spcAft>
                <a:spcPts val="0"/>
              </a:spcAft>
              <a:buClr>
                <a:srgbClr val="073763"/>
              </a:buClr>
              <a:buSzPts val="5600"/>
              <a:buFont typeface="Economica"/>
              <a:buNone/>
              <a:defRPr sz="5600">
                <a:solidFill>
                  <a:srgbClr val="073763"/>
                </a:solidFill>
                <a:latin typeface="Economica"/>
                <a:ea typeface="Economica"/>
                <a:cs typeface="Economica"/>
                <a:sym typeface="Economica"/>
              </a:defRPr>
            </a:lvl5pPr>
            <a:lvl6pPr lvl="5">
              <a:spcBef>
                <a:spcPts val="0"/>
              </a:spcBef>
              <a:spcAft>
                <a:spcPts val="0"/>
              </a:spcAft>
              <a:buClr>
                <a:srgbClr val="073763"/>
              </a:buClr>
              <a:buSzPts val="5600"/>
              <a:buFont typeface="Economica"/>
              <a:buNone/>
              <a:defRPr sz="5600">
                <a:solidFill>
                  <a:srgbClr val="073763"/>
                </a:solidFill>
                <a:latin typeface="Economica"/>
                <a:ea typeface="Economica"/>
                <a:cs typeface="Economica"/>
                <a:sym typeface="Economica"/>
              </a:defRPr>
            </a:lvl6pPr>
            <a:lvl7pPr lvl="6">
              <a:spcBef>
                <a:spcPts val="0"/>
              </a:spcBef>
              <a:spcAft>
                <a:spcPts val="0"/>
              </a:spcAft>
              <a:buClr>
                <a:srgbClr val="073763"/>
              </a:buClr>
              <a:buSzPts val="5600"/>
              <a:buFont typeface="Economica"/>
              <a:buNone/>
              <a:defRPr sz="5600">
                <a:solidFill>
                  <a:srgbClr val="073763"/>
                </a:solidFill>
                <a:latin typeface="Economica"/>
                <a:ea typeface="Economica"/>
                <a:cs typeface="Economica"/>
                <a:sym typeface="Economica"/>
              </a:defRPr>
            </a:lvl7pPr>
            <a:lvl8pPr lvl="7">
              <a:spcBef>
                <a:spcPts val="0"/>
              </a:spcBef>
              <a:spcAft>
                <a:spcPts val="0"/>
              </a:spcAft>
              <a:buClr>
                <a:srgbClr val="073763"/>
              </a:buClr>
              <a:buSzPts val="5600"/>
              <a:buFont typeface="Economica"/>
              <a:buNone/>
              <a:defRPr sz="5600">
                <a:solidFill>
                  <a:srgbClr val="073763"/>
                </a:solidFill>
                <a:latin typeface="Economica"/>
                <a:ea typeface="Economica"/>
                <a:cs typeface="Economica"/>
                <a:sym typeface="Economica"/>
              </a:defRPr>
            </a:lvl8pPr>
            <a:lvl9pPr lvl="8">
              <a:spcBef>
                <a:spcPts val="0"/>
              </a:spcBef>
              <a:spcAft>
                <a:spcPts val="0"/>
              </a:spcAft>
              <a:buClr>
                <a:srgbClr val="073763"/>
              </a:buClr>
              <a:buSzPts val="5600"/>
              <a:buFont typeface="Economica"/>
              <a:buNone/>
              <a:defRPr sz="5600">
                <a:solidFill>
                  <a:srgbClr val="073763"/>
                </a:solidFill>
                <a:latin typeface="Economica"/>
                <a:ea typeface="Economica"/>
                <a:cs typeface="Economica"/>
                <a:sym typeface="Economica"/>
              </a:defRPr>
            </a:lvl9pPr>
          </a:lstStyle>
          <a:p/>
        </p:txBody>
      </p:sp>
      <p:sp>
        <p:nvSpPr>
          <p:cNvPr id="38" name="Google Shape;38;p6"/>
          <p:cNvSpPr txBox="1"/>
          <p:nvPr>
            <p:ph idx="1" type="body"/>
          </p:nvPr>
        </p:nvSpPr>
        <p:spPr>
          <a:xfrm>
            <a:off x="415600" y="1430433"/>
            <a:ext cx="11360700" cy="4990500"/>
          </a:xfrm>
          <a:prstGeom prst="rect">
            <a:avLst/>
          </a:prstGeom>
          <a:noFill/>
          <a:ln>
            <a:noFill/>
          </a:ln>
        </p:spPr>
        <p:txBody>
          <a:bodyPr anchorCtr="0" anchor="t" bIns="121900" lIns="121900" spcFirstLastPara="1" rIns="121900" wrap="square" tIns="121900">
            <a:noAutofit/>
          </a:bodyPr>
          <a:lstStyle>
            <a:lvl1pPr indent="-381000" lvl="0" marL="457200">
              <a:lnSpc>
                <a:spcPct val="115000"/>
              </a:lnSpc>
              <a:spcBef>
                <a:spcPts val="0"/>
              </a:spcBef>
              <a:spcAft>
                <a:spcPts val="0"/>
              </a:spcAft>
              <a:buClr>
                <a:schemeClr val="dk1"/>
              </a:buClr>
              <a:buSzPts val="2400"/>
              <a:buFont typeface="Open Sans"/>
              <a:buChar char="●"/>
              <a:defRPr sz="2400">
                <a:solidFill>
                  <a:schemeClr val="dk1"/>
                </a:solidFill>
                <a:latin typeface="Open Sans"/>
                <a:ea typeface="Open Sans"/>
                <a:cs typeface="Open Sans"/>
                <a:sym typeface="Open Sans"/>
              </a:defRPr>
            </a:lvl1pPr>
            <a:lvl2pPr indent="-349250" lvl="1" marL="914400">
              <a:lnSpc>
                <a:spcPct val="115000"/>
              </a:lnSpc>
              <a:spcBef>
                <a:spcPts val="2100"/>
              </a:spcBef>
              <a:spcAft>
                <a:spcPts val="0"/>
              </a:spcAft>
              <a:buClr>
                <a:schemeClr val="dk1"/>
              </a:buClr>
              <a:buSzPts val="1900"/>
              <a:buFont typeface="Open Sans"/>
              <a:buChar char="○"/>
              <a:defRPr sz="1900">
                <a:solidFill>
                  <a:schemeClr val="dk1"/>
                </a:solidFill>
                <a:latin typeface="Open Sans"/>
                <a:ea typeface="Open Sans"/>
                <a:cs typeface="Open Sans"/>
                <a:sym typeface="Open Sans"/>
              </a:defRPr>
            </a:lvl2pPr>
            <a:lvl3pPr indent="-349250" lvl="2" marL="1371600">
              <a:lnSpc>
                <a:spcPct val="115000"/>
              </a:lnSpc>
              <a:spcBef>
                <a:spcPts val="2100"/>
              </a:spcBef>
              <a:spcAft>
                <a:spcPts val="0"/>
              </a:spcAft>
              <a:buClr>
                <a:schemeClr val="dk1"/>
              </a:buClr>
              <a:buSzPts val="1900"/>
              <a:buFont typeface="Open Sans"/>
              <a:buChar char="■"/>
              <a:defRPr sz="1900">
                <a:solidFill>
                  <a:schemeClr val="dk1"/>
                </a:solidFill>
                <a:latin typeface="Open Sans"/>
                <a:ea typeface="Open Sans"/>
                <a:cs typeface="Open Sans"/>
                <a:sym typeface="Open Sans"/>
              </a:defRPr>
            </a:lvl3pPr>
            <a:lvl4pPr indent="-349250" lvl="3" marL="1828800">
              <a:lnSpc>
                <a:spcPct val="115000"/>
              </a:lnSpc>
              <a:spcBef>
                <a:spcPts val="2100"/>
              </a:spcBef>
              <a:spcAft>
                <a:spcPts val="0"/>
              </a:spcAft>
              <a:buClr>
                <a:schemeClr val="dk1"/>
              </a:buClr>
              <a:buSzPts val="1900"/>
              <a:buFont typeface="Open Sans"/>
              <a:buChar char="●"/>
              <a:defRPr sz="1900">
                <a:solidFill>
                  <a:schemeClr val="dk1"/>
                </a:solidFill>
                <a:latin typeface="Open Sans"/>
                <a:ea typeface="Open Sans"/>
                <a:cs typeface="Open Sans"/>
                <a:sym typeface="Open Sans"/>
              </a:defRPr>
            </a:lvl4pPr>
            <a:lvl5pPr indent="-349250" lvl="4" marL="2286000">
              <a:lnSpc>
                <a:spcPct val="115000"/>
              </a:lnSpc>
              <a:spcBef>
                <a:spcPts val="2100"/>
              </a:spcBef>
              <a:spcAft>
                <a:spcPts val="0"/>
              </a:spcAft>
              <a:buClr>
                <a:schemeClr val="dk1"/>
              </a:buClr>
              <a:buSzPts val="1900"/>
              <a:buFont typeface="Open Sans"/>
              <a:buChar char="○"/>
              <a:defRPr sz="1900">
                <a:solidFill>
                  <a:schemeClr val="dk1"/>
                </a:solidFill>
                <a:latin typeface="Open Sans"/>
                <a:ea typeface="Open Sans"/>
                <a:cs typeface="Open Sans"/>
                <a:sym typeface="Open Sans"/>
              </a:defRPr>
            </a:lvl5pPr>
            <a:lvl6pPr indent="-349250" lvl="5" marL="2743200">
              <a:lnSpc>
                <a:spcPct val="115000"/>
              </a:lnSpc>
              <a:spcBef>
                <a:spcPts val="2100"/>
              </a:spcBef>
              <a:spcAft>
                <a:spcPts val="0"/>
              </a:spcAft>
              <a:buClr>
                <a:schemeClr val="dk1"/>
              </a:buClr>
              <a:buSzPts val="1900"/>
              <a:buFont typeface="Open Sans"/>
              <a:buChar char="■"/>
              <a:defRPr sz="1900">
                <a:solidFill>
                  <a:schemeClr val="dk1"/>
                </a:solidFill>
                <a:latin typeface="Open Sans"/>
                <a:ea typeface="Open Sans"/>
                <a:cs typeface="Open Sans"/>
                <a:sym typeface="Open Sans"/>
              </a:defRPr>
            </a:lvl6pPr>
            <a:lvl7pPr indent="-349250" lvl="6" marL="3200400">
              <a:lnSpc>
                <a:spcPct val="115000"/>
              </a:lnSpc>
              <a:spcBef>
                <a:spcPts val="2100"/>
              </a:spcBef>
              <a:spcAft>
                <a:spcPts val="0"/>
              </a:spcAft>
              <a:buClr>
                <a:schemeClr val="dk1"/>
              </a:buClr>
              <a:buSzPts val="1900"/>
              <a:buFont typeface="Open Sans"/>
              <a:buChar char="●"/>
              <a:defRPr sz="1900">
                <a:solidFill>
                  <a:schemeClr val="dk1"/>
                </a:solidFill>
                <a:latin typeface="Open Sans"/>
                <a:ea typeface="Open Sans"/>
                <a:cs typeface="Open Sans"/>
                <a:sym typeface="Open Sans"/>
              </a:defRPr>
            </a:lvl7pPr>
            <a:lvl8pPr indent="-349250" lvl="7" marL="3657600">
              <a:lnSpc>
                <a:spcPct val="115000"/>
              </a:lnSpc>
              <a:spcBef>
                <a:spcPts val="2100"/>
              </a:spcBef>
              <a:spcAft>
                <a:spcPts val="0"/>
              </a:spcAft>
              <a:buClr>
                <a:schemeClr val="dk1"/>
              </a:buClr>
              <a:buSzPts val="1900"/>
              <a:buFont typeface="Open Sans"/>
              <a:buChar char="○"/>
              <a:defRPr sz="1900">
                <a:solidFill>
                  <a:schemeClr val="dk1"/>
                </a:solidFill>
                <a:latin typeface="Open Sans"/>
                <a:ea typeface="Open Sans"/>
                <a:cs typeface="Open Sans"/>
                <a:sym typeface="Open Sans"/>
              </a:defRPr>
            </a:lvl8pPr>
            <a:lvl9pPr indent="-349250" lvl="8" marL="4114800">
              <a:lnSpc>
                <a:spcPct val="115000"/>
              </a:lnSpc>
              <a:spcBef>
                <a:spcPts val="2100"/>
              </a:spcBef>
              <a:spcAft>
                <a:spcPts val="2100"/>
              </a:spcAft>
              <a:buClr>
                <a:schemeClr val="dk1"/>
              </a:buClr>
              <a:buSzPts val="1900"/>
              <a:buFont typeface="Open Sans"/>
              <a:buChar char="■"/>
              <a:defRPr sz="1900">
                <a:solidFill>
                  <a:schemeClr val="dk1"/>
                </a:solidFill>
                <a:latin typeface="Open Sans"/>
                <a:ea typeface="Open Sans"/>
                <a:cs typeface="Open Sans"/>
                <a:sym typeface="Open Sans"/>
              </a:defRPr>
            </a:lvl9pPr>
          </a:lstStyle>
          <a:p/>
        </p:txBody>
      </p:sp>
      <p:sp>
        <p:nvSpPr>
          <p:cNvPr id="39" name="Google Shape;39;p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1"/>
                </a:solidFill>
                <a:latin typeface="Economica"/>
                <a:ea typeface="Economica"/>
                <a:cs typeface="Economica"/>
                <a:sym typeface="Economica"/>
              </a:defRPr>
            </a:lvl1pPr>
            <a:lvl2pPr lvl="1" algn="r">
              <a:buNone/>
              <a:defRPr sz="1300">
                <a:solidFill>
                  <a:schemeClr val="dk1"/>
                </a:solidFill>
                <a:latin typeface="Economica"/>
                <a:ea typeface="Economica"/>
                <a:cs typeface="Economica"/>
                <a:sym typeface="Economica"/>
              </a:defRPr>
            </a:lvl2pPr>
            <a:lvl3pPr lvl="2" algn="r">
              <a:buNone/>
              <a:defRPr sz="1300">
                <a:solidFill>
                  <a:schemeClr val="dk1"/>
                </a:solidFill>
                <a:latin typeface="Economica"/>
                <a:ea typeface="Economica"/>
                <a:cs typeface="Economica"/>
                <a:sym typeface="Economica"/>
              </a:defRPr>
            </a:lvl3pPr>
            <a:lvl4pPr lvl="3" algn="r">
              <a:buNone/>
              <a:defRPr sz="1300">
                <a:solidFill>
                  <a:schemeClr val="dk1"/>
                </a:solidFill>
                <a:latin typeface="Economica"/>
                <a:ea typeface="Economica"/>
                <a:cs typeface="Economica"/>
                <a:sym typeface="Economica"/>
              </a:defRPr>
            </a:lvl4pPr>
            <a:lvl5pPr lvl="4" algn="r">
              <a:buNone/>
              <a:defRPr sz="1300">
                <a:solidFill>
                  <a:schemeClr val="dk1"/>
                </a:solidFill>
                <a:latin typeface="Economica"/>
                <a:ea typeface="Economica"/>
                <a:cs typeface="Economica"/>
                <a:sym typeface="Economica"/>
              </a:defRPr>
            </a:lvl5pPr>
            <a:lvl6pPr lvl="5" algn="r">
              <a:buNone/>
              <a:defRPr sz="1300">
                <a:solidFill>
                  <a:schemeClr val="dk1"/>
                </a:solidFill>
                <a:latin typeface="Economica"/>
                <a:ea typeface="Economica"/>
                <a:cs typeface="Economica"/>
                <a:sym typeface="Economica"/>
              </a:defRPr>
            </a:lvl6pPr>
            <a:lvl7pPr lvl="6" algn="r">
              <a:buNone/>
              <a:defRPr sz="1300">
                <a:solidFill>
                  <a:schemeClr val="dk1"/>
                </a:solidFill>
                <a:latin typeface="Economica"/>
                <a:ea typeface="Economica"/>
                <a:cs typeface="Economica"/>
                <a:sym typeface="Economica"/>
              </a:defRPr>
            </a:lvl7pPr>
            <a:lvl8pPr lvl="7" algn="r">
              <a:buNone/>
              <a:defRPr sz="1300">
                <a:solidFill>
                  <a:schemeClr val="dk1"/>
                </a:solidFill>
                <a:latin typeface="Economica"/>
                <a:ea typeface="Economica"/>
                <a:cs typeface="Economica"/>
                <a:sym typeface="Economica"/>
              </a:defRPr>
            </a:lvl8pPr>
            <a:lvl9pPr lvl="8" algn="r">
              <a:buNone/>
              <a:defRPr sz="13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nl-NL"/>
              <a:t>‹#›</a:t>
            </a:fld>
            <a:endParaRPr/>
          </a:p>
        </p:txBody>
      </p:sp>
    </p:spTree>
  </p:cSld>
  <p:clrMap accent1="accent1" accent2="accent2" accent3="accent3" accent4="accent4" accent5="accent5" accent6="accent6" bg1="lt1" bg2="dk2" tx1="dk1" tx2="lt2" folHlink="folHlink" hlink="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2.png"/><Relationship Id="rId4" Type="http://schemas.openxmlformats.org/officeDocument/2006/relationships/image" Target="../media/image51.png"/><Relationship Id="rId9" Type="http://schemas.openxmlformats.org/officeDocument/2006/relationships/image" Target="../media/image62.png"/><Relationship Id="rId5" Type="http://schemas.openxmlformats.org/officeDocument/2006/relationships/image" Target="../media/image55.png"/><Relationship Id="rId6" Type="http://schemas.openxmlformats.org/officeDocument/2006/relationships/image" Target="../media/image50.png"/><Relationship Id="rId7" Type="http://schemas.openxmlformats.org/officeDocument/2006/relationships/image" Target="../media/image70.png"/><Relationship Id="rId8"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hyperlink" Target="http://www.youtube.com/watch?v=2w8okrORVtM" TargetMode="External"/><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33.png"/><Relationship Id="rId5" Type="http://schemas.openxmlformats.org/officeDocument/2006/relationships/image" Target="../media/image37.png"/><Relationship Id="rId6"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69.png"/><Relationship Id="rId4" Type="http://schemas.openxmlformats.org/officeDocument/2006/relationships/image" Target="../media/image41.png"/><Relationship Id="rId5" Type="http://schemas.openxmlformats.org/officeDocument/2006/relationships/image" Target="../media/image67.png"/><Relationship Id="rId6" Type="http://schemas.openxmlformats.org/officeDocument/2006/relationships/image" Target="../media/image63.png"/><Relationship Id="rId7" Type="http://schemas.openxmlformats.org/officeDocument/2006/relationships/image" Target="../media/image83.png"/><Relationship Id="rId8" Type="http://schemas.openxmlformats.org/officeDocument/2006/relationships/image" Target="../media/image39.png"/></Relationships>
</file>

<file path=ppt/slides/_rels/slide14.xml.rels><?xml version="1.0" encoding="UTF-8" standalone="yes"?><Relationships xmlns="http://schemas.openxmlformats.org/package/2006/relationships"><Relationship Id="rId20" Type="http://schemas.openxmlformats.org/officeDocument/2006/relationships/image" Target="../media/image60.png"/><Relationship Id="rId11" Type="http://schemas.openxmlformats.org/officeDocument/2006/relationships/image" Target="../media/image61.png"/><Relationship Id="rId10" Type="http://schemas.openxmlformats.org/officeDocument/2006/relationships/image" Target="../media/image45.png"/><Relationship Id="rId13" Type="http://schemas.openxmlformats.org/officeDocument/2006/relationships/image" Target="../media/image53.png"/><Relationship Id="rId12"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3.png"/><Relationship Id="rId4" Type="http://schemas.openxmlformats.org/officeDocument/2006/relationships/image" Target="../media/image47.png"/><Relationship Id="rId9" Type="http://schemas.openxmlformats.org/officeDocument/2006/relationships/image" Target="../media/image49.png"/><Relationship Id="rId15" Type="http://schemas.openxmlformats.org/officeDocument/2006/relationships/image" Target="../media/image59.png"/><Relationship Id="rId14" Type="http://schemas.openxmlformats.org/officeDocument/2006/relationships/image" Target="../media/image57.png"/><Relationship Id="rId17" Type="http://schemas.openxmlformats.org/officeDocument/2006/relationships/image" Target="../media/image81.png"/><Relationship Id="rId16" Type="http://schemas.openxmlformats.org/officeDocument/2006/relationships/image" Target="../media/image64.png"/><Relationship Id="rId5" Type="http://schemas.openxmlformats.org/officeDocument/2006/relationships/image" Target="../media/image38.png"/><Relationship Id="rId19" Type="http://schemas.openxmlformats.org/officeDocument/2006/relationships/image" Target="../media/image56.png"/><Relationship Id="rId6" Type="http://schemas.openxmlformats.org/officeDocument/2006/relationships/image" Target="../media/image40.png"/><Relationship Id="rId18" Type="http://schemas.openxmlformats.org/officeDocument/2006/relationships/image" Target="../media/image58.png"/><Relationship Id="rId7" Type="http://schemas.openxmlformats.org/officeDocument/2006/relationships/image" Target="../media/image46.png"/><Relationship Id="rId8"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71.png"/><Relationship Id="rId4" Type="http://schemas.openxmlformats.org/officeDocument/2006/relationships/image" Target="../media/image66.png"/><Relationship Id="rId5" Type="http://schemas.openxmlformats.org/officeDocument/2006/relationships/image" Target="../media/image68.png"/><Relationship Id="rId6" Type="http://schemas.openxmlformats.org/officeDocument/2006/relationships/image" Target="../media/image7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85.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79.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73.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7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8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8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7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8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1" Type="http://schemas.openxmlformats.org/officeDocument/2006/relationships/image" Target="../media/image30.png"/><Relationship Id="rId10" Type="http://schemas.openxmlformats.org/officeDocument/2006/relationships/image" Target="../media/image29.jpg"/><Relationship Id="rId13" Type="http://schemas.openxmlformats.org/officeDocument/2006/relationships/image" Target="../media/image24.png"/><Relationship Id="rId12"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22.png"/><Relationship Id="rId15" Type="http://schemas.openxmlformats.org/officeDocument/2006/relationships/image" Target="../media/image15.jpg"/><Relationship Id="rId14" Type="http://schemas.openxmlformats.org/officeDocument/2006/relationships/image" Target="../media/image13.png"/><Relationship Id="rId17" Type="http://schemas.openxmlformats.org/officeDocument/2006/relationships/image" Target="../media/image20.png"/><Relationship Id="rId16" Type="http://schemas.openxmlformats.org/officeDocument/2006/relationships/image" Target="../media/image21.png"/><Relationship Id="rId5" Type="http://schemas.openxmlformats.org/officeDocument/2006/relationships/image" Target="../media/image14.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hyperlink" Target="http://www.youtube.com/watch?v=PTCnbcwyWhg" TargetMode="External"/><Relationship Id="rId5" Type="http://schemas.openxmlformats.org/officeDocument/2006/relationships/image" Target="../media/image28.jpg"/><Relationship Id="rId6" Type="http://schemas.openxmlformats.org/officeDocument/2006/relationships/image" Target="../media/image31.png"/><Relationship Id="rId7" Type="http://schemas.openxmlformats.org/officeDocument/2006/relationships/image" Target="../media/image34.png"/><Relationship Id="rId8"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19"/>
          <p:cNvSpPr txBox="1"/>
          <p:nvPr>
            <p:ph type="title"/>
          </p:nvPr>
        </p:nvSpPr>
        <p:spPr>
          <a:xfrm>
            <a:off x="517200" y="319625"/>
            <a:ext cx="11674800" cy="38712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t/>
            </a:r>
            <a:endParaRPr b="0" sz="3600">
              <a:latin typeface="Open Sans SemiBold"/>
              <a:ea typeface="Open Sans SemiBold"/>
              <a:cs typeface="Open Sans SemiBold"/>
              <a:sym typeface="Open Sans SemiBold"/>
            </a:endParaRPr>
          </a:p>
          <a:p>
            <a:pPr indent="0" lvl="0" marL="0" rtl="0" algn="l">
              <a:spcBef>
                <a:spcPts val="0"/>
              </a:spcBef>
              <a:spcAft>
                <a:spcPts val="0"/>
              </a:spcAft>
              <a:buNone/>
            </a:pPr>
            <a:r>
              <a:t/>
            </a:r>
            <a:endParaRPr b="0" sz="3600">
              <a:latin typeface="Open Sans SemiBold"/>
              <a:ea typeface="Open Sans SemiBold"/>
              <a:cs typeface="Open Sans SemiBold"/>
              <a:sym typeface="Open Sans SemiBold"/>
            </a:endParaRPr>
          </a:p>
          <a:p>
            <a:pPr indent="0" lvl="0" marL="0" rtl="0" algn="l">
              <a:spcBef>
                <a:spcPts val="0"/>
              </a:spcBef>
              <a:spcAft>
                <a:spcPts val="0"/>
              </a:spcAft>
              <a:buNone/>
            </a:pPr>
            <a:r>
              <a:rPr b="0" lang="nl-NL" sz="3600">
                <a:latin typeface="Open Sans SemiBold"/>
                <a:ea typeface="Open Sans SemiBold"/>
                <a:cs typeface="Open Sans SemiBold"/>
                <a:sym typeface="Open Sans SemiBold"/>
              </a:rPr>
              <a:t>Democratizing and scaling data analysis by Bring Your Own Storage and Data</a:t>
            </a:r>
            <a:endParaRPr b="0" sz="3600">
              <a:latin typeface="Open Sans SemiBold"/>
              <a:ea typeface="Open Sans SemiBold"/>
              <a:cs typeface="Open Sans SemiBold"/>
              <a:sym typeface="Open Sans SemiBold"/>
            </a:endParaRPr>
          </a:p>
          <a:p>
            <a:pPr indent="0" lvl="0" marL="609600" rtl="0" algn="l">
              <a:spcBef>
                <a:spcPts val="0"/>
              </a:spcBef>
              <a:spcAft>
                <a:spcPts val="0"/>
              </a:spcAft>
              <a:buNone/>
            </a:pPr>
            <a:r>
              <a:rPr b="0" lang="nl-NL" sz="1900">
                <a:latin typeface="Open Sans SemiBold"/>
                <a:ea typeface="Open Sans SemiBold"/>
                <a:cs typeface="Open Sans SemiBold"/>
                <a:sym typeface="Open Sans SemiBold"/>
              </a:rPr>
              <a:t>16th SIG-CISS: Fed.Storage and Storage Infrastructure Workshop - GÉANT-INFN-ICSC Bologna</a:t>
            </a:r>
            <a:endParaRPr b="0" sz="3100">
              <a:latin typeface="Open Sans SemiBold"/>
              <a:ea typeface="Open Sans SemiBold"/>
              <a:cs typeface="Open Sans SemiBold"/>
              <a:sym typeface="Open Sans SemiBold"/>
            </a:endParaRPr>
          </a:p>
        </p:txBody>
      </p:sp>
      <p:sp>
        <p:nvSpPr>
          <p:cNvPr id="107" name="Google Shape;107;p19"/>
          <p:cNvSpPr txBox="1"/>
          <p:nvPr>
            <p:ph idx="2" type="title"/>
          </p:nvPr>
        </p:nvSpPr>
        <p:spPr>
          <a:xfrm>
            <a:off x="577167" y="4809300"/>
            <a:ext cx="5223600" cy="9147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nl-NL" sz="2500">
                <a:latin typeface="Open Sans SemiBold"/>
                <a:ea typeface="Open Sans SemiBold"/>
                <a:cs typeface="Open Sans SemiBold"/>
                <a:sym typeface="Open Sans SemiBold"/>
              </a:rPr>
              <a:t>Björn Grüning, </a:t>
            </a:r>
            <a:br>
              <a:rPr lang="nl-NL" sz="2500">
                <a:latin typeface="Open Sans SemiBold"/>
                <a:ea typeface="Open Sans SemiBold"/>
                <a:cs typeface="Open Sans SemiBold"/>
                <a:sym typeface="Open Sans SemiBold"/>
              </a:rPr>
            </a:br>
            <a:r>
              <a:rPr lang="nl-NL" sz="2500">
                <a:latin typeface="Open Sans SemiBold"/>
                <a:ea typeface="Open Sans SemiBold"/>
                <a:cs typeface="Open Sans SemiBold"/>
                <a:sym typeface="Open Sans SemiBold"/>
              </a:rPr>
              <a:t>on behalf of the Global Galaxy community</a:t>
            </a:r>
            <a:endParaRPr sz="3300">
              <a:latin typeface="Open Sans SemiBold"/>
              <a:ea typeface="Open Sans SemiBold"/>
              <a:cs typeface="Open Sans SemiBold"/>
              <a:sym typeface="Open Sans SemiBold"/>
            </a:endParaRPr>
          </a:p>
        </p:txBody>
      </p:sp>
      <p:sp>
        <p:nvSpPr>
          <p:cNvPr id="108" name="Google Shape;108;p19"/>
          <p:cNvSpPr txBox="1"/>
          <p:nvPr>
            <p:ph idx="3" type="title"/>
          </p:nvPr>
        </p:nvSpPr>
        <p:spPr>
          <a:xfrm>
            <a:off x="3314700" y="5460600"/>
            <a:ext cx="4857600" cy="762000"/>
          </a:xfrm>
          <a:prstGeom prst="rect">
            <a:avLst/>
          </a:prstGeom>
        </p:spPr>
        <p:txBody>
          <a:bodyPr anchorCtr="0" anchor="b" bIns="121900" lIns="121900" spcFirstLastPara="1" rIns="121900" wrap="square" tIns="121900">
            <a:noAutofit/>
          </a:bodyPr>
          <a:lstStyle/>
          <a:p>
            <a:pPr indent="0" lvl="0" marL="0" rtl="0" algn="r">
              <a:spcBef>
                <a:spcPts val="0"/>
              </a:spcBef>
              <a:spcAft>
                <a:spcPts val="0"/>
              </a:spcAft>
              <a:buNone/>
            </a:pPr>
            <a:r>
              <a:rPr lang="nl-NL" sz="2100"/>
              <a:t>CORDI 2025, 27th August 2025</a:t>
            </a:r>
            <a:endParaRPr sz="2100"/>
          </a:p>
        </p:txBody>
      </p:sp>
      <p:sp>
        <p:nvSpPr>
          <p:cNvPr id="109" name="Google Shape;109;p19"/>
          <p:cNvSpPr txBox="1"/>
          <p:nvPr/>
        </p:nvSpPr>
        <p:spPr>
          <a:xfrm>
            <a:off x="854933" y="6263900"/>
            <a:ext cx="5399100" cy="3624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t/>
            </a:r>
            <a:endParaRPr sz="2400">
              <a:solidFill>
                <a:schemeClr val="dk1"/>
              </a:solidFill>
              <a:latin typeface="Open Sans"/>
              <a:ea typeface="Open Sans"/>
              <a:cs typeface="Open Sans"/>
              <a:sym typeface="Open Sans"/>
            </a:endParaRPr>
          </a:p>
        </p:txBody>
      </p:sp>
      <p:grpSp>
        <p:nvGrpSpPr>
          <p:cNvPr id="110" name="Google Shape;110;p19"/>
          <p:cNvGrpSpPr/>
          <p:nvPr/>
        </p:nvGrpSpPr>
        <p:grpSpPr>
          <a:xfrm>
            <a:off x="7762144" y="6324044"/>
            <a:ext cx="5768256" cy="565586"/>
            <a:chOff x="5669350" y="4666950"/>
            <a:chExt cx="4326300" cy="424200"/>
          </a:xfrm>
        </p:grpSpPr>
        <p:sp>
          <p:nvSpPr>
            <p:cNvPr id="111" name="Google Shape;111;p19"/>
            <p:cNvSpPr txBox="1"/>
            <p:nvPr/>
          </p:nvSpPr>
          <p:spPr>
            <a:xfrm>
              <a:off x="5669350" y="4666950"/>
              <a:ext cx="4326300" cy="4242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lang="nl-NL" sz="2100">
                  <a:solidFill>
                    <a:srgbClr val="073763"/>
                  </a:solidFill>
                  <a:latin typeface="Open Sans SemiBold"/>
                  <a:ea typeface="Open Sans SemiBold"/>
                  <a:cs typeface="Open Sans SemiBold"/>
                  <a:sym typeface="Open Sans SemiBold"/>
                </a:rPr>
                <a:t>         </a:t>
              </a:r>
              <a:r>
                <a:rPr lang="nl-NL" sz="2000">
                  <a:solidFill>
                    <a:srgbClr val="073763"/>
                  </a:solidFill>
                  <a:latin typeface="Open Sans SemiBold"/>
                  <a:ea typeface="Open Sans SemiBold"/>
                  <a:cs typeface="Open Sans SemiBold"/>
                  <a:sym typeface="Open Sans SemiBold"/>
                </a:rPr>
                <a:t>@bgruening          bgruening</a:t>
              </a:r>
              <a:endParaRPr sz="1300"/>
            </a:p>
          </p:txBody>
        </p:sp>
        <p:pic>
          <p:nvPicPr>
            <p:cNvPr id="112" name="Google Shape;112;p19"/>
            <p:cNvPicPr preferRelativeResize="0"/>
            <p:nvPr/>
          </p:nvPicPr>
          <p:blipFill>
            <a:blip r:embed="rId3">
              <a:alphaModFix/>
            </a:blip>
            <a:stretch>
              <a:fillRect/>
            </a:stretch>
          </p:blipFill>
          <p:spPr>
            <a:xfrm>
              <a:off x="7562375" y="4743150"/>
              <a:ext cx="271825" cy="271800"/>
            </a:xfrm>
            <a:prstGeom prst="rect">
              <a:avLst/>
            </a:prstGeom>
            <a:noFill/>
            <a:ln>
              <a:noFill/>
            </a:ln>
          </p:spPr>
        </p:pic>
      </p:grpSp>
      <p:pic>
        <p:nvPicPr>
          <p:cNvPr id="113" name="Google Shape;113;p19"/>
          <p:cNvPicPr preferRelativeResize="0"/>
          <p:nvPr/>
        </p:nvPicPr>
        <p:blipFill>
          <a:blip r:embed="rId4">
            <a:alphaModFix/>
          </a:blip>
          <a:stretch>
            <a:fillRect/>
          </a:stretch>
        </p:blipFill>
        <p:spPr>
          <a:xfrm>
            <a:off x="8117467" y="6456750"/>
            <a:ext cx="282500" cy="300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8"/>
          <p:cNvSpPr txBox="1"/>
          <p:nvPr>
            <p:ph type="title"/>
          </p:nvPr>
        </p:nvSpPr>
        <p:spPr>
          <a:xfrm>
            <a:off x="689600" y="19776"/>
            <a:ext cx="14670900" cy="10347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nl-NL"/>
              <a:t>Reusing … the other way …</a:t>
            </a:r>
            <a:endParaRPr/>
          </a:p>
        </p:txBody>
      </p:sp>
      <p:sp>
        <p:nvSpPr>
          <p:cNvPr id="239" name="Google Shape;239;p28"/>
          <p:cNvSpPr txBox="1"/>
          <p:nvPr>
            <p:ph idx="12" type="sldNum"/>
          </p:nvPr>
        </p:nvSpPr>
        <p:spPr>
          <a:xfrm>
            <a:off x="15062147" y="8290163"/>
            <a:ext cx="975600" cy="6996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nl-NL"/>
              <a:t>‹#›</a:t>
            </a:fld>
            <a:endParaRPr/>
          </a:p>
        </p:txBody>
      </p:sp>
      <p:pic>
        <p:nvPicPr>
          <p:cNvPr id="240" name="Google Shape;240;p28" title="Screenshot 2025-06-10 at 15.01.48.png"/>
          <p:cNvPicPr preferRelativeResize="0"/>
          <p:nvPr/>
        </p:nvPicPr>
        <p:blipFill>
          <a:blip r:embed="rId3">
            <a:alphaModFix/>
          </a:blip>
          <a:stretch>
            <a:fillRect/>
          </a:stretch>
        </p:blipFill>
        <p:spPr>
          <a:xfrm>
            <a:off x="-34950" y="1202700"/>
            <a:ext cx="7882239" cy="5261677"/>
          </a:xfrm>
          <a:prstGeom prst="rect">
            <a:avLst/>
          </a:prstGeom>
          <a:noFill/>
          <a:ln>
            <a:noFill/>
          </a:ln>
          <a:effectLst>
            <a:outerShdw blurRad="76200" rotWithShape="0" algn="bl" dir="5400000" dist="25400">
              <a:srgbClr val="000000">
                <a:alpha val="50000"/>
              </a:srgbClr>
            </a:outerShdw>
          </a:effectLst>
        </p:spPr>
      </p:pic>
      <p:pic>
        <p:nvPicPr>
          <p:cNvPr id="241" name="Google Shape;241;p28" title="Screenshot 2025-06-10 at 15.00.54.png"/>
          <p:cNvPicPr preferRelativeResize="0"/>
          <p:nvPr/>
        </p:nvPicPr>
        <p:blipFill rotWithShape="1">
          <a:blip r:embed="rId4">
            <a:alphaModFix/>
          </a:blip>
          <a:srcRect b="1390" l="0" r="0" t="0"/>
          <a:stretch/>
        </p:blipFill>
        <p:spPr>
          <a:xfrm>
            <a:off x="7605663" y="2205920"/>
            <a:ext cx="2311704" cy="2211955"/>
          </a:xfrm>
          <a:prstGeom prst="rect">
            <a:avLst/>
          </a:prstGeom>
          <a:noFill/>
          <a:ln>
            <a:noFill/>
          </a:ln>
          <a:effectLst>
            <a:outerShdw blurRad="76200" rotWithShape="0" algn="bl" dir="5400000" dist="25400">
              <a:srgbClr val="000000">
                <a:alpha val="50000"/>
              </a:srgbClr>
            </a:outerShdw>
          </a:effectLst>
        </p:spPr>
      </p:pic>
      <p:pic>
        <p:nvPicPr>
          <p:cNvPr id="242" name="Google Shape;242;p28" title="Screenshot 2025-06-10 at 15.00.35.png"/>
          <p:cNvPicPr preferRelativeResize="0"/>
          <p:nvPr/>
        </p:nvPicPr>
        <p:blipFill rotWithShape="1">
          <a:blip r:embed="rId5">
            <a:alphaModFix/>
          </a:blip>
          <a:srcRect b="1390" l="510" r="1286" t="1390"/>
          <a:stretch/>
        </p:blipFill>
        <p:spPr>
          <a:xfrm>
            <a:off x="4696658" y="2205920"/>
            <a:ext cx="2872072" cy="2211624"/>
          </a:xfrm>
          <a:prstGeom prst="rect">
            <a:avLst/>
          </a:prstGeom>
          <a:noFill/>
          <a:ln>
            <a:noFill/>
          </a:ln>
          <a:effectLst>
            <a:outerShdw blurRad="76200" rotWithShape="0" algn="bl" dir="5400000" dist="25400">
              <a:srgbClr val="000000">
                <a:alpha val="50000"/>
              </a:srgbClr>
            </a:outerShdw>
          </a:effectLst>
        </p:spPr>
      </p:pic>
      <p:pic>
        <p:nvPicPr>
          <p:cNvPr id="243" name="Google Shape;243;p28" title="Screenshot 2025-06-10 at 15.00.44.png"/>
          <p:cNvPicPr preferRelativeResize="0"/>
          <p:nvPr/>
        </p:nvPicPr>
        <p:blipFill rotWithShape="1">
          <a:blip r:embed="rId6">
            <a:alphaModFix/>
          </a:blip>
          <a:srcRect b="1390" l="256" r="1280" t="0"/>
          <a:stretch/>
        </p:blipFill>
        <p:spPr>
          <a:xfrm>
            <a:off x="4372650" y="3928212"/>
            <a:ext cx="2828142" cy="2211624"/>
          </a:xfrm>
          <a:prstGeom prst="rect">
            <a:avLst/>
          </a:prstGeom>
          <a:noFill/>
          <a:ln>
            <a:noFill/>
          </a:ln>
          <a:effectLst>
            <a:outerShdw blurRad="76200" rotWithShape="0" algn="bl" dir="5400000" dist="25400">
              <a:srgbClr val="000000">
                <a:alpha val="50000"/>
              </a:srgbClr>
            </a:outerShdw>
          </a:effectLst>
        </p:spPr>
      </p:pic>
      <p:pic>
        <p:nvPicPr>
          <p:cNvPr id="244" name="Google Shape;244;p28" title="Screenshot 2025-06-10 at 15.01.09.png"/>
          <p:cNvPicPr preferRelativeResize="0"/>
          <p:nvPr/>
        </p:nvPicPr>
        <p:blipFill rotWithShape="1">
          <a:blip r:embed="rId7">
            <a:alphaModFix/>
          </a:blip>
          <a:srcRect b="1380" l="0" r="0" t="0"/>
          <a:stretch/>
        </p:blipFill>
        <p:spPr>
          <a:xfrm>
            <a:off x="9954300" y="2205920"/>
            <a:ext cx="2311700" cy="2211952"/>
          </a:xfrm>
          <a:prstGeom prst="rect">
            <a:avLst/>
          </a:prstGeom>
          <a:noFill/>
          <a:ln>
            <a:noFill/>
          </a:ln>
          <a:effectLst>
            <a:outerShdw blurRad="76200" rotWithShape="0" algn="bl" dir="5400000" dist="25400">
              <a:srgbClr val="000000">
                <a:alpha val="50000"/>
              </a:srgbClr>
            </a:outerShdw>
          </a:effectLst>
        </p:spPr>
      </p:pic>
      <p:pic>
        <p:nvPicPr>
          <p:cNvPr id="245" name="Google Shape;245;p28" title="Screenshot 2025-06-10 at 15.01.23.png"/>
          <p:cNvPicPr preferRelativeResize="0"/>
          <p:nvPr/>
        </p:nvPicPr>
        <p:blipFill rotWithShape="1">
          <a:blip r:embed="rId8">
            <a:alphaModFix/>
          </a:blip>
          <a:srcRect b="1390" l="0" r="0" t="0"/>
          <a:stretch/>
        </p:blipFill>
        <p:spPr>
          <a:xfrm>
            <a:off x="9608327" y="3927884"/>
            <a:ext cx="2311707" cy="2211952"/>
          </a:xfrm>
          <a:prstGeom prst="rect">
            <a:avLst/>
          </a:prstGeom>
          <a:noFill/>
          <a:ln>
            <a:noFill/>
          </a:ln>
          <a:effectLst>
            <a:outerShdw blurRad="76200" rotWithShape="0" algn="bl" dir="5400000" dist="25400">
              <a:srgbClr val="000000">
                <a:alpha val="50000"/>
              </a:srgbClr>
            </a:outerShdw>
          </a:effectLst>
        </p:spPr>
      </p:pic>
      <p:pic>
        <p:nvPicPr>
          <p:cNvPr id="246" name="Google Shape;246;p28" title="Screenshot 2025-06-10 at 15.01.02.png"/>
          <p:cNvPicPr preferRelativeResize="0"/>
          <p:nvPr/>
        </p:nvPicPr>
        <p:blipFill rotWithShape="1">
          <a:blip r:embed="rId9">
            <a:alphaModFix/>
          </a:blip>
          <a:srcRect b="1390" l="0" r="0" t="0"/>
          <a:stretch/>
        </p:blipFill>
        <p:spPr>
          <a:xfrm>
            <a:off x="7248705" y="3927884"/>
            <a:ext cx="2311707" cy="2211952"/>
          </a:xfrm>
          <a:prstGeom prst="rect">
            <a:avLst/>
          </a:prstGeom>
          <a:noFill/>
          <a:ln>
            <a:noFill/>
          </a:ln>
          <a:effectLst>
            <a:outerShdw blurRad="76200" rotWithShape="0" algn="bl" dir="5400000" dist="2540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29"/>
          <p:cNvSpPr txBox="1"/>
          <p:nvPr>
            <p:ph type="title"/>
          </p:nvPr>
        </p:nvSpPr>
        <p:spPr>
          <a:xfrm>
            <a:off x="517200" y="14833"/>
            <a:ext cx="11003100" cy="11085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t/>
            </a:r>
            <a:endParaRPr/>
          </a:p>
        </p:txBody>
      </p:sp>
      <p:sp>
        <p:nvSpPr>
          <p:cNvPr id="253" name="Google Shape;253;p29"/>
          <p:cNvSpPr txBox="1"/>
          <p:nvPr>
            <p:ph idx="1" type="body"/>
          </p:nvPr>
        </p:nvSpPr>
        <p:spPr>
          <a:xfrm>
            <a:off x="415600" y="1430433"/>
            <a:ext cx="11360700" cy="4990500"/>
          </a:xfrm>
          <a:prstGeom prst="rect">
            <a:avLst/>
          </a:prstGeom>
        </p:spPr>
        <p:txBody>
          <a:bodyPr anchorCtr="0" anchor="t" bIns="121900" lIns="121900" spcFirstLastPara="1" rIns="121900" wrap="square" tIns="121900">
            <a:noAutofit/>
          </a:bodyPr>
          <a:lstStyle/>
          <a:p>
            <a:pPr indent="0" lvl="0" marL="0" rtl="0" algn="l">
              <a:spcBef>
                <a:spcPts val="0"/>
              </a:spcBef>
              <a:spcAft>
                <a:spcPts val="2100"/>
              </a:spcAft>
              <a:buNone/>
            </a:pPr>
            <a:r>
              <a:t/>
            </a:r>
            <a:endParaRPr/>
          </a:p>
        </p:txBody>
      </p:sp>
      <p:pic>
        <p:nvPicPr>
          <p:cNvPr id="254" name="Google Shape;254;p29" title="Galaxy introduction EOSC symposium 2025">
            <a:hlinkClick r:id="rId3"/>
          </p:cNvPr>
          <p:cNvPicPr preferRelativeResize="0"/>
          <p:nvPr/>
        </p:nvPicPr>
        <p:blipFill>
          <a:blip r:embed="rId4">
            <a:alphaModFix/>
          </a:blip>
          <a:stretch>
            <a:fillRect/>
          </a:stretch>
        </p:blipFill>
        <p:spPr>
          <a:xfrm>
            <a:off x="0" y="14825"/>
            <a:ext cx="12067825" cy="6788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0"/>
          <p:cNvSpPr txBox="1"/>
          <p:nvPr>
            <p:ph idx="12" type="sldNum"/>
          </p:nvPr>
        </p:nvSpPr>
        <p:spPr>
          <a:xfrm>
            <a:off x="15062147" y="8290163"/>
            <a:ext cx="975600" cy="699600"/>
          </a:xfrm>
          <a:prstGeom prst="rect">
            <a:avLst/>
          </a:prstGeom>
        </p:spPr>
        <p:txBody>
          <a:bodyPr anchorCtr="0" anchor="ctr" bIns="121900" lIns="121900" spcFirstLastPara="1" rIns="121900" wrap="square" tIns="121900">
            <a:noAutofit/>
          </a:bodyPr>
          <a:lstStyle/>
          <a:p>
            <a:pPr indent="0" lvl="0" marL="0" rtl="0" algn="r">
              <a:spcBef>
                <a:spcPts val="0"/>
              </a:spcBef>
              <a:spcAft>
                <a:spcPts val="0"/>
              </a:spcAft>
              <a:buNone/>
            </a:pPr>
            <a:fld id="{00000000-1234-1234-1234-123412341234}" type="slidenum">
              <a:rPr lang="nl-NL"/>
              <a:t>‹#›</a:t>
            </a:fld>
            <a:endParaRPr/>
          </a:p>
        </p:txBody>
      </p:sp>
      <p:pic>
        <p:nvPicPr>
          <p:cNvPr id="261" name="Google Shape;261;p30"/>
          <p:cNvPicPr preferRelativeResize="0"/>
          <p:nvPr/>
        </p:nvPicPr>
        <p:blipFill>
          <a:blip r:embed="rId3">
            <a:alphaModFix/>
          </a:blip>
          <a:stretch>
            <a:fillRect/>
          </a:stretch>
        </p:blipFill>
        <p:spPr>
          <a:xfrm>
            <a:off x="5658800" y="263233"/>
            <a:ext cx="6340732" cy="6096866"/>
          </a:xfrm>
          <a:prstGeom prst="rect">
            <a:avLst/>
          </a:prstGeom>
          <a:noFill/>
          <a:ln>
            <a:noFill/>
          </a:ln>
        </p:spPr>
      </p:pic>
      <p:sp>
        <p:nvSpPr>
          <p:cNvPr id="262" name="Google Shape;262;p30"/>
          <p:cNvSpPr txBox="1"/>
          <p:nvPr/>
        </p:nvSpPr>
        <p:spPr>
          <a:xfrm>
            <a:off x="171467" y="1556800"/>
            <a:ext cx="5536800" cy="139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NL" sz="1900">
                <a:latin typeface="Corbel"/>
                <a:ea typeface="Corbel"/>
                <a:cs typeface="Corbel"/>
                <a:sym typeface="Corbel"/>
              </a:rPr>
              <a:t>The most innovative computing centers across </a:t>
            </a:r>
            <a:endParaRPr sz="1900">
              <a:latin typeface="Corbel"/>
              <a:ea typeface="Corbel"/>
              <a:cs typeface="Corbel"/>
              <a:sym typeface="Corbel"/>
            </a:endParaRPr>
          </a:p>
          <a:p>
            <a:pPr indent="0" lvl="0" marL="0" rtl="0" algn="l">
              <a:spcBef>
                <a:spcPts val="0"/>
              </a:spcBef>
              <a:spcAft>
                <a:spcPts val="0"/>
              </a:spcAft>
              <a:buNone/>
            </a:pPr>
            <a:r>
              <a:rPr lang="nl-NL" sz="1900">
                <a:latin typeface="Corbel"/>
                <a:ea typeface="Corbel"/>
                <a:cs typeface="Corbel"/>
                <a:sym typeface="Corbel"/>
              </a:rPr>
              <a:t>Europe are sharing their remote computation power to support the UseGalaxy.* load:</a:t>
            </a:r>
            <a:endParaRPr sz="1900">
              <a:latin typeface="Corbel"/>
              <a:ea typeface="Corbel"/>
              <a:cs typeface="Corbel"/>
              <a:sym typeface="Corbel"/>
            </a:endParaRPr>
          </a:p>
          <a:p>
            <a:pPr indent="0" lvl="0" marL="0" rtl="0" algn="l">
              <a:spcBef>
                <a:spcPts val="0"/>
              </a:spcBef>
              <a:spcAft>
                <a:spcPts val="0"/>
              </a:spcAft>
              <a:buNone/>
            </a:pPr>
            <a:r>
              <a:t/>
            </a:r>
            <a:endParaRPr sz="1900">
              <a:latin typeface="Corbel"/>
              <a:ea typeface="Corbel"/>
              <a:cs typeface="Corbel"/>
              <a:sym typeface="Corbel"/>
            </a:endParaRPr>
          </a:p>
          <a:p>
            <a:pPr indent="-336550" lvl="0" marL="457200" rtl="0" algn="l">
              <a:spcBef>
                <a:spcPts val="0"/>
              </a:spcBef>
              <a:spcAft>
                <a:spcPts val="0"/>
              </a:spcAft>
              <a:buSzPts val="1900"/>
              <a:buFont typeface="Corbel"/>
              <a:buChar char="●"/>
            </a:pPr>
            <a:r>
              <a:rPr lang="nl-NL" sz="1900">
                <a:latin typeface="Corbel"/>
                <a:ea typeface="Corbel"/>
                <a:cs typeface="Corbel"/>
                <a:sym typeface="Corbel"/>
              </a:rPr>
              <a:t>DE, de.NBI cloud</a:t>
            </a:r>
            <a:endParaRPr sz="1900">
              <a:latin typeface="Corbel"/>
              <a:ea typeface="Corbel"/>
              <a:cs typeface="Corbel"/>
              <a:sym typeface="Corbel"/>
            </a:endParaRPr>
          </a:p>
          <a:p>
            <a:pPr indent="-336550" lvl="0" marL="457200" rtl="0" algn="l">
              <a:spcBef>
                <a:spcPts val="0"/>
              </a:spcBef>
              <a:spcAft>
                <a:spcPts val="0"/>
              </a:spcAft>
              <a:buSzPts val="1900"/>
              <a:buFont typeface="Corbel"/>
              <a:buChar char="●"/>
            </a:pPr>
            <a:r>
              <a:rPr lang="nl-NL" sz="1900">
                <a:latin typeface="Corbel"/>
                <a:ea typeface="Corbel"/>
                <a:cs typeface="Corbel"/>
                <a:sym typeface="Corbel"/>
              </a:rPr>
              <a:t>IT, ReCaS-Bari</a:t>
            </a:r>
            <a:endParaRPr sz="1900">
              <a:latin typeface="Corbel"/>
              <a:ea typeface="Corbel"/>
              <a:cs typeface="Corbel"/>
              <a:sym typeface="Corbel"/>
            </a:endParaRPr>
          </a:p>
          <a:p>
            <a:pPr indent="-336550" lvl="0" marL="457200" rtl="0" algn="l">
              <a:spcBef>
                <a:spcPts val="0"/>
              </a:spcBef>
              <a:spcAft>
                <a:spcPts val="0"/>
              </a:spcAft>
              <a:buSzPts val="1900"/>
              <a:buFont typeface="Corbel"/>
              <a:buChar char="●"/>
            </a:pPr>
            <a:r>
              <a:rPr lang="nl-NL" sz="1900">
                <a:latin typeface="Corbel"/>
                <a:ea typeface="Corbel"/>
                <a:cs typeface="Corbel"/>
                <a:sym typeface="Corbel"/>
              </a:rPr>
              <a:t>BE, Vlaams Supercomputer Centrum (VSC)</a:t>
            </a:r>
            <a:endParaRPr sz="1900">
              <a:latin typeface="Corbel"/>
              <a:ea typeface="Corbel"/>
              <a:cs typeface="Corbel"/>
              <a:sym typeface="Corbel"/>
            </a:endParaRPr>
          </a:p>
          <a:p>
            <a:pPr indent="-336550" lvl="0" marL="457200" rtl="0" algn="l">
              <a:spcBef>
                <a:spcPts val="0"/>
              </a:spcBef>
              <a:spcAft>
                <a:spcPts val="0"/>
              </a:spcAft>
              <a:buSzPts val="1900"/>
              <a:buFont typeface="Corbel"/>
              <a:buChar char="●"/>
            </a:pPr>
            <a:r>
              <a:rPr lang="nl-NL" sz="1900">
                <a:latin typeface="Corbel"/>
                <a:ea typeface="Corbel"/>
                <a:cs typeface="Corbel"/>
                <a:sym typeface="Corbel"/>
              </a:rPr>
              <a:t>PT, Tecnico ULisboa</a:t>
            </a:r>
            <a:endParaRPr sz="1900">
              <a:latin typeface="Corbel"/>
              <a:ea typeface="Corbel"/>
              <a:cs typeface="Corbel"/>
              <a:sym typeface="Corbel"/>
            </a:endParaRPr>
          </a:p>
          <a:p>
            <a:pPr indent="-336550" lvl="0" marL="457200" rtl="0" algn="l">
              <a:spcBef>
                <a:spcPts val="0"/>
              </a:spcBef>
              <a:spcAft>
                <a:spcPts val="0"/>
              </a:spcAft>
              <a:buSzPts val="1900"/>
              <a:buFont typeface="Corbel"/>
              <a:buChar char="●"/>
            </a:pPr>
            <a:r>
              <a:rPr lang="nl-NL" sz="1900">
                <a:latin typeface="Corbel"/>
                <a:ea typeface="Corbel"/>
                <a:cs typeface="Corbel"/>
                <a:sym typeface="Corbel"/>
              </a:rPr>
              <a:t>ES, Barcelona Supercomp. Center (INB-BSC )</a:t>
            </a:r>
            <a:endParaRPr sz="1900">
              <a:latin typeface="Corbel"/>
              <a:ea typeface="Corbel"/>
              <a:cs typeface="Corbel"/>
              <a:sym typeface="Corbel"/>
            </a:endParaRPr>
          </a:p>
          <a:p>
            <a:pPr indent="-336550" lvl="0" marL="457200" rtl="0" algn="l">
              <a:spcBef>
                <a:spcPts val="0"/>
              </a:spcBef>
              <a:spcAft>
                <a:spcPts val="0"/>
              </a:spcAft>
              <a:buSzPts val="1900"/>
              <a:buFont typeface="Corbel"/>
              <a:buChar char="●"/>
            </a:pPr>
            <a:r>
              <a:rPr lang="nl-NL" sz="1900">
                <a:latin typeface="Corbel"/>
                <a:ea typeface="Corbel"/>
                <a:cs typeface="Corbel"/>
                <a:sym typeface="Corbel"/>
              </a:rPr>
              <a:t>NO, University of Bergen</a:t>
            </a:r>
            <a:endParaRPr sz="1900">
              <a:latin typeface="Corbel"/>
              <a:ea typeface="Corbel"/>
              <a:cs typeface="Corbel"/>
              <a:sym typeface="Corbel"/>
            </a:endParaRPr>
          </a:p>
          <a:p>
            <a:pPr indent="-336550" lvl="0" marL="457200" rtl="0" algn="l">
              <a:spcBef>
                <a:spcPts val="0"/>
              </a:spcBef>
              <a:spcAft>
                <a:spcPts val="0"/>
              </a:spcAft>
              <a:buSzPts val="1900"/>
              <a:buFont typeface="Corbel"/>
              <a:buChar char="●"/>
            </a:pPr>
            <a:r>
              <a:rPr lang="nl-NL" sz="1900">
                <a:latin typeface="Corbel"/>
                <a:ea typeface="Corbel"/>
                <a:cs typeface="Corbel"/>
                <a:sym typeface="Corbel"/>
              </a:rPr>
              <a:t>CZ, CESNET</a:t>
            </a:r>
            <a:endParaRPr sz="1900">
              <a:latin typeface="Corbel"/>
              <a:ea typeface="Corbel"/>
              <a:cs typeface="Corbel"/>
              <a:sym typeface="Corbel"/>
            </a:endParaRPr>
          </a:p>
          <a:p>
            <a:pPr indent="-336550" lvl="0" marL="457200" rtl="0" algn="l">
              <a:spcBef>
                <a:spcPts val="0"/>
              </a:spcBef>
              <a:spcAft>
                <a:spcPts val="0"/>
              </a:spcAft>
              <a:buSzPts val="1900"/>
              <a:buFont typeface="Corbel"/>
              <a:buChar char="●"/>
            </a:pPr>
            <a:r>
              <a:rPr lang="nl-NL" sz="1900">
                <a:latin typeface="Corbel"/>
                <a:ea typeface="Corbel"/>
                <a:cs typeface="Corbel"/>
                <a:sym typeface="Corbel"/>
              </a:rPr>
              <a:t>FI, CSC</a:t>
            </a:r>
            <a:endParaRPr sz="1900">
              <a:latin typeface="Corbel"/>
              <a:ea typeface="Corbel"/>
              <a:cs typeface="Corbel"/>
              <a:sym typeface="Corbel"/>
            </a:endParaRPr>
          </a:p>
          <a:p>
            <a:pPr indent="-336550" lvl="0" marL="457200" rtl="0" algn="l">
              <a:spcBef>
                <a:spcPts val="0"/>
              </a:spcBef>
              <a:spcAft>
                <a:spcPts val="0"/>
              </a:spcAft>
              <a:buSzPts val="1900"/>
              <a:buFont typeface="Corbel"/>
              <a:buChar char="●"/>
            </a:pPr>
            <a:r>
              <a:rPr lang="nl-NL" sz="1900">
                <a:latin typeface="Corbel"/>
                <a:ea typeface="Corbel"/>
                <a:cs typeface="Corbel"/>
                <a:sym typeface="Corbel"/>
              </a:rPr>
              <a:t>UK, Diamond Light Source</a:t>
            </a:r>
            <a:endParaRPr sz="1900">
              <a:latin typeface="Corbel"/>
              <a:ea typeface="Corbel"/>
              <a:cs typeface="Corbel"/>
              <a:sym typeface="Corbel"/>
            </a:endParaRPr>
          </a:p>
          <a:p>
            <a:pPr indent="-336550" lvl="0" marL="457200" rtl="0" algn="l">
              <a:spcBef>
                <a:spcPts val="0"/>
              </a:spcBef>
              <a:spcAft>
                <a:spcPts val="0"/>
              </a:spcAft>
              <a:buSzPts val="1900"/>
              <a:buFont typeface="Corbel"/>
              <a:buChar char="●"/>
            </a:pPr>
            <a:r>
              <a:rPr lang="nl-NL" sz="1900">
                <a:latin typeface="Corbel"/>
                <a:ea typeface="Corbel"/>
                <a:cs typeface="Corbel"/>
                <a:sym typeface="Corbel"/>
              </a:rPr>
              <a:t>FR, GenOuest</a:t>
            </a:r>
            <a:br>
              <a:rPr lang="nl-NL" sz="1900">
                <a:latin typeface="Corbel"/>
                <a:ea typeface="Corbel"/>
                <a:cs typeface="Corbel"/>
                <a:sym typeface="Corbel"/>
              </a:rPr>
            </a:br>
            <a:endParaRPr sz="1900">
              <a:latin typeface="Corbel"/>
              <a:ea typeface="Corbel"/>
              <a:cs typeface="Corbel"/>
              <a:sym typeface="Corbel"/>
            </a:endParaRPr>
          </a:p>
          <a:p>
            <a:pPr indent="0" lvl="0" marL="0" rtl="0" algn="l">
              <a:spcBef>
                <a:spcPts val="0"/>
              </a:spcBef>
              <a:spcAft>
                <a:spcPts val="0"/>
              </a:spcAft>
              <a:buNone/>
            </a:pPr>
            <a:r>
              <a:rPr i="1" lang="nl-NL" sz="1500">
                <a:latin typeface="Corbel"/>
                <a:ea typeface="Corbel"/>
                <a:cs typeface="Corbel"/>
                <a:sym typeface="Corbel"/>
              </a:rPr>
              <a:t>https://pulsar-network.readthedocs.io/en/latest/project/partners.html</a:t>
            </a:r>
            <a:endParaRPr i="1" sz="1500">
              <a:latin typeface="Corbel"/>
              <a:ea typeface="Corbel"/>
              <a:cs typeface="Corbel"/>
              <a:sym typeface="Corbel"/>
            </a:endParaRPr>
          </a:p>
        </p:txBody>
      </p:sp>
      <p:sp>
        <p:nvSpPr>
          <p:cNvPr id="263" name="Google Shape;263;p30"/>
          <p:cNvSpPr txBox="1"/>
          <p:nvPr>
            <p:ph type="title"/>
          </p:nvPr>
        </p:nvSpPr>
        <p:spPr>
          <a:xfrm>
            <a:off x="689600" y="19778"/>
            <a:ext cx="14670900" cy="14781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8691"/>
              </a:buClr>
              <a:buSzPts val="3500"/>
              <a:buFont typeface="Roboto"/>
              <a:buNone/>
            </a:pPr>
            <a:r>
              <a:rPr lang="nl-NL"/>
              <a:t>Compute (BYOC)</a:t>
            </a:r>
            <a:endParaRPr/>
          </a:p>
        </p:txBody>
      </p:sp>
      <p:pic>
        <p:nvPicPr>
          <p:cNvPr id="264" name="Google Shape;264;p30"/>
          <p:cNvPicPr preferRelativeResize="0"/>
          <p:nvPr/>
        </p:nvPicPr>
        <p:blipFill>
          <a:blip r:embed="rId4">
            <a:alphaModFix/>
          </a:blip>
          <a:stretch>
            <a:fillRect/>
          </a:stretch>
        </p:blipFill>
        <p:spPr>
          <a:xfrm>
            <a:off x="304800" y="915733"/>
            <a:ext cx="2619375" cy="285750"/>
          </a:xfrm>
          <a:prstGeom prst="rect">
            <a:avLst/>
          </a:prstGeom>
          <a:noFill/>
          <a:ln>
            <a:noFill/>
          </a:ln>
        </p:spPr>
      </p:pic>
      <p:pic>
        <p:nvPicPr>
          <p:cNvPr id="265" name="Google Shape;265;p30"/>
          <p:cNvPicPr preferRelativeResize="0"/>
          <p:nvPr/>
        </p:nvPicPr>
        <p:blipFill>
          <a:blip r:embed="rId5">
            <a:alphaModFix/>
          </a:blip>
          <a:stretch>
            <a:fillRect/>
          </a:stretch>
        </p:blipFill>
        <p:spPr>
          <a:xfrm>
            <a:off x="10405233" y="140101"/>
            <a:ext cx="1673098" cy="1254835"/>
          </a:xfrm>
          <a:prstGeom prst="rect">
            <a:avLst/>
          </a:prstGeom>
          <a:noFill/>
          <a:ln>
            <a:noFill/>
          </a:ln>
        </p:spPr>
      </p:pic>
      <p:pic>
        <p:nvPicPr>
          <p:cNvPr id="266" name="Google Shape;266;p30"/>
          <p:cNvPicPr preferRelativeResize="0"/>
          <p:nvPr/>
        </p:nvPicPr>
        <p:blipFill>
          <a:blip r:embed="rId6">
            <a:alphaModFix/>
          </a:blip>
          <a:stretch>
            <a:fillRect/>
          </a:stretch>
        </p:blipFill>
        <p:spPr>
          <a:xfrm>
            <a:off x="5808700" y="206133"/>
            <a:ext cx="1525167" cy="152516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1"/>
          <p:cNvSpPr txBox="1"/>
          <p:nvPr>
            <p:ph type="title"/>
          </p:nvPr>
        </p:nvSpPr>
        <p:spPr>
          <a:xfrm>
            <a:off x="517200" y="14833"/>
            <a:ext cx="11003100" cy="1108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l-NL" sz="3700"/>
              <a:t>Whats next?</a:t>
            </a:r>
            <a:endParaRPr sz="3700"/>
          </a:p>
        </p:txBody>
      </p:sp>
      <p:pic>
        <p:nvPicPr>
          <p:cNvPr id="272" name="Google Shape;272;p31"/>
          <p:cNvPicPr preferRelativeResize="0"/>
          <p:nvPr/>
        </p:nvPicPr>
        <p:blipFill>
          <a:blip r:embed="rId3">
            <a:alphaModFix/>
          </a:blip>
          <a:stretch>
            <a:fillRect/>
          </a:stretch>
        </p:blipFill>
        <p:spPr>
          <a:xfrm>
            <a:off x="1292100" y="1735834"/>
            <a:ext cx="4096025" cy="2048254"/>
          </a:xfrm>
          <a:prstGeom prst="rect">
            <a:avLst/>
          </a:prstGeom>
          <a:noFill/>
          <a:ln>
            <a:noFill/>
          </a:ln>
          <a:effectLst>
            <a:outerShdw blurRad="76200" rotWithShape="0" algn="bl" dir="5400000" dist="25400">
              <a:srgbClr val="000000">
                <a:alpha val="50000"/>
              </a:srgbClr>
            </a:outerShdw>
          </a:effectLst>
        </p:spPr>
      </p:pic>
      <p:pic>
        <p:nvPicPr>
          <p:cNvPr id="273" name="Google Shape;273;p31"/>
          <p:cNvPicPr preferRelativeResize="0"/>
          <p:nvPr/>
        </p:nvPicPr>
        <p:blipFill>
          <a:blip r:embed="rId4">
            <a:alphaModFix/>
          </a:blip>
          <a:stretch>
            <a:fillRect/>
          </a:stretch>
        </p:blipFill>
        <p:spPr>
          <a:xfrm>
            <a:off x="1652654" y="2093669"/>
            <a:ext cx="4162834" cy="1732084"/>
          </a:xfrm>
          <a:prstGeom prst="rect">
            <a:avLst/>
          </a:prstGeom>
          <a:noFill/>
          <a:ln>
            <a:noFill/>
          </a:ln>
          <a:effectLst>
            <a:outerShdw blurRad="76200" rotWithShape="0" algn="bl" dir="5400000" dist="25400">
              <a:srgbClr val="000000">
                <a:alpha val="50000"/>
              </a:srgbClr>
            </a:outerShdw>
          </a:effectLst>
        </p:spPr>
      </p:pic>
      <p:pic>
        <p:nvPicPr>
          <p:cNvPr id="274" name="Google Shape;274;p31"/>
          <p:cNvPicPr preferRelativeResize="0"/>
          <p:nvPr/>
        </p:nvPicPr>
        <p:blipFill>
          <a:blip r:embed="rId5">
            <a:alphaModFix/>
          </a:blip>
          <a:stretch>
            <a:fillRect/>
          </a:stretch>
        </p:blipFill>
        <p:spPr>
          <a:xfrm>
            <a:off x="2157499" y="2399507"/>
            <a:ext cx="4072294" cy="2048259"/>
          </a:xfrm>
          <a:prstGeom prst="rect">
            <a:avLst/>
          </a:prstGeom>
          <a:noFill/>
          <a:ln>
            <a:noFill/>
          </a:ln>
          <a:effectLst>
            <a:outerShdw blurRad="76200" rotWithShape="0" algn="bl" dir="5400000" dist="25400">
              <a:srgbClr val="000000">
                <a:alpha val="50000"/>
              </a:srgbClr>
            </a:outerShdw>
          </a:effectLst>
        </p:spPr>
      </p:pic>
      <p:pic>
        <p:nvPicPr>
          <p:cNvPr id="275" name="Google Shape;275;p31"/>
          <p:cNvPicPr preferRelativeResize="0"/>
          <p:nvPr/>
        </p:nvPicPr>
        <p:blipFill>
          <a:blip r:embed="rId6">
            <a:alphaModFix/>
          </a:blip>
          <a:stretch>
            <a:fillRect/>
          </a:stretch>
        </p:blipFill>
        <p:spPr>
          <a:xfrm>
            <a:off x="2644675" y="2700340"/>
            <a:ext cx="4072300" cy="2040937"/>
          </a:xfrm>
          <a:prstGeom prst="rect">
            <a:avLst/>
          </a:prstGeom>
          <a:noFill/>
          <a:ln>
            <a:noFill/>
          </a:ln>
          <a:effectLst>
            <a:outerShdw blurRad="76200" rotWithShape="0" algn="bl" dir="5400000" dist="25400">
              <a:srgbClr val="000000">
                <a:alpha val="50000"/>
              </a:srgbClr>
            </a:outerShdw>
          </a:effectLst>
        </p:spPr>
      </p:pic>
      <p:pic>
        <p:nvPicPr>
          <p:cNvPr id="276" name="Google Shape;276;p31"/>
          <p:cNvPicPr preferRelativeResize="0"/>
          <p:nvPr/>
        </p:nvPicPr>
        <p:blipFill>
          <a:blip r:embed="rId7">
            <a:alphaModFix/>
          </a:blip>
          <a:stretch>
            <a:fillRect/>
          </a:stretch>
        </p:blipFill>
        <p:spPr>
          <a:xfrm>
            <a:off x="3280115" y="3038208"/>
            <a:ext cx="4162838" cy="2089721"/>
          </a:xfrm>
          <a:prstGeom prst="rect">
            <a:avLst/>
          </a:prstGeom>
          <a:noFill/>
          <a:ln>
            <a:noFill/>
          </a:ln>
          <a:effectLst>
            <a:outerShdw blurRad="76200" rotWithShape="0" algn="bl" dir="5400000" dist="25400">
              <a:srgbClr val="000000">
                <a:alpha val="50000"/>
              </a:srgbClr>
            </a:outerShdw>
          </a:effectLst>
        </p:spPr>
      </p:pic>
      <p:sp>
        <p:nvSpPr>
          <p:cNvPr id="277" name="Google Shape;277;p31"/>
          <p:cNvSpPr txBox="1"/>
          <p:nvPr/>
        </p:nvSpPr>
        <p:spPr>
          <a:xfrm>
            <a:off x="8715267" y="1757834"/>
            <a:ext cx="2700000" cy="33315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500"/>
              <a:buFont typeface="Arial"/>
              <a:buNone/>
            </a:pPr>
            <a:r>
              <a:rPr lang="nl-NL" sz="2400">
                <a:solidFill>
                  <a:schemeClr val="dk1"/>
                </a:solidFill>
                <a:latin typeface="Corbel"/>
                <a:ea typeface="Corbel"/>
                <a:cs typeface="Corbel"/>
                <a:sym typeface="Corbel"/>
              </a:rPr>
              <a:t>usegalaxy.eu</a:t>
            </a:r>
            <a:endParaRPr sz="2400">
              <a:solidFill>
                <a:schemeClr val="dk1"/>
              </a:solidFill>
              <a:latin typeface="Corbel"/>
              <a:ea typeface="Corbel"/>
              <a:cs typeface="Corbel"/>
              <a:sym typeface="Corbel"/>
            </a:endParaRPr>
          </a:p>
          <a:p>
            <a:pPr indent="0" lvl="0" marL="0" rtl="0" algn="l">
              <a:spcBef>
                <a:spcPts val="0"/>
              </a:spcBef>
              <a:spcAft>
                <a:spcPts val="0"/>
              </a:spcAft>
              <a:buNone/>
            </a:pPr>
            <a:r>
              <a:rPr lang="nl-NL" sz="2400">
                <a:latin typeface="Corbel"/>
                <a:ea typeface="Corbel"/>
                <a:cs typeface="Corbel"/>
                <a:sym typeface="Corbel"/>
              </a:rPr>
              <a:t>usegalaxy.fr</a:t>
            </a:r>
            <a:endParaRPr sz="2400">
              <a:latin typeface="Corbel"/>
              <a:ea typeface="Corbel"/>
              <a:cs typeface="Corbel"/>
              <a:sym typeface="Corbel"/>
            </a:endParaRPr>
          </a:p>
          <a:p>
            <a:pPr indent="0" lvl="0" marL="0" rtl="0" algn="l">
              <a:spcBef>
                <a:spcPts val="0"/>
              </a:spcBef>
              <a:spcAft>
                <a:spcPts val="0"/>
              </a:spcAft>
              <a:buClr>
                <a:schemeClr val="dk1"/>
              </a:buClr>
              <a:buSzPts val="1500"/>
              <a:buFont typeface="Arial"/>
              <a:buNone/>
            </a:pPr>
            <a:r>
              <a:rPr lang="nl-NL" sz="2400">
                <a:solidFill>
                  <a:schemeClr val="dk1"/>
                </a:solidFill>
                <a:latin typeface="Corbel"/>
                <a:ea typeface="Corbel"/>
                <a:cs typeface="Corbel"/>
                <a:sym typeface="Corbel"/>
              </a:rPr>
              <a:t>usegalaxy.it</a:t>
            </a:r>
            <a:endParaRPr sz="2400">
              <a:solidFill>
                <a:schemeClr val="dk1"/>
              </a:solidFill>
              <a:latin typeface="Corbel"/>
              <a:ea typeface="Corbel"/>
              <a:cs typeface="Corbel"/>
              <a:sym typeface="Corbel"/>
            </a:endParaRPr>
          </a:p>
          <a:p>
            <a:pPr indent="0" lvl="0" marL="0" rtl="0" algn="l">
              <a:spcBef>
                <a:spcPts val="0"/>
              </a:spcBef>
              <a:spcAft>
                <a:spcPts val="0"/>
              </a:spcAft>
              <a:buNone/>
            </a:pPr>
            <a:r>
              <a:rPr lang="nl-NL" sz="2400">
                <a:latin typeface="Corbel"/>
                <a:ea typeface="Corbel"/>
                <a:cs typeface="Corbel"/>
                <a:sym typeface="Corbel"/>
              </a:rPr>
              <a:t>usegalaxy.be</a:t>
            </a:r>
            <a:endParaRPr sz="2400">
              <a:latin typeface="Corbel"/>
              <a:ea typeface="Corbel"/>
              <a:cs typeface="Corbel"/>
              <a:sym typeface="Corbel"/>
            </a:endParaRPr>
          </a:p>
          <a:p>
            <a:pPr indent="0" lvl="0" marL="0" rtl="0" algn="l">
              <a:spcBef>
                <a:spcPts val="0"/>
              </a:spcBef>
              <a:spcAft>
                <a:spcPts val="0"/>
              </a:spcAft>
              <a:buNone/>
            </a:pPr>
            <a:r>
              <a:rPr lang="nl-NL" sz="2400">
                <a:latin typeface="Corbel"/>
                <a:ea typeface="Corbel"/>
                <a:cs typeface="Corbel"/>
                <a:sym typeface="Corbel"/>
              </a:rPr>
              <a:t>usegalaxy.es</a:t>
            </a:r>
            <a:endParaRPr sz="2400">
              <a:latin typeface="Corbel"/>
              <a:ea typeface="Corbel"/>
              <a:cs typeface="Corbel"/>
              <a:sym typeface="Corbel"/>
            </a:endParaRPr>
          </a:p>
          <a:p>
            <a:pPr indent="0" lvl="0" marL="0" rtl="0" algn="l">
              <a:spcBef>
                <a:spcPts val="0"/>
              </a:spcBef>
              <a:spcAft>
                <a:spcPts val="0"/>
              </a:spcAft>
              <a:buNone/>
            </a:pPr>
            <a:r>
              <a:rPr lang="nl-NL" sz="2400">
                <a:solidFill>
                  <a:schemeClr val="dk1"/>
                </a:solidFill>
                <a:latin typeface="Corbel"/>
                <a:ea typeface="Corbel"/>
                <a:cs typeface="Corbel"/>
                <a:sym typeface="Corbel"/>
              </a:rPr>
              <a:t>usegalaxy.cz</a:t>
            </a:r>
            <a:endParaRPr sz="2400">
              <a:solidFill>
                <a:schemeClr val="dk1"/>
              </a:solidFill>
              <a:latin typeface="Corbel"/>
              <a:ea typeface="Corbel"/>
              <a:cs typeface="Corbel"/>
              <a:sym typeface="Corbel"/>
            </a:endParaRPr>
          </a:p>
          <a:p>
            <a:pPr indent="0" lvl="0" marL="0" rtl="0" algn="l">
              <a:spcBef>
                <a:spcPts val="0"/>
              </a:spcBef>
              <a:spcAft>
                <a:spcPts val="0"/>
              </a:spcAft>
              <a:buNone/>
            </a:pPr>
            <a:r>
              <a:rPr lang="nl-NL" sz="2400">
                <a:solidFill>
                  <a:schemeClr val="dk1"/>
                </a:solidFill>
                <a:latin typeface="Corbel"/>
                <a:ea typeface="Corbel"/>
                <a:cs typeface="Corbel"/>
                <a:sym typeface="Corbel"/>
              </a:rPr>
              <a:t>usegalaxy.ch</a:t>
            </a:r>
            <a:endParaRPr sz="2400">
              <a:solidFill>
                <a:schemeClr val="dk1"/>
              </a:solidFill>
              <a:latin typeface="Corbel"/>
              <a:ea typeface="Corbel"/>
              <a:cs typeface="Corbel"/>
              <a:sym typeface="Corbel"/>
            </a:endParaRPr>
          </a:p>
        </p:txBody>
      </p:sp>
      <p:pic>
        <p:nvPicPr>
          <p:cNvPr id="278" name="Google Shape;278;p31"/>
          <p:cNvPicPr preferRelativeResize="0"/>
          <p:nvPr/>
        </p:nvPicPr>
        <p:blipFill>
          <a:blip r:embed="rId8">
            <a:alphaModFix/>
          </a:blip>
          <a:stretch>
            <a:fillRect/>
          </a:stretch>
        </p:blipFill>
        <p:spPr>
          <a:xfrm>
            <a:off x="3674073" y="3467029"/>
            <a:ext cx="4349966" cy="1811937"/>
          </a:xfrm>
          <a:prstGeom prst="rect">
            <a:avLst/>
          </a:prstGeom>
          <a:noFill/>
          <a:ln>
            <a:noFill/>
          </a:ln>
          <a:effectLst>
            <a:outerShdw blurRad="76200" rotWithShape="0" algn="bl" dir="5400000" dist="25400">
              <a:srgbClr val="000000">
                <a:alpha val="50000"/>
              </a:srgbClr>
            </a:outerShdw>
          </a:effectLst>
        </p:spPr>
      </p:pic>
      <p:sp>
        <p:nvSpPr>
          <p:cNvPr id="279" name="Google Shape;279;p31"/>
          <p:cNvSpPr txBox="1"/>
          <p:nvPr>
            <p:ph idx="4294967295" type="body"/>
          </p:nvPr>
        </p:nvSpPr>
        <p:spPr>
          <a:xfrm>
            <a:off x="2017642" y="855323"/>
            <a:ext cx="9780000" cy="506400"/>
          </a:xfrm>
          <a:prstGeom prst="rect">
            <a:avLst/>
          </a:prstGeom>
        </p:spPr>
        <p:txBody>
          <a:bodyPr anchorCtr="0" anchor="t" bIns="45700" lIns="91425" spcFirstLastPara="1" rIns="91425" wrap="square" tIns="45700">
            <a:normAutofit lnSpcReduction="10000"/>
          </a:bodyPr>
          <a:lstStyle/>
          <a:p>
            <a:pPr indent="0" lvl="0" marL="0" rtl="0" algn="l">
              <a:spcBef>
                <a:spcPts val="600"/>
              </a:spcBef>
              <a:spcAft>
                <a:spcPts val="0"/>
              </a:spcAft>
              <a:buNone/>
            </a:pPr>
            <a:r>
              <a:rPr lang="nl-NL"/>
              <a:t>More national servers, more communities, 300.000 users!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2"/>
          <p:cNvSpPr txBox="1"/>
          <p:nvPr>
            <p:ph type="title"/>
          </p:nvPr>
        </p:nvSpPr>
        <p:spPr>
          <a:xfrm>
            <a:off x="2007704" y="204407"/>
            <a:ext cx="9770100" cy="603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8691"/>
              </a:buClr>
              <a:buSzPts val="3500"/>
              <a:buFont typeface="Roboto"/>
              <a:buNone/>
            </a:pPr>
            <a:r>
              <a:rPr lang="nl-NL"/>
              <a:t>An EOSC timeline &amp; What’s next?</a:t>
            </a:r>
            <a:endParaRPr/>
          </a:p>
        </p:txBody>
      </p:sp>
      <p:sp>
        <p:nvSpPr>
          <p:cNvPr id="285" name="Google Shape;285;p32"/>
          <p:cNvSpPr txBox="1"/>
          <p:nvPr>
            <p:ph idx="12" type="sldNum"/>
          </p:nvPr>
        </p:nvSpPr>
        <p:spPr>
          <a:xfrm>
            <a:off x="8970698" y="6382268"/>
            <a:ext cx="2847000" cy="2274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888888"/>
              </a:buClr>
              <a:buSzPts val="900"/>
              <a:buFont typeface="Roboto Light"/>
              <a:buNone/>
            </a:pPr>
            <a:fld id="{00000000-1234-1234-1234-123412341234}" type="slidenum">
              <a:rPr lang="nl-NL" sz="900"/>
              <a:t>‹#›</a:t>
            </a:fld>
            <a:endParaRPr sz="900"/>
          </a:p>
        </p:txBody>
      </p:sp>
      <p:pic>
        <p:nvPicPr>
          <p:cNvPr id="286" name="Google Shape;286;p32"/>
          <p:cNvPicPr preferRelativeResize="0"/>
          <p:nvPr/>
        </p:nvPicPr>
        <p:blipFill>
          <a:blip r:embed="rId3">
            <a:alphaModFix/>
          </a:blip>
          <a:stretch>
            <a:fillRect/>
          </a:stretch>
        </p:blipFill>
        <p:spPr>
          <a:xfrm>
            <a:off x="152400" y="1412302"/>
            <a:ext cx="11887200" cy="3860949"/>
          </a:xfrm>
          <a:prstGeom prst="rect">
            <a:avLst/>
          </a:prstGeom>
          <a:noFill/>
          <a:ln>
            <a:noFill/>
          </a:ln>
        </p:spPr>
      </p:pic>
      <p:cxnSp>
        <p:nvCxnSpPr>
          <p:cNvPr id="287" name="Google Shape;287;p32"/>
          <p:cNvCxnSpPr/>
          <p:nvPr/>
        </p:nvCxnSpPr>
        <p:spPr>
          <a:xfrm>
            <a:off x="1793525" y="3243200"/>
            <a:ext cx="0" cy="1549500"/>
          </a:xfrm>
          <a:prstGeom prst="straightConnector1">
            <a:avLst/>
          </a:prstGeom>
          <a:noFill/>
          <a:ln cap="flat" cmpd="sng" w="12700">
            <a:solidFill>
              <a:schemeClr val="dk2"/>
            </a:solidFill>
            <a:prstDash val="solid"/>
            <a:round/>
            <a:headEnd len="med" w="med" type="none"/>
            <a:tailEnd len="med" w="med" type="triangle"/>
          </a:ln>
        </p:spPr>
      </p:cxnSp>
      <p:pic>
        <p:nvPicPr>
          <p:cNvPr id="288" name="Google Shape;288;p32"/>
          <p:cNvPicPr preferRelativeResize="0"/>
          <p:nvPr/>
        </p:nvPicPr>
        <p:blipFill>
          <a:blip r:embed="rId4">
            <a:alphaModFix/>
          </a:blip>
          <a:stretch>
            <a:fillRect/>
          </a:stretch>
        </p:blipFill>
        <p:spPr>
          <a:xfrm>
            <a:off x="1236997" y="1981200"/>
            <a:ext cx="1563423" cy="1177151"/>
          </a:xfrm>
          <a:prstGeom prst="rect">
            <a:avLst/>
          </a:prstGeom>
          <a:noFill/>
          <a:ln>
            <a:noFill/>
          </a:ln>
        </p:spPr>
      </p:pic>
      <p:cxnSp>
        <p:nvCxnSpPr>
          <p:cNvPr id="289" name="Google Shape;289;p32"/>
          <p:cNvCxnSpPr/>
          <p:nvPr/>
        </p:nvCxnSpPr>
        <p:spPr>
          <a:xfrm>
            <a:off x="5132571" y="2966925"/>
            <a:ext cx="12000" cy="1790100"/>
          </a:xfrm>
          <a:prstGeom prst="straightConnector1">
            <a:avLst/>
          </a:prstGeom>
          <a:noFill/>
          <a:ln cap="flat" cmpd="sng" w="12700">
            <a:solidFill>
              <a:schemeClr val="dk2"/>
            </a:solidFill>
            <a:prstDash val="solid"/>
            <a:round/>
            <a:headEnd len="med" w="med" type="none"/>
            <a:tailEnd len="med" w="med" type="triangle"/>
          </a:ln>
        </p:spPr>
      </p:cxnSp>
      <p:pic>
        <p:nvPicPr>
          <p:cNvPr id="290" name="Google Shape;290;p32"/>
          <p:cNvPicPr preferRelativeResize="0"/>
          <p:nvPr/>
        </p:nvPicPr>
        <p:blipFill>
          <a:blip r:embed="rId5">
            <a:alphaModFix/>
          </a:blip>
          <a:stretch>
            <a:fillRect/>
          </a:stretch>
        </p:blipFill>
        <p:spPr>
          <a:xfrm>
            <a:off x="4067302" y="1284277"/>
            <a:ext cx="2069689" cy="1549500"/>
          </a:xfrm>
          <a:prstGeom prst="rect">
            <a:avLst/>
          </a:prstGeom>
          <a:noFill/>
          <a:ln>
            <a:noFill/>
          </a:ln>
        </p:spPr>
      </p:pic>
      <p:cxnSp>
        <p:nvCxnSpPr>
          <p:cNvPr id="291" name="Google Shape;291;p32"/>
          <p:cNvCxnSpPr/>
          <p:nvPr/>
        </p:nvCxnSpPr>
        <p:spPr>
          <a:xfrm rot="10800000">
            <a:off x="4864725" y="5729275"/>
            <a:ext cx="1153200" cy="12000"/>
          </a:xfrm>
          <a:prstGeom prst="straightConnector1">
            <a:avLst/>
          </a:prstGeom>
          <a:noFill/>
          <a:ln cap="flat" cmpd="sng" w="12700">
            <a:solidFill>
              <a:schemeClr val="dk2"/>
            </a:solidFill>
            <a:prstDash val="solid"/>
            <a:round/>
            <a:headEnd len="med" w="med" type="none"/>
            <a:tailEnd len="med" w="med" type="triangle"/>
          </a:ln>
        </p:spPr>
      </p:cxnSp>
      <p:sp>
        <p:nvSpPr>
          <p:cNvPr id="292" name="Google Shape;292;p32"/>
          <p:cNvSpPr txBox="1"/>
          <p:nvPr/>
        </p:nvSpPr>
        <p:spPr>
          <a:xfrm>
            <a:off x="5685725" y="5628675"/>
            <a:ext cx="764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nl-NL" sz="2800">
                <a:solidFill>
                  <a:schemeClr val="dk1"/>
                </a:solidFill>
                <a:latin typeface="Roboto Light"/>
                <a:ea typeface="Roboto Light"/>
                <a:cs typeface="Roboto Light"/>
                <a:sym typeface="Roboto Light"/>
              </a:rPr>
              <a:t>BC</a:t>
            </a:r>
            <a:endParaRPr sz="2800">
              <a:solidFill>
                <a:schemeClr val="dk1"/>
              </a:solidFill>
              <a:latin typeface="Roboto Light"/>
              <a:ea typeface="Roboto Light"/>
              <a:cs typeface="Roboto Light"/>
              <a:sym typeface="Roboto Light"/>
            </a:endParaRPr>
          </a:p>
        </p:txBody>
      </p:sp>
      <p:cxnSp>
        <p:nvCxnSpPr>
          <p:cNvPr id="293" name="Google Shape;293;p32"/>
          <p:cNvCxnSpPr/>
          <p:nvPr/>
        </p:nvCxnSpPr>
        <p:spPr>
          <a:xfrm flipH="1" rot="10800000">
            <a:off x="2150125" y="5092925"/>
            <a:ext cx="60000" cy="816900"/>
          </a:xfrm>
          <a:prstGeom prst="straightConnector1">
            <a:avLst/>
          </a:prstGeom>
          <a:noFill/>
          <a:ln cap="flat" cmpd="sng" w="12700">
            <a:solidFill>
              <a:schemeClr val="dk2"/>
            </a:solidFill>
            <a:prstDash val="solid"/>
            <a:round/>
            <a:headEnd len="med" w="med" type="none"/>
            <a:tailEnd len="med" w="med" type="triangle"/>
          </a:ln>
        </p:spPr>
      </p:cxnSp>
      <p:pic>
        <p:nvPicPr>
          <p:cNvPr id="294" name="Google Shape;294;p32"/>
          <p:cNvPicPr preferRelativeResize="0"/>
          <p:nvPr/>
        </p:nvPicPr>
        <p:blipFill>
          <a:blip r:embed="rId6">
            <a:alphaModFix/>
          </a:blip>
          <a:stretch>
            <a:fillRect/>
          </a:stretch>
        </p:blipFill>
        <p:spPr>
          <a:xfrm>
            <a:off x="1371925" y="6035250"/>
            <a:ext cx="1678124" cy="436125"/>
          </a:xfrm>
          <a:prstGeom prst="rect">
            <a:avLst/>
          </a:prstGeom>
          <a:noFill/>
          <a:ln>
            <a:noFill/>
          </a:ln>
        </p:spPr>
      </p:pic>
      <p:cxnSp>
        <p:nvCxnSpPr>
          <p:cNvPr id="295" name="Google Shape;295;p32"/>
          <p:cNvCxnSpPr/>
          <p:nvPr/>
        </p:nvCxnSpPr>
        <p:spPr>
          <a:xfrm>
            <a:off x="4156100" y="3579525"/>
            <a:ext cx="0" cy="1261200"/>
          </a:xfrm>
          <a:prstGeom prst="straightConnector1">
            <a:avLst/>
          </a:prstGeom>
          <a:noFill/>
          <a:ln cap="flat" cmpd="sng" w="12700">
            <a:solidFill>
              <a:schemeClr val="dk2"/>
            </a:solidFill>
            <a:prstDash val="solid"/>
            <a:round/>
            <a:headEnd len="med" w="med" type="none"/>
            <a:tailEnd len="med" w="med" type="triangle"/>
          </a:ln>
        </p:spPr>
      </p:cxnSp>
      <p:sp>
        <p:nvSpPr>
          <p:cNvPr id="296" name="Google Shape;296;p32"/>
          <p:cNvSpPr txBox="1"/>
          <p:nvPr/>
        </p:nvSpPr>
        <p:spPr>
          <a:xfrm>
            <a:off x="3795350" y="5082875"/>
            <a:ext cx="756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nl-NL" sz="2800">
                <a:solidFill>
                  <a:schemeClr val="dk1"/>
                </a:solidFill>
                <a:latin typeface="Corbel"/>
                <a:ea typeface="Corbel"/>
                <a:cs typeface="Corbel"/>
                <a:sym typeface="Corbel"/>
              </a:rPr>
              <a:t>700</a:t>
            </a:r>
            <a:endParaRPr i="1" sz="2800">
              <a:solidFill>
                <a:schemeClr val="dk1"/>
              </a:solidFill>
              <a:latin typeface="Corbel"/>
              <a:ea typeface="Corbel"/>
              <a:cs typeface="Corbel"/>
              <a:sym typeface="Corbel"/>
            </a:endParaRPr>
          </a:p>
        </p:txBody>
      </p:sp>
      <p:pic>
        <p:nvPicPr>
          <p:cNvPr id="297" name="Google Shape;297;p32"/>
          <p:cNvPicPr preferRelativeResize="0"/>
          <p:nvPr/>
        </p:nvPicPr>
        <p:blipFill>
          <a:blip r:embed="rId7">
            <a:alphaModFix/>
          </a:blip>
          <a:stretch>
            <a:fillRect/>
          </a:stretch>
        </p:blipFill>
        <p:spPr>
          <a:xfrm>
            <a:off x="5850010" y="1878391"/>
            <a:ext cx="975601" cy="503176"/>
          </a:xfrm>
          <a:prstGeom prst="rect">
            <a:avLst/>
          </a:prstGeom>
          <a:noFill/>
          <a:ln>
            <a:noFill/>
          </a:ln>
        </p:spPr>
      </p:pic>
      <p:pic>
        <p:nvPicPr>
          <p:cNvPr id="298" name="Google Shape;298;p32"/>
          <p:cNvPicPr preferRelativeResize="0"/>
          <p:nvPr/>
        </p:nvPicPr>
        <p:blipFill>
          <a:blip r:embed="rId8">
            <a:alphaModFix/>
          </a:blip>
          <a:stretch>
            <a:fillRect/>
          </a:stretch>
        </p:blipFill>
        <p:spPr>
          <a:xfrm>
            <a:off x="5604758" y="2401836"/>
            <a:ext cx="1371060" cy="608751"/>
          </a:xfrm>
          <a:prstGeom prst="rect">
            <a:avLst/>
          </a:prstGeom>
          <a:noFill/>
          <a:ln>
            <a:noFill/>
          </a:ln>
        </p:spPr>
      </p:pic>
      <p:pic>
        <p:nvPicPr>
          <p:cNvPr id="299" name="Google Shape;299;p32"/>
          <p:cNvPicPr preferRelativeResize="0"/>
          <p:nvPr/>
        </p:nvPicPr>
        <p:blipFill>
          <a:blip r:embed="rId9">
            <a:alphaModFix/>
          </a:blip>
          <a:stretch>
            <a:fillRect/>
          </a:stretch>
        </p:blipFill>
        <p:spPr>
          <a:xfrm>
            <a:off x="7895387" y="1909972"/>
            <a:ext cx="1078775" cy="1078775"/>
          </a:xfrm>
          <a:prstGeom prst="rect">
            <a:avLst/>
          </a:prstGeom>
          <a:noFill/>
          <a:ln>
            <a:noFill/>
          </a:ln>
        </p:spPr>
      </p:pic>
      <p:cxnSp>
        <p:nvCxnSpPr>
          <p:cNvPr id="300" name="Google Shape;300;p32"/>
          <p:cNvCxnSpPr/>
          <p:nvPr/>
        </p:nvCxnSpPr>
        <p:spPr>
          <a:xfrm flipH="1">
            <a:off x="8499874" y="2988747"/>
            <a:ext cx="11100" cy="851100"/>
          </a:xfrm>
          <a:prstGeom prst="straightConnector1">
            <a:avLst/>
          </a:prstGeom>
          <a:noFill/>
          <a:ln cap="flat" cmpd="sng" w="12700">
            <a:solidFill>
              <a:schemeClr val="dk2"/>
            </a:solidFill>
            <a:prstDash val="solid"/>
            <a:round/>
            <a:headEnd len="med" w="med" type="none"/>
            <a:tailEnd len="med" w="med" type="triangle"/>
          </a:ln>
        </p:spPr>
      </p:cxnSp>
      <p:sp>
        <p:nvSpPr>
          <p:cNvPr id="301" name="Google Shape;301;p32"/>
          <p:cNvSpPr txBox="1"/>
          <p:nvPr/>
        </p:nvSpPr>
        <p:spPr>
          <a:xfrm>
            <a:off x="5471750" y="5082875"/>
            <a:ext cx="1379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nl-NL" sz="2800">
                <a:solidFill>
                  <a:schemeClr val="dk1"/>
                </a:solidFill>
                <a:latin typeface="Corbel"/>
                <a:ea typeface="Corbel"/>
                <a:cs typeface="Corbel"/>
                <a:sym typeface="Corbel"/>
              </a:rPr>
              <a:t>17.000</a:t>
            </a:r>
            <a:endParaRPr i="1" sz="2800">
              <a:solidFill>
                <a:schemeClr val="dk1"/>
              </a:solidFill>
              <a:latin typeface="Corbel"/>
              <a:ea typeface="Corbel"/>
              <a:cs typeface="Corbel"/>
              <a:sym typeface="Corbel"/>
            </a:endParaRPr>
          </a:p>
        </p:txBody>
      </p:sp>
      <p:sp>
        <p:nvSpPr>
          <p:cNvPr id="302" name="Google Shape;302;p32"/>
          <p:cNvSpPr txBox="1"/>
          <p:nvPr/>
        </p:nvSpPr>
        <p:spPr>
          <a:xfrm>
            <a:off x="6690950" y="5082875"/>
            <a:ext cx="1379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nl-NL" sz="2800">
                <a:solidFill>
                  <a:schemeClr val="dk1"/>
                </a:solidFill>
                <a:latin typeface="Corbel"/>
                <a:ea typeface="Corbel"/>
                <a:cs typeface="Corbel"/>
                <a:sym typeface="Corbel"/>
              </a:rPr>
              <a:t>26.000</a:t>
            </a:r>
            <a:endParaRPr i="1" sz="2800">
              <a:solidFill>
                <a:schemeClr val="dk1"/>
              </a:solidFill>
              <a:latin typeface="Corbel"/>
              <a:ea typeface="Corbel"/>
              <a:cs typeface="Corbel"/>
              <a:sym typeface="Corbel"/>
            </a:endParaRPr>
          </a:p>
        </p:txBody>
      </p:sp>
      <p:sp>
        <p:nvSpPr>
          <p:cNvPr id="303" name="Google Shape;303;p32"/>
          <p:cNvSpPr txBox="1"/>
          <p:nvPr/>
        </p:nvSpPr>
        <p:spPr>
          <a:xfrm>
            <a:off x="8138750" y="5082875"/>
            <a:ext cx="1379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nl-NL" sz="2800">
                <a:solidFill>
                  <a:schemeClr val="dk1"/>
                </a:solidFill>
                <a:latin typeface="Corbel"/>
                <a:ea typeface="Corbel"/>
                <a:cs typeface="Corbel"/>
                <a:sym typeface="Corbel"/>
              </a:rPr>
              <a:t>50.000</a:t>
            </a:r>
            <a:endParaRPr i="1" sz="2800">
              <a:solidFill>
                <a:schemeClr val="dk1"/>
              </a:solidFill>
              <a:latin typeface="Corbel"/>
              <a:ea typeface="Corbel"/>
              <a:cs typeface="Corbel"/>
              <a:sym typeface="Corbel"/>
            </a:endParaRPr>
          </a:p>
        </p:txBody>
      </p:sp>
      <p:sp>
        <p:nvSpPr>
          <p:cNvPr id="304" name="Google Shape;304;p32"/>
          <p:cNvSpPr txBox="1"/>
          <p:nvPr/>
        </p:nvSpPr>
        <p:spPr>
          <a:xfrm>
            <a:off x="10043750" y="5082875"/>
            <a:ext cx="1379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nl-NL" sz="2800">
                <a:solidFill>
                  <a:schemeClr val="dk1"/>
                </a:solidFill>
                <a:latin typeface="Corbel"/>
                <a:ea typeface="Corbel"/>
                <a:cs typeface="Corbel"/>
                <a:sym typeface="Corbel"/>
              </a:rPr>
              <a:t>100.000</a:t>
            </a:r>
            <a:endParaRPr i="1" sz="2800">
              <a:solidFill>
                <a:schemeClr val="dk1"/>
              </a:solidFill>
              <a:latin typeface="Corbel"/>
              <a:ea typeface="Corbel"/>
              <a:cs typeface="Corbel"/>
              <a:sym typeface="Corbel"/>
            </a:endParaRPr>
          </a:p>
        </p:txBody>
      </p:sp>
      <p:pic>
        <p:nvPicPr>
          <p:cNvPr id="305" name="Google Shape;305;p32"/>
          <p:cNvPicPr preferRelativeResize="0"/>
          <p:nvPr/>
        </p:nvPicPr>
        <p:blipFill>
          <a:blip r:embed="rId10">
            <a:alphaModFix/>
          </a:blip>
          <a:stretch>
            <a:fillRect/>
          </a:stretch>
        </p:blipFill>
        <p:spPr>
          <a:xfrm>
            <a:off x="6960312" y="4408211"/>
            <a:ext cx="2069699" cy="608739"/>
          </a:xfrm>
          <a:prstGeom prst="rect">
            <a:avLst/>
          </a:prstGeom>
          <a:noFill/>
          <a:ln>
            <a:noFill/>
          </a:ln>
        </p:spPr>
      </p:pic>
      <p:pic>
        <p:nvPicPr>
          <p:cNvPr id="306" name="Google Shape;306;p32"/>
          <p:cNvPicPr preferRelativeResize="0"/>
          <p:nvPr/>
        </p:nvPicPr>
        <p:blipFill>
          <a:blip r:embed="rId11">
            <a:alphaModFix/>
          </a:blip>
          <a:stretch>
            <a:fillRect/>
          </a:stretch>
        </p:blipFill>
        <p:spPr>
          <a:xfrm>
            <a:off x="9586549" y="4752834"/>
            <a:ext cx="2203807" cy="243192"/>
          </a:xfrm>
          <a:prstGeom prst="rect">
            <a:avLst/>
          </a:prstGeom>
          <a:noFill/>
          <a:ln>
            <a:noFill/>
          </a:ln>
        </p:spPr>
      </p:pic>
      <p:pic>
        <p:nvPicPr>
          <p:cNvPr id="307" name="Google Shape;307;p32"/>
          <p:cNvPicPr preferRelativeResize="0"/>
          <p:nvPr/>
        </p:nvPicPr>
        <p:blipFill rotWithShape="1">
          <a:blip r:embed="rId12">
            <a:alphaModFix/>
          </a:blip>
          <a:srcRect b="32288" l="0" r="0" t="33907"/>
          <a:stretch/>
        </p:blipFill>
        <p:spPr>
          <a:xfrm>
            <a:off x="9240157" y="4323879"/>
            <a:ext cx="2637518" cy="436125"/>
          </a:xfrm>
          <a:prstGeom prst="rect">
            <a:avLst/>
          </a:prstGeom>
          <a:noFill/>
          <a:ln>
            <a:noFill/>
          </a:ln>
        </p:spPr>
      </p:pic>
      <p:pic>
        <p:nvPicPr>
          <p:cNvPr id="308" name="Google Shape;308;p32"/>
          <p:cNvPicPr preferRelativeResize="0"/>
          <p:nvPr/>
        </p:nvPicPr>
        <p:blipFill>
          <a:blip r:embed="rId13">
            <a:alphaModFix/>
          </a:blip>
          <a:stretch>
            <a:fillRect/>
          </a:stretch>
        </p:blipFill>
        <p:spPr>
          <a:xfrm>
            <a:off x="9419142" y="1481000"/>
            <a:ext cx="2432314" cy="325575"/>
          </a:xfrm>
          <a:prstGeom prst="rect">
            <a:avLst/>
          </a:prstGeom>
          <a:noFill/>
          <a:ln>
            <a:noFill/>
          </a:ln>
        </p:spPr>
      </p:pic>
      <p:pic>
        <p:nvPicPr>
          <p:cNvPr id="309" name="Google Shape;309;p32"/>
          <p:cNvPicPr preferRelativeResize="0"/>
          <p:nvPr/>
        </p:nvPicPr>
        <p:blipFill>
          <a:blip r:embed="rId14">
            <a:alphaModFix/>
          </a:blip>
          <a:stretch>
            <a:fillRect/>
          </a:stretch>
        </p:blipFill>
        <p:spPr>
          <a:xfrm>
            <a:off x="9251809" y="2393191"/>
            <a:ext cx="1960161" cy="325587"/>
          </a:xfrm>
          <a:prstGeom prst="rect">
            <a:avLst/>
          </a:prstGeom>
          <a:noFill/>
          <a:ln>
            <a:noFill/>
          </a:ln>
        </p:spPr>
      </p:pic>
      <p:pic>
        <p:nvPicPr>
          <p:cNvPr id="310" name="Google Shape;310;p32"/>
          <p:cNvPicPr preferRelativeResize="0"/>
          <p:nvPr/>
        </p:nvPicPr>
        <p:blipFill rotWithShape="1">
          <a:blip r:embed="rId15">
            <a:alphaModFix/>
          </a:blip>
          <a:srcRect b="40064" l="0" r="0" t="41602"/>
          <a:stretch/>
        </p:blipFill>
        <p:spPr>
          <a:xfrm>
            <a:off x="7815943" y="3975545"/>
            <a:ext cx="2857500" cy="523875"/>
          </a:xfrm>
          <a:prstGeom prst="rect">
            <a:avLst/>
          </a:prstGeom>
          <a:noFill/>
          <a:ln>
            <a:noFill/>
          </a:ln>
        </p:spPr>
      </p:pic>
      <p:pic>
        <p:nvPicPr>
          <p:cNvPr id="311" name="Google Shape;311;p32"/>
          <p:cNvPicPr preferRelativeResize="0"/>
          <p:nvPr/>
        </p:nvPicPr>
        <p:blipFill>
          <a:blip r:embed="rId16">
            <a:alphaModFix/>
          </a:blip>
          <a:stretch>
            <a:fillRect/>
          </a:stretch>
        </p:blipFill>
        <p:spPr>
          <a:xfrm>
            <a:off x="10325447" y="2935597"/>
            <a:ext cx="1678124" cy="776019"/>
          </a:xfrm>
          <a:prstGeom prst="rect">
            <a:avLst/>
          </a:prstGeom>
          <a:noFill/>
          <a:ln>
            <a:noFill/>
          </a:ln>
        </p:spPr>
      </p:pic>
      <p:pic>
        <p:nvPicPr>
          <p:cNvPr id="312" name="Google Shape;312;p32"/>
          <p:cNvPicPr preferRelativeResize="0"/>
          <p:nvPr/>
        </p:nvPicPr>
        <p:blipFill>
          <a:blip r:embed="rId17">
            <a:alphaModFix/>
          </a:blip>
          <a:stretch>
            <a:fillRect/>
          </a:stretch>
        </p:blipFill>
        <p:spPr>
          <a:xfrm>
            <a:off x="8976999" y="3716267"/>
            <a:ext cx="2085713" cy="325575"/>
          </a:xfrm>
          <a:prstGeom prst="rect">
            <a:avLst/>
          </a:prstGeom>
          <a:noFill/>
          <a:ln>
            <a:noFill/>
          </a:ln>
        </p:spPr>
      </p:pic>
      <p:pic>
        <p:nvPicPr>
          <p:cNvPr id="313" name="Google Shape;313;p32"/>
          <p:cNvPicPr preferRelativeResize="0"/>
          <p:nvPr/>
        </p:nvPicPr>
        <p:blipFill rotWithShape="1">
          <a:blip r:embed="rId18">
            <a:alphaModFix/>
          </a:blip>
          <a:srcRect b="43023" l="0" r="0" t="0"/>
          <a:stretch/>
        </p:blipFill>
        <p:spPr>
          <a:xfrm>
            <a:off x="9676975" y="1792046"/>
            <a:ext cx="2432326" cy="504078"/>
          </a:xfrm>
          <a:prstGeom prst="rect">
            <a:avLst/>
          </a:prstGeom>
          <a:noFill/>
          <a:ln>
            <a:noFill/>
          </a:ln>
        </p:spPr>
      </p:pic>
      <p:sp>
        <p:nvSpPr>
          <p:cNvPr id="314" name="Google Shape;314;p32"/>
          <p:cNvSpPr txBox="1"/>
          <p:nvPr>
            <p:ph idx="2" type="body"/>
          </p:nvPr>
        </p:nvSpPr>
        <p:spPr>
          <a:xfrm>
            <a:off x="2017642" y="855323"/>
            <a:ext cx="9780000" cy="506400"/>
          </a:xfrm>
          <a:prstGeom prst="rect">
            <a:avLst/>
          </a:prstGeom>
        </p:spPr>
        <p:txBody>
          <a:bodyPr anchorCtr="0" anchor="t" bIns="45700" lIns="91425" spcFirstLastPara="1" rIns="91425" wrap="square" tIns="45700">
            <a:noAutofit/>
          </a:bodyPr>
          <a:lstStyle/>
          <a:p>
            <a:pPr indent="0" lvl="0" marL="0" rtl="0" algn="l">
              <a:spcBef>
                <a:spcPts val="600"/>
              </a:spcBef>
              <a:spcAft>
                <a:spcPts val="0"/>
              </a:spcAft>
              <a:buNone/>
            </a:pPr>
            <a:r>
              <a:t/>
            </a:r>
            <a:endParaRPr/>
          </a:p>
        </p:txBody>
      </p:sp>
      <p:pic>
        <p:nvPicPr>
          <p:cNvPr id="315" name="Google Shape;315;p32"/>
          <p:cNvPicPr preferRelativeResize="0"/>
          <p:nvPr/>
        </p:nvPicPr>
        <p:blipFill>
          <a:blip r:embed="rId19">
            <a:alphaModFix/>
          </a:blip>
          <a:stretch>
            <a:fillRect/>
          </a:stretch>
        </p:blipFill>
        <p:spPr>
          <a:xfrm>
            <a:off x="3135250" y="2719975"/>
            <a:ext cx="2100717" cy="666975"/>
          </a:xfrm>
          <a:prstGeom prst="rect">
            <a:avLst/>
          </a:prstGeom>
          <a:noFill/>
          <a:ln>
            <a:noFill/>
          </a:ln>
        </p:spPr>
      </p:pic>
      <p:pic>
        <p:nvPicPr>
          <p:cNvPr id="316" name="Google Shape;316;p32"/>
          <p:cNvPicPr preferRelativeResize="0"/>
          <p:nvPr/>
        </p:nvPicPr>
        <p:blipFill>
          <a:blip r:embed="rId20">
            <a:alphaModFix/>
          </a:blip>
          <a:stretch>
            <a:fillRect/>
          </a:stretch>
        </p:blipFill>
        <p:spPr>
          <a:xfrm>
            <a:off x="5899325" y="3153266"/>
            <a:ext cx="1873525" cy="666975"/>
          </a:xfrm>
          <a:prstGeom prst="rect">
            <a:avLst/>
          </a:prstGeom>
          <a:noFill/>
          <a:ln>
            <a:noFill/>
          </a:ln>
        </p:spPr>
      </p:pic>
      <p:cxnSp>
        <p:nvCxnSpPr>
          <p:cNvPr id="317" name="Google Shape;317;p32"/>
          <p:cNvCxnSpPr/>
          <p:nvPr/>
        </p:nvCxnSpPr>
        <p:spPr>
          <a:xfrm flipH="1">
            <a:off x="6596572" y="3757184"/>
            <a:ext cx="10500" cy="694200"/>
          </a:xfrm>
          <a:prstGeom prst="straightConnector1">
            <a:avLst/>
          </a:prstGeom>
          <a:noFill/>
          <a:ln cap="flat" cmpd="sng" w="12700">
            <a:solidFill>
              <a:schemeClr val="dk2"/>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1" name="Shape 321"/>
        <p:cNvGrpSpPr/>
        <p:nvPr/>
      </p:nvGrpSpPr>
      <p:grpSpPr>
        <a:xfrm>
          <a:off x="0" y="0"/>
          <a:ext cx="0" cy="0"/>
          <a:chOff x="0" y="0"/>
          <a:chExt cx="0" cy="0"/>
        </a:xfrm>
      </p:grpSpPr>
      <p:pic>
        <p:nvPicPr>
          <p:cNvPr id="322" name="Google Shape;322;p33"/>
          <p:cNvPicPr preferRelativeResize="0"/>
          <p:nvPr/>
        </p:nvPicPr>
        <p:blipFill rotWithShape="1">
          <a:blip r:embed="rId3">
            <a:alphaModFix/>
          </a:blip>
          <a:srcRect b="10127" l="0" r="0" t="9370"/>
          <a:stretch/>
        </p:blipFill>
        <p:spPr>
          <a:xfrm>
            <a:off x="-10067" y="0"/>
            <a:ext cx="12191998" cy="6857998"/>
          </a:xfrm>
          <a:prstGeom prst="rect">
            <a:avLst/>
          </a:prstGeom>
          <a:noFill/>
          <a:ln>
            <a:noFill/>
          </a:ln>
        </p:spPr>
      </p:pic>
      <p:pic>
        <p:nvPicPr>
          <p:cNvPr id="323" name="Google Shape;323;p33"/>
          <p:cNvPicPr preferRelativeResize="0"/>
          <p:nvPr/>
        </p:nvPicPr>
        <p:blipFill>
          <a:blip r:embed="rId4">
            <a:alphaModFix/>
          </a:blip>
          <a:stretch>
            <a:fillRect/>
          </a:stretch>
        </p:blipFill>
        <p:spPr>
          <a:xfrm>
            <a:off x="4649200" y="2622633"/>
            <a:ext cx="3261232" cy="1039467"/>
          </a:xfrm>
          <a:prstGeom prst="rect">
            <a:avLst/>
          </a:prstGeom>
          <a:noFill/>
          <a:ln>
            <a:noFill/>
          </a:ln>
          <a:effectLst>
            <a:outerShdw blurRad="76200" rotWithShape="0" algn="bl" dir="5400000" dist="25400">
              <a:srgbClr val="000000">
                <a:alpha val="2000"/>
              </a:srgbClr>
            </a:outerShdw>
          </a:effectLst>
        </p:spPr>
      </p:pic>
      <p:grpSp>
        <p:nvGrpSpPr>
          <p:cNvPr id="324" name="Google Shape;324;p33"/>
          <p:cNvGrpSpPr/>
          <p:nvPr/>
        </p:nvGrpSpPr>
        <p:grpSpPr>
          <a:xfrm>
            <a:off x="8691454" y="5076364"/>
            <a:ext cx="3103130" cy="1118593"/>
            <a:chOff x="2714624" y="2437550"/>
            <a:chExt cx="5002627" cy="1641851"/>
          </a:xfrm>
        </p:grpSpPr>
        <p:pic>
          <p:nvPicPr>
            <p:cNvPr id="325" name="Google Shape;325;p33"/>
            <p:cNvPicPr preferRelativeResize="0"/>
            <p:nvPr/>
          </p:nvPicPr>
          <p:blipFill rotWithShape="1">
            <a:blip r:embed="rId5">
              <a:alphaModFix/>
            </a:blip>
            <a:srcRect b="0" l="0" r="0" t="52872"/>
            <a:stretch/>
          </p:blipFill>
          <p:spPr>
            <a:xfrm>
              <a:off x="3972301" y="2437550"/>
              <a:ext cx="3744950" cy="1641851"/>
            </a:xfrm>
            <a:prstGeom prst="rect">
              <a:avLst/>
            </a:prstGeom>
            <a:noFill/>
            <a:ln>
              <a:noFill/>
            </a:ln>
          </p:spPr>
        </p:pic>
        <p:pic>
          <p:nvPicPr>
            <p:cNvPr id="326" name="Google Shape;326;p33"/>
            <p:cNvPicPr preferRelativeResize="0"/>
            <p:nvPr/>
          </p:nvPicPr>
          <p:blipFill rotWithShape="1">
            <a:blip r:embed="rId5">
              <a:alphaModFix/>
            </a:blip>
            <a:srcRect b="46660" l="0" r="0" t="0"/>
            <a:stretch/>
          </p:blipFill>
          <p:spPr>
            <a:xfrm>
              <a:off x="2714624" y="2622275"/>
              <a:ext cx="1708775" cy="847876"/>
            </a:xfrm>
            <a:prstGeom prst="rect">
              <a:avLst/>
            </a:prstGeom>
            <a:noFill/>
            <a:ln>
              <a:noFill/>
            </a:ln>
          </p:spPr>
        </p:pic>
      </p:grpSp>
      <p:pic>
        <p:nvPicPr>
          <p:cNvPr id="327" name="Google Shape;327;p33"/>
          <p:cNvPicPr preferRelativeResize="0"/>
          <p:nvPr/>
        </p:nvPicPr>
        <p:blipFill>
          <a:blip r:embed="rId6">
            <a:alphaModFix/>
          </a:blip>
          <a:stretch>
            <a:fillRect/>
          </a:stretch>
        </p:blipFill>
        <p:spPr>
          <a:xfrm>
            <a:off x="869633" y="3197033"/>
            <a:ext cx="3039266" cy="897233"/>
          </a:xfrm>
          <a:prstGeom prst="rect">
            <a:avLst/>
          </a:prstGeom>
          <a:noFill/>
          <a:ln>
            <a:noFill/>
          </a:ln>
        </p:spPr>
      </p:pic>
      <p:sp>
        <p:nvSpPr>
          <p:cNvPr id="328" name="Google Shape;328;p33"/>
          <p:cNvSpPr/>
          <p:nvPr/>
        </p:nvSpPr>
        <p:spPr>
          <a:xfrm rot="600208">
            <a:off x="2465189" y="2966716"/>
            <a:ext cx="7937471" cy="3032067"/>
          </a:xfrm>
          <a:prstGeom prst="arc">
            <a:avLst>
              <a:gd fmla="val 18648898" name="adj1"/>
              <a:gd fmla="val 21502421" name="adj2"/>
            </a:avLst>
          </a:prstGeom>
          <a:noFill/>
          <a:ln cap="flat" cmpd="sng" w="50800">
            <a:solidFill>
              <a:srgbClr val="FF9300"/>
            </a:solidFill>
            <a:prstDash val="solid"/>
            <a:round/>
            <a:headEnd len="sm" w="sm" type="triangle"/>
            <a:tailEnd len="sm" w="sm" type="triangl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9" name="Google Shape;329;p33"/>
          <p:cNvSpPr/>
          <p:nvPr/>
        </p:nvSpPr>
        <p:spPr>
          <a:xfrm rot="600208">
            <a:off x="2465189" y="2966716"/>
            <a:ext cx="7937471" cy="3032067"/>
          </a:xfrm>
          <a:prstGeom prst="arc">
            <a:avLst>
              <a:gd fmla="val 1223128" name="adj1"/>
              <a:gd fmla="val 10412303" name="adj2"/>
            </a:avLst>
          </a:prstGeom>
          <a:noFill/>
          <a:ln cap="flat" cmpd="sng" w="50800">
            <a:solidFill>
              <a:srgbClr val="FF9300"/>
            </a:solidFill>
            <a:prstDash val="solid"/>
            <a:round/>
            <a:headEnd len="sm" w="sm" type="triangle"/>
            <a:tailEnd len="sm" w="sm" type="triangl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0" name="Google Shape;330;p33"/>
          <p:cNvSpPr/>
          <p:nvPr/>
        </p:nvSpPr>
        <p:spPr>
          <a:xfrm rot="600208">
            <a:off x="2465189" y="2966716"/>
            <a:ext cx="7937471" cy="3032067"/>
          </a:xfrm>
          <a:prstGeom prst="arc">
            <a:avLst>
              <a:gd fmla="val 11472569" name="adj1"/>
              <a:gd fmla="val 12585110" name="adj2"/>
            </a:avLst>
          </a:prstGeom>
          <a:noFill/>
          <a:ln cap="flat" cmpd="sng" w="50800">
            <a:solidFill>
              <a:srgbClr val="FF9300"/>
            </a:solidFill>
            <a:prstDash val="solid"/>
            <a:round/>
            <a:headEnd len="sm" w="sm" type="triangle"/>
            <a:tailEnd len="sm" w="sm" type="triangl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4"/>
          <p:cNvSpPr txBox="1"/>
          <p:nvPr>
            <p:ph type="title"/>
          </p:nvPr>
        </p:nvSpPr>
        <p:spPr>
          <a:xfrm>
            <a:off x="2007704" y="204407"/>
            <a:ext cx="9770100" cy="6039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nl-NL"/>
              <a:t>Thanks!</a:t>
            </a:r>
            <a:endParaRPr/>
          </a:p>
        </p:txBody>
      </p:sp>
      <p:sp>
        <p:nvSpPr>
          <p:cNvPr id="336" name="Google Shape;336;p34"/>
          <p:cNvSpPr/>
          <p:nvPr/>
        </p:nvSpPr>
        <p:spPr>
          <a:xfrm>
            <a:off x="8583133" y="4984067"/>
            <a:ext cx="1579200" cy="584400"/>
          </a:xfrm>
          <a:prstGeom prst="rect">
            <a:avLst/>
          </a:prstGeom>
          <a:solidFill>
            <a:srgbClr val="FFFFFF"/>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337" name="Google Shape;337;p34"/>
          <p:cNvPicPr preferRelativeResize="0"/>
          <p:nvPr/>
        </p:nvPicPr>
        <p:blipFill>
          <a:blip r:embed="rId3">
            <a:alphaModFix/>
          </a:blip>
          <a:stretch>
            <a:fillRect/>
          </a:stretch>
        </p:blipFill>
        <p:spPr>
          <a:xfrm>
            <a:off x="5131365" y="32500"/>
            <a:ext cx="6661702" cy="7756165"/>
          </a:xfrm>
          <a:prstGeom prst="rect">
            <a:avLst/>
          </a:prstGeom>
          <a:noFill/>
          <a:ln>
            <a:noFill/>
          </a:ln>
        </p:spPr>
      </p:pic>
      <p:sp>
        <p:nvSpPr>
          <p:cNvPr id="338" name="Google Shape;338;p34"/>
          <p:cNvSpPr txBox="1"/>
          <p:nvPr>
            <p:ph idx="2" type="body"/>
          </p:nvPr>
        </p:nvSpPr>
        <p:spPr>
          <a:xfrm>
            <a:off x="2017642" y="855323"/>
            <a:ext cx="9780000" cy="506400"/>
          </a:xfrm>
          <a:prstGeom prst="rect">
            <a:avLst/>
          </a:prstGeom>
        </p:spPr>
        <p:txBody>
          <a:bodyPr anchorCtr="0" anchor="t" bIns="45700" lIns="91425" spcFirstLastPara="1" rIns="91425" wrap="square" tIns="45700">
            <a:noAutofit/>
          </a:bodyPr>
          <a:lstStyle/>
          <a:p>
            <a:pPr indent="0" lvl="0" marL="0" rtl="0" algn="l">
              <a:spcBef>
                <a:spcPts val="60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2" name="Shape 342"/>
        <p:cNvGrpSpPr/>
        <p:nvPr/>
      </p:nvGrpSpPr>
      <p:grpSpPr>
        <a:xfrm>
          <a:off x="0" y="0"/>
          <a:ext cx="0" cy="0"/>
          <a:chOff x="0" y="0"/>
          <a:chExt cx="0" cy="0"/>
        </a:xfrm>
      </p:grpSpPr>
      <p:sp>
        <p:nvSpPr>
          <p:cNvPr id="343" name="Google Shape;343;p35"/>
          <p:cNvSpPr txBox="1"/>
          <p:nvPr>
            <p:ph idx="1" type="body"/>
          </p:nvPr>
        </p:nvSpPr>
        <p:spPr>
          <a:xfrm>
            <a:off x="1997765" y="1490870"/>
            <a:ext cx="9819861" cy="4646479"/>
          </a:xfrm>
          <a:prstGeom prst="rect">
            <a:avLst/>
          </a:prstGeom>
          <a:noFill/>
          <a:ln>
            <a:noFill/>
          </a:ln>
        </p:spPr>
        <p:txBody>
          <a:bodyPr anchorCtr="0" anchor="t" bIns="45700" lIns="91425" spcFirstLastPara="1" rIns="91425" wrap="square" tIns="45700">
            <a:normAutofit/>
          </a:bodyPr>
          <a:lstStyle/>
          <a:p>
            <a:pPr indent="-107950" lvl="0" marL="285750" rtl="0" algn="l">
              <a:lnSpc>
                <a:spcPct val="100000"/>
              </a:lnSpc>
              <a:spcBef>
                <a:spcPts val="600"/>
              </a:spcBef>
              <a:spcAft>
                <a:spcPts val="0"/>
              </a:spcAft>
              <a:buSzPts val="2800"/>
              <a:buFont typeface="Arial"/>
              <a:buNone/>
            </a:pPr>
            <a:r>
              <a:rPr lang="nl-NL"/>
              <a:t>1 slide: Title + list of contributors</a:t>
            </a:r>
            <a:endParaRPr/>
          </a:p>
          <a:p>
            <a:pPr indent="-107950" lvl="0" marL="285750" rtl="0" algn="l">
              <a:lnSpc>
                <a:spcPct val="100000"/>
              </a:lnSpc>
              <a:spcBef>
                <a:spcPts val="600"/>
              </a:spcBef>
              <a:spcAft>
                <a:spcPts val="0"/>
              </a:spcAft>
              <a:buSzPts val="2800"/>
              <a:buFont typeface="Arial"/>
              <a:buNone/>
            </a:pPr>
            <a:r>
              <a:rPr lang="nl-NL"/>
              <a:t>2 slides: Scientific challenge (the context) -  why this UC is scientifically relevant (the perspective should be the one of scientists / researchers NOT OTHER NODES OR SERVICE PROVIDERS)</a:t>
            </a:r>
            <a:endParaRPr/>
          </a:p>
          <a:p>
            <a:pPr indent="-107950" lvl="0" marL="285750" rtl="0" algn="l">
              <a:lnSpc>
                <a:spcPct val="100000"/>
              </a:lnSpc>
              <a:spcBef>
                <a:spcPts val="600"/>
              </a:spcBef>
              <a:spcAft>
                <a:spcPts val="0"/>
              </a:spcAft>
              <a:buSzPts val="2800"/>
              <a:buFont typeface="Arial"/>
              <a:buNone/>
            </a:pPr>
            <a:r>
              <a:rPr lang="nl-NL"/>
              <a:t>1 slide: Current technical issues - why the UC cannot be addressed now? (e.g too costly, data is missing, too time consuming, etc)</a:t>
            </a:r>
            <a:endParaRPr/>
          </a:p>
          <a:p>
            <a:pPr indent="-107950" lvl="0" marL="285750" rtl="0" algn="l">
              <a:lnSpc>
                <a:spcPct val="100000"/>
              </a:lnSpc>
              <a:spcBef>
                <a:spcPts val="600"/>
              </a:spcBef>
              <a:spcAft>
                <a:spcPts val="0"/>
              </a:spcAft>
              <a:buSzPts val="2800"/>
              <a:buFont typeface="Arial"/>
              <a:buNone/>
            </a:pPr>
            <a:r>
              <a:rPr lang="nl-NL"/>
              <a:t>Max 2 mins pre recorded video with live commentary – short demo of the implemented solution  - The demo should show how the EOSC Federation is enabling the use case thus you need to show the multi node aspects + the EOSC Federating capabilities etc. You need to show that this is only possible because of the EOSC Federation</a:t>
            </a:r>
            <a:endParaRPr/>
          </a:p>
          <a:p>
            <a:pPr indent="-107950" lvl="0" marL="285750" rtl="0" algn="l">
              <a:lnSpc>
                <a:spcPct val="100000"/>
              </a:lnSpc>
              <a:spcBef>
                <a:spcPts val="600"/>
              </a:spcBef>
              <a:spcAft>
                <a:spcPts val="0"/>
              </a:spcAft>
              <a:buSzPts val="2800"/>
              <a:buFont typeface="Arial"/>
              <a:buNone/>
            </a:pPr>
            <a:r>
              <a:rPr lang="nl-NL"/>
              <a:t>1 slide: Recap how the EOSC Federation contributed to the case (e.g. nodes utilised, fed capabilities etc.)</a:t>
            </a:r>
            <a:endParaRPr/>
          </a:p>
          <a:p>
            <a:pPr indent="-107950" lvl="0" marL="285750" rtl="0" algn="l">
              <a:lnSpc>
                <a:spcPct val="100000"/>
              </a:lnSpc>
              <a:spcBef>
                <a:spcPts val="600"/>
              </a:spcBef>
              <a:spcAft>
                <a:spcPts val="0"/>
              </a:spcAft>
              <a:buSzPts val="2800"/>
              <a:buFont typeface="Arial"/>
              <a:buNone/>
            </a:pPr>
            <a:r>
              <a:rPr lang="nl-NL"/>
              <a:t>1 slide: Closing message on how the UC can scale up or be replicated in other contexts to maximise its impact and bring even more benefits to end users (and if fitting explain how the use case can help the EOSC Federation evolve) </a:t>
            </a:r>
            <a:endParaRPr/>
          </a:p>
          <a:p>
            <a:pPr indent="-107950" lvl="0" marL="285750" rtl="0" algn="l">
              <a:spcBef>
                <a:spcPts val="600"/>
              </a:spcBef>
              <a:spcAft>
                <a:spcPts val="0"/>
              </a:spcAft>
              <a:buClr>
                <a:schemeClr val="dk1"/>
              </a:buClr>
              <a:buSzPts val="1100"/>
              <a:buFont typeface="Arial"/>
              <a:buNone/>
            </a:pPr>
            <a:r>
              <a:rPr lang="nl-NL"/>
              <a:t>1 closing slide: Logos / links]</a:t>
            </a:r>
            <a:endParaRPr/>
          </a:p>
          <a:p>
            <a:pPr indent="-107950" lvl="0" marL="285750" rtl="0" algn="l">
              <a:lnSpc>
                <a:spcPct val="100000"/>
              </a:lnSpc>
              <a:spcBef>
                <a:spcPts val="600"/>
              </a:spcBef>
              <a:spcAft>
                <a:spcPts val="600"/>
              </a:spcAft>
              <a:buSzPts val="2800"/>
              <a:buFont typeface="Arial"/>
              <a:buNone/>
            </a:pPr>
            <a:r>
              <a:t/>
            </a:r>
            <a:endParaRPr/>
          </a:p>
        </p:txBody>
      </p:sp>
      <p:sp>
        <p:nvSpPr>
          <p:cNvPr id="344" name="Google Shape;344;p35"/>
          <p:cNvSpPr txBox="1"/>
          <p:nvPr>
            <p:ph type="title"/>
          </p:nvPr>
        </p:nvSpPr>
        <p:spPr>
          <a:xfrm>
            <a:off x="2007704" y="204407"/>
            <a:ext cx="9770166" cy="60388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t/>
            </a:r>
            <a:endParaRPr/>
          </a:p>
        </p:txBody>
      </p:sp>
      <p:sp>
        <p:nvSpPr>
          <p:cNvPr id="345" name="Google Shape;345;p35"/>
          <p:cNvSpPr txBox="1"/>
          <p:nvPr>
            <p:ph idx="2" type="body"/>
          </p:nvPr>
        </p:nvSpPr>
        <p:spPr>
          <a:xfrm>
            <a:off x="2017642" y="855323"/>
            <a:ext cx="9780105" cy="506339"/>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600"/>
              </a:spcBef>
              <a:spcAft>
                <a:spcPts val="0"/>
              </a:spcAft>
              <a:buSzPts val="28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36"/>
          <p:cNvSpPr txBox="1"/>
          <p:nvPr>
            <p:ph idx="4294967295" type="title"/>
          </p:nvPr>
        </p:nvSpPr>
        <p:spPr>
          <a:xfrm>
            <a:off x="3341520" y="235080"/>
            <a:ext cx="8697900" cy="477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2400"/>
              <a:buFont typeface="Calibri"/>
              <a:buNone/>
            </a:pPr>
            <a:r>
              <a:rPr b="1" lang="nl-NL" sz="2400">
                <a:solidFill>
                  <a:schemeClr val="lt1"/>
                </a:solidFill>
                <a:latin typeface="Calibri"/>
                <a:ea typeface="Calibri"/>
                <a:cs typeface="Calibri"/>
                <a:sym typeface="Calibri"/>
              </a:rPr>
              <a:t>BYOD - Integration of Data (e.g. B2Drop) in Galaxy</a:t>
            </a:r>
            <a:endParaRPr b="0" i="0" sz="2400" u="none" cap="none" strike="noStrike">
              <a:solidFill>
                <a:srgbClr val="000000"/>
              </a:solidFill>
              <a:latin typeface="Arial"/>
              <a:ea typeface="Arial"/>
              <a:cs typeface="Arial"/>
              <a:sym typeface="Arial"/>
            </a:endParaRPr>
          </a:p>
        </p:txBody>
      </p:sp>
      <p:pic>
        <p:nvPicPr>
          <p:cNvPr id="351" name="Google Shape;351;p36"/>
          <p:cNvPicPr preferRelativeResize="0"/>
          <p:nvPr/>
        </p:nvPicPr>
        <p:blipFill rotWithShape="1">
          <a:blip r:embed="rId3">
            <a:alphaModFix/>
          </a:blip>
          <a:srcRect b="31219" l="0" r="0" t="0"/>
          <a:stretch/>
        </p:blipFill>
        <p:spPr>
          <a:xfrm>
            <a:off x="2300250" y="859225"/>
            <a:ext cx="7155975" cy="52157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7"/>
          <p:cNvSpPr txBox="1"/>
          <p:nvPr>
            <p:ph idx="4294967295" type="title"/>
          </p:nvPr>
        </p:nvSpPr>
        <p:spPr>
          <a:xfrm>
            <a:off x="3341520" y="235080"/>
            <a:ext cx="8697900" cy="477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2400"/>
              <a:buFont typeface="Calibri"/>
              <a:buNone/>
            </a:pPr>
            <a:r>
              <a:rPr b="1" lang="nl-NL" sz="2400">
                <a:solidFill>
                  <a:schemeClr val="lt1"/>
                </a:solidFill>
                <a:latin typeface="Calibri"/>
                <a:ea typeface="Calibri"/>
                <a:cs typeface="Calibri"/>
                <a:sym typeface="Calibri"/>
              </a:rPr>
              <a:t>BYOD - Integration of Data (e.g. B2Drop) in Galaxy</a:t>
            </a:r>
            <a:endParaRPr b="0" i="0" sz="2400" u="none" cap="none" strike="noStrike">
              <a:solidFill>
                <a:srgbClr val="000000"/>
              </a:solidFill>
              <a:latin typeface="Arial"/>
              <a:ea typeface="Arial"/>
              <a:cs typeface="Arial"/>
              <a:sym typeface="Arial"/>
            </a:endParaRPr>
          </a:p>
        </p:txBody>
      </p:sp>
      <p:pic>
        <p:nvPicPr>
          <p:cNvPr id="357" name="Google Shape;357;p37"/>
          <p:cNvPicPr preferRelativeResize="0"/>
          <p:nvPr/>
        </p:nvPicPr>
        <p:blipFill rotWithShape="1">
          <a:blip r:embed="rId3">
            <a:alphaModFix/>
          </a:blip>
          <a:srcRect b="0" l="0" r="0" t="0"/>
          <a:stretch/>
        </p:blipFill>
        <p:spPr>
          <a:xfrm>
            <a:off x="666875" y="1736398"/>
            <a:ext cx="10904650" cy="2224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txBox="1"/>
          <p:nvPr>
            <p:ph idx="1" type="body"/>
          </p:nvPr>
        </p:nvSpPr>
        <p:spPr>
          <a:xfrm>
            <a:off x="415600" y="1633633"/>
            <a:ext cx="11360700" cy="4990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nl-NL" sz="2100">
                <a:latin typeface="Open Sans"/>
                <a:ea typeface="Open Sans"/>
                <a:cs typeface="Open Sans"/>
                <a:sym typeface="Open Sans"/>
              </a:rPr>
              <a:t>Focus on reproducible, transparent research since </a:t>
            </a:r>
            <a:r>
              <a:rPr b="1" lang="nl-NL" sz="2100"/>
              <a:t>2005</a:t>
            </a:r>
            <a:endParaRPr b="1" sz="2100"/>
          </a:p>
          <a:p>
            <a:pPr indent="-349250" lvl="0" marL="457200" rtl="0" algn="l">
              <a:spcBef>
                <a:spcPts val="2100"/>
              </a:spcBef>
              <a:spcAft>
                <a:spcPts val="0"/>
              </a:spcAft>
              <a:buSzPts val="2100"/>
              <a:buFont typeface="Open Sans"/>
              <a:buChar char="●"/>
            </a:pPr>
            <a:r>
              <a:rPr b="1" lang="nl-NL" sz="2100">
                <a:latin typeface="Open Sans"/>
                <a:ea typeface="Open Sans"/>
                <a:cs typeface="Open Sans"/>
                <a:sym typeface="Open Sans"/>
              </a:rPr>
              <a:t>Open Source</a:t>
            </a:r>
            <a:r>
              <a:rPr lang="nl-NL" sz="2100">
                <a:latin typeface="Open Sans"/>
                <a:ea typeface="Open Sans"/>
                <a:cs typeface="Open Sans"/>
                <a:sym typeface="Open Sans"/>
              </a:rPr>
              <a:t> framework (every component)</a:t>
            </a:r>
            <a:endParaRPr sz="2100">
              <a:latin typeface="Open Sans"/>
              <a:ea typeface="Open Sans"/>
              <a:cs typeface="Open Sans"/>
              <a:sym typeface="Open Sans"/>
            </a:endParaRPr>
          </a:p>
          <a:p>
            <a:pPr indent="-349250" lvl="0" marL="457200" rtl="0" algn="l">
              <a:spcBef>
                <a:spcPts val="0"/>
              </a:spcBef>
              <a:spcAft>
                <a:spcPts val="0"/>
              </a:spcAft>
              <a:buSzPts val="2100"/>
              <a:buFont typeface="Open Sans"/>
              <a:buChar char="●"/>
            </a:pPr>
            <a:r>
              <a:rPr lang="nl-NL" sz="2100">
                <a:latin typeface="Open Sans"/>
                <a:ea typeface="Open Sans"/>
                <a:cs typeface="Open Sans"/>
                <a:sym typeface="Open Sans"/>
              </a:rPr>
              <a:t>First version </a:t>
            </a:r>
            <a:r>
              <a:rPr b="1" lang="nl-NL" sz="2100">
                <a:latin typeface="Open Sans"/>
                <a:ea typeface="Open Sans"/>
                <a:cs typeface="Open Sans"/>
                <a:sym typeface="Open Sans"/>
              </a:rPr>
              <a:t>20 years</a:t>
            </a:r>
            <a:r>
              <a:rPr lang="nl-NL" sz="2100">
                <a:latin typeface="Open Sans"/>
                <a:ea typeface="Open Sans"/>
                <a:cs typeface="Open Sans"/>
                <a:sym typeface="Open Sans"/>
              </a:rPr>
              <a:t> ago</a:t>
            </a:r>
            <a:endParaRPr sz="2100">
              <a:latin typeface="Open Sans"/>
              <a:ea typeface="Open Sans"/>
              <a:cs typeface="Open Sans"/>
              <a:sym typeface="Open Sans"/>
            </a:endParaRPr>
          </a:p>
          <a:p>
            <a:pPr indent="-349250" lvl="0" marL="457200" rtl="0" algn="l">
              <a:spcBef>
                <a:spcPts val="0"/>
              </a:spcBef>
              <a:spcAft>
                <a:spcPts val="0"/>
              </a:spcAft>
              <a:buSzPts val="2100"/>
              <a:buFont typeface="Open Sans"/>
              <a:buChar char="●"/>
            </a:pPr>
            <a:r>
              <a:rPr b="1" lang="nl-NL" sz="2100">
                <a:latin typeface="Open Sans"/>
                <a:ea typeface="Open Sans"/>
                <a:cs typeface="Open Sans"/>
                <a:sym typeface="Open Sans"/>
              </a:rPr>
              <a:t>Accessing</a:t>
            </a:r>
            <a:r>
              <a:rPr lang="nl-NL" sz="2100">
                <a:latin typeface="Open Sans"/>
                <a:ea typeface="Open Sans"/>
                <a:cs typeface="Open Sans"/>
                <a:sym typeface="Open Sans"/>
              </a:rPr>
              <a:t> &amp; </a:t>
            </a:r>
            <a:r>
              <a:rPr b="1" lang="nl-NL" sz="2100">
                <a:latin typeface="Open Sans"/>
                <a:ea typeface="Open Sans"/>
                <a:cs typeface="Open Sans"/>
                <a:sym typeface="Open Sans"/>
              </a:rPr>
              <a:t>Sharing</a:t>
            </a:r>
            <a:r>
              <a:rPr lang="nl-NL" sz="2100">
                <a:latin typeface="Open Sans"/>
                <a:ea typeface="Open Sans"/>
                <a:cs typeface="Open Sans"/>
                <a:sym typeface="Open Sans"/>
              </a:rPr>
              <a:t> data, tools, workflows</a:t>
            </a:r>
            <a:endParaRPr sz="2100">
              <a:latin typeface="Open Sans"/>
              <a:ea typeface="Open Sans"/>
              <a:cs typeface="Open Sans"/>
              <a:sym typeface="Open Sans"/>
            </a:endParaRPr>
          </a:p>
          <a:p>
            <a:pPr indent="-349250" lvl="0" marL="457200" rtl="0" algn="l">
              <a:spcBef>
                <a:spcPts val="0"/>
              </a:spcBef>
              <a:spcAft>
                <a:spcPts val="0"/>
              </a:spcAft>
              <a:buSzPts val="2100"/>
              <a:buFont typeface="Open Sans"/>
              <a:buChar char="●"/>
            </a:pPr>
            <a:r>
              <a:rPr b="1" lang="nl-NL" sz="2100"/>
              <a:t>4000</a:t>
            </a:r>
            <a:r>
              <a:rPr lang="nl-NL" sz="2100"/>
              <a:t> tools, 50 VREs on the European Galaxy server</a:t>
            </a:r>
            <a:endParaRPr sz="2100"/>
          </a:p>
          <a:p>
            <a:pPr indent="-349250" lvl="0" marL="457200" rtl="0" algn="l">
              <a:spcBef>
                <a:spcPts val="0"/>
              </a:spcBef>
              <a:spcAft>
                <a:spcPts val="0"/>
              </a:spcAft>
              <a:buSzPts val="2100"/>
              <a:buChar char="●"/>
            </a:pPr>
            <a:r>
              <a:rPr lang="nl-NL" sz="2100"/>
              <a:t>Cross-discipline</a:t>
            </a:r>
            <a:endParaRPr sz="2100"/>
          </a:p>
          <a:p>
            <a:pPr indent="-349250" lvl="0" marL="457200" rtl="0" algn="l">
              <a:spcBef>
                <a:spcPts val="0"/>
              </a:spcBef>
              <a:spcAft>
                <a:spcPts val="0"/>
              </a:spcAft>
              <a:buSzPts val="2100"/>
              <a:buFont typeface="Open Sans"/>
              <a:buChar char="●"/>
            </a:pPr>
            <a:r>
              <a:rPr lang="nl-NL" sz="2100">
                <a:latin typeface="Open Sans"/>
                <a:ea typeface="Open Sans"/>
                <a:cs typeface="Open Sans"/>
                <a:sym typeface="Open Sans"/>
              </a:rPr>
              <a:t>Multiple interfaces</a:t>
            </a:r>
            <a:endParaRPr sz="2100">
              <a:latin typeface="Open Sans"/>
              <a:ea typeface="Open Sans"/>
              <a:cs typeface="Open Sans"/>
              <a:sym typeface="Open Sans"/>
            </a:endParaRPr>
          </a:p>
          <a:p>
            <a:pPr indent="-349250" lvl="0" marL="914400" rtl="0" algn="l">
              <a:spcBef>
                <a:spcPts val="0"/>
              </a:spcBef>
              <a:spcAft>
                <a:spcPts val="0"/>
              </a:spcAft>
              <a:buSzPts val="2100"/>
              <a:buFont typeface="Open Sans"/>
              <a:buChar char="●"/>
            </a:pPr>
            <a:r>
              <a:rPr lang="nl-NL" sz="2100">
                <a:latin typeface="Open Sans"/>
                <a:ea typeface="Open Sans"/>
                <a:cs typeface="Open Sans"/>
                <a:sym typeface="Open Sans"/>
              </a:rPr>
              <a:t>intuitive webportals for scientists without programming skills</a:t>
            </a:r>
            <a:endParaRPr sz="2100">
              <a:latin typeface="Open Sans"/>
              <a:ea typeface="Open Sans"/>
              <a:cs typeface="Open Sans"/>
              <a:sym typeface="Open Sans"/>
            </a:endParaRPr>
          </a:p>
          <a:p>
            <a:pPr indent="-349250" lvl="0" marL="914400" rtl="0" algn="l">
              <a:spcBef>
                <a:spcPts val="0"/>
              </a:spcBef>
              <a:spcAft>
                <a:spcPts val="0"/>
              </a:spcAft>
              <a:buSzPts val="2100"/>
              <a:buFont typeface="Open Sans"/>
              <a:buChar char="●"/>
            </a:pPr>
            <a:r>
              <a:rPr lang="nl-NL" sz="2100">
                <a:latin typeface="Open Sans"/>
                <a:ea typeface="Open Sans"/>
                <a:cs typeface="Open Sans"/>
                <a:sym typeface="Open Sans"/>
              </a:rPr>
              <a:t>unified API for bioinformaticians </a:t>
            </a:r>
            <a:endParaRPr sz="2100"/>
          </a:p>
          <a:p>
            <a:pPr indent="-349250" lvl="0" marL="457200" rtl="0" algn="l">
              <a:spcBef>
                <a:spcPts val="0"/>
              </a:spcBef>
              <a:spcAft>
                <a:spcPts val="0"/>
              </a:spcAft>
              <a:buSzPts val="2100"/>
              <a:buFont typeface="Open Sans"/>
              <a:buChar char="●"/>
            </a:pPr>
            <a:r>
              <a:rPr b="1" lang="nl-NL" sz="2100">
                <a:latin typeface="Open Sans"/>
                <a:ea typeface="Open Sans"/>
                <a:cs typeface="Open Sans"/>
                <a:sym typeface="Open Sans"/>
              </a:rPr>
              <a:t>International</a:t>
            </a:r>
            <a:r>
              <a:rPr lang="nl-NL" sz="2100">
                <a:latin typeface="Open Sans"/>
                <a:ea typeface="Open Sans"/>
                <a:cs typeface="Open Sans"/>
                <a:sym typeface="Open Sans"/>
              </a:rPr>
              <a:t>: </a:t>
            </a:r>
            <a:r>
              <a:rPr lang="nl-NL" sz="2100"/>
              <a:t>30</a:t>
            </a:r>
            <a:r>
              <a:rPr lang="nl-NL" sz="2100">
                <a:latin typeface="Open Sans"/>
                <a:ea typeface="Open Sans"/>
                <a:cs typeface="Open Sans"/>
                <a:sym typeface="Open Sans"/>
              </a:rPr>
              <a:t>0+ public instances, </a:t>
            </a:r>
            <a:r>
              <a:rPr b="1" lang="nl-NL" sz="2100"/>
              <a:t>150.000</a:t>
            </a:r>
            <a:r>
              <a:rPr lang="nl-NL" sz="2100">
                <a:latin typeface="Open Sans"/>
                <a:ea typeface="Open Sans"/>
                <a:cs typeface="Open Sans"/>
                <a:sym typeface="Open Sans"/>
              </a:rPr>
              <a:t> </a:t>
            </a:r>
            <a:r>
              <a:rPr lang="nl-NL" sz="2100"/>
              <a:t>users</a:t>
            </a:r>
            <a:endParaRPr sz="2100"/>
          </a:p>
          <a:p>
            <a:pPr indent="0" lvl="0" marL="0" rtl="0" algn="l">
              <a:spcBef>
                <a:spcPts val="2100"/>
              </a:spcBef>
              <a:spcAft>
                <a:spcPts val="0"/>
              </a:spcAft>
              <a:buNone/>
            </a:pPr>
            <a:r>
              <a:t/>
            </a:r>
            <a:endParaRPr sz="2100"/>
          </a:p>
          <a:p>
            <a:pPr indent="0" lvl="0" marL="0" rtl="0" algn="l">
              <a:spcBef>
                <a:spcPts val="2100"/>
              </a:spcBef>
              <a:spcAft>
                <a:spcPts val="2100"/>
              </a:spcAft>
              <a:buNone/>
            </a:pPr>
            <a:r>
              <a:t/>
            </a:r>
            <a:endParaRPr sz="2100"/>
          </a:p>
        </p:txBody>
      </p:sp>
      <p:pic>
        <p:nvPicPr>
          <p:cNvPr descr="Galaxy Project logo" id="119" name="Google Shape;119;p20"/>
          <p:cNvPicPr preferRelativeResize="0"/>
          <p:nvPr/>
        </p:nvPicPr>
        <p:blipFill>
          <a:blip r:embed="rId3">
            <a:alphaModFix/>
          </a:blip>
          <a:stretch>
            <a:fillRect/>
          </a:stretch>
        </p:blipFill>
        <p:spPr>
          <a:xfrm>
            <a:off x="282583" y="54558"/>
            <a:ext cx="4029429" cy="1286300"/>
          </a:xfrm>
          <a:prstGeom prst="rect">
            <a:avLst/>
          </a:prstGeom>
          <a:noFill/>
          <a:ln>
            <a:noFill/>
          </a:ln>
        </p:spPr>
      </p:pic>
      <p:pic>
        <p:nvPicPr>
          <p:cNvPr id="120" name="Google Shape;120;p20" title="it_icon.gif"/>
          <p:cNvPicPr preferRelativeResize="0"/>
          <p:nvPr/>
        </p:nvPicPr>
        <p:blipFill>
          <a:blip r:embed="rId4">
            <a:alphaModFix/>
          </a:blip>
          <a:stretch>
            <a:fillRect/>
          </a:stretch>
        </p:blipFill>
        <p:spPr>
          <a:xfrm>
            <a:off x="9157108" y="-104858"/>
            <a:ext cx="3034900" cy="66706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38"/>
          <p:cNvPicPr preferRelativeResize="0"/>
          <p:nvPr/>
        </p:nvPicPr>
        <p:blipFill rotWithShape="1">
          <a:blip r:embed="rId3">
            <a:alphaModFix/>
          </a:blip>
          <a:srcRect b="0" l="0" r="0" t="0"/>
          <a:stretch/>
        </p:blipFill>
        <p:spPr>
          <a:xfrm>
            <a:off x="390150" y="1238575"/>
            <a:ext cx="5129700" cy="4537526"/>
          </a:xfrm>
          <a:prstGeom prst="rect">
            <a:avLst/>
          </a:prstGeom>
          <a:noFill/>
          <a:ln>
            <a:noFill/>
          </a:ln>
        </p:spPr>
      </p:pic>
      <p:sp>
        <p:nvSpPr>
          <p:cNvPr id="363" name="Google Shape;363;p38"/>
          <p:cNvSpPr txBox="1"/>
          <p:nvPr>
            <p:ph idx="4294967295" type="title"/>
          </p:nvPr>
        </p:nvSpPr>
        <p:spPr>
          <a:xfrm>
            <a:off x="3341520" y="235080"/>
            <a:ext cx="8697900" cy="477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2400"/>
              <a:buFont typeface="Calibri"/>
              <a:buNone/>
            </a:pPr>
            <a:r>
              <a:rPr b="1" lang="nl-NL" sz="2400">
                <a:solidFill>
                  <a:schemeClr val="lt1"/>
                </a:solidFill>
                <a:latin typeface="Calibri"/>
                <a:ea typeface="Calibri"/>
                <a:cs typeface="Calibri"/>
                <a:sym typeface="Calibri"/>
              </a:rPr>
              <a:t>BYOD - Integration of Data (e.g. B2Drop) in Galaxy</a:t>
            </a:r>
            <a:endParaRPr b="0" i="0" sz="2400" u="none" cap="none" strike="noStrike">
              <a:solidFill>
                <a:srgbClr val="000000"/>
              </a:solidFill>
              <a:latin typeface="Arial"/>
              <a:ea typeface="Arial"/>
              <a:cs typeface="Arial"/>
              <a:sym typeface="Arial"/>
            </a:endParaRPr>
          </a:p>
        </p:txBody>
      </p:sp>
      <p:pic>
        <p:nvPicPr>
          <p:cNvPr id="364" name="Google Shape;364;p38"/>
          <p:cNvPicPr preferRelativeResize="0"/>
          <p:nvPr/>
        </p:nvPicPr>
        <p:blipFill rotWithShape="1">
          <a:blip r:embed="rId4">
            <a:alphaModFix/>
          </a:blip>
          <a:srcRect b="0" l="0" r="0" t="0"/>
          <a:stretch/>
        </p:blipFill>
        <p:spPr>
          <a:xfrm>
            <a:off x="5631000" y="1078500"/>
            <a:ext cx="5584774" cy="49896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39"/>
          <p:cNvSpPr txBox="1"/>
          <p:nvPr>
            <p:ph idx="4294967295" type="title"/>
          </p:nvPr>
        </p:nvSpPr>
        <p:spPr>
          <a:xfrm>
            <a:off x="3341520" y="235080"/>
            <a:ext cx="8697900" cy="4773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lt1"/>
              </a:buClr>
              <a:buSzPts val="2400"/>
              <a:buFont typeface="Calibri"/>
              <a:buNone/>
            </a:pPr>
            <a:r>
              <a:rPr b="1" lang="nl-NL" sz="2400">
                <a:solidFill>
                  <a:schemeClr val="lt1"/>
                </a:solidFill>
                <a:latin typeface="Calibri"/>
                <a:ea typeface="Calibri"/>
                <a:cs typeface="Calibri"/>
                <a:sym typeface="Calibri"/>
              </a:rPr>
              <a:t>Zenodo/Invenio with DOI!</a:t>
            </a:r>
            <a:endParaRPr b="0" i="0" sz="2400" u="none" cap="none" strike="noStrike">
              <a:solidFill>
                <a:srgbClr val="000000"/>
              </a:solidFill>
              <a:latin typeface="Arial"/>
              <a:ea typeface="Arial"/>
              <a:cs typeface="Arial"/>
              <a:sym typeface="Arial"/>
            </a:endParaRPr>
          </a:p>
        </p:txBody>
      </p:sp>
      <p:pic>
        <p:nvPicPr>
          <p:cNvPr id="370" name="Google Shape;370;p39"/>
          <p:cNvPicPr preferRelativeResize="0"/>
          <p:nvPr/>
        </p:nvPicPr>
        <p:blipFill rotWithShape="1">
          <a:blip r:embed="rId3">
            <a:alphaModFix/>
          </a:blip>
          <a:srcRect b="0" l="0" r="0" t="0"/>
          <a:stretch/>
        </p:blipFill>
        <p:spPr>
          <a:xfrm>
            <a:off x="152400" y="864780"/>
            <a:ext cx="8696325" cy="5324475"/>
          </a:xfrm>
          <a:prstGeom prst="rect">
            <a:avLst/>
          </a:prstGeom>
          <a:noFill/>
          <a:ln>
            <a:noFill/>
          </a:ln>
        </p:spPr>
      </p:pic>
      <p:pic>
        <p:nvPicPr>
          <p:cNvPr id="371" name="Google Shape;371;p39"/>
          <p:cNvPicPr preferRelativeResize="0"/>
          <p:nvPr/>
        </p:nvPicPr>
        <p:blipFill rotWithShape="1">
          <a:blip r:embed="rId4">
            <a:alphaModFix/>
          </a:blip>
          <a:srcRect b="0" l="0" r="0" t="0"/>
          <a:stretch/>
        </p:blipFill>
        <p:spPr>
          <a:xfrm>
            <a:off x="5362575" y="1933575"/>
            <a:ext cx="6648450" cy="3295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40"/>
          <p:cNvSpPr txBox="1"/>
          <p:nvPr>
            <p:ph idx="4294967295" type="title"/>
          </p:nvPr>
        </p:nvSpPr>
        <p:spPr>
          <a:xfrm>
            <a:off x="3341520" y="235080"/>
            <a:ext cx="8697900" cy="477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Calibri"/>
              <a:buNone/>
            </a:pPr>
            <a:r>
              <a:rPr b="1" lang="nl-NL" sz="2400">
                <a:solidFill>
                  <a:schemeClr val="lt1"/>
                </a:solidFill>
                <a:latin typeface="Calibri"/>
                <a:ea typeface="Calibri"/>
                <a:cs typeface="Calibri"/>
                <a:sym typeface="Calibri"/>
              </a:rPr>
              <a:t>BYOS - Integration of Storage in Galaxy</a:t>
            </a:r>
            <a:endParaRPr b="1" sz="2400">
              <a:solidFill>
                <a:schemeClr val="lt1"/>
              </a:solidFill>
              <a:latin typeface="Calibri"/>
              <a:ea typeface="Calibri"/>
              <a:cs typeface="Calibri"/>
              <a:sym typeface="Calibri"/>
            </a:endParaRPr>
          </a:p>
        </p:txBody>
      </p:sp>
      <p:pic>
        <p:nvPicPr>
          <p:cNvPr id="377" name="Google Shape;377;p40"/>
          <p:cNvPicPr preferRelativeResize="0"/>
          <p:nvPr/>
        </p:nvPicPr>
        <p:blipFill rotWithShape="1">
          <a:blip r:embed="rId3">
            <a:alphaModFix/>
          </a:blip>
          <a:srcRect b="0" l="0" r="0" t="0"/>
          <a:stretch/>
        </p:blipFill>
        <p:spPr>
          <a:xfrm>
            <a:off x="2853025" y="845600"/>
            <a:ext cx="5765026" cy="544924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1"/>
          <p:cNvSpPr txBox="1"/>
          <p:nvPr>
            <p:ph idx="4294967295" type="title"/>
          </p:nvPr>
        </p:nvSpPr>
        <p:spPr>
          <a:xfrm>
            <a:off x="3341520" y="235080"/>
            <a:ext cx="8697900" cy="477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Calibri"/>
              <a:buNone/>
            </a:pPr>
            <a:r>
              <a:rPr b="1" lang="nl-NL" sz="2400">
                <a:solidFill>
                  <a:schemeClr val="lt1"/>
                </a:solidFill>
                <a:latin typeface="Calibri"/>
                <a:ea typeface="Calibri"/>
                <a:cs typeface="Calibri"/>
                <a:sym typeface="Calibri"/>
              </a:rPr>
              <a:t>BYOS - Integration of Storage in Galaxy</a:t>
            </a:r>
            <a:endParaRPr b="1" sz="2400">
              <a:solidFill>
                <a:schemeClr val="lt1"/>
              </a:solidFill>
              <a:latin typeface="Calibri"/>
              <a:ea typeface="Calibri"/>
              <a:cs typeface="Calibri"/>
              <a:sym typeface="Calibri"/>
            </a:endParaRPr>
          </a:p>
        </p:txBody>
      </p:sp>
      <p:pic>
        <p:nvPicPr>
          <p:cNvPr id="383" name="Google Shape;383;p41"/>
          <p:cNvPicPr preferRelativeResize="0"/>
          <p:nvPr/>
        </p:nvPicPr>
        <p:blipFill rotWithShape="1">
          <a:blip r:embed="rId3">
            <a:alphaModFix/>
          </a:blip>
          <a:srcRect b="0" l="0" r="0" t="0"/>
          <a:stretch/>
        </p:blipFill>
        <p:spPr>
          <a:xfrm>
            <a:off x="2468463" y="687900"/>
            <a:ext cx="7255077" cy="57460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42"/>
          <p:cNvSpPr txBox="1"/>
          <p:nvPr>
            <p:ph idx="4294967295" type="title"/>
          </p:nvPr>
        </p:nvSpPr>
        <p:spPr>
          <a:xfrm>
            <a:off x="3341520" y="235080"/>
            <a:ext cx="8697900" cy="477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Calibri"/>
              <a:buNone/>
            </a:pPr>
            <a:r>
              <a:rPr b="1" lang="nl-NL" sz="2400">
                <a:solidFill>
                  <a:schemeClr val="lt1"/>
                </a:solidFill>
                <a:latin typeface="Calibri"/>
                <a:ea typeface="Calibri"/>
                <a:cs typeface="Calibri"/>
                <a:sym typeface="Calibri"/>
              </a:rPr>
              <a:t>BYOS - Integration of Storage in Galaxy</a:t>
            </a:r>
            <a:endParaRPr b="1" sz="2400">
              <a:solidFill>
                <a:schemeClr val="lt1"/>
              </a:solidFill>
              <a:latin typeface="Calibri"/>
              <a:ea typeface="Calibri"/>
              <a:cs typeface="Calibri"/>
              <a:sym typeface="Calibri"/>
            </a:endParaRPr>
          </a:p>
        </p:txBody>
      </p:sp>
      <p:pic>
        <p:nvPicPr>
          <p:cNvPr id="389" name="Google Shape;389;p42"/>
          <p:cNvPicPr preferRelativeResize="0"/>
          <p:nvPr/>
        </p:nvPicPr>
        <p:blipFill rotWithShape="1">
          <a:blip r:embed="rId3">
            <a:alphaModFix/>
          </a:blip>
          <a:srcRect b="0" l="15729" r="2430" t="11245"/>
          <a:stretch/>
        </p:blipFill>
        <p:spPr>
          <a:xfrm>
            <a:off x="2693825" y="853000"/>
            <a:ext cx="6664351" cy="5505049"/>
          </a:xfrm>
          <a:prstGeom prst="rect">
            <a:avLst/>
          </a:prstGeom>
          <a:noFill/>
          <a:ln>
            <a:noFill/>
          </a:ln>
        </p:spPr>
      </p:pic>
      <p:sp>
        <p:nvSpPr>
          <p:cNvPr id="390" name="Google Shape;390;p42"/>
          <p:cNvSpPr txBox="1"/>
          <p:nvPr>
            <p:ph type="title"/>
          </p:nvPr>
        </p:nvSpPr>
        <p:spPr>
          <a:xfrm>
            <a:off x="517200" y="14833"/>
            <a:ext cx="11003100" cy="11085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t/>
            </a:r>
            <a:endParaRPr/>
          </a:p>
        </p:txBody>
      </p:sp>
      <p:sp>
        <p:nvSpPr>
          <p:cNvPr id="391" name="Google Shape;391;p42"/>
          <p:cNvSpPr txBox="1"/>
          <p:nvPr>
            <p:ph idx="1" type="body"/>
          </p:nvPr>
        </p:nvSpPr>
        <p:spPr>
          <a:xfrm>
            <a:off x="415600" y="1430433"/>
            <a:ext cx="11360700" cy="4990500"/>
          </a:xfrm>
          <a:prstGeom prst="rect">
            <a:avLst/>
          </a:prstGeom>
        </p:spPr>
        <p:txBody>
          <a:bodyPr anchorCtr="0" anchor="t" bIns="45700" lIns="91425" spcFirstLastPara="1" rIns="91425" wrap="square" tIns="45700">
            <a:normAutofit/>
          </a:bodyPr>
          <a:lstStyle/>
          <a:p>
            <a:pPr indent="0" lvl="0" marL="0" rtl="0" algn="l">
              <a:spcBef>
                <a:spcPts val="60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3"/>
          <p:cNvSpPr txBox="1"/>
          <p:nvPr>
            <p:ph idx="4294967295" type="title"/>
          </p:nvPr>
        </p:nvSpPr>
        <p:spPr>
          <a:xfrm>
            <a:off x="3341520" y="235080"/>
            <a:ext cx="8697900" cy="477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Calibri"/>
              <a:buNone/>
            </a:pPr>
            <a:r>
              <a:rPr b="1" lang="nl-NL" sz="2400">
                <a:solidFill>
                  <a:schemeClr val="lt1"/>
                </a:solidFill>
                <a:latin typeface="Calibri"/>
                <a:ea typeface="Calibri"/>
                <a:cs typeface="Calibri"/>
                <a:sym typeface="Calibri"/>
              </a:rPr>
              <a:t>BYOS - Integration of Storage in Galaxy</a:t>
            </a:r>
            <a:endParaRPr b="1" sz="2400">
              <a:solidFill>
                <a:schemeClr val="lt1"/>
              </a:solidFill>
              <a:latin typeface="Calibri"/>
              <a:ea typeface="Calibri"/>
              <a:cs typeface="Calibri"/>
              <a:sym typeface="Calibri"/>
            </a:endParaRPr>
          </a:p>
        </p:txBody>
      </p:sp>
      <p:pic>
        <p:nvPicPr>
          <p:cNvPr id="397" name="Google Shape;397;p43"/>
          <p:cNvPicPr preferRelativeResize="0"/>
          <p:nvPr/>
        </p:nvPicPr>
        <p:blipFill rotWithShape="1">
          <a:blip r:embed="rId3">
            <a:alphaModFix/>
          </a:blip>
          <a:srcRect b="34687" l="17237" r="17342" t="7995"/>
          <a:stretch/>
        </p:blipFill>
        <p:spPr>
          <a:xfrm>
            <a:off x="2029400" y="909950"/>
            <a:ext cx="8270602" cy="55267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4"/>
          <p:cNvSpPr txBox="1"/>
          <p:nvPr>
            <p:ph idx="4294967295" type="title"/>
          </p:nvPr>
        </p:nvSpPr>
        <p:spPr>
          <a:xfrm>
            <a:off x="3341520" y="235080"/>
            <a:ext cx="8697900" cy="477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Font typeface="Calibri"/>
              <a:buNone/>
            </a:pPr>
            <a:r>
              <a:rPr b="1" lang="nl-NL" sz="2400">
                <a:solidFill>
                  <a:schemeClr val="lt1"/>
                </a:solidFill>
                <a:latin typeface="Calibri"/>
                <a:ea typeface="Calibri"/>
                <a:cs typeface="Calibri"/>
                <a:sym typeface="Calibri"/>
              </a:rPr>
              <a:t>BYOS - Integration of Storage in Galaxy</a:t>
            </a:r>
            <a:endParaRPr b="1" sz="2400">
              <a:solidFill>
                <a:schemeClr val="lt1"/>
              </a:solidFill>
              <a:latin typeface="Calibri"/>
              <a:ea typeface="Calibri"/>
              <a:cs typeface="Calibri"/>
              <a:sym typeface="Calibri"/>
            </a:endParaRPr>
          </a:p>
        </p:txBody>
      </p:sp>
      <p:pic>
        <p:nvPicPr>
          <p:cNvPr id="403" name="Google Shape;403;p44"/>
          <p:cNvPicPr preferRelativeResize="0"/>
          <p:nvPr/>
        </p:nvPicPr>
        <p:blipFill rotWithShape="1">
          <a:blip r:embed="rId3">
            <a:alphaModFix/>
          </a:blip>
          <a:srcRect b="19756" l="5329" r="0" t="0"/>
          <a:stretch/>
        </p:blipFill>
        <p:spPr>
          <a:xfrm>
            <a:off x="2470925" y="1037862"/>
            <a:ext cx="7250152" cy="522902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1"/>
          <p:cNvSpPr txBox="1"/>
          <p:nvPr>
            <p:ph type="title"/>
          </p:nvPr>
        </p:nvSpPr>
        <p:spPr>
          <a:xfrm>
            <a:off x="1128800" y="-116300"/>
            <a:ext cx="9374100" cy="13323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nl-NL"/>
              <a:t>The big picture</a:t>
            </a:r>
            <a:endParaRPr/>
          </a:p>
        </p:txBody>
      </p:sp>
      <p:sp>
        <p:nvSpPr>
          <p:cNvPr id="126" name="Google Shape;126;p21"/>
          <p:cNvSpPr/>
          <p:nvPr/>
        </p:nvSpPr>
        <p:spPr>
          <a:xfrm>
            <a:off x="4399000" y="4729300"/>
            <a:ext cx="3546900" cy="829500"/>
          </a:xfrm>
          <a:prstGeom prst="roundRect">
            <a:avLst>
              <a:gd fmla="val 5523" name="adj"/>
            </a:avLst>
          </a:prstGeom>
          <a:solidFill>
            <a:srgbClr val="FCE5CD"/>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nl-NL" sz="1900">
                <a:latin typeface="Lexend"/>
                <a:ea typeface="Lexend"/>
                <a:cs typeface="Lexend"/>
                <a:sym typeface="Lexend"/>
              </a:rPr>
              <a:t>Infrastructure</a:t>
            </a:r>
            <a:endParaRPr sz="1900">
              <a:latin typeface="Lexend"/>
              <a:ea typeface="Lexend"/>
              <a:cs typeface="Lexend"/>
              <a:sym typeface="Lexend"/>
            </a:endParaRPr>
          </a:p>
        </p:txBody>
      </p:sp>
      <p:sp>
        <p:nvSpPr>
          <p:cNvPr id="127" name="Google Shape;127;p21"/>
          <p:cNvSpPr/>
          <p:nvPr/>
        </p:nvSpPr>
        <p:spPr>
          <a:xfrm>
            <a:off x="4393800" y="3102533"/>
            <a:ext cx="3546900" cy="527100"/>
          </a:xfrm>
          <a:prstGeom prst="roundRect">
            <a:avLst>
              <a:gd fmla="val 5523" name="adj"/>
            </a:avLst>
          </a:prstGeom>
          <a:solidFill>
            <a:srgbClr val="38761D"/>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b="1" lang="nl-NL" sz="1900">
                <a:solidFill>
                  <a:srgbClr val="FFFFFF"/>
                </a:solidFill>
                <a:latin typeface="Lexend"/>
                <a:ea typeface="Lexend"/>
                <a:cs typeface="Lexend"/>
                <a:sym typeface="Lexend"/>
              </a:rPr>
              <a:t>Galaxy</a:t>
            </a:r>
            <a:endParaRPr b="1" sz="1900">
              <a:solidFill>
                <a:srgbClr val="FFFFFF"/>
              </a:solidFill>
              <a:latin typeface="Lexend"/>
              <a:ea typeface="Lexend"/>
              <a:cs typeface="Lexend"/>
              <a:sym typeface="Lexend"/>
            </a:endParaRPr>
          </a:p>
        </p:txBody>
      </p:sp>
      <p:sp>
        <p:nvSpPr>
          <p:cNvPr id="128" name="Google Shape;128;p21"/>
          <p:cNvSpPr/>
          <p:nvPr/>
        </p:nvSpPr>
        <p:spPr>
          <a:xfrm>
            <a:off x="4393800" y="1475767"/>
            <a:ext cx="3546900" cy="527100"/>
          </a:xfrm>
          <a:prstGeom prst="roundRect">
            <a:avLst>
              <a:gd fmla="val 5523" name="adj"/>
            </a:avLst>
          </a:prstGeom>
          <a:solidFill>
            <a:srgbClr val="C9DAF8"/>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nl-NL" sz="1900">
                <a:latin typeface="Lexend"/>
                <a:ea typeface="Lexend"/>
                <a:cs typeface="Lexend"/>
                <a:sym typeface="Lexend"/>
              </a:rPr>
              <a:t>Users</a:t>
            </a:r>
            <a:endParaRPr sz="1900">
              <a:latin typeface="Lexend"/>
              <a:ea typeface="Lexend"/>
              <a:cs typeface="Lexend"/>
              <a:sym typeface="Lexend"/>
            </a:endParaRPr>
          </a:p>
        </p:txBody>
      </p:sp>
      <p:sp>
        <p:nvSpPr>
          <p:cNvPr id="129" name="Google Shape;129;p21"/>
          <p:cNvSpPr/>
          <p:nvPr/>
        </p:nvSpPr>
        <p:spPr>
          <a:xfrm>
            <a:off x="2442067" y="2352050"/>
            <a:ext cx="1138500" cy="527100"/>
          </a:xfrm>
          <a:prstGeom prst="roundRect">
            <a:avLst>
              <a:gd fmla="val 5523" name="adj"/>
            </a:avLst>
          </a:prstGeom>
          <a:solidFill>
            <a:srgbClr val="D9EAD3"/>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nl-NL" sz="1900">
                <a:latin typeface="Lexend"/>
                <a:ea typeface="Lexend"/>
                <a:cs typeface="Lexend"/>
                <a:sym typeface="Lexend"/>
              </a:rPr>
              <a:t>Tool</a:t>
            </a:r>
            <a:r>
              <a:rPr i="1" lang="nl-NL" sz="1900">
                <a:latin typeface="Lexend"/>
                <a:ea typeface="Lexend"/>
                <a:cs typeface="Lexend"/>
                <a:sym typeface="Lexend"/>
              </a:rPr>
              <a:t>1</a:t>
            </a:r>
            <a:endParaRPr i="1" sz="1900">
              <a:latin typeface="Lexend"/>
              <a:ea typeface="Lexend"/>
              <a:cs typeface="Lexend"/>
              <a:sym typeface="Lexend"/>
            </a:endParaRPr>
          </a:p>
        </p:txBody>
      </p:sp>
      <p:sp>
        <p:nvSpPr>
          <p:cNvPr id="130" name="Google Shape;130;p21"/>
          <p:cNvSpPr/>
          <p:nvPr/>
        </p:nvSpPr>
        <p:spPr>
          <a:xfrm>
            <a:off x="2442067" y="2957750"/>
            <a:ext cx="1138500" cy="527100"/>
          </a:xfrm>
          <a:prstGeom prst="roundRect">
            <a:avLst>
              <a:gd fmla="val 5523" name="adj"/>
            </a:avLst>
          </a:prstGeom>
          <a:solidFill>
            <a:srgbClr val="D9EAD3"/>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nl-NL" sz="1900">
                <a:latin typeface="Lexend"/>
                <a:ea typeface="Lexend"/>
                <a:cs typeface="Lexend"/>
                <a:sym typeface="Lexend"/>
              </a:rPr>
              <a:t>Tool</a:t>
            </a:r>
            <a:r>
              <a:rPr i="1" lang="nl-NL" sz="1900">
                <a:latin typeface="Lexend"/>
                <a:ea typeface="Lexend"/>
                <a:cs typeface="Lexend"/>
                <a:sym typeface="Lexend"/>
              </a:rPr>
              <a:t>2</a:t>
            </a:r>
            <a:endParaRPr i="1" sz="1900">
              <a:latin typeface="Lexend"/>
              <a:ea typeface="Lexend"/>
              <a:cs typeface="Lexend"/>
              <a:sym typeface="Lexend"/>
            </a:endParaRPr>
          </a:p>
        </p:txBody>
      </p:sp>
      <p:sp>
        <p:nvSpPr>
          <p:cNvPr id="131" name="Google Shape;131;p21"/>
          <p:cNvSpPr/>
          <p:nvPr/>
        </p:nvSpPr>
        <p:spPr>
          <a:xfrm>
            <a:off x="2442067" y="3853017"/>
            <a:ext cx="1138500" cy="527100"/>
          </a:xfrm>
          <a:prstGeom prst="roundRect">
            <a:avLst>
              <a:gd fmla="val 5523" name="adj"/>
            </a:avLst>
          </a:prstGeom>
          <a:solidFill>
            <a:srgbClr val="D9EAD3"/>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nl-NL" sz="1900">
                <a:latin typeface="Lexend"/>
                <a:ea typeface="Lexend"/>
                <a:cs typeface="Lexend"/>
                <a:sym typeface="Lexend"/>
              </a:rPr>
              <a:t>Tool</a:t>
            </a:r>
            <a:r>
              <a:rPr i="1" lang="nl-NL" sz="1900">
                <a:latin typeface="Lexend"/>
                <a:ea typeface="Lexend"/>
                <a:cs typeface="Lexend"/>
                <a:sym typeface="Lexend"/>
              </a:rPr>
              <a:t>N</a:t>
            </a:r>
            <a:endParaRPr i="1" sz="1900">
              <a:latin typeface="Lexend"/>
              <a:ea typeface="Lexend"/>
              <a:cs typeface="Lexend"/>
              <a:sym typeface="Lexend"/>
            </a:endParaRPr>
          </a:p>
        </p:txBody>
      </p:sp>
      <p:sp>
        <p:nvSpPr>
          <p:cNvPr id="132" name="Google Shape;132;p21"/>
          <p:cNvSpPr txBox="1"/>
          <p:nvPr/>
        </p:nvSpPr>
        <p:spPr>
          <a:xfrm>
            <a:off x="2666500" y="3282283"/>
            <a:ext cx="612000" cy="6156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nl-NL" sz="2400">
                <a:solidFill>
                  <a:schemeClr val="dk2"/>
                </a:solidFill>
                <a:latin typeface="Lexend"/>
                <a:ea typeface="Lexend"/>
                <a:cs typeface="Lexend"/>
                <a:sym typeface="Lexend"/>
              </a:rPr>
              <a:t>…</a:t>
            </a:r>
            <a:endParaRPr sz="2400">
              <a:solidFill>
                <a:schemeClr val="dk2"/>
              </a:solidFill>
              <a:latin typeface="Lexend"/>
              <a:ea typeface="Lexend"/>
              <a:cs typeface="Lexend"/>
              <a:sym typeface="Lexend"/>
            </a:endParaRPr>
          </a:p>
        </p:txBody>
      </p:sp>
      <p:cxnSp>
        <p:nvCxnSpPr>
          <p:cNvPr id="133" name="Google Shape;133;p21"/>
          <p:cNvCxnSpPr>
            <a:stCxn id="130" idx="3"/>
            <a:endCxn id="127" idx="1"/>
          </p:cNvCxnSpPr>
          <p:nvPr/>
        </p:nvCxnSpPr>
        <p:spPr>
          <a:xfrm>
            <a:off x="3580567" y="3221300"/>
            <a:ext cx="813300" cy="144900"/>
          </a:xfrm>
          <a:prstGeom prst="curvedConnector3">
            <a:avLst>
              <a:gd fmla="val 50008" name="adj1"/>
            </a:avLst>
          </a:prstGeom>
          <a:noFill/>
          <a:ln cap="flat" cmpd="sng" w="12700">
            <a:solidFill>
              <a:schemeClr val="dk2"/>
            </a:solidFill>
            <a:prstDash val="solid"/>
            <a:round/>
            <a:headEnd len="med" w="med" type="none"/>
            <a:tailEnd len="med" w="med" type="triangle"/>
          </a:ln>
          <a:effectLst>
            <a:outerShdw blurRad="76200" rotWithShape="0" algn="bl" dir="5400000" dist="25400">
              <a:srgbClr val="000000">
                <a:alpha val="50000"/>
              </a:srgbClr>
            </a:outerShdw>
          </a:effectLst>
        </p:spPr>
      </p:cxnSp>
      <p:cxnSp>
        <p:nvCxnSpPr>
          <p:cNvPr id="134" name="Google Shape;134;p21"/>
          <p:cNvCxnSpPr>
            <a:stCxn id="131" idx="3"/>
            <a:endCxn id="127" idx="1"/>
          </p:cNvCxnSpPr>
          <p:nvPr/>
        </p:nvCxnSpPr>
        <p:spPr>
          <a:xfrm flipH="1" rot="10800000">
            <a:off x="3580567" y="3365967"/>
            <a:ext cx="813300" cy="750600"/>
          </a:xfrm>
          <a:prstGeom prst="curvedConnector3">
            <a:avLst>
              <a:gd fmla="val 50008" name="adj1"/>
            </a:avLst>
          </a:prstGeom>
          <a:noFill/>
          <a:ln cap="flat" cmpd="sng" w="12700">
            <a:solidFill>
              <a:schemeClr val="dk2"/>
            </a:solidFill>
            <a:prstDash val="solid"/>
            <a:round/>
            <a:headEnd len="med" w="med" type="none"/>
            <a:tailEnd len="med" w="med" type="triangle"/>
          </a:ln>
          <a:effectLst>
            <a:outerShdw blurRad="76200" rotWithShape="0" algn="bl" dir="5400000" dist="25400">
              <a:srgbClr val="000000">
                <a:alpha val="50000"/>
              </a:srgbClr>
            </a:outerShdw>
          </a:effectLst>
        </p:spPr>
      </p:cxnSp>
      <p:cxnSp>
        <p:nvCxnSpPr>
          <p:cNvPr id="135" name="Google Shape;135;p21"/>
          <p:cNvCxnSpPr>
            <a:stCxn id="129" idx="3"/>
            <a:endCxn id="127" idx="1"/>
          </p:cNvCxnSpPr>
          <p:nvPr/>
        </p:nvCxnSpPr>
        <p:spPr>
          <a:xfrm>
            <a:off x="3580567" y="2615600"/>
            <a:ext cx="813300" cy="750600"/>
          </a:xfrm>
          <a:prstGeom prst="curvedConnector3">
            <a:avLst>
              <a:gd fmla="val 50008" name="adj1"/>
            </a:avLst>
          </a:prstGeom>
          <a:noFill/>
          <a:ln cap="flat" cmpd="sng" w="12700">
            <a:solidFill>
              <a:schemeClr val="dk2"/>
            </a:solidFill>
            <a:prstDash val="solid"/>
            <a:round/>
            <a:headEnd len="med" w="med" type="none"/>
            <a:tailEnd len="med" w="med" type="none"/>
          </a:ln>
          <a:effectLst>
            <a:outerShdw blurRad="76200" rotWithShape="0" algn="bl" dir="5400000" dist="25400">
              <a:srgbClr val="000000">
                <a:alpha val="50000"/>
              </a:srgbClr>
            </a:outerShdw>
          </a:effectLst>
        </p:spPr>
      </p:cxnSp>
      <p:cxnSp>
        <p:nvCxnSpPr>
          <p:cNvPr id="136" name="Google Shape;136;p21"/>
          <p:cNvCxnSpPr>
            <a:stCxn id="128" idx="2"/>
            <a:endCxn id="127" idx="0"/>
          </p:cNvCxnSpPr>
          <p:nvPr/>
        </p:nvCxnSpPr>
        <p:spPr>
          <a:xfrm flipH="1" rot="-5400000">
            <a:off x="5617650" y="2552467"/>
            <a:ext cx="1099800" cy="600"/>
          </a:xfrm>
          <a:prstGeom prst="curvedConnector3">
            <a:avLst>
              <a:gd fmla="val 49998" name="adj1"/>
            </a:avLst>
          </a:prstGeom>
          <a:noFill/>
          <a:ln cap="flat" cmpd="sng" w="50800">
            <a:solidFill>
              <a:schemeClr val="dk2"/>
            </a:solidFill>
            <a:prstDash val="solid"/>
            <a:round/>
            <a:headEnd len="med" w="med" type="triangle"/>
            <a:tailEnd len="med" w="med" type="triangle"/>
          </a:ln>
          <a:effectLst>
            <a:outerShdw blurRad="76200" rotWithShape="0" algn="bl" dir="5400000" dist="25400">
              <a:srgbClr val="000000">
                <a:alpha val="50000"/>
              </a:srgbClr>
            </a:outerShdw>
          </a:effectLst>
        </p:spPr>
      </p:cxnSp>
      <p:cxnSp>
        <p:nvCxnSpPr>
          <p:cNvPr id="137" name="Google Shape;137;p21"/>
          <p:cNvCxnSpPr>
            <a:stCxn id="127" idx="2"/>
            <a:endCxn id="126" idx="0"/>
          </p:cNvCxnSpPr>
          <p:nvPr/>
        </p:nvCxnSpPr>
        <p:spPr>
          <a:xfrm flipH="1" rot="-5400000">
            <a:off x="5619900" y="4176983"/>
            <a:ext cx="1099800" cy="5100"/>
          </a:xfrm>
          <a:prstGeom prst="curvedConnector3">
            <a:avLst>
              <a:gd fmla="val 49998" name="adj1"/>
            </a:avLst>
          </a:prstGeom>
          <a:noFill/>
          <a:ln cap="flat" cmpd="sng" w="50800">
            <a:solidFill>
              <a:schemeClr val="dk2"/>
            </a:solidFill>
            <a:prstDash val="solid"/>
            <a:round/>
            <a:headEnd len="med" w="med" type="triangle"/>
            <a:tailEnd len="med" w="med" type="triangle"/>
          </a:ln>
          <a:effectLst>
            <a:outerShdw blurRad="76200" rotWithShape="0" algn="bl" dir="5400000" dist="25400">
              <a:srgbClr val="000000">
                <a:alpha val="50000"/>
              </a:srgbClr>
            </a:outerShdw>
          </a:effectLst>
        </p:spPr>
      </p:cxnSp>
      <p:sp>
        <p:nvSpPr>
          <p:cNvPr id="138" name="Google Shape;138;p21"/>
          <p:cNvSpPr/>
          <p:nvPr/>
        </p:nvSpPr>
        <p:spPr>
          <a:xfrm>
            <a:off x="8753933" y="2417750"/>
            <a:ext cx="1438500" cy="527100"/>
          </a:xfrm>
          <a:prstGeom prst="roundRect">
            <a:avLst>
              <a:gd fmla="val 5523" name="adj"/>
            </a:avLst>
          </a:prstGeom>
          <a:solidFill>
            <a:srgbClr val="FFF2CC"/>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nl-NL" sz="1900">
                <a:latin typeface="Lexend"/>
                <a:ea typeface="Lexend"/>
                <a:cs typeface="Lexend"/>
                <a:sym typeface="Lexend"/>
              </a:rPr>
              <a:t>User data</a:t>
            </a:r>
            <a:endParaRPr i="1" sz="1900">
              <a:latin typeface="Lexend"/>
              <a:ea typeface="Lexend"/>
              <a:cs typeface="Lexend"/>
              <a:sym typeface="Lexend"/>
            </a:endParaRPr>
          </a:p>
        </p:txBody>
      </p:sp>
      <p:sp>
        <p:nvSpPr>
          <p:cNvPr id="139" name="Google Shape;139;p21"/>
          <p:cNvSpPr/>
          <p:nvPr/>
        </p:nvSpPr>
        <p:spPr>
          <a:xfrm>
            <a:off x="8753933" y="3100250"/>
            <a:ext cx="1438500" cy="527100"/>
          </a:xfrm>
          <a:prstGeom prst="roundRect">
            <a:avLst>
              <a:gd fmla="val 5523" name="adj"/>
            </a:avLst>
          </a:prstGeom>
          <a:solidFill>
            <a:srgbClr val="FFF2CC"/>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nl-NL" sz="1800">
                <a:latin typeface="Lexend"/>
                <a:ea typeface="Lexend"/>
                <a:cs typeface="Lexend"/>
                <a:sym typeface="Lexend"/>
              </a:rPr>
              <a:t>Reference data</a:t>
            </a:r>
            <a:endParaRPr i="1" sz="1800">
              <a:latin typeface="Lexend"/>
              <a:ea typeface="Lexend"/>
              <a:cs typeface="Lexend"/>
              <a:sym typeface="Lexend"/>
            </a:endParaRPr>
          </a:p>
        </p:txBody>
      </p:sp>
      <p:cxnSp>
        <p:nvCxnSpPr>
          <p:cNvPr id="140" name="Google Shape;140;p21"/>
          <p:cNvCxnSpPr>
            <a:stCxn id="138" idx="1"/>
          </p:cNvCxnSpPr>
          <p:nvPr/>
        </p:nvCxnSpPr>
        <p:spPr>
          <a:xfrm flipH="1">
            <a:off x="7940633" y="2681300"/>
            <a:ext cx="813300" cy="684900"/>
          </a:xfrm>
          <a:prstGeom prst="curvedConnector3">
            <a:avLst>
              <a:gd fmla="val 50000" name="adj1"/>
            </a:avLst>
          </a:prstGeom>
          <a:noFill/>
          <a:ln cap="flat" cmpd="sng" w="12700">
            <a:solidFill>
              <a:schemeClr val="dk2"/>
            </a:solidFill>
            <a:prstDash val="solid"/>
            <a:round/>
            <a:headEnd len="med" w="med" type="none"/>
            <a:tailEnd len="med" w="med" type="triangle"/>
          </a:ln>
          <a:effectLst>
            <a:outerShdw blurRad="76200" rotWithShape="0" algn="bl" dir="5400000" dist="25400">
              <a:srgbClr val="000000">
                <a:alpha val="50000"/>
              </a:srgbClr>
            </a:outerShdw>
          </a:effectLst>
        </p:spPr>
      </p:cxnSp>
      <p:cxnSp>
        <p:nvCxnSpPr>
          <p:cNvPr id="141" name="Google Shape;141;p21"/>
          <p:cNvCxnSpPr>
            <a:stCxn id="139" idx="1"/>
          </p:cNvCxnSpPr>
          <p:nvPr/>
        </p:nvCxnSpPr>
        <p:spPr>
          <a:xfrm flipH="1">
            <a:off x="7940633" y="3363800"/>
            <a:ext cx="813300" cy="2400"/>
          </a:xfrm>
          <a:prstGeom prst="curvedConnector3">
            <a:avLst>
              <a:gd fmla="val 50000" name="adj1"/>
            </a:avLst>
          </a:prstGeom>
          <a:noFill/>
          <a:ln cap="flat" cmpd="sng" w="12700">
            <a:solidFill>
              <a:schemeClr val="dk2"/>
            </a:solidFill>
            <a:prstDash val="solid"/>
            <a:round/>
            <a:headEnd len="med" w="med" type="none"/>
            <a:tailEnd len="med" w="med" type="triangle"/>
          </a:ln>
          <a:effectLst>
            <a:outerShdw blurRad="76200" rotWithShape="0" algn="bl" dir="5400000" dist="25400">
              <a:srgbClr val="000000">
                <a:alpha val="50000"/>
              </a:srgbClr>
            </a:outerShdw>
          </a:effectLst>
        </p:spPr>
      </p:cxnSp>
      <p:sp>
        <p:nvSpPr>
          <p:cNvPr id="142" name="Google Shape;142;p21"/>
          <p:cNvSpPr/>
          <p:nvPr/>
        </p:nvSpPr>
        <p:spPr>
          <a:xfrm>
            <a:off x="8753933" y="3811450"/>
            <a:ext cx="1438500" cy="527100"/>
          </a:xfrm>
          <a:prstGeom prst="roundRect">
            <a:avLst>
              <a:gd fmla="val 5523" name="adj"/>
            </a:avLst>
          </a:prstGeom>
          <a:solidFill>
            <a:srgbClr val="FFF2CC"/>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nl-NL" sz="1900">
                <a:latin typeface="Lexend"/>
                <a:ea typeface="Lexend"/>
                <a:cs typeface="Lexend"/>
                <a:sym typeface="Lexend"/>
              </a:rPr>
              <a:t>Models</a:t>
            </a:r>
            <a:endParaRPr i="1" sz="1900">
              <a:latin typeface="Lexend"/>
              <a:ea typeface="Lexend"/>
              <a:cs typeface="Lexend"/>
              <a:sym typeface="Lexend"/>
            </a:endParaRPr>
          </a:p>
        </p:txBody>
      </p:sp>
      <p:cxnSp>
        <p:nvCxnSpPr>
          <p:cNvPr id="143" name="Google Shape;143;p21"/>
          <p:cNvCxnSpPr>
            <a:stCxn id="142" idx="1"/>
          </p:cNvCxnSpPr>
          <p:nvPr/>
        </p:nvCxnSpPr>
        <p:spPr>
          <a:xfrm rot="10800000">
            <a:off x="7940633" y="3366100"/>
            <a:ext cx="813300" cy="708900"/>
          </a:xfrm>
          <a:prstGeom prst="curvedConnector3">
            <a:avLst>
              <a:gd fmla="val 50000" name="adj1"/>
            </a:avLst>
          </a:prstGeom>
          <a:noFill/>
          <a:ln cap="flat" cmpd="sng" w="12700">
            <a:solidFill>
              <a:schemeClr val="dk2"/>
            </a:solidFill>
            <a:prstDash val="solid"/>
            <a:round/>
            <a:headEnd len="med" w="med" type="none"/>
            <a:tailEnd len="med" w="med" type="triangle"/>
          </a:ln>
          <a:effectLst>
            <a:outerShdw blurRad="76200" rotWithShape="0" algn="bl" dir="5400000" dist="25400">
              <a:srgbClr val="000000">
                <a:alpha val="50000"/>
              </a:srgbClr>
            </a:outerShdw>
          </a:effectLst>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2"/>
          <p:cNvSpPr txBox="1"/>
          <p:nvPr>
            <p:ph type="title"/>
          </p:nvPr>
        </p:nvSpPr>
        <p:spPr>
          <a:xfrm>
            <a:off x="1128800" y="-116300"/>
            <a:ext cx="9374100" cy="13323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nl-NL"/>
              <a:t>The big picture</a:t>
            </a:r>
            <a:endParaRPr/>
          </a:p>
        </p:txBody>
      </p:sp>
      <p:sp>
        <p:nvSpPr>
          <p:cNvPr id="149" name="Google Shape;149;p22"/>
          <p:cNvSpPr/>
          <p:nvPr/>
        </p:nvSpPr>
        <p:spPr>
          <a:xfrm>
            <a:off x="4399000" y="4729300"/>
            <a:ext cx="3546900" cy="829500"/>
          </a:xfrm>
          <a:prstGeom prst="roundRect">
            <a:avLst>
              <a:gd fmla="val 5523" name="adj"/>
            </a:avLst>
          </a:prstGeom>
          <a:solidFill>
            <a:srgbClr val="FCE5CD"/>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nl-NL" sz="1900">
                <a:latin typeface="Lexend"/>
                <a:ea typeface="Lexend"/>
                <a:cs typeface="Lexend"/>
                <a:sym typeface="Lexend"/>
              </a:rPr>
              <a:t>Infrastructure</a:t>
            </a:r>
            <a:endParaRPr sz="1900">
              <a:latin typeface="Lexend"/>
              <a:ea typeface="Lexend"/>
              <a:cs typeface="Lexend"/>
              <a:sym typeface="Lexend"/>
            </a:endParaRPr>
          </a:p>
        </p:txBody>
      </p:sp>
      <p:sp>
        <p:nvSpPr>
          <p:cNvPr id="150" name="Google Shape;150;p22"/>
          <p:cNvSpPr/>
          <p:nvPr/>
        </p:nvSpPr>
        <p:spPr>
          <a:xfrm>
            <a:off x="4393800" y="3102533"/>
            <a:ext cx="3546900" cy="527100"/>
          </a:xfrm>
          <a:prstGeom prst="roundRect">
            <a:avLst>
              <a:gd fmla="val 5523" name="adj"/>
            </a:avLst>
          </a:prstGeom>
          <a:solidFill>
            <a:srgbClr val="38761D"/>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b="1" lang="nl-NL" sz="1900">
                <a:solidFill>
                  <a:srgbClr val="FFFFFF"/>
                </a:solidFill>
                <a:latin typeface="Lexend"/>
                <a:ea typeface="Lexend"/>
                <a:cs typeface="Lexend"/>
                <a:sym typeface="Lexend"/>
              </a:rPr>
              <a:t>Galaxy</a:t>
            </a:r>
            <a:endParaRPr b="1" sz="1900">
              <a:solidFill>
                <a:srgbClr val="FFFFFF"/>
              </a:solidFill>
              <a:latin typeface="Lexend"/>
              <a:ea typeface="Lexend"/>
              <a:cs typeface="Lexend"/>
              <a:sym typeface="Lexend"/>
            </a:endParaRPr>
          </a:p>
        </p:txBody>
      </p:sp>
      <p:sp>
        <p:nvSpPr>
          <p:cNvPr id="151" name="Google Shape;151;p22"/>
          <p:cNvSpPr/>
          <p:nvPr/>
        </p:nvSpPr>
        <p:spPr>
          <a:xfrm>
            <a:off x="4393800" y="1475767"/>
            <a:ext cx="3546900" cy="527100"/>
          </a:xfrm>
          <a:prstGeom prst="roundRect">
            <a:avLst>
              <a:gd fmla="val 5523" name="adj"/>
            </a:avLst>
          </a:prstGeom>
          <a:solidFill>
            <a:srgbClr val="C9DAF8"/>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nl-NL" sz="1900">
                <a:latin typeface="Lexend"/>
                <a:ea typeface="Lexend"/>
                <a:cs typeface="Lexend"/>
                <a:sym typeface="Lexend"/>
              </a:rPr>
              <a:t>Users</a:t>
            </a:r>
            <a:endParaRPr sz="1900">
              <a:latin typeface="Lexend"/>
              <a:ea typeface="Lexend"/>
              <a:cs typeface="Lexend"/>
              <a:sym typeface="Lexend"/>
            </a:endParaRPr>
          </a:p>
        </p:txBody>
      </p:sp>
      <p:sp>
        <p:nvSpPr>
          <p:cNvPr id="152" name="Google Shape;152;p22"/>
          <p:cNvSpPr/>
          <p:nvPr/>
        </p:nvSpPr>
        <p:spPr>
          <a:xfrm>
            <a:off x="2442067" y="2352050"/>
            <a:ext cx="1138500" cy="527100"/>
          </a:xfrm>
          <a:prstGeom prst="roundRect">
            <a:avLst>
              <a:gd fmla="val 5523" name="adj"/>
            </a:avLst>
          </a:prstGeom>
          <a:solidFill>
            <a:srgbClr val="D9EAD3"/>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nl-NL" sz="1900">
                <a:latin typeface="Lexend"/>
                <a:ea typeface="Lexend"/>
                <a:cs typeface="Lexend"/>
                <a:sym typeface="Lexend"/>
              </a:rPr>
              <a:t>Tool</a:t>
            </a:r>
            <a:r>
              <a:rPr i="1" lang="nl-NL" sz="1900">
                <a:latin typeface="Lexend"/>
                <a:ea typeface="Lexend"/>
                <a:cs typeface="Lexend"/>
                <a:sym typeface="Lexend"/>
              </a:rPr>
              <a:t>1</a:t>
            </a:r>
            <a:endParaRPr i="1" sz="1900">
              <a:latin typeface="Lexend"/>
              <a:ea typeface="Lexend"/>
              <a:cs typeface="Lexend"/>
              <a:sym typeface="Lexend"/>
            </a:endParaRPr>
          </a:p>
        </p:txBody>
      </p:sp>
      <p:sp>
        <p:nvSpPr>
          <p:cNvPr id="153" name="Google Shape;153;p22"/>
          <p:cNvSpPr/>
          <p:nvPr/>
        </p:nvSpPr>
        <p:spPr>
          <a:xfrm>
            <a:off x="2442067" y="2957750"/>
            <a:ext cx="1138500" cy="527100"/>
          </a:xfrm>
          <a:prstGeom prst="roundRect">
            <a:avLst>
              <a:gd fmla="val 5523" name="adj"/>
            </a:avLst>
          </a:prstGeom>
          <a:solidFill>
            <a:srgbClr val="D9EAD3"/>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nl-NL" sz="1900">
                <a:latin typeface="Lexend"/>
                <a:ea typeface="Lexend"/>
                <a:cs typeface="Lexend"/>
                <a:sym typeface="Lexend"/>
              </a:rPr>
              <a:t>Tool</a:t>
            </a:r>
            <a:r>
              <a:rPr i="1" lang="nl-NL" sz="1900">
                <a:latin typeface="Lexend"/>
                <a:ea typeface="Lexend"/>
                <a:cs typeface="Lexend"/>
                <a:sym typeface="Lexend"/>
              </a:rPr>
              <a:t>2</a:t>
            </a:r>
            <a:endParaRPr i="1" sz="1900">
              <a:latin typeface="Lexend"/>
              <a:ea typeface="Lexend"/>
              <a:cs typeface="Lexend"/>
              <a:sym typeface="Lexend"/>
            </a:endParaRPr>
          </a:p>
        </p:txBody>
      </p:sp>
      <p:sp>
        <p:nvSpPr>
          <p:cNvPr id="154" name="Google Shape;154;p22"/>
          <p:cNvSpPr/>
          <p:nvPr/>
        </p:nvSpPr>
        <p:spPr>
          <a:xfrm>
            <a:off x="2442067" y="3853017"/>
            <a:ext cx="1138500" cy="527100"/>
          </a:xfrm>
          <a:prstGeom prst="roundRect">
            <a:avLst>
              <a:gd fmla="val 5523" name="adj"/>
            </a:avLst>
          </a:prstGeom>
          <a:solidFill>
            <a:srgbClr val="D9EAD3"/>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nl-NL" sz="1900">
                <a:latin typeface="Lexend"/>
                <a:ea typeface="Lexend"/>
                <a:cs typeface="Lexend"/>
                <a:sym typeface="Lexend"/>
              </a:rPr>
              <a:t>Tool</a:t>
            </a:r>
            <a:r>
              <a:rPr i="1" lang="nl-NL" sz="1900">
                <a:latin typeface="Lexend"/>
                <a:ea typeface="Lexend"/>
                <a:cs typeface="Lexend"/>
                <a:sym typeface="Lexend"/>
              </a:rPr>
              <a:t>N</a:t>
            </a:r>
            <a:endParaRPr i="1" sz="1900">
              <a:latin typeface="Lexend"/>
              <a:ea typeface="Lexend"/>
              <a:cs typeface="Lexend"/>
              <a:sym typeface="Lexend"/>
            </a:endParaRPr>
          </a:p>
        </p:txBody>
      </p:sp>
      <p:sp>
        <p:nvSpPr>
          <p:cNvPr id="155" name="Google Shape;155;p22"/>
          <p:cNvSpPr txBox="1"/>
          <p:nvPr/>
        </p:nvSpPr>
        <p:spPr>
          <a:xfrm>
            <a:off x="2666500" y="3282283"/>
            <a:ext cx="612000" cy="615600"/>
          </a:xfrm>
          <a:prstGeom prst="rect">
            <a:avLst/>
          </a:prstGeom>
          <a:noFill/>
          <a:ln>
            <a:noFill/>
          </a:ln>
        </p:spPr>
        <p:txBody>
          <a:bodyPr anchorCtr="0" anchor="t" bIns="121900" lIns="121900" spcFirstLastPara="1" rIns="121900" wrap="square" tIns="121900">
            <a:spAutoFit/>
          </a:bodyPr>
          <a:lstStyle/>
          <a:p>
            <a:pPr indent="0" lvl="0" marL="0" rtl="0" algn="ctr">
              <a:spcBef>
                <a:spcPts val="0"/>
              </a:spcBef>
              <a:spcAft>
                <a:spcPts val="0"/>
              </a:spcAft>
              <a:buNone/>
            </a:pPr>
            <a:r>
              <a:rPr lang="nl-NL" sz="2400">
                <a:solidFill>
                  <a:schemeClr val="dk2"/>
                </a:solidFill>
                <a:latin typeface="Lexend"/>
                <a:ea typeface="Lexend"/>
                <a:cs typeface="Lexend"/>
                <a:sym typeface="Lexend"/>
              </a:rPr>
              <a:t>…</a:t>
            </a:r>
            <a:endParaRPr sz="2400">
              <a:solidFill>
                <a:schemeClr val="dk2"/>
              </a:solidFill>
              <a:latin typeface="Lexend"/>
              <a:ea typeface="Lexend"/>
              <a:cs typeface="Lexend"/>
              <a:sym typeface="Lexend"/>
            </a:endParaRPr>
          </a:p>
        </p:txBody>
      </p:sp>
      <p:cxnSp>
        <p:nvCxnSpPr>
          <p:cNvPr id="156" name="Google Shape;156;p22"/>
          <p:cNvCxnSpPr>
            <a:stCxn id="153" idx="3"/>
            <a:endCxn id="150" idx="1"/>
          </p:cNvCxnSpPr>
          <p:nvPr/>
        </p:nvCxnSpPr>
        <p:spPr>
          <a:xfrm>
            <a:off x="3580567" y="3221300"/>
            <a:ext cx="813300" cy="144900"/>
          </a:xfrm>
          <a:prstGeom prst="curvedConnector3">
            <a:avLst>
              <a:gd fmla="val 50008" name="adj1"/>
            </a:avLst>
          </a:prstGeom>
          <a:noFill/>
          <a:ln cap="flat" cmpd="sng" w="12700">
            <a:solidFill>
              <a:schemeClr val="dk2"/>
            </a:solidFill>
            <a:prstDash val="solid"/>
            <a:round/>
            <a:headEnd len="med" w="med" type="none"/>
            <a:tailEnd len="med" w="med" type="triangle"/>
          </a:ln>
          <a:effectLst>
            <a:outerShdw blurRad="76200" rotWithShape="0" algn="bl" dir="5400000" dist="25400">
              <a:srgbClr val="000000">
                <a:alpha val="50000"/>
              </a:srgbClr>
            </a:outerShdw>
          </a:effectLst>
        </p:spPr>
      </p:cxnSp>
      <p:cxnSp>
        <p:nvCxnSpPr>
          <p:cNvPr id="157" name="Google Shape;157;p22"/>
          <p:cNvCxnSpPr>
            <a:stCxn id="154" idx="3"/>
            <a:endCxn id="150" idx="1"/>
          </p:cNvCxnSpPr>
          <p:nvPr/>
        </p:nvCxnSpPr>
        <p:spPr>
          <a:xfrm flipH="1" rot="10800000">
            <a:off x="3580567" y="3365967"/>
            <a:ext cx="813300" cy="750600"/>
          </a:xfrm>
          <a:prstGeom prst="curvedConnector3">
            <a:avLst>
              <a:gd fmla="val 50008" name="adj1"/>
            </a:avLst>
          </a:prstGeom>
          <a:noFill/>
          <a:ln cap="flat" cmpd="sng" w="12700">
            <a:solidFill>
              <a:schemeClr val="dk2"/>
            </a:solidFill>
            <a:prstDash val="solid"/>
            <a:round/>
            <a:headEnd len="med" w="med" type="none"/>
            <a:tailEnd len="med" w="med" type="triangle"/>
          </a:ln>
          <a:effectLst>
            <a:outerShdw blurRad="76200" rotWithShape="0" algn="bl" dir="5400000" dist="25400">
              <a:srgbClr val="000000">
                <a:alpha val="50000"/>
              </a:srgbClr>
            </a:outerShdw>
          </a:effectLst>
        </p:spPr>
      </p:cxnSp>
      <p:cxnSp>
        <p:nvCxnSpPr>
          <p:cNvPr id="158" name="Google Shape;158;p22"/>
          <p:cNvCxnSpPr>
            <a:stCxn id="152" idx="3"/>
            <a:endCxn id="150" idx="1"/>
          </p:cNvCxnSpPr>
          <p:nvPr/>
        </p:nvCxnSpPr>
        <p:spPr>
          <a:xfrm>
            <a:off x="3580567" y="2615600"/>
            <a:ext cx="813300" cy="750600"/>
          </a:xfrm>
          <a:prstGeom prst="curvedConnector3">
            <a:avLst>
              <a:gd fmla="val 50008" name="adj1"/>
            </a:avLst>
          </a:prstGeom>
          <a:noFill/>
          <a:ln cap="flat" cmpd="sng" w="12700">
            <a:solidFill>
              <a:schemeClr val="dk2"/>
            </a:solidFill>
            <a:prstDash val="solid"/>
            <a:round/>
            <a:headEnd len="med" w="med" type="none"/>
            <a:tailEnd len="med" w="med" type="none"/>
          </a:ln>
          <a:effectLst>
            <a:outerShdw blurRad="76200" rotWithShape="0" algn="bl" dir="5400000" dist="25400">
              <a:srgbClr val="000000">
                <a:alpha val="50000"/>
              </a:srgbClr>
            </a:outerShdw>
          </a:effectLst>
        </p:spPr>
      </p:cxnSp>
      <p:cxnSp>
        <p:nvCxnSpPr>
          <p:cNvPr id="159" name="Google Shape;159;p22"/>
          <p:cNvCxnSpPr>
            <a:stCxn id="151" idx="2"/>
            <a:endCxn id="150" idx="0"/>
          </p:cNvCxnSpPr>
          <p:nvPr/>
        </p:nvCxnSpPr>
        <p:spPr>
          <a:xfrm flipH="1" rot="-5400000">
            <a:off x="5617650" y="2552467"/>
            <a:ext cx="1099800" cy="600"/>
          </a:xfrm>
          <a:prstGeom prst="curvedConnector3">
            <a:avLst>
              <a:gd fmla="val 49998" name="adj1"/>
            </a:avLst>
          </a:prstGeom>
          <a:noFill/>
          <a:ln cap="flat" cmpd="sng" w="50800">
            <a:solidFill>
              <a:schemeClr val="dk2"/>
            </a:solidFill>
            <a:prstDash val="solid"/>
            <a:round/>
            <a:headEnd len="med" w="med" type="triangle"/>
            <a:tailEnd len="med" w="med" type="triangle"/>
          </a:ln>
          <a:effectLst>
            <a:outerShdw blurRad="76200" rotWithShape="0" algn="bl" dir="5400000" dist="25400">
              <a:srgbClr val="000000">
                <a:alpha val="50000"/>
              </a:srgbClr>
            </a:outerShdw>
          </a:effectLst>
        </p:spPr>
      </p:cxnSp>
      <p:cxnSp>
        <p:nvCxnSpPr>
          <p:cNvPr id="160" name="Google Shape;160;p22"/>
          <p:cNvCxnSpPr>
            <a:stCxn id="150" idx="2"/>
            <a:endCxn id="149" idx="0"/>
          </p:cNvCxnSpPr>
          <p:nvPr/>
        </p:nvCxnSpPr>
        <p:spPr>
          <a:xfrm flipH="1" rot="-5400000">
            <a:off x="5619900" y="4176983"/>
            <a:ext cx="1099800" cy="5100"/>
          </a:xfrm>
          <a:prstGeom prst="curvedConnector3">
            <a:avLst>
              <a:gd fmla="val 49998" name="adj1"/>
            </a:avLst>
          </a:prstGeom>
          <a:noFill/>
          <a:ln cap="flat" cmpd="sng" w="50800">
            <a:solidFill>
              <a:schemeClr val="dk2"/>
            </a:solidFill>
            <a:prstDash val="solid"/>
            <a:round/>
            <a:headEnd len="med" w="med" type="triangle"/>
            <a:tailEnd len="med" w="med" type="triangle"/>
          </a:ln>
          <a:effectLst>
            <a:outerShdw blurRad="76200" rotWithShape="0" algn="bl" dir="5400000" dist="25400">
              <a:srgbClr val="000000">
                <a:alpha val="50000"/>
              </a:srgbClr>
            </a:outerShdw>
          </a:effectLst>
        </p:spPr>
      </p:cxnSp>
      <p:sp>
        <p:nvSpPr>
          <p:cNvPr id="161" name="Google Shape;161;p22"/>
          <p:cNvSpPr/>
          <p:nvPr/>
        </p:nvSpPr>
        <p:spPr>
          <a:xfrm>
            <a:off x="8753933" y="2417750"/>
            <a:ext cx="1438500" cy="527100"/>
          </a:xfrm>
          <a:prstGeom prst="roundRect">
            <a:avLst>
              <a:gd fmla="val 5523" name="adj"/>
            </a:avLst>
          </a:prstGeom>
          <a:solidFill>
            <a:srgbClr val="FFF2CC"/>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nl-NL" sz="1900">
                <a:latin typeface="Lexend"/>
                <a:ea typeface="Lexend"/>
                <a:cs typeface="Lexend"/>
                <a:sym typeface="Lexend"/>
              </a:rPr>
              <a:t>User data</a:t>
            </a:r>
            <a:endParaRPr i="1" sz="1900">
              <a:latin typeface="Lexend"/>
              <a:ea typeface="Lexend"/>
              <a:cs typeface="Lexend"/>
              <a:sym typeface="Lexend"/>
            </a:endParaRPr>
          </a:p>
        </p:txBody>
      </p:sp>
      <p:sp>
        <p:nvSpPr>
          <p:cNvPr id="162" name="Google Shape;162;p22"/>
          <p:cNvSpPr/>
          <p:nvPr/>
        </p:nvSpPr>
        <p:spPr>
          <a:xfrm>
            <a:off x="8753933" y="3100250"/>
            <a:ext cx="1438500" cy="527100"/>
          </a:xfrm>
          <a:prstGeom prst="roundRect">
            <a:avLst>
              <a:gd fmla="val 5523" name="adj"/>
            </a:avLst>
          </a:prstGeom>
          <a:solidFill>
            <a:srgbClr val="FFF2CC"/>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nl-NL" sz="1800">
                <a:latin typeface="Lexend"/>
                <a:ea typeface="Lexend"/>
                <a:cs typeface="Lexend"/>
                <a:sym typeface="Lexend"/>
              </a:rPr>
              <a:t>Reference data</a:t>
            </a:r>
            <a:endParaRPr i="1" sz="1800">
              <a:latin typeface="Lexend"/>
              <a:ea typeface="Lexend"/>
              <a:cs typeface="Lexend"/>
              <a:sym typeface="Lexend"/>
            </a:endParaRPr>
          </a:p>
        </p:txBody>
      </p:sp>
      <p:cxnSp>
        <p:nvCxnSpPr>
          <p:cNvPr id="163" name="Google Shape;163;p22"/>
          <p:cNvCxnSpPr>
            <a:stCxn id="161" idx="1"/>
          </p:cNvCxnSpPr>
          <p:nvPr/>
        </p:nvCxnSpPr>
        <p:spPr>
          <a:xfrm flipH="1">
            <a:off x="7940633" y="2681300"/>
            <a:ext cx="813300" cy="684900"/>
          </a:xfrm>
          <a:prstGeom prst="curvedConnector3">
            <a:avLst>
              <a:gd fmla="val 50000" name="adj1"/>
            </a:avLst>
          </a:prstGeom>
          <a:noFill/>
          <a:ln cap="flat" cmpd="sng" w="12700">
            <a:solidFill>
              <a:schemeClr val="dk2"/>
            </a:solidFill>
            <a:prstDash val="solid"/>
            <a:round/>
            <a:headEnd len="med" w="med" type="none"/>
            <a:tailEnd len="med" w="med" type="triangle"/>
          </a:ln>
          <a:effectLst>
            <a:outerShdw blurRad="76200" rotWithShape="0" algn="bl" dir="5400000" dist="25400">
              <a:srgbClr val="000000">
                <a:alpha val="50000"/>
              </a:srgbClr>
            </a:outerShdw>
          </a:effectLst>
        </p:spPr>
      </p:cxnSp>
      <p:cxnSp>
        <p:nvCxnSpPr>
          <p:cNvPr id="164" name="Google Shape;164;p22"/>
          <p:cNvCxnSpPr>
            <a:stCxn id="162" idx="1"/>
          </p:cNvCxnSpPr>
          <p:nvPr/>
        </p:nvCxnSpPr>
        <p:spPr>
          <a:xfrm flipH="1">
            <a:off x="7940633" y="3363800"/>
            <a:ext cx="813300" cy="2400"/>
          </a:xfrm>
          <a:prstGeom prst="curvedConnector3">
            <a:avLst>
              <a:gd fmla="val 50000" name="adj1"/>
            </a:avLst>
          </a:prstGeom>
          <a:noFill/>
          <a:ln cap="flat" cmpd="sng" w="12700">
            <a:solidFill>
              <a:schemeClr val="dk2"/>
            </a:solidFill>
            <a:prstDash val="solid"/>
            <a:round/>
            <a:headEnd len="med" w="med" type="none"/>
            <a:tailEnd len="med" w="med" type="triangle"/>
          </a:ln>
          <a:effectLst>
            <a:outerShdw blurRad="76200" rotWithShape="0" algn="bl" dir="5400000" dist="25400">
              <a:srgbClr val="000000">
                <a:alpha val="50000"/>
              </a:srgbClr>
            </a:outerShdw>
          </a:effectLst>
        </p:spPr>
      </p:cxnSp>
      <p:sp>
        <p:nvSpPr>
          <p:cNvPr id="165" name="Google Shape;165;p22"/>
          <p:cNvSpPr/>
          <p:nvPr/>
        </p:nvSpPr>
        <p:spPr>
          <a:xfrm>
            <a:off x="8753933" y="3811450"/>
            <a:ext cx="1438500" cy="527100"/>
          </a:xfrm>
          <a:prstGeom prst="roundRect">
            <a:avLst>
              <a:gd fmla="val 5523" name="adj"/>
            </a:avLst>
          </a:prstGeom>
          <a:solidFill>
            <a:srgbClr val="FFF2CC"/>
          </a:solidFill>
          <a:ln>
            <a:noFill/>
          </a:ln>
          <a:effectLst>
            <a:outerShdw blurRad="76200" rotWithShape="0" algn="bl" dir="5400000" dist="25400">
              <a:srgbClr val="000000">
                <a:alpha val="50000"/>
              </a:srgbClr>
            </a:outerShdw>
          </a:effectLst>
        </p:spPr>
        <p:txBody>
          <a:bodyPr anchorCtr="0" anchor="ctr" bIns="121900" lIns="121900" spcFirstLastPara="1" rIns="121900" wrap="square" tIns="121900">
            <a:noAutofit/>
          </a:bodyPr>
          <a:lstStyle/>
          <a:p>
            <a:pPr indent="0" lvl="0" marL="0" rtl="0" algn="ctr">
              <a:spcBef>
                <a:spcPts val="0"/>
              </a:spcBef>
              <a:spcAft>
                <a:spcPts val="0"/>
              </a:spcAft>
              <a:buNone/>
            </a:pPr>
            <a:r>
              <a:rPr lang="nl-NL" sz="1900">
                <a:latin typeface="Lexend"/>
                <a:ea typeface="Lexend"/>
                <a:cs typeface="Lexend"/>
                <a:sym typeface="Lexend"/>
              </a:rPr>
              <a:t>Models</a:t>
            </a:r>
            <a:endParaRPr i="1" sz="1900">
              <a:latin typeface="Lexend"/>
              <a:ea typeface="Lexend"/>
              <a:cs typeface="Lexend"/>
              <a:sym typeface="Lexend"/>
            </a:endParaRPr>
          </a:p>
        </p:txBody>
      </p:sp>
      <p:cxnSp>
        <p:nvCxnSpPr>
          <p:cNvPr id="166" name="Google Shape;166;p22"/>
          <p:cNvCxnSpPr>
            <a:stCxn id="165" idx="1"/>
          </p:cNvCxnSpPr>
          <p:nvPr/>
        </p:nvCxnSpPr>
        <p:spPr>
          <a:xfrm rot="10800000">
            <a:off x="7940633" y="3366100"/>
            <a:ext cx="813300" cy="708900"/>
          </a:xfrm>
          <a:prstGeom prst="curvedConnector3">
            <a:avLst>
              <a:gd fmla="val 50000" name="adj1"/>
            </a:avLst>
          </a:prstGeom>
          <a:noFill/>
          <a:ln cap="flat" cmpd="sng" w="12700">
            <a:solidFill>
              <a:schemeClr val="dk2"/>
            </a:solidFill>
            <a:prstDash val="solid"/>
            <a:round/>
            <a:headEnd len="med" w="med" type="none"/>
            <a:tailEnd len="med" w="med" type="triangle"/>
          </a:ln>
          <a:effectLst>
            <a:outerShdw blurRad="76200" rotWithShape="0" algn="bl" dir="5400000" dist="25400">
              <a:srgbClr val="000000">
                <a:alpha val="50000"/>
              </a:srgbClr>
            </a:outerShdw>
          </a:effectLst>
        </p:spPr>
      </p:cxnSp>
      <p:sp>
        <p:nvSpPr>
          <p:cNvPr id="167" name="Google Shape;167;p22"/>
          <p:cNvSpPr txBox="1"/>
          <p:nvPr/>
        </p:nvSpPr>
        <p:spPr>
          <a:xfrm rot="-1619739">
            <a:off x="10381789" y="3089016"/>
            <a:ext cx="1570972" cy="554112"/>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nl-NL" sz="2400">
                <a:solidFill>
                  <a:srgbClr val="FF0000"/>
                </a:solidFill>
                <a:latin typeface="Caveat"/>
                <a:ea typeface="Caveat"/>
                <a:cs typeface="Caveat"/>
                <a:sym typeface="Caveat"/>
              </a:rPr>
              <a:t>BYO - Data</a:t>
            </a:r>
            <a:endParaRPr b="1" sz="2400">
              <a:solidFill>
                <a:srgbClr val="FF0000"/>
              </a:solidFill>
              <a:latin typeface="Caveat"/>
              <a:ea typeface="Caveat"/>
              <a:cs typeface="Caveat"/>
              <a:sym typeface="Caveat"/>
            </a:endParaRPr>
          </a:p>
        </p:txBody>
      </p:sp>
      <p:sp>
        <p:nvSpPr>
          <p:cNvPr id="168" name="Google Shape;168;p22"/>
          <p:cNvSpPr txBox="1"/>
          <p:nvPr/>
        </p:nvSpPr>
        <p:spPr>
          <a:xfrm rot="-381">
            <a:off x="4924229" y="5662748"/>
            <a:ext cx="27078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nl-NL" sz="3000">
                <a:solidFill>
                  <a:srgbClr val="FF0000"/>
                </a:solidFill>
                <a:latin typeface="Caveat"/>
                <a:ea typeface="Caveat"/>
                <a:cs typeface="Caveat"/>
                <a:sym typeface="Caveat"/>
              </a:rPr>
              <a:t>BYO - Storage</a:t>
            </a:r>
            <a:endParaRPr b="1" sz="3000">
              <a:solidFill>
                <a:srgbClr val="FF0000"/>
              </a:solidFill>
              <a:latin typeface="Caveat"/>
              <a:ea typeface="Caveat"/>
              <a:cs typeface="Caveat"/>
              <a:sym typeface="Cave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3"/>
          <p:cNvSpPr txBox="1"/>
          <p:nvPr>
            <p:ph idx="4294967295" type="title"/>
          </p:nvPr>
        </p:nvSpPr>
        <p:spPr>
          <a:xfrm>
            <a:off x="719400" y="33700"/>
            <a:ext cx="10871100" cy="845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nl-NL" sz="4400"/>
              <a:t>BYOS / BYOD</a:t>
            </a:r>
            <a:endParaRPr sz="4400"/>
          </a:p>
        </p:txBody>
      </p:sp>
      <p:pic>
        <p:nvPicPr>
          <p:cNvPr id="174" name="Google Shape;174;p23" title="repository3.gif"/>
          <p:cNvPicPr preferRelativeResize="0"/>
          <p:nvPr/>
        </p:nvPicPr>
        <p:blipFill rotWithShape="1">
          <a:blip r:embed="rId3">
            <a:alphaModFix/>
          </a:blip>
          <a:srcRect b="15411" l="0" r="0" t="5996"/>
          <a:stretch/>
        </p:blipFill>
        <p:spPr>
          <a:xfrm>
            <a:off x="608613" y="813150"/>
            <a:ext cx="10974776" cy="5895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4"/>
          <p:cNvSpPr txBox="1"/>
          <p:nvPr>
            <p:ph idx="4294967295" type="title"/>
          </p:nvPr>
        </p:nvSpPr>
        <p:spPr>
          <a:xfrm>
            <a:off x="719400" y="33700"/>
            <a:ext cx="10871100" cy="8457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nl-NL" sz="4400"/>
              <a:t>BYOS / BYOD</a:t>
            </a:r>
            <a:endParaRPr sz="4400"/>
          </a:p>
        </p:txBody>
      </p:sp>
      <p:pic>
        <p:nvPicPr>
          <p:cNvPr id="180" name="Google Shape;180;p24"/>
          <p:cNvPicPr preferRelativeResize="0"/>
          <p:nvPr/>
        </p:nvPicPr>
        <p:blipFill>
          <a:blip r:embed="rId3">
            <a:alphaModFix/>
          </a:blip>
          <a:stretch>
            <a:fillRect/>
          </a:stretch>
        </p:blipFill>
        <p:spPr>
          <a:xfrm>
            <a:off x="870710" y="975088"/>
            <a:ext cx="10825296" cy="5673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pic>
        <p:nvPicPr>
          <p:cNvPr id="186" name="Google Shape;186;p25"/>
          <p:cNvPicPr preferRelativeResize="0"/>
          <p:nvPr/>
        </p:nvPicPr>
        <p:blipFill>
          <a:blip r:embed="rId3">
            <a:alphaModFix/>
          </a:blip>
          <a:stretch>
            <a:fillRect/>
          </a:stretch>
        </p:blipFill>
        <p:spPr>
          <a:xfrm>
            <a:off x="1096425" y="404809"/>
            <a:ext cx="10306050" cy="6048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pic>
        <p:nvPicPr>
          <p:cNvPr descr="A blue text on a black background&#10;&#10;AI-generated content may be incorrect." id="191" name="Google Shape;191;p26"/>
          <p:cNvPicPr preferRelativeResize="0"/>
          <p:nvPr/>
        </p:nvPicPr>
        <p:blipFill rotWithShape="1">
          <a:blip r:embed="rId3">
            <a:alphaModFix/>
          </a:blip>
          <a:srcRect b="0" l="0" r="0" t="0"/>
          <a:stretch/>
        </p:blipFill>
        <p:spPr>
          <a:xfrm>
            <a:off x="3510701" y="2844623"/>
            <a:ext cx="5170598" cy="1646108"/>
          </a:xfrm>
          <a:prstGeom prst="rect">
            <a:avLst/>
          </a:prstGeom>
          <a:noFill/>
          <a:ln>
            <a:noFill/>
          </a:ln>
        </p:spPr>
      </p:pic>
      <p:pic>
        <p:nvPicPr>
          <p:cNvPr id="192" name="Google Shape;192;p26"/>
          <p:cNvPicPr preferRelativeResize="0"/>
          <p:nvPr/>
        </p:nvPicPr>
        <p:blipFill rotWithShape="1">
          <a:blip r:embed="rId4">
            <a:alphaModFix/>
          </a:blip>
          <a:srcRect b="0" l="0" r="0" t="0"/>
          <a:stretch/>
        </p:blipFill>
        <p:spPr>
          <a:xfrm>
            <a:off x="4406511" y="654292"/>
            <a:ext cx="926726" cy="926726"/>
          </a:xfrm>
          <a:prstGeom prst="rect">
            <a:avLst/>
          </a:prstGeom>
          <a:noFill/>
          <a:ln>
            <a:noFill/>
          </a:ln>
        </p:spPr>
      </p:pic>
      <p:pic>
        <p:nvPicPr>
          <p:cNvPr id="193" name="Google Shape;193;p26"/>
          <p:cNvPicPr preferRelativeResize="0"/>
          <p:nvPr/>
        </p:nvPicPr>
        <p:blipFill rotWithShape="1">
          <a:blip r:embed="rId5">
            <a:alphaModFix/>
          </a:blip>
          <a:srcRect b="43597" l="3831" r="2491" t="36718"/>
          <a:stretch/>
        </p:blipFill>
        <p:spPr>
          <a:xfrm>
            <a:off x="1231571" y="962930"/>
            <a:ext cx="1438571" cy="302283"/>
          </a:xfrm>
          <a:prstGeom prst="rect">
            <a:avLst/>
          </a:prstGeom>
          <a:noFill/>
          <a:ln>
            <a:noFill/>
          </a:ln>
        </p:spPr>
      </p:pic>
      <p:pic>
        <p:nvPicPr>
          <p:cNvPr id="194" name="Google Shape;194;p26"/>
          <p:cNvPicPr preferRelativeResize="0"/>
          <p:nvPr/>
        </p:nvPicPr>
        <p:blipFill rotWithShape="1">
          <a:blip r:embed="rId6">
            <a:alphaModFix/>
          </a:blip>
          <a:srcRect b="14371" l="29108" r="27651" t="13043"/>
          <a:stretch/>
        </p:blipFill>
        <p:spPr>
          <a:xfrm>
            <a:off x="9719129" y="721102"/>
            <a:ext cx="773588" cy="864149"/>
          </a:xfrm>
          <a:prstGeom prst="rect">
            <a:avLst/>
          </a:prstGeom>
          <a:noFill/>
          <a:ln>
            <a:noFill/>
          </a:ln>
        </p:spPr>
      </p:pic>
      <p:pic>
        <p:nvPicPr>
          <p:cNvPr id="195" name="Google Shape;195;p26"/>
          <p:cNvPicPr preferRelativeResize="0"/>
          <p:nvPr/>
        </p:nvPicPr>
        <p:blipFill rotWithShape="1">
          <a:blip r:embed="rId7">
            <a:alphaModFix/>
          </a:blip>
          <a:srcRect b="34975" l="2439" r="0" t="34265"/>
          <a:stretch/>
        </p:blipFill>
        <p:spPr>
          <a:xfrm>
            <a:off x="3687924" y="6014464"/>
            <a:ext cx="2108498" cy="367598"/>
          </a:xfrm>
          <a:prstGeom prst="rect">
            <a:avLst/>
          </a:prstGeom>
          <a:noFill/>
          <a:ln>
            <a:noFill/>
          </a:ln>
        </p:spPr>
      </p:pic>
      <p:pic>
        <p:nvPicPr>
          <p:cNvPr id="196" name="Google Shape;196;p26"/>
          <p:cNvPicPr preferRelativeResize="0"/>
          <p:nvPr/>
        </p:nvPicPr>
        <p:blipFill rotWithShape="1">
          <a:blip r:embed="rId8">
            <a:alphaModFix/>
          </a:blip>
          <a:srcRect b="0" l="0" r="0" t="0"/>
          <a:stretch/>
        </p:blipFill>
        <p:spPr>
          <a:xfrm>
            <a:off x="1318333" y="5333961"/>
            <a:ext cx="917864" cy="1026103"/>
          </a:xfrm>
          <a:prstGeom prst="rect">
            <a:avLst/>
          </a:prstGeom>
          <a:noFill/>
          <a:ln>
            <a:noFill/>
          </a:ln>
        </p:spPr>
      </p:pic>
      <p:pic>
        <p:nvPicPr>
          <p:cNvPr descr="A blue hexagon with white text&#10;&#10;AI-generated content may be incorrect." id="197" name="Google Shape;197;p26"/>
          <p:cNvPicPr preferRelativeResize="0"/>
          <p:nvPr/>
        </p:nvPicPr>
        <p:blipFill rotWithShape="1">
          <a:blip r:embed="rId9">
            <a:alphaModFix/>
          </a:blip>
          <a:srcRect b="0" l="0" r="0" t="0"/>
          <a:stretch/>
        </p:blipFill>
        <p:spPr>
          <a:xfrm>
            <a:off x="6787182" y="5932781"/>
            <a:ext cx="977566" cy="840222"/>
          </a:xfrm>
          <a:prstGeom prst="rect">
            <a:avLst/>
          </a:prstGeom>
          <a:noFill/>
          <a:ln>
            <a:noFill/>
          </a:ln>
        </p:spPr>
      </p:pic>
      <p:pic>
        <p:nvPicPr>
          <p:cNvPr descr="A blue cloud with a chip&#10;&#10;AI-generated content may be incorrect." id="198" name="Google Shape;198;p26"/>
          <p:cNvPicPr preferRelativeResize="0"/>
          <p:nvPr/>
        </p:nvPicPr>
        <p:blipFill rotWithShape="1">
          <a:blip r:embed="rId10">
            <a:alphaModFix/>
          </a:blip>
          <a:srcRect b="0" l="0" r="0" t="0"/>
          <a:stretch/>
        </p:blipFill>
        <p:spPr>
          <a:xfrm>
            <a:off x="9433847" y="5465599"/>
            <a:ext cx="1344153" cy="894473"/>
          </a:xfrm>
          <a:prstGeom prst="rect">
            <a:avLst/>
          </a:prstGeom>
          <a:noFill/>
          <a:ln>
            <a:noFill/>
          </a:ln>
        </p:spPr>
      </p:pic>
      <p:cxnSp>
        <p:nvCxnSpPr>
          <p:cNvPr id="199" name="Google Shape;199;p26"/>
          <p:cNvCxnSpPr>
            <a:stCxn id="191" idx="0"/>
            <a:endCxn id="192" idx="2"/>
          </p:cNvCxnSpPr>
          <p:nvPr/>
        </p:nvCxnSpPr>
        <p:spPr>
          <a:xfrm rot="10800000">
            <a:off x="4869900" y="1581023"/>
            <a:ext cx="1226100" cy="1263600"/>
          </a:xfrm>
          <a:prstGeom prst="straightConnector1">
            <a:avLst/>
          </a:prstGeom>
          <a:noFill/>
          <a:ln cap="flat" cmpd="sng" w="19075">
            <a:solidFill>
              <a:schemeClr val="accent1"/>
            </a:solidFill>
            <a:prstDash val="solid"/>
            <a:miter lim="800000"/>
            <a:headEnd len="sm" w="sm" type="none"/>
            <a:tailEnd len="sm" w="sm" type="none"/>
          </a:ln>
        </p:spPr>
      </p:cxnSp>
      <p:cxnSp>
        <p:nvCxnSpPr>
          <p:cNvPr id="200" name="Google Shape;200;p26"/>
          <p:cNvCxnSpPr>
            <a:stCxn id="191" idx="0"/>
            <a:endCxn id="193" idx="2"/>
          </p:cNvCxnSpPr>
          <p:nvPr/>
        </p:nvCxnSpPr>
        <p:spPr>
          <a:xfrm rot="10800000">
            <a:off x="1950900" y="1265123"/>
            <a:ext cx="4145100" cy="1579500"/>
          </a:xfrm>
          <a:prstGeom prst="straightConnector1">
            <a:avLst/>
          </a:prstGeom>
          <a:noFill/>
          <a:ln cap="flat" cmpd="sng" w="19075">
            <a:solidFill>
              <a:schemeClr val="accent1"/>
            </a:solidFill>
            <a:prstDash val="solid"/>
            <a:miter lim="800000"/>
            <a:headEnd len="sm" w="sm" type="none"/>
            <a:tailEnd len="sm" w="sm" type="none"/>
          </a:ln>
        </p:spPr>
      </p:cxnSp>
      <p:cxnSp>
        <p:nvCxnSpPr>
          <p:cNvPr id="201" name="Google Shape;201;p26"/>
          <p:cNvCxnSpPr>
            <a:stCxn id="191" idx="0"/>
            <a:endCxn id="202" idx="2"/>
          </p:cNvCxnSpPr>
          <p:nvPr/>
        </p:nvCxnSpPr>
        <p:spPr>
          <a:xfrm flipH="1" rot="10800000">
            <a:off x="6096000" y="1500923"/>
            <a:ext cx="1555200" cy="1343700"/>
          </a:xfrm>
          <a:prstGeom prst="straightConnector1">
            <a:avLst/>
          </a:prstGeom>
          <a:noFill/>
          <a:ln cap="flat" cmpd="sng" w="19075">
            <a:solidFill>
              <a:schemeClr val="accent1"/>
            </a:solidFill>
            <a:prstDash val="solid"/>
            <a:miter lim="800000"/>
            <a:headEnd len="sm" w="sm" type="none"/>
            <a:tailEnd len="sm" w="sm" type="none"/>
          </a:ln>
        </p:spPr>
      </p:cxnSp>
      <p:cxnSp>
        <p:nvCxnSpPr>
          <p:cNvPr id="203" name="Google Shape;203;p26"/>
          <p:cNvCxnSpPr>
            <a:stCxn id="191" idx="0"/>
            <a:endCxn id="194" idx="2"/>
          </p:cNvCxnSpPr>
          <p:nvPr/>
        </p:nvCxnSpPr>
        <p:spPr>
          <a:xfrm flipH="1" rot="10800000">
            <a:off x="6096000" y="1585223"/>
            <a:ext cx="4009800" cy="1259400"/>
          </a:xfrm>
          <a:prstGeom prst="straightConnector1">
            <a:avLst/>
          </a:prstGeom>
          <a:noFill/>
          <a:ln cap="flat" cmpd="sng" w="19075">
            <a:solidFill>
              <a:schemeClr val="accent1"/>
            </a:solidFill>
            <a:prstDash val="solid"/>
            <a:miter lim="800000"/>
            <a:headEnd len="sm" w="sm" type="none"/>
            <a:tailEnd len="sm" w="sm" type="none"/>
          </a:ln>
        </p:spPr>
      </p:cxnSp>
      <p:cxnSp>
        <p:nvCxnSpPr>
          <p:cNvPr id="204" name="Google Shape;204;p26"/>
          <p:cNvCxnSpPr>
            <a:stCxn id="191" idx="2"/>
            <a:endCxn id="198" idx="1"/>
          </p:cNvCxnSpPr>
          <p:nvPr/>
        </p:nvCxnSpPr>
        <p:spPr>
          <a:xfrm>
            <a:off x="6096000" y="4490731"/>
            <a:ext cx="3337800" cy="1422000"/>
          </a:xfrm>
          <a:prstGeom prst="straightConnector1">
            <a:avLst/>
          </a:prstGeom>
          <a:noFill/>
          <a:ln cap="flat" cmpd="sng" w="19075">
            <a:solidFill>
              <a:schemeClr val="accent1"/>
            </a:solidFill>
            <a:prstDash val="solid"/>
            <a:miter lim="800000"/>
            <a:headEnd len="sm" w="sm" type="none"/>
            <a:tailEnd len="sm" w="sm" type="none"/>
          </a:ln>
        </p:spPr>
      </p:cxnSp>
      <p:cxnSp>
        <p:nvCxnSpPr>
          <p:cNvPr id="205" name="Google Shape;205;p26"/>
          <p:cNvCxnSpPr>
            <a:stCxn id="191" idx="2"/>
            <a:endCxn id="196" idx="3"/>
          </p:cNvCxnSpPr>
          <p:nvPr/>
        </p:nvCxnSpPr>
        <p:spPr>
          <a:xfrm flipH="1">
            <a:off x="2236200" y="4490731"/>
            <a:ext cx="3859800" cy="1356300"/>
          </a:xfrm>
          <a:prstGeom prst="straightConnector1">
            <a:avLst/>
          </a:prstGeom>
          <a:noFill/>
          <a:ln cap="flat" cmpd="sng" w="19075">
            <a:solidFill>
              <a:schemeClr val="accent1"/>
            </a:solidFill>
            <a:prstDash val="solid"/>
            <a:miter lim="800000"/>
            <a:headEnd len="sm" w="sm" type="none"/>
            <a:tailEnd len="sm" w="sm" type="none"/>
          </a:ln>
        </p:spPr>
      </p:cxnSp>
      <p:cxnSp>
        <p:nvCxnSpPr>
          <p:cNvPr id="206" name="Google Shape;206;p26"/>
          <p:cNvCxnSpPr>
            <a:stCxn id="191" idx="2"/>
            <a:endCxn id="195" idx="0"/>
          </p:cNvCxnSpPr>
          <p:nvPr/>
        </p:nvCxnSpPr>
        <p:spPr>
          <a:xfrm flipH="1">
            <a:off x="4742100" y="4490731"/>
            <a:ext cx="1353900" cy="1523700"/>
          </a:xfrm>
          <a:prstGeom prst="straightConnector1">
            <a:avLst/>
          </a:prstGeom>
          <a:noFill/>
          <a:ln cap="flat" cmpd="sng" w="19075">
            <a:solidFill>
              <a:schemeClr val="accent1"/>
            </a:solidFill>
            <a:prstDash val="solid"/>
            <a:miter lim="800000"/>
            <a:headEnd len="sm" w="sm" type="none"/>
            <a:tailEnd len="sm" w="sm" type="none"/>
          </a:ln>
        </p:spPr>
      </p:cxnSp>
      <p:cxnSp>
        <p:nvCxnSpPr>
          <p:cNvPr id="207" name="Google Shape;207;p26"/>
          <p:cNvCxnSpPr>
            <a:stCxn id="191" idx="2"/>
            <a:endCxn id="197" idx="0"/>
          </p:cNvCxnSpPr>
          <p:nvPr/>
        </p:nvCxnSpPr>
        <p:spPr>
          <a:xfrm>
            <a:off x="6096000" y="4490731"/>
            <a:ext cx="1179900" cy="1442100"/>
          </a:xfrm>
          <a:prstGeom prst="straightConnector1">
            <a:avLst/>
          </a:prstGeom>
          <a:noFill/>
          <a:ln cap="flat" cmpd="sng" w="19075">
            <a:solidFill>
              <a:schemeClr val="accent1"/>
            </a:solidFill>
            <a:prstDash val="solid"/>
            <a:miter lim="800000"/>
            <a:headEnd len="sm" w="sm" type="none"/>
            <a:tailEnd len="sm" w="sm" type="none"/>
          </a:ln>
        </p:spPr>
      </p:cxnSp>
      <p:pic>
        <p:nvPicPr>
          <p:cNvPr descr="A blue and grey logo&#10;&#10;AI-generated content may be incorrect." id="208" name="Google Shape;208;p26"/>
          <p:cNvPicPr preferRelativeResize="0"/>
          <p:nvPr/>
        </p:nvPicPr>
        <p:blipFill rotWithShape="1">
          <a:blip r:embed="rId11">
            <a:alphaModFix/>
          </a:blip>
          <a:srcRect b="0" l="0" r="0" t="0"/>
          <a:stretch/>
        </p:blipFill>
        <p:spPr>
          <a:xfrm>
            <a:off x="9833359" y="3326260"/>
            <a:ext cx="2134517" cy="682831"/>
          </a:xfrm>
          <a:prstGeom prst="rect">
            <a:avLst/>
          </a:prstGeom>
          <a:noFill/>
          <a:ln>
            <a:noFill/>
          </a:ln>
        </p:spPr>
      </p:pic>
      <p:pic>
        <p:nvPicPr>
          <p:cNvPr descr="A close-up of a logo&#10;&#10;AI-generated content may be incorrect." id="209" name="Google Shape;209;p26"/>
          <p:cNvPicPr preferRelativeResize="0"/>
          <p:nvPr/>
        </p:nvPicPr>
        <p:blipFill rotWithShape="1">
          <a:blip r:embed="rId12">
            <a:alphaModFix/>
          </a:blip>
          <a:srcRect b="0" l="0" r="0" t="0"/>
          <a:stretch/>
        </p:blipFill>
        <p:spPr>
          <a:xfrm>
            <a:off x="410612" y="3387286"/>
            <a:ext cx="2172153" cy="672077"/>
          </a:xfrm>
          <a:prstGeom prst="rect">
            <a:avLst/>
          </a:prstGeom>
          <a:noFill/>
          <a:ln>
            <a:noFill/>
          </a:ln>
        </p:spPr>
      </p:pic>
      <p:cxnSp>
        <p:nvCxnSpPr>
          <p:cNvPr id="210" name="Google Shape;210;p26"/>
          <p:cNvCxnSpPr>
            <a:stCxn id="191" idx="1"/>
            <a:endCxn id="209" idx="3"/>
          </p:cNvCxnSpPr>
          <p:nvPr/>
        </p:nvCxnSpPr>
        <p:spPr>
          <a:xfrm flipH="1">
            <a:off x="2582801" y="3667677"/>
            <a:ext cx="927900" cy="55500"/>
          </a:xfrm>
          <a:prstGeom prst="straightConnector1">
            <a:avLst/>
          </a:prstGeom>
          <a:noFill/>
          <a:ln cap="flat" cmpd="sng" w="19075">
            <a:solidFill>
              <a:schemeClr val="accent1"/>
            </a:solidFill>
            <a:prstDash val="solid"/>
            <a:miter lim="800000"/>
            <a:headEnd len="sm" w="sm" type="none"/>
            <a:tailEnd len="sm" w="sm" type="none"/>
          </a:ln>
        </p:spPr>
      </p:cxnSp>
      <p:cxnSp>
        <p:nvCxnSpPr>
          <p:cNvPr id="211" name="Google Shape;211;p26"/>
          <p:cNvCxnSpPr>
            <a:stCxn id="191" idx="3"/>
            <a:endCxn id="208" idx="1"/>
          </p:cNvCxnSpPr>
          <p:nvPr/>
        </p:nvCxnSpPr>
        <p:spPr>
          <a:xfrm>
            <a:off x="8681299" y="3667677"/>
            <a:ext cx="1152000" cy="0"/>
          </a:xfrm>
          <a:prstGeom prst="straightConnector1">
            <a:avLst/>
          </a:prstGeom>
          <a:noFill/>
          <a:ln cap="flat" cmpd="sng" w="19075">
            <a:solidFill>
              <a:schemeClr val="accent1"/>
            </a:solidFill>
            <a:prstDash val="solid"/>
            <a:miter lim="800000"/>
            <a:headEnd len="sm" w="sm" type="none"/>
            <a:tailEnd len="sm" w="sm" type="none"/>
          </a:ln>
        </p:spPr>
      </p:cxnSp>
      <p:pic>
        <p:nvPicPr>
          <p:cNvPr descr="A close-up of a logo&#10;&#10;AI-generated content may be incorrect." id="212" name="Google Shape;212;p26"/>
          <p:cNvPicPr preferRelativeResize="0"/>
          <p:nvPr/>
        </p:nvPicPr>
        <p:blipFill rotWithShape="1">
          <a:blip r:embed="rId13">
            <a:alphaModFix/>
          </a:blip>
          <a:srcRect b="0" l="0" r="0" t="0"/>
          <a:stretch/>
        </p:blipFill>
        <p:spPr>
          <a:xfrm>
            <a:off x="570752" y="2211291"/>
            <a:ext cx="2413025" cy="727456"/>
          </a:xfrm>
          <a:prstGeom prst="rect">
            <a:avLst/>
          </a:prstGeom>
          <a:noFill/>
          <a:ln>
            <a:noFill/>
          </a:ln>
        </p:spPr>
      </p:pic>
      <p:cxnSp>
        <p:nvCxnSpPr>
          <p:cNvPr id="213" name="Google Shape;213;p26"/>
          <p:cNvCxnSpPr>
            <a:stCxn id="191" idx="1"/>
            <a:endCxn id="212" idx="2"/>
          </p:cNvCxnSpPr>
          <p:nvPr/>
        </p:nvCxnSpPr>
        <p:spPr>
          <a:xfrm rot="10800000">
            <a:off x="1777301" y="2938677"/>
            <a:ext cx="1733400" cy="729000"/>
          </a:xfrm>
          <a:prstGeom prst="straightConnector1">
            <a:avLst/>
          </a:prstGeom>
          <a:noFill/>
          <a:ln cap="flat" cmpd="sng" w="19075">
            <a:solidFill>
              <a:schemeClr val="accent1"/>
            </a:solidFill>
            <a:prstDash val="solid"/>
            <a:miter lim="800000"/>
            <a:headEnd len="sm" w="sm" type="none"/>
            <a:tailEnd len="sm" w="sm" type="none"/>
          </a:ln>
        </p:spPr>
      </p:cxnSp>
      <p:pic>
        <p:nvPicPr>
          <p:cNvPr descr="A blue cube with a logo and a drop of honey&#10;&#10;AI-generated content may be incorrect." id="214" name="Google Shape;214;p26"/>
          <p:cNvPicPr preferRelativeResize="0"/>
          <p:nvPr/>
        </p:nvPicPr>
        <p:blipFill rotWithShape="1">
          <a:blip r:embed="rId14">
            <a:alphaModFix/>
          </a:blip>
          <a:srcRect b="0" l="0" r="0" t="0"/>
          <a:stretch/>
        </p:blipFill>
        <p:spPr>
          <a:xfrm>
            <a:off x="10336398" y="2050179"/>
            <a:ext cx="948239" cy="1099762"/>
          </a:xfrm>
          <a:prstGeom prst="rect">
            <a:avLst/>
          </a:prstGeom>
          <a:noFill/>
          <a:ln>
            <a:noFill/>
          </a:ln>
        </p:spPr>
      </p:pic>
      <p:cxnSp>
        <p:nvCxnSpPr>
          <p:cNvPr id="215" name="Google Shape;215;p26"/>
          <p:cNvCxnSpPr>
            <a:stCxn id="191" idx="3"/>
            <a:endCxn id="214" idx="1"/>
          </p:cNvCxnSpPr>
          <p:nvPr/>
        </p:nvCxnSpPr>
        <p:spPr>
          <a:xfrm flipH="1" rot="10800000">
            <a:off x="8681299" y="2599977"/>
            <a:ext cx="1655100" cy="1067700"/>
          </a:xfrm>
          <a:prstGeom prst="straightConnector1">
            <a:avLst/>
          </a:prstGeom>
          <a:noFill/>
          <a:ln cap="flat" cmpd="sng" w="19075">
            <a:solidFill>
              <a:schemeClr val="accent1"/>
            </a:solidFill>
            <a:prstDash val="solid"/>
            <a:miter lim="800000"/>
            <a:headEnd len="sm" w="sm" type="none"/>
            <a:tailEnd len="sm" w="sm" type="none"/>
          </a:ln>
        </p:spPr>
      </p:cxnSp>
      <p:pic>
        <p:nvPicPr>
          <p:cNvPr descr="A blue and white logo&#10;&#10;AI-generated content may be incorrect." id="216" name="Google Shape;216;p26"/>
          <p:cNvPicPr preferRelativeResize="0"/>
          <p:nvPr/>
        </p:nvPicPr>
        <p:blipFill rotWithShape="1">
          <a:blip r:embed="rId15">
            <a:alphaModFix/>
          </a:blip>
          <a:srcRect b="0" l="0" r="0" t="0"/>
          <a:stretch/>
        </p:blipFill>
        <p:spPr>
          <a:xfrm>
            <a:off x="10240982" y="4266708"/>
            <a:ext cx="1652977" cy="599869"/>
          </a:xfrm>
          <a:prstGeom prst="rect">
            <a:avLst/>
          </a:prstGeom>
          <a:noFill/>
          <a:ln>
            <a:noFill/>
          </a:ln>
        </p:spPr>
      </p:pic>
      <p:cxnSp>
        <p:nvCxnSpPr>
          <p:cNvPr id="217" name="Google Shape;217;p26"/>
          <p:cNvCxnSpPr>
            <a:stCxn id="191" idx="3"/>
            <a:endCxn id="216" idx="1"/>
          </p:cNvCxnSpPr>
          <p:nvPr/>
        </p:nvCxnSpPr>
        <p:spPr>
          <a:xfrm>
            <a:off x="8681299" y="3667677"/>
            <a:ext cx="1559700" cy="899100"/>
          </a:xfrm>
          <a:prstGeom prst="straightConnector1">
            <a:avLst/>
          </a:prstGeom>
          <a:noFill/>
          <a:ln cap="flat" cmpd="sng" w="19075">
            <a:solidFill>
              <a:schemeClr val="accent1"/>
            </a:solidFill>
            <a:prstDash val="solid"/>
            <a:miter lim="800000"/>
            <a:headEnd len="sm" w="sm" type="none"/>
            <a:tailEnd len="sm" w="sm" type="none"/>
          </a:ln>
        </p:spPr>
      </p:cxnSp>
      <p:pic>
        <p:nvPicPr>
          <p:cNvPr id="218" name="Google Shape;218;p26"/>
          <p:cNvPicPr preferRelativeResize="0"/>
          <p:nvPr/>
        </p:nvPicPr>
        <p:blipFill rotWithShape="1">
          <a:blip r:embed="rId16">
            <a:alphaModFix/>
          </a:blip>
          <a:srcRect b="34776" l="13584" r="12707" t="31724"/>
          <a:stretch/>
        </p:blipFill>
        <p:spPr>
          <a:xfrm>
            <a:off x="410600" y="4266700"/>
            <a:ext cx="1874625" cy="599876"/>
          </a:xfrm>
          <a:prstGeom prst="rect">
            <a:avLst/>
          </a:prstGeom>
          <a:noFill/>
          <a:ln>
            <a:noFill/>
          </a:ln>
        </p:spPr>
      </p:pic>
      <p:cxnSp>
        <p:nvCxnSpPr>
          <p:cNvPr id="219" name="Google Shape;219;p26"/>
          <p:cNvCxnSpPr>
            <a:stCxn id="191" idx="1"/>
            <a:endCxn id="218" idx="3"/>
          </p:cNvCxnSpPr>
          <p:nvPr/>
        </p:nvCxnSpPr>
        <p:spPr>
          <a:xfrm flipH="1">
            <a:off x="2285201" y="3667677"/>
            <a:ext cx="1225500" cy="899100"/>
          </a:xfrm>
          <a:prstGeom prst="straightConnector1">
            <a:avLst/>
          </a:prstGeom>
          <a:noFill/>
          <a:ln cap="flat" cmpd="sng" w="19075">
            <a:solidFill>
              <a:schemeClr val="accent1"/>
            </a:solidFill>
            <a:prstDash val="solid"/>
            <a:miter lim="800000"/>
            <a:headEnd len="sm" w="sm" type="none"/>
            <a:tailEnd len="sm" w="sm" type="none"/>
          </a:ln>
        </p:spPr>
      </p:cxnSp>
      <p:pic>
        <p:nvPicPr>
          <p:cNvPr id="220" name="Google Shape;220;p26"/>
          <p:cNvPicPr preferRelativeResize="0"/>
          <p:nvPr/>
        </p:nvPicPr>
        <p:blipFill rotWithShape="1">
          <a:blip r:embed="rId17">
            <a:alphaModFix/>
          </a:blip>
          <a:srcRect b="23224" l="17402" r="15949" t="10515"/>
          <a:stretch/>
        </p:blipFill>
        <p:spPr>
          <a:xfrm>
            <a:off x="7142502" y="628252"/>
            <a:ext cx="1180001" cy="782073"/>
          </a:xfrm>
          <a:prstGeom prst="rect">
            <a:avLst/>
          </a:prstGeom>
          <a:noFill/>
          <a:ln>
            <a:noFill/>
          </a:ln>
        </p:spPr>
      </p:pic>
      <p:sp>
        <p:nvSpPr>
          <p:cNvPr id="221" name="Google Shape;221;p26"/>
          <p:cNvSpPr txBox="1"/>
          <p:nvPr>
            <p:ph idx="4294967295" type="title"/>
          </p:nvPr>
        </p:nvSpPr>
        <p:spPr>
          <a:xfrm>
            <a:off x="184671" y="-110943"/>
            <a:ext cx="11003100" cy="1108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nl-NL" sz="3700"/>
              <a:t>Bring Your Own Storage and Repositories</a:t>
            </a:r>
            <a:endParaRPr sz="3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descr="Galaxy Europe | News" id="227" name="Google Shape;227;p27"/>
          <p:cNvPicPr preferRelativeResize="0"/>
          <p:nvPr/>
        </p:nvPicPr>
        <p:blipFill rotWithShape="1">
          <a:blip r:embed="rId3">
            <a:alphaModFix/>
          </a:blip>
          <a:srcRect b="0" l="0" r="0" t="0"/>
          <a:stretch/>
        </p:blipFill>
        <p:spPr>
          <a:xfrm>
            <a:off x="10008632" y="18448"/>
            <a:ext cx="2145268" cy="677453"/>
          </a:xfrm>
          <a:prstGeom prst="rect">
            <a:avLst/>
          </a:prstGeom>
          <a:noFill/>
          <a:ln>
            <a:noFill/>
          </a:ln>
        </p:spPr>
      </p:pic>
      <p:pic>
        <p:nvPicPr>
          <p:cNvPr descr="This video demonstrates how researchers can use the new RSpace:Galaxy integration that has been released with RSpace 1.113. Details on how to set up the integration can be found here: https://documentation.researchspace.com/article/zzsl46jo5y-galaxy" id="228" name="Google Shape;228;p27" title="RSpace:Galaxy Integration 2025">
            <a:hlinkClick r:id="rId4"/>
          </p:cNvPr>
          <p:cNvPicPr preferRelativeResize="0"/>
          <p:nvPr/>
        </p:nvPicPr>
        <p:blipFill>
          <a:blip r:embed="rId5">
            <a:alphaModFix/>
          </a:blip>
          <a:stretch>
            <a:fillRect/>
          </a:stretch>
        </p:blipFill>
        <p:spPr>
          <a:xfrm>
            <a:off x="246090" y="1089530"/>
            <a:ext cx="6156266" cy="3462900"/>
          </a:xfrm>
          <a:prstGeom prst="rect">
            <a:avLst/>
          </a:prstGeom>
          <a:noFill/>
          <a:ln>
            <a:noFill/>
          </a:ln>
        </p:spPr>
      </p:pic>
      <p:pic>
        <p:nvPicPr>
          <p:cNvPr id="229" name="Google Shape;229;p27"/>
          <p:cNvPicPr preferRelativeResize="0"/>
          <p:nvPr/>
        </p:nvPicPr>
        <p:blipFill>
          <a:blip r:embed="rId6">
            <a:alphaModFix/>
          </a:blip>
          <a:stretch>
            <a:fillRect/>
          </a:stretch>
        </p:blipFill>
        <p:spPr>
          <a:xfrm>
            <a:off x="8149472" y="1133930"/>
            <a:ext cx="4004433" cy="3289334"/>
          </a:xfrm>
          <a:prstGeom prst="rect">
            <a:avLst/>
          </a:prstGeom>
          <a:noFill/>
          <a:ln>
            <a:noFill/>
          </a:ln>
        </p:spPr>
      </p:pic>
      <p:pic>
        <p:nvPicPr>
          <p:cNvPr id="230" name="Google Shape;230;p27"/>
          <p:cNvPicPr preferRelativeResize="0"/>
          <p:nvPr/>
        </p:nvPicPr>
        <p:blipFill>
          <a:blip r:embed="rId7">
            <a:alphaModFix/>
          </a:blip>
          <a:stretch>
            <a:fillRect/>
          </a:stretch>
        </p:blipFill>
        <p:spPr>
          <a:xfrm>
            <a:off x="7672700" y="3862895"/>
            <a:ext cx="1668230" cy="1668230"/>
          </a:xfrm>
          <a:prstGeom prst="rect">
            <a:avLst/>
          </a:prstGeom>
          <a:noFill/>
          <a:ln>
            <a:noFill/>
          </a:ln>
        </p:spPr>
      </p:pic>
      <p:pic>
        <p:nvPicPr>
          <p:cNvPr id="231" name="Google Shape;231;p27"/>
          <p:cNvPicPr preferRelativeResize="0"/>
          <p:nvPr/>
        </p:nvPicPr>
        <p:blipFill>
          <a:blip r:embed="rId8">
            <a:alphaModFix/>
          </a:blip>
          <a:stretch>
            <a:fillRect/>
          </a:stretch>
        </p:blipFill>
        <p:spPr>
          <a:xfrm>
            <a:off x="4039016" y="4687590"/>
            <a:ext cx="3579467" cy="1145434"/>
          </a:xfrm>
          <a:prstGeom prst="rect">
            <a:avLst/>
          </a:prstGeom>
          <a:noFill/>
          <a:ln>
            <a:noFill/>
          </a:ln>
        </p:spPr>
      </p:pic>
      <p:sp>
        <p:nvSpPr>
          <p:cNvPr id="232" name="Google Shape;232;p27"/>
          <p:cNvSpPr txBox="1"/>
          <p:nvPr>
            <p:ph idx="4294967295" type="title"/>
          </p:nvPr>
        </p:nvSpPr>
        <p:spPr>
          <a:xfrm>
            <a:off x="179538" y="-12515"/>
            <a:ext cx="11003100" cy="1108500"/>
          </a:xfrm>
          <a:prstGeom prst="rect">
            <a:avLst/>
          </a:prstGeom>
        </p:spPr>
        <p:txBody>
          <a:bodyPr anchorCtr="0" anchor="ctr" bIns="121900" lIns="121900" spcFirstLastPara="1" rIns="121900" wrap="square" tIns="121900">
            <a:noAutofit/>
          </a:bodyPr>
          <a:lstStyle/>
          <a:p>
            <a:pPr indent="0" lvl="0" marL="0" rtl="0" algn="l">
              <a:spcBef>
                <a:spcPts val="0"/>
              </a:spcBef>
              <a:spcAft>
                <a:spcPts val="0"/>
              </a:spcAft>
              <a:buNone/>
            </a:pPr>
            <a:r>
              <a:rPr lang="nl-NL" sz="3700"/>
              <a:t>ELN to Galaxy - Galaxy to ELN</a:t>
            </a:r>
            <a:endParaRPr sz="37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7_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laxy_EU">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Kantoor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